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51"/>
  </p:notesMasterIdLst>
  <p:handoutMasterIdLst>
    <p:handoutMasterId r:id="rId52"/>
  </p:handoutMasterIdLst>
  <p:sldIdLst>
    <p:sldId id="955" r:id="rId2"/>
    <p:sldId id="870" r:id="rId3"/>
    <p:sldId id="1432" r:id="rId4"/>
    <p:sldId id="937" r:id="rId5"/>
    <p:sldId id="1433" r:id="rId6"/>
    <p:sldId id="1049" r:id="rId7"/>
    <p:sldId id="1404" r:id="rId8"/>
    <p:sldId id="1434" r:id="rId9"/>
    <p:sldId id="1421" r:id="rId10"/>
    <p:sldId id="1430" r:id="rId11"/>
    <p:sldId id="1403" r:id="rId12"/>
    <p:sldId id="1394" r:id="rId13"/>
    <p:sldId id="1388" r:id="rId14"/>
    <p:sldId id="1380" r:id="rId15"/>
    <p:sldId id="1383" r:id="rId16"/>
    <p:sldId id="1366" r:id="rId17"/>
    <p:sldId id="1384" r:id="rId18"/>
    <p:sldId id="1385" r:id="rId19"/>
    <p:sldId id="1387" r:id="rId20"/>
    <p:sldId id="1447" r:id="rId21"/>
    <p:sldId id="1367" r:id="rId22"/>
    <p:sldId id="1399" r:id="rId23"/>
    <p:sldId id="1422" r:id="rId24"/>
    <p:sldId id="1364" r:id="rId25"/>
    <p:sldId id="1406" r:id="rId26"/>
    <p:sldId id="1436" r:id="rId27"/>
    <p:sldId id="912" r:id="rId28"/>
    <p:sldId id="913" r:id="rId29"/>
    <p:sldId id="914" r:id="rId30"/>
    <p:sldId id="1064" r:id="rId31"/>
    <p:sldId id="915" r:id="rId32"/>
    <p:sldId id="1438" r:id="rId33"/>
    <p:sldId id="1062" r:id="rId34"/>
    <p:sldId id="1065" r:id="rId35"/>
    <p:sldId id="1446" r:id="rId36"/>
    <p:sldId id="1063" r:id="rId37"/>
    <p:sldId id="1412" r:id="rId38"/>
    <p:sldId id="1437" r:id="rId39"/>
    <p:sldId id="1400" r:id="rId40"/>
    <p:sldId id="1407" r:id="rId41"/>
    <p:sldId id="1426" r:id="rId42"/>
    <p:sldId id="1431" r:id="rId43"/>
    <p:sldId id="1106" r:id="rId44"/>
    <p:sldId id="454" r:id="rId45"/>
    <p:sldId id="1413" r:id="rId46"/>
    <p:sldId id="1439" r:id="rId47"/>
    <p:sldId id="1444" r:id="rId48"/>
    <p:sldId id="1405" r:id="rId49"/>
    <p:sldId id="1416" r:id="rId50"/>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E49E81B3-C5B0-40DE-8F68-CC8F27BF1944}">
          <p14:sldIdLst>
            <p14:sldId id="955"/>
          </p14:sldIdLst>
        </p14:section>
        <p14:section name="消費者とは" id="{29A6E0EC-B5E3-4903-962E-7A38C106918D}">
          <p14:sldIdLst>
            <p14:sldId id="870"/>
            <p14:sldId id="1432"/>
            <p14:sldId id="937"/>
          </p14:sldIdLst>
        </p14:section>
        <p14:section name="上手に買い物をする" id="{CC4CF9C9-7851-4B0F-BD2B-C3022A08894E}">
          <p14:sldIdLst>
            <p14:sldId id="1433"/>
            <p14:sldId id="1049"/>
            <p14:sldId id="1404"/>
            <p14:sldId id="1434"/>
            <p14:sldId id="1421"/>
            <p14:sldId id="1430"/>
            <p14:sldId id="1403"/>
            <p14:sldId id="1394"/>
            <p14:sldId id="1388"/>
            <p14:sldId id="1380"/>
            <p14:sldId id="1383"/>
            <p14:sldId id="1366"/>
            <p14:sldId id="1384"/>
            <p14:sldId id="1385"/>
            <p14:sldId id="1387"/>
            <p14:sldId id="1447"/>
            <p14:sldId id="1367"/>
            <p14:sldId id="1399"/>
            <p14:sldId id="1422"/>
            <p14:sldId id="1364"/>
            <p14:sldId id="1406"/>
          </p14:sldIdLst>
        </p14:section>
        <p14:section name="自分の意見をもつ" id="{76F69A0C-DDF9-47A1-BE45-A86BAD05F9E9}">
          <p14:sldIdLst>
            <p14:sldId id="1436"/>
            <p14:sldId id="912"/>
            <p14:sldId id="913"/>
            <p14:sldId id="914"/>
            <p14:sldId id="1064"/>
            <p14:sldId id="915"/>
          </p14:sldIdLst>
        </p14:section>
        <p14:section name="自分の意見を伝える" id="{6B002938-5A03-47CB-90BA-FB7C214D1B42}">
          <p14:sldIdLst>
            <p14:sldId id="1438"/>
            <p14:sldId id="1062"/>
            <p14:sldId id="1065"/>
            <p14:sldId id="1446"/>
            <p14:sldId id="1063"/>
            <p14:sldId id="1412"/>
          </p14:sldIdLst>
        </p14:section>
        <p14:section name="困ったときは相談する" id="{C8BE8E35-869F-4331-88D8-D25F708FD9AC}">
          <p14:sldIdLst>
            <p14:sldId id="1437"/>
            <p14:sldId id="1400"/>
            <p14:sldId id="1407"/>
            <p14:sldId id="1426"/>
            <p14:sldId id="1431"/>
            <p14:sldId id="1106"/>
            <p14:sldId id="454"/>
            <p14:sldId id="1413"/>
            <p14:sldId id="1439"/>
            <p14:sldId id="1444"/>
          </p14:sldIdLst>
        </p14:section>
        <p14:section name="まとめ" id="{85C51884-9E41-4225-951F-FEEDFEE7C5C3}">
          <p14:sldIdLst>
            <p14:sldId id="1405"/>
            <p14:sldId id="141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3666"/>
    <a:srgbClr val="005CA7"/>
    <a:srgbClr val="F53086"/>
    <a:srgbClr val="FFC6DD"/>
    <a:srgbClr val="E96AAC"/>
    <a:srgbClr val="FFFF66"/>
    <a:srgbClr val="FBA3FB"/>
    <a:srgbClr val="FFC000"/>
    <a:srgbClr val="CFE4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70686" autoAdjust="0"/>
  </p:normalViewPr>
  <p:slideViewPr>
    <p:cSldViewPr snapToGrid="0">
      <p:cViewPr varScale="1">
        <p:scale>
          <a:sx n="69" d="100"/>
          <a:sy n="69" d="100"/>
        </p:scale>
        <p:origin x="979" y="53"/>
      </p:cViewPr>
      <p:guideLst/>
    </p:cSldViewPr>
  </p:slideViewPr>
  <p:outlineViewPr>
    <p:cViewPr>
      <p:scale>
        <a:sx n="33" d="100"/>
        <a:sy n="33" d="100"/>
      </p:scale>
      <p:origin x="0" y="-5726"/>
    </p:cViewPr>
  </p:outlineViewPr>
  <p:notesTextViewPr>
    <p:cViewPr>
      <p:scale>
        <a:sx n="100" d="100"/>
        <a:sy n="100" d="100"/>
      </p:scale>
      <p:origin x="0" y="0"/>
    </p:cViewPr>
  </p:notesTextViewPr>
  <p:notesViewPr>
    <p:cSldViewPr snapToGrid="0" showGuides="1">
      <p:cViewPr varScale="1">
        <p:scale>
          <a:sx n="68" d="100"/>
          <a:sy n="68" d="100"/>
        </p:scale>
        <p:origin x="3125" y="8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980669-CC16-4FA0-E2A9-6F1F518C1680}"/>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6509A0B-E579-BDD6-81B5-83DEA9696D14}"/>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6D3DF9F3-E1CF-4D64-BB7F-F92C1E3240E6}" type="datetimeFigureOut">
              <a:rPr kumimoji="1" lang="ja-JP" altLang="en-US" smtClean="0"/>
              <a:t>2026/1/8</a:t>
            </a:fld>
            <a:endParaRPr kumimoji="1" lang="ja-JP" altLang="en-US"/>
          </a:p>
        </p:txBody>
      </p:sp>
      <p:sp>
        <p:nvSpPr>
          <p:cNvPr id="4" name="フッター プレースホルダー 3">
            <a:extLst>
              <a:ext uri="{FF2B5EF4-FFF2-40B4-BE49-F238E27FC236}">
                <a16:creationId xmlns:a16="http://schemas.microsoft.com/office/drawing/2014/main" id="{ED3D119A-07C1-0226-A479-64ABDD966612}"/>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75D5D70-B149-C0FA-0AE5-5AF6BAEBAFD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D361189C-303F-40EC-9426-39DD05A6F474}" type="slidenum">
              <a:rPr kumimoji="1" lang="ja-JP" altLang="en-US" smtClean="0"/>
              <a:t>‹#›</a:t>
            </a:fld>
            <a:endParaRPr kumimoji="1" lang="ja-JP" altLang="en-US"/>
          </a:p>
        </p:txBody>
      </p:sp>
    </p:spTree>
    <p:extLst>
      <p:ext uri="{BB962C8B-B14F-4D97-AF65-F5344CB8AC3E}">
        <p14:creationId xmlns:p14="http://schemas.microsoft.com/office/powerpoint/2010/main" val="408361876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7" userDrawn="1">
          <p15:clr>
            <a:srgbClr val="F26B43"/>
          </p15:clr>
        </p15:guide>
        <p15:guide id="2" pos="21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61FA5376-E060-4E33-A4A6-A38DA472228C}" type="datetimeFigureOut">
              <a:rPr kumimoji="1" lang="ja-JP" altLang="en-US" smtClean="0"/>
              <a:t>2026/1/8</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325B958B-1E94-4B79-8E18-D7CC9710CCB2}" type="slidenum">
              <a:rPr kumimoji="1" lang="ja-JP" altLang="en-US" smtClean="0"/>
              <a:t>‹#›</a:t>
            </a:fld>
            <a:endParaRPr kumimoji="1" lang="ja-JP" altLang="en-US"/>
          </a:p>
        </p:txBody>
      </p:sp>
    </p:spTree>
    <p:extLst>
      <p:ext uri="{BB962C8B-B14F-4D97-AF65-F5344CB8AC3E}">
        <p14:creationId xmlns:p14="http://schemas.microsoft.com/office/powerpoint/2010/main" val="345144912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a:t>
            </a:fld>
            <a:endParaRPr kumimoji="1" lang="ja-JP" altLang="en-US"/>
          </a:p>
        </p:txBody>
      </p:sp>
    </p:spTree>
    <p:extLst>
      <p:ext uri="{BB962C8B-B14F-4D97-AF65-F5344CB8AC3E}">
        <p14:creationId xmlns:p14="http://schemas.microsoft.com/office/powerpoint/2010/main" val="1827949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食べ物を作るには、肥料や水が必要です。害虫がつかないようにもします。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車で運ぶにも、運転する人、運ぶ車の燃料が必要です。</a:t>
            </a:r>
          </a:p>
          <a:p>
            <a:r>
              <a:rPr kumimoji="1" lang="ja-JP" altLang="en-US">
                <a:solidFill>
                  <a:schemeClr val="tx1"/>
                </a:solidFill>
                <a:latin typeface="BIZ UDPゴシック" panose="020B0400000000000000" pitchFamily="50" charset="-128"/>
                <a:ea typeface="BIZ UDPゴシック" panose="020B0400000000000000" pitchFamily="50" charset="-128"/>
              </a:rPr>
              <a:t>お店で買って</a:t>
            </a:r>
            <a:r>
              <a:rPr kumimoji="1" lang="ja-JP" altLang="en-US" dirty="0">
                <a:solidFill>
                  <a:schemeClr val="tx1"/>
                </a:solidFill>
                <a:latin typeface="BIZ UDPゴシック" panose="020B0400000000000000" pitchFamily="50" charset="-128"/>
                <a:ea typeface="BIZ UDPゴシック" panose="020B0400000000000000" pitchFamily="50" charset="-128"/>
              </a:rPr>
              <a:t>帰ってからは、誰か料理する必要のあるものもあります。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料理するにはガスや電力、調味料が必要です。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10</a:t>
            </a:fld>
            <a:endParaRPr kumimoji="1" lang="ja-JP" altLang="en-US"/>
          </a:p>
        </p:txBody>
      </p:sp>
    </p:spTree>
    <p:extLst>
      <p:ext uri="{BB962C8B-B14F-4D97-AF65-F5344CB8AC3E}">
        <p14:creationId xmlns:p14="http://schemas.microsoft.com/office/powerpoint/2010/main" val="3905124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b="0" i="0" dirty="0">
              <a:solidFill>
                <a:srgbClr val="191919"/>
              </a:solidFill>
              <a:effectLst/>
              <a:highlight>
                <a:srgbClr val="FFFFFF"/>
              </a:highlight>
              <a:latin typeface="BIZ UDGothic" panose="020B0400000000000000" pitchFamily="49" charset="-128"/>
              <a:ea typeface="BIZ UDGothic" panose="020B0400000000000000" pitchFamily="49"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11</a:t>
            </a:fld>
            <a:endParaRPr kumimoji="1" lang="ja-JP" altLang="en-US"/>
          </a:p>
        </p:txBody>
      </p:sp>
    </p:spTree>
    <p:extLst>
      <p:ext uri="{BB962C8B-B14F-4D97-AF65-F5344CB8AC3E}">
        <p14:creationId xmlns:p14="http://schemas.microsoft.com/office/powerpoint/2010/main" val="84750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令和</a:t>
            </a:r>
            <a:r>
              <a:rPr lang="en-US" altLang="ja-JP"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5(2023)</a:t>
            </a:r>
            <a:r>
              <a:rPr lang="ja-JP" altLang="en-US"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年度の食品ロス量は、年間</a:t>
            </a:r>
            <a:r>
              <a:rPr lang="en-US" altLang="ja-JP"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464</a:t>
            </a:r>
            <a:r>
              <a:rPr lang="ja-JP" altLang="en-US"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万トン、毎日、大型トラック（</a:t>
            </a:r>
            <a:r>
              <a:rPr lang="en-US" altLang="ja-JP"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10</a:t>
            </a:r>
            <a:r>
              <a:rPr lang="ja-JP" altLang="en-US"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トン車）約</a:t>
            </a:r>
            <a:r>
              <a:rPr lang="en-US" altLang="ja-JP"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1,270</a:t>
            </a:r>
            <a:r>
              <a:rPr lang="ja-JP" altLang="en-US"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台分の食べ物が捨てられています。</a:t>
            </a:r>
          </a:p>
        </p:txBody>
      </p:sp>
      <p:sp>
        <p:nvSpPr>
          <p:cNvPr id="4" name="スライド番号プレースホルダー 3">
            <a:extLst>
              <a:ext uri="{FF2B5EF4-FFF2-40B4-BE49-F238E27FC236}">
                <a16:creationId xmlns:a16="http://schemas.microsoft.com/office/drawing/2014/main" id="{86FB465F-5000-6681-C356-232278CAAAE5}"/>
              </a:ext>
            </a:extLst>
          </p:cNvPr>
          <p:cNvSpPr>
            <a:spLocks noGrp="1"/>
          </p:cNvSpPr>
          <p:nvPr>
            <p:ph type="sldNum" sz="quarter" idx="5"/>
          </p:nvPr>
        </p:nvSpPr>
        <p:spPr/>
        <p:txBody>
          <a:bodyPr/>
          <a:lstStyle/>
          <a:p>
            <a:fld id="{35286326-713D-4E22-85CB-4D06F80F33E4}" type="slidenum">
              <a:rPr kumimoji="1" lang="ja-JP" altLang="en-US" smtClean="0"/>
              <a:t>12</a:t>
            </a:fld>
            <a:endParaRPr kumimoji="1" lang="ja-JP" altLang="en-US"/>
          </a:p>
        </p:txBody>
      </p:sp>
    </p:spTree>
    <p:extLst>
      <p:ext uri="{BB962C8B-B14F-4D97-AF65-F5344CB8AC3E}">
        <p14:creationId xmlns:p14="http://schemas.microsoft.com/office/powerpoint/2010/main" val="55070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13</a:t>
            </a:fld>
            <a:endParaRPr kumimoji="1" lang="ja-JP" altLang="en-US"/>
          </a:p>
        </p:txBody>
      </p:sp>
    </p:spTree>
    <p:extLst>
      <p:ext uri="{BB962C8B-B14F-4D97-AF65-F5344CB8AC3E}">
        <p14:creationId xmlns:p14="http://schemas.microsoft.com/office/powerpoint/2010/main" val="499347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食べ物が私たちのもとに届くまでには、たくさんの人がかかわっていることを学んできました。</a:t>
            </a:r>
          </a:p>
          <a:p>
            <a:r>
              <a:rPr kumimoji="1" lang="ja-JP" altLang="en-US" dirty="0">
                <a:latin typeface="BIZ UDPゴシック" panose="020B0400000000000000" pitchFamily="50" charset="-128"/>
                <a:ea typeface="BIZ UDPゴシック" panose="020B0400000000000000" pitchFamily="50" charset="-128"/>
              </a:rPr>
              <a:t>これからみなさんは食べきれる量を考えながら買い物ができる消費者になれますね。</a:t>
            </a:r>
          </a:p>
          <a:p>
            <a:r>
              <a:rPr kumimoji="1" lang="ja-JP" altLang="en-US" dirty="0">
                <a:latin typeface="BIZ UDPゴシック" panose="020B0400000000000000" pitchFamily="50" charset="-128"/>
                <a:ea typeface="BIZ UDPゴシック" panose="020B0400000000000000" pitchFamily="50" charset="-128"/>
              </a:rPr>
              <a:t>次はどんなことに注意すればよいでしょうか。</a:t>
            </a: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14</a:t>
            </a:fld>
            <a:endParaRPr kumimoji="1" lang="ja-JP" altLang="en-US"/>
          </a:p>
        </p:txBody>
      </p:sp>
    </p:spTree>
    <p:extLst>
      <p:ext uri="{BB962C8B-B14F-4D97-AF65-F5344CB8AC3E}">
        <p14:creationId xmlns:p14="http://schemas.microsoft.com/office/powerpoint/2010/main" val="32229063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15</a:t>
            </a:fld>
            <a:endParaRPr kumimoji="1" lang="ja-JP" altLang="en-US"/>
          </a:p>
        </p:txBody>
      </p:sp>
    </p:spTree>
    <p:extLst>
      <p:ext uri="{BB962C8B-B14F-4D97-AF65-F5344CB8AC3E}">
        <p14:creationId xmlns:p14="http://schemas.microsoft.com/office/powerpoint/2010/main" val="1959992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i="0" dirty="0">
                <a:effectLst/>
                <a:highlight>
                  <a:srgbClr val="FFFFFF"/>
                </a:highlight>
                <a:latin typeface="BIZ UDPゴシック" panose="020B0400000000000000" pitchFamily="50" charset="-128"/>
                <a:ea typeface="BIZ UDPゴシック" panose="020B0400000000000000" pitchFamily="50" charset="-128"/>
              </a:rPr>
              <a:t>賞味期限とはおいしく食べることができる期限のことで、主に長持ちする食べ物に付けられています。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i="0" dirty="0">
              <a:solidFill>
                <a:srgbClr val="000000"/>
              </a:solidFill>
              <a:effectLst/>
              <a:highlight>
                <a:srgbClr val="FFFFFF"/>
              </a:highlight>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16</a:t>
            </a:fld>
            <a:endParaRPr kumimoji="1" lang="ja-JP" altLang="en-US"/>
          </a:p>
        </p:txBody>
      </p:sp>
    </p:spTree>
    <p:extLst>
      <p:ext uri="{BB962C8B-B14F-4D97-AF65-F5344CB8AC3E}">
        <p14:creationId xmlns:p14="http://schemas.microsoft.com/office/powerpoint/2010/main" val="32138790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17</a:t>
            </a:fld>
            <a:endParaRPr kumimoji="1" lang="ja-JP" altLang="en-US"/>
          </a:p>
        </p:txBody>
      </p:sp>
    </p:spTree>
    <p:extLst>
      <p:ext uri="{BB962C8B-B14F-4D97-AF65-F5344CB8AC3E}">
        <p14:creationId xmlns:p14="http://schemas.microsoft.com/office/powerpoint/2010/main" val="66329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18</a:t>
            </a:fld>
            <a:endParaRPr kumimoji="1" lang="ja-JP" altLang="en-US"/>
          </a:p>
        </p:txBody>
      </p:sp>
    </p:spTree>
    <p:extLst>
      <p:ext uri="{BB962C8B-B14F-4D97-AF65-F5344CB8AC3E}">
        <p14:creationId xmlns:p14="http://schemas.microsoft.com/office/powerpoint/2010/main" val="1537747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賞味期限を過ぎた食べ物は、お店では捨ててしまいます。</a:t>
            </a:r>
          </a:p>
          <a:p>
            <a:r>
              <a:rPr kumimoji="1" lang="ja-JP" altLang="en-US" dirty="0">
                <a:latin typeface="BIZ UDPゴシック" panose="020B0400000000000000" pitchFamily="50" charset="-128"/>
                <a:ea typeface="BIZ UDPゴシック" panose="020B0400000000000000" pitchFamily="50" charset="-128"/>
              </a:rPr>
              <a:t>食べる日に合わせてお菓子を選ぶ人が増えると、食品ロスを減らすことができます。</a:t>
            </a:r>
          </a:p>
          <a:p>
            <a:endParaRPr kumimoji="1" lang="ja-JP" altLang="en-US"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お店では、賞味期限の近い物を手前に並べることがよくあります。</a:t>
            </a:r>
          </a:p>
          <a:p>
            <a:r>
              <a:rPr kumimoji="1" lang="ja-JP" altLang="en-US" dirty="0">
                <a:latin typeface="BIZ UDPゴシック" panose="020B0400000000000000" pitchFamily="50" charset="-128"/>
                <a:ea typeface="BIZ UDPゴシック" panose="020B0400000000000000" pitchFamily="50" charset="-128"/>
              </a:rPr>
              <a:t>すぐに食べるなら手前から取っていくという行動を「てまえどり」と言います。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19</a:t>
            </a:fld>
            <a:endParaRPr kumimoji="1" lang="ja-JP" altLang="en-US"/>
          </a:p>
        </p:txBody>
      </p:sp>
    </p:spTree>
    <p:extLst>
      <p:ext uri="{BB962C8B-B14F-4D97-AF65-F5344CB8AC3E}">
        <p14:creationId xmlns:p14="http://schemas.microsoft.com/office/powerpoint/2010/main" val="3550463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a:t>
            </a:fld>
            <a:endParaRPr kumimoji="1" lang="ja-JP" altLang="en-US"/>
          </a:p>
        </p:txBody>
      </p:sp>
    </p:spTree>
    <p:extLst>
      <p:ext uri="{BB962C8B-B14F-4D97-AF65-F5344CB8AC3E}">
        <p14:creationId xmlns:p14="http://schemas.microsoft.com/office/powerpoint/2010/main" val="3713861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20</a:t>
            </a:fld>
            <a:endParaRPr kumimoji="1" lang="ja-JP" altLang="en-US"/>
          </a:p>
        </p:txBody>
      </p:sp>
    </p:spTree>
    <p:extLst>
      <p:ext uri="{BB962C8B-B14F-4D97-AF65-F5344CB8AC3E}">
        <p14:creationId xmlns:p14="http://schemas.microsoft.com/office/powerpoint/2010/main" val="7503103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a:latin typeface="BIZ UDPゴシック" panose="020B0400000000000000" pitchFamily="50" charset="-128"/>
                <a:ea typeface="BIZ UDPゴシック" panose="020B0400000000000000" pitchFamily="50" charset="-128"/>
              </a:rPr>
              <a:t>消費期限とは過ぎたら食べない方がよい期限のことで、主に傷みやすい食べ物に付けられています。</a:t>
            </a: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21</a:t>
            </a:fld>
            <a:endParaRPr kumimoji="1" lang="ja-JP" altLang="en-US"/>
          </a:p>
        </p:txBody>
      </p:sp>
    </p:spTree>
    <p:extLst>
      <p:ext uri="{BB962C8B-B14F-4D97-AF65-F5344CB8AC3E}">
        <p14:creationId xmlns:p14="http://schemas.microsoft.com/office/powerpoint/2010/main" val="2374850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22</a:t>
            </a:fld>
            <a:endParaRPr kumimoji="1" lang="ja-JP" altLang="en-US"/>
          </a:p>
        </p:txBody>
      </p:sp>
    </p:spTree>
    <p:extLst>
      <p:ext uri="{BB962C8B-B14F-4D97-AF65-F5344CB8AC3E}">
        <p14:creationId xmlns:p14="http://schemas.microsoft.com/office/powerpoint/2010/main" val="1920839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23</a:t>
            </a:fld>
            <a:endParaRPr kumimoji="1" lang="ja-JP" altLang="en-US"/>
          </a:p>
        </p:txBody>
      </p:sp>
    </p:spTree>
    <p:extLst>
      <p:ext uri="{BB962C8B-B14F-4D97-AF65-F5344CB8AC3E}">
        <p14:creationId xmlns:p14="http://schemas.microsoft.com/office/powerpoint/2010/main" val="11939800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r>
              <a:rPr lang="en-US" altLang="ja-JP" b="0" i="0" dirty="0">
                <a:effectLst/>
                <a:highlight>
                  <a:srgbClr val="F8F8F8"/>
                </a:highlight>
                <a:latin typeface="BIZ UDPゴシック" panose="020B0400000000000000" pitchFamily="50" charset="-128"/>
                <a:ea typeface="BIZ UDPゴシック" panose="020B0400000000000000" pitchFamily="50" charset="-128"/>
              </a:rPr>
              <a:t>A</a:t>
            </a:r>
            <a:r>
              <a:rPr lang="ja-JP" altLang="en-US" b="0" i="0" dirty="0">
                <a:effectLst/>
                <a:highlight>
                  <a:srgbClr val="F8F8F8"/>
                </a:highlight>
                <a:latin typeface="BIZ UDPゴシック" panose="020B0400000000000000" pitchFamily="50" charset="-128"/>
                <a:ea typeface="BIZ UDPゴシック" panose="020B0400000000000000" pitchFamily="50" charset="-128"/>
              </a:rPr>
              <a:t>さんはお得な</a:t>
            </a:r>
            <a:r>
              <a:rPr lang="en-US" altLang="ja-JP" b="0" i="0" dirty="0">
                <a:effectLst/>
                <a:highlight>
                  <a:srgbClr val="F8F8F8"/>
                </a:highlight>
                <a:latin typeface="BIZ UDPゴシック" panose="020B0400000000000000" pitchFamily="50" charset="-128"/>
                <a:ea typeface="BIZ UDPゴシック" panose="020B0400000000000000" pitchFamily="50" charset="-128"/>
              </a:rPr>
              <a:t>2</a:t>
            </a:r>
            <a:r>
              <a:rPr lang="ja-JP" altLang="en-US" b="0" i="0" dirty="0">
                <a:effectLst/>
                <a:highlight>
                  <a:srgbClr val="F8F8F8"/>
                </a:highlight>
                <a:latin typeface="BIZ UDPゴシック" panose="020B0400000000000000" pitchFamily="50" charset="-128"/>
                <a:ea typeface="BIZ UDPゴシック" panose="020B0400000000000000" pitchFamily="50" charset="-128"/>
              </a:rPr>
              <a:t>玉セット（</a:t>
            </a:r>
            <a:r>
              <a:rPr lang="en-US" altLang="ja-JP" b="0" i="0" dirty="0">
                <a:effectLst/>
                <a:highlight>
                  <a:srgbClr val="F8F8F8"/>
                </a:highlight>
                <a:latin typeface="BIZ UDPゴシック" panose="020B0400000000000000" pitchFamily="50" charset="-128"/>
                <a:ea typeface="BIZ UDPゴシック" panose="020B0400000000000000" pitchFamily="50" charset="-128"/>
              </a:rPr>
              <a:t>400</a:t>
            </a:r>
            <a:r>
              <a:rPr lang="ja-JP" altLang="en-US" b="0" i="0" dirty="0">
                <a:effectLst/>
                <a:highlight>
                  <a:srgbClr val="F8F8F8"/>
                </a:highlight>
                <a:latin typeface="BIZ UDPゴシック" panose="020B0400000000000000" pitchFamily="50" charset="-128"/>
                <a:ea typeface="BIZ UDPゴシック" panose="020B0400000000000000" pitchFamily="50" charset="-128"/>
              </a:rPr>
              <a:t>円）を買いました。</a:t>
            </a:r>
            <a:endParaRPr lang="en-US" altLang="ja-JP" b="0" i="0" dirty="0">
              <a:effectLst/>
              <a:highlight>
                <a:srgbClr val="F8F8F8"/>
              </a:highlight>
              <a:latin typeface="BIZ UDPゴシック" panose="020B0400000000000000" pitchFamily="50" charset="-128"/>
              <a:ea typeface="BIZ UDPゴシック" panose="020B0400000000000000" pitchFamily="50" charset="-128"/>
            </a:endParaRPr>
          </a:p>
          <a:p>
            <a:pPr algn="l"/>
            <a:r>
              <a:rPr lang="ja-JP" altLang="en-US" b="0" i="0" dirty="0">
                <a:effectLst/>
                <a:highlight>
                  <a:srgbClr val="F8F8F8"/>
                </a:highlight>
                <a:latin typeface="BIZ UDPゴシック" panose="020B0400000000000000" pitchFamily="50" charset="-128"/>
                <a:ea typeface="BIZ UDPゴシック" panose="020B0400000000000000" pitchFamily="50" charset="-128"/>
              </a:rPr>
              <a:t>しかし、お好み焼きを作るために必要なキャベツは</a:t>
            </a:r>
            <a:r>
              <a:rPr lang="en-US" altLang="ja-JP" b="0" i="0" dirty="0">
                <a:effectLst/>
                <a:highlight>
                  <a:srgbClr val="F8F8F8"/>
                </a:highlight>
                <a:latin typeface="BIZ UDPゴシック" panose="020B0400000000000000" pitchFamily="50" charset="-128"/>
                <a:ea typeface="BIZ UDPゴシック" panose="020B0400000000000000" pitchFamily="50" charset="-128"/>
              </a:rPr>
              <a:t>1</a:t>
            </a:r>
            <a:r>
              <a:rPr lang="ja-JP" altLang="en-US" b="0" i="0" dirty="0">
                <a:effectLst/>
                <a:highlight>
                  <a:srgbClr val="F8F8F8"/>
                </a:highlight>
                <a:latin typeface="BIZ UDPゴシック" panose="020B0400000000000000" pitchFamily="50" charset="-128"/>
                <a:ea typeface="BIZ UDPゴシック" panose="020B0400000000000000" pitchFamily="50" charset="-128"/>
              </a:rPr>
              <a:t>玉。</a:t>
            </a:r>
            <a:endParaRPr lang="en-US" altLang="ja-JP" b="0" i="0" dirty="0">
              <a:effectLst/>
              <a:highlight>
                <a:srgbClr val="F8F8F8"/>
              </a:highlight>
              <a:latin typeface="BIZ UDPゴシック" panose="020B0400000000000000" pitchFamily="50" charset="-128"/>
              <a:ea typeface="BIZ UDPゴシック" panose="020B0400000000000000" pitchFamily="50" charset="-128"/>
            </a:endParaRPr>
          </a:p>
          <a:p>
            <a:pPr algn="l"/>
            <a:r>
              <a:rPr lang="ja-JP" altLang="en-US" b="0" i="0" dirty="0">
                <a:effectLst/>
                <a:highlight>
                  <a:srgbClr val="F8F8F8"/>
                </a:highlight>
                <a:latin typeface="BIZ UDPゴシック" panose="020B0400000000000000" pitchFamily="50" charset="-128"/>
                <a:ea typeface="BIZ UDPゴシック" panose="020B0400000000000000" pitchFamily="50" charset="-128"/>
              </a:rPr>
              <a:t>もう</a:t>
            </a:r>
            <a:r>
              <a:rPr lang="en-US" altLang="ja-JP" b="0" i="0" dirty="0">
                <a:effectLst/>
                <a:highlight>
                  <a:srgbClr val="F8F8F8"/>
                </a:highlight>
                <a:latin typeface="BIZ UDPゴシック" panose="020B0400000000000000" pitchFamily="50" charset="-128"/>
                <a:ea typeface="BIZ UDPゴシック" panose="020B0400000000000000" pitchFamily="50" charset="-128"/>
              </a:rPr>
              <a:t>1</a:t>
            </a:r>
            <a:r>
              <a:rPr lang="ja-JP" altLang="en-US" b="0" i="0" dirty="0">
                <a:effectLst/>
                <a:highlight>
                  <a:srgbClr val="F8F8F8"/>
                </a:highlight>
                <a:latin typeface="BIZ UDPゴシック" panose="020B0400000000000000" pitchFamily="50" charset="-128"/>
                <a:ea typeface="BIZ UDPゴシック" panose="020B0400000000000000" pitchFamily="50" charset="-128"/>
              </a:rPr>
              <a:t>玉はキャベツを使うメニューが思いつかなかったので使わず、腐らせてしまいました。</a:t>
            </a:r>
          </a:p>
          <a:p>
            <a:pPr algn="l"/>
            <a:endParaRPr lang="ja-JP" altLang="en-US" b="0" i="0" dirty="0">
              <a:effectLst/>
              <a:highlight>
                <a:srgbClr val="F8F8F8"/>
              </a:highlight>
              <a:latin typeface="BIZ UDPゴシック" panose="020B0400000000000000" pitchFamily="50" charset="-128"/>
              <a:ea typeface="BIZ UDPゴシック" panose="020B0400000000000000" pitchFamily="50" charset="-128"/>
            </a:endParaRPr>
          </a:p>
          <a:p>
            <a:pPr algn="l"/>
            <a:r>
              <a:rPr lang="ja-JP" altLang="en-US" b="0" i="0" dirty="0">
                <a:effectLst/>
                <a:highlight>
                  <a:srgbClr val="F8F8F8"/>
                </a:highlight>
                <a:latin typeface="BIZ UDPゴシック" panose="020B0400000000000000" pitchFamily="50" charset="-128"/>
                <a:ea typeface="BIZ UDPゴシック" panose="020B0400000000000000" pitchFamily="50" charset="-128"/>
              </a:rPr>
              <a:t>キャベツは</a:t>
            </a:r>
            <a:r>
              <a:rPr lang="en-US" altLang="ja-JP" b="0" i="0" dirty="0">
                <a:effectLst/>
                <a:highlight>
                  <a:srgbClr val="F8F8F8"/>
                </a:highlight>
                <a:latin typeface="BIZ UDPゴシック" panose="020B0400000000000000" pitchFamily="50" charset="-128"/>
                <a:ea typeface="BIZ UDPゴシック" panose="020B0400000000000000" pitchFamily="50" charset="-128"/>
              </a:rPr>
              <a:t>1</a:t>
            </a:r>
            <a:r>
              <a:rPr lang="ja-JP" altLang="en-US" b="0" i="0" dirty="0">
                <a:effectLst/>
                <a:highlight>
                  <a:srgbClr val="F8F8F8"/>
                </a:highlight>
                <a:latin typeface="BIZ UDPゴシック" panose="020B0400000000000000" pitchFamily="50" charset="-128"/>
                <a:ea typeface="BIZ UDPゴシック" panose="020B0400000000000000" pitchFamily="50" charset="-128"/>
              </a:rPr>
              <a:t>玉</a:t>
            </a:r>
            <a:r>
              <a:rPr lang="en-US" altLang="ja-JP" b="0" i="0" dirty="0">
                <a:effectLst/>
                <a:highlight>
                  <a:srgbClr val="F8F8F8"/>
                </a:highlight>
                <a:latin typeface="BIZ UDPゴシック" panose="020B0400000000000000" pitchFamily="50" charset="-128"/>
                <a:ea typeface="BIZ UDPゴシック" panose="020B0400000000000000" pitchFamily="50" charset="-128"/>
              </a:rPr>
              <a:t>(250</a:t>
            </a:r>
            <a:r>
              <a:rPr lang="ja-JP" altLang="en-US" b="0" i="0" dirty="0">
                <a:effectLst/>
                <a:highlight>
                  <a:srgbClr val="F8F8F8"/>
                </a:highlight>
                <a:latin typeface="BIZ UDPゴシック" panose="020B0400000000000000" pitchFamily="50" charset="-128"/>
                <a:ea typeface="BIZ UDPゴシック" panose="020B0400000000000000" pitchFamily="50" charset="-128"/>
              </a:rPr>
              <a:t>円</a:t>
            </a:r>
            <a:r>
              <a:rPr lang="en-US" altLang="ja-JP" b="0" i="0" dirty="0">
                <a:effectLst/>
                <a:highlight>
                  <a:srgbClr val="F8F8F8"/>
                </a:highlight>
                <a:latin typeface="BIZ UDPゴシック" panose="020B0400000000000000" pitchFamily="50" charset="-128"/>
                <a:ea typeface="BIZ UDPゴシック" panose="020B0400000000000000" pitchFamily="50" charset="-128"/>
              </a:rPr>
              <a:t>)</a:t>
            </a:r>
            <a:r>
              <a:rPr lang="ja-JP" altLang="en-US" b="0" i="0" dirty="0">
                <a:effectLst/>
                <a:highlight>
                  <a:srgbClr val="F8F8F8"/>
                </a:highlight>
                <a:latin typeface="BIZ UDPゴシック" panose="020B0400000000000000" pitchFamily="50" charset="-128"/>
                <a:ea typeface="BIZ UDPゴシック" panose="020B0400000000000000" pitchFamily="50" charset="-128"/>
              </a:rPr>
              <a:t>だけでよかったのですが、</a:t>
            </a:r>
            <a:endParaRPr lang="en-US" altLang="ja-JP" b="0" i="0" dirty="0">
              <a:effectLst/>
              <a:highlight>
                <a:srgbClr val="F8F8F8"/>
              </a:highlight>
              <a:latin typeface="BIZ UDPゴシック" panose="020B0400000000000000" pitchFamily="50" charset="-128"/>
              <a:ea typeface="BIZ UDPゴシック" panose="020B0400000000000000" pitchFamily="50" charset="-128"/>
            </a:endParaRPr>
          </a:p>
          <a:p>
            <a:pPr algn="l"/>
            <a:r>
              <a:rPr lang="ja-JP" altLang="en-US" b="0" i="0" dirty="0">
                <a:effectLst/>
                <a:highlight>
                  <a:srgbClr val="F8F8F8"/>
                </a:highlight>
                <a:latin typeface="BIZ UDPゴシック" panose="020B0400000000000000" pitchFamily="50" charset="-128"/>
                <a:ea typeface="BIZ UDPゴシック" panose="020B0400000000000000" pitchFamily="50" charset="-128"/>
              </a:rPr>
              <a:t>値段に惹かれて</a:t>
            </a:r>
            <a:r>
              <a:rPr lang="en-US" altLang="ja-JP" b="0" i="0" dirty="0">
                <a:effectLst/>
                <a:highlight>
                  <a:srgbClr val="F8F8F8"/>
                </a:highlight>
                <a:latin typeface="BIZ UDPゴシック" panose="020B0400000000000000" pitchFamily="50" charset="-128"/>
                <a:ea typeface="BIZ UDPゴシック" panose="020B0400000000000000" pitchFamily="50" charset="-128"/>
              </a:rPr>
              <a:t>2</a:t>
            </a:r>
            <a:r>
              <a:rPr lang="ja-JP" altLang="en-US" b="0" i="0" dirty="0">
                <a:effectLst/>
                <a:highlight>
                  <a:srgbClr val="F8F8F8"/>
                </a:highlight>
                <a:latin typeface="BIZ UDPゴシック" panose="020B0400000000000000" pitchFamily="50" charset="-128"/>
                <a:ea typeface="BIZ UDPゴシック" panose="020B0400000000000000" pitchFamily="50" charset="-128"/>
              </a:rPr>
              <a:t>玉セット（</a:t>
            </a:r>
            <a:r>
              <a:rPr lang="en-US" altLang="ja-JP" b="0" i="0" dirty="0">
                <a:effectLst/>
                <a:highlight>
                  <a:srgbClr val="F8F8F8"/>
                </a:highlight>
                <a:latin typeface="BIZ UDPゴシック" panose="020B0400000000000000" pitchFamily="50" charset="-128"/>
                <a:ea typeface="BIZ UDPゴシック" panose="020B0400000000000000" pitchFamily="50" charset="-128"/>
              </a:rPr>
              <a:t>400</a:t>
            </a:r>
            <a:r>
              <a:rPr lang="ja-JP" altLang="en-US" b="0" i="0" dirty="0">
                <a:effectLst/>
                <a:highlight>
                  <a:srgbClr val="F8F8F8"/>
                </a:highlight>
                <a:latin typeface="BIZ UDPゴシック" panose="020B0400000000000000" pitchFamily="50" charset="-128"/>
                <a:ea typeface="BIZ UDPゴシック" panose="020B0400000000000000" pitchFamily="50" charset="-128"/>
              </a:rPr>
              <a:t>円）を買ったので、結果として</a:t>
            </a:r>
            <a:r>
              <a:rPr lang="en-US" altLang="ja-JP" b="0" i="0" dirty="0">
                <a:effectLst/>
                <a:highlight>
                  <a:srgbClr val="F8F8F8"/>
                </a:highlight>
                <a:latin typeface="BIZ UDPゴシック" panose="020B0400000000000000" pitchFamily="50" charset="-128"/>
                <a:ea typeface="BIZ UDPゴシック" panose="020B0400000000000000" pitchFamily="50" charset="-128"/>
              </a:rPr>
              <a:t>150</a:t>
            </a:r>
            <a:r>
              <a:rPr lang="ja-JP" altLang="en-US" b="0" i="0" dirty="0">
                <a:effectLst/>
                <a:highlight>
                  <a:srgbClr val="F8F8F8"/>
                </a:highlight>
                <a:latin typeface="BIZ UDPゴシック" panose="020B0400000000000000" pitchFamily="50" charset="-128"/>
                <a:ea typeface="BIZ UDPゴシック" panose="020B0400000000000000" pitchFamily="50" charset="-128"/>
              </a:rPr>
              <a:t>円の無駄遣いをしたことになってしまいました。</a:t>
            </a:r>
            <a:endParaRPr lang="en-US" altLang="ja-JP" b="0" i="0" dirty="0">
              <a:effectLst/>
              <a:highlight>
                <a:srgbClr val="F8F8F8"/>
              </a:highlight>
              <a:latin typeface="BIZ UDPゴシック" panose="020B0400000000000000" pitchFamily="50" charset="-128"/>
              <a:ea typeface="BIZ UDPゴシック" panose="020B0400000000000000" pitchFamily="50" charset="-128"/>
            </a:endParaRPr>
          </a:p>
          <a:p>
            <a:pPr algn="l"/>
            <a:endParaRPr lang="en-US" altLang="ja-JP" b="0" i="0" dirty="0">
              <a:effectLst/>
              <a:highlight>
                <a:srgbClr val="F8F8F8"/>
              </a:highlight>
              <a:latin typeface="BIZ UDPゴシック" panose="020B0400000000000000" pitchFamily="50" charset="-128"/>
              <a:ea typeface="BIZ UDPゴシック" panose="020B0400000000000000" pitchFamily="50" charset="-128"/>
            </a:endParaRPr>
          </a:p>
          <a:p>
            <a:pPr algn="l"/>
            <a:r>
              <a:rPr lang="ja-JP" altLang="en-US" b="0" i="0" dirty="0">
                <a:effectLst/>
                <a:highlight>
                  <a:srgbClr val="F8F8F8"/>
                </a:highlight>
                <a:latin typeface="BIZ UDPゴシック" panose="020B0400000000000000" pitchFamily="50" charset="-128"/>
                <a:ea typeface="BIZ UDPゴシック" panose="020B0400000000000000" pitchFamily="50" charset="-128"/>
              </a:rPr>
              <a:t>また、作った人、運んだ人、お店の人の努力や燃料、お金を無駄にしたことにもなります。</a:t>
            </a:r>
            <a:endParaRPr lang="en-US" altLang="ja-JP" b="0" i="0" dirty="0">
              <a:effectLst/>
              <a:highlight>
                <a:srgbClr val="F8F8F8"/>
              </a:highlight>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食品ロスを出さないためには、使い切れる数</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量</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を買うことが大切です。</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24</a:t>
            </a:fld>
            <a:endParaRPr kumimoji="1" lang="ja-JP" altLang="en-US"/>
          </a:p>
        </p:txBody>
      </p:sp>
    </p:spTree>
    <p:extLst>
      <p:ext uri="{BB962C8B-B14F-4D97-AF65-F5344CB8AC3E}">
        <p14:creationId xmlns:p14="http://schemas.microsoft.com/office/powerpoint/2010/main" val="4179390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何を、いつまでに、どのくらい必要かを考えて、使い切ること、食べ切ることが大事です。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その行動が、食品ロスを減らすことにつながります。</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25</a:t>
            </a:fld>
            <a:endParaRPr kumimoji="1" lang="ja-JP" altLang="en-US"/>
          </a:p>
        </p:txBody>
      </p:sp>
    </p:spTree>
    <p:extLst>
      <p:ext uri="{BB962C8B-B14F-4D97-AF65-F5344CB8AC3E}">
        <p14:creationId xmlns:p14="http://schemas.microsoft.com/office/powerpoint/2010/main" val="2149063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26</a:t>
            </a:fld>
            <a:endParaRPr kumimoji="1" lang="ja-JP" altLang="en-US"/>
          </a:p>
        </p:txBody>
      </p:sp>
    </p:spTree>
    <p:extLst>
      <p:ext uri="{BB962C8B-B14F-4D97-AF65-F5344CB8AC3E}">
        <p14:creationId xmlns:p14="http://schemas.microsoft.com/office/powerpoint/2010/main" val="2246290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27</a:t>
            </a:fld>
            <a:endParaRPr kumimoji="1" lang="ja-JP" altLang="en-US"/>
          </a:p>
        </p:txBody>
      </p:sp>
    </p:spTree>
    <p:extLst>
      <p:ext uri="{BB962C8B-B14F-4D97-AF65-F5344CB8AC3E}">
        <p14:creationId xmlns:p14="http://schemas.microsoft.com/office/powerpoint/2010/main" val="3782902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28</a:t>
            </a:fld>
            <a:endParaRPr kumimoji="1" lang="ja-JP" altLang="en-US"/>
          </a:p>
        </p:txBody>
      </p:sp>
    </p:spTree>
    <p:extLst>
      <p:ext uri="{BB962C8B-B14F-4D97-AF65-F5344CB8AC3E}">
        <p14:creationId xmlns:p14="http://schemas.microsoft.com/office/powerpoint/2010/main" val="3883854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29</a:t>
            </a:fld>
            <a:endParaRPr kumimoji="1" lang="ja-JP" altLang="en-US"/>
          </a:p>
        </p:txBody>
      </p:sp>
    </p:spTree>
    <p:extLst>
      <p:ext uri="{BB962C8B-B14F-4D97-AF65-F5344CB8AC3E}">
        <p14:creationId xmlns:p14="http://schemas.microsoft.com/office/powerpoint/2010/main" val="665098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このイラストの人たちは、何をしているのでしょうか。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・買い物をしている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・電車に乗っている</a:t>
            </a:r>
          </a:p>
          <a:p>
            <a:r>
              <a:rPr kumimoji="1" lang="ja-JP" altLang="en-US" dirty="0">
                <a:latin typeface="BIZ UDPゴシック" panose="020B0400000000000000" pitchFamily="50" charset="-128"/>
                <a:ea typeface="BIZ UDPゴシック" panose="020B0400000000000000" pitchFamily="50" charset="-128"/>
              </a:rPr>
              <a:t>・美容院で髪を切っている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・病院で診てもらっている</a:t>
            </a:r>
          </a:p>
          <a:p>
            <a:r>
              <a:rPr kumimoji="1" lang="ja-JP" altLang="en-US" dirty="0">
                <a:latin typeface="BIZ UDPゴシック" panose="020B0400000000000000" pitchFamily="50" charset="-128"/>
                <a:ea typeface="BIZ UDPゴシック" panose="020B0400000000000000" pitchFamily="50" charset="-128"/>
              </a:rPr>
              <a:t>・スマホでゲーム課金している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・お店でたこ焼きを食べている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生活のためにお金を使う人を、「消費者」といいます。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私たち消費者は、生活をするためにいろいろな場面でお金を支払っています。</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みなさんも買い物をしたり、電車に乗ったりしてお金を使います。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だから、皆さんも「消費者」です。</a:t>
            </a:r>
            <a:endParaRPr kumimoji="1" lang="en-US" altLang="ja-JP"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3</a:t>
            </a:fld>
            <a:endParaRPr kumimoji="1" lang="ja-JP" altLang="en-US"/>
          </a:p>
        </p:txBody>
      </p:sp>
    </p:spTree>
    <p:extLst>
      <p:ext uri="{BB962C8B-B14F-4D97-AF65-F5344CB8AC3E}">
        <p14:creationId xmlns:p14="http://schemas.microsoft.com/office/powerpoint/2010/main" val="39820135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30</a:t>
            </a:fld>
            <a:endParaRPr kumimoji="1" lang="ja-JP" altLang="en-US"/>
          </a:p>
        </p:txBody>
      </p:sp>
    </p:spTree>
    <p:extLst>
      <p:ext uri="{BB962C8B-B14F-4D97-AF65-F5344CB8AC3E}">
        <p14:creationId xmlns:p14="http://schemas.microsoft.com/office/powerpoint/2010/main" val="1191289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自分で考えて「必要ない」と判断したのであれば、そのことを相手に言わないと、相手には伝わりません。</a:t>
            </a: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latin typeface="BIZ UDPゴシック" panose="020B0400000000000000" pitchFamily="50" charset="-128"/>
                <a:ea typeface="BIZ UDPゴシック" panose="020B0400000000000000" pitchFamily="50" charset="-128"/>
              </a:rPr>
              <a:t>次のスライドからはどうやって自分の意見を伝えるかを考えていきましょう。</a:t>
            </a: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31</a:t>
            </a:fld>
            <a:endParaRPr kumimoji="1" lang="ja-JP" altLang="en-US"/>
          </a:p>
        </p:txBody>
      </p:sp>
    </p:spTree>
    <p:extLst>
      <p:ext uri="{BB962C8B-B14F-4D97-AF65-F5344CB8AC3E}">
        <p14:creationId xmlns:p14="http://schemas.microsoft.com/office/powerpoint/2010/main" val="17971216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32</a:t>
            </a:fld>
            <a:endParaRPr kumimoji="1" lang="ja-JP" altLang="en-US"/>
          </a:p>
        </p:txBody>
      </p:sp>
    </p:spTree>
    <p:extLst>
      <p:ext uri="{BB962C8B-B14F-4D97-AF65-F5344CB8AC3E}">
        <p14:creationId xmlns:p14="http://schemas.microsoft.com/office/powerpoint/2010/main" val="9840686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33</a:t>
            </a:fld>
            <a:endParaRPr kumimoji="1" lang="ja-JP" altLang="en-US"/>
          </a:p>
        </p:txBody>
      </p:sp>
    </p:spTree>
    <p:extLst>
      <p:ext uri="{BB962C8B-B14F-4D97-AF65-F5344CB8AC3E}">
        <p14:creationId xmlns:p14="http://schemas.microsoft.com/office/powerpoint/2010/main" val="25114470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34</a:t>
            </a:fld>
            <a:endParaRPr kumimoji="1" lang="ja-JP" altLang="en-US"/>
          </a:p>
        </p:txBody>
      </p:sp>
    </p:spTree>
    <p:extLst>
      <p:ext uri="{BB962C8B-B14F-4D97-AF65-F5344CB8AC3E}">
        <p14:creationId xmlns:p14="http://schemas.microsoft.com/office/powerpoint/2010/main" val="2490824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自分の意見を伝える、伝え方のポイントは、</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①</a:t>
            </a:r>
            <a:r>
              <a:rPr lang="ja-JP" altLang="en-US" sz="1200" dirty="0">
                <a:solidFill>
                  <a:schemeClr val="tx1"/>
                </a:solidFill>
                <a:latin typeface="BIZ UDPゴシック" panose="020B0400000000000000" pitchFamily="50" charset="-128"/>
                <a:ea typeface="BIZ UDPゴシック" panose="020B0400000000000000" pitchFamily="50" charset="-128"/>
              </a:rPr>
              <a:t>考えをまとめる</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まずは自分の考えを整理する。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整理するとは考えをまとめることです。</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②</a:t>
            </a:r>
            <a:r>
              <a:rPr lang="ja-JP" altLang="en-US" sz="1200" dirty="0">
                <a:solidFill>
                  <a:schemeClr val="tx1"/>
                </a:solidFill>
                <a:latin typeface="BIZ UDPゴシック" panose="020B0400000000000000" pitchFamily="50" charset="-128"/>
                <a:ea typeface="BIZ UDPゴシック" panose="020B0400000000000000" pitchFamily="50" charset="-128"/>
              </a:rPr>
              <a:t>お店に意見を伝える</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まとめた考えをお店の人に伝える。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落ち着いて伝えるようにしましょう。</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③</a:t>
            </a:r>
            <a:r>
              <a:rPr lang="ja-JP" altLang="en-US" sz="1200" dirty="0">
                <a:solidFill>
                  <a:schemeClr val="tx1"/>
                </a:solidFill>
                <a:latin typeface="BIZ UDPゴシック" panose="020B0400000000000000" pitchFamily="50" charset="-128"/>
                <a:ea typeface="BIZ UDPゴシック" panose="020B0400000000000000" pitchFamily="50" charset="-128"/>
              </a:rPr>
              <a:t>お店の説明を聞く</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自分の伝えた意見についてお店の人の説明を聞く。</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その話をしっかりと聞くことが重要です。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話を聞いたうえで、何か伝えたいことがあれば、意見を整理しながら伝えるようにしましょう。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考えが整理しにくい場合は、時間や日を変えて連絡するのもよいでしょう。</a:t>
            </a: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35</a:t>
            </a:fld>
            <a:endParaRPr kumimoji="1" lang="ja-JP" altLang="en-US"/>
          </a:p>
        </p:txBody>
      </p:sp>
    </p:spTree>
    <p:extLst>
      <p:ext uri="{BB962C8B-B14F-4D97-AF65-F5344CB8AC3E}">
        <p14:creationId xmlns:p14="http://schemas.microsoft.com/office/powerpoint/2010/main" val="98979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レシートがなければ購入した商品で困ったことが発生した際に、そのお店で買ったことを証明できず、対応してもらうことができないかもしれません。</a:t>
            </a:r>
          </a:p>
          <a:p>
            <a:r>
              <a:rPr kumimoji="1" lang="ja-JP" altLang="en-US" dirty="0">
                <a:solidFill>
                  <a:schemeClr val="tx1"/>
                </a:solidFill>
                <a:latin typeface="BIZ UDPゴシック" panose="020B0400000000000000" pitchFamily="50" charset="-128"/>
                <a:ea typeface="BIZ UDPゴシック" panose="020B0400000000000000" pitchFamily="50" charset="-128"/>
              </a:rPr>
              <a:t>お店で必ずレシートを受け取り、大切に保管しましょう。</a:t>
            </a:r>
          </a:p>
          <a:p>
            <a:r>
              <a:rPr kumimoji="1" lang="ja-JP" altLang="en-US" dirty="0">
                <a:solidFill>
                  <a:schemeClr val="tx1"/>
                </a:solidFill>
                <a:latin typeface="BIZ UDPゴシック" panose="020B0400000000000000" pitchFamily="50" charset="-128"/>
                <a:ea typeface="BIZ UDPゴシック" panose="020B0400000000000000" pitchFamily="50" charset="-128"/>
              </a:rPr>
              <a:t>なお、レシートを持参すれば返品・交換できるお店がありますが、どこのお店でも対応してくれるとは限りません。</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36</a:t>
            </a:fld>
            <a:endParaRPr kumimoji="1" lang="ja-JP" altLang="en-US"/>
          </a:p>
        </p:txBody>
      </p:sp>
    </p:spTree>
    <p:extLst>
      <p:ext uri="{BB962C8B-B14F-4D97-AF65-F5344CB8AC3E}">
        <p14:creationId xmlns:p14="http://schemas.microsoft.com/office/powerpoint/2010/main" val="65902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自分の意見を伝えてみよう。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買ったばかりのハンディ扇風機が動きません。</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動かないことをお店の人に伝えてみましょう。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・何を買ったか・・・ハンディ扇風機</a:t>
            </a:r>
          </a:p>
          <a:p>
            <a:r>
              <a:rPr kumimoji="1" lang="ja-JP" altLang="en-US" dirty="0">
                <a:latin typeface="BIZ UDPゴシック" panose="020B0400000000000000" pitchFamily="50" charset="-128"/>
                <a:ea typeface="BIZ UDPゴシック" panose="020B0400000000000000" pitchFamily="50" charset="-128"/>
              </a:rPr>
              <a:t>・いつ買ったか・・・「昨日」「</a:t>
            </a:r>
            <a:r>
              <a:rPr kumimoji="1" lang="en-US" altLang="ja-JP" dirty="0">
                <a:latin typeface="BIZ UDPゴシック" panose="020B0400000000000000" pitchFamily="50" charset="-128"/>
                <a:ea typeface="BIZ UDPゴシック" panose="020B0400000000000000" pitchFamily="50" charset="-128"/>
              </a:rPr>
              <a:t>1</a:t>
            </a:r>
            <a:r>
              <a:rPr kumimoji="1" lang="ja-JP" altLang="en-US" dirty="0">
                <a:latin typeface="BIZ UDPゴシック" panose="020B0400000000000000" pitchFamily="50" charset="-128"/>
                <a:ea typeface="BIZ UDPゴシック" panose="020B0400000000000000" pitchFamily="50" charset="-128"/>
              </a:rPr>
              <a:t>週間前」など。</a:t>
            </a:r>
          </a:p>
          <a:p>
            <a:r>
              <a:rPr kumimoji="1" lang="ja-JP" altLang="en-US" dirty="0">
                <a:latin typeface="BIZ UDPゴシック" panose="020B0400000000000000" pitchFamily="50" charset="-128"/>
                <a:ea typeface="BIZ UDPゴシック" panose="020B0400000000000000" pitchFamily="50" charset="-128"/>
              </a:rPr>
              <a:t>・どんな状態か・・・「スイッチを入れても動かない」「動くけれど、すぐに止まってしまう」など。</a:t>
            </a:r>
          </a:p>
          <a:p>
            <a:r>
              <a:rPr kumimoji="1" lang="ja-JP" altLang="en-US" dirty="0">
                <a:latin typeface="BIZ UDPゴシック" panose="020B0400000000000000" pitchFamily="50" charset="-128"/>
                <a:ea typeface="BIZ UDPゴシック" panose="020B0400000000000000" pitchFamily="50" charset="-128"/>
              </a:rPr>
              <a:t>・どうしたいか・・・「返品したい」⇒買ったハンディ扇風機を返して、払ったお金を返してほしい。</a:t>
            </a:r>
            <a:endParaRPr kumimoji="1" lang="en-US" altLang="ja-JP" dirty="0">
              <a:latin typeface="BIZ UDPゴシック" panose="020B0400000000000000" pitchFamily="50" charset="-128"/>
              <a:ea typeface="BIZ UDPゴシック" panose="020B0400000000000000" pitchFamily="50" charset="-128"/>
            </a:endParaRPr>
          </a:p>
          <a:p>
            <a:r>
              <a:rPr kumimoji="1" lang="en-US" altLang="ja-JP" dirty="0">
                <a:latin typeface="BIZ UDPゴシック" panose="020B0400000000000000" pitchFamily="50" charset="-128"/>
                <a:ea typeface="BIZ UDPゴシック" panose="020B0400000000000000" pitchFamily="50" charset="-128"/>
              </a:rPr>
              <a:t>                   </a:t>
            </a:r>
            <a:r>
              <a:rPr kumimoji="1" lang="ja-JP" altLang="en-US" dirty="0">
                <a:latin typeface="BIZ UDPゴシック" panose="020B0400000000000000" pitchFamily="50" charset="-128"/>
                <a:ea typeface="BIZ UDPゴシック" panose="020B0400000000000000" pitchFamily="50" charset="-128"/>
              </a:rPr>
              <a:t>「交換したい」⇒買ったハンディ扇風機と同じハンディ扇風機で壊れていないものに交換してほしい。</a:t>
            </a:r>
          </a:p>
          <a:p>
            <a:endParaRPr kumimoji="1" lang="ja-JP" altLang="en-US" dirty="0"/>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37</a:t>
            </a:fld>
            <a:endParaRPr kumimoji="1" lang="ja-JP" altLang="en-US"/>
          </a:p>
        </p:txBody>
      </p:sp>
    </p:spTree>
    <p:extLst>
      <p:ext uri="{BB962C8B-B14F-4D97-AF65-F5344CB8AC3E}">
        <p14:creationId xmlns:p14="http://schemas.microsoft.com/office/powerpoint/2010/main" val="18877454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38</a:t>
            </a:fld>
            <a:endParaRPr kumimoji="1" lang="ja-JP" altLang="en-US"/>
          </a:p>
        </p:txBody>
      </p:sp>
    </p:spTree>
    <p:extLst>
      <p:ext uri="{BB962C8B-B14F-4D97-AF65-F5344CB8AC3E}">
        <p14:creationId xmlns:p14="http://schemas.microsoft.com/office/powerpoint/2010/main" val="32310004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さんは、一人で留守番をしています。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水を使おうと、水道の蛇口を触ると、蛇口が取れてしまいました。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困ってしまった</a:t>
            </a: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さんは、インターネットで検索し、水道修理のお店を探すことにしました。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ホームページに、「水道修理代　</a:t>
            </a:r>
            <a:r>
              <a:rPr kumimoji="1" lang="en-US" altLang="ja-JP" dirty="0">
                <a:solidFill>
                  <a:schemeClr val="tx1"/>
                </a:solidFill>
                <a:latin typeface="BIZ UDPゴシック" panose="020B0400000000000000" pitchFamily="50" charset="-128"/>
                <a:ea typeface="BIZ UDPゴシック" panose="020B0400000000000000" pitchFamily="50" charset="-128"/>
              </a:rPr>
              <a:t>980</a:t>
            </a:r>
            <a:r>
              <a:rPr kumimoji="1" lang="ja-JP" altLang="en-US" dirty="0">
                <a:solidFill>
                  <a:schemeClr val="tx1"/>
                </a:solidFill>
                <a:latin typeface="BIZ UDPゴシック" panose="020B0400000000000000" pitchFamily="50" charset="-128"/>
                <a:ea typeface="BIZ UDPゴシック" panose="020B0400000000000000" pitchFamily="50" charset="-128"/>
              </a:rPr>
              <a:t>円から」と書いている水道修理のお店をみつけました。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この水道修理のお店に修理をお願いしようと決め、連絡をしました。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39</a:t>
            </a:fld>
            <a:endParaRPr kumimoji="1" lang="ja-JP" altLang="en-US"/>
          </a:p>
        </p:txBody>
      </p:sp>
    </p:spTree>
    <p:extLst>
      <p:ext uri="{BB962C8B-B14F-4D97-AF65-F5344CB8AC3E}">
        <p14:creationId xmlns:p14="http://schemas.microsoft.com/office/powerpoint/2010/main" val="2837748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latin typeface="BIZ UDPゴシック" panose="020B0400000000000000" pitchFamily="50" charset="-128"/>
                <a:ea typeface="BIZ UDPゴシック" panose="020B0400000000000000" pitchFamily="50" charset="-128"/>
              </a:rPr>
              <a:t>皆さんの周りに「消費者」はいますか？</a:t>
            </a:r>
            <a:endParaRPr kumimoji="1" lang="en-US" altLang="ja-JP" b="0" dirty="0">
              <a:latin typeface="BIZ UDPゴシック" panose="020B0400000000000000" pitchFamily="50" charset="-128"/>
              <a:ea typeface="BIZ UDPゴシック" panose="020B0400000000000000" pitchFamily="50" charset="-128"/>
            </a:endParaRPr>
          </a:p>
          <a:p>
            <a:r>
              <a:rPr kumimoji="1" lang="ja-JP" altLang="en-US" b="0" dirty="0">
                <a:latin typeface="BIZ UDPゴシック" panose="020B0400000000000000" pitchFamily="50" charset="-128"/>
                <a:ea typeface="BIZ UDPゴシック" panose="020B0400000000000000" pitchFamily="50" charset="-128"/>
              </a:rPr>
              <a:t>学校の先生は消費者でしょうか。</a:t>
            </a:r>
            <a:endParaRPr kumimoji="1" lang="en-US" altLang="ja-JP" b="0" dirty="0">
              <a:latin typeface="BIZ UDPゴシック" panose="020B0400000000000000" pitchFamily="50" charset="-128"/>
              <a:ea typeface="BIZ UDPゴシック" panose="020B0400000000000000" pitchFamily="50" charset="-128"/>
            </a:endParaRPr>
          </a:p>
          <a:p>
            <a:r>
              <a:rPr kumimoji="1" lang="ja-JP" altLang="en-US" b="0" dirty="0">
                <a:latin typeface="BIZ UDPゴシック" panose="020B0400000000000000" pitchFamily="50" charset="-128"/>
                <a:ea typeface="BIZ UDPゴシック" panose="020B0400000000000000" pitchFamily="50" charset="-128"/>
              </a:rPr>
              <a:t>保護者は消費者でしょうか。</a:t>
            </a:r>
            <a:endParaRPr kumimoji="1" lang="en-US" altLang="ja-JP" b="0" dirty="0">
              <a:latin typeface="BIZ UDPゴシック" panose="020B0400000000000000" pitchFamily="50" charset="-128"/>
              <a:ea typeface="BIZ UDPゴシック" panose="020B0400000000000000" pitchFamily="50" charset="-128"/>
            </a:endParaRPr>
          </a:p>
          <a:p>
            <a:endParaRPr kumimoji="1" lang="en-US" altLang="ja-JP" b="0" dirty="0">
              <a:latin typeface="BIZ UDPゴシック" panose="020B0400000000000000" pitchFamily="50" charset="-128"/>
              <a:ea typeface="BIZ UDPゴシック" panose="020B0400000000000000" pitchFamily="50" charset="-128"/>
            </a:endParaRPr>
          </a:p>
          <a:p>
            <a:r>
              <a:rPr kumimoji="1" lang="ja-JP" altLang="en-US" b="0" dirty="0">
                <a:latin typeface="BIZ UDPゴシック" panose="020B0400000000000000" pitchFamily="50" charset="-128"/>
                <a:ea typeface="BIZ UDPゴシック" panose="020B0400000000000000" pitchFamily="50" charset="-128"/>
              </a:rPr>
              <a:t>保護者もお友だちも学校の先生も、みんな「消費者」なのです。</a:t>
            </a:r>
            <a:endParaRPr kumimoji="1" lang="en-US" altLang="ja-JP" b="0" dirty="0">
              <a:latin typeface="BIZ UDPゴシック" panose="020B0400000000000000" pitchFamily="50" charset="-128"/>
              <a:ea typeface="BIZ UDPゴシック" panose="020B0400000000000000" pitchFamily="50" charset="-128"/>
            </a:endParaRPr>
          </a:p>
          <a:p>
            <a:endParaRPr kumimoji="1" lang="en-US" altLang="ja-JP" b="0" dirty="0">
              <a:latin typeface="BIZ UDPゴシック" panose="020B0400000000000000" pitchFamily="50" charset="-128"/>
              <a:ea typeface="BIZ UDPゴシック" panose="020B0400000000000000" pitchFamily="50" charset="-128"/>
            </a:endParaRPr>
          </a:p>
          <a:p>
            <a:r>
              <a:rPr kumimoji="1" lang="ja-JP" altLang="en-US" b="0" dirty="0">
                <a:latin typeface="BIZ UDPゴシック" panose="020B0400000000000000" pitchFamily="50" charset="-128"/>
                <a:ea typeface="BIZ UDPゴシック" panose="020B0400000000000000" pitchFamily="50" charset="-128"/>
              </a:rPr>
              <a:t>おじいちゃん、おばあちゃんも皆、消費者です。</a:t>
            </a:r>
            <a:endParaRPr kumimoji="1" lang="en-US" altLang="ja-JP" b="0" dirty="0">
              <a:latin typeface="BIZ UDPゴシック" panose="020B0400000000000000" pitchFamily="50" charset="-128"/>
              <a:ea typeface="BIZ UDPゴシック" panose="020B0400000000000000" pitchFamily="50" charset="-128"/>
            </a:endParaRPr>
          </a:p>
          <a:p>
            <a:endParaRPr kumimoji="1" lang="en-US" altLang="ja-JP" b="0" dirty="0">
              <a:latin typeface="BIZ UDPゴシック" panose="020B0400000000000000" pitchFamily="50" charset="-128"/>
              <a:ea typeface="BIZ UDPゴシック" panose="020B0400000000000000" pitchFamily="50" charset="-128"/>
            </a:endParaRPr>
          </a:p>
          <a:p>
            <a:r>
              <a:rPr kumimoji="1" lang="ja-JP" altLang="en-US" b="0" dirty="0">
                <a:latin typeface="BIZ UDPゴシック" panose="020B0400000000000000" pitchFamily="50" charset="-128"/>
                <a:ea typeface="BIZ UDPゴシック" panose="020B0400000000000000" pitchFamily="50" charset="-128"/>
              </a:rPr>
              <a:t>消費者としてどう暮らしていくか考えてみましょう。</a:t>
            </a:r>
            <a:endParaRPr kumimoji="1" lang="en-US" altLang="ja-JP" b="0" dirty="0">
              <a:latin typeface="BIZ UDPゴシック" panose="020B0400000000000000" pitchFamily="50" charset="-128"/>
              <a:ea typeface="BIZ UDPゴシック" panose="020B04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4</a:t>
            </a:fld>
            <a:endParaRPr kumimoji="1" lang="ja-JP" altLang="en-US"/>
          </a:p>
        </p:txBody>
      </p:sp>
    </p:spTree>
    <p:extLst>
      <p:ext uri="{BB962C8B-B14F-4D97-AF65-F5344CB8AC3E}">
        <p14:creationId xmlns:p14="http://schemas.microsoft.com/office/powerpoint/2010/main" val="42544585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家に水道修理のお店の人が来ました。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水道の蛇口を修理してもらいました。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修理作業後、水道修理のお店の人から「お急ぎ出張サービスなので、今回は</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万円です」と言われました。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さんは、水道修理のお店の人に言われるがまま、家にある現金</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万円を支払いました。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40</a:t>
            </a:fld>
            <a:endParaRPr kumimoji="1" lang="ja-JP" altLang="en-US"/>
          </a:p>
        </p:txBody>
      </p:sp>
    </p:spTree>
    <p:extLst>
      <p:ext uri="{BB962C8B-B14F-4D97-AF65-F5344CB8AC3E}">
        <p14:creationId xmlns:p14="http://schemas.microsoft.com/office/powerpoint/2010/main" val="370645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インターネットで検索し、水道修理のお店に頼んだところ、ホームページに</a:t>
            </a:r>
            <a:r>
              <a:rPr kumimoji="1" lang="en-US" altLang="ja-JP" dirty="0">
                <a:solidFill>
                  <a:schemeClr val="tx1"/>
                </a:solidFill>
                <a:latin typeface="BIZ UDPゴシック" panose="020B0400000000000000" pitchFamily="50" charset="-128"/>
                <a:ea typeface="BIZ UDPゴシック" panose="020B0400000000000000" pitchFamily="50" charset="-128"/>
              </a:rPr>
              <a:t>980</a:t>
            </a:r>
            <a:r>
              <a:rPr kumimoji="1" lang="ja-JP" altLang="en-US" dirty="0">
                <a:solidFill>
                  <a:schemeClr val="tx1"/>
                </a:solidFill>
                <a:latin typeface="BIZ UDPゴシック" panose="020B0400000000000000" pitchFamily="50" charset="-128"/>
                <a:ea typeface="BIZ UDPゴシック" panose="020B0400000000000000" pitchFamily="50" charset="-128"/>
              </a:rPr>
              <a:t>円からと書いていたけれど、</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万円だったという話を、</a:t>
            </a:r>
            <a:r>
              <a:rPr kumimoji="1" lang="en-US" altLang="ja-JP" dirty="0">
                <a:solidFill>
                  <a:schemeClr val="tx1"/>
                </a:solidFill>
                <a:latin typeface="BIZ UDPゴシック" panose="020B0400000000000000" pitchFamily="50" charset="-128"/>
                <a:ea typeface="BIZ UDPゴシック" panose="020B0400000000000000" pitchFamily="50" charset="-128"/>
              </a:rPr>
              <a:t>B</a:t>
            </a:r>
            <a:r>
              <a:rPr kumimoji="1" lang="ja-JP" altLang="en-US" dirty="0">
                <a:solidFill>
                  <a:schemeClr val="tx1"/>
                </a:solidFill>
                <a:latin typeface="BIZ UDPゴシック" panose="020B0400000000000000" pitchFamily="50" charset="-128"/>
                <a:ea typeface="BIZ UDPゴシック" panose="020B0400000000000000" pitchFamily="50" charset="-128"/>
              </a:rPr>
              <a:t>さんの信頼できる人に相談しました。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　</a:t>
            </a: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41</a:t>
            </a:fld>
            <a:endParaRPr kumimoji="1" lang="ja-JP" altLang="en-US"/>
          </a:p>
        </p:txBody>
      </p:sp>
    </p:spTree>
    <p:extLst>
      <p:ext uri="{BB962C8B-B14F-4D97-AF65-F5344CB8AC3E}">
        <p14:creationId xmlns:p14="http://schemas.microsoft.com/office/powerpoint/2010/main" val="1743958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42</a:t>
            </a:fld>
            <a:endParaRPr kumimoji="1" lang="ja-JP" altLang="en-US"/>
          </a:p>
        </p:txBody>
      </p:sp>
    </p:spTree>
    <p:extLst>
      <p:ext uri="{BB962C8B-B14F-4D97-AF65-F5344CB8AC3E}">
        <p14:creationId xmlns:p14="http://schemas.microsoft.com/office/powerpoint/2010/main" val="378200307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消費生活センターでは、消費者のトラブル解決に向けて、消費者にアドバイスをしたり、</a:t>
            </a:r>
            <a:r>
              <a:rPr lang="ja-JP" altLang="en-US" b="0" i="0" dirty="0">
                <a:solidFill>
                  <a:schemeClr val="tx1"/>
                </a:solidFill>
                <a:effectLst/>
                <a:latin typeface="BIZ UDPゴシック" panose="020B0400000000000000" pitchFamily="50" charset="-128"/>
                <a:ea typeface="BIZ UDPゴシック" panose="020B0400000000000000" pitchFamily="50" charset="-128"/>
              </a:rPr>
              <a:t>消費生活に係る</a:t>
            </a:r>
            <a:r>
              <a:rPr lang="ja-JP" altLang="en-US"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トラブル（「どうしよう、困った」ということ）について専門の相談員が</a:t>
            </a:r>
            <a:r>
              <a:rPr kumimoji="1" lang="ja-JP" altLang="en-US" dirty="0">
                <a:solidFill>
                  <a:schemeClr val="tx1"/>
                </a:solidFill>
                <a:latin typeface="BIZ UDPゴシック" panose="020B0400000000000000" pitchFamily="50" charset="-128"/>
                <a:ea typeface="BIZ UDPゴシック" panose="020B0400000000000000" pitchFamily="50" charset="-128"/>
              </a:rPr>
              <a:t>問題を解決するためにお店（事業者）と話し合ったりします。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また、消費者に知識や情報を伝える役目もしています。</a:t>
            </a: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43</a:t>
            </a:fld>
            <a:endParaRPr kumimoji="1" lang="ja-JP" altLang="en-US"/>
          </a:p>
        </p:txBody>
      </p:sp>
    </p:spTree>
    <p:extLst>
      <p:ext uri="{BB962C8B-B14F-4D97-AF65-F5344CB8AC3E}">
        <p14:creationId xmlns:p14="http://schemas.microsoft.com/office/powerpoint/2010/main" val="1323218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「どうしよう、困った」と思ったときは、住んでいるところの消費生活センターに相談しましょう。</a:t>
            </a:r>
          </a:p>
          <a:p>
            <a:r>
              <a:rPr kumimoji="1" lang="ja-JP" altLang="en-US" dirty="0">
                <a:solidFill>
                  <a:schemeClr val="tx1"/>
                </a:solidFill>
                <a:latin typeface="BIZ UDPゴシック" panose="020B0400000000000000" pitchFamily="50" charset="-128"/>
                <a:ea typeface="BIZ UDPゴシック" panose="020B0400000000000000" pitchFamily="50" charset="-128"/>
              </a:rPr>
              <a:t>消費者ホットライン</a:t>
            </a:r>
            <a:r>
              <a:rPr kumimoji="1" lang="en-US" altLang="ja-JP" dirty="0">
                <a:solidFill>
                  <a:schemeClr val="tx1"/>
                </a:solidFill>
                <a:latin typeface="BIZ UDPゴシック" panose="020B0400000000000000" pitchFamily="50" charset="-128"/>
                <a:ea typeface="BIZ UDPゴシック" panose="020B0400000000000000" pitchFamily="50" charset="-128"/>
              </a:rPr>
              <a:t>188</a:t>
            </a:r>
            <a:r>
              <a:rPr kumimoji="1" lang="ja-JP" altLang="en-US" dirty="0">
                <a:solidFill>
                  <a:schemeClr val="tx1"/>
                </a:solidFill>
                <a:latin typeface="BIZ UDPゴシック" panose="020B0400000000000000" pitchFamily="50" charset="-128"/>
                <a:ea typeface="BIZ UDPゴシック" panose="020B0400000000000000" pitchFamily="50" charset="-128"/>
              </a:rPr>
              <a:t>（いやや！）に電話をすると、消費生活相談員が皆さんの「どうしよう、困った」という話を聞いてくれます。</a:t>
            </a:r>
          </a:p>
          <a:p>
            <a:r>
              <a:rPr kumimoji="1" lang="ja-JP" altLang="en-US" dirty="0">
                <a:solidFill>
                  <a:schemeClr val="tx1"/>
                </a:solidFill>
                <a:latin typeface="BIZ UDPゴシック" panose="020B0400000000000000" pitchFamily="50" charset="-128"/>
                <a:ea typeface="BIZ UDPゴシック" panose="020B0400000000000000" pitchFamily="50" charset="-128"/>
              </a:rPr>
              <a:t>相談した話は、秘密にするので安心してください。</a:t>
            </a:r>
          </a:p>
          <a:p>
            <a:r>
              <a:rPr kumimoji="1" lang="ja-JP" altLang="en-US" dirty="0">
                <a:solidFill>
                  <a:schemeClr val="tx1"/>
                </a:solidFill>
                <a:latin typeface="BIZ UDPゴシック" panose="020B0400000000000000" pitchFamily="50" charset="-128"/>
                <a:ea typeface="BIZ UDPゴシック" panose="020B0400000000000000" pitchFamily="50" charset="-128"/>
              </a:rPr>
              <a:t>困ったときは、まず相談することを覚えておいてくださいね。</a:t>
            </a:r>
          </a:p>
          <a:p>
            <a:endParaRPr kumimoji="1" lang="en-US" altLang="ja-JP" dirty="0"/>
          </a:p>
        </p:txBody>
      </p:sp>
    </p:spTree>
    <p:extLst>
      <p:ext uri="{BB962C8B-B14F-4D97-AF65-F5344CB8AC3E}">
        <p14:creationId xmlns:p14="http://schemas.microsoft.com/office/powerpoint/2010/main" val="2889242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スライド</a:t>
            </a:r>
            <a:r>
              <a:rPr kumimoji="1" lang="en-US" altLang="ja-JP" dirty="0">
                <a:solidFill>
                  <a:schemeClr val="tx1"/>
                </a:solidFill>
                <a:latin typeface="BIZ UDPゴシック" panose="020B0400000000000000" pitchFamily="50" charset="-128"/>
                <a:ea typeface="BIZ UDPゴシック" panose="020B0400000000000000" pitchFamily="50" charset="-128"/>
              </a:rPr>
              <a:t>39</a:t>
            </a:r>
            <a:r>
              <a:rPr kumimoji="1" lang="ja-JP" altLang="en-US" dirty="0">
                <a:solidFill>
                  <a:schemeClr val="tx1"/>
                </a:solidFill>
                <a:latin typeface="BIZ UDPゴシック" panose="020B0400000000000000" pitchFamily="50" charset="-128"/>
                <a:ea typeface="BIZ UDPゴシック" panose="020B0400000000000000" pitchFamily="50" charset="-128"/>
              </a:rPr>
              <a:t>から</a:t>
            </a:r>
            <a:r>
              <a:rPr kumimoji="1" lang="en-US" altLang="ja-JP" dirty="0">
                <a:solidFill>
                  <a:schemeClr val="tx1"/>
                </a:solidFill>
                <a:latin typeface="BIZ UDPゴシック" panose="020B0400000000000000" pitchFamily="50" charset="-128"/>
                <a:ea typeface="BIZ UDPゴシック" panose="020B0400000000000000" pitchFamily="50" charset="-128"/>
              </a:rPr>
              <a:t>42</a:t>
            </a:r>
            <a:r>
              <a:rPr kumimoji="1" lang="ja-JP" altLang="en-US" dirty="0">
                <a:solidFill>
                  <a:schemeClr val="tx1"/>
                </a:solidFill>
                <a:latin typeface="BIZ UDPゴシック" panose="020B0400000000000000" pitchFamily="50" charset="-128"/>
                <a:ea typeface="BIZ UDPゴシック" panose="020B0400000000000000" pitchFamily="50" charset="-128"/>
              </a:rPr>
              <a:t>の水道修理の事例を使って、消費生活センターに相談する練習をしてみましょう。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・いつ・・・○○○○年○月○日</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・どこで・・・自分の家</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・だれが・・・自分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・だれから・・・水道修理のお店の人</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・なにを・・・水道の蛇口</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・どうしたか・・・連絡をして、水道の蛇口の修理をお願いした。インターネットで検索したとき、</a:t>
            </a:r>
            <a:r>
              <a:rPr kumimoji="1" lang="en-US" altLang="ja-JP" dirty="0">
                <a:solidFill>
                  <a:schemeClr val="tx1"/>
                </a:solidFill>
                <a:latin typeface="BIZ UDPゴシック" panose="020B0400000000000000" pitchFamily="50" charset="-128"/>
                <a:ea typeface="BIZ UDPゴシック" panose="020B0400000000000000" pitchFamily="50" charset="-128"/>
              </a:rPr>
              <a:t>980</a:t>
            </a:r>
            <a:r>
              <a:rPr kumimoji="1" lang="ja-JP" altLang="en-US" dirty="0">
                <a:solidFill>
                  <a:schemeClr val="tx1"/>
                </a:solidFill>
                <a:latin typeface="BIZ UDPゴシック" panose="020B0400000000000000" pitchFamily="50" charset="-128"/>
                <a:ea typeface="BIZ UDPゴシック" panose="020B0400000000000000" pitchFamily="50" charset="-128"/>
              </a:rPr>
              <a:t>円からと書いていたが、修理後に</a:t>
            </a:r>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万円を支払うように言われた。高額だと思う。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・どうしたいか・・・返金してほしい。</a:t>
            </a: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45</a:t>
            </a:fld>
            <a:endParaRPr kumimoji="1" lang="ja-JP" altLang="en-US"/>
          </a:p>
        </p:txBody>
      </p:sp>
    </p:spTree>
    <p:extLst>
      <p:ext uri="{BB962C8B-B14F-4D97-AF65-F5344CB8AC3E}">
        <p14:creationId xmlns:p14="http://schemas.microsoft.com/office/powerpoint/2010/main" val="9203668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他の事例でも消費生活センターに相談する練習をしてみましょう。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インターネットで靴を探していました。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欲しいと思っていた</a:t>
            </a:r>
            <a:r>
              <a:rPr kumimoji="1" lang="en-US" altLang="ja-JP" dirty="0">
                <a:solidFill>
                  <a:schemeClr val="tx1"/>
                </a:solidFill>
                <a:latin typeface="BIZ UDPゴシック" panose="020B0400000000000000" pitchFamily="50" charset="-128"/>
                <a:ea typeface="BIZ UDPゴシック" panose="020B0400000000000000" pitchFamily="50" charset="-128"/>
              </a:rPr>
              <a:t>5,000</a:t>
            </a:r>
            <a:r>
              <a:rPr kumimoji="1" lang="ja-JP" altLang="en-US" dirty="0">
                <a:solidFill>
                  <a:schemeClr val="tx1"/>
                </a:solidFill>
                <a:latin typeface="BIZ UDPゴシック" panose="020B0400000000000000" pitchFamily="50" charset="-128"/>
                <a:ea typeface="BIZ UDPゴシック" panose="020B0400000000000000" pitchFamily="50" charset="-128"/>
              </a:rPr>
              <a:t>円の靴が</a:t>
            </a:r>
            <a:r>
              <a:rPr kumimoji="1" lang="en-US" altLang="ja-JP" dirty="0">
                <a:solidFill>
                  <a:schemeClr val="tx1"/>
                </a:solidFill>
                <a:latin typeface="BIZ UDPゴシック" panose="020B0400000000000000" pitchFamily="50" charset="-128"/>
                <a:ea typeface="BIZ UDPゴシック" panose="020B0400000000000000" pitchFamily="50" charset="-128"/>
              </a:rPr>
              <a:t>1,000</a:t>
            </a:r>
            <a:r>
              <a:rPr kumimoji="1" lang="ja-JP" altLang="en-US" dirty="0">
                <a:solidFill>
                  <a:schemeClr val="tx1"/>
                </a:solidFill>
                <a:latin typeface="BIZ UDPゴシック" panose="020B0400000000000000" pitchFamily="50" charset="-128"/>
                <a:ea typeface="BIZ UDPゴシック" panose="020B0400000000000000" pitchFamily="50" charset="-128"/>
              </a:rPr>
              <a:t>円で売られていたので、注文しました。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en-US" altLang="ja-JP" dirty="0">
                <a:solidFill>
                  <a:schemeClr val="tx1"/>
                </a:solidFill>
                <a:latin typeface="BIZ UDPゴシック" panose="020B0400000000000000" pitchFamily="50" charset="-128"/>
                <a:ea typeface="BIZ UDPゴシック" panose="020B0400000000000000" pitchFamily="50" charset="-128"/>
              </a:rPr>
              <a:t>5</a:t>
            </a:r>
            <a:r>
              <a:rPr kumimoji="1" lang="ja-JP" altLang="en-US" dirty="0">
                <a:solidFill>
                  <a:schemeClr val="tx1"/>
                </a:solidFill>
                <a:latin typeface="BIZ UDPゴシック" panose="020B0400000000000000" pitchFamily="50" charset="-128"/>
                <a:ea typeface="BIZ UDPゴシック" panose="020B0400000000000000" pitchFamily="50" charset="-128"/>
              </a:rPr>
              <a:t>日後、注文した靴と違う靴が届きました。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・いつ・・・○○○○年○月○日</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・どこで・・・インターネット</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・誰が・・・自分</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・誰から・・・○○店</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・なにを・・・靴</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・どうしたか・・・インターネットで</a:t>
            </a:r>
            <a:r>
              <a:rPr kumimoji="1" lang="en-US" altLang="ja-JP" dirty="0">
                <a:solidFill>
                  <a:schemeClr val="tx1"/>
                </a:solidFill>
                <a:latin typeface="BIZ UDPゴシック" panose="020B0400000000000000" pitchFamily="50" charset="-128"/>
                <a:ea typeface="BIZ UDPゴシック" panose="020B0400000000000000" pitchFamily="50" charset="-128"/>
              </a:rPr>
              <a:t>5,000</a:t>
            </a:r>
            <a:r>
              <a:rPr kumimoji="1" lang="ja-JP" altLang="en-US" dirty="0">
                <a:solidFill>
                  <a:schemeClr val="tx1"/>
                </a:solidFill>
                <a:latin typeface="BIZ UDPゴシック" panose="020B0400000000000000" pitchFamily="50" charset="-128"/>
                <a:ea typeface="BIZ UDPゴシック" panose="020B0400000000000000" pitchFamily="50" charset="-128"/>
              </a:rPr>
              <a:t>円の靴が</a:t>
            </a:r>
            <a:r>
              <a:rPr kumimoji="1" lang="en-US" altLang="ja-JP" dirty="0">
                <a:solidFill>
                  <a:schemeClr val="tx1"/>
                </a:solidFill>
                <a:latin typeface="BIZ UDPゴシック" panose="020B0400000000000000" pitchFamily="50" charset="-128"/>
                <a:ea typeface="BIZ UDPゴシック" panose="020B0400000000000000" pitchFamily="50" charset="-128"/>
              </a:rPr>
              <a:t>1,000</a:t>
            </a:r>
            <a:r>
              <a:rPr kumimoji="1" lang="ja-JP" altLang="en-US" dirty="0">
                <a:solidFill>
                  <a:schemeClr val="tx1"/>
                </a:solidFill>
                <a:latin typeface="BIZ UDPゴシック" panose="020B0400000000000000" pitchFamily="50" charset="-128"/>
                <a:ea typeface="BIZ UDPゴシック" panose="020B0400000000000000" pitchFamily="50" charset="-128"/>
              </a:rPr>
              <a:t>円で売られていたので注文したら、注文した靴と違う靴が届いた。</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・どうしたい</a:t>
            </a:r>
            <a:r>
              <a:rPr kumimoji="1" lang="ja-JP" altLang="en-US">
                <a:solidFill>
                  <a:schemeClr val="tx1"/>
                </a:solidFill>
                <a:latin typeface="BIZ UDPゴシック" panose="020B0400000000000000" pitchFamily="50" charset="-128"/>
                <a:ea typeface="BIZ UDPゴシック" panose="020B0400000000000000" pitchFamily="50" charset="-128"/>
              </a:rPr>
              <a:t>か・・</a:t>
            </a:r>
            <a:r>
              <a:rPr kumimoji="1" lang="ja-JP" altLang="en-US" dirty="0">
                <a:solidFill>
                  <a:schemeClr val="tx1"/>
                </a:solidFill>
                <a:latin typeface="BIZ UDPゴシック" panose="020B0400000000000000" pitchFamily="50" charset="-128"/>
                <a:ea typeface="BIZ UDPゴシック" panose="020B0400000000000000" pitchFamily="50" charset="-128"/>
              </a:rPr>
              <a:t>・注文した靴がほしい。</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46</a:t>
            </a:fld>
            <a:endParaRPr kumimoji="1" lang="ja-JP" altLang="en-US"/>
          </a:p>
        </p:txBody>
      </p:sp>
    </p:spTree>
    <p:extLst>
      <p:ext uri="{BB962C8B-B14F-4D97-AF65-F5344CB8AC3E}">
        <p14:creationId xmlns:p14="http://schemas.microsoft.com/office/powerpoint/2010/main" val="1671359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48163"/>
            <a:ext cx="5388610" cy="4806654"/>
          </a:xfrm>
        </p:spPr>
        <p:txBody>
          <a:bodyPr/>
          <a:lstStyle/>
          <a:p>
            <a:r>
              <a:rPr kumimoji="1" lang="ja-JP" altLang="en-US" sz="1200" dirty="0">
                <a:solidFill>
                  <a:schemeClr val="tx1"/>
                </a:solidFill>
                <a:latin typeface="BIZ UDPゴシック" panose="020B0400000000000000" pitchFamily="50" charset="-128"/>
                <a:ea typeface="BIZ UDPゴシック" panose="020B0400000000000000" pitchFamily="50" charset="-128"/>
              </a:rPr>
              <a:t>他の事例でも消費生活センターに相談する練習をしてみましょう。</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動画見放題など、サブスクリプションの広告です。サブスクリプションとは、月額料金等の定額を定期的に支払うことにより、一定期間、商品やサービスを利用することができるサービスのことです。</a:t>
            </a:r>
          </a:p>
          <a:p>
            <a:r>
              <a:rPr kumimoji="1" lang="ja-JP" altLang="en-US" sz="1200" dirty="0">
                <a:solidFill>
                  <a:schemeClr val="tx1"/>
                </a:solidFill>
                <a:latin typeface="BIZ UDPゴシック" panose="020B0400000000000000" pitchFamily="50" charset="-128"/>
                <a:ea typeface="BIZ UDPゴシック" panose="020B0400000000000000" pitchFamily="50" charset="-128"/>
              </a:rPr>
              <a:t>「</a:t>
            </a:r>
            <a:r>
              <a:rPr kumimoji="1" lang="en-US" altLang="ja-JP" sz="1200"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日間無料おためし」の広告を見て、動画見放題の契約をしました。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途中で動画見放題の契約を解約したいと思いましたが、解約方法がわからずそのままにしていました。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en-US" altLang="ja-JP" sz="1200"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日後、</a:t>
            </a:r>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か月分の利用料を支払わなければならなくなりました。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・いつ・・・○○○○年○月○日</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・どこで・・・自宅でインターネットの広告を見て</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・だれが・・・自分が</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・だれから・・・インターネットに広告を出していた〇〇</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音楽、アニメなど</a:t>
            </a:r>
            <a:r>
              <a:rPr kumimoji="1" lang="en-US" altLang="ja-JP" sz="1200" dirty="0">
                <a:solidFill>
                  <a:schemeClr val="tx1"/>
                </a:solidFill>
                <a:latin typeface="BIZ UDPゴシック" panose="020B0400000000000000" pitchFamily="50" charset="-128"/>
                <a:ea typeface="BIZ UDPゴシック" panose="020B0400000000000000" pitchFamily="50" charset="-128"/>
              </a:rPr>
              <a:t>)</a:t>
            </a:r>
            <a:r>
              <a:rPr kumimoji="1" lang="ja-JP" altLang="en-US" sz="1200" dirty="0">
                <a:solidFill>
                  <a:schemeClr val="tx1"/>
                </a:solidFill>
                <a:latin typeface="BIZ UDPゴシック" panose="020B0400000000000000" pitchFamily="50" charset="-128"/>
                <a:ea typeface="BIZ UDPゴシック" panose="020B0400000000000000" pitchFamily="50" charset="-128"/>
              </a:rPr>
              <a:t>配信の会社から</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・なにを・・・配信サービスを</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dirty="0">
                <a:solidFill>
                  <a:schemeClr val="tx1"/>
                </a:solidFill>
                <a:latin typeface="BIZ UDPゴシック" panose="020B0400000000000000" pitchFamily="50" charset="-128"/>
                <a:ea typeface="BIZ UDPゴシック" panose="020B0400000000000000" pitchFamily="50" charset="-128"/>
              </a:rPr>
              <a:t>・どうしたか・・・申し込んだ。「</a:t>
            </a:r>
            <a:r>
              <a:rPr kumimoji="1" lang="en-US" altLang="ja-JP" sz="1200"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日間無料おためし」の広告を見て、動画見放題の契約をした。途中で動画見放題の契約を解約しようと思ったが、解約方法がわからず、そのままにしていた。</a:t>
            </a:r>
            <a:r>
              <a:rPr kumimoji="1" lang="en-US" altLang="ja-JP" sz="1200" dirty="0">
                <a:solidFill>
                  <a:schemeClr val="tx1"/>
                </a:solidFill>
                <a:latin typeface="BIZ UDPゴシック" panose="020B0400000000000000" pitchFamily="50" charset="-128"/>
                <a:ea typeface="BIZ UDPゴシック" panose="020B0400000000000000" pitchFamily="50" charset="-128"/>
              </a:rPr>
              <a:t>30</a:t>
            </a:r>
            <a:r>
              <a:rPr kumimoji="1" lang="ja-JP" altLang="en-US" sz="1200" dirty="0">
                <a:solidFill>
                  <a:schemeClr val="tx1"/>
                </a:solidFill>
                <a:latin typeface="BIZ UDPゴシック" panose="020B0400000000000000" pitchFamily="50" charset="-128"/>
                <a:ea typeface="BIZ UDPゴシック" panose="020B0400000000000000" pitchFamily="50" charset="-128"/>
              </a:rPr>
              <a:t>日後、自動的に有料プランに切り替わり、</a:t>
            </a:r>
            <a:r>
              <a:rPr kumimoji="1" lang="en-US" altLang="ja-JP" sz="1200" dirty="0">
                <a:solidFill>
                  <a:schemeClr val="tx1"/>
                </a:solidFill>
                <a:latin typeface="BIZ UDPゴシック" panose="020B0400000000000000" pitchFamily="50" charset="-128"/>
                <a:ea typeface="BIZ UDPゴシック" panose="020B0400000000000000" pitchFamily="50" charset="-128"/>
              </a:rPr>
              <a:t>1</a:t>
            </a:r>
            <a:r>
              <a:rPr kumimoji="1" lang="ja-JP" altLang="en-US" sz="1200" dirty="0">
                <a:solidFill>
                  <a:schemeClr val="tx1"/>
                </a:solidFill>
                <a:latin typeface="BIZ UDPゴシック" panose="020B0400000000000000" pitchFamily="50" charset="-128"/>
                <a:ea typeface="BIZ UDPゴシック" panose="020B0400000000000000" pitchFamily="50" charset="-128"/>
              </a:rPr>
              <a:t>か月分の利用料を請求された。</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chemeClr val="tx1"/>
                </a:solidFill>
                <a:latin typeface="BIZ UDPゴシック" panose="020B0400000000000000" pitchFamily="50" charset="-128"/>
                <a:ea typeface="BIZ UDPゴシック" panose="020B0400000000000000" pitchFamily="50" charset="-128"/>
              </a:rPr>
              <a:t>・どうしたいか・・・解約したい。</a:t>
            </a: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＜より深い知識の習得に向けて＞</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令和</a:t>
            </a:r>
            <a:r>
              <a:rPr kumimoji="1" lang="en-US" altLang="ja-JP" dirty="0">
                <a:solidFill>
                  <a:schemeClr val="tx1"/>
                </a:solidFill>
                <a:latin typeface="BIZ UDPゴシック" panose="020B0400000000000000" pitchFamily="50" charset="-128"/>
                <a:ea typeface="BIZ UDPゴシック" panose="020B0400000000000000" pitchFamily="50" charset="-128"/>
              </a:rPr>
              <a:t>6(2024)</a:t>
            </a:r>
            <a:r>
              <a:rPr kumimoji="1" lang="ja-JP" altLang="en-US" dirty="0">
                <a:solidFill>
                  <a:schemeClr val="tx1"/>
                </a:solidFill>
                <a:latin typeface="BIZ UDPゴシック" panose="020B0400000000000000" pitchFamily="50" charset="-128"/>
                <a:ea typeface="BIZ UDPゴシック" panose="020B0400000000000000" pitchFamily="50" charset="-128"/>
              </a:rPr>
              <a:t>年度パワーポイントにある事例でも相談ロールプレイをしてみてください。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47</a:t>
            </a:fld>
            <a:endParaRPr kumimoji="1" lang="ja-JP" altLang="en-US"/>
          </a:p>
        </p:txBody>
      </p:sp>
    </p:spTree>
    <p:extLst>
      <p:ext uri="{BB962C8B-B14F-4D97-AF65-F5344CB8AC3E}">
        <p14:creationId xmlns:p14="http://schemas.microsoft.com/office/powerpoint/2010/main" val="516566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かしこい消費行動とは、</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・上手に買い物をする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・自分の意見をもつ</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・自分の意見を伝える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・困ったときに相談する</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買い物をするときにも、何かトラブルにあったときにも、</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dirty="0">
                <a:solidFill>
                  <a:schemeClr val="tx1"/>
                </a:solidFill>
                <a:latin typeface="BIZ UDPゴシック" panose="020B0400000000000000" pitchFamily="50" charset="-128"/>
                <a:ea typeface="BIZ UDPゴシック" panose="020B0400000000000000" pitchFamily="50" charset="-128"/>
              </a:rPr>
              <a:t>自分の考えをしっかりと持ち、そして相手に意見を伝えることが必要です。</a:t>
            </a: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r>
              <a:rPr kumimoji="1" lang="ja-JP" altLang="en-US" sz="1200" b="0" i="0" kern="1200" dirty="0">
                <a:solidFill>
                  <a:schemeClr val="tx1"/>
                </a:solidFill>
                <a:effectLst/>
                <a:latin typeface="BIZ UDPゴシック" panose="020B0400000000000000" pitchFamily="50" charset="-128"/>
                <a:ea typeface="BIZ UDPゴシック" panose="020B0400000000000000" pitchFamily="50" charset="-128"/>
                <a:cs typeface="+mn-cs"/>
              </a:rPr>
              <a:t>お店などに自分の意見を伝えることは、お店で売っている商品が使いやすくなるなど、</a:t>
            </a:r>
            <a:endParaRPr kumimoji="1" lang="en-US" altLang="ja-JP" sz="12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b="0" i="0" kern="1200" dirty="0">
                <a:solidFill>
                  <a:schemeClr val="tx1"/>
                </a:solidFill>
                <a:effectLst/>
                <a:latin typeface="BIZ UDPゴシック" panose="020B0400000000000000" pitchFamily="50" charset="-128"/>
                <a:ea typeface="BIZ UDPゴシック" panose="020B0400000000000000" pitchFamily="50" charset="-128"/>
                <a:cs typeface="+mn-cs"/>
              </a:rPr>
              <a:t>自分自身を含め、多くの消費者や社会のためになることです。</a:t>
            </a:r>
            <a:endParaRPr kumimoji="1" lang="en-US" altLang="ja-JP" sz="12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endParaRPr kumimoji="1" lang="en-US" altLang="ja-JP" sz="1200" b="0" i="0" kern="1200" dirty="0">
              <a:solidFill>
                <a:schemeClr val="tx1"/>
              </a:solidFill>
              <a:effectLst/>
              <a:latin typeface="BIZ UDPゴシック" panose="020B0400000000000000" pitchFamily="50" charset="-128"/>
              <a:ea typeface="BIZ UDPゴシック" panose="020B0400000000000000" pitchFamily="50" charset="-128"/>
              <a:cs typeface="+mn-cs"/>
            </a:endParaRPr>
          </a:p>
          <a:p>
            <a:r>
              <a:rPr kumimoji="1" lang="ja-JP" altLang="en-US" sz="1200" b="0" i="0" kern="1200" dirty="0">
                <a:solidFill>
                  <a:schemeClr val="tx1"/>
                </a:solidFill>
                <a:effectLst/>
                <a:latin typeface="BIZ UDPゴシック" panose="020B0400000000000000" pitchFamily="50" charset="-128"/>
                <a:ea typeface="BIZ UDPゴシック" panose="020B0400000000000000" pitchFamily="50" charset="-128"/>
                <a:cs typeface="+mn-cs"/>
              </a:rPr>
              <a:t>そのような行動ができる人（かしこい消費者）を消費者市民といいます。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48</a:t>
            </a:fld>
            <a:endParaRPr kumimoji="1" lang="ja-JP" altLang="en-US"/>
          </a:p>
        </p:txBody>
      </p:sp>
    </p:spTree>
    <p:extLst>
      <p:ext uri="{BB962C8B-B14F-4D97-AF65-F5344CB8AC3E}">
        <p14:creationId xmlns:p14="http://schemas.microsoft.com/office/powerpoint/2010/main" val="23788697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latin typeface="BIZ UDPゴシック" panose="020B0400000000000000" pitchFamily="50" charset="-128"/>
                <a:ea typeface="BIZ UDPゴシック" panose="020B0400000000000000" pitchFamily="50" charset="-128"/>
              </a:rPr>
              <a:t>消費者市民（かしこい消費者）が集まってつくる社会を消費者市民社会といいます。</a:t>
            </a:r>
          </a:p>
          <a:p>
            <a:r>
              <a:rPr kumimoji="1" lang="ja-JP" altLang="en-US" b="0" i="0" dirty="0">
                <a:solidFill>
                  <a:schemeClr val="tx1"/>
                </a:solidFill>
                <a:effectLst/>
                <a:highlight>
                  <a:srgbClr val="FFFFFF"/>
                </a:highlight>
                <a:latin typeface="BIZ UDPゴシック" panose="020B0400000000000000" pitchFamily="50" charset="-128"/>
                <a:ea typeface="BIZ UDPゴシック" panose="020B0400000000000000" pitchFamily="50" charset="-128"/>
              </a:rPr>
              <a:t>現在の自分の行動が未来に影響を与えます。今日の自分がよい行動をすれば、みんなの未来もよりよいものになります。</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49</a:t>
            </a:fld>
            <a:endParaRPr kumimoji="1" lang="ja-JP" altLang="en-US"/>
          </a:p>
        </p:txBody>
      </p:sp>
    </p:spTree>
    <p:extLst>
      <p:ext uri="{BB962C8B-B14F-4D97-AF65-F5344CB8AC3E}">
        <p14:creationId xmlns:p14="http://schemas.microsoft.com/office/powerpoint/2010/main" val="19349437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25B958B-1E94-4B79-8E18-D7CC9710CCB2}" type="slidenum">
              <a:rPr kumimoji="1" lang="ja-JP" altLang="en-US" smtClean="0"/>
              <a:t>5</a:t>
            </a:fld>
            <a:endParaRPr kumimoji="1" lang="ja-JP" altLang="en-US"/>
          </a:p>
        </p:txBody>
      </p:sp>
    </p:spTree>
    <p:extLst>
      <p:ext uri="{BB962C8B-B14F-4D97-AF65-F5344CB8AC3E}">
        <p14:creationId xmlns:p14="http://schemas.microsoft.com/office/powerpoint/2010/main" val="225794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みなさんは、これまでにまだ食べられるものを捨てたことはありますか。</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どんな理由で捨ててしまいましたか。</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・腐らせてしまった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・好みの味でなかった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・多すぎて食べきれなかった</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など</a:t>
            </a: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6</a:t>
            </a:fld>
            <a:endParaRPr kumimoji="1" lang="ja-JP" altLang="en-US"/>
          </a:p>
        </p:txBody>
      </p:sp>
    </p:spTree>
    <p:extLst>
      <p:ext uri="{BB962C8B-B14F-4D97-AF65-F5344CB8AC3E}">
        <p14:creationId xmlns:p14="http://schemas.microsoft.com/office/powerpoint/2010/main" val="3743142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7</a:t>
            </a:fld>
            <a:endParaRPr kumimoji="1" lang="ja-JP" altLang="en-US"/>
          </a:p>
        </p:txBody>
      </p:sp>
    </p:spTree>
    <p:extLst>
      <p:ext uri="{BB962C8B-B14F-4D97-AF65-F5344CB8AC3E}">
        <p14:creationId xmlns:p14="http://schemas.microsoft.com/office/powerpoint/2010/main" val="1682642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8</a:t>
            </a:fld>
            <a:endParaRPr kumimoji="1" lang="ja-JP" altLang="en-US"/>
          </a:p>
        </p:txBody>
      </p:sp>
    </p:spTree>
    <p:extLst>
      <p:ext uri="{BB962C8B-B14F-4D97-AF65-F5344CB8AC3E}">
        <p14:creationId xmlns:p14="http://schemas.microsoft.com/office/powerpoint/2010/main" val="193560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latin typeface="BIZ UDPゴシック" panose="020B0400000000000000" pitchFamily="50" charset="-128"/>
                <a:ea typeface="BIZ UDPゴシック" panose="020B0400000000000000" pitchFamily="50" charset="-128"/>
              </a:rPr>
              <a:t>例えば、ポテトスナック菓子が私たちに届くまでを例に考えてみましょう。</a:t>
            </a:r>
            <a:endParaRPr kumimoji="1" lang="en-US" altLang="ja-JP" dirty="0">
              <a:latin typeface="BIZ UDPゴシック" panose="020B0400000000000000" pitchFamily="50" charset="-128"/>
              <a:ea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野菜は農家の人が育てます。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農家の人が育てた野菜が工場に運ばれ、ポテトスナック菓子が作られます。</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できあがったポテトスナック菓子はお店に運ばれ、売られます。売っているポテトスナック菓子を消費者が買います。</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5"/>
          </p:nvPr>
        </p:nvSpPr>
        <p:spPr/>
        <p:txBody>
          <a:bodyPr/>
          <a:lstStyle/>
          <a:p>
            <a:fld id="{35286326-713D-4E22-85CB-4D06F80F33E4}" type="slidenum">
              <a:rPr kumimoji="1" lang="ja-JP" altLang="en-US" smtClean="0"/>
              <a:t>9</a:t>
            </a:fld>
            <a:endParaRPr kumimoji="1" lang="ja-JP" altLang="en-US"/>
          </a:p>
        </p:txBody>
      </p:sp>
    </p:spTree>
    <p:extLst>
      <p:ext uri="{BB962C8B-B14F-4D97-AF65-F5344CB8AC3E}">
        <p14:creationId xmlns:p14="http://schemas.microsoft.com/office/powerpoint/2010/main" val="4010625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934D40-7A16-55ED-6B92-B4E4F7F11C7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B51C5C8-0A89-1C40-BBFD-145B89950D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DC63A25-7513-65EB-1AC0-88D6E67D8632}"/>
              </a:ext>
            </a:extLst>
          </p:cNvPr>
          <p:cNvSpPr>
            <a:spLocks noGrp="1"/>
          </p:cNvSpPr>
          <p:nvPr>
            <p:ph type="dt" sz="half" idx="10"/>
          </p:nvPr>
        </p:nvSpPr>
        <p:spPr/>
        <p:txBody>
          <a:bodyPr/>
          <a:lstStyle/>
          <a:p>
            <a:fld id="{8EAA7538-0379-4F3D-9795-B0CD8E909C5C}" type="datetime1">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60FEEB2B-F795-A803-2937-1784B3E54B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721B10F-4269-A2DA-BEFF-06535D0F2569}"/>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2064810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2EED9E-8DFD-D1B8-DF9E-D208C0F960B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2243040-6BFD-1C8E-31E8-A45B0030DAC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B8BADC0-D88A-FFAF-D6B1-06441FE4E04C}"/>
              </a:ext>
            </a:extLst>
          </p:cNvPr>
          <p:cNvSpPr>
            <a:spLocks noGrp="1"/>
          </p:cNvSpPr>
          <p:nvPr>
            <p:ph type="dt" sz="half" idx="10"/>
          </p:nvPr>
        </p:nvSpPr>
        <p:spPr/>
        <p:txBody>
          <a:bodyPr/>
          <a:lstStyle/>
          <a:p>
            <a:fld id="{6A3B19CD-5CB3-403D-A726-AA552B6F9846}" type="datetime1">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D3101AC7-E4A9-112B-ED6F-66F17E88476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0D2A55-653B-9DFD-8000-22D915F10853}"/>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29178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0C32FF7-165C-CC52-701D-850637A50F6C}"/>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D1FD253-A48B-6F76-25F4-6DA8FE6036DE}"/>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1ADB4D9-0FE5-3A60-C0AE-824B55C825B5}"/>
              </a:ext>
            </a:extLst>
          </p:cNvPr>
          <p:cNvSpPr>
            <a:spLocks noGrp="1"/>
          </p:cNvSpPr>
          <p:nvPr>
            <p:ph type="dt" sz="half" idx="10"/>
          </p:nvPr>
        </p:nvSpPr>
        <p:spPr/>
        <p:txBody>
          <a:bodyPr/>
          <a:lstStyle/>
          <a:p>
            <a:fld id="{3FCE83AC-7B73-4732-9210-31075A8B8A9F}" type="datetime1">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8AEB61A8-C74F-AE3C-38BD-59DD9B41AE8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B1EB7A-63DB-4BAC-4FBC-A8B8F08A43B8}"/>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1475327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9199EC-2004-70FF-A823-A8460A3413D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32B974-F46A-E2DE-C685-9E5B71FC82C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2022144-B99D-4A18-33E7-852394C2203B}"/>
              </a:ext>
            </a:extLst>
          </p:cNvPr>
          <p:cNvSpPr>
            <a:spLocks noGrp="1"/>
          </p:cNvSpPr>
          <p:nvPr>
            <p:ph type="dt" sz="half" idx="10"/>
          </p:nvPr>
        </p:nvSpPr>
        <p:spPr/>
        <p:txBody>
          <a:bodyPr/>
          <a:lstStyle/>
          <a:p>
            <a:fld id="{F64714E9-A503-49A2-9194-99387C7510EF}" type="datetime1">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4CF274A0-6F0A-DBF6-121F-6CF64D52E6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0962FA1-3D61-844B-28C9-5085D73801C8}"/>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129252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7BFE6C-A254-0362-68EE-A130003F608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27C50A8-EB6B-452A-85F4-192021E8DF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3BE7B9-4228-4CDE-9AB5-35E772C8C027}"/>
              </a:ext>
            </a:extLst>
          </p:cNvPr>
          <p:cNvSpPr>
            <a:spLocks noGrp="1"/>
          </p:cNvSpPr>
          <p:nvPr>
            <p:ph type="dt" sz="half" idx="10"/>
          </p:nvPr>
        </p:nvSpPr>
        <p:spPr/>
        <p:txBody>
          <a:bodyPr/>
          <a:lstStyle/>
          <a:p>
            <a:fld id="{2A246116-319F-4E70-AD14-4D0219A20022}" type="datetime1">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B191CA63-B36F-DC7F-AAA9-14C263D3219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01C022-703F-479A-DF7F-FCB85C8DFC36}"/>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356950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9DBD75-9DB8-87BF-5637-8EF6890B46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1E43A3D-D7D6-30C2-E757-25A9611DD3F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8ACBDE3-7560-0EC5-368F-D2E87DAFE23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32319FAE-2A05-9ED9-05E0-3A908329608E}"/>
              </a:ext>
            </a:extLst>
          </p:cNvPr>
          <p:cNvSpPr>
            <a:spLocks noGrp="1"/>
          </p:cNvSpPr>
          <p:nvPr>
            <p:ph type="dt" sz="half" idx="10"/>
          </p:nvPr>
        </p:nvSpPr>
        <p:spPr/>
        <p:txBody>
          <a:bodyPr/>
          <a:lstStyle/>
          <a:p>
            <a:fld id="{399C9B38-FBEF-4E34-99C4-0E7DC3E53B3A}" type="datetime1">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E7774834-27B0-B1CC-6057-B61FE279495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C2EFF6D-2286-A5E5-27CB-2B6A4BC7C2E1}"/>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371448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FD5B9D-3A7E-BB50-2A81-DE300B9536C1}"/>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759C253-6FC2-3F86-B834-6B2D49E7BF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A1B4106-1885-ECDD-9975-2E92B57D63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14198F5-F802-E070-9DF5-2D673D0549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2B021B3-D4EA-8AC9-53F2-28D693E86C88}"/>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616D7D4-68FB-FEA5-304F-DB625A2EEAB4}"/>
              </a:ext>
            </a:extLst>
          </p:cNvPr>
          <p:cNvSpPr>
            <a:spLocks noGrp="1"/>
          </p:cNvSpPr>
          <p:nvPr>
            <p:ph type="dt" sz="half" idx="10"/>
          </p:nvPr>
        </p:nvSpPr>
        <p:spPr/>
        <p:txBody>
          <a:bodyPr/>
          <a:lstStyle/>
          <a:p>
            <a:fld id="{F821D820-F316-4863-818C-DCD3E5CC6989}" type="datetime1">
              <a:rPr kumimoji="1" lang="ja-JP" altLang="en-US" smtClean="0"/>
              <a:t>2026/1/8</a:t>
            </a:fld>
            <a:endParaRPr kumimoji="1" lang="ja-JP" altLang="en-US"/>
          </a:p>
        </p:txBody>
      </p:sp>
      <p:sp>
        <p:nvSpPr>
          <p:cNvPr id="8" name="フッター プレースホルダー 7">
            <a:extLst>
              <a:ext uri="{FF2B5EF4-FFF2-40B4-BE49-F238E27FC236}">
                <a16:creationId xmlns:a16="http://schemas.microsoft.com/office/drawing/2014/main" id="{51D7A757-868C-6467-71AB-03EF7A1F8D6C}"/>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457E8B-083D-7123-B1C5-3C09D19ED9DA}"/>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3875881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5330F1-D622-CBF4-2014-96543C7A63E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E4EDB60-C1EA-CAA9-3D9F-75485EE63D04}"/>
              </a:ext>
            </a:extLst>
          </p:cNvPr>
          <p:cNvSpPr>
            <a:spLocks noGrp="1"/>
          </p:cNvSpPr>
          <p:nvPr>
            <p:ph type="dt" sz="half" idx="10"/>
          </p:nvPr>
        </p:nvSpPr>
        <p:spPr/>
        <p:txBody>
          <a:bodyPr/>
          <a:lstStyle/>
          <a:p>
            <a:fld id="{D48A53B9-24C1-403B-8A0C-3E77F57FB621}" type="datetime1">
              <a:rPr kumimoji="1" lang="ja-JP" altLang="en-US" smtClean="0"/>
              <a:t>2026/1/8</a:t>
            </a:fld>
            <a:endParaRPr kumimoji="1" lang="ja-JP" altLang="en-US"/>
          </a:p>
        </p:txBody>
      </p:sp>
      <p:sp>
        <p:nvSpPr>
          <p:cNvPr id="4" name="フッター プレースホルダー 3">
            <a:extLst>
              <a:ext uri="{FF2B5EF4-FFF2-40B4-BE49-F238E27FC236}">
                <a16:creationId xmlns:a16="http://schemas.microsoft.com/office/drawing/2014/main" id="{16D68E13-5C15-42A8-E7A6-01A5DDCF5568}"/>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61E1E1D-BD9C-3A77-4CD9-3244E277AA7B}"/>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417593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2B242F-5277-0391-9C10-CC97FE5CA824}"/>
              </a:ext>
            </a:extLst>
          </p:cNvPr>
          <p:cNvSpPr>
            <a:spLocks noGrp="1"/>
          </p:cNvSpPr>
          <p:nvPr>
            <p:ph type="dt" sz="half" idx="10"/>
          </p:nvPr>
        </p:nvSpPr>
        <p:spPr/>
        <p:txBody>
          <a:bodyPr/>
          <a:lstStyle/>
          <a:p>
            <a:fld id="{1B54D1F4-F45B-4B29-A593-B0D052B86F38}" type="datetime1">
              <a:rPr kumimoji="1" lang="ja-JP" altLang="en-US" smtClean="0"/>
              <a:t>2026/1/8</a:t>
            </a:fld>
            <a:endParaRPr kumimoji="1" lang="ja-JP" altLang="en-US"/>
          </a:p>
        </p:txBody>
      </p:sp>
      <p:sp>
        <p:nvSpPr>
          <p:cNvPr id="3" name="フッター プレースホルダー 2">
            <a:extLst>
              <a:ext uri="{FF2B5EF4-FFF2-40B4-BE49-F238E27FC236}">
                <a16:creationId xmlns:a16="http://schemas.microsoft.com/office/drawing/2014/main" id="{35A9ABF7-04A8-2EC4-35AE-06BECFC79E9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F5EF6C-97C0-D2C8-17A6-B750B4F7E655}"/>
              </a:ext>
            </a:extLst>
          </p:cNvPr>
          <p:cNvSpPr>
            <a:spLocks noGrp="1"/>
          </p:cNvSpPr>
          <p:nvPr>
            <p:ph type="sldNum" sz="quarter" idx="12"/>
          </p:nvPr>
        </p:nvSpPr>
        <p:spPr/>
        <p:txBody>
          <a:bodyPr/>
          <a:lstStyle>
            <a:lvl1pPr>
              <a:defRPr sz="2400"/>
            </a:lvl1pPr>
          </a:lstStyle>
          <a:p>
            <a:fld id="{69798F0D-7302-4F0F-B80B-378524AAADEE}" type="slidenum">
              <a:rPr lang="ja-JP" altLang="en-US" smtClean="0"/>
              <a:pPr/>
              <a:t>‹#›</a:t>
            </a:fld>
            <a:endParaRPr lang="ja-JP" altLang="en-US"/>
          </a:p>
        </p:txBody>
      </p:sp>
    </p:spTree>
    <p:extLst>
      <p:ext uri="{BB962C8B-B14F-4D97-AF65-F5344CB8AC3E}">
        <p14:creationId xmlns:p14="http://schemas.microsoft.com/office/powerpoint/2010/main" val="9231760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73E759D-405B-542A-0CA5-FD2C0D86AEB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91C570-2E13-B03B-5564-E1972568C93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69ADE34-5DEC-A8F9-A674-57BF6E8FEE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CA896C1-8C65-26FF-595F-AE4A7D758026}"/>
              </a:ext>
            </a:extLst>
          </p:cNvPr>
          <p:cNvSpPr>
            <a:spLocks noGrp="1"/>
          </p:cNvSpPr>
          <p:nvPr>
            <p:ph type="dt" sz="half" idx="10"/>
          </p:nvPr>
        </p:nvSpPr>
        <p:spPr/>
        <p:txBody>
          <a:bodyPr/>
          <a:lstStyle/>
          <a:p>
            <a:fld id="{C348485C-7CD1-4D21-8062-D37AE2DE5B84}" type="datetime1">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AF648D04-C5BB-5113-81E9-278A423EF3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3FB4BA-D66A-8EF4-8953-BF466A855D16}"/>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195450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171FDB-3BB4-BF01-CE16-5C06F0D4900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16595AB-3AEE-1F0D-77C5-5E1F8E6D5B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C738C8D5-9575-70A0-ED6D-2E74FEDF38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E8AEAC-29C6-2C31-13DB-57860470AA67}"/>
              </a:ext>
            </a:extLst>
          </p:cNvPr>
          <p:cNvSpPr>
            <a:spLocks noGrp="1"/>
          </p:cNvSpPr>
          <p:nvPr>
            <p:ph type="dt" sz="half" idx="10"/>
          </p:nvPr>
        </p:nvSpPr>
        <p:spPr/>
        <p:txBody>
          <a:bodyPr/>
          <a:lstStyle/>
          <a:p>
            <a:fld id="{E124740E-AC5B-4614-8301-6B33DA2C4F61}" type="datetime1">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E2C8CFBB-7200-AED1-76CA-5834556281A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0F546B0-D0D9-E5F4-9CCB-BFC420E80EE9}"/>
              </a:ext>
            </a:extLst>
          </p:cNvPr>
          <p:cNvSpPr>
            <a:spLocks noGrp="1"/>
          </p:cNvSpPr>
          <p:nvPr>
            <p:ph type="sldNum" sz="quarter" idx="12"/>
          </p:nvPr>
        </p:nvSpPr>
        <p:spPr/>
        <p:txBody>
          <a:body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1364442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A62478E-D31F-414D-5170-8415689D1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581091-EDD3-6047-9CCA-47A901995C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26C76B-68A9-7A79-4680-097FAD4FCC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6A7B6-8B74-4811-BCD8-E9A846B1C469}" type="datetime1">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17F49866-535B-EB25-DEB7-3144EFCE48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845DE423-2E79-FAFB-6CE1-2E2134982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98F0D-7302-4F0F-B80B-378524AAADEE}" type="slidenum">
              <a:rPr kumimoji="1" lang="ja-JP" altLang="en-US" smtClean="0"/>
              <a:t>‹#›</a:t>
            </a:fld>
            <a:endParaRPr kumimoji="1" lang="ja-JP" altLang="en-US"/>
          </a:p>
        </p:txBody>
      </p:sp>
    </p:spTree>
    <p:extLst>
      <p:ext uri="{BB962C8B-B14F-4D97-AF65-F5344CB8AC3E}">
        <p14:creationId xmlns:p14="http://schemas.microsoft.com/office/powerpoint/2010/main" val="1956695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7.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37.png"/><Relationship Id="rId4" Type="http://schemas.openxmlformats.org/officeDocument/2006/relationships/image" Target="../media/image2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27.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0.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4.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68.png"/><Relationship Id="rId4" Type="http://schemas.openxmlformats.org/officeDocument/2006/relationships/image" Target="../media/image67.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1.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 Id="rId9" Type="http://schemas.openxmlformats.org/officeDocument/2006/relationships/image" Target="../media/image83.pn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7.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86.png"/><Relationship Id="rId4" Type="http://schemas.openxmlformats.org/officeDocument/2006/relationships/image" Target="../media/image85.png"/></Relationships>
</file>

<file path=ppt/slides/_rels/slide4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image" Target="../media/image89.png"/><Relationship Id="rId4" Type="http://schemas.openxmlformats.org/officeDocument/2006/relationships/image" Target="../media/image88.jpe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88.jpeg"/><Relationship Id="rId5" Type="http://schemas.openxmlformats.org/officeDocument/2006/relationships/image" Target="../media/image25.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7.xml"/><Relationship Id="rId5" Type="http://schemas.openxmlformats.org/officeDocument/2006/relationships/image" Target="../media/image92.JPG"/><Relationship Id="rId4" Type="http://schemas.openxmlformats.org/officeDocument/2006/relationships/image" Target="../media/image88.jpeg"/></Relationships>
</file>

<file path=ppt/slides/_rels/slide4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89.png"/><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image" Target="../media/image94.png"/><Relationship Id="rId5" Type="http://schemas.openxmlformats.org/officeDocument/2006/relationships/image" Target="../media/image48.png"/><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A02B41B-247E-79BF-0DE8-B06916C930DE}"/>
              </a:ext>
            </a:extLst>
          </p:cNvPr>
          <p:cNvSpPr>
            <a:spLocks noGrp="1"/>
          </p:cNvSpPr>
          <p:nvPr>
            <p:ph type="sldNum" sz="quarter" idx="12"/>
          </p:nvPr>
        </p:nvSpPr>
        <p:spPr/>
        <p:txBody>
          <a:bodyPr/>
          <a:lstStyle/>
          <a:p>
            <a:fld id="{C9D707A9-BE3A-46EF-B64A-4D23364FB652}" type="slidenum">
              <a:rPr kumimoji="1" lang="ja-JP" altLang="en-US" smtClean="0"/>
              <a:t>1</a:t>
            </a:fld>
            <a:endParaRPr kumimoji="1" lang="ja-JP" altLang="en-US" dirty="0"/>
          </a:p>
        </p:txBody>
      </p:sp>
      <p:grpSp>
        <p:nvGrpSpPr>
          <p:cNvPr id="7" name="グループ化 6">
            <a:extLst>
              <a:ext uri="{FF2B5EF4-FFF2-40B4-BE49-F238E27FC236}">
                <a16:creationId xmlns:a16="http://schemas.microsoft.com/office/drawing/2014/main" id="{4ACFC798-EC5C-DDC1-78DF-9F05E168A760}"/>
              </a:ext>
            </a:extLst>
          </p:cNvPr>
          <p:cNvGrpSpPr/>
          <p:nvPr/>
        </p:nvGrpSpPr>
        <p:grpSpPr>
          <a:xfrm>
            <a:off x="2332383" y="5628024"/>
            <a:ext cx="9144000" cy="728326"/>
            <a:chOff x="2332383" y="5628024"/>
            <a:chExt cx="9144000" cy="728326"/>
          </a:xfrm>
        </p:grpSpPr>
        <p:sp>
          <p:nvSpPr>
            <p:cNvPr id="11" name="字幕 2">
              <a:extLst>
                <a:ext uri="{FF2B5EF4-FFF2-40B4-BE49-F238E27FC236}">
                  <a16:creationId xmlns:a16="http://schemas.microsoft.com/office/drawing/2014/main" id="{016DEE8E-A900-528B-DC95-12F94E731FFC}"/>
                </a:ext>
              </a:extLst>
            </p:cNvPr>
            <p:cNvSpPr txBox="1">
              <a:spLocks/>
            </p:cNvSpPr>
            <p:nvPr/>
          </p:nvSpPr>
          <p:spPr>
            <a:xfrm>
              <a:off x="2332383" y="5810458"/>
              <a:ext cx="9144000" cy="5458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r"/>
              <a:r>
                <a:rPr lang="ja-JP" altLang="en-US" sz="2000" dirty="0">
                  <a:latin typeface="BIZ UDPゴシック" panose="020B0400000000000000" pitchFamily="50" charset="-128"/>
                  <a:ea typeface="BIZ UDPゴシック" panose="020B0400000000000000" pitchFamily="50" charset="-128"/>
                </a:rPr>
                <a:t>大阪府消費生活センター</a:t>
              </a:r>
            </a:p>
          </p:txBody>
        </p:sp>
        <p:sp>
          <p:nvSpPr>
            <p:cNvPr id="12" name="テキスト ボックス 11">
              <a:extLst>
                <a:ext uri="{FF2B5EF4-FFF2-40B4-BE49-F238E27FC236}">
                  <a16:creationId xmlns:a16="http://schemas.microsoft.com/office/drawing/2014/main" id="{B6055B4D-6A02-706F-0193-94A88907389A}"/>
                </a:ext>
              </a:extLst>
            </p:cNvPr>
            <p:cNvSpPr txBox="1"/>
            <p:nvPr/>
          </p:nvSpPr>
          <p:spPr>
            <a:xfrm>
              <a:off x="8657094" y="5628024"/>
              <a:ext cx="1955800" cy="246221"/>
            </a:xfrm>
            <a:prstGeom prst="rect">
              <a:avLst/>
            </a:prstGeom>
            <a:noFill/>
          </p:spPr>
          <p:txBody>
            <a:bodyPr wrap="square" rtlCol="0">
              <a:spAutoFit/>
            </a:bodyPr>
            <a:lstStyle/>
            <a:p>
              <a:pPr>
                <a:spcBef>
                  <a:spcPts val="600"/>
                </a:spcBef>
                <a:spcAft>
                  <a:spcPts val="600"/>
                </a:spcAft>
              </a:pPr>
              <a:r>
                <a:rPr kumimoji="1" lang="ja-JP" altLang="en-US" sz="1000" dirty="0">
                  <a:latin typeface="BIZ UDPゴシック" panose="020B0400000000000000" pitchFamily="50" charset="-128"/>
                  <a:ea typeface="BIZ UDPゴシック" panose="020B0400000000000000" pitchFamily="50" charset="-128"/>
                </a:rPr>
                <a:t>おおさかふ　しょうひせいかつ</a:t>
              </a:r>
            </a:p>
          </p:txBody>
        </p:sp>
      </p:grpSp>
      <p:sp>
        <p:nvSpPr>
          <p:cNvPr id="3" name="テキスト ボックス 2">
            <a:extLst>
              <a:ext uri="{FF2B5EF4-FFF2-40B4-BE49-F238E27FC236}">
                <a16:creationId xmlns:a16="http://schemas.microsoft.com/office/drawing/2014/main" id="{000533CD-3BB9-A992-5678-38B8562FD1DB}"/>
              </a:ext>
            </a:extLst>
          </p:cNvPr>
          <p:cNvSpPr txBox="1"/>
          <p:nvPr/>
        </p:nvSpPr>
        <p:spPr>
          <a:xfrm>
            <a:off x="2189629" y="2067973"/>
            <a:ext cx="7812741" cy="2626938"/>
          </a:xfrm>
          <a:prstGeom prst="rect">
            <a:avLst/>
          </a:prstGeom>
          <a:noFill/>
        </p:spPr>
        <p:txBody>
          <a:bodyPr wrap="square" rtlCol="0">
            <a:spAutoFit/>
          </a:bodyPr>
          <a:lstStyle/>
          <a:p>
            <a:pPr algn="ctr">
              <a:lnSpc>
                <a:spcPct val="150000"/>
              </a:lnSpc>
            </a:pPr>
            <a:r>
              <a:rPr kumimoji="1" lang="ja-JP" altLang="en-US" sz="6000" b="1" dirty="0">
                <a:latin typeface="BIZ UDPゴシック" panose="020B0400000000000000" pitchFamily="50" charset="-128"/>
                <a:ea typeface="BIZ UDPゴシック" panose="020B0400000000000000" pitchFamily="50" charset="-128"/>
              </a:rPr>
              <a:t>今日の自分の行動が　</a:t>
            </a:r>
          </a:p>
          <a:p>
            <a:pPr algn="ctr">
              <a:lnSpc>
                <a:spcPct val="150000"/>
              </a:lnSpc>
            </a:pPr>
            <a:r>
              <a:rPr kumimoji="1" lang="ja-JP" altLang="en-US" sz="6000" b="1" dirty="0">
                <a:latin typeface="BIZ UDPゴシック" panose="020B0400000000000000" pitchFamily="50" charset="-128"/>
                <a:ea typeface="BIZ UDPゴシック" panose="020B0400000000000000" pitchFamily="50" charset="-128"/>
              </a:rPr>
              <a:t>みんなの未来を変える</a:t>
            </a:r>
          </a:p>
        </p:txBody>
      </p:sp>
      <p:sp>
        <p:nvSpPr>
          <p:cNvPr id="2" name="テキスト ボックス 1">
            <a:extLst>
              <a:ext uri="{FF2B5EF4-FFF2-40B4-BE49-F238E27FC236}">
                <a16:creationId xmlns:a16="http://schemas.microsoft.com/office/drawing/2014/main" id="{6712B8CE-4BD9-960D-9B62-BA3B0BAE1DB8}"/>
              </a:ext>
            </a:extLst>
          </p:cNvPr>
          <p:cNvSpPr txBox="1"/>
          <p:nvPr/>
        </p:nvSpPr>
        <p:spPr>
          <a:xfrm>
            <a:off x="2725806" y="2067973"/>
            <a:ext cx="6740386" cy="461665"/>
          </a:xfrm>
          <a:prstGeom prst="rect">
            <a:avLst/>
          </a:prstGeom>
          <a:noFill/>
        </p:spPr>
        <p:txBody>
          <a:bodyPr wrap="square" rtlCol="0">
            <a:spAutoFit/>
          </a:bodyPr>
          <a:lstStyle/>
          <a:p>
            <a:pPr>
              <a:spcBef>
                <a:spcPts val="600"/>
              </a:spcBef>
              <a:spcAft>
                <a:spcPts val="600"/>
              </a:spcAft>
            </a:pPr>
            <a:r>
              <a:rPr kumimoji="1" lang="ja-JP" altLang="en-US" sz="2400" dirty="0">
                <a:latin typeface="BIZ UDPゴシック" panose="020B0400000000000000" pitchFamily="50" charset="-128"/>
                <a:ea typeface="BIZ UDPゴシック" panose="020B0400000000000000" pitchFamily="50" charset="-128"/>
              </a:rPr>
              <a:t>  きょう　　　　　　　じ　ぶん　　　　　こう　どう</a:t>
            </a:r>
          </a:p>
        </p:txBody>
      </p:sp>
      <p:sp>
        <p:nvSpPr>
          <p:cNvPr id="5" name="テキスト ボックス 4">
            <a:extLst>
              <a:ext uri="{FF2B5EF4-FFF2-40B4-BE49-F238E27FC236}">
                <a16:creationId xmlns:a16="http://schemas.microsoft.com/office/drawing/2014/main" id="{D9F4C714-8338-995D-136E-989008973A21}"/>
              </a:ext>
            </a:extLst>
          </p:cNvPr>
          <p:cNvSpPr txBox="1"/>
          <p:nvPr/>
        </p:nvSpPr>
        <p:spPr>
          <a:xfrm>
            <a:off x="5379306" y="3429000"/>
            <a:ext cx="3050154" cy="461665"/>
          </a:xfrm>
          <a:prstGeom prst="rect">
            <a:avLst/>
          </a:prstGeom>
          <a:noFill/>
        </p:spPr>
        <p:txBody>
          <a:bodyPr wrap="square" rtlCol="0">
            <a:spAutoFit/>
          </a:bodyPr>
          <a:lstStyle/>
          <a:p>
            <a:pPr>
              <a:spcBef>
                <a:spcPts val="600"/>
              </a:spcBef>
              <a:spcAft>
                <a:spcPts val="600"/>
              </a:spcAft>
            </a:pPr>
            <a:r>
              <a:rPr kumimoji="1" lang="ja-JP" altLang="en-US" sz="2400" dirty="0">
                <a:latin typeface="BIZ UDPゴシック" panose="020B0400000000000000" pitchFamily="50" charset="-128"/>
                <a:ea typeface="BIZ UDPゴシック" panose="020B0400000000000000" pitchFamily="50" charset="-128"/>
              </a:rPr>
              <a:t>　みらい　　　　　　か</a:t>
            </a:r>
          </a:p>
        </p:txBody>
      </p:sp>
    </p:spTree>
    <p:extLst>
      <p:ext uri="{BB962C8B-B14F-4D97-AF65-F5344CB8AC3E}">
        <p14:creationId xmlns:p14="http://schemas.microsoft.com/office/powerpoint/2010/main" val="3905207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DE78B8E-BF33-8635-3D76-A51D754AC256}"/>
              </a:ext>
            </a:extLst>
          </p:cNvPr>
          <p:cNvSpPr>
            <a:spLocks noGrp="1"/>
          </p:cNvSpPr>
          <p:nvPr>
            <p:ph type="sldNum" sz="quarter" idx="12"/>
          </p:nvPr>
        </p:nvSpPr>
        <p:spPr/>
        <p:txBody>
          <a:bodyPr/>
          <a:lstStyle/>
          <a:p>
            <a:fld id="{C9D707A9-BE3A-46EF-B64A-4D23364FB652}" type="slidenum">
              <a:rPr lang="ja-JP" altLang="en-US" smtClean="0"/>
              <a:pPr/>
              <a:t>10</a:t>
            </a:fld>
            <a:endParaRPr lang="ja-JP" altLang="en-US" dirty="0"/>
          </a:p>
        </p:txBody>
      </p:sp>
      <p:sp>
        <p:nvSpPr>
          <p:cNvPr id="3" name="吹き出し: 角を丸めた四角形 2">
            <a:extLst>
              <a:ext uri="{FF2B5EF4-FFF2-40B4-BE49-F238E27FC236}">
                <a16:creationId xmlns:a16="http://schemas.microsoft.com/office/drawing/2014/main" id="{5278FBA1-155A-A462-57CD-1A582102FBC2}"/>
              </a:ext>
            </a:extLst>
          </p:cNvPr>
          <p:cNvSpPr/>
          <p:nvPr/>
        </p:nvSpPr>
        <p:spPr>
          <a:xfrm rot="5400000" flipV="1">
            <a:off x="4273173" y="1477993"/>
            <a:ext cx="2485598" cy="6540149"/>
          </a:xfrm>
          <a:prstGeom prst="wedgeRoundRectCallout">
            <a:avLst>
              <a:gd name="adj1" fmla="val -6718"/>
              <a:gd name="adj2" fmla="val 65127"/>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吹き出し: 角を丸めた四角形 3">
            <a:extLst>
              <a:ext uri="{FF2B5EF4-FFF2-40B4-BE49-F238E27FC236}">
                <a16:creationId xmlns:a16="http://schemas.microsoft.com/office/drawing/2014/main" id="{D4360FFA-D02D-C476-AB23-836CA9FC4091}"/>
              </a:ext>
            </a:extLst>
          </p:cNvPr>
          <p:cNvSpPr/>
          <p:nvPr/>
        </p:nvSpPr>
        <p:spPr>
          <a:xfrm rot="5400000">
            <a:off x="6038821" y="-1756925"/>
            <a:ext cx="1462071" cy="7347113"/>
          </a:xfrm>
          <a:prstGeom prst="wedgeRoundRectCallout">
            <a:avLst>
              <a:gd name="adj1" fmla="val -6718"/>
              <a:gd name="adj2" fmla="val 65127"/>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a:extLst>
              <a:ext uri="{FF2B5EF4-FFF2-40B4-BE49-F238E27FC236}">
                <a16:creationId xmlns:a16="http://schemas.microsoft.com/office/drawing/2014/main" id="{97077C6F-B7C5-AAED-F30D-28119CB100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180835">
            <a:off x="709142" y="1274383"/>
            <a:ext cx="1588765" cy="2109585"/>
          </a:xfrm>
          <a:prstGeom prst="rect">
            <a:avLst/>
          </a:prstGeom>
        </p:spPr>
      </p:pic>
      <p:sp>
        <p:nvSpPr>
          <p:cNvPr id="9" name="テキスト ボックス 8">
            <a:extLst>
              <a:ext uri="{FF2B5EF4-FFF2-40B4-BE49-F238E27FC236}">
                <a16:creationId xmlns:a16="http://schemas.microsoft.com/office/drawing/2014/main" id="{B5EEA8D6-35EA-25ED-2362-5DBECD763F44}"/>
              </a:ext>
            </a:extLst>
          </p:cNvPr>
          <p:cNvSpPr txBox="1"/>
          <p:nvPr/>
        </p:nvSpPr>
        <p:spPr>
          <a:xfrm>
            <a:off x="3321053" y="1477516"/>
            <a:ext cx="6897606" cy="1139671"/>
          </a:xfrm>
          <a:prstGeom prst="rect">
            <a:avLst/>
          </a:prstGeom>
          <a:noFill/>
        </p:spPr>
        <p:txBody>
          <a:bodyPr wrap="square" rtlCol="0">
            <a:spAutoFit/>
          </a:body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作る人、運ぶ人、</a:t>
            </a:r>
            <a:r>
              <a:rPr lang="ja-JP" altLang="en-US" sz="2400" dirty="0">
                <a:latin typeface="BIZ UDPゴシック" panose="020B0400000000000000" pitchFamily="50" charset="-128"/>
                <a:ea typeface="BIZ UDPゴシック" panose="020B0400000000000000" pitchFamily="50" charset="-128"/>
              </a:rPr>
              <a:t>加工する人、</a:t>
            </a:r>
            <a:r>
              <a:rPr lang="ja-JP" altLang="en-US" sz="2400" dirty="0">
                <a:solidFill>
                  <a:schemeClr val="tx1"/>
                </a:solidFill>
                <a:latin typeface="BIZ UDPゴシック" panose="020B0400000000000000" pitchFamily="50" charset="-128"/>
                <a:ea typeface="BIZ UDPゴシック" panose="020B0400000000000000" pitchFamily="50" charset="-128"/>
              </a:rPr>
              <a:t>売る人がいるって、わかってもらえたかな？</a:t>
            </a:r>
            <a:endParaRPr kumimoji="1" lang="ja-JP" altLang="en-US" sz="2400" dirty="0"/>
          </a:p>
        </p:txBody>
      </p:sp>
      <p:sp>
        <p:nvSpPr>
          <p:cNvPr id="10" name="テキスト ボックス 9">
            <a:extLst>
              <a:ext uri="{FF2B5EF4-FFF2-40B4-BE49-F238E27FC236}">
                <a16:creationId xmlns:a16="http://schemas.microsoft.com/office/drawing/2014/main" id="{8C1FF9E1-DB47-254E-2647-A18E726F9E7E}"/>
              </a:ext>
            </a:extLst>
          </p:cNvPr>
          <p:cNvSpPr txBox="1"/>
          <p:nvPr/>
        </p:nvSpPr>
        <p:spPr>
          <a:xfrm>
            <a:off x="2659840" y="3945770"/>
            <a:ext cx="5950760" cy="1660198"/>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食べ物を捨てることは、</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作る人、</a:t>
            </a:r>
            <a:r>
              <a:rPr lang="ja-JP" altLang="en-US" sz="2400" dirty="0">
                <a:latin typeface="BIZ UDPゴシック" panose="020B0400000000000000" pitchFamily="50" charset="-128"/>
                <a:ea typeface="BIZ UDPゴシック" panose="020B0400000000000000" pitchFamily="50" charset="-128"/>
              </a:rPr>
              <a:t>加工する人、</a:t>
            </a:r>
            <a:r>
              <a:rPr kumimoji="1" lang="ja-JP" altLang="en-US" sz="2400" dirty="0">
                <a:latin typeface="BIZ UDPゴシック" panose="020B0400000000000000" pitchFamily="50" charset="-128"/>
                <a:ea typeface="BIZ UDPゴシック" panose="020B0400000000000000" pitchFamily="50" charset="-128"/>
              </a:rPr>
              <a:t>運ぶ人、売る人の</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これまでの努力をむだにすることになるよ</a:t>
            </a:r>
            <a:endParaRPr kumimoji="1" lang="ja-JP" altLang="en-US" sz="2400" dirty="0">
              <a:solidFill>
                <a:schemeClr val="accent5"/>
              </a:solidFill>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203393CD-BEBE-BEE1-277A-914407E712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77079" flipH="1">
            <a:off x="9914701" y="4223531"/>
            <a:ext cx="1443381" cy="2145164"/>
          </a:xfrm>
          <a:prstGeom prst="rect">
            <a:avLst/>
          </a:prstGeom>
        </p:spPr>
      </p:pic>
      <p:sp>
        <p:nvSpPr>
          <p:cNvPr id="2" name="テキスト ボックス 1">
            <a:extLst>
              <a:ext uri="{FF2B5EF4-FFF2-40B4-BE49-F238E27FC236}">
                <a16:creationId xmlns:a16="http://schemas.microsoft.com/office/drawing/2014/main" id="{6BE733EF-5DD2-5FB9-75F0-84CEA9B2BE92}"/>
              </a:ext>
            </a:extLst>
          </p:cNvPr>
          <p:cNvSpPr txBox="1"/>
          <p:nvPr/>
        </p:nvSpPr>
        <p:spPr>
          <a:xfrm>
            <a:off x="3419804" y="1429973"/>
            <a:ext cx="598788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つく　　　ひと　　はこ　　　　ひと　　　かこう　　　　　　　  ひと　　  う　　　　ひと　　　　　　　　　　　　　　　　　　</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CAA6A92C-AB11-5D8F-A075-7C8F70278BA5}"/>
              </a:ext>
            </a:extLst>
          </p:cNvPr>
          <p:cNvSpPr txBox="1"/>
          <p:nvPr/>
        </p:nvSpPr>
        <p:spPr>
          <a:xfrm>
            <a:off x="2710440" y="3886772"/>
            <a:ext cx="598788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た　　　　　もの　　　  す　　　　　　　　　　　　　　</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1BD00D63-D9E5-105B-2242-872D4076A8E8}"/>
              </a:ext>
            </a:extLst>
          </p:cNvPr>
          <p:cNvSpPr txBox="1"/>
          <p:nvPr/>
        </p:nvSpPr>
        <p:spPr>
          <a:xfrm>
            <a:off x="2710439" y="4444827"/>
            <a:ext cx="598788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つく　　　　ひと　　  かこう　　　　　　　ひと　　 はこ　　　  ひと　　  う　　　　ひと　　　　　　　　　　　</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C508E08-9961-93D4-BA38-5BDA38B9CD35}"/>
              </a:ext>
            </a:extLst>
          </p:cNvPr>
          <p:cNvSpPr txBox="1"/>
          <p:nvPr/>
        </p:nvSpPr>
        <p:spPr>
          <a:xfrm>
            <a:off x="4148561" y="5021952"/>
            <a:ext cx="71498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どりょく　　　　　　　　　</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79391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DE78B8E-BF33-8635-3D76-A51D754AC256}"/>
              </a:ext>
            </a:extLst>
          </p:cNvPr>
          <p:cNvSpPr>
            <a:spLocks noGrp="1"/>
          </p:cNvSpPr>
          <p:nvPr>
            <p:ph type="sldNum" sz="quarter" idx="12"/>
          </p:nvPr>
        </p:nvSpPr>
        <p:spPr/>
        <p:txBody>
          <a:bodyPr/>
          <a:lstStyle/>
          <a:p>
            <a:fld id="{C9D707A9-BE3A-46EF-B64A-4D23364FB652}" type="slidenum">
              <a:rPr lang="ja-JP" altLang="en-US" smtClean="0"/>
              <a:pPr/>
              <a:t>11</a:t>
            </a:fld>
            <a:endParaRPr lang="ja-JP" altLang="en-US" dirty="0"/>
          </a:p>
        </p:txBody>
      </p:sp>
      <p:sp>
        <p:nvSpPr>
          <p:cNvPr id="37" name="テキスト ボックス 36">
            <a:extLst>
              <a:ext uri="{FF2B5EF4-FFF2-40B4-BE49-F238E27FC236}">
                <a16:creationId xmlns:a16="http://schemas.microsoft.com/office/drawing/2014/main" id="{DDEB2A1A-A2CE-8BC5-5150-37DBFFAEF14F}"/>
              </a:ext>
            </a:extLst>
          </p:cNvPr>
          <p:cNvSpPr txBox="1"/>
          <p:nvPr/>
        </p:nvSpPr>
        <p:spPr>
          <a:xfrm>
            <a:off x="93276" y="463023"/>
            <a:ext cx="12347377" cy="523220"/>
          </a:xfrm>
          <a:prstGeom prst="rect">
            <a:avLst/>
          </a:prstGeom>
          <a:noFill/>
        </p:spPr>
        <p:txBody>
          <a:bodyPr wrap="square" rtlCol="0">
            <a:spAutoFit/>
          </a:bodyPr>
          <a:lstStyle/>
          <a:p>
            <a:r>
              <a:rPr kumimoji="1" lang="ja-JP" altLang="en-US" sz="2800" b="1" dirty="0">
                <a:latin typeface="BIZ UDPゴシック" panose="020B0400000000000000" pitchFamily="50" charset="-128"/>
                <a:ea typeface="BIZ UDPゴシック" panose="020B0400000000000000" pitchFamily="50" charset="-128"/>
              </a:rPr>
              <a:t>まだ食べられるのに捨てられてしまう食べ物</a:t>
            </a:r>
            <a:r>
              <a:rPr lang="ja-JP" altLang="en-US" sz="2800" b="1" dirty="0">
                <a:latin typeface="BIZ UDPゴシック" panose="020B0400000000000000" pitchFamily="50" charset="-128"/>
                <a:ea typeface="BIZ UDPゴシック" panose="020B0400000000000000" pitchFamily="50" charset="-128"/>
              </a:rPr>
              <a:t>のこと</a:t>
            </a:r>
            <a:r>
              <a:rPr kumimoji="1" lang="ja-JP" altLang="en-US" sz="2800" b="1" dirty="0">
                <a:latin typeface="BIZ UDPゴシック" panose="020B0400000000000000" pitchFamily="50" charset="-128"/>
                <a:ea typeface="BIZ UDPゴシック" panose="020B0400000000000000" pitchFamily="50" charset="-128"/>
              </a:rPr>
              <a:t>を食品ロスといいます。</a:t>
            </a:r>
            <a:endParaRPr kumimoji="1" lang="ja-JP" altLang="en-US" sz="2800" b="1" dirty="0"/>
          </a:p>
        </p:txBody>
      </p:sp>
      <p:pic>
        <p:nvPicPr>
          <p:cNvPr id="5" name="図 4">
            <a:extLst>
              <a:ext uri="{FF2B5EF4-FFF2-40B4-BE49-F238E27FC236}">
                <a16:creationId xmlns:a16="http://schemas.microsoft.com/office/drawing/2014/main" id="{C0C687B0-1CE6-29A3-9123-2E0A5845F9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7531" y="4345436"/>
            <a:ext cx="1683700" cy="692187"/>
          </a:xfrm>
          <a:prstGeom prst="rect">
            <a:avLst/>
          </a:prstGeom>
        </p:spPr>
      </p:pic>
      <p:pic>
        <p:nvPicPr>
          <p:cNvPr id="11" name="図 10">
            <a:extLst>
              <a:ext uri="{FF2B5EF4-FFF2-40B4-BE49-F238E27FC236}">
                <a16:creationId xmlns:a16="http://schemas.microsoft.com/office/drawing/2014/main" id="{CA4212A4-F50A-C0DF-4ADB-2CF7DBB48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796" y="3619667"/>
            <a:ext cx="1030462" cy="862709"/>
          </a:xfrm>
          <a:prstGeom prst="rect">
            <a:avLst/>
          </a:prstGeom>
        </p:spPr>
      </p:pic>
      <p:pic>
        <p:nvPicPr>
          <p:cNvPr id="12" name="図 11">
            <a:extLst>
              <a:ext uri="{FF2B5EF4-FFF2-40B4-BE49-F238E27FC236}">
                <a16:creationId xmlns:a16="http://schemas.microsoft.com/office/drawing/2014/main" id="{ECE93C01-913A-46E3-9895-FEC01D5B87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913" y="2226661"/>
            <a:ext cx="1114087" cy="846703"/>
          </a:xfrm>
          <a:prstGeom prst="rect">
            <a:avLst/>
          </a:prstGeom>
        </p:spPr>
      </p:pic>
      <p:pic>
        <p:nvPicPr>
          <p:cNvPr id="13" name="図 12">
            <a:extLst>
              <a:ext uri="{FF2B5EF4-FFF2-40B4-BE49-F238E27FC236}">
                <a16:creationId xmlns:a16="http://schemas.microsoft.com/office/drawing/2014/main" id="{E2F7F58C-CF35-A240-2421-C5FC43F991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47164" y="3198185"/>
            <a:ext cx="900676" cy="692187"/>
          </a:xfrm>
          <a:prstGeom prst="rect">
            <a:avLst/>
          </a:prstGeom>
        </p:spPr>
      </p:pic>
      <p:pic>
        <p:nvPicPr>
          <p:cNvPr id="14" name="図 13">
            <a:extLst>
              <a:ext uri="{FF2B5EF4-FFF2-40B4-BE49-F238E27FC236}">
                <a16:creationId xmlns:a16="http://schemas.microsoft.com/office/drawing/2014/main" id="{23BF5533-BB7D-C61E-3AC5-B3A048F290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74136" y="1948836"/>
            <a:ext cx="1696765" cy="1195291"/>
          </a:xfrm>
          <a:prstGeom prst="rect">
            <a:avLst/>
          </a:prstGeom>
        </p:spPr>
      </p:pic>
      <p:sp>
        <p:nvSpPr>
          <p:cNvPr id="9" name="円弧 8">
            <a:extLst>
              <a:ext uri="{FF2B5EF4-FFF2-40B4-BE49-F238E27FC236}">
                <a16:creationId xmlns:a16="http://schemas.microsoft.com/office/drawing/2014/main" id="{A3A8F34C-71AC-D926-AAD0-A4AA7A8A017A}"/>
              </a:ext>
            </a:extLst>
          </p:cNvPr>
          <p:cNvSpPr/>
          <p:nvPr/>
        </p:nvSpPr>
        <p:spPr>
          <a:xfrm flipH="1">
            <a:off x="9232441" y="2921882"/>
            <a:ext cx="4593180" cy="1823771"/>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17" name="円弧 16">
            <a:extLst>
              <a:ext uri="{FF2B5EF4-FFF2-40B4-BE49-F238E27FC236}">
                <a16:creationId xmlns:a16="http://schemas.microsoft.com/office/drawing/2014/main" id="{8061E016-F948-B398-7787-856D7CD0D94C}"/>
              </a:ext>
            </a:extLst>
          </p:cNvPr>
          <p:cNvSpPr/>
          <p:nvPr/>
        </p:nvSpPr>
        <p:spPr>
          <a:xfrm>
            <a:off x="-2339455" y="3619667"/>
            <a:ext cx="5576480" cy="93481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4" name="円弧 23">
            <a:extLst>
              <a:ext uri="{FF2B5EF4-FFF2-40B4-BE49-F238E27FC236}">
                <a16:creationId xmlns:a16="http://schemas.microsoft.com/office/drawing/2014/main" id="{EDD55A5E-CF18-DD7E-CA13-A90BB6CC30E4}"/>
              </a:ext>
            </a:extLst>
          </p:cNvPr>
          <p:cNvSpPr/>
          <p:nvPr/>
        </p:nvSpPr>
        <p:spPr>
          <a:xfrm rot="574299">
            <a:off x="-633471" y="1443367"/>
            <a:ext cx="5576480" cy="934810"/>
          </a:xfrm>
          <a:prstGeom prst="arc">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3D051D28-3F70-CCFE-F793-CB09613B6727}"/>
              </a:ext>
            </a:extLst>
          </p:cNvPr>
          <p:cNvSpPr txBox="1"/>
          <p:nvPr/>
        </p:nvSpPr>
        <p:spPr>
          <a:xfrm>
            <a:off x="915122" y="267292"/>
            <a:ext cx="9303298" cy="275562"/>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た　　　　　　　　　　　　　　　　　　　　　　 す　　　　　　　　　　　　　　　　　　　　　　　　　た　　　　　もの　　　　　　　　　　　　　　しょくひん</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0C72E709-8B48-5842-3475-29702014815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6398" y="3191842"/>
            <a:ext cx="2712982" cy="3164508"/>
          </a:xfrm>
          <a:prstGeom prst="rect">
            <a:avLst/>
          </a:prstGeom>
        </p:spPr>
      </p:pic>
      <p:pic>
        <p:nvPicPr>
          <p:cNvPr id="15" name="図 14">
            <a:extLst>
              <a:ext uri="{FF2B5EF4-FFF2-40B4-BE49-F238E27FC236}">
                <a16:creationId xmlns:a16="http://schemas.microsoft.com/office/drawing/2014/main" id="{9DB6547E-926A-3945-2D1E-D6CC5C77E8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8785" y="2161445"/>
            <a:ext cx="3419041" cy="977134"/>
          </a:xfrm>
          <a:prstGeom prst="rect">
            <a:avLst/>
          </a:prstGeom>
        </p:spPr>
      </p:pic>
      <p:pic>
        <p:nvPicPr>
          <p:cNvPr id="18" name="図 17">
            <a:extLst>
              <a:ext uri="{FF2B5EF4-FFF2-40B4-BE49-F238E27FC236}">
                <a16:creationId xmlns:a16="http://schemas.microsoft.com/office/drawing/2014/main" id="{147ECB0C-A297-55AF-2206-63A82A727CA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8910027" y="1564752"/>
            <a:ext cx="2550788" cy="840286"/>
          </a:xfrm>
          <a:prstGeom prst="rect">
            <a:avLst/>
          </a:prstGeom>
        </p:spPr>
      </p:pic>
    </p:spTree>
    <p:extLst>
      <p:ext uri="{BB962C8B-B14F-4D97-AF65-F5344CB8AC3E}">
        <p14:creationId xmlns:p14="http://schemas.microsoft.com/office/powerpoint/2010/main" val="397272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タイトル 1">
            <a:extLst>
              <a:ext uri="{FF2B5EF4-FFF2-40B4-BE49-F238E27FC236}">
                <a16:creationId xmlns:a16="http://schemas.microsoft.com/office/drawing/2014/main" id="{D9923519-82A7-CF09-1427-8A8325F8D5D6}"/>
              </a:ext>
            </a:extLst>
          </p:cNvPr>
          <p:cNvSpPr txBox="1">
            <a:spLocks/>
          </p:cNvSpPr>
          <p:nvPr/>
        </p:nvSpPr>
        <p:spPr>
          <a:xfrm>
            <a:off x="6240325" y="771674"/>
            <a:ext cx="184731" cy="458587"/>
          </a:xfrm>
          <a:prstGeom prst="rect">
            <a:avLst/>
          </a:prstGeom>
        </p:spPr>
        <p:txBody>
          <a:bodyPr wrap="none">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endParaRPr lang="ja-JP" altLang="en-US" sz="2800" b="1" dirty="0">
              <a:solidFill>
                <a:srgbClr val="FF3300"/>
              </a:solidFill>
              <a:latin typeface="BIZ UDPゴシック" panose="020B0400000000000000" pitchFamily="50" charset="-128"/>
              <a:ea typeface="BIZ UDPゴシック" panose="020B0400000000000000" pitchFamily="50" charset="-128"/>
            </a:endParaRPr>
          </a:p>
        </p:txBody>
      </p:sp>
      <p:sp>
        <p:nvSpPr>
          <p:cNvPr id="12" name="スライド番号プレースホルダー 11">
            <a:extLst>
              <a:ext uri="{FF2B5EF4-FFF2-40B4-BE49-F238E27FC236}">
                <a16:creationId xmlns:a16="http://schemas.microsoft.com/office/drawing/2014/main" id="{B7A54754-5BAB-73F4-ACFF-F928AB2CFD21}"/>
              </a:ext>
            </a:extLst>
          </p:cNvPr>
          <p:cNvSpPr>
            <a:spLocks noGrp="1"/>
          </p:cNvSpPr>
          <p:nvPr>
            <p:ph type="sldNum" sz="quarter" idx="12"/>
          </p:nvPr>
        </p:nvSpPr>
        <p:spPr/>
        <p:txBody>
          <a:bodyPr/>
          <a:lstStyle/>
          <a:p>
            <a:fld id="{C9D707A9-BE3A-46EF-B64A-4D23364FB652}" type="slidenum">
              <a:rPr lang="ja-JP" altLang="en-US" smtClean="0"/>
              <a:pPr/>
              <a:t>12</a:t>
            </a:fld>
            <a:endParaRPr lang="ja-JP" altLang="en-US" dirty="0"/>
          </a:p>
        </p:txBody>
      </p:sp>
      <p:sp>
        <p:nvSpPr>
          <p:cNvPr id="7" name="タイトル 1">
            <a:extLst>
              <a:ext uri="{FF2B5EF4-FFF2-40B4-BE49-F238E27FC236}">
                <a16:creationId xmlns:a16="http://schemas.microsoft.com/office/drawing/2014/main" id="{ECF16EFB-4FF4-368D-A92F-7CC94E7494EE}"/>
              </a:ext>
            </a:extLst>
          </p:cNvPr>
          <p:cNvSpPr txBox="1">
            <a:spLocks/>
          </p:cNvSpPr>
          <p:nvPr/>
        </p:nvSpPr>
        <p:spPr>
          <a:xfrm>
            <a:off x="431842" y="537614"/>
            <a:ext cx="5375189"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日本の食品ロス量はどのくらい？</a:t>
            </a:r>
          </a:p>
        </p:txBody>
      </p:sp>
      <p:sp>
        <p:nvSpPr>
          <p:cNvPr id="9" name="テキスト ボックス 8">
            <a:extLst>
              <a:ext uri="{FF2B5EF4-FFF2-40B4-BE49-F238E27FC236}">
                <a16:creationId xmlns:a16="http://schemas.microsoft.com/office/drawing/2014/main" id="{04A8B89B-2ABA-9FFC-CE7A-B77DD315BE5C}"/>
              </a:ext>
            </a:extLst>
          </p:cNvPr>
          <p:cNvSpPr txBox="1"/>
          <p:nvPr/>
        </p:nvSpPr>
        <p:spPr>
          <a:xfrm>
            <a:off x="898617" y="6067778"/>
            <a:ext cx="10394766"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（政府広報オンライン</a:t>
            </a:r>
            <a:r>
              <a:rPr lang="ja-JP" altLang="en-US" sz="2400" dirty="0">
                <a:latin typeface="BIZ UDPゴシック" panose="020B0400000000000000" pitchFamily="50" charset="-128"/>
                <a:ea typeface="BIZ UDPゴシック" panose="020B0400000000000000" pitchFamily="50" charset="-128"/>
              </a:rPr>
              <a:t>「食品ロスを減らそう！今日からできる家庭での取組」</a:t>
            </a:r>
            <a:r>
              <a:rPr kumimoji="1" lang="ja-JP" altLang="en-US" sz="2400" dirty="0">
                <a:latin typeface="BIZ UDPゴシック" panose="020B0400000000000000" pitchFamily="50" charset="-128"/>
                <a:ea typeface="BIZ UDPゴシック" panose="020B0400000000000000" pitchFamily="50" charset="-128"/>
              </a:rPr>
              <a:t>）</a:t>
            </a:r>
            <a:endParaRPr kumimoji="1" lang="ja-JP" altLang="en-US" dirty="0"/>
          </a:p>
        </p:txBody>
      </p:sp>
      <p:sp>
        <p:nvSpPr>
          <p:cNvPr id="2" name="テキスト ボックス 1">
            <a:extLst>
              <a:ext uri="{FF2B5EF4-FFF2-40B4-BE49-F238E27FC236}">
                <a16:creationId xmlns:a16="http://schemas.microsoft.com/office/drawing/2014/main" id="{016DFB96-C0A5-60D5-AE61-FDEECAA62123}"/>
              </a:ext>
            </a:extLst>
          </p:cNvPr>
          <p:cNvSpPr txBox="1"/>
          <p:nvPr/>
        </p:nvSpPr>
        <p:spPr>
          <a:xfrm>
            <a:off x="431842" y="304584"/>
            <a:ext cx="9303298" cy="275562"/>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にほん　　　　　しょくひん　　　　　　 りょう</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087CFE4-BCBB-37D3-92CE-AA95E816F201}"/>
              </a:ext>
            </a:extLst>
          </p:cNvPr>
          <p:cNvSpPr txBox="1"/>
          <p:nvPr/>
        </p:nvSpPr>
        <p:spPr>
          <a:xfrm>
            <a:off x="1153902" y="5871403"/>
            <a:ext cx="9884196"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せいふこうほう　　　　　　　　　　　　　　　　しょくひん　　　　　　　　 へ　　　　　　　　　　　　　きょう　　　　　　　　　　　　　　　　かてい　　　　　　　 とりくみ</a:t>
            </a:r>
            <a:endParaRPr kumimoji="1" lang="en-US" altLang="ja-JP" sz="1200" dirty="0">
              <a:latin typeface="BIZ UDPゴシック" panose="020B0400000000000000" pitchFamily="50" charset="-128"/>
              <a:ea typeface="BIZ UDPゴシック" panose="020B0400000000000000" pitchFamily="50" charset="-128"/>
            </a:endParaRPr>
          </a:p>
        </p:txBody>
      </p:sp>
      <p:grpSp>
        <p:nvGrpSpPr>
          <p:cNvPr id="96" name="グループ化 95">
            <a:extLst>
              <a:ext uri="{FF2B5EF4-FFF2-40B4-BE49-F238E27FC236}">
                <a16:creationId xmlns:a16="http://schemas.microsoft.com/office/drawing/2014/main" id="{0CA1E927-D210-E6C9-595E-E386BD5FD42B}"/>
              </a:ext>
            </a:extLst>
          </p:cNvPr>
          <p:cNvGrpSpPr/>
          <p:nvPr/>
        </p:nvGrpSpPr>
        <p:grpSpPr>
          <a:xfrm>
            <a:off x="431842" y="1434572"/>
            <a:ext cx="7363880" cy="718577"/>
            <a:chOff x="364789" y="2450382"/>
            <a:chExt cx="7363880" cy="718577"/>
          </a:xfrm>
        </p:grpSpPr>
        <p:grpSp>
          <p:nvGrpSpPr>
            <p:cNvPr id="38" name="グループ化 37">
              <a:extLst>
                <a:ext uri="{FF2B5EF4-FFF2-40B4-BE49-F238E27FC236}">
                  <a16:creationId xmlns:a16="http://schemas.microsoft.com/office/drawing/2014/main" id="{FC77C54A-B3D4-9576-8A65-FCF0F4FDFD1A}"/>
                </a:ext>
              </a:extLst>
            </p:cNvPr>
            <p:cNvGrpSpPr/>
            <p:nvPr/>
          </p:nvGrpSpPr>
          <p:grpSpPr>
            <a:xfrm>
              <a:off x="364789" y="2450382"/>
              <a:ext cx="7363880" cy="718577"/>
              <a:chOff x="389474" y="1207066"/>
              <a:chExt cx="7363880" cy="718577"/>
            </a:xfrm>
          </p:grpSpPr>
          <p:grpSp>
            <p:nvGrpSpPr>
              <p:cNvPr id="39" name="グループ化 38">
                <a:extLst>
                  <a:ext uri="{FF2B5EF4-FFF2-40B4-BE49-F238E27FC236}">
                    <a16:creationId xmlns:a16="http://schemas.microsoft.com/office/drawing/2014/main" id="{ED86B9F3-3735-102C-0306-58E9F3129F93}"/>
                  </a:ext>
                </a:extLst>
              </p:cNvPr>
              <p:cNvGrpSpPr/>
              <p:nvPr/>
            </p:nvGrpSpPr>
            <p:grpSpPr>
              <a:xfrm>
                <a:off x="389474" y="1207066"/>
                <a:ext cx="2308093" cy="718577"/>
                <a:chOff x="332792" y="1298354"/>
                <a:chExt cx="2308093" cy="718577"/>
              </a:xfrm>
            </p:grpSpPr>
            <p:pic>
              <p:nvPicPr>
                <p:cNvPr id="52" name="図 51">
                  <a:extLst>
                    <a:ext uri="{FF2B5EF4-FFF2-40B4-BE49-F238E27FC236}">
                      <a16:creationId xmlns:a16="http://schemas.microsoft.com/office/drawing/2014/main" id="{B7DBA4A2-A1BB-4945-9BC9-8E82CA9D5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92" y="1298354"/>
                  <a:ext cx="809536" cy="718577"/>
                </a:xfrm>
                <a:prstGeom prst="rect">
                  <a:avLst/>
                </a:prstGeom>
              </p:spPr>
            </p:pic>
            <p:pic>
              <p:nvPicPr>
                <p:cNvPr id="54" name="図 53">
                  <a:extLst>
                    <a:ext uri="{FF2B5EF4-FFF2-40B4-BE49-F238E27FC236}">
                      <a16:creationId xmlns:a16="http://schemas.microsoft.com/office/drawing/2014/main" id="{42BA5503-9A65-0580-512D-B691B455A5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19" y="1298354"/>
                  <a:ext cx="809536" cy="718577"/>
                </a:xfrm>
                <a:prstGeom prst="rect">
                  <a:avLst/>
                </a:prstGeom>
              </p:spPr>
            </p:pic>
            <p:pic>
              <p:nvPicPr>
                <p:cNvPr id="55" name="図 54">
                  <a:extLst>
                    <a:ext uri="{FF2B5EF4-FFF2-40B4-BE49-F238E27FC236}">
                      <a16:creationId xmlns:a16="http://schemas.microsoft.com/office/drawing/2014/main" id="{482FD749-C039-94B9-958A-2877A54B1E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49" y="1298354"/>
                  <a:ext cx="809536" cy="718577"/>
                </a:xfrm>
                <a:prstGeom prst="rect">
                  <a:avLst/>
                </a:prstGeom>
              </p:spPr>
            </p:pic>
          </p:grpSp>
          <p:grpSp>
            <p:nvGrpSpPr>
              <p:cNvPr id="40" name="グループ化 39">
                <a:extLst>
                  <a:ext uri="{FF2B5EF4-FFF2-40B4-BE49-F238E27FC236}">
                    <a16:creationId xmlns:a16="http://schemas.microsoft.com/office/drawing/2014/main" id="{0D419701-5D85-6B88-0C26-86AEE7FAFD58}"/>
                  </a:ext>
                </a:extLst>
              </p:cNvPr>
              <p:cNvGrpSpPr/>
              <p:nvPr/>
            </p:nvGrpSpPr>
            <p:grpSpPr>
              <a:xfrm>
                <a:off x="5558625" y="1207066"/>
                <a:ext cx="2194729" cy="718577"/>
                <a:chOff x="1831349" y="1298354"/>
                <a:chExt cx="2194729" cy="718577"/>
              </a:xfrm>
            </p:grpSpPr>
            <p:pic>
              <p:nvPicPr>
                <p:cNvPr id="48" name="図 47">
                  <a:extLst>
                    <a:ext uri="{FF2B5EF4-FFF2-40B4-BE49-F238E27FC236}">
                      <a16:creationId xmlns:a16="http://schemas.microsoft.com/office/drawing/2014/main" id="{5BB94BBB-0A80-391A-A720-6422287F5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42" y="1298354"/>
                  <a:ext cx="809536" cy="718577"/>
                </a:xfrm>
                <a:prstGeom prst="rect">
                  <a:avLst/>
                </a:prstGeom>
              </p:spPr>
            </p:pic>
            <p:pic>
              <p:nvPicPr>
                <p:cNvPr id="50" name="図 49">
                  <a:extLst>
                    <a:ext uri="{FF2B5EF4-FFF2-40B4-BE49-F238E27FC236}">
                      <a16:creationId xmlns:a16="http://schemas.microsoft.com/office/drawing/2014/main" id="{6D7B23ED-50A5-16EC-0802-4DE3C9F9C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49" y="1298354"/>
                  <a:ext cx="809536" cy="718577"/>
                </a:xfrm>
                <a:prstGeom prst="rect">
                  <a:avLst/>
                </a:prstGeom>
              </p:spPr>
            </p:pic>
            <p:pic>
              <p:nvPicPr>
                <p:cNvPr id="51" name="図 50">
                  <a:extLst>
                    <a:ext uri="{FF2B5EF4-FFF2-40B4-BE49-F238E27FC236}">
                      <a16:creationId xmlns:a16="http://schemas.microsoft.com/office/drawing/2014/main" id="{947DCD47-3498-BD53-091C-508C6AD8B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370" y="1298354"/>
                  <a:ext cx="809536" cy="718577"/>
                </a:xfrm>
                <a:prstGeom prst="rect">
                  <a:avLst/>
                </a:prstGeom>
              </p:spPr>
            </p:pic>
          </p:grpSp>
        </p:grpSp>
        <p:sp>
          <p:nvSpPr>
            <p:cNvPr id="95" name="タイトル 1">
              <a:extLst>
                <a:ext uri="{FF2B5EF4-FFF2-40B4-BE49-F238E27FC236}">
                  <a16:creationId xmlns:a16="http://schemas.microsoft.com/office/drawing/2014/main" id="{94D64881-D2B9-1D2E-BC72-348D32723DAA}"/>
                </a:ext>
              </a:extLst>
            </p:cNvPr>
            <p:cNvSpPr txBox="1">
              <a:spLocks/>
            </p:cNvSpPr>
            <p:nvPr/>
          </p:nvSpPr>
          <p:spPr>
            <a:xfrm>
              <a:off x="2731048" y="2650145"/>
              <a:ext cx="2783763" cy="301621"/>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　　 ・　　 ・　   ・　　・　　・　　 　</a:t>
              </a:r>
            </a:p>
          </p:txBody>
        </p:sp>
      </p:grpSp>
      <p:grpSp>
        <p:nvGrpSpPr>
          <p:cNvPr id="97" name="グループ化 96">
            <a:extLst>
              <a:ext uri="{FF2B5EF4-FFF2-40B4-BE49-F238E27FC236}">
                <a16:creationId xmlns:a16="http://schemas.microsoft.com/office/drawing/2014/main" id="{7F003D92-5D7E-A2E3-6F8A-83C44B966D43}"/>
              </a:ext>
            </a:extLst>
          </p:cNvPr>
          <p:cNvGrpSpPr/>
          <p:nvPr/>
        </p:nvGrpSpPr>
        <p:grpSpPr>
          <a:xfrm>
            <a:off x="431842" y="2262413"/>
            <a:ext cx="7363880" cy="718577"/>
            <a:chOff x="364789" y="2450382"/>
            <a:chExt cx="7363880" cy="718577"/>
          </a:xfrm>
        </p:grpSpPr>
        <p:grpSp>
          <p:nvGrpSpPr>
            <p:cNvPr id="98" name="グループ化 97">
              <a:extLst>
                <a:ext uri="{FF2B5EF4-FFF2-40B4-BE49-F238E27FC236}">
                  <a16:creationId xmlns:a16="http://schemas.microsoft.com/office/drawing/2014/main" id="{F389FC5C-EC94-7BB8-088C-EF6EF0EECB9B}"/>
                </a:ext>
              </a:extLst>
            </p:cNvPr>
            <p:cNvGrpSpPr/>
            <p:nvPr/>
          </p:nvGrpSpPr>
          <p:grpSpPr>
            <a:xfrm>
              <a:off x="364789" y="2450382"/>
              <a:ext cx="7363880" cy="718577"/>
              <a:chOff x="389474" y="1207066"/>
              <a:chExt cx="7363880" cy="718577"/>
            </a:xfrm>
          </p:grpSpPr>
          <p:grpSp>
            <p:nvGrpSpPr>
              <p:cNvPr id="100" name="グループ化 99">
                <a:extLst>
                  <a:ext uri="{FF2B5EF4-FFF2-40B4-BE49-F238E27FC236}">
                    <a16:creationId xmlns:a16="http://schemas.microsoft.com/office/drawing/2014/main" id="{331DCD4E-D9BC-8929-DE43-0A94FF0A4290}"/>
                  </a:ext>
                </a:extLst>
              </p:cNvPr>
              <p:cNvGrpSpPr/>
              <p:nvPr/>
            </p:nvGrpSpPr>
            <p:grpSpPr>
              <a:xfrm>
                <a:off x="389474" y="1207066"/>
                <a:ext cx="2308093" cy="718577"/>
                <a:chOff x="332792" y="1298354"/>
                <a:chExt cx="2308093" cy="718577"/>
              </a:xfrm>
            </p:grpSpPr>
            <p:pic>
              <p:nvPicPr>
                <p:cNvPr id="105" name="図 104">
                  <a:extLst>
                    <a:ext uri="{FF2B5EF4-FFF2-40B4-BE49-F238E27FC236}">
                      <a16:creationId xmlns:a16="http://schemas.microsoft.com/office/drawing/2014/main" id="{45CE5699-7E88-2008-A996-089B942B78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92" y="1298354"/>
                  <a:ext cx="809536" cy="718577"/>
                </a:xfrm>
                <a:prstGeom prst="rect">
                  <a:avLst/>
                </a:prstGeom>
              </p:spPr>
            </p:pic>
            <p:pic>
              <p:nvPicPr>
                <p:cNvPr id="106" name="図 105">
                  <a:extLst>
                    <a:ext uri="{FF2B5EF4-FFF2-40B4-BE49-F238E27FC236}">
                      <a16:creationId xmlns:a16="http://schemas.microsoft.com/office/drawing/2014/main" id="{4B44C9D3-E6DC-4D2C-4F57-E5CBAF5E03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19" y="1298354"/>
                  <a:ext cx="809536" cy="718577"/>
                </a:xfrm>
                <a:prstGeom prst="rect">
                  <a:avLst/>
                </a:prstGeom>
              </p:spPr>
            </p:pic>
            <p:pic>
              <p:nvPicPr>
                <p:cNvPr id="107" name="図 106">
                  <a:extLst>
                    <a:ext uri="{FF2B5EF4-FFF2-40B4-BE49-F238E27FC236}">
                      <a16:creationId xmlns:a16="http://schemas.microsoft.com/office/drawing/2014/main" id="{11B5B632-C4AF-5717-2FFE-AE811D659C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49" y="1298354"/>
                  <a:ext cx="809536" cy="718577"/>
                </a:xfrm>
                <a:prstGeom prst="rect">
                  <a:avLst/>
                </a:prstGeom>
              </p:spPr>
            </p:pic>
          </p:grpSp>
          <p:grpSp>
            <p:nvGrpSpPr>
              <p:cNvPr id="101" name="グループ化 100">
                <a:extLst>
                  <a:ext uri="{FF2B5EF4-FFF2-40B4-BE49-F238E27FC236}">
                    <a16:creationId xmlns:a16="http://schemas.microsoft.com/office/drawing/2014/main" id="{30603DA4-CD96-3D98-D064-3EFAD0FFFE85}"/>
                  </a:ext>
                </a:extLst>
              </p:cNvPr>
              <p:cNvGrpSpPr/>
              <p:nvPr/>
            </p:nvGrpSpPr>
            <p:grpSpPr>
              <a:xfrm>
                <a:off x="5558625" y="1207066"/>
                <a:ext cx="2194729" cy="718577"/>
                <a:chOff x="1831349" y="1298354"/>
                <a:chExt cx="2194729" cy="718577"/>
              </a:xfrm>
            </p:grpSpPr>
            <p:pic>
              <p:nvPicPr>
                <p:cNvPr id="102" name="図 101">
                  <a:extLst>
                    <a:ext uri="{FF2B5EF4-FFF2-40B4-BE49-F238E27FC236}">
                      <a16:creationId xmlns:a16="http://schemas.microsoft.com/office/drawing/2014/main" id="{79857CA8-BFC1-D4B0-07FE-F9CD931FDC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42" y="1298354"/>
                  <a:ext cx="809536" cy="718577"/>
                </a:xfrm>
                <a:prstGeom prst="rect">
                  <a:avLst/>
                </a:prstGeom>
              </p:spPr>
            </p:pic>
            <p:pic>
              <p:nvPicPr>
                <p:cNvPr id="103" name="図 102">
                  <a:extLst>
                    <a:ext uri="{FF2B5EF4-FFF2-40B4-BE49-F238E27FC236}">
                      <a16:creationId xmlns:a16="http://schemas.microsoft.com/office/drawing/2014/main" id="{7D9BFEC2-AC2D-7B99-A0B5-E06452FCD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49" y="1298354"/>
                  <a:ext cx="809536" cy="718577"/>
                </a:xfrm>
                <a:prstGeom prst="rect">
                  <a:avLst/>
                </a:prstGeom>
              </p:spPr>
            </p:pic>
            <p:pic>
              <p:nvPicPr>
                <p:cNvPr id="104" name="図 103">
                  <a:extLst>
                    <a:ext uri="{FF2B5EF4-FFF2-40B4-BE49-F238E27FC236}">
                      <a16:creationId xmlns:a16="http://schemas.microsoft.com/office/drawing/2014/main" id="{1DA5AAF7-C8D4-90C3-B365-4977D57721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370" y="1298354"/>
                  <a:ext cx="809536" cy="718577"/>
                </a:xfrm>
                <a:prstGeom prst="rect">
                  <a:avLst/>
                </a:prstGeom>
              </p:spPr>
            </p:pic>
          </p:grpSp>
        </p:grpSp>
        <p:sp>
          <p:nvSpPr>
            <p:cNvPr id="99" name="タイトル 1">
              <a:extLst>
                <a:ext uri="{FF2B5EF4-FFF2-40B4-BE49-F238E27FC236}">
                  <a16:creationId xmlns:a16="http://schemas.microsoft.com/office/drawing/2014/main" id="{9F0F23BD-3E56-0F9E-9290-BAF8392E4B95}"/>
                </a:ext>
              </a:extLst>
            </p:cNvPr>
            <p:cNvSpPr txBox="1">
              <a:spLocks/>
            </p:cNvSpPr>
            <p:nvPr/>
          </p:nvSpPr>
          <p:spPr>
            <a:xfrm>
              <a:off x="2731048" y="2650145"/>
              <a:ext cx="2783763" cy="301621"/>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　　 ・　　 ・　   ・　　・　　・　　 　</a:t>
              </a:r>
            </a:p>
          </p:txBody>
        </p:sp>
      </p:grpSp>
      <p:grpSp>
        <p:nvGrpSpPr>
          <p:cNvPr id="108" name="グループ化 107">
            <a:extLst>
              <a:ext uri="{FF2B5EF4-FFF2-40B4-BE49-F238E27FC236}">
                <a16:creationId xmlns:a16="http://schemas.microsoft.com/office/drawing/2014/main" id="{0BDF9265-15A6-5608-0570-89426E1F3B67}"/>
              </a:ext>
            </a:extLst>
          </p:cNvPr>
          <p:cNvGrpSpPr/>
          <p:nvPr/>
        </p:nvGrpSpPr>
        <p:grpSpPr>
          <a:xfrm>
            <a:off x="431842" y="3010426"/>
            <a:ext cx="7363880" cy="718577"/>
            <a:chOff x="364789" y="2450382"/>
            <a:chExt cx="7363880" cy="718577"/>
          </a:xfrm>
        </p:grpSpPr>
        <p:grpSp>
          <p:nvGrpSpPr>
            <p:cNvPr id="109" name="グループ化 108">
              <a:extLst>
                <a:ext uri="{FF2B5EF4-FFF2-40B4-BE49-F238E27FC236}">
                  <a16:creationId xmlns:a16="http://schemas.microsoft.com/office/drawing/2014/main" id="{9B67CC35-D349-03B2-BA50-638B6FBA9FCA}"/>
                </a:ext>
              </a:extLst>
            </p:cNvPr>
            <p:cNvGrpSpPr/>
            <p:nvPr/>
          </p:nvGrpSpPr>
          <p:grpSpPr>
            <a:xfrm>
              <a:off x="364789" y="2450382"/>
              <a:ext cx="7363880" cy="718577"/>
              <a:chOff x="389474" y="1207066"/>
              <a:chExt cx="7363880" cy="718577"/>
            </a:xfrm>
          </p:grpSpPr>
          <p:grpSp>
            <p:nvGrpSpPr>
              <p:cNvPr id="111" name="グループ化 110">
                <a:extLst>
                  <a:ext uri="{FF2B5EF4-FFF2-40B4-BE49-F238E27FC236}">
                    <a16:creationId xmlns:a16="http://schemas.microsoft.com/office/drawing/2014/main" id="{7A529416-CD0A-E594-826C-F7C185E4EDC9}"/>
                  </a:ext>
                </a:extLst>
              </p:cNvPr>
              <p:cNvGrpSpPr/>
              <p:nvPr/>
            </p:nvGrpSpPr>
            <p:grpSpPr>
              <a:xfrm>
                <a:off x="389474" y="1207066"/>
                <a:ext cx="2308093" cy="718577"/>
                <a:chOff x="332792" y="1298354"/>
                <a:chExt cx="2308093" cy="718577"/>
              </a:xfrm>
            </p:grpSpPr>
            <p:pic>
              <p:nvPicPr>
                <p:cNvPr id="116" name="図 115">
                  <a:extLst>
                    <a:ext uri="{FF2B5EF4-FFF2-40B4-BE49-F238E27FC236}">
                      <a16:creationId xmlns:a16="http://schemas.microsoft.com/office/drawing/2014/main" id="{EA85CA92-8099-BDD4-1EB0-A0A96EF17C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792" y="1298354"/>
                  <a:ext cx="809536" cy="718577"/>
                </a:xfrm>
                <a:prstGeom prst="rect">
                  <a:avLst/>
                </a:prstGeom>
              </p:spPr>
            </p:pic>
            <p:pic>
              <p:nvPicPr>
                <p:cNvPr id="117" name="図 116">
                  <a:extLst>
                    <a:ext uri="{FF2B5EF4-FFF2-40B4-BE49-F238E27FC236}">
                      <a16:creationId xmlns:a16="http://schemas.microsoft.com/office/drawing/2014/main" id="{5779DAAA-5F88-2849-EB15-EFA68CE08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2319" y="1298354"/>
                  <a:ext cx="809536" cy="718577"/>
                </a:xfrm>
                <a:prstGeom prst="rect">
                  <a:avLst/>
                </a:prstGeom>
              </p:spPr>
            </p:pic>
            <p:pic>
              <p:nvPicPr>
                <p:cNvPr id="118" name="図 117">
                  <a:extLst>
                    <a:ext uri="{FF2B5EF4-FFF2-40B4-BE49-F238E27FC236}">
                      <a16:creationId xmlns:a16="http://schemas.microsoft.com/office/drawing/2014/main" id="{EAE09D9B-8CFF-B865-BEAB-BCB52146B7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49" y="1298354"/>
                  <a:ext cx="809536" cy="718577"/>
                </a:xfrm>
                <a:prstGeom prst="rect">
                  <a:avLst/>
                </a:prstGeom>
              </p:spPr>
            </p:pic>
          </p:grpSp>
          <p:grpSp>
            <p:nvGrpSpPr>
              <p:cNvPr id="112" name="グループ化 111">
                <a:extLst>
                  <a:ext uri="{FF2B5EF4-FFF2-40B4-BE49-F238E27FC236}">
                    <a16:creationId xmlns:a16="http://schemas.microsoft.com/office/drawing/2014/main" id="{03C8D010-2F7C-B223-8EBE-386542992FAC}"/>
                  </a:ext>
                </a:extLst>
              </p:cNvPr>
              <p:cNvGrpSpPr/>
              <p:nvPr/>
            </p:nvGrpSpPr>
            <p:grpSpPr>
              <a:xfrm>
                <a:off x="5558625" y="1207066"/>
                <a:ext cx="2194729" cy="718577"/>
                <a:chOff x="1831349" y="1298354"/>
                <a:chExt cx="2194729" cy="718577"/>
              </a:xfrm>
            </p:grpSpPr>
            <p:pic>
              <p:nvPicPr>
                <p:cNvPr id="113" name="図 112">
                  <a:extLst>
                    <a:ext uri="{FF2B5EF4-FFF2-40B4-BE49-F238E27FC236}">
                      <a16:creationId xmlns:a16="http://schemas.microsoft.com/office/drawing/2014/main" id="{D0989FA5-C03A-4E4F-A314-C67167F406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542" y="1298354"/>
                  <a:ext cx="809536" cy="718577"/>
                </a:xfrm>
                <a:prstGeom prst="rect">
                  <a:avLst/>
                </a:prstGeom>
              </p:spPr>
            </p:pic>
            <p:pic>
              <p:nvPicPr>
                <p:cNvPr id="114" name="図 113">
                  <a:extLst>
                    <a:ext uri="{FF2B5EF4-FFF2-40B4-BE49-F238E27FC236}">
                      <a16:creationId xmlns:a16="http://schemas.microsoft.com/office/drawing/2014/main" id="{68750F04-5B36-12A5-E86D-5A14AE4D1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1349" y="1298354"/>
                  <a:ext cx="809536" cy="718577"/>
                </a:xfrm>
                <a:prstGeom prst="rect">
                  <a:avLst/>
                </a:prstGeom>
              </p:spPr>
            </p:pic>
            <p:pic>
              <p:nvPicPr>
                <p:cNvPr id="115" name="図 114">
                  <a:extLst>
                    <a:ext uri="{FF2B5EF4-FFF2-40B4-BE49-F238E27FC236}">
                      <a16:creationId xmlns:a16="http://schemas.microsoft.com/office/drawing/2014/main" id="{037E34E4-4AE9-3824-27D8-ACBEA43438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0370" y="1298354"/>
                  <a:ext cx="809536" cy="718577"/>
                </a:xfrm>
                <a:prstGeom prst="rect">
                  <a:avLst/>
                </a:prstGeom>
              </p:spPr>
            </p:pic>
          </p:grpSp>
        </p:grpSp>
        <p:sp>
          <p:nvSpPr>
            <p:cNvPr id="110" name="タイトル 1">
              <a:extLst>
                <a:ext uri="{FF2B5EF4-FFF2-40B4-BE49-F238E27FC236}">
                  <a16:creationId xmlns:a16="http://schemas.microsoft.com/office/drawing/2014/main" id="{84FDBA95-07DB-713E-3F68-EB39B85DD8C5}"/>
                </a:ext>
              </a:extLst>
            </p:cNvPr>
            <p:cNvSpPr txBox="1">
              <a:spLocks/>
            </p:cNvSpPr>
            <p:nvPr/>
          </p:nvSpPr>
          <p:spPr>
            <a:xfrm>
              <a:off x="2731048" y="2650145"/>
              <a:ext cx="2783763" cy="301621"/>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　　 ・　　 ・　   ・　　・　　・　　 　</a:t>
              </a:r>
            </a:p>
          </p:txBody>
        </p:sp>
      </p:grpSp>
      <p:sp>
        <p:nvSpPr>
          <p:cNvPr id="119" name="タイトル 1">
            <a:extLst>
              <a:ext uri="{FF2B5EF4-FFF2-40B4-BE49-F238E27FC236}">
                <a16:creationId xmlns:a16="http://schemas.microsoft.com/office/drawing/2014/main" id="{B2C4A3A1-8349-028B-675F-A351068969BA}"/>
              </a:ext>
            </a:extLst>
          </p:cNvPr>
          <p:cNvSpPr txBox="1">
            <a:spLocks/>
          </p:cNvSpPr>
          <p:nvPr/>
        </p:nvSpPr>
        <p:spPr>
          <a:xfrm>
            <a:off x="591632" y="3815296"/>
            <a:ext cx="7196699" cy="720197"/>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solidFill>
                  <a:schemeClr val="tx1"/>
                </a:solidFill>
                <a:latin typeface="BIZ UDPゴシック" panose="020B0400000000000000" pitchFamily="50" charset="-128"/>
                <a:ea typeface="BIZ UDPゴシック" panose="020B0400000000000000" pitchFamily="50" charset="-128"/>
              </a:rPr>
              <a:t>　・　　　　　・　　 　　　・　　 　・　   ・　　　・　　・　　・　　 ・　　 ・　　　　・　  　 　　・　　　　　・　</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r>
              <a:rPr lang="ja-JP" altLang="en-US" sz="1600" b="1" dirty="0">
                <a:solidFill>
                  <a:schemeClr val="tx1"/>
                </a:solidFill>
                <a:latin typeface="BIZ UDPゴシック" panose="020B0400000000000000" pitchFamily="50" charset="-128"/>
                <a:ea typeface="BIZ UDPゴシック" panose="020B0400000000000000" pitchFamily="50" charset="-128"/>
              </a:rPr>
              <a:t>　・　　　　　・　　 　　　・　　 　・　   ・　　　・　　・　　・　　 ・　　 ・　　　　・　  　 　　・　　　　　・　　　　 　</a:t>
            </a:r>
          </a:p>
          <a:p>
            <a:r>
              <a:rPr lang="ja-JP" altLang="en-US" sz="1600" b="1" dirty="0">
                <a:solidFill>
                  <a:schemeClr val="tx1"/>
                </a:solidFill>
                <a:latin typeface="BIZ UDPゴシック" panose="020B0400000000000000" pitchFamily="50" charset="-128"/>
                <a:ea typeface="BIZ UDPゴシック" panose="020B0400000000000000" pitchFamily="50" charset="-128"/>
              </a:rPr>
              <a:t>　・　　　　　・　　 　　　・　　 　・　   ・　　　・　　・　　・　　 ・　　 ・　　　　・　  　 　　・　　　　　・　　　　 　　　　 　</a:t>
            </a:r>
          </a:p>
        </p:txBody>
      </p:sp>
      <p:pic>
        <p:nvPicPr>
          <p:cNvPr id="6" name="図 5">
            <a:extLst>
              <a:ext uri="{FF2B5EF4-FFF2-40B4-BE49-F238E27FC236}">
                <a16:creationId xmlns:a16="http://schemas.microsoft.com/office/drawing/2014/main" id="{C9DB2F2D-26F8-07F2-59DE-3BC9D51611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352" y="1428172"/>
            <a:ext cx="2712982" cy="3164508"/>
          </a:xfrm>
          <a:prstGeom prst="rect">
            <a:avLst/>
          </a:prstGeom>
        </p:spPr>
      </p:pic>
      <p:sp>
        <p:nvSpPr>
          <p:cNvPr id="8" name="テキスト ボックス 7">
            <a:extLst>
              <a:ext uri="{FF2B5EF4-FFF2-40B4-BE49-F238E27FC236}">
                <a16:creationId xmlns:a16="http://schemas.microsoft.com/office/drawing/2014/main" id="{9CF3EF03-0CFB-3693-B3E6-9B86A030CC0E}"/>
              </a:ext>
            </a:extLst>
          </p:cNvPr>
          <p:cNvSpPr txBox="1"/>
          <p:nvPr/>
        </p:nvSpPr>
        <p:spPr>
          <a:xfrm>
            <a:off x="622243" y="5095499"/>
            <a:ext cx="10947514" cy="58477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日本では</a:t>
            </a:r>
            <a:r>
              <a:rPr kumimoji="1" lang="ja-JP" altLang="en-US" sz="3200" b="1" dirty="0">
                <a:latin typeface="BIZ UDPゴシック" panose="020B0400000000000000" pitchFamily="50" charset="-128"/>
                <a:ea typeface="BIZ UDPゴシック" panose="020B0400000000000000" pitchFamily="50" charset="-128"/>
              </a:rPr>
              <a:t>毎日大型トラック</a:t>
            </a:r>
            <a:r>
              <a:rPr lang="ja-JP" altLang="en-US" sz="3200" b="1" dirty="0">
                <a:latin typeface="BIZ UDPゴシック" panose="020B0400000000000000" pitchFamily="50" charset="-128"/>
                <a:ea typeface="BIZ UDPゴシック" panose="020B0400000000000000" pitchFamily="50" charset="-128"/>
              </a:rPr>
              <a:t>約</a:t>
            </a:r>
            <a:r>
              <a:rPr kumimoji="1" lang="ja-JP" altLang="en-US" sz="3200" b="1" dirty="0">
                <a:latin typeface="BIZ UDPゴシック" panose="020B0400000000000000" pitchFamily="50" charset="-128"/>
                <a:ea typeface="BIZ UDPゴシック" panose="020B0400000000000000" pitchFamily="50" charset="-128"/>
              </a:rPr>
              <a:t>１</a:t>
            </a:r>
            <a:r>
              <a:rPr kumimoji="1" lang="en-US" altLang="ja-JP" sz="3200" b="1" dirty="0">
                <a:latin typeface="BIZ UDPゴシック" panose="020B0400000000000000" pitchFamily="50" charset="-128"/>
                <a:ea typeface="BIZ UDPゴシック" panose="020B0400000000000000" pitchFamily="50" charset="-128"/>
              </a:rPr>
              <a:t>,</a:t>
            </a:r>
            <a:r>
              <a:rPr kumimoji="1" lang="ja-JP" altLang="en-US" sz="3200" b="1" dirty="0">
                <a:latin typeface="BIZ UDPゴシック" panose="020B0400000000000000" pitchFamily="50" charset="-128"/>
                <a:ea typeface="BIZ UDPゴシック" panose="020B0400000000000000" pitchFamily="50" charset="-128"/>
              </a:rPr>
              <a:t>２</a:t>
            </a:r>
            <a:r>
              <a:rPr kumimoji="1" lang="en-US" altLang="ja-JP" sz="3200" b="1" dirty="0">
                <a:latin typeface="BIZ UDPゴシック" panose="020B0400000000000000" pitchFamily="50" charset="-128"/>
                <a:ea typeface="BIZ UDPゴシック" panose="020B0400000000000000" pitchFamily="50" charset="-128"/>
              </a:rPr>
              <a:t>70</a:t>
            </a:r>
            <a:r>
              <a:rPr kumimoji="1" lang="ja-JP" altLang="en-US" sz="3200" b="1" dirty="0">
                <a:latin typeface="BIZ UDPゴシック" panose="020B0400000000000000" pitchFamily="50" charset="-128"/>
                <a:ea typeface="BIZ UDPゴシック" panose="020B0400000000000000" pitchFamily="50" charset="-128"/>
              </a:rPr>
              <a:t>台分</a:t>
            </a:r>
            <a:r>
              <a:rPr kumimoji="1" lang="ja-JP" altLang="en-US" sz="2400" dirty="0">
                <a:latin typeface="BIZ UDPゴシック" panose="020B0400000000000000" pitchFamily="50" charset="-128"/>
                <a:ea typeface="BIZ UDPゴシック" panose="020B0400000000000000" pitchFamily="50" charset="-128"/>
              </a:rPr>
              <a:t>の食べ物が捨てられています。</a:t>
            </a:r>
            <a:endParaRPr kumimoji="1" lang="ja-JP" altLang="en-US" dirty="0"/>
          </a:p>
        </p:txBody>
      </p:sp>
      <p:sp>
        <p:nvSpPr>
          <p:cNvPr id="3" name="テキスト ボックス 2">
            <a:extLst>
              <a:ext uri="{FF2B5EF4-FFF2-40B4-BE49-F238E27FC236}">
                <a16:creationId xmlns:a16="http://schemas.microsoft.com/office/drawing/2014/main" id="{EBCDDA98-DC97-10E6-E765-E3380E407CCA}"/>
              </a:ext>
            </a:extLst>
          </p:cNvPr>
          <p:cNvSpPr txBox="1"/>
          <p:nvPr/>
        </p:nvSpPr>
        <p:spPr>
          <a:xfrm>
            <a:off x="1845740" y="4916682"/>
            <a:ext cx="6930917" cy="307777"/>
          </a:xfrm>
          <a:prstGeom prst="rect">
            <a:avLst/>
          </a:prstGeom>
          <a:noFill/>
        </p:spPr>
        <p:txBody>
          <a:bodyPr wrap="square" rtlCol="0">
            <a:spAutoFit/>
          </a:bodyPr>
          <a:lstStyle/>
          <a:p>
            <a:pPr>
              <a:spcBef>
                <a:spcPts val="600"/>
              </a:spcBef>
              <a:spcAft>
                <a:spcPts val="600"/>
              </a:spcAft>
            </a:pPr>
            <a:r>
              <a:rPr lang="ja-JP" altLang="en-US" sz="1400" dirty="0">
                <a:latin typeface="BIZ UDPゴシック" panose="020B0400000000000000" pitchFamily="50" charset="-128"/>
                <a:ea typeface="BIZ UDPゴシック" panose="020B0400000000000000" pitchFamily="50" charset="-128"/>
              </a:rPr>
              <a:t>まいにち　　おおがた　　　　　　　　　　　  やく　　　　　　　          だいぶん　　　　</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1E9D47F-2C32-2263-E303-D0A6B629F1E6}"/>
              </a:ext>
            </a:extLst>
          </p:cNvPr>
          <p:cNvSpPr txBox="1"/>
          <p:nvPr/>
        </p:nvSpPr>
        <p:spPr>
          <a:xfrm>
            <a:off x="7786180" y="5033177"/>
            <a:ext cx="2115441" cy="275562"/>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　　　　もの　　　 す</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98622E3F-CF84-C195-DC42-EDECE06AC48C}"/>
              </a:ext>
            </a:extLst>
          </p:cNvPr>
          <p:cNvSpPr txBox="1"/>
          <p:nvPr/>
        </p:nvSpPr>
        <p:spPr>
          <a:xfrm>
            <a:off x="720776" y="5042438"/>
            <a:ext cx="65826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にほん</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569817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4B7CDA9-69F4-9B03-B74A-E607E4D8E502}"/>
              </a:ext>
            </a:extLst>
          </p:cNvPr>
          <p:cNvSpPr>
            <a:spLocks noGrp="1"/>
          </p:cNvSpPr>
          <p:nvPr>
            <p:ph type="sldNum" sz="quarter" idx="12"/>
          </p:nvPr>
        </p:nvSpPr>
        <p:spPr/>
        <p:txBody>
          <a:bodyPr/>
          <a:lstStyle/>
          <a:p>
            <a:fld id="{C9D707A9-BE3A-46EF-B64A-4D23364FB652}" type="slidenum">
              <a:rPr lang="ja-JP" altLang="en-US" smtClean="0"/>
              <a:pPr/>
              <a:t>13</a:t>
            </a:fld>
            <a:endParaRPr lang="ja-JP" altLang="en-US" dirty="0"/>
          </a:p>
        </p:txBody>
      </p:sp>
      <p:sp>
        <p:nvSpPr>
          <p:cNvPr id="15" name="テキスト ボックス 14">
            <a:extLst>
              <a:ext uri="{FF2B5EF4-FFF2-40B4-BE49-F238E27FC236}">
                <a16:creationId xmlns:a16="http://schemas.microsoft.com/office/drawing/2014/main" id="{B533E1EB-6AA0-CD02-AA84-94C7EBCB448D}"/>
              </a:ext>
            </a:extLst>
          </p:cNvPr>
          <p:cNvSpPr txBox="1"/>
          <p:nvPr/>
        </p:nvSpPr>
        <p:spPr>
          <a:xfrm>
            <a:off x="3697941" y="2553985"/>
            <a:ext cx="7454153"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食べ物を捨てないために自分ができることを考えてみましょう。</a:t>
            </a:r>
            <a:endParaRPr lang="en-US" altLang="ja-JP" sz="280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976E535F-F06F-922C-6E62-2F1193DF2B3F}"/>
              </a:ext>
            </a:extLst>
          </p:cNvPr>
          <p:cNvGrpSpPr/>
          <p:nvPr/>
        </p:nvGrpSpPr>
        <p:grpSpPr>
          <a:xfrm>
            <a:off x="1564338" y="2553985"/>
            <a:ext cx="1913470" cy="1368131"/>
            <a:chOff x="419453" y="362081"/>
            <a:chExt cx="1913470" cy="1368131"/>
          </a:xfrm>
        </p:grpSpPr>
        <p:pic>
          <p:nvPicPr>
            <p:cNvPr id="7" name="Picture 2" descr="黒板のイラスト">
              <a:extLst>
                <a:ext uri="{FF2B5EF4-FFF2-40B4-BE49-F238E27FC236}">
                  <a16:creationId xmlns:a16="http://schemas.microsoft.com/office/drawing/2014/main" id="{E02A2C53-B5B6-EDC2-1307-3B5E6B7FD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グループ化 7">
              <a:extLst>
                <a:ext uri="{FF2B5EF4-FFF2-40B4-BE49-F238E27FC236}">
                  <a16:creationId xmlns:a16="http://schemas.microsoft.com/office/drawing/2014/main" id="{20B7DD51-C1B8-414E-126D-89A8A998EA59}"/>
                </a:ext>
              </a:extLst>
            </p:cNvPr>
            <p:cNvGrpSpPr/>
            <p:nvPr/>
          </p:nvGrpSpPr>
          <p:grpSpPr>
            <a:xfrm>
              <a:off x="630625" y="411286"/>
              <a:ext cx="1305209" cy="979791"/>
              <a:chOff x="723584" y="506096"/>
              <a:chExt cx="1305209" cy="979791"/>
            </a:xfrm>
          </p:grpSpPr>
          <p:sp>
            <p:nvSpPr>
              <p:cNvPr id="10" name="テキスト ボックス 9">
                <a:extLst>
                  <a:ext uri="{FF2B5EF4-FFF2-40B4-BE49-F238E27FC236}">
                    <a16:creationId xmlns:a16="http://schemas.microsoft.com/office/drawing/2014/main" id="{B6F52F65-8937-775E-2AD7-939CB6B462A5}"/>
                  </a:ext>
                </a:extLst>
              </p:cNvPr>
              <p:cNvSpPr txBox="1"/>
              <p:nvPr/>
            </p:nvSpPr>
            <p:spPr bwMode="white">
              <a:xfrm>
                <a:off x="723584" y="654890"/>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35ADB4E0-F474-4BD4-BF8D-EFF2BC9229A0}"/>
                  </a:ext>
                </a:extLst>
              </p:cNvPr>
              <p:cNvSpPr txBox="1"/>
              <p:nvPr/>
            </p:nvSpPr>
            <p:spPr bwMode="white">
              <a:xfrm>
                <a:off x="786628" y="506096"/>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sp>
        <p:nvSpPr>
          <p:cNvPr id="3" name="テキスト ボックス 2">
            <a:extLst>
              <a:ext uri="{FF2B5EF4-FFF2-40B4-BE49-F238E27FC236}">
                <a16:creationId xmlns:a16="http://schemas.microsoft.com/office/drawing/2014/main" id="{567C9E98-DC0C-5D72-B1C0-6C3AC25F12B5}"/>
              </a:ext>
            </a:extLst>
          </p:cNvPr>
          <p:cNvSpPr txBox="1"/>
          <p:nvPr/>
        </p:nvSpPr>
        <p:spPr>
          <a:xfrm>
            <a:off x="3789127" y="2504446"/>
            <a:ext cx="514151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　　　　　もの　　　　　す　　　　　　　　　　　　　　　　　　　　　　じぶん</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F0C7CF21-469C-EB30-E45C-90C61B145632}"/>
              </a:ext>
            </a:extLst>
          </p:cNvPr>
          <p:cNvSpPr txBox="1"/>
          <p:nvPr/>
        </p:nvSpPr>
        <p:spPr>
          <a:xfrm>
            <a:off x="3697941" y="3139253"/>
            <a:ext cx="523269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かんが　　　　</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321827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11F74672-183C-7245-E0D4-A4B7A5AAD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148" y="2959968"/>
            <a:ext cx="3683475" cy="3389195"/>
          </a:xfrm>
          <a:prstGeom prst="rect">
            <a:avLst/>
          </a:prstGeom>
        </p:spPr>
      </p:pic>
      <p:pic>
        <p:nvPicPr>
          <p:cNvPr id="17" name="図 16">
            <a:extLst>
              <a:ext uri="{FF2B5EF4-FFF2-40B4-BE49-F238E27FC236}">
                <a16:creationId xmlns:a16="http://schemas.microsoft.com/office/drawing/2014/main" id="{58527390-46C1-9056-A30F-CB9EAACCAB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7615" y="3562433"/>
            <a:ext cx="1112120" cy="2368631"/>
          </a:xfrm>
          <a:prstGeom prst="rect">
            <a:avLst/>
          </a:prstGeom>
        </p:spPr>
      </p:pic>
      <p:sp>
        <p:nvSpPr>
          <p:cNvPr id="2" name="スライド番号プレースホルダー 1">
            <a:extLst>
              <a:ext uri="{FF2B5EF4-FFF2-40B4-BE49-F238E27FC236}">
                <a16:creationId xmlns:a16="http://schemas.microsoft.com/office/drawing/2014/main" id="{24B7CDA9-69F4-9B03-B74A-E607E4D8E502}"/>
              </a:ext>
            </a:extLst>
          </p:cNvPr>
          <p:cNvSpPr>
            <a:spLocks noGrp="1"/>
          </p:cNvSpPr>
          <p:nvPr>
            <p:ph type="sldNum" sz="quarter" idx="12"/>
          </p:nvPr>
        </p:nvSpPr>
        <p:spPr/>
        <p:txBody>
          <a:bodyPr/>
          <a:lstStyle/>
          <a:p>
            <a:fld id="{C9D707A9-BE3A-46EF-B64A-4D23364FB652}" type="slidenum">
              <a:rPr lang="ja-JP" altLang="en-US" smtClean="0"/>
              <a:pPr/>
              <a:t>14</a:t>
            </a:fld>
            <a:endParaRPr lang="ja-JP" altLang="en-US" dirty="0"/>
          </a:p>
        </p:txBody>
      </p:sp>
      <p:sp>
        <p:nvSpPr>
          <p:cNvPr id="4" name="テキスト ボックス 3">
            <a:extLst>
              <a:ext uri="{FF2B5EF4-FFF2-40B4-BE49-F238E27FC236}">
                <a16:creationId xmlns:a16="http://schemas.microsoft.com/office/drawing/2014/main" id="{F0EE8A4E-ACD1-7AC2-C580-906132E57E30}"/>
              </a:ext>
            </a:extLst>
          </p:cNvPr>
          <p:cNvSpPr txBox="1"/>
          <p:nvPr/>
        </p:nvSpPr>
        <p:spPr>
          <a:xfrm>
            <a:off x="548202" y="691433"/>
            <a:ext cx="11362530" cy="192155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今日は、</a:t>
            </a:r>
            <a:r>
              <a:rPr lang="en-US" altLang="ja-JP" sz="2800" dirty="0">
                <a:latin typeface="BIZ UDPゴシック" panose="020B0400000000000000" pitchFamily="50" charset="-128"/>
                <a:ea typeface="BIZ UDPゴシック" panose="020B0400000000000000" pitchFamily="50" charset="-128"/>
              </a:rPr>
              <a:t>4</a:t>
            </a:r>
            <a:r>
              <a:rPr lang="ja-JP" altLang="en-US" sz="2800" dirty="0">
                <a:latin typeface="BIZ UDPゴシック" panose="020B0400000000000000" pitchFamily="50" charset="-128"/>
                <a:ea typeface="BIZ UDPゴシック" panose="020B0400000000000000" pitchFamily="50" charset="-128"/>
              </a:rPr>
              <a:t>月</a:t>
            </a:r>
            <a:r>
              <a:rPr lang="en-US" altLang="ja-JP" sz="2800" dirty="0">
                <a:latin typeface="BIZ UDPゴシック" panose="020B0400000000000000" pitchFamily="50" charset="-128"/>
                <a:ea typeface="BIZ UDPゴシック" panose="020B0400000000000000" pitchFamily="50" charset="-128"/>
              </a:rPr>
              <a:t>10</a:t>
            </a:r>
            <a:r>
              <a:rPr lang="ja-JP" altLang="en-US" sz="2800" dirty="0">
                <a:latin typeface="BIZ UDPゴシック" panose="020B0400000000000000" pitchFamily="50" charset="-128"/>
                <a:ea typeface="BIZ UDPゴシック" panose="020B0400000000000000" pitchFamily="50" charset="-128"/>
              </a:rPr>
              <a:t>日。</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en-US" altLang="ja-JP" sz="2800" dirty="0">
                <a:latin typeface="BIZ UDPゴシック" panose="020B0400000000000000" pitchFamily="50" charset="-128"/>
                <a:ea typeface="BIZ UDPゴシック" panose="020B0400000000000000" pitchFamily="50" charset="-128"/>
              </a:rPr>
              <a:t>B</a:t>
            </a:r>
            <a:r>
              <a:rPr lang="ja-JP" altLang="en-US" sz="2800" dirty="0">
                <a:latin typeface="BIZ UDPゴシック" panose="020B0400000000000000" pitchFamily="50" charset="-128"/>
                <a:ea typeface="BIZ UDPゴシック" panose="020B0400000000000000" pitchFamily="50" charset="-128"/>
              </a:rPr>
              <a:t>さんは明日、友だち</a:t>
            </a: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人とおかしパーティーをすることになりました。</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en-US" altLang="ja-JP" sz="2800" dirty="0">
                <a:latin typeface="BIZ UDPゴシック" panose="020B0400000000000000" pitchFamily="50" charset="-128"/>
                <a:ea typeface="BIZ UDPゴシック" panose="020B0400000000000000" pitchFamily="50" charset="-128"/>
              </a:rPr>
              <a:t>3</a:t>
            </a:r>
            <a:r>
              <a:rPr lang="ja-JP" altLang="en-US" sz="2800" dirty="0">
                <a:latin typeface="BIZ UDPゴシック" panose="020B0400000000000000" pitchFamily="50" charset="-128"/>
                <a:ea typeface="BIZ UDPゴシック" panose="020B0400000000000000" pitchFamily="50" charset="-128"/>
              </a:rPr>
              <a:t>人で食べきれる量を考えながらスーパーにおかしを買いに行きます。</a:t>
            </a:r>
            <a:endParaRPr lang="en-US" altLang="ja-JP" sz="28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FD9D5A92-A739-2D40-14B8-CBD054815B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10535" y="4477898"/>
            <a:ext cx="1509599" cy="2243577"/>
          </a:xfrm>
          <a:prstGeom prst="rect">
            <a:avLst/>
          </a:prstGeom>
        </p:spPr>
      </p:pic>
      <p:sp>
        <p:nvSpPr>
          <p:cNvPr id="15" name="テキスト ボックス 14">
            <a:extLst>
              <a:ext uri="{FF2B5EF4-FFF2-40B4-BE49-F238E27FC236}">
                <a16:creationId xmlns:a16="http://schemas.microsoft.com/office/drawing/2014/main" id="{B533E1EB-6AA0-CD02-AA84-94C7EBCB448D}"/>
              </a:ext>
            </a:extLst>
          </p:cNvPr>
          <p:cNvSpPr txBox="1"/>
          <p:nvPr/>
        </p:nvSpPr>
        <p:spPr>
          <a:xfrm>
            <a:off x="4249388" y="2855782"/>
            <a:ext cx="7152186" cy="628890"/>
          </a:xfrm>
          <a:prstGeom prst="rect">
            <a:avLst/>
          </a:prstGeom>
          <a:noFill/>
        </p:spPr>
        <p:txBody>
          <a:bodyPr wrap="square" rtlCol="0">
            <a:spAutoFit/>
          </a:bodyPr>
          <a:lstStyle/>
          <a:p>
            <a:pPr>
              <a:lnSpc>
                <a:spcPct val="150000"/>
              </a:lnSpc>
            </a:pPr>
            <a:r>
              <a:rPr lang="en-US" altLang="ja-JP" sz="2800" dirty="0">
                <a:latin typeface="BIZ UDPゴシック" panose="020B0400000000000000" pitchFamily="50" charset="-128"/>
                <a:ea typeface="BIZ UDPゴシック" panose="020B0400000000000000" pitchFamily="50" charset="-128"/>
              </a:rPr>
              <a:t>B</a:t>
            </a:r>
            <a:r>
              <a:rPr lang="ja-JP" altLang="en-US" sz="2800" dirty="0">
                <a:latin typeface="BIZ UDPゴシック" panose="020B0400000000000000" pitchFamily="50" charset="-128"/>
                <a:ea typeface="BIZ UDPゴシック" panose="020B0400000000000000" pitchFamily="50" charset="-128"/>
              </a:rPr>
              <a:t>さんは、おかしを選びました。</a:t>
            </a:r>
            <a:endParaRPr lang="en-US" altLang="ja-JP" sz="2800" dirty="0">
              <a:latin typeface="BIZ UDPゴシック" panose="020B0400000000000000" pitchFamily="50" charset="-128"/>
              <a:ea typeface="BIZ UDPゴシック" panose="020B0400000000000000" pitchFamily="50" charset="-128"/>
            </a:endParaRPr>
          </a:p>
        </p:txBody>
      </p:sp>
      <p:sp>
        <p:nvSpPr>
          <p:cNvPr id="3" name="タイトル 1">
            <a:extLst>
              <a:ext uri="{FF2B5EF4-FFF2-40B4-BE49-F238E27FC236}">
                <a16:creationId xmlns:a16="http://schemas.microsoft.com/office/drawing/2014/main" id="{BE672F0E-1F95-90D1-BA06-6D7599A5C5E9}"/>
              </a:ext>
            </a:extLst>
          </p:cNvPr>
          <p:cNvSpPr txBox="1">
            <a:spLocks/>
          </p:cNvSpPr>
          <p:nvPr/>
        </p:nvSpPr>
        <p:spPr>
          <a:xfrm>
            <a:off x="448785" y="274465"/>
            <a:ext cx="606448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◆食べ残し</a:t>
            </a: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食品ロス</a:t>
            </a: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を減らすために</a:t>
            </a:r>
          </a:p>
        </p:txBody>
      </p:sp>
      <p:sp>
        <p:nvSpPr>
          <p:cNvPr id="5" name="吹き出し: 角を丸めた四角形 4">
            <a:extLst>
              <a:ext uri="{FF2B5EF4-FFF2-40B4-BE49-F238E27FC236}">
                <a16:creationId xmlns:a16="http://schemas.microsoft.com/office/drawing/2014/main" id="{7E59E7AA-79CD-5F32-C89E-7CCCB9BB181E}"/>
              </a:ext>
            </a:extLst>
          </p:cNvPr>
          <p:cNvSpPr/>
          <p:nvPr/>
        </p:nvSpPr>
        <p:spPr>
          <a:xfrm rot="16200000" flipH="1">
            <a:off x="6731203" y="3570274"/>
            <a:ext cx="1577849" cy="3994303"/>
          </a:xfrm>
          <a:prstGeom prst="wedgeRoundRectCallout">
            <a:avLst>
              <a:gd name="adj1" fmla="val -6718"/>
              <a:gd name="adj2" fmla="val 65127"/>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64CBFD5-FA2F-5516-4724-768CA6EED896}"/>
              </a:ext>
            </a:extLst>
          </p:cNvPr>
          <p:cNvSpPr txBox="1"/>
          <p:nvPr/>
        </p:nvSpPr>
        <p:spPr>
          <a:xfrm>
            <a:off x="5719006" y="4891346"/>
            <a:ext cx="3845265"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おかしの袋に</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何か書かれているよ！</a:t>
            </a:r>
            <a:endParaRPr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E71A8F2D-DEFE-5D66-0917-CF884CA9993B}"/>
              </a:ext>
            </a:extLst>
          </p:cNvPr>
          <p:cNvSpPr txBox="1"/>
          <p:nvPr/>
        </p:nvSpPr>
        <p:spPr>
          <a:xfrm>
            <a:off x="850832" y="43141"/>
            <a:ext cx="1028302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　　　　　のこ　　　　　　しょくひん　　　　　　　　　　　　へ</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0936068-8375-E9C1-A7FE-502DED16DA56}"/>
              </a:ext>
            </a:extLst>
          </p:cNvPr>
          <p:cNvSpPr txBox="1"/>
          <p:nvPr/>
        </p:nvSpPr>
        <p:spPr>
          <a:xfrm>
            <a:off x="655326" y="658122"/>
            <a:ext cx="312696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きょう　　　　　　　　　　がつ　　　　　　か</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06CC543D-9EB8-09DD-B76F-D4F27ACF6734}"/>
              </a:ext>
            </a:extLst>
          </p:cNvPr>
          <p:cNvSpPr txBox="1"/>
          <p:nvPr/>
        </p:nvSpPr>
        <p:spPr>
          <a:xfrm>
            <a:off x="565477" y="1314187"/>
            <a:ext cx="436803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ビー</a:t>
            </a:r>
            <a:r>
              <a:rPr lang="ja-JP" altLang="en-US" sz="1200" dirty="0">
                <a:solidFill>
                  <a:srgbClr val="0070C0"/>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あした　　　　とも　　　　　　　　   　にん</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447299E3-727D-5C2B-66FB-A2D258E4662E}"/>
              </a:ext>
            </a:extLst>
          </p:cNvPr>
          <p:cNvSpPr txBox="1"/>
          <p:nvPr/>
        </p:nvSpPr>
        <p:spPr>
          <a:xfrm>
            <a:off x="830780" y="1924917"/>
            <a:ext cx="1044335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にん　　　　　た　　　　　　　　　　　　　　　りょう　　　かんが　　　　　　　　　　　　　　　　　　　　　　　　　　　　　　　　　　　　　　　　　　　か　　　　　　　　　い</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C2905BD-14E5-4D8E-69C1-584C87E5867A}"/>
              </a:ext>
            </a:extLst>
          </p:cNvPr>
          <p:cNvSpPr txBox="1"/>
          <p:nvPr/>
        </p:nvSpPr>
        <p:spPr>
          <a:xfrm>
            <a:off x="4307615" y="2828274"/>
            <a:ext cx="427462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ビー　　　　　　　　　　　　　　　　　　　　　　　　　 えら</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57247E4-9408-6DE2-689F-0F4DA27F8C2D}"/>
              </a:ext>
            </a:extLst>
          </p:cNvPr>
          <p:cNvSpPr txBox="1"/>
          <p:nvPr/>
        </p:nvSpPr>
        <p:spPr>
          <a:xfrm>
            <a:off x="7019670" y="4804802"/>
            <a:ext cx="87907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ふくろ</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40D2A4C3-88A4-B403-2DEB-A6FB02DF405C}"/>
              </a:ext>
            </a:extLst>
          </p:cNvPr>
          <p:cNvSpPr txBox="1"/>
          <p:nvPr/>
        </p:nvSpPr>
        <p:spPr>
          <a:xfrm>
            <a:off x="5152283" y="5526183"/>
            <a:ext cx="427462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なに　　　　か</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F0602E1C-1ED7-B598-AB1C-99370813F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700000">
            <a:off x="4071046" y="4401406"/>
            <a:ext cx="405611" cy="444241"/>
          </a:xfrm>
          <a:prstGeom prst="rect">
            <a:avLst/>
          </a:prstGeom>
        </p:spPr>
      </p:pic>
    </p:spTree>
    <p:extLst>
      <p:ext uri="{BB962C8B-B14F-4D97-AF65-F5344CB8AC3E}">
        <p14:creationId xmlns:p14="http://schemas.microsoft.com/office/powerpoint/2010/main" val="757634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49D133FA-7725-0B31-583B-B1E70C89468B}"/>
              </a:ext>
            </a:extLst>
          </p:cNvPr>
          <p:cNvGrpSpPr/>
          <p:nvPr/>
        </p:nvGrpSpPr>
        <p:grpSpPr>
          <a:xfrm>
            <a:off x="2354911" y="2665661"/>
            <a:ext cx="3472604" cy="2363408"/>
            <a:chOff x="4077741" y="2060848"/>
            <a:chExt cx="2738341" cy="2092218"/>
          </a:xfrm>
        </p:grpSpPr>
        <p:sp>
          <p:nvSpPr>
            <p:cNvPr id="17" name="楕円 16">
              <a:extLst>
                <a:ext uri="{FF2B5EF4-FFF2-40B4-BE49-F238E27FC236}">
                  <a16:creationId xmlns:a16="http://schemas.microsoft.com/office/drawing/2014/main" id="{A70828F2-02BC-D121-B5C2-05D63558BE1C}"/>
                </a:ext>
              </a:extLst>
            </p:cNvPr>
            <p:cNvSpPr/>
            <p:nvPr/>
          </p:nvSpPr>
          <p:spPr>
            <a:xfrm rot="237969">
              <a:off x="4077741" y="2060848"/>
              <a:ext cx="2738341" cy="171210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C170884B-37D4-6078-E7B7-03A16B124E32}"/>
                </a:ext>
              </a:extLst>
            </p:cNvPr>
            <p:cNvSpPr/>
            <p:nvPr/>
          </p:nvSpPr>
          <p:spPr>
            <a:xfrm rot="4517559">
              <a:off x="4592597" y="3596846"/>
              <a:ext cx="280273"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B838392-F90C-9ABE-8882-5903BD9610F0}"/>
                </a:ext>
              </a:extLst>
            </p:cNvPr>
            <p:cNvSpPr/>
            <p:nvPr/>
          </p:nvSpPr>
          <p:spPr>
            <a:xfrm rot="20817530">
              <a:off x="4902326" y="3960924"/>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吹き出し: 角を丸めた四角形 6">
            <a:extLst>
              <a:ext uri="{FF2B5EF4-FFF2-40B4-BE49-F238E27FC236}">
                <a16:creationId xmlns:a16="http://schemas.microsoft.com/office/drawing/2014/main" id="{B9661E79-EDDD-0D31-3018-D0967A4B28A6}"/>
              </a:ext>
            </a:extLst>
          </p:cNvPr>
          <p:cNvSpPr/>
          <p:nvPr/>
        </p:nvSpPr>
        <p:spPr>
          <a:xfrm rot="5400000">
            <a:off x="6504338" y="-3070870"/>
            <a:ext cx="1432753" cy="9277838"/>
          </a:xfrm>
          <a:prstGeom prst="wedgeRoundRectCallout">
            <a:avLst>
              <a:gd name="adj1" fmla="val -14480"/>
              <a:gd name="adj2" fmla="val 56241"/>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337D93D-5563-A88D-6EE9-49629F3BAD3D}"/>
              </a:ext>
            </a:extLst>
          </p:cNvPr>
          <p:cNvSpPr>
            <a:spLocks noGrp="1"/>
          </p:cNvSpPr>
          <p:nvPr>
            <p:ph type="sldNum" sz="quarter" idx="12"/>
          </p:nvPr>
        </p:nvSpPr>
        <p:spPr/>
        <p:txBody>
          <a:bodyPr/>
          <a:lstStyle/>
          <a:p>
            <a:fld id="{C9D707A9-BE3A-46EF-B64A-4D23364FB652}" type="slidenum">
              <a:rPr lang="ja-JP" altLang="en-US" smtClean="0"/>
              <a:pPr/>
              <a:t>15</a:t>
            </a:fld>
            <a:endParaRPr lang="ja-JP" altLang="en-US" dirty="0"/>
          </a:p>
        </p:txBody>
      </p:sp>
      <p:sp>
        <p:nvSpPr>
          <p:cNvPr id="4" name="テキスト ボックス 3">
            <a:extLst>
              <a:ext uri="{FF2B5EF4-FFF2-40B4-BE49-F238E27FC236}">
                <a16:creationId xmlns:a16="http://schemas.microsoft.com/office/drawing/2014/main" id="{4F041E3C-A228-783C-270F-FF77ACC9495B}"/>
              </a:ext>
            </a:extLst>
          </p:cNvPr>
          <p:cNvSpPr txBox="1"/>
          <p:nvPr/>
        </p:nvSpPr>
        <p:spPr>
          <a:xfrm>
            <a:off x="2666797" y="1007806"/>
            <a:ext cx="9107833"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食べ物の情報が書かれているよ</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情報の中には「賞味期限」が書かれているね</a:t>
            </a:r>
            <a:endParaRPr lang="en-US" altLang="ja-JP" sz="28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CE25FE0-45A7-382C-8D92-AD044506BB41}"/>
              </a:ext>
            </a:extLst>
          </p:cNvPr>
          <p:cNvSpPr txBox="1"/>
          <p:nvPr/>
        </p:nvSpPr>
        <p:spPr>
          <a:xfrm>
            <a:off x="2947030" y="3303157"/>
            <a:ext cx="2743200"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「賞味期限」？</a:t>
            </a:r>
            <a:endParaRPr lang="en-US" altLang="ja-JP" sz="28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E65C0907-5389-C37B-24AC-7ADA2CE7B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8877">
            <a:off x="266780" y="511294"/>
            <a:ext cx="1531843" cy="2034003"/>
          </a:xfrm>
          <a:prstGeom prst="rect">
            <a:avLst/>
          </a:prstGeom>
        </p:spPr>
      </p:pic>
      <p:pic>
        <p:nvPicPr>
          <p:cNvPr id="3" name="図 2">
            <a:extLst>
              <a:ext uri="{FF2B5EF4-FFF2-40B4-BE49-F238E27FC236}">
                <a16:creationId xmlns:a16="http://schemas.microsoft.com/office/drawing/2014/main" id="{5F4D4586-679F-2219-C705-13E81D41E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6414" y="4791675"/>
            <a:ext cx="1124714" cy="1564675"/>
          </a:xfrm>
          <a:prstGeom prst="rect">
            <a:avLst/>
          </a:prstGeom>
        </p:spPr>
      </p:pic>
      <p:grpSp>
        <p:nvGrpSpPr>
          <p:cNvPr id="40" name="グループ化 39">
            <a:extLst>
              <a:ext uri="{FF2B5EF4-FFF2-40B4-BE49-F238E27FC236}">
                <a16:creationId xmlns:a16="http://schemas.microsoft.com/office/drawing/2014/main" id="{484B7949-C6D5-DBCB-292B-33ED42696612}"/>
              </a:ext>
            </a:extLst>
          </p:cNvPr>
          <p:cNvGrpSpPr/>
          <p:nvPr/>
        </p:nvGrpSpPr>
        <p:grpSpPr>
          <a:xfrm>
            <a:off x="6765504" y="3630722"/>
            <a:ext cx="4317944" cy="2313915"/>
            <a:chOff x="-2201406" y="3119717"/>
            <a:chExt cx="4317944" cy="2313915"/>
          </a:xfrm>
        </p:grpSpPr>
        <p:grpSp>
          <p:nvGrpSpPr>
            <p:cNvPr id="41" name="グループ化 40">
              <a:extLst>
                <a:ext uri="{FF2B5EF4-FFF2-40B4-BE49-F238E27FC236}">
                  <a16:creationId xmlns:a16="http://schemas.microsoft.com/office/drawing/2014/main" id="{8DE72B27-5445-D5A0-9C7B-7C99AA9098B3}"/>
                </a:ext>
              </a:extLst>
            </p:cNvPr>
            <p:cNvGrpSpPr/>
            <p:nvPr/>
          </p:nvGrpSpPr>
          <p:grpSpPr>
            <a:xfrm>
              <a:off x="-2201406" y="3119717"/>
              <a:ext cx="4317944" cy="2313915"/>
              <a:chOff x="-2201406" y="3119717"/>
              <a:chExt cx="4317944" cy="2313915"/>
            </a:xfrm>
          </p:grpSpPr>
          <p:sp>
            <p:nvSpPr>
              <p:cNvPr id="43" name="正方形/長方形 42">
                <a:extLst>
                  <a:ext uri="{FF2B5EF4-FFF2-40B4-BE49-F238E27FC236}">
                    <a16:creationId xmlns:a16="http://schemas.microsoft.com/office/drawing/2014/main" id="{3AD76C7B-AF4D-2E73-EB53-BF2101741DBB}"/>
                  </a:ext>
                </a:extLst>
              </p:cNvPr>
              <p:cNvSpPr/>
              <p:nvPr/>
            </p:nvSpPr>
            <p:spPr>
              <a:xfrm>
                <a:off x="-2201406" y="3119717"/>
                <a:ext cx="4317944" cy="2313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a:extLst>
                  <a:ext uri="{FF2B5EF4-FFF2-40B4-BE49-F238E27FC236}">
                    <a16:creationId xmlns:a16="http://schemas.microsoft.com/office/drawing/2014/main" id="{0277772D-EB4B-3710-4FD5-682EA03F75DA}"/>
                  </a:ext>
                </a:extLst>
              </p:cNvPr>
              <p:cNvSpPr/>
              <p:nvPr/>
            </p:nvSpPr>
            <p:spPr>
              <a:xfrm>
                <a:off x="-2094868" y="3257167"/>
                <a:ext cx="4092774" cy="204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2" name="直線コネクタ 41">
              <a:extLst>
                <a:ext uri="{FF2B5EF4-FFF2-40B4-BE49-F238E27FC236}">
                  <a16:creationId xmlns:a16="http://schemas.microsoft.com/office/drawing/2014/main" id="{22306BEF-235D-62CE-A019-9C4094C4DFDE}"/>
                </a:ext>
              </a:extLst>
            </p:cNvPr>
            <p:cNvCxnSpPr>
              <a:cxnSpLocks/>
            </p:cNvCxnSpPr>
            <p:nvPr/>
          </p:nvCxnSpPr>
          <p:spPr>
            <a:xfrm>
              <a:off x="-1129554" y="3313557"/>
              <a:ext cx="0" cy="1993541"/>
            </a:xfrm>
            <a:prstGeom prst="line">
              <a:avLst/>
            </a:prstGeom>
          </p:spPr>
          <p:style>
            <a:lnRef idx="1">
              <a:schemeClr val="dk1"/>
            </a:lnRef>
            <a:fillRef idx="0">
              <a:schemeClr val="dk1"/>
            </a:fillRef>
            <a:effectRef idx="0">
              <a:schemeClr val="dk1"/>
            </a:effectRef>
            <a:fontRef idx="minor">
              <a:schemeClr val="tx1"/>
            </a:fontRef>
          </p:style>
        </p:cxnSp>
      </p:grpSp>
      <p:sp>
        <p:nvSpPr>
          <p:cNvPr id="45" name="テキスト ボックス 44">
            <a:extLst>
              <a:ext uri="{FF2B5EF4-FFF2-40B4-BE49-F238E27FC236}">
                <a16:creationId xmlns:a16="http://schemas.microsoft.com/office/drawing/2014/main" id="{EB3DC2F0-5401-FE29-371A-666653E0CDD9}"/>
              </a:ext>
            </a:extLst>
          </p:cNvPr>
          <p:cNvSpPr txBox="1"/>
          <p:nvPr/>
        </p:nvSpPr>
        <p:spPr>
          <a:xfrm>
            <a:off x="6838543" y="3861134"/>
            <a:ext cx="4220143" cy="1783886"/>
          </a:xfrm>
          <a:prstGeom prst="rect">
            <a:avLst/>
          </a:prstGeom>
          <a:noFill/>
        </p:spPr>
        <p:txBody>
          <a:bodyPr wrap="square" rtlCol="0">
            <a:spAutoFit/>
          </a:bodyPr>
          <a:lstStyle/>
          <a:p>
            <a:pPr>
              <a:lnSpc>
                <a:spcPct val="180000"/>
              </a:lnSpc>
            </a:pPr>
            <a:r>
              <a:rPr kumimoji="1" lang="ja-JP" altLang="en-US" sz="1600" b="1" dirty="0">
                <a:latin typeface="BIZ UDPゴシック" panose="020B0400000000000000" pitchFamily="50" charset="-128"/>
                <a:ea typeface="BIZ UDPゴシック" panose="020B0400000000000000" pitchFamily="50" charset="-128"/>
              </a:rPr>
              <a:t>品　　名　　　</a:t>
            </a:r>
            <a:r>
              <a:rPr lang="ja-JP" altLang="en-US" sz="1600" b="1" dirty="0">
                <a:latin typeface="BIZ UDPゴシック" panose="020B0400000000000000" pitchFamily="50" charset="-128"/>
                <a:ea typeface="BIZ UDPゴシック" panose="020B0400000000000000" pitchFamily="50" charset="-128"/>
              </a:rPr>
              <a:t>ラーメン</a:t>
            </a:r>
            <a:endParaRPr kumimoji="1" lang="ja-JP" altLang="en-US" sz="1600" b="1" dirty="0">
              <a:latin typeface="BIZ UDPゴシック" panose="020B0400000000000000" pitchFamily="50" charset="-128"/>
              <a:ea typeface="BIZ UDPゴシック" panose="020B0400000000000000" pitchFamily="50" charset="-128"/>
            </a:endParaRPr>
          </a:p>
          <a:p>
            <a:pPr>
              <a:lnSpc>
                <a:spcPct val="180000"/>
              </a:lnSpc>
            </a:pPr>
            <a:r>
              <a:rPr lang="ja-JP" altLang="en-US" sz="1600" b="1" dirty="0">
                <a:latin typeface="BIZ UDPゴシック" panose="020B0400000000000000" pitchFamily="50" charset="-128"/>
                <a:ea typeface="BIZ UDPゴシック" panose="020B0400000000000000" pitchFamily="50" charset="-128"/>
              </a:rPr>
              <a:t>賞味期限</a:t>
            </a:r>
            <a:r>
              <a:rPr kumimoji="1" lang="ja-JP" altLang="en-US" sz="1600" b="1" dirty="0">
                <a:latin typeface="BIZ UDPゴシック" panose="020B0400000000000000" pitchFamily="50" charset="-128"/>
                <a:ea typeface="BIZ UDPゴシック" panose="020B0400000000000000" pitchFamily="50" charset="-128"/>
              </a:rPr>
              <a:t>　　令和</a:t>
            </a:r>
            <a:r>
              <a:rPr kumimoji="1" lang="en-US" altLang="ja-JP" sz="1600" b="1" dirty="0">
                <a:latin typeface="BIZ UDPゴシック" panose="020B0400000000000000" pitchFamily="50" charset="-128"/>
                <a:ea typeface="BIZ UDPゴシック" panose="020B0400000000000000" pitchFamily="50" charset="-128"/>
              </a:rPr>
              <a:t>8</a:t>
            </a:r>
            <a:r>
              <a:rPr kumimoji="1" lang="ja-JP" altLang="en-US" sz="1600" b="1" dirty="0">
                <a:latin typeface="BIZ UDPゴシック" panose="020B0400000000000000" pitchFamily="50" charset="-128"/>
                <a:ea typeface="BIZ UDPゴシック" panose="020B0400000000000000" pitchFamily="50" charset="-128"/>
              </a:rPr>
              <a:t>年</a:t>
            </a:r>
            <a:r>
              <a:rPr kumimoji="1" lang="en-US" altLang="ja-JP" sz="1600" b="1" dirty="0">
                <a:latin typeface="BIZ UDPゴシック" panose="020B0400000000000000" pitchFamily="50" charset="-128"/>
                <a:ea typeface="BIZ UDPゴシック" panose="020B0400000000000000" pitchFamily="50" charset="-128"/>
              </a:rPr>
              <a:t>3</a:t>
            </a:r>
            <a:r>
              <a:rPr kumimoji="1" lang="ja-JP" altLang="en-US" sz="1600" b="1" dirty="0">
                <a:latin typeface="BIZ UDPゴシック" panose="020B0400000000000000" pitchFamily="50" charset="-128"/>
                <a:ea typeface="BIZ UDPゴシック" panose="020B0400000000000000" pitchFamily="50" charset="-128"/>
              </a:rPr>
              <a:t>月</a:t>
            </a:r>
            <a:r>
              <a:rPr kumimoji="1" lang="en-US" altLang="ja-JP" sz="1600" b="1" dirty="0">
                <a:latin typeface="BIZ UDPゴシック" panose="020B0400000000000000" pitchFamily="50" charset="-128"/>
                <a:ea typeface="BIZ UDPゴシック" panose="020B0400000000000000" pitchFamily="50" charset="-128"/>
              </a:rPr>
              <a:t>31</a:t>
            </a:r>
            <a:r>
              <a:rPr kumimoji="1" lang="ja-JP" altLang="en-US" sz="1600" b="1" dirty="0">
                <a:latin typeface="BIZ UDPゴシック" panose="020B0400000000000000" pitchFamily="50" charset="-128"/>
                <a:ea typeface="BIZ UDPゴシック" panose="020B0400000000000000" pitchFamily="50" charset="-128"/>
              </a:rPr>
              <a:t>日</a:t>
            </a:r>
            <a:endParaRPr lang="ja-JP" altLang="en-US" sz="1600" b="1" dirty="0">
              <a:latin typeface="BIZ UDPゴシック" panose="020B0400000000000000" pitchFamily="50" charset="-128"/>
              <a:ea typeface="BIZ UDPゴシック" panose="020B0400000000000000" pitchFamily="50" charset="-128"/>
            </a:endParaRPr>
          </a:p>
          <a:p>
            <a:pPr>
              <a:lnSpc>
                <a:spcPct val="180000"/>
              </a:lnSpc>
            </a:pPr>
            <a:r>
              <a:rPr kumimoji="1" lang="ja-JP" altLang="en-US" sz="1600" b="1" dirty="0">
                <a:latin typeface="BIZ UDPゴシック" panose="020B0400000000000000" pitchFamily="50" charset="-128"/>
                <a:ea typeface="BIZ UDPゴシック" panose="020B0400000000000000" pitchFamily="50" charset="-128"/>
              </a:rPr>
              <a:t>保存方法　　直射日光の当たる所、高温多湿</a:t>
            </a:r>
            <a:br>
              <a:rPr kumimoji="1" lang="ja-JP" altLang="en-US" sz="1600" b="1" dirty="0">
                <a:latin typeface="BIZ UDPゴシック" panose="020B0400000000000000" pitchFamily="50" charset="-128"/>
                <a:ea typeface="BIZ UDPゴシック" panose="020B0400000000000000" pitchFamily="50" charset="-128"/>
              </a:rPr>
            </a:br>
            <a:r>
              <a:rPr kumimoji="1" lang="ja-JP" altLang="en-US" sz="1600" b="1" dirty="0">
                <a:latin typeface="BIZ UDPゴシック" panose="020B0400000000000000" pitchFamily="50" charset="-128"/>
                <a:ea typeface="BIZ UDPゴシック" panose="020B0400000000000000" pitchFamily="50" charset="-128"/>
              </a:rPr>
              <a:t>　　　　　　　　の所での保存は避けてください。</a:t>
            </a:r>
          </a:p>
        </p:txBody>
      </p:sp>
      <p:sp>
        <p:nvSpPr>
          <p:cNvPr id="5" name="テキスト ボックス 4">
            <a:extLst>
              <a:ext uri="{FF2B5EF4-FFF2-40B4-BE49-F238E27FC236}">
                <a16:creationId xmlns:a16="http://schemas.microsoft.com/office/drawing/2014/main" id="{93B37444-A510-4230-1B4E-61FE9B560FD6}"/>
              </a:ext>
            </a:extLst>
          </p:cNvPr>
          <p:cNvSpPr txBox="1"/>
          <p:nvPr/>
        </p:nvSpPr>
        <p:spPr>
          <a:xfrm>
            <a:off x="2666796" y="1597734"/>
            <a:ext cx="517055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じょうほう　　　　なか　　　　　　　　　　しょうみ　きげん　　　　　　　　か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2EEECEA2-F31A-479D-0000-EFCA69A6885E}"/>
              </a:ext>
            </a:extLst>
          </p:cNvPr>
          <p:cNvSpPr txBox="1"/>
          <p:nvPr/>
        </p:nvSpPr>
        <p:spPr>
          <a:xfrm>
            <a:off x="2666797" y="971867"/>
            <a:ext cx="427462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た　　　　　もの　　　　じょうほう　　　　か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9E124A4-02AB-EE53-07CB-0D26FF74683B}"/>
              </a:ext>
            </a:extLst>
          </p:cNvPr>
          <p:cNvSpPr txBox="1"/>
          <p:nvPr/>
        </p:nvSpPr>
        <p:spPr>
          <a:xfrm>
            <a:off x="3104951" y="3247947"/>
            <a:ext cx="177617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しょうみ    きげん</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DB1FD5DC-DE2F-002F-B2EB-0C20F76F8577}"/>
              </a:ext>
            </a:extLst>
          </p:cNvPr>
          <p:cNvSpPr txBox="1"/>
          <p:nvPr/>
        </p:nvSpPr>
        <p:spPr>
          <a:xfrm>
            <a:off x="6753409" y="4279378"/>
            <a:ext cx="381414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しょうみきげん　　　 れいわ　　ねん　がつ　　 にち</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FF679D61-EDC1-54BA-EC55-D6D07FF57D2A}"/>
              </a:ext>
            </a:extLst>
          </p:cNvPr>
          <p:cNvSpPr txBox="1"/>
          <p:nvPr/>
        </p:nvSpPr>
        <p:spPr>
          <a:xfrm>
            <a:off x="6872042" y="3855031"/>
            <a:ext cx="239316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ひんめい</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905E0FA3-1833-AC4E-CCD1-F02AAA6D012B}"/>
              </a:ext>
            </a:extLst>
          </p:cNvPr>
          <p:cNvSpPr txBox="1"/>
          <p:nvPr/>
        </p:nvSpPr>
        <p:spPr>
          <a:xfrm>
            <a:off x="6765504" y="4717463"/>
            <a:ext cx="4199312"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ほぞんほうほう　ちょくしゃにっこう　 あ　　　　ところ　 こうおんたしつ</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E4CD8BD-E16C-0544-9749-8850924ED399}"/>
              </a:ext>
            </a:extLst>
          </p:cNvPr>
          <p:cNvSpPr txBox="1"/>
          <p:nvPr/>
        </p:nvSpPr>
        <p:spPr>
          <a:xfrm>
            <a:off x="7992688" y="5148432"/>
            <a:ext cx="2481348"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ところ　　　　ほぞん　　　さ</a:t>
            </a:r>
            <a:endParaRPr kumimoji="1" lang="en-US" altLang="ja-JP"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20721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吹き出し: 角を丸めた四角形 11">
            <a:extLst>
              <a:ext uri="{FF2B5EF4-FFF2-40B4-BE49-F238E27FC236}">
                <a16:creationId xmlns:a16="http://schemas.microsoft.com/office/drawing/2014/main" id="{599A0F34-1BFB-2F44-9EF6-A1B161577B16}"/>
              </a:ext>
            </a:extLst>
          </p:cNvPr>
          <p:cNvSpPr/>
          <p:nvPr/>
        </p:nvSpPr>
        <p:spPr>
          <a:xfrm rot="16200000" flipH="1">
            <a:off x="7329052" y="-1521641"/>
            <a:ext cx="1745222" cy="7382162"/>
          </a:xfrm>
          <a:prstGeom prst="wedgeRoundRectCallout">
            <a:avLst>
              <a:gd name="adj1" fmla="val 70756"/>
              <a:gd name="adj2" fmla="val 35203"/>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AF338E-D05D-50B1-DDA5-4B52C08D4D48}"/>
              </a:ext>
            </a:extLst>
          </p:cNvPr>
          <p:cNvSpPr>
            <a:spLocks noGrp="1"/>
          </p:cNvSpPr>
          <p:nvPr>
            <p:ph type="sldNum" sz="quarter" idx="12"/>
          </p:nvPr>
        </p:nvSpPr>
        <p:spPr/>
        <p:txBody>
          <a:bodyPr/>
          <a:lstStyle/>
          <a:p>
            <a:fld id="{C9D707A9-BE3A-46EF-B64A-4D23364FB652}" type="slidenum">
              <a:rPr kumimoji="1" lang="ja-JP" altLang="en-US" smtClean="0"/>
              <a:t>16</a:t>
            </a:fld>
            <a:endParaRPr kumimoji="1" lang="ja-JP" altLang="en-US"/>
          </a:p>
        </p:txBody>
      </p:sp>
      <p:sp>
        <p:nvSpPr>
          <p:cNvPr id="6" name="テキスト ボックス 5">
            <a:extLst>
              <a:ext uri="{FF2B5EF4-FFF2-40B4-BE49-F238E27FC236}">
                <a16:creationId xmlns:a16="http://schemas.microsoft.com/office/drawing/2014/main" id="{EC58E837-E433-8C06-E81E-58ACA48E79DC}"/>
              </a:ext>
            </a:extLst>
          </p:cNvPr>
          <p:cNvSpPr txBox="1"/>
          <p:nvPr/>
        </p:nvSpPr>
        <p:spPr>
          <a:xfrm>
            <a:off x="4510582" y="1531828"/>
            <a:ext cx="7513542" cy="1275221"/>
          </a:xfrm>
          <a:prstGeom prst="rect">
            <a:avLst/>
          </a:prstGeom>
          <a:noFill/>
        </p:spPr>
        <p:txBody>
          <a:bodyPr wrap="square" rtlCol="0">
            <a:spAutoFit/>
          </a:bodyPr>
          <a:lstStyle/>
          <a:p>
            <a:pPr>
              <a:lnSpc>
                <a:spcPct val="150000"/>
              </a:lnSpc>
            </a:pP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この「年月日」まで</a:t>
            </a:r>
          </a:p>
          <a:p>
            <a:pPr>
              <a:lnSpc>
                <a:spcPct val="150000"/>
              </a:lnSpc>
            </a:pP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a:t>
            </a:r>
            <a:r>
              <a:rPr lang="ja-JP" altLang="en-US" sz="2800" b="1" i="0" dirty="0">
                <a:effectLst/>
                <a:latin typeface="BIZ UDPゴシック" panose="020B0400000000000000" pitchFamily="50" charset="-128"/>
                <a:ea typeface="BIZ UDPゴシック" panose="020B0400000000000000" pitchFamily="50" charset="-128"/>
              </a:rPr>
              <a:t>おいしく</a:t>
            </a: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食べる</a:t>
            </a:r>
            <a:r>
              <a:rPr lang="ja-JP" altLang="en-US" sz="2800" b="0" i="0" dirty="0">
                <a:effectLst/>
                <a:latin typeface="BIZ UDPゴシック" panose="020B0400000000000000" pitchFamily="50" charset="-128"/>
                <a:ea typeface="BIZ UDPゴシック" panose="020B0400000000000000" pitchFamily="50" charset="-128"/>
              </a:rPr>
              <a:t>ことができる期</a:t>
            </a:r>
            <a:r>
              <a:rPr lang="ja-JP" altLang="en-US" sz="2800" b="0" i="0" dirty="0">
                <a:solidFill>
                  <a:srgbClr val="000000"/>
                </a:solidFill>
                <a:effectLst/>
                <a:latin typeface="BIZ UDPゴシック" panose="020B0400000000000000" pitchFamily="50" charset="-128"/>
                <a:ea typeface="BIZ UDPゴシック" panose="020B0400000000000000" pitchFamily="50" charset="-128"/>
              </a:rPr>
              <a:t>限」のことだよ</a:t>
            </a:r>
          </a:p>
        </p:txBody>
      </p:sp>
      <p:pic>
        <p:nvPicPr>
          <p:cNvPr id="2" name="図 1">
            <a:extLst>
              <a:ext uri="{FF2B5EF4-FFF2-40B4-BE49-F238E27FC236}">
                <a16:creationId xmlns:a16="http://schemas.microsoft.com/office/drawing/2014/main" id="{6C31635E-1E28-0C37-089A-53F087A316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2401" y="3266225"/>
            <a:ext cx="1509599" cy="2243577"/>
          </a:xfrm>
          <a:prstGeom prst="rect">
            <a:avLst/>
          </a:prstGeom>
        </p:spPr>
      </p:pic>
      <p:sp>
        <p:nvSpPr>
          <p:cNvPr id="11" name="タイトル 1">
            <a:extLst>
              <a:ext uri="{FF2B5EF4-FFF2-40B4-BE49-F238E27FC236}">
                <a16:creationId xmlns:a16="http://schemas.microsoft.com/office/drawing/2014/main" id="{5BB4BE26-F978-BDA0-8B59-60F9B1944564}"/>
              </a:ext>
            </a:extLst>
          </p:cNvPr>
          <p:cNvSpPr txBox="1">
            <a:spLocks/>
          </p:cNvSpPr>
          <p:nvPr/>
        </p:nvSpPr>
        <p:spPr>
          <a:xfrm>
            <a:off x="448785" y="274465"/>
            <a:ext cx="1947969"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◆賞味期限</a:t>
            </a:r>
          </a:p>
        </p:txBody>
      </p:sp>
      <p:grpSp>
        <p:nvGrpSpPr>
          <p:cNvPr id="15" name="グループ化 14">
            <a:extLst>
              <a:ext uri="{FF2B5EF4-FFF2-40B4-BE49-F238E27FC236}">
                <a16:creationId xmlns:a16="http://schemas.microsoft.com/office/drawing/2014/main" id="{142AB08E-71B1-DD71-3E3D-E591CD51767F}"/>
              </a:ext>
            </a:extLst>
          </p:cNvPr>
          <p:cNvGrpSpPr/>
          <p:nvPr/>
        </p:nvGrpSpPr>
        <p:grpSpPr>
          <a:xfrm>
            <a:off x="167876" y="1477682"/>
            <a:ext cx="4317944" cy="2953451"/>
            <a:chOff x="-2201406" y="3119717"/>
            <a:chExt cx="4317944" cy="2313915"/>
          </a:xfrm>
        </p:grpSpPr>
        <p:grpSp>
          <p:nvGrpSpPr>
            <p:cNvPr id="17" name="グループ化 16">
              <a:extLst>
                <a:ext uri="{FF2B5EF4-FFF2-40B4-BE49-F238E27FC236}">
                  <a16:creationId xmlns:a16="http://schemas.microsoft.com/office/drawing/2014/main" id="{A6541665-72F2-6C0F-E8EA-31774AEDA147}"/>
                </a:ext>
              </a:extLst>
            </p:cNvPr>
            <p:cNvGrpSpPr/>
            <p:nvPr/>
          </p:nvGrpSpPr>
          <p:grpSpPr>
            <a:xfrm>
              <a:off x="-2201406" y="3119717"/>
              <a:ext cx="4317944" cy="2313915"/>
              <a:chOff x="-2201406" y="3119717"/>
              <a:chExt cx="4317944" cy="2313915"/>
            </a:xfrm>
          </p:grpSpPr>
          <p:sp>
            <p:nvSpPr>
              <p:cNvPr id="20" name="正方形/長方形 19">
                <a:extLst>
                  <a:ext uri="{FF2B5EF4-FFF2-40B4-BE49-F238E27FC236}">
                    <a16:creationId xmlns:a16="http://schemas.microsoft.com/office/drawing/2014/main" id="{F674E612-FA26-AB49-B1C6-E57ACA0A6E91}"/>
                  </a:ext>
                </a:extLst>
              </p:cNvPr>
              <p:cNvSpPr/>
              <p:nvPr/>
            </p:nvSpPr>
            <p:spPr>
              <a:xfrm>
                <a:off x="-2201406" y="3119717"/>
                <a:ext cx="4317944" cy="2313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5DBA5E36-8F37-AD35-AD1F-43130AA0B8F3}"/>
                  </a:ext>
                </a:extLst>
              </p:cNvPr>
              <p:cNvSpPr/>
              <p:nvPr/>
            </p:nvSpPr>
            <p:spPr>
              <a:xfrm>
                <a:off x="-2094868" y="3257167"/>
                <a:ext cx="4092774" cy="204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9" name="直線コネクタ 18">
              <a:extLst>
                <a:ext uri="{FF2B5EF4-FFF2-40B4-BE49-F238E27FC236}">
                  <a16:creationId xmlns:a16="http://schemas.microsoft.com/office/drawing/2014/main" id="{1B4B5DB2-58A3-F9CE-9F56-DAE9EC4A6FE6}"/>
                </a:ext>
              </a:extLst>
            </p:cNvPr>
            <p:cNvCxnSpPr>
              <a:cxnSpLocks/>
            </p:cNvCxnSpPr>
            <p:nvPr/>
          </p:nvCxnSpPr>
          <p:spPr>
            <a:xfrm>
              <a:off x="-1129554" y="3313557"/>
              <a:ext cx="0" cy="1993541"/>
            </a:xfrm>
            <a:prstGeom prst="line">
              <a:avLst/>
            </a:prstGeom>
          </p:spPr>
          <p:style>
            <a:lnRef idx="1">
              <a:schemeClr val="dk1"/>
            </a:lnRef>
            <a:fillRef idx="0">
              <a:schemeClr val="dk1"/>
            </a:fillRef>
            <a:effectRef idx="0">
              <a:schemeClr val="dk1"/>
            </a:effectRef>
            <a:fontRef idx="minor">
              <a:schemeClr val="tx1"/>
            </a:fontRef>
          </p:style>
        </p:cxnSp>
      </p:grpSp>
      <p:sp>
        <p:nvSpPr>
          <p:cNvPr id="22" name="テキスト ボックス 21">
            <a:extLst>
              <a:ext uri="{FF2B5EF4-FFF2-40B4-BE49-F238E27FC236}">
                <a16:creationId xmlns:a16="http://schemas.microsoft.com/office/drawing/2014/main" id="{DEEB9EDB-BA2C-915D-FF20-DDB22E779317}"/>
              </a:ext>
            </a:extLst>
          </p:cNvPr>
          <p:cNvSpPr txBox="1"/>
          <p:nvPr/>
        </p:nvSpPr>
        <p:spPr>
          <a:xfrm>
            <a:off x="265677" y="2013086"/>
            <a:ext cx="4220143" cy="1968552"/>
          </a:xfrm>
          <a:prstGeom prst="rect">
            <a:avLst/>
          </a:prstGeom>
          <a:noFill/>
        </p:spPr>
        <p:txBody>
          <a:bodyPr wrap="square" rtlCol="0">
            <a:spAutoFit/>
          </a:bodyPr>
          <a:lstStyle/>
          <a:p>
            <a:pPr>
              <a:lnSpc>
                <a:spcPct val="200000"/>
              </a:lnSpc>
            </a:pPr>
            <a:r>
              <a:rPr kumimoji="1" lang="ja-JP" altLang="en-US" sz="1600" b="1" dirty="0">
                <a:latin typeface="BIZ UDPゴシック" panose="020B0400000000000000" pitchFamily="50" charset="-128"/>
                <a:ea typeface="BIZ UDPゴシック" panose="020B0400000000000000" pitchFamily="50" charset="-128"/>
              </a:rPr>
              <a:t>品　　名　　　</a:t>
            </a:r>
            <a:r>
              <a:rPr lang="ja-JP" altLang="en-US" sz="1600" b="1" dirty="0">
                <a:latin typeface="BIZ UDPゴシック" panose="020B0400000000000000" pitchFamily="50" charset="-128"/>
                <a:ea typeface="BIZ UDPゴシック" panose="020B0400000000000000" pitchFamily="50" charset="-128"/>
              </a:rPr>
              <a:t>ラーメン</a:t>
            </a:r>
            <a:endParaRPr kumimoji="1" lang="ja-JP" altLang="en-US" sz="1600" b="1" dirty="0">
              <a:latin typeface="BIZ UDPゴシック" panose="020B0400000000000000" pitchFamily="50" charset="-128"/>
              <a:ea typeface="BIZ UDPゴシック" panose="020B0400000000000000" pitchFamily="50" charset="-128"/>
            </a:endParaRPr>
          </a:p>
          <a:p>
            <a:pPr>
              <a:lnSpc>
                <a:spcPct val="200000"/>
              </a:lnSpc>
            </a:pPr>
            <a:r>
              <a:rPr lang="ja-JP" altLang="en-US" sz="1600" b="1" dirty="0">
                <a:latin typeface="BIZ UDPゴシック" panose="020B0400000000000000" pitchFamily="50" charset="-128"/>
                <a:ea typeface="BIZ UDPゴシック" panose="020B0400000000000000" pitchFamily="50" charset="-128"/>
              </a:rPr>
              <a:t>賞味期限</a:t>
            </a:r>
            <a:r>
              <a:rPr kumimoji="1" lang="ja-JP" altLang="en-US" sz="1600" b="1" dirty="0">
                <a:latin typeface="BIZ UDPゴシック" panose="020B0400000000000000" pitchFamily="50" charset="-128"/>
                <a:ea typeface="BIZ UDPゴシック" panose="020B0400000000000000" pitchFamily="50" charset="-128"/>
              </a:rPr>
              <a:t>　　令和</a:t>
            </a:r>
            <a:r>
              <a:rPr kumimoji="1" lang="en-US" altLang="ja-JP" sz="1600" b="1" dirty="0">
                <a:latin typeface="BIZ UDPゴシック" panose="020B0400000000000000" pitchFamily="50" charset="-128"/>
                <a:ea typeface="BIZ UDPゴシック" panose="020B0400000000000000" pitchFamily="50" charset="-128"/>
              </a:rPr>
              <a:t>8</a:t>
            </a:r>
            <a:r>
              <a:rPr kumimoji="1" lang="ja-JP" altLang="en-US" sz="1600" b="1" dirty="0">
                <a:latin typeface="BIZ UDPゴシック" panose="020B0400000000000000" pitchFamily="50" charset="-128"/>
                <a:ea typeface="BIZ UDPゴシック" panose="020B0400000000000000" pitchFamily="50" charset="-128"/>
              </a:rPr>
              <a:t>年</a:t>
            </a:r>
            <a:r>
              <a:rPr kumimoji="1" lang="en-US" altLang="ja-JP" sz="1600" b="1" dirty="0">
                <a:latin typeface="BIZ UDPゴシック" panose="020B0400000000000000" pitchFamily="50" charset="-128"/>
                <a:ea typeface="BIZ UDPゴシック" panose="020B0400000000000000" pitchFamily="50" charset="-128"/>
              </a:rPr>
              <a:t>3</a:t>
            </a:r>
            <a:r>
              <a:rPr kumimoji="1" lang="ja-JP" altLang="en-US" sz="1600" b="1" dirty="0">
                <a:latin typeface="BIZ UDPゴシック" panose="020B0400000000000000" pitchFamily="50" charset="-128"/>
                <a:ea typeface="BIZ UDPゴシック" panose="020B0400000000000000" pitchFamily="50" charset="-128"/>
              </a:rPr>
              <a:t>月</a:t>
            </a:r>
            <a:r>
              <a:rPr kumimoji="1" lang="en-US" altLang="ja-JP" sz="1600" b="1" dirty="0">
                <a:latin typeface="BIZ UDPゴシック" panose="020B0400000000000000" pitchFamily="50" charset="-128"/>
                <a:ea typeface="BIZ UDPゴシック" panose="020B0400000000000000" pitchFamily="50" charset="-128"/>
              </a:rPr>
              <a:t>31</a:t>
            </a:r>
            <a:r>
              <a:rPr kumimoji="1" lang="ja-JP" altLang="en-US" sz="1600" b="1" dirty="0">
                <a:latin typeface="BIZ UDPゴシック" panose="020B0400000000000000" pitchFamily="50" charset="-128"/>
                <a:ea typeface="BIZ UDPゴシック" panose="020B0400000000000000" pitchFamily="50" charset="-128"/>
              </a:rPr>
              <a:t>日</a:t>
            </a:r>
            <a:endParaRPr lang="ja-JP" altLang="en-US" sz="1600" b="1" dirty="0">
              <a:latin typeface="BIZ UDPゴシック" panose="020B0400000000000000" pitchFamily="50" charset="-128"/>
              <a:ea typeface="BIZ UDPゴシック" panose="020B0400000000000000" pitchFamily="50" charset="-128"/>
            </a:endParaRPr>
          </a:p>
          <a:p>
            <a:pPr>
              <a:lnSpc>
                <a:spcPct val="200000"/>
              </a:lnSpc>
            </a:pPr>
            <a:r>
              <a:rPr kumimoji="1" lang="ja-JP" altLang="en-US" sz="1600" b="1" dirty="0">
                <a:latin typeface="BIZ UDPゴシック" panose="020B0400000000000000" pitchFamily="50" charset="-128"/>
                <a:ea typeface="BIZ UDPゴシック" panose="020B0400000000000000" pitchFamily="50" charset="-128"/>
              </a:rPr>
              <a:t>保存方法　　直射日光の当たる所、高温多湿</a:t>
            </a:r>
            <a:br>
              <a:rPr kumimoji="1" lang="ja-JP" altLang="en-US" sz="1600" b="1" dirty="0">
                <a:latin typeface="BIZ UDPゴシック" panose="020B0400000000000000" pitchFamily="50" charset="-128"/>
                <a:ea typeface="BIZ UDPゴシック" panose="020B0400000000000000" pitchFamily="50" charset="-128"/>
              </a:rPr>
            </a:br>
            <a:r>
              <a:rPr kumimoji="1" lang="ja-JP" altLang="en-US" sz="1600" b="1" dirty="0">
                <a:latin typeface="BIZ UDPゴシック" panose="020B0400000000000000" pitchFamily="50" charset="-128"/>
                <a:ea typeface="BIZ UDPゴシック" panose="020B0400000000000000" pitchFamily="50" charset="-128"/>
              </a:rPr>
              <a:t>　　　　　　　　の所での保存は避けてください。</a:t>
            </a:r>
          </a:p>
        </p:txBody>
      </p:sp>
      <p:sp>
        <p:nvSpPr>
          <p:cNvPr id="10" name="四角形: 角を丸くする 9">
            <a:extLst>
              <a:ext uri="{FF2B5EF4-FFF2-40B4-BE49-F238E27FC236}">
                <a16:creationId xmlns:a16="http://schemas.microsoft.com/office/drawing/2014/main" id="{28A45F4A-3605-D8BC-93A3-C4616FEF9BFE}"/>
              </a:ext>
            </a:extLst>
          </p:cNvPr>
          <p:cNvSpPr/>
          <p:nvPr/>
        </p:nvSpPr>
        <p:spPr>
          <a:xfrm>
            <a:off x="299256" y="2517700"/>
            <a:ext cx="3551591" cy="496016"/>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139A391-AFF0-D316-84FA-99021A4C4DC5}"/>
              </a:ext>
            </a:extLst>
          </p:cNvPr>
          <p:cNvSpPr txBox="1"/>
          <p:nvPr/>
        </p:nvSpPr>
        <p:spPr>
          <a:xfrm>
            <a:off x="5307660" y="1500637"/>
            <a:ext cx="158844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ねん　がっ　ぴ</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A0BC6BC-DA7F-B025-8003-D890CE15E883}"/>
              </a:ext>
            </a:extLst>
          </p:cNvPr>
          <p:cNvSpPr txBox="1"/>
          <p:nvPr/>
        </p:nvSpPr>
        <p:spPr>
          <a:xfrm>
            <a:off x="6021169" y="2116951"/>
            <a:ext cx="427462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た　　　　　　　　　　　　　　　　　　　　　　　　　　　　　きげん</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36BD7591-6C86-411F-CDAB-18A1448D0368}"/>
              </a:ext>
            </a:extLst>
          </p:cNvPr>
          <p:cNvSpPr txBox="1"/>
          <p:nvPr/>
        </p:nvSpPr>
        <p:spPr>
          <a:xfrm>
            <a:off x="176968" y="2527052"/>
            <a:ext cx="381414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しょうみきげん　　　 れいわ　　ねん　がつ　　　にち</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126913D-FF24-0CC9-35F1-CA4E43CFA5CF}"/>
              </a:ext>
            </a:extLst>
          </p:cNvPr>
          <p:cNvSpPr txBox="1"/>
          <p:nvPr/>
        </p:nvSpPr>
        <p:spPr>
          <a:xfrm>
            <a:off x="189063" y="3004893"/>
            <a:ext cx="4199312"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ほぞんほうほう　ちょくしゃにっこう　　あ　　　　ところ　こうおんたしつ</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4C05ECE-7B4B-9E65-9BD1-BA65B8E88EA5}"/>
              </a:ext>
            </a:extLst>
          </p:cNvPr>
          <p:cNvSpPr txBox="1"/>
          <p:nvPr/>
        </p:nvSpPr>
        <p:spPr>
          <a:xfrm>
            <a:off x="1369499" y="3480051"/>
            <a:ext cx="2481348"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ところ　　　　ほぞん　　   さ</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1DEBB2B-8935-509B-96DE-0DEA75740066}"/>
              </a:ext>
            </a:extLst>
          </p:cNvPr>
          <p:cNvSpPr txBox="1"/>
          <p:nvPr/>
        </p:nvSpPr>
        <p:spPr>
          <a:xfrm>
            <a:off x="265677" y="2022275"/>
            <a:ext cx="239316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ひんめい</a:t>
            </a:r>
            <a:endParaRPr kumimoji="1" lang="en-US" altLang="ja-JP" sz="1000" dirty="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58FC8706-1E68-D59F-25C2-BAF6D054C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396" y="4666133"/>
            <a:ext cx="1751448" cy="2001050"/>
          </a:xfrm>
          <a:prstGeom prst="rect">
            <a:avLst/>
          </a:prstGeom>
        </p:spPr>
      </p:pic>
      <p:pic>
        <p:nvPicPr>
          <p:cNvPr id="27" name="図 26">
            <a:extLst>
              <a:ext uri="{FF2B5EF4-FFF2-40B4-BE49-F238E27FC236}">
                <a16:creationId xmlns:a16="http://schemas.microsoft.com/office/drawing/2014/main" id="{699A6758-0097-8A0C-F820-3C74F597F6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00000">
            <a:off x="3964770" y="4625416"/>
            <a:ext cx="2004726" cy="2047017"/>
          </a:xfrm>
          <a:prstGeom prst="rect">
            <a:avLst/>
          </a:prstGeom>
        </p:spPr>
      </p:pic>
      <p:sp>
        <p:nvSpPr>
          <p:cNvPr id="3" name="テキスト ボックス 2">
            <a:extLst>
              <a:ext uri="{FF2B5EF4-FFF2-40B4-BE49-F238E27FC236}">
                <a16:creationId xmlns:a16="http://schemas.microsoft.com/office/drawing/2014/main" id="{57545D8F-9524-ACC2-778E-C774C8F7928E}"/>
              </a:ext>
            </a:extLst>
          </p:cNvPr>
          <p:cNvSpPr txBox="1"/>
          <p:nvPr/>
        </p:nvSpPr>
        <p:spPr>
          <a:xfrm>
            <a:off x="957399" y="45723"/>
            <a:ext cx="143935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しょうみ  きげん</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63410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吹き出し: 角を丸めた四角形 5">
            <a:extLst>
              <a:ext uri="{FF2B5EF4-FFF2-40B4-BE49-F238E27FC236}">
                <a16:creationId xmlns:a16="http://schemas.microsoft.com/office/drawing/2014/main" id="{01C12394-646C-66A5-2A84-392F115A1AA0}"/>
              </a:ext>
            </a:extLst>
          </p:cNvPr>
          <p:cNvSpPr/>
          <p:nvPr/>
        </p:nvSpPr>
        <p:spPr>
          <a:xfrm rot="16200000" flipH="1">
            <a:off x="6835666" y="-1361087"/>
            <a:ext cx="1992031" cy="5351095"/>
          </a:xfrm>
          <a:prstGeom prst="wedgeRoundRectCallout">
            <a:avLst>
              <a:gd name="adj1" fmla="val -42196"/>
              <a:gd name="adj2" fmla="val 59038"/>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24B7CDA9-69F4-9B03-B74A-E607E4D8E502}"/>
              </a:ext>
            </a:extLst>
          </p:cNvPr>
          <p:cNvSpPr>
            <a:spLocks noGrp="1"/>
          </p:cNvSpPr>
          <p:nvPr>
            <p:ph type="sldNum" sz="quarter" idx="12"/>
          </p:nvPr>
        </p:nvSpPr>
        <p:spPr/>
        <p:txBody>
          <a:bodyPr/>
          <a:lstStyle/>
          <a:p>
            <a:fld id="{C9D707A9-BE3A-46EF-B64A-4D23364FB652}" type="slidenum">
              <a:rPr lang="ja-JP" altLang="en-US" smtClean="0"/>
              <a:pPr/>
              <a:t>17</a:t>
            </a:fld>
            <a:endParaRPr lang="ja-JP" altLang="en-US" dirty="0"/>
          </a:p>
        </p:txBody>
      </p:sp>
      <p:pic>
        <p:nvPicPr>
          <p:cNvPr id="13" name="図 12">
            <a:extLst>
              <a:ext uri="{FF2B5EF4-FFF2-40B4-BE49-F238E27FC236}">
                <a16:creationId xmlns:a16="http://schemas.microsoft.com/office/drawing/2014/main" id="{FD9D5A92-A739-2D40-14B8-CBD054815B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508445" y="5192193"/>
            <a:ext cx="998784" cy="1484400"/>
          </a:xfrm>
          <a:prstGeom prst="rect">
            <a:avLst/>
          </a:prstGeom>
        </p:spPr>
      </p:pic>
      <p:sp>
        <p:nvSpPr>
          <p:cNvPr id="7" name="吹き出し: 角を丸めた四角形 6">
            <a:extLst>
              <a:ext uri="{FF2B5EF4-FFF2-40B4-BE49-F238E27FC236}">
                <a16:creationId xmlns:a16="http://schemas.microsoft.com/office/drawing/2014/main" id="{3EACC33B-8C83-98E2-DE21-04B64A294AA0}"/>
              </a:ext>
            </a:extLst>
          </p:cNvPr>
          <p:cNvSpPr/>
          <p:nvPr/>
        </p:nvSpPr>
        <p:spPr>
          <a:xfrm rot="16200000" flipH="1">
            <a:off x="1772477" y="1771644"/>
            <a:ext cx="747688" cy="2922081"/>
          </a:xfrm>
          <a:prstGeom prst="wedgeRoundRectCallout">
            <a:avLst>
              <a:gd name="adj1" fmla="val 93080"/>
              <a:gd name="adj2" fmla="val -21986"/>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F04A6442-CC05-B0F0-73E1-3841290946E5}"/>
              </a:ext>
            </a:extLst>
          </p:cNvPr>
          <p:cNvSpPr txBox="1"/>
          <p:nvPr/>
        </p:nvSpPr>
        <p:spPr>
          <a:xfrm>
            <a:off x="723421" y="2812797"/>
            <a:ext cx="2922082"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こっちにしよう！</a:t>
            </a:r>
            <a:endParaRPr lang="en-US" altLang="ja-JP" sz="2800" dirty="0">
              <a:latin typeface="BIZ UDPゴシック" panose="020B0400000000000000" pitchFamily="50" charset="-128"/>
              <a:ea typeface="BIZ UDPゴシック" panose="020B0400000000000000" pitchFamily="50" charset="-128"/>
            </a:endParaRPr>
          </a:p>
        </p:txBody>
      </p:sp>
      <p:sp>
        <p:nvSpPr>
          <p:cNvPr id="9" name="吹き出し: 角を丸めた四角形 8">
            <a:extLst>
              <a:ext uri="{FF2B5EF4-FFF2-40B4-BE49-F238E27FC236}">
                <a16:creationId xmlns:a16="http://schemas.microsoft.com/office/drawing/2014/main" id="{51F7FE07-28B5-C676-F6A0-4BBF278CF9FF}"/>
              </a:ext>
            </a:extLst>
          </p:cNvPr>
          <p:cNvSpPr/>
          <p:nvPr/>
        </p:nvSpPr>
        <p:spPr>
          <a:xfrm rot="16200000" flipH="1">
            <a:off x="6454166" y="4090468"/>
            <a:ext cx="978106" cy="3918782"/>
          </a:xfrm>
          <a:prstGeom prst="wedgeRoundRectCallout">
            <a:avLst>
              <a:gd name="adj1" fmla="val -42196"/>
              <a:gd name="adj2" fmla="val 59038"/>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464CBFD5-FA2F-5516-4724-768CA6EED896}"/>
              </a:ext>
            </a:extLst>
          </p:cNvPr>
          <p:cNvSpPr txBox="1"/>
          <p:nvPr/>
        </p:nvSpPr>
        <p:spPr>
          <a:xfrm>
            <a:off x="5156133" y="5673681"/>
            <a:ext cx="3883160"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ちょっと待った！！！</a:t>
            </a:r>
            <a:endParaRPr lang="en-US" altLang="ja-JP" sz="2800" dirty="0">
              <a:latin typeface="BIZ UDPゴシック" panose="020B0400000000000000" pitchFamily="50" charset="-128"/>
              <a:ea typeface="BIZ UDPゴシック" panose="020B0400000000000000" pitchFamily="50" charset="-128"/>
            </a:endParaRPr>
          </a:p>
        </p:txBody>
      </p:sp>
      <p:sp>
        <p:nvSpPr>
          <p:cNvPr id="16" name="タイトル 1">
            <a:extLst>
              <a:ext uri="{FF2B5EF4-FFF2-40B4-BE49-F238E27FC236}">
                <a16:creationId xmlns:a16="http://schemas.microsoft.com/office/drawing/2014/main" id="{8C13AC8D-E5D9-2781-CD4B-FF41272D2824}"/>
              </a:ext>
            </a:extLst>
          </p:cNvPr>
          <p:cNvSpPr txBox="1">
            <a:spLocks/>
          </p:cNvSpPr>
          <p:nvPr/>
        </p:nvSpPr>
        <p:spPr>
          <a:xfrm>
            <a:off x="5673293" y="364930"/>
            <a:ext cx="5094570" cy="1921552"/>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賞味期限はわかったかな？</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明日のおかしパーティには、</a:t>
            </a: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どちらのおかしを選ぶ？</a:t>
            </a:r>
          </a:p>
        </p:txBody>
      </p:sp>
      <p:pic>
        <p:nvPicPr>
          <p:cNvPr id="3" name="図 2">
            <a:extLst>
              <a:ext uri="{FF2B5EF4-FFF2-40B4-BE49-F238E27FC236}">
                <a16:creationId xmlns:a16="http://schemas.microsoft.com/office/drawing/2014/main" id="{19C23146-6D30-B1C2-C50D-6AAED11306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97212" y="165473"/>
            <a:ext cx="1294788" cy="1924323"/>
          </a:xfrm>
          <a:prstGeom prst="rect">
            <a:avLst/>
          </a:prstGeom>
        </p:spPr>
      </p:pic>
      <p:sp>
        <p:nvSpPr>
          <p:cNvPr id="19" name="テキスト ボックス 18">
            <a:extLst>
              <a:ext uri="{FF2B5EF4-FFF2-40B4-BE49-F238E27FC236}">
                <a16:creationId xmlns:a16="http://schemas.microsoft.com/office/drawing/2014/main" id="{2B33C553-04D2-A1FE-3735-15624A83D4F4}"/>
              </a:ext>
            </a:extLst>
          </p:cNvPr>
          <p:cNvSpPr txBox="1"/>
          <p:nvPr/>
        </p:nvSpPr>
        <p:spPr>
          <a:xfrm>
            <a:off x="874347" y="1838622"/>
            <a:ext cx="2463334"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パーティの日</a:t>
            </a:r>
            <a:endParaRPr lang="en-US" altLang="ja-JP" sz="2800" dirty="0">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EB334E11-D750-F578-F16C-753BC169C9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0261" y="3899072"/>
            <a:ext cx="1112120" cy="2368631"/>
          </a:xfrm>
          <a:prstGeom prst="rect">
            <a:avLst/>
          </a:prstGeom>
        </p:spPr>
      </p:pic>
      <p:grpSp>
        <p:nvGrpSpPr>
          <p:cNvPr id="31" name="グループ化 30">
            <a:extLst>
              <a:ext uri="{FF2B5EF4-FFF2-40B4-BE49-F238E27FC236}">
                <a16:creationId xmlns:a16="http://schemas.microsoft.com/office/drawing/2014/main" id="{E3BF1BF9-5DC7-6C86-6121-3B7B5DAD4C90}"/>
              </a:ext>
            </a:extLst>
          </p:cNvPr>
          <p:cNvGrpSpPr/>
          <p:nvPr/>
        </p:nvGrpSpPr>
        <p:grpSpPr>
          <a:xfrm>
            <a:off x="6796570" y="3973374"/>
            <a:ext cx="4006913" cy="978107"/>
            <a:chOff x="400966" y="3519278"/>
            <a:chExt cx="4293182" cy="2187381"/>
          </a:xfrm>
        </p:grpSpPr>
        <p:grpSp>
          <p:nvGrpSpPr>
            <p:cNvPr id="22" name="グループ化 21">
              <a:extLst>
                <a:ext uri="{FF2B5EF4-FFF2-40B4-BE49-F238E27FC236}">
                  <a16:creationId xmlns:a16="http://schemas.microsoft.com/office/drawing/2014/main" id="{9D5EE001-6A74-59B8-663A-5F89D3568878}"/>
                </a:ext>
              </a:extLst>
            </p:cNvPr>
            <p:cNvGrpSpPr/>
            <p:nvPr/>
          </p:nvGrpSpPr>
          <p:grpSpPr>
            <a:xfrm>
              <a:off x="400966" y="3519278"/>
              <a:ext cx="4199312" cy="2187381"/>
              <a:chOff x="-2201406" y="3119717"/>
              <a:chExt cx="4199312" cy="2187381"/>
            </a:xfrm>
          </p:grpSpPr>
          <p:grpSp>
            <p:nvGrpSpPr>
              <p:cNvPr id="24" name="グループ化 23">
                <a:extLst>
                  <a:ext uri="{FF2B5EF4-FFF2-40B4-BE49-F238E27FC236}">
                    <a16:creationId xmlns:a16="http://schemas.microsoft.com/office/drawing/2014/main" id="{03D283A1-FCB3-38D3-48B1-C9986F7DC419}"/>
                  </a:ext>
                </a:extLst>
              </p:cNvPr>
              <p:cNvGrpSpPr/>
              <p:nvPr/>
            </p:nvGrpSpPr>
            <p:grpSpPr>
              <a:xfrm>
                <a:off x="-2201406" y="3119717"/>
                <a:ext cx="4199312" cy="2187381"/>
                <a:chOff x="-2201406" y="3119717"/>
                <a:chExt cx="4199312" cy="2187381"/>
              </a:xfrm>
            </p:grpSpPr>
            <p:sp>
              <p:nvSpPr>
                <p:cNvPr id="28" name="正方形/長方形 27">
                  <a:extLst>
                    <a:ext uri="{FF2B5EF4-FFF2-40B4-BE49-F238E27FC236}">
                      <a16:creationId xmlns:a16="http://schemas.microsoft.com/office/drawing/2014/main" id="{3FA970F8-5414-46BE-992D-0F8E35C1E018}"/>
                    </a:ext>
                  </a:extLst>
                </p:cNvPr>
                <p:cNvSpPr/>
                <p:nvPr/>
              </p:nvSpPr>
              <p:spPr>
                <a:xfrm>
                  <a:off x="-2201406" y="3119717"/>
                  <a:ext cx="3051489" cy="1635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9C52EE45-C1D4-6150-AE2E-CB150CE73F72}"/>
                    </a:ext>
                  </a:extLst>
                </p:cNvPr>
                <p:cNvSpPr/>
                <p:nvPr/>
              </p:nvSpPr>
              <p:spPr>
                <a:xfrm>
                  <a:off x="-2094868" y="3257167"/>
                  <a:ext cx="4092774" cy="204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7" name="直線コネクタ 26">
                <a:extLst>
                  <a:ext uri="{FF2B5EF4-FFF2-40B4-BE49-F238E27FC236}">
                    <a16:creationId xmlns:a16="http://schemas.microsoft.com/office/drawing/2014/main" id="{947A2117-3BEA-0533-59F3-F0BEFEB11E95}"/>
                  </a:ext>
                </a:extLst>
              </p:cNvPr>
              <p:cNvCxnSpPr>
                <a:cxnSpLocks/>
              </p:cNvCxnSpPr>
              <p:nvPr/>
            </p:nvCxnSpPr>
            <p:spPr>
              <a:xfrm>
                <a:off x="-1129554" y="3313557"/>
                <a:ext cx="0" cy="1993541"/>
              </a:xfrm>
              <a:prstGeom prst="line">
                <a:avLst/>
              </a:prstGeom>
            </p:spPr>
            <p:style>
              <a:lnRef idx="1">
                <a:schemeClr val="dk1"/>
              </a:lnRef>
              <a:fillRef idx="0">
                <a:schemeClr val="dk1"/>
              </a:fillRef>
              <a:effectRef idx="0">
                <a:schemeClr val="dk1"/>
              </a:effectRef>
              <a:fontRef idx="minor">
                <a:schemeClr val="tx1"/>
              </a:fontRef>
            </p:style>
          </p:cxnSp>
        </p:grpSp>
        <p:sp>
          <p:nvSpPr>
            <p:cNvPr id="30" name="テキスト ボックス 29">
              <a:extLst>
                <a:ext uri="{FF2B5EF4-FFF2-40B4-BE49-F238E27FC236}">
                  <a16:creationId xmlns:a16="http://schemas.microsoft.com/office/drawing/2014/main" id="{FA746436-180E-78CA-24F4-690F97196ADF}"/>
                </a:ext>
              </a:extLst>
            </p:cNvPr>
            <p:cNvSpPr txBox="1"/>
            <p:nvPr/>
          </p:nvSpPr>
          <p:spPr>
            <a:xfrm>
              <a:off x="474005" y="3749690"/>
              <a:ext cx="4220143" cy="1718011"/>
            </a:xfrm>
            <a:prstGeom prst="rect">
              <a:avLst/>
            </a:prstGeom>
            <a:noFill/>
          </p:spPr>
          <p:txBody>
            <a:bodyPr wrap="square" rtlCol="0">
              <a:spAutoFit/>
            </a:bodyPr>
            <a:lstStyle/>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品　　名　　　○○○○○</a:t>
              </a:r>
            </a:p>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賞味期限　　令和</a:t>
              </a:r>
              <a:r>
                <a:rPr lang="en-US" altLang="ja-JP" sz="1600" b="1" dirty="0">
                  <a:latin typeface="BIZ UDPゴシック" panose="020B0400000000000000" pitchFamily="50" charset="-128"/>
                  <a:ea typeface="BIZ UDPゴシック" panose="020B0400000000000000" pitchFamily="50" charset="-128"/>
                </a:rPr>
                <a:t>8</a:t>
              </a:r>
              <a:r>
                <a:rPr kumimoji="1" lang="ja-JP" altLang="en-US" sz="1600" b="1" dirty="0">
                  <a:latin typeface="BIZ UDPゴシック" panose="020B0400000000000000" pitchFamily="50" charset="-128"/>
                  <a:ea typeface="BIZ UDPゴシック" panose="020B0400000000000000" pitchFamily="50" charset="-128"/>
                </a:rPr>
                <a:t>年</a:t>
              </a:r>
              <a:r>
                <a:rPr kumimoji="1" lang="en-US" altLang="ja-JP" sz="1600" b="1" dirty="0">
                  <a:latin typeface="BIZ UDPゴシック" panose="020B0400000000000000" pitchFamily="50" charset="-128"/>
                  <a:ea typeface="BIZ UDPゴシック" panose="020B0400000000000000" pitchFamily="50" charset="-128"/>
                </a:rPr>
                <a:t>6</a:t>
              </a:r>
              <a:r>
                <a:rPr kumimoji="1" lang="ja-JP" altLang="en-US" sz="1600" b="1" dirty="0">
                  <a:latin typeface="BIZ UDPゴシック" panose="020B0400000000000000" pitchFamily="50" charset="-128"/>
                  <a:ea typeface="BIZ UDPゴシック" panose="020B0400000000000000" pitchFamily="50" charset="-128"/>
                </a:rPr>
                <a:t>月</a:t>
              </a:r>
              <a:r>
                <a:rPr kumimoji="1" lang="en-US" altLang="ja-JP" sz="1600" b="1" dirty="0">
                  <a:latin typeface="BIZ UDPゴシック" panose="020B0400000000000000" pitchFamily="50" charset="-128"/>
                  <a:ea typeface="BIZ UDPゴシック" panose="020B0400000000000000" pitchFamily="50" charset="-128"/>
                </a:rPr>
                <a:t>28</a:t>
              </a:r>
              <a:r>
                <a:rPr kumimoji="1" lang="ja-JP" altLang="en-US" sz="1600" b="1" dirty="0">
                  <a:latin typeface="BIZ UDPゴシック" panose="020B0400000000000000" pitchFamily="50" charset="-128"/>
                  <a:ea typeface="BIZ UDPゴシック" panose="020B0400000000000000" pitchFamily="50" charset="-128"/>
                </a:rPr>
                <a:t>日　</a:t>
              </a:r>
              <a:endParaRPr lang="ja-JP" altLang="en-US" sz="1600" b="1" dirty="0">
                <a:latin typeface="BIZ UDPゴシック" panose="020B0400000000000000" pitchFamily="50" charset="-128"/>
                <a:ea typeface="BIZ UDPゴシック" panose="020B0400000000000000" pitchFamily="50" charset="-128"/>
              </a:endParaRPr>
            </a:p>
          </p:txBody>
        </p:sp>
      </p:grpSp>
      <p:grpSp>
        <p:nvGrpSpPr>
          <p:cNvPr id="32" name="グループ化 31">
            <a:extLst>
              <a:ext uri="{FF2B5EF4-FFF2-40B4-BE49-F238E27FC236}">
                <a16:creationId xmlns:a16="http://schemas.microsoft.com/office/drawing/2014/main" id="{8D514632-9253-BD2B-A2B6-AB88DA3F041F}"/>
              </a:ext>
            </a:extLst>
          </p:cNvPr>
          <p:cNvGrpSpPr/>
          <p:nvPr/>
        </p:nvGrpSpPr>
        <p:grpSpPr>
          <a:xfrm>
            <a:off x="2628774" y="3985305"/>
            <a:ext cx="4006913" cy="978107"/>
            <a:chOff x="400966" y="3519278"/>
            <a:chExt cx="4293182" cy="2187381"/>
          </a:xfrm>
        </p:grpSpPr>
        <p:grpSp>
          <p:nvGrpSpPr>
            <p:cNvPr id="33" name="グループ化 32">
              <a:extLst>
                <a:ext uri="{FF2B5EF4-FFF2-40B4-BE49-F238E27FC236}">
                  <a16:creationId xmlns:a16="http://schemas.microsoft.com/office/drawing/2014/main" id="{37954A68-297E-CAFA-B6F3-76EB3A78FB15}"/>
                </a:ext>
              </a:extLst>
            </p:cNvPr>
            <p:cNvGrpSpPr/>
            <p:nvPr/>
          </p:nvGrpSpPr>
          <p:grpSpPr>
            <a:xfrm>
              <a:off x="400966" y="3519278"/>
              <a:ext cx="4199312" cy="2187381"/>
              <a:chOff x="-2201406" y="3119717"/>
              <a:chExt cx="4199312" cy="2187381"/>
            </a:xfrm>
          </p:grpSpPr>
          <p:grpSp>
            <p:nvGrpSpPr>
              <p:cNvPr id="35" name="グループ化 34">
                <a:extLst>
                  <a:ext uri="{FF2B5EF4-FFF2-40B4-BE49-F238E27FC236}">
                    <a16:creationId xmlns:a16="http://schemas.microsoft.com/office/drawing/2014/main" id="{035DAD6A-522E-8F64-39A0-BDA0D6D8662C}"/>
                  </a:ext>
                </a:extLst>
              </p:cNvPr>
              <p:cNvGrpSpPr/>
              <p:nvPr/>
            </p:nvGrpSpPr>
            <p:grpSpPr>
              <a:xfrm>
                <a:off x="-2201406" y="3119717"/>
                <a:ext cx="4199312" cy="2187381"/>
                <a:chOff x="-2201406" y="3119717"/>
                <a:chExt cx="4199312" cy="2187381"/>
              </a:xfrm>
            </p:grpSpPr>
            <p:sp>
              <p:nvSpPr>
                <p:cNvPr id="37" name="正方形/長方形 36">
                  <a:extLst>
                    <a:ext uri="{FF2B5EF4-FFF2-40B4-BE49-F238E27FC236}">
                      <a16:creationId xmlns:a16="http://schemas.microsoft.com/office/drawing/2014/main" id="{4AFB2B64-993C-CE67-E347-532A63D081C0}"/>
                    </a:ext>
                  </a:extLst>
                </p:cNvPr>
                <p:cNvSpPr/>
                <p:nvPr/>
              </p:nvSpPr>
              <p:spPr>
                <a:xfrm>
                  <a:off x="-2201406" y="3119717"/>
                  <a:ext cx="3051489" cy="163524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343FFE33-3E1C-C161-2B7A-D9B7591320E4}"/>
                    </a:ext>
                  </a:extLst>
                </p:cNvPr>
                <p:cNvSpPr/>
                <p:nvPr/>
              </p:nvSpPr>
              <p:spPr>
                <a:xfrm>
                  <a:off x="-2094868" y="3257167"/>
                  <a:ext cx="4092774" cy="204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6" name="直線コネクタ 35">
                <a:extLst>
                  <a:ext uri="{FF2B5EF4-FFF2-40B4-BE49-F238E27FC236}">
                    <a16:creationId xmlns:a16="http://schemas.microsoft.com/office/drawing/2014/main" id="{89C06D37-A9DC-E1A6-F53F-C21104E4EBC6}"/>
                  </a:ext>
                </a:extLst>
              </p:cNvPr>
              <p:cNvCxnSpPr>
                <a:cxnSpLocks/>
              </p:cNvCxnSpPr>
              <p:nvPr/>
            </p:nvCxnSpPr>
            <p:spPr>
              <a:xfrm>
                <a:off x="-1129554" y="3313557"/>
                <a:ext cx="0" cy="1993541"/>
              </a:xfrm>
              <a:prstGeom prst="line">
                <a:avLst/>
              </a:prstGeom>
            </p:spPr>
            <p:style>
              <a:lnRef idx="1">
                <a:schemeClr val="dk1"/>
              </a:lnRef>
              <a:fillRef idx="0">
                <a:schemeClr val="dk1"/>
              </a:fillRef>
              <a:effectRef idx="0">
                <a:schemeClr val="dk1"/>
              </a:effectRef>
              <a:fontRef idx="minor">
                <a:schemeClr val="tx1"/>
              </a:fontRef>
            </p:style>
          </p:cxnSp>
        </p:grpSp>
        <p:sp>
          <p:nvSpPr>
            <p:cNvPr id="34" name="テキスト ボックス 33">
              <a:extLst>
                <a:ext uri="{FF2B5EF4-FFF2-40B4-BE49-F238E27FC236}">
                  <a16:creationId xmlns:a16="http://schemas.microsoft.com/office/drawing/2014/main" id="{A9FE7F18-130C-B90A-92A4-7BBBDFE8E965}"/>
                </a:ext>
              </a:extLst>
            </p:cNvPr>
            <p:cNvSpPr txBox="1"/>
            <p:nvPr/>
          </p:nvSpPr>
          <p:spPr>
            <a:xfrm>
              <a:off x="474005" y="3749690"/>
              <a:ext cx="4220143" cy="1718011"/>
            </a:xfrm>
            <a:prstGeom prst="rect">
              <a:avLst/>
            </a:prstGeom>
            <a:noFill/>
          </p:spPr>
          <p:txBody>
            <a:bodyPr wrap="square" rtlCol="0">
              <a:spAutoFit/>
            </a:bodyPr>
            <a:lstStyle/>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品　　名　　　○○○○○</a:t>
              </a:r>
            </a:p>
            <a:p>
              <a:pPr>
                <a:lnSpc>
                  <a:spcPct val="150000"/>
                </a:lnSpc>
              </a:pPr>
              <a:r>
                <a:rPr kumimoji="1" lang="ja-JP" altLang="en-US" sz="1600" b="1" dirty="0">
                  <a:latin typeface="BIZ UDPゴシック" panose="020B0400000000000000" pitchFamily="50" charset="-128"/>
                  <a:ea typeface="BIZ UDPゴシック" panose="020B0400000000000000" pitchFamily="50" charset="-128"/>
                </a:rPr>
                <a:t>賞味期限　　令和</a:t>
              </a:r>
              <a:r>
                <a:rPr lang="en-US" altLang="ja-JP" sz="1600" b="1" dirty="0">
                  <a:latin typeface="BIZ UDPゴシック" panose="020B0400000000000000" pitchFamily="50" charset="-128"/>
                  <a:ea typeface="BIZ UDPゴシック" panose="020B0400000000000000" pitchFamily="50" charset="-128"/>
                </a:rPr>
                <a:t>8</a:t>
              </a:r>
              <a:r>
                <a:rPr kumimoji="1" lang="ja-JP" altLang="en-US" sz="1600" b="1" dirty="0">
                  <a:latin typeface="BIZ UDPゴシック" panose="020B0400000000000000" pitchFamily="50" charset="-128"/>
                  <a:ea typeface="BIZ UDPゴシック" panose="020B0400000000000000" pitchFamily="50" charset="-128"/>
                </a:rPr>
                <a:t>年</a:t>
              </a:r>
              <a:r>
                <a:rPr lang="en-US" altLang="ja-JP" sz="1600" b="1" dirty="0">
                  <a:latin typeface="BIZ UDPゴシック" panose="020B0400000000000000" pitchFamily="50" charset="-128"/>
                  <a:ea typeface="BIZ UDPゴシック" panose="020B0400000000000000" pitchFamily="50" charset="-128"/>
                </a:rPr>
                <a:t>12</a:t>
              </a:r>
              <a:r>
                <a:rPr kumimoji="1" lang="ja-JP" altLang="en-US" sz="1600" b="1" dirty="0">
                  <a:latin typeface="BIZ UDPゴシック" panose="020B0400000000000000" pitchFamily="50" charset="-128"/>
                  <a:ea typeface="BIZ UDPゴシック" panose="020B0400000000000000" pitchFamily="50" charset="-128"/>
                </a:rPr>
                <a:t>月</a:t>
              </a:r>
              <a:r>
                <a:rPr kumimoji="1" lang="en-US" altLang="ja-JP" sz="1600" b="1" dirty="0">
                  <a:latin typeface="BIZ UDPゴシック" panose="020B0400000000000000" pitchFamily="50" charset="-128"/>
                  <a:ea typeface="BIZ UDPゴシック" panose="020B0400000000000000" pitchFamily="50" charset="-128"/>
                </a:rPr>
                <a:t>28</a:t>
              </a:r>
              <a:r>
                <a:rPr kumimoji="1" lang="ja-JP" altLang="en-US" sz="1600" b="1" dirty="0">
                  <a:latin typeface="BIZ UDPゴシック" panose="020B0400000000000000" pitchFamily="50" charset="-128"/>
                  <a:ea typeface="BIZ UDPゴシック" panose="020B0400000000000000" pitchFamily="50" charset="-128"/>
                </a:rPr>
                <a:t>日　</a:t>
              </a:r>
              <a:endParaRPr lang="ja-JP" altLang="en-US" sz="1600" b="1" dirty="0">
                <a:latin typeface="BIZ UDPゴシック" panose="020B0400000000000000" pitchFamily="50" charset="-128"/>
                <a:ea typeface="BIZ UDPゴシック" panose="020B0400000000000000" pitchFamily="50" charset="-128"/>
              </a:endParaRPr>
            </a:p>
          </p:txBody>
        </p:sp>
      </p:grpSp>
      <p:sp>
        <p:nvSpPr>
          <p:cNvPr id="4" name="テキスト ボックス 3">
            <a:extLst>
              <a:ext uri="{FF2B5EF4-FFF2-40B4-BE49-F238E27FC236}">
                <a16:creationId xmlns:a16="http://schemas.microsoft.com/office/drawing/2014/main" id="{38C5334F-D1E3-5C47-8264-512E2B4F4D4B}"/>
              </a:ext>
            </a:extLst>
          </p:cNvPr>
          <p:cNvSpPr txBox="1"/>
          <p:nvPr/>
        </p:nvSpPr>
        <p:spPr>
          <a:xfrm>
            <a:off x="5543944" y="352015"/>
            <a:ext cx="427462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しょうみ　きげん</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BBEF9380-1244-20A2-A256-5CBB41F194C0}"/>
              </a:ext>
            </a:extLst>
          </p:cNvPr>
          <p:cNvSpPr txBox="1"/>
          <p:nvPr/>
        </p:nvSpPr>
        <p:spPr>
          <a:xfrm>
            <a:off x="5552990" y="992442"/>
            <a:ext cx="107128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あした</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739F2E2D-B968-BD1E-1D1C-89650EA7F977}"/>
              </a:ext>
            </a:extLst>
          </p:cNvPr>
          <p:cNvSpPr txBox="1"/>
          <p:nvPr/>
        </p:nvSpPr>
        <p:spPr>
          <a:xfrm>
            <a:off x="8175386" y="1632869"/>
            <a:ext cx="952807" cy="277000"/>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えら</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B4848467-F8EC-A1D4-8B3D-E5541080A980}"/>
              </a:ext>
            </a:extLst>
          </p:cNvPr>
          <p:cNvSpPr txBox="1"/>
          <p:nvPr/>
        </p:nvSpPr>
        <p:spPr>
          <a:xfrm>
            <a:off x="2616214" y="4387202"/>
            <a:ext cx="381414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しょうみきげん　　　 れいわ　 ねん　    がつ　　　にち</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33131E0F-C6BF-816D-46D8-8C8F9EE0BB3A}"/>
              </a:ext>
            </a:extLst>
          </p:cNvPr>
          <p:cNvSpPr txBox="1"/>
          <p:nvPr/>
        </p:nvSpPr>
        <p:spPr>
          <a:xfrm>
            <a:off x="2770550" y="4018203"/>
            <a:ext cx="2393166" cy="246221"/>
          </a:xfrm>
          <a:prstGeom prst="rect">
            <a:avLst/>
          </a:prstGeom>
          <a:noFill/>
          <a:ln>
            <a:noFill/>
          </a:ln>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ひんめい</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2800E014-9B81-B608-8AAB-BCE55D681219}"/>
              </a:ext>
            </a:extLst>
          </p:cNvPr>
          <p:cNvSpPr txBox="1"/>
          <p:nvPr/>
        </p:nvSpPr>
        <p:spPr>
          <a:xfrm>
            <a:off x="6777128" y="4371229"/>
            <a:ext cx="3814145"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しょうみきげん　   　れいわ　 ねん　 がつ　 　 にち</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CCF3256A-7F87-ED42-55B7-619307BEFB5C}"/>
              </a:ext>
            </a:extLst>
          </p:cNvPr>
          <p:cNvSpPr txBox="1"/>
          <p:nvPr/>
        </p:nvSpPr>
        <p:spPr>
          <a:xfrm>
            <a:off x="6931557" y="4002516"/>
            <a:ext cx="239316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ひんめい</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39" name="テキスト ボックス 38">
            <a:extLst>
              <a:ext uri="{FF2B5EF4-FFF2-40B4-BE49-F238E27FC236}">
                <a16:creationId xmlns:a16="http://schemas.microsoft.com/office/drawing/2014/main" id="{81281EB9-DFBF-571D-E3EF-EDC3CFDF0C72}"/>
              </a:ext>
            </a:extLst>
          </p:cNvPr>
          <p:cNvSpPr txBox="1"/>
          <p:nvPr/>
        </p:nvSpPr>
        <p:spPr>
          <a:xfrm>
            <a:off x="6353623" y="5635446"/>
            <a:ext cx="72303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ま</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17" name="図 16">
            <a:extLst>
              <a:ext uri="{FF2B5EF4-FFF2-40B4-BE49-F238E27FC236}">
                <a16:creationId xmlns:a16="http://schemas.microsoft.com/office/drawing/2014/main" id="{FE9E3124-4164-12FB-D121-9603F93FFD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900000">
            <a:off x="4070120" y="2431871"/>
            <a:ext cx="1596041" cy="1629711"/>
          </a:xfrm>
          <a:prstGeom prst="rect">
            <a:avLst/>
          </a:prstGeom>
        </p:spPr>
      </p:pic>
      <p:pic>
        <p:nvPicPr>
          <p:cNvPr id="40" name="図 39">
            <a:extLst>
              <a:ext uri="{FF2B5EF4-FFF2-40B4-BE49-F238E27FC236}">
                <a16:creationId xmlns:a16="http://schemas.microsoft.com/office/drawing/2014/main" id="{D0F86A1E-6C01-50B6-3728-FB4B4AEB6B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647809">
            <a:off x="8201695" y="2414315"/>
            <a:ext cx="1596041" cy="1629711"/>
          </a:xfrm>
          <a:prstGeom prst="rect">
            <a:avLst/>
          </a:prstGeom>
        </p:spPr>
      </p:pic>
      <p:sp>
        <p:nvSpPr>
          <p:cNvPr id="5" name="テキスト ボックス 4">
            <a:extLst>
              <a:ext uri="{FF2B5EF4-FFF2-40B4-BE49-F238E27FC236}">
                <a16:creationId xmlns:a16="http://schemas.microsoft.com/office/drawing/2014/main" id="{B4ADDDB1-8BA7-BEE1-31A0-3348C31C86A5}"/>
              </a:ext>
            </a:extLst>
          </p:cNvPr>
          <p:cNvSpPr txBox="1"/>
          <p:nvPr/>
        </p:nvSpPr>
        <p:spPr>
          <a:xfrm>
            <a:off x="2454679" y="1762776"/>
            <a:ext cx="71298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ひ</a:t>
            </a:r>
            <a:endParaRPr kumimoji="1" lang="en-US" altLang="ja-JP" sz="12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9B427B8E-F42B-39C4-BB27-60EDD0F141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3167" y="282978"/>
            <a:ext cx="2017780" cy="1728220"/>
          </a:xfrm>
          <a:prstGeom prst="rect">
            <a:avLst/>
          </a:prstGeom>
        </p:spPr>
      </p:pic>
      <p:grpSp>
        <p:nvGrpSpPr>
          <p:cNvPr id="42" name="グループ化 41">
            <a:extLst>
              <a:ext uri="{FF2B5EF4-FFF2-40B4-BE49-F238E27FC236}">
                <a16:creationId xmlns:a16="http://schemas.microsoft.com/office/drawing/2014/main" id="{E585D783-C2DC-ADC8-7A1A-E3FCBDC950C2}"/>
              </a:ext>
            </a:extLst>
          </p:cNvPr>
          <p:cNvGrpSpPr/>
          <p:nvPr/>
        </p:nvGrpSpPr>
        <p:grpSpPr>
          <a:xfrm>
            <a:off x="1080438" y="460392"/>
            <a:ext cx="1389467" cy="1197217"/>
            <a:chOff x="730200" y="579208"/>
            <a:chExt cx="1389467" cy="1197217"/>
          </a:xfrm>
        </p:grpSpPr>
        <p:sp>
          <p:nvSpPr>
            <p:cNvPr id="43" name="テキスト ボックス 42">
              <a:extLst>
                <a:ext uri="{FF2B5EF4-FFF2-40B4-BE49-F238E27FC236}">
                  <a16:creationId xmlns:a16="http://schemas.microsoft.com/office/drawing/2014/main" id="{19663DD4-CAC2-8C94-9700-96F1EA6484EA}"/>
                </a:ext>
              </a:extLst>
            </p:cNvPr>
            <p:cNvSpPr txBox="1"/>
            <p:nvPr/>
          </p:nvSpPr>
          <p:spPr>
            <a:xfrm>
              <a:off x="730200" y="733052"/>
              <a:ext cx="665523" cy="400110"/>
            </a:xfrm>
            <a:prstGeom prst="rect">
              <a:avLst/>
            </a:prstGeom>
            <a:solidFill>
              <a:schemeClr val="bg1"/>
            </a:solidFill>
          </p:spPr>
          <p:txBody>
            <a:bodyPr wrap="square" rtlCol="0">
              <a:spAutoFit/>
            </a:bodyPr>
            <a:lstStyle/>
            <a:p>
              <a:r>
                <a:rPr lang="en-US" altLang="ja-JP" sz="2000" dirty="0">
                  <a:latin typeface="BIZ UDPゴシック" panose="020B0400000000000000" pitchFamily="50" charset="-128"/>
                  <a:ea typeface="BIZ UDPゴシック" panose="020B0400000000000000" pitchFamily="50" charset="-128"/>
                </a:rPr>
                <a:t>4</a:t>
              </a:r>
              <a:r>
                <a:rPr kumimoji="1" lang="ja-JP" altLang="en-US" sz="2000" dirty="0">
                  <a:latin typeface="BIZ UDPゴシック" panose="020B0400000000000000" pitchFamily="50" charset="-128"/>
                  <a:ea typeface="BIZ UDPゴシック" panose="020B0400000000000000" pitchFamily="50" charset="-128"/>
                </a:rPr>
                <a:t>月</a:t>
              </a:r>
              <a:endParaRPr kumimoji="1" lang="en-US" altLang="ja-JP" sz="2000" dirty="0">
                <a:latin typeface="BIZ UDPゴシック" panose="020B0400000000000000" pitchFamily="50" charset="-128"/>
                <a:ea typeface="BIZ UDPゴシック" panose="020B0400000000000000" pitchFamily="50" charset="-128"/>
              </a:endParaRPr>
            </a:p>
          </p:txBody>
        </p:sp>
        <p:sp>
          <p:nvSpPr>
            <p:cNvPr id="44" name="テキスト ボックス 43">
              <a:extLst>
                <a:ext uri="{FF2B5EF4-FFF2-40B4-BE49-F238E27FC236}">
                  <a16:creationId xmlns:a16="http://schemas.microsoft.com/office/drawing/2014/main" id="{04779979-5B34-C00A-576F-883E473FBE15}"/>
                </a:ext>
              </a:extLst>
            </p:cNvPr>
            <p:cNvSpPr txBox="1"/>
            <p:nvPr/>
          </p:nvSpPr>
          <p:spPr>
            <a:xfrm>
              <a:off x="897217" y="1191650"/>
              <a:ext cx="1222450" cy="584775"/>
            </a:xfrm>
            <a:prstGeom prst="rect">
              <a:avLst/>
            </a:prstGeom>
            <a:solidFill>
              <a:schemeClr val="bg1"/>
            </a:solidFill>
          </p:spPr>
          <p:txBody>
            <a:bodyPr wrap="square" rtlCol="0">
              <a:spAutoFit/>
            </a:bodyPr>
            <a:lstStyle/>
            <a:p>
              <a:r>
                <a:rPr lang="en-US" altLang="ja-JP" sz="3200" dirty="0">
                  <a:latin typeface="BIZ UDPゴシック" panose="020B0400000000000000" pitchFamily="50" charset="-128"/>
                  <a:ea typeface="BIZ UDPゴシック" panose="020B0400000000000000" pitchFamily="50" charset="-128"/>
                </a:rPr>
                <a:t>11</a:t>
              </a:r>
              <a:r>
                <a:rPr lang="ja-JP" altLang="en-US" sz="3200" dirty="0">
                  <a:latin typeface="BIZ UDPゴシック" panose="020B0400000000000000" pitchFamily="50" charset="-128"/>
                  <a:ea typeface="BIZ UDPゴシック" panose="020B0400000000000000" pitchFamily="50" charset="-128"/>
                </a:rPr>
                <a:t>日</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45" name="テキスト ボックス 44">
              <a:extLst>
                <a:ext uri="{FF2B5EF4-FFF2-40B4-BE49-F238E27FC236}">
                  <a16:creationId xmlns:a16="http://schemas.microsoft.com/office/drawing/2014/main" id="{61A7BED1-AFB2-AE8F-5BC2-74078BEF66DE}"/>
                </a:ext>
              </a:extLst>
            </p:cNvPr>
            <p:cNvSpPr txBox="1"/>
            <p:nvPr/>
          </p:nvSpPr>
          <p:spPr>
            <a:xfrm>
              <a:off x="812987" y="579208"/>
              <a:ext cx="530658" cy="246221"/>
            </a:xfrm>
            <a:prstGeom prst="rect">
              <a:avLst/>
            </a:prstGeom>
            <a:solidFill>
              <a:schemeClr val="bg1"/>
            </a:solid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がつ</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1014F4EE-4174-3705-C877-DDEBCADAB77D}"/>
                </a:ext>
              </a:extLst>
            </p:cNvPr>
            <p:cNvSpPr txBox="1"/>
            <p:nvPr/>
          </p:nvSpPr>
          <p:spPr>
            <a:xfrm>
              <a:off x="1372307" y="988795"/>
              <a:ext cx="530658" cy="246221"/>
            </a:xfrm>
            <a:prstGeom prst="rect">
              <a:avLst/>
            </a:prstGeom>
            <a:solidFill>
              <a:schemeClr val="bg1"/>
            </a:solid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にち</a:t>
              </a:r>
              <a:endParaRPr kumimoji="1" lang="en-US" altLang="ja-JP" sz="1000"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174423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吹き出し: 角を丸めた四角形 10">
            <a:extLst>
              <a:ext uri="{FF2B5EF4-FFF2-40B4-BE49-F238E27FC236}">
                <a16:creationId xmlns:a16="http://schemas.microsoft.com/office/drawing/2014/main" id="{F08CAD09-B121-D84B-45C7-6F40351668BD}"/>
              </a:ext>
            </a:extLst>
          </p:cNvPr>
          <p:cNvSpPr/>
          <p:nvPr/>
        </p:nvSpPr>
        <p:spPr>
          <a:xfrm rot="5400000">
            <a:off x="6154260" y="1473082"/>
            <a:ext cx="1871503" cy="7519916"/>
          </a:xfrm>
          <a:prstGeom prst="wedgeRoundRectCallout">
            <a:avLst>
              <a:gd name="adj1" fmla="val -16406"/>
              <a:gd name="adj2" fmla="val 53743"/>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吹き出し: 角を丸めた四角形 9">
            <a:extLst>
              <a:ext uri="{FF2B5EF4-FFF2-40B4-BE49-F238E27FC236}">
                <a16:creationId xmlns:a16="http://schemas.microsoft.com/office/drawing/2014/main" id="{0FD314E8-8DF7-D6C4-FA9A-B6BEA895FDAC}"/>
              </a:ext>
            </a:extLst>
          </p:cNvPr>
          <p:cNvSpPr/>
          <p:nvPr/>
        </p:nvSpPr>
        <p:spPr>
          <a:xfrm rot="16200000" flipH="1">
            <a:off x="4790848" y="-1131061"/>
            <a:ext cx="1646977" cy="8473281"/>
          </a:xfrm>
          <a:prstGeom prst="wedgeRoundRectCallout">
            <a:avLst>
              <a:gd name="adj1" fmla="val -13618"/>
              <a:gd name="adj2" fmla="val 57353"/>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吹き出し: 角を丸めた四角形 6">
            <a:extLst>
              <a:ext uri="{FF2B5EF4-FFF2-40B4-BE49-F238E27FC236}">
                <a16:creationId xmlns:a16="http://schemas.microsoft.com/office/drawing/2014/main" id="{06DCED76-4085-0FC6-DA01-DE3E4908B497}"/>
              </a:ext>
            </a:extLst>
          </p:cNvPr>
          <p:cNvSpPr/>
          <p:nvPr/>
        </p:nvSpPr>
        <p:spPr>
          <a:xfrm rot="5400000">
            <a:off x="5559067" y="-1742484"/>
            <a:ext cx="931330" cy="6020171"/>
          </a:xfrm>
          <a:prstGeom prst="wedgeRoundRectCallout">
            <a:avLst>
              <a:gd name="adj1" fmla="val -14480"/>
              <a:gd name="adj2" fmla="val 56241"/>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337D93D-5563-A88D-6EE9-49629F3BAD3D}"/>
              </a:ext>
            </a:extLst>
          </p:cNvPr>
          <p:cNvSpPr>
            <a:spLocks noGrp="1"/>
          </p:cNvSpPr>
          <p:nvPr>
            <p:ph type="sldNum" sz="quarter" idx="12"/>
          </p:nvPr>
        </p:nvSpPr>
        <p:spPr/>
        <p:txBody>
          <a:bodyPr/>
          <a:lstStyle/>
          <a:p>
            <a:fld id="{C9D707A9-BE3A-46EF-B64A-4D23364FB652}" type="slidenum">
              <a:rPr lang="ja-JP" altLang="en-US" smtClean="0"/>
              <a:pPr/>
              <a:t>18</a:t>
            </a:fld>
            <a:endParaRPr lang="ja-JP" altLang="en-US" dirty="0"/>
          </a:p>
        </p:txBody>
      </p:sp>
      <p:pic>
        <p:nvPicPr>
          <p:cNvPr id="3" name="図 2">
            <a:extLst>
              <a:ext uri="{FF2B5EF4-FFF2-40B4-BE49-F238E27FC236}">
                <a16:creationId xmlns:a16="http://schemas.microsoft.com/office/drawing/2014/main" id="{D6281CA9-353C-18BF-570F-379856CE9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424" y="38513"/>
            <a:ext cx="1509599" cy="2243577"/>
          </a:xfrm>
          <a:prstGeom prst="rect">
            <a:avLst/>
          </a:prstGeom>
        </p:spPr>
      </p:pic>
      <p:sp>
        <p:nvSpPr>
          <p:cNvPr id="4" name="テキスト ボックス 3">
            <a:extLst>
              <a:ext uri="{FF2B5EF4-FFF2-40B4-BE49-F238E27FC236}">
                <a16:creationId xmlns:a16="http://schemas.microsoft.com/office/drawing/2014/main" id="{4F041E3C-A228-783C-270F-FF77ACC9495B}"/>
              </a:ext>
            </a:extLst>
          </p:cNvPr>
          <p:cNvSpPr txBox="1"/>
          <p:nvPr/>
        </p:nvSpPr>
        <p:spPr>
          <a:xfrm>
            <a:off x="3139232" y="932893"/>
            <a:ext cx="6084272"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このおかしを食べる日はいつかな？</a:t>
            </a:r>
            <a:endParaRPr lang="en-US" altLang="ja-JP" sz="28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CEA46492-9D8A-4915-0C7D-553B38BCBABD}"/>
              </a:ext>
            </a:extLst>
          </p:cNvPr>
          <p:cNvSpPr txBox="1"/>
          <p:nvPr/>
        </p:nvSpPr>
        <p:spPr>
          <a:xfrm>
            <a:off x="1719072" y="2453574"/>
            <a:ext cx="7989366"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明日、食べるよ。</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でも、</a:t>
            </a:r>
            <a:r>
              <a:rPr lang="ja-JP" altLang="en-US" sz="2800" b="1" dirty="0">
                <a:latin typeface="BIZ UDPゴシック" panose="020B0400000000000000" pitchFamily="50" charset="-128"/>
                <a:ea typeface="BIZ UDPゴシック" panose="020B0400000000000000" pitchFamily="50" charset="-128"/>
              </a:rPr>
              <a:t>賞味期限の長い</a:t>
            </a:r>
            <a:r>
              <a:rPr lang="ja-JP" altLang="en-US" sz="2800" dirty="0">
                <a:latin typeface="BIZ UDPゴシック" panose="020B0400000000000000" pitchFamily="50" charset="-128"/>
                <a:ea typeface="BIZ UDPゴシック" panose="020B0400000000000000" pitchFamily="50" charset="-128"/>
              </a:rPr>
              <a:t>おかしがよいと思ったんだ</a:t>
            </a:r>
            <a:endParaRPr lang="en-US" altLang="ja-JP" sz="28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C1802B45-83AF-8E08-4F6A-1981181CE565}"/>
              </a:ext>
            </a:extLst>
          </p:cNvPr>
          <p:cNvSpPr txBox="1"/>
          <p:nvPr/>
        </p:nvSpPr>
        <p:spPr>
          <a:xfrm>
            <a:off x="3541593" y="4565514"/>
            <a:ext cx="7096836" cy="1275221"/>
          </a:xfrm>
          <a:prstGeom prst="rect">
            <a:avLst/>
          </a:prstGeom>
          <a:noFill/>
        </p:spPr>
        <p:txBody>
          <a:bodyPr wrap="square" rtlCol="0">
            <a:spAutoFit/>
          </a:bodyPr>
          <a:lstStyle/>
          <a:p>
            <a:pPr>
              <a:lnSpc>
                <a:spcPct val="150000"/>
              </a:lnSpc>
            </a:pPr>
            <a:r>
              <a:rPr lang="en-US" altLang="ja-JP" sz="2800" dirty="0">
                <a:latin typeface="BIZ UDPゴシック" panose="020B0400000000000000" pitchFamily="50" charset="-128"/>
                <a:ea typeface="BIZ UDPゴシック" panose="020B0400000000000000" pitchFamily="50" charset="-128"/>
              </a:rPr>
              <a:t>4</a:t>
            </a:r>
            <a:r>
              <a:rPr lang="ja-JP" altLang="en-US" sz="2800" dirty="0">
                <a:latin typeface="BIZ UDPゴシック" panose="020B0400000000000000" pitchFamily="50" charset="-128"/>
                <a:ea typeface="BIZ UDPゴシック" panose="020B0400000000000000" pitchFamily="50" charset="-128"/>
              </a:rPr>
              <a:t>月</a:t>
            </a:r>
            <a:r>
              <a:rPr lang="en-US" altLang="ja-JP" sz="2800" dirty="0">
                <a:latin typeface="BIZ UDPゴシック" panose="020B0400000000000000" pitchFamily="50" charset="-128"/>
                <a:ea typeface="BIZ UDPゴシック" panose="020B0400000000000000" pitchFamily="50" charset="-128"/>
              </a:rPr>
              <a:t>11</a:t>
            </a:r>
            <a:r>
              <a:rPr lang="ja-JP" altLang="en-US" sz="2800" dirty="0">
                <a:latin typeface="BIZ UDPゴシック" panose="020B0400000000000000" pitchFamily="50" charset="-128"/>
                <a:ea typeface="BIZ UDPゴシック" panose="020B0400000000000000" pitchFamily="50" charset="-128"/>
              </a:rPr>
              <a:t>日がパーティの日でしょ？</a:t>
            </a:r>
          </a:p>
          <a:p>
            <a:pPr>
              <a:lnSpc>
                <a:spcPct val="150000"/>
              </a:lnSpc>
            </a:pPr>
            <a:r>
              <a:rPr lang="en-US" altLang="ja-JP" sz="2800" dirty="0">
                <a:latin typeface="BIZ UDPゴシック" panose="020B0400000000000000" pitchFamily="50" charset="-128"/>
                <a:ea typeface="BIZ UDPゴシック" panose="020B0400000000000000" pitchFamily="50" charset="-128"/>
              </a:rPr>
              <a:t>6</a:t>
            </a:r>
            <a:r>
              <a:rPr lang="ja-JP" altLang="en-US" sz="2800" dirty="0">
                <a:latin typeface="BIZ UDPゴシック" panose="020B0400000000000000" pitchFamily="50" charset="-128"/>
                <a:ea typeface="BIZ UDPゴシック" panose="020B0400000000000000" pitchFamily="50" charset="-128"/>
              </a:rPr>
              <a:t>月</a:t>
            </a:r>
            <a:r>
              <a:rPr lang="en-US" altLang="ja-JP" sz="2800" dirty="0">
                <a:latin typeface="BIZ UDPゴシック" panose="020B0400000000000000" pitchFamily="50" charset="-128"/>
                <a:ea typeface="BIZ UDPゴシック" panose="020B0400000000000000" pitchFamily="50" charset="-128"/>
              </a:rPr>
              <a:t>28</a:t>
            </a:r>
            <a:r>
              <a:rPr lang="ja-JP" altLang="en-US" sz="2800" dirty="0">
                <a:latin typeface="BIZ UDPゴシック" panose="020B0400000000000000" pitchFamily="50" charset="-128"/>
                <a:ea typeface="BIZ UDPゴシック" panose="020B0400000000000000" pitchFamily="50" charset="-128"/>
              </a:rPr>
              <a:t>日のおかしでいいんじゃないかな</a:t>
            </a:r>
            <a:endParaRPr lang="en-US" altLang="ja-JP" sz="28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3A1B920C-A261-6663-1656-F015592EC7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0835">
            <a:off x="1071633" y="4239201"/>
            <a:ext cx="1531843" cy="2034003"/>
          </a:xfrm>
          <a:prstGeom prst="rect">
            <a:avLst/>
          </a:prstGeom>
        </p:spPr>
      </p:pic>
      <p:pic>
        <p:nvPicPr>
          <p:cNvPr id="15" name="図 14">
            <a:extLst>
              <a:ext uri="{FF2B5EF4-FFF2-40B4-BE49-F238E27FC236}">
                <a16:creationId xmlns:a16="http://schemas.microsoft.com/office/drawing/2014/main" id="{BC388B3F-764B-1C93-13CC-FD6FFA573F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683253" y="2228010"/>
            <a:ext cx="982631" cy="1881720"/>
          </a:xfrm>
          <a:prstGeom prst="rect">
            <a:avLst/>
          </a:prstGeom>
        </p:spPr>
      </p:pic>
      <p:sp>
        <p:nvSpPr>
          <p:cNvPr id="5" name="テキスト ボックス 4">
            <a:extLst>
              <a:ext uri="{FF2B5EF4-FFF2-40B4-BE49-F238E27FC236}">
                <a16:creationId xmlns:a16="http://schemas.microsoft.com/office/drawing/2014/main" id="{FAA7515B-8868-4D7C-8061-90876102EED7}"/>
              </a:ext>
            </a:extLst>
          </p:cNvPr>
          <p:cNvSpPr txBox="1"/>
          <p:nvPr/>
        </p:nvSpPr>
        <p:spPr>
          <a:xfrm>
            <a:off x="5041601" y="878765"/>
            <a:ext cx="207039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た　　　　　　　　　ひ</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8224002-AD9D-7063-B257-37D9E00E1A94}"/>
              </a:ext>
            </a:extLst>
          </p:cNvPr>
          <p:cNvSpPr txBox="1"/>
          <p:nvPr/>
        </p:nvSpPr>
        <p:spPr>
          <a:xfrm>
            <a:off x="1783892" y="2413047"/>
            <a:ext cx="427462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あした　　　　た</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7E2403E-A3C4-9953-0A7E-30CE69A4E68C}"/>
              </a:ext>
            </a:extLst>
          </p:cNvPr>
          <p:cNvSpPr txBox="1"/>
          <p:nvPr/>
        </p:nvSpPr>
        <p:spPr>
          <a:xfrm>
            <a:off x="2622092" y="3058266"/>
            <a:ext cx="590884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a:t>
            </a:r>
            <a:r>
              <a:rPr lang="ja-JP" altLang="en-US" sz="1200" b="1" dirty="0">
                <a:latin typeface="BIZ UDPゴシック" panose="020B0400000000000000" pitchFamily="50" charset="-128"/>
                <a:ea typeface="BIZ UDPゴシック" panose="020B0400000000000000" pitchFamily="50" charset="-128"/>
              </a:rPr>
              <a:t>しょうみ　きげん　　　　　　なが　　　　　　　　　　　　　　　　　　　　　　　　　　　 </a:t>
            </a:r>
            <a:r>
              <a:rPr lang="ja-JP" altLang="en-US" sz="1200" dirty="0">
                <a:latin typeface="BIZ UDPゴシック" panose="020B0400000000000000" pitchFamily="50" charset="-128"/>
                <a:ea typeface="BIZ UDPゴシック" panose="020B0400000000000000" pitchFamily="50" charset="-128"/>
              </a:rPr>
              <a:t>おも</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C3D2457-0275-EA75-74B2-6D95B742AB1B}"/>
              </a:ext>
            </a:extLst>
          </p:cNvPr>
          <p:cNvSpPr txBox="1"/>
          <p:nvPr/>
        </p:nvSpPr>
        <p:spPr>
          <a:xfrm>
            <a:off x="3699283" y="4517647"/>
            <a:ext cx="590884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がつ　　　　　にち　　　　　　　　　　　　　　　　　　　　　ひ</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973BBDE6-9B1E-06FA-B889-659939DFD222}"/>
              </a:ext>
            </a:extLst>
          </p:cNvPr>
          <p:cNvSpPr txBox="1"/>
          <p:nvPr/>
        </p:nvSpPr>
        <p:spPr>
          <a:xfrm>
            <a:off x="3892358" y="5189872"/>
            <a:ext cx="160729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がつ　　　　　にち　　　　　　　　　　　　　　　　　　　</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485536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吹き出し: 角を丸めた四角形 6">
            <a:extLst>
              <a:ext uri="{FF2B5EF4-FFF2-40B4-BE49-F238E27FC236}">
                <a16:creationId xmlns:a16="http://schemas.microsoft.com/office/drawing/2014/main" id="{F7D2C5F3-661F-7F75-5D16-3B96CC56DA70}"/>
              </a:ext>
            </a:extLst>
          </p:cNvPr>
          <p:cNvSpPr/>
          <p:nvPr/>
        </p:nvSpPr>
        <p:spPr>
          <a:xfrm rot="16200000" flipH="1">
            <a:off x="4563184" y="786979"/>
            <a:ext cx="1793935" cy="8671371"/>
          </a:xfrm>
          <a:prstGeom prst="wedgeRoundRectCallout">
            <a:avLst>
              <a:gd name="adj1" fmla="val -13618"/>
              <a:gd name="adj2" fmla="val 57353"/>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吹き出し: 角を丸めた四角形 2">
            <a:extLst>
              <a:ext uri="{FF2B5EF4-FFF2-40B4-BE49-F238E27FC236}">
                <a16:creationId xmlns:a16="http://schemas.microsoft.com/office/drawing/2014/main" id="{31892BC4-61BC-F177-B746-9E96F2876E98}"/>
              </a:ext>
            </a:extLst>
          </p:cNvPr>
          <p:cNvSpPr/>
          <p:nvPr/>
        </p:nvSpPr>
        <p:spPr>
          <a:xfrm rot="5400000">
            <a:off x="6279530" y="-2386796"/>
            <a:ext cx="2308422" cy="9016097"/>
          </a:xfrm>
          <a:prstGeom prst="wedgeRoundRectCallout">
            <a:avLst>
              <a:gd name="adj1" fmla="val -14480"/>
              <a:gd name="adj2" fmla="val 56241"/>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4F041E3C-A228-783C-270F-FF77ACC9495B}"/>
              </a:ext>
            </a:extLst>
          </p:cNvPr>
          <p:cNvSpPr txBox="1"/>
          <p:nvPr/>
        </p:nvSpPr>
        <p:spPr>
          <a:xfrm>
            <a:off x="1578594" y="4360412"/>
            <a:ext cx="8217243"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わかった！</a:t>
            </a:r>
          </a:p>
          <a:p>
            <a:pPr>
              <a:lnSpc>
                <a:spcPct val="150000"/>
              </a:lnSpc>
            </a:pPr>
            <a:r>
              <a:rPr lang="ja-JP" altLang="en-US" sz="2800" dirty="0">
                <a:latin typeface="BIZ UDPゴシック" panose="020B0400000000000000" pitchFamily="50" charset="-128"/>
                <a:ea typeface="BIZ UDPゴシック" panose="020B0400000000000000" pitchFamily="50" charset="-128"/>
              </a:rPr>
              <a:t>これからは、賞味期限に気をつけて確認するよ</a:t>
            </a:r>
          </a:p>
        </p:txBody>
      </p:sp>
      <p:pic>
        <p:nvPicPr>
          <p:cNvPr id="5" name="図 4">
            <a:extLst>
              <a:ext uri="{FF2B5EF4-FFF2-40B4-BE49-F238E27FC236}">
                <a16:creationId xmlns:a16="http://schemas.microsoft.com/office/drawing/2014/main" id="{21270F8F-FA89-3BAC-7A5C-ABD2E7FE7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0731">
            <a:off x="560347" y="940398"/>
            <a:ext cx="1584831" cy="2104362"/>
          </a:xfrm>
          <a:prstGeom prst="rect">
            <a:avLst/>
          </a:prstGeom>
        </p:spPr>
      </p:pic>
      <p:sp>
        <p:nvSpPr>
          <p:cNvPr id="2" name="テキスト ボックス 1">
            <a:extLst>
              <a:ext uri="{FF2B5EF4-FFF2-40B4-BE49-F238E27FC236}">
                <a16:creationId xmlns:a16="http://schemas.microsoft.com/office/drawing/2014/main" id="{221F6742-0221-045B-C3F9-26D5DA6F6A46}"/>
              </a:ext>
            </a:extLst>
          </p:cNvPr>
          <p:cNvSpPr txBox="1"/>
          <p:nvPr/>
        </p:nvSpPr>
        <p:spPr>
          <a:xfrm>
            <a:off x="2925694" y="1169858"/>
            <a:ext cx="9125272" cy="192155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賞味期限を過ぎた食べ物は、お店では捨ててしまうんだ</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食べる日に合わせて、おかしを選ぶ人が増えると</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食品ロスを減らすことができるね</a:t>
            </a:r>
            <a:endParaRPr lang="en-US" altLang="ja-JP" sz="2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D5B55DA5-E262-DF5B-A0DF-589D24218F0C}"/>
              </a:ext>
            </a:extLst>
          </p:cNvPr>
          <p:cNvSpPr>
            <a:spLocks noGrp="1"/>
          </p:cNvSpPr>
          <p:nvPr>
            <p:ph type="sldNum" sz="quarter" idx="12"/>
          </p:nvPr>
        </p:nvSpPr>
        <p:spPr/>
        <p:txBody>
          <a:bodyPr/>
          <a:lstStyle/>
          <a:p>
            <a:fld id="{69798F0D-7302-4F0F-B80B-378524AAADEE}" type="slidenum">
              <a:rPr kumimoji="1" lang="ja-JP" altLang="en-US" smtClean="0"/>
              <a:t>19</a:t>
            </a:fld>
            <a:endParaRPr kumimoji="1" lang="ja-JP" altLang="en-US"/>
          </a:p>
        </p:txBody>
      </p:sp>
      <p:pic>
        <p:nvPicPr>
          <p:cNvPr id="10" name="図 9">
            <a:extLst>
              <a:ext uri="{FF2B5EF4-FFF2-40B4-BE49-F238E27FC236}">
                <a16:creationId xmlns:a16="http://schemas.microsoft.com/office/drawing/2014/main" id="{0B5C286B-41B1-8BC7-F4C5-E8165F0182D5}"/>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143680" y="4360412"/>
            <a:ext cx="1907286" cy="1855439"/>
          </a:xfrm>
          <a:prstGeom prst="rect">
            <a:avLst/>
          </a:prstGeom>
        </p:spPr>
      </p:pic>
      <p:sp>
        <p:nvSpPr>
          <p:cNvPr id="6" name="テキスト ボックス 5">
            <a:extLst>
              <a:ext uri="{FF2B5EF4-FFF2-40B4-BE49-F238E27FC236}">
                <a16:creationId xmlns:a16="http://schemas.microsoft.com/office/drawing/2014/main" id="{64F35FC2-6EC1-C75D-FC74-4DDCC14661DE}"/>
              </a:ext>
            </a:extLst>
          </p:cNvPr>
          <p:cNvSpPr txBox="1"/>
          <p:nvPr/>
        </p:nvSpPr>
        <p:spPr>
          <a:xfrm>
            <a:off x="2925691" y="1123980"/>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しょうみ　きげん　　　　　　　す　　　　　　　　 た　　　　　もの　　　　　　　　　 みせ　　　　　　　　す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A8B35212-782B-51ED-E357-28C109850816}"/>
              </a:ext>
            </a:extLst>
          </p:cNvPr>
          <p:cNvSpPr txBox="1"/>
          <p:nvPr/>
        </p:nvSpPr>
        <p:spPr>
          <a:xfrm>
            <a:off x="2925691" y="1804953"/>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た　　　　　　　　　ひ　　　　　あ　　　　　　　　　　　　　　　　　　　　　　　　　　　 えら　　　　 ひと　　　　 ふ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2227D15-F36B-2D89-FDB4-999AF3C46C58}"/>
              </a:ext>
            </a:extLst>
          </p:cNvPr>
          <p:cNvSpPr txBox="1"/>
          <p:nvPr/>
        </p:nvSpPr>
        <p:spPr>
          <a:xfrm>
            <a:off x="2901447" y="2417085"/>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しょくひん　　　　　　　　　　へ　</a:t>
            </a:r>
            <a:endParaRPr kumimoji="1"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B066B473-2C87-9E1A-CD96-B9DE4F4768A1}"/>
              </a:ext>
            </a:extLst>
          </p:cNvPr>
          <p:cNvSpPr txBox="1"/>
          <p:nvPr/>
        </p:nvSpPr>
        <p:spPr>
          <a:xfrm>
            <a:off x="3337865" y="4957425"/>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a:t>
            </a:r>
            <a:r>
              <a:rPr lang="ja-JP" altLang="en-US" sz="1200" dirty="0">
                <a:solidFill>
                  <a:srgbClr val="FF0066"/>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しょうみ  きげん</a:t>
            </a: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き　　　　　　　　　　　　</a:t>
            </a:r>
            <a:r>
              <a:rPr lang="ja-JP" altLang="en-US" sz="1200" dirty="0">
                <a:solidFill>
                  <a:srgbClr val="FF0066"/>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かくにん</a:t>
            </a:r>
            <a:endParaRPr kumimoji="1"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52755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a:extLst>
              <a:ext uri="{FF2B5EF4-FFF2-40B4-BE49-F238E27FC236}">
                <a16:creationId xmlns:a16="http://schemas.microsoft.com/office/drawing/2014/main" id="{5A56B47F-B0B4-046E-2A4C-2E7863EFECC2}"/>
              </a:ext>
            </a:extLst>
          </p:cNvPr>
          <p:cNvSpPr txBox="1"/>
          <p:nvPr/>
        </p:nvSpPr>
        <p:spPr>
          <a:xfrm>
            <a:off x="4123412" y="1838574"/>
            <a:ext cx="4640239" cy="1015663"/>
          </a:xfrm>
          <a:prstGeom prst="rect">
            <a:avLst/>
          </a:prstGeom>
          <a:noFill/>
        </p:spPr>
        <p:txBody>
          <a:bodyPr wrap="square" rtlCol="0">
            <a:spAutoFit/>
          </a:bodyPr>
          <a:lstStyle/>
          <a:p>
            <a:r>
              <a:rPr kumimoji="1" lang="ja-JP" altLang="en-US" sz="6000" dirty="0">
                <a:latin typeface="BIZ UDPゴシック" panose="020B0400000000000000" pitchFamily="50" charset="-128"/>
                <a:ea typeface="BIZ UDPゴシック" panose="020B0400000000000000" pitchFamily="50" charset="-128"/>
              </a:rPr>
              <a:t>消費者とは</a:t>
            </a:r>
          </a:p>
        </p:txBody>
      </p:sp>
      <p:sp>
        <p:nvSpPr>
          <p:cNvPr id="2" name="スライド番号プレースホルダー 1">
            <a:extLst>
              <a:ext uri="{FF2B5EF4-FFF2-40B4-BE49-F238E27FC236}">
                <a16:creationId xmlns:a16="http://schemas.microsoft.com/office/drawing/2014/main" id="{24F30284-BA4F-76A8-432E-9A9ECBEF36FD}"/>
              </a:ext>
            </a:extLst>
          </p:cNvPr>
          <p:cNvSpPr>
            <a:spLocks noGrp="1"/>
          </p:cNvSpPr>
          <p:nvPr>
            <p:ph type="sldNum" sz="quarter" idx="12"/>
          </p:nvPr>
        </p:nvSpPr>
        <p:spPr/>
        <p:txBody>
          <a:bodyPr/>
          <a:lstStyle/>
          <a:p>
            <a:fld id="{69798F0D-7302-4F0F-B80B-378524AAADEE}" type="slidenum">
              <a:rPr kumimoji="1" lang="ja-JP" altLang="en-US" smtClean="0"/>
              <a:t>2</a:t>
            </a:fld>
            <a:endParaRPr kumimoji="1" lang="ja-JP" altLang="en-US"/>
          </a:p>
        </p:txBody>
      </p:sp>
      <p:sp>
        <p:nvSpPr>
          <p:cNvPr id="4" name="吹き出し: 角を丸めた四角形 3">
            <a:extLst>
              <a:ext uri="{FF2B5EF4-FFF2-40B4-BE49-F238E27FC236}">
                <a16:creationId xmlns:a16="http://schemas.microsoft.com/office/drawing/2014/main" id="{5A0C6E9F-684B-0E86-D81B-D73C7B6929A4}"/>
              </a:ext>
            </a:extLst>
          </p:cNvPr>
          <p:cNvSpPr/>
          <p:nvPr/>
        </p:nvSpPr>
        <p:spPr>
          <a:xfrm rot="5400000">
            <a:off x="4566075" y="1855654"/>
            <a:ext cx="2092312" cy="6302840"/>
          </a:xfrm>
          <a:prstGeom prst="wedgeRoundRectCallout">
            <a:avLst>
              <a:gd name="adj1" fmla="val 6097"/>
              <a:gd name="adj2" fmla="val -61390"/>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2506A43-4142-7B68-9A29-B9DA51C190D4}"/>
              </a:ext>
            </a:extLst>
          </p:cNvPr>
          <p:cNvSpPr txBox="1"/>
          <p:nvPr/>
        </p:nvSpPr>
        <p:spPr>
          <a:xfrm>
            <a:off x="2958091" y="4389944"/>
            <a:ext cx="5652509" cy="1429109"/>
          </a:xfrm>
          <a:prstGeom prst="rect">
            <a:avLst/>
          </a:prstGeom>
          <a:noFill/>
        </p:spPr>
        <p:txBody>
          <a:bodyPr wrap="none" rtlCol="0">
            <a:spAutoFit/>
          </a:bodyPr>
          <a:lstStyle/>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消費者って誰のことか知ってる？</a:t>
            </a:r>
          </a:p>
          <a:p>
            <a:pPr>
              <a:lnSpc>
                <a:spcPct val="150000"/>
              </a:lnSpc>
              <a:spcBef>
                <a:spcPts val="600"/>
              </a:spcBef>
              <a:spcAft>
                <a:spcPts val="600"/>
              </a:spcAft>
            </a:pPr>
            <a:r>
              <a:rPr lang="ja-JP" altLang="en-US" sz="2800" b="1" dirty="0">
                <a:latin typeface="BIZ UDPゴシック" panose="020B0400000000000000" pitchFamily="50" charset="-128"/>
                <a:ea typeface="BIZ UDPゴシック" panose="020B0400000000000000" pitchFamily="50" charset="-128"/>
              </a:rPr>
              <a:t>これから説明していくよ！</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4F398FA1-E4A5-202F-C4B4-B61A06AA0F0D}"/>
              </a:ext>
            </a:extLst>
          </p:cNvPr>
          <p:cNvSpPr txBox="1"/>
          <p:nvPr/>
        </p:nvSpPr>
        <p:spPr>
          <a:xfrm>
            <a:off x="4426223" y="1535455"/>
            <a:ext cx="1868557" cy="461665"/>
          </a:xfrm>
          <a:prstGeom prst="rect">
            <a:avLst/>
          </a:prstGeom>
          <a:noFill/>
        </p:spPr>
        <p:txBody>
          <a:bodyPr wrap="square" rtlCol="0">
            <a:spAutoFit/>
          </a:bodyPr>
          <a:lstStyle/>
          <a:p>
            <a:pPr>
              <a:spcBef>
                <a:spcPts val="600"/>
              </a:spcBef>
              <a:spcAft>
                <a:spcPts val="600"/>
              </a:spcAft>
            </a:pPr>
            <a:r>
              <a:rPr kumimoji="1" lang="ja-JP" altLang="en-US" sz="2400" dirty="0">
                <a:latin typeface="BIZ UDPゴシック" panose="020B0400000000000000" pitchFamily="50" charset="-128"/>
                <a:ea typeface="BIZ UDPゴシック" panose="020B0400000000000000" pitchFamily="50" charset="-128"/>
              </a:rPr>
              <a:t>しょうひしゃ</a:t>
            </a:r>
          </a:p>
        </p:txBody>
      </p:sp>
      <p:sp>
        <p:nvSpPr>
          <p:cNvPr id="7" name="テキスト ボックス 6">
            <a:extLst>
              <a:ext uri="{FF2B5EF4-FFF2-40B4-BE49-F238E27FC236}">
                <a16:creationId xmlns:a16="http://schemas.microsoft.com/office/drawing/2014/main" id="{D5343C57-24B2-7950-05D1-3F2C9532D924}"/>
              </a:ext>
            </a:extLst>
          </p:cNvPr>
          <p:cNvSpPr txBox="1"/>
          <p:nvPr/>
        </p:nvSpPr>
        <p:spPr>
          <a:xfrm>
            <a:off x="3122068" y="4331723"/>
            <a:ext cx="4878931"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しょうひしゃ　　　　　　　　だれ　　　　　　　　　　　　　　　し　　　　　　　　　　　　　</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07EC708-6CF9-F222-220E-A6F4234C75CA}"/>
              </a:ext>
            </a:extLst>
          </p:cNvPr>
          <p:cNvSpPr txBox="1"/>
          <p:nvPr/>
        </p:nvSpPr>
        <p:spPr>
          <a:xfrm>
            <a:off x="4341247" y="5104498"/>
            <a:ext cx="1175634"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せつめい　　　</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18AAC792-C71C-A5F2-6106-F7FD16A4D6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145" y="3871537"/>
            <a:ext cx="1842655" cy="2305757"/>
          </a:xfrm>
          <a:prstGeom prst="rect">
            <a:avLst/>
          </a:prstGeom>
        </p:spPr>
      </p:pic>
    </p:spTree>
    <p:extLst>
      <p:ext uri="{BB962C8B-B14F-4D97-AF65-F5344CB8AC3E}">
        <p14:creationId xmlns:p14="http://schemas.microsoft.com/office/powerpoint/2010/main" val="3619954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49D133FA-7725-0B31-583B-B1E70C89468B}"/>
              </a:ext>
            </a:extLst>
          </p:cNvPr>
          <p:cNvGrpSpPr/>
          <p:nvPr/>
        </p:nvGrpSpPr>
        <p:grpSpPr>
          <a:xfrm>
            <a:off x="1713396" y="2421877"/>
            <a:ext cx="5474949" cy="2807850"/>
            <a:chOff x="4077741" y="2060848"/>
            <a:chExt cx="2738341" cy="2092218"/>
          </a:xfrm>
        </p:grpSpPr>
        <p:sp>
          <p:nvSpPr>
            <p:cNvPr id="17" name="楕円 16">
              <a:extLst>
                <a:ext uri="{FF2B5EF4-FFF2-40B4-BE49-F238E27FC236}">
                  <a16:creationId xmlns:a16="http://schemas.microsoft.com/office/drawing/2014/main" id="{A70828F2-02BC-D121-B5C2-05D63558BE1C}"/>
                </a:ext>
              </a:extLst>
            </p:cNvPr>
            <p:cNvSpPr/>
            <p:nvPr/>
          </p:nvSpPr>
          <p:spPr>
            <a:xfrm rot="237969">
              <a:off x="4077741" y="2060848"/>
              <a:ext cx="2738341" cy="171210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C170884B-37D4-6078-E7B7-03A16B124E32}"/>
                </a:ext>
              </a:extLst>
            </p:cNvPr>
            <p:cNvSpPr/>
            <p:nvPr/>
          </p:nvSpPr>
          <p:spPr>
            <a:xfrm rot="4517559">
              <a:off x="4592597" y="3596846"/>
              <a:ext cx="280273" cy="323358"/>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3B838392-F90C-9ABE-8882-5903BD9610F0}"/>
                </a:ext>
              </a:extLst>
            </p:cNvPr>
            <p:cNvSpPr/>
            <p:nvPr/>
          </p:nvSpPr>
          <p:spPr>
            <a:xfrm rot="20817530">
              <a:off x="4902326" y="3960924"/>
              <a:ext cx="189690" cy="1921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7" name="吹き出し: 角を丸めた四角形 6">
            <a:extLst>
              <a:ext uri="{FF2B5EF4-FFF2-40B4-BE49-F238E27FC236}">
                <a16:creationId xmlns:a16="http://schemas.microsoft.com/office/drawing/2014/main" id="{B9661E79-EDDD-0D31-3018-D0967A4B28A6}"/>
              </a:ext>
            </a:extLst>
          </p:cNvPr>
          <p:cNvSpPr/>
          <p:nvPr/>
        </p:nvSpPr>
        <p:spPr>
          <a:xfrm rot="5400000">
            <a:off x="5784186" y="-2454246"/>
            <a:ext cx="1536281" cy="7941065"/>
          </a:xfrm>
          <a:prstGeom prst="wedgeRoundRectCallout">
            <a:avLst>
              <a:gd name="adj1" fmla="val -14480"/>
              <a:gd name="adj2" fmla="val 56241"/>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337D93D-5563-A88D-6EE9-49629F3BAD3D}"/>
              </a:ext>
            </a:extLst>
          </p:cNvPr>
          <p:cNvSpPr>
            <a:spLocks noGrp="1"/>
          </p:cNvSpPr>
          <p:nvPr>
            <p:ph type="sldNum" sz="quarter" idx="12"/>
          </p:nvPr>
        </p:nvSpPr>
        <p:spPr/>
        <p:txBody>
          <a:bodyPr/>
          <a:lstStyle/>
          <a:p>
            <a:fld id="{C9D707A9-BE3A-46EF-B64A-4D23364FB652}" type="slidenum">
              <a:rPr lang="ja-JP" altLang="en-US" smtClean="0"/>
              <a:pPr/>
              <a:t>20</a:t>
            </a:fld>
            <a:endParaRPr lang="ja-JP" altLang="en-US" dirty="0"/>
          </a:p>
        </p:txBody>
      </p:sp>
      <p:sp>
        <p:nvSpPr>
          <p:cNvPr id="4" name="テキスト ボックス 3">
            <a:extLst>
              <a:ext uri="{FF2B5EF4-FFF2-40B4-BE49-F238E27FC236}">
                <a16:creationId xmlns:a16="http://schemas.microsoft.com/office/drawing/2014/main" id="{4F041E3C-A228-783C-270F-FF77ACC9495B}"/>
              </a:ext>
            </a:extLst>
          </p:cNvPr>
          <p:cNvSpPr txBox="1"/>
          <p:nvPr/>
        </p:nvSpPr>
        <p:spPr>
          <a:xfrm>
            <a:off x="2665308" y="904161"/>
            <a:ext cx="7857549"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「賞味期限」と似ているけれど、食べ物によっては</a:t>
            </a:r>
          </a:p>
          <a:p>
            <a:pPr>
              <a:lnSpc>
                <a:spcPct val="150000"/>
              </a:lnSpc>
            </a:pPr>
            <a:r>
              <a:rPr lang="ja-JP" altLang="en-US" sz="2800" dirty="0">
                <a:latin typeface="BIZ UDPゴシック" panose="020B0400000000000000" pitchFamily="50" charset="-128"/>
                <a:ea typeface="BIZ UDPゴシック" panose="020B0400000000000000" pitchFamily="50" charset="-128"/>
              </a:rPr>
              <a:t>「消費期限」と書かれているものもあるよ</a:t>
            </a:r>
            <a:endParaRPr lang="en-US" altLang="ja-JP" sz="28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479F7D3-8413-BCBF-552C-9015D6EEF17C}"/>
              </a:ext>
            </a:extLst>
          </p:cNvPr>
          <p:cNvSpPr txBox="1"/>
          <p:nvPr/>
        </p:nvSpPr>
        <p:spPr>
          <a:xfrm>
            <a:off x="2363947" y="2846384"/>
            <a:ext cx="4681969"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「消費期限」？</a:t>
            </a:r>
          </a:p>
          <a:p>
            <a:pPr>
              <a:lnSpc>
                <a:spcPct val="150000"/>
              </a:lnSpc>
            </a:pPr>
            <a:r>
              <a:rPr lang="ja-JP" altLang="en-US" sz="2800" dirty="0">
                <a:latin typeface="BIZ UDPゴシック" panose="020B0400000000000000" pitchFamily="50" charset="-128"/>
                <a:ea typeface="BIZ UDPゴシック" panose="020B0400000000000000" pitchFamily="50" charset="-128"/>
              </a:rPr>
              <a:t>「賞味期限」とはちがうの？</a:t>
            </a:r>
            <a:endParaRPr lang="en-US" altLang="ja-JP" sz="28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E65C0907-5389-C37B-24AC-7ADA2CE7BC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38877">
            <a:off x="266780" y="511294"/>
            <a:ext cx="1531843" cy="2034003"/>
          </a:xfrm>
          <a:prstGeom prst="rect">
            <a:avLst/>
          </a:prstGeom>
        </p:spPr>
      </p:pic>
      <p:pic>
        <p:nvPicPr>
          <p:cNvPr id="3" name="図 2">
            <a:extLst>
              <a:ext uri="{FF2B5EF4-FFF2-40B4-BE49-F238E27FC236}">
                <a16:creationId xmlns:a16="http://schemas.microsoft.com/office/drawing/2014/main" id="{5F4D4586-679F-2219-C705-13E81D41E2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8513" y="4906186"/>
            <a:ext cx="1124714" cy="1564675"/>
          </a:xfrm>
          <a:prstGeom prst="rect">
            <a:avLst/>
          </a:prstGeom>
        </p:spPr>
      </p:pic>
      <p:grpSp>
        <p:nvGrpSpPr>
          <p:cNvPr id="34" name="グループ化 33">
            <a:extLst>
              <a:ext uri="{FF2B5EF4-FFF2-40B4-BE49-F238E27FC236}">
                <a16:creationId xmlns:a16="http://schemas.microsoft.com/office/drawing/2014/main" id="{21F5D22A-AC2C-CA51-C397-A8FFA39B2E61}"/>
              </a:ext>
            </a:extLst>
          </p:cNvPr>
          <p:cNvGrpSpPr/>
          <p:nvPr/>
        </p:nvGrpSpPr>
        <p:grpSpPr>
          <a:xfrm>
            <a:off x="7237282" y="3639924"/>
            <a:ext cx="4317944" cy="2313915"/>
            <a:chOff x="-2201406" y="3119717"/>
            <a:chExt cx="4317944" cy="2313915"/>
          </a:xfrm>
        </p:grpSpPr>
        <p:grpSp>
          <p:nvGrpSpPr>
            <p:cNvPr id="33" name="グループ化 32">
              <a:extLst>
                <a:ext uri="{FF2B5EF4-FFF2-40B4-BE49-F238E27FC236}">
                  <a16:creationId xmlns:a16="http://schemas.microsoft.com/office/drawing/2014/main" id="{E1523728-018F-DD5A-DEED-1A0B0AD5A317}"/>
                </a:ext>
              </a:extLst>
            </p:cNvPr>
            <p:cNvGrpSpPr/>
            <p:nvPr/>
          </p:nvGrpSpPr>
          <p:grpSpPr>
            <a:xfrm>
              <a:off x="-2201406" y="3119717"/>
              <a:ext cx="4317944" cy="2313915"/>
              <a:chOff x="-2201406" y="3119717"/>
              <a:chExt cx="4317944" cy="2313915"/>
            </a:xfrm>
          </p:grpSpPr>
          <p:sp>
            <p:nvSpPr>
              <p:cNvPr id="16" name="正方形/長方形 15">
                <a:extLst>
                  <a:ext uri="{FF2B5EF4-FFF2-40B4-BE49-F238E27FC236}">
                    <a16:creationId xmlns:a16="http://schemas.microsoft.com/office/drawing/2014/main" id="{C3DC29A8-E1C3-09F5-629D-1C90EA8EE76B}"/>
                  </a:ext>
                </a:extLst>
              </p:cNvPr>
              <p:cNvSpPr/>
              <p:nvPr/>
            </p:nvSpPr>
            <p:spPr>
              <a:xfrm>
                <a:off x="-2201406" y="3119717"/>
                <a:ext cx="4317944" cy="2313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CBAA509F-0B38-6645-9566-6E008D4D35B5}"/>
                  </a:ext>
                </a:extLst>
              </p:cNvPr>
              <p:cNvSpPr/>
              <p:nvPr/>
            </p:nvSpPr>
            <p:spPr>
              <a:xfrm>
                <a:off x="-2094868" y="3257167"/>
                <a:ext cx="4092774" cy="204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3" name="直線コネクタ 22">
              <a:extLst>
                <a:ext uri="{FF2B5EF4-FFF2-40B4-BE49-F238E27FC236}">
                  <a16:creationId xmlns:a16="http://schemas.microsoft.com/office/drawing/2014/main" id="{F57ADCF6-D4C9-A477-A151-636EA840B59C}"/>
                </a:ext>
              </a:extLst>
            </p:cNvPr>
            <p:cNvCxnSpPr>
              <a:cxnSpLocks/>
            </p:cNvCxnSpPr>
            <p:nvPr/>
          </p:nvCxnSpPr>
          <p:spPr>
            <a:xfrm>
              <a:off x="-1129554" y="3313557"/>
              <a:ext cx="0" cy="1993541"/>
            </a:xfrm>
            <a:prstGeom prst="line">
              <a:avLst/>
            </a:prstGeom>
          </p:spPr>
          <p:style>
            <a:lnRef idx="1">
              <a:schemeClr val="dk1"/>
            </a:lnRef>
            <a:fillRef idx="0">
              <a:schemeClr val="dk1"/>
            </a:fillRef>
            <a:effectRef idx="0">
              <a:schemeClr val="dk1"/>
            </a:effectRef>
            <a:fontRef idx="minor">
              <a:schemeClr val="tx1"/>
            </a:fontRef>
          </p:style>
        </p:cxnSp>
      </p:grpSp>
      <p:sp>
        <p:nvSpPr>
          <p:cNvPr id="28" name="テキスト ボックス 27">
            <a:extLst>
              <a:ext uri="{FF2B5EF4-FFF2-40B4-BE49-F238E27FC236}">
                <a16:creationId xmlns:a16="http://schemas.microsoft.com/office/drawing/2014/main" id="{9253718A-B91B-5D0C-5A92-DB0DB2463A57}"/>
              </a:ext>
            </a:extLst>
          </p:cNvPr>
          <p:cNvSpPr txBox="1"/>
          <p:nvPr/>
        </p:nvSpPr>
        <p:spPr>
          <a:xfrm>
            <a:off x="7328261" y="4115094"/>
            <a:ext cx="4220143" cy="1753109"/>
          </a:xfrm>
          <a:prstGeom prst="rect">
            <a:avLst/>
          </a:prstGeom>
          <a:noFill/>
        </p:spPr>
        <p:txBody>
          <a:bodyPr wrap="square" rtlCol="0">
            <a:spAutoFit/>
          </a:bodyPr>
          <a:lstStyle/>
          <a:p>
            <a:pPr>
              <a:lnSpc>
                <a:spcPct val="200000"/>
              </a:lnSpc>
            </a:pPr>
            <a:r>
              <a:rPr kumimoji="1" lang="ja-JP" altLang="en-US" sz="1600" b="1" dirty="0">
                <a:latin typeface="BIZ UDPゴシック" panose="020B0400000000000000" pitchFamily="50" charset="-128"/>
                <a:ea typeface="BIZ UDPゴシック" panose="020B0400000000000000" pitchFamily="50" charset="-128"/>
              </a:rPr>
              <a:t>品　　名　　　ポテトサラダ</a:t>
            </a:r>
          </a:p>
          <a:p>
            <a:pPr>
              <a:lnSpc>
                <a:spcPct val="200000"/>
              </a:lnSpc>
            </a:pPr>
            <a:r>
              <a:rPr kumimoji="1" lang="ja-JP" altLang="en-US" sz="1600" b="1" dirty="0">
                <a:latin typeface="BIZ UDPゴシック" panose="020B0400000000000000" pitchFamily="50" charset="-128"/>
                <a:ea typeface="BIZ UDPゴシック" panose="020B0400000000000000" pitchFamily="50" charset="-128"/>
              </a:rPr>
              <a:t>消費期限　　令和</a:t>
            </a:r>
            <a:r>
              <a:rPr kumimoji="1" lang="en-US" altLang="ja-JP" sz="1600" b="1" dirty="0">
                <a:latin typeface="BIZ UDPゴシック" panose="020B0400000000000000" pitchFamily="50" charset="-128"/>
                <a:ea typeface="BIZ UDPゴシック" panose="020B0400000000000000" pitchFamily="50" charset="-128"/>
              </a:rPr>
              <a:t>8</a:t>
            </a:r>
            <a:r>
              <a:rPr kumimoji="1" lang="ja-JP" altLang="en-US" sz="1600" b="1" dirty="0">
                <a:latin typeface="BIZ UDPゴシック" panose="020B0400000000000000" pitchFamily="50" charset="-128"/>
                <a:ea typeface="BIZ UDPゴシック" panose="020B0400000000000000" pitchFamily="50" charset="-128"/>
              </a:rPr>
              <a:t>年</a:t>
            </a:r>
            <a:r>
              <a:rPr kumimoji="1" lang="en-US" altLang="ja-JP" sz="1600" b="1" dirty="0">
                <a:latin typeface="BIZ UDPゴシック" panose="020B0400000000000000" pitchFamily="50" charset="-128"/>
                <a:ea typeface="BIZ UDPゴシック" panose="020B0400000000000000" pitchFamily="50" charset="-128"/>
              </a:rPr>
              <a:t>3</a:t>
            </a:r>
            <a:r>
              <a:rPr kumimoji="1" lang="ja-JP" altLang="en-US" sz="1600" b="1" dirty="0">
                <a:latin typeface="BIZ UDPゴシック" panose="020B0400000000000000" pitchFamily="50" charset="-128"/>
                <a:ea typeface="BIZ UDPゴシック" panose="020B0400000000000000" pitchFamily="50" charset="-128"/>
              </a:rPr>
              <a:t>月</a:t>
            </a:r>
            <a:r>
              <a:rPr kumimoji="1" lang="en-US" altLang="ja-JP" sz="1600" b="1" dirty="0">
                <a:latin typeface="BIZ UDPゴシック" panose="020B0400000000000000" pitchFamily="50" charset="-128"/>
                <a:ea typeface="BIZ UDPゴシック" panose="020B0400000000000000" pitchFamily="50" charset="-128"/>
              </a:rPr>
              <a:t>31</a:t>
            </a:r>
            <a:r>
              <a:rPr kumimoji="1" lang="ja-JP" altLang="en-US" sz="1600" b="1" dirty="0">
                <a:latin typeface="BIZ UDPゴシック" panose="020B0400000000000000" pitchFamily="50" charset="-128"/>
                <a:ea typeface="BIZ UDPゴシック" panose="020B0400000000000000" pitchFamily="50" charset="-128"/>
              </a:rPr>
              <a:t>日　午前</a:t>
            </a:r>
            <a:r>
              <a:rPr kumimoji="1" lang="en-US" altLang="ja-JP" sz="1600" b="1" dirty="0">
                <a:latin typeface="BIZ UDPゴシック" panose="020B0400000000000000" pitchFamily="50" charset="-128"/>
                <a:ea typeface="BIZ UDPゴシック" panose="020B0400000000000000" pitchFamily="50" charset="-128"/>
              </a:rPr>
              <a:t> 3</a:t>
            </a:r>
            <a:r>
              <a:rPr lang="ja-JP" altLang="en-US" sz="1600" b="1" dirty="0">
                <a:latin typeface="BIZ UDPゴシック" panose="020B0400000000000000" pitchFamily="50" charset="-128"/>
                <a:ea typeface="BIZ UDPゴシック" panose="020B0400000000000000" pitchFamily="50" charset="-128"/>
              </a:rPr>
              <a:t>時</a:t>
            </a:r>
          </a:p>
          <a:p>
            <a:pPr>
              <a:lnSpc>
                <a:spcPct val="150000"/>
              </a:lnSpc>
            </a:pPr>
            <a:endParaRPr kumimoji="1" lang="ja-JP" altLang="en-US" sz="1600" b="1" dirty="0">
              <a:latin typeface="BIZ UDPゴシック" panose="020B0400000000000000" pitchFamily="50" charset="-128"/>
              <a:ea typeface="BIZ UDPゴシック" panose="020B0400000000000000" pitchFamily="50" charset="-128"/>
            </a:endParaRPr>
          </a:p>
          <a:p>
            <a:pPr>
              <a:lnSpc>
                <a:spcPct val="150000"/>
              </a:lnSpc>
            </a:pPr>
            <a:endParaRPr lang="ja-JP" altLang="en-US" sz="16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92B9C176-F337-ACFF-A5FB-E2547B0A4636}"/>
              </a:ext>
            </a:extLst>
          </p:cNvPr>
          <p:cNvSpPr txBox="1"/>
          <p:nvPr/>
        </p:nvSpPr>
        <p:spPr>
          <a:xfrm>
            <a:off x="2901447" y="864940"/>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しょうみ　　きげん　　　　　　　  に　　　　　　　　　　　　　　　　　　　　　　　　 た　　　　 もの</a:t>
            </a:r>
            <a:endParaRPr lang="en-US" altLang="ja-JP"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9691D3E0-AAE3-6E3B-7650-B629930DF2B6}"/>
              </a:ext>
            </a:extLst>
          </p:cNvPr>
          <p:cNvSpPr txBox="1"/>
          <p:nvPr/>
        </p:nvSpPr>
        <p:spPr>
          <a:xfrm>
            <a:off x="2901447" y="1504299"/>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　　きげん　             か</a:t>
            </a:r>
            <a:endParaRPr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B3C68BF-7871-18B5-BF1A-66C121036826}"/>
              </a:ext>
            </a:extLst>
          </p:cNvPr>
          <p:cNvSpPr txBox="1"/>
          <p:nvPr/>
        </p:nvSpPr>
        <p:spPr>
          <a:xfrm>
            <a:off x="2715811" y="2784359"/>
            <a:ext cx="128369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　きげん　　　</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4E60192E-9D69-A84F-7591-78743454C372}"/>
              </a:ext>
            </a:extLst>
          </p:cNvPr>
          <p:cNvSpPr txBox="1"/>
          <p:nvPr/>
        </p:nvSpPr>
        <p:spPr>
          <a:xfrm>
            <a:off x="2715810" y="3450030"/>
            <a:ext cx="128369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しょうみ　きげん　　　</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4739CCA-5CFB-F499-5FCC-1F354DA1A4E4}"/>
              </a:ext>
            </a:extLst>
          </p:cNvPr>
          <p:cNvSpPr txBox="1"/>
          <p:nvPr/>
        </p:nvSpPr>
        <p:spPr>
          <a:xfrm>
            <a:off x="7322672" y="4610531"/>
            <a:ext cx="426573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しょうひきげん　　  れいわ　　ねん　 がつ　　にち　　ごぜん　　　 じ</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8469954-B670-3978-77D5-5BB6ED0FACF3}"/>
              </a:ext>
            </a:extLst>
          </p:cNvPr>
          <p:cNvSpPr txBox="1"/>
          <p:nvPr/>
        </p:nvSpPr>
        <p:spPr>
          <a:xfrm>
            <a:off x="7371376" y="4057984"/>
            <a:ext cx="239316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ひんめい</a:t>
            </a:r>
            <a:endParaRPr kumimoji="1" lang="en-US" altLang="ja-JP" sz="1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7329495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E1676B-37B5-8A19-ED43-1F943F6B8B5E}"/>
              </a:ext>
            </a:extLst>
          </p:cNvPr>
          <p:cNvGrpSpPr/>
          <p:nvPr/>
        </p:nvGrpSpPr>
        <p:grpSpPr>
          <a:xfrm>
            <a:off x="1062962" y="3496044"/>
            <a:ext cx="4317944" cy="2313915"/>
            <a:chOff x="-2201406" y="3119717"/>
            <a:chExt cx="4317944" cy="2313915"/>
          </a:xfrm>
        </p:grpSpPr>
        <p:grpSp>
          <p:nvGrpSpPr>
            <p:cNvPr id="8" name="グループ化 7">
              <a:extLst>
                <a:ext uri="{FF2B5EF4-FFF2-40B4-BE49-F238E27FC236}">
                  <a16:creationId xmlns:a16="http://schemas.microsoft.com/office/drawing/2014/main" id="{7916B41E-802A-D628-8D6E-B17C41462705}"/>
                </a:ext>
              </a:extLst>
            </p:cNvPr>
            <p:cNvGrpSpPr/>
            <p:nvPr/>
          </p:nvGrpSpPr>
          <p:grpSpPr>
            <a:xfrm>
              <a:off x="-2201406" y="3119717"/>
              <a:ext cx="4317944" cy="2313915"/>
              <a:chOff x="-2201406" y="3119717"/>
              <a:chExt cx="4317944" cy="2313915"/>
            </a:xfrm>
          </p:grpSpPr>
          <p:sp>
            <p:nvSpPr>
              <p:cNvPr id="11" name="正方形/長方形 10">
                <a:extLst>
                  <a:ext uri="{FF2B5EF4-FFF2-40B4-BE49-F238E27FC236}">
                    <a16:creationId xmlns:a16="http://schemas.microsoft.com/office/drawing/2014/main" id="{90FEF4AF-BFE4-EAC6-60FD-1919C1233510}"/>
                  </a:ext>
                </a:extLst>
              </p:cNvPr>
              <p:cNvSpPr/>
              <p:nvPr/>
            </p:nvSpPr>
            <p:spPr>
              <a:xfrm>
                <a:off x="-2201406" y="3119717"/>
                <a:ext cx="4317944" cy="23139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EAC9B37E-E177-2C7F-33BE-86E13080FB68}"/>
                  </a:ext>
                </a:extLst>
              </p:cNvPr>
              <p:cNvSpPr/>
              <p:nvPr/>
            </p:nvSpPr>
            <p:spPr>
              <a:xfrm>
                <a:off x="-2094868" y="3257167"/>
                <a:ext cx="4092774" cy="204993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EB792D75-9967-E11A-EBF7-3281B1723103}"/>
                </a:ext>
              </a:extLst>
            </p:cNvPr>
            <p:cNvCxnSpPr>
              <a:cxnSpLocks/>
            </p:cNvCxnSpPr>
            <p:nvPr/>
          </p:nvCxnSpPr>
          <p:spPr>
            <a:xfrm>
              <a:off x="-1129554" y="3313557"/>
              <a:ext cx="0" cy="1993541"/>
            </a:xfrm>
            <a:prstGeom prst="line">
              <a:avLst/>
            </a:prstGeom>
          </p:spPr>
          <p:style>
            <a:lnRef idx="1">
              <a:schemeClr val="dk1"/>
            </a:lnRef>
            <a:fillRef idx="0">
              <a:schemeClr val="dk1"/>
            </a:fillRef>
            <a:effectRef idx="0">
              <a:schemeClr val="dk1"/>
            </a:effectRef>
            <a:fontRef idx="minor">
              <a:schemeClr val="tx1"/>
            </a:fontRef>
          </p:style>
        </p:cxnSp>
      </p:grpSp>
      <p:sp>
        <p:nvSpPr>
          <p:cNvPr id="3" name="吹き出し: 角を丸めた四角形 2">
            <a:extLst>
              <a:ext uri="{FF2B5EF4-FFF2-40B4-BE49-F238E27FC236}">
                <a16:creationId xmlns:a16="http://schemas.microsoft.com/office/drawing/2014/main" id="{029C40F9-ED3C-A43F-8BD2-7369BD929F59}"/>
              </a:ext>
            </a:extLst>
          </p:cNvPr>
          <p:cNvSpPr/>
          <p:nvPr/>
        </p:nvSpPr>
        <p:spPr>
          <a:xfrm rot="16200000" flipH="1">
            <a:off x="6039433" y="-902503"/>
            <a:ext cx="2695948" cy="5967061"/>
          </a:xfrm>
          <a:prstGeom prst="wedgeRoundRectCallout">
            <a:avLst>
              <a:gd name="adj1" fmla="val -1053"/>
              <a:gd name="adj2" fmla="val 57014"/>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30AF338E-D05D-50B1-DDA5-4B52C08D4D48}"/>
              </a:ext>
            </a:extLst>
          </p:cNvPr>
          <p:cNvSpPr>
            <a:spLocks noGrp="1"/>
          </p:cNvSpPr>
          <p:nvPr>
            <p:ph type="sldNum" sz="quarter" idx="12"/>
          </p:nvPr>
        </p:nvSpPr>
        <p:spPr/>
        <p:txBody>
          <a:bodyPr/>
          <a:lstStyle/>
          <a:p>
            <a:fld id="{C9D707A9-BE3A-46EF-B64A-4D23364FB652}" type="slidenum">
              <a:rPr kumimoji="1" lang="ja-JP" altLang="en-US" smtClean="0"/>
              <a:t>21</a:t>
            </a:fld>
            <a:endParaRPr kumimoji="1" lang="ja-JP" altLang="en-US"/>
          </a:p>
        </p:txBody>
      </p:sp>
      <p:sp>
        <p:nvSpPr>
          <p:cNvPr id="6" name="テキスト ボックス 5">
            <a:extLst>
              <a:ext uri="{FF2B5EF4-FFF2-40B4-BE49-F238E27FC236}">
                <a16:creationId xmlns:a16="http://schemas.microsoft.com/office/drawing/2014/main" id="{58EDF3DD-0867-9B7D-C867-F85BDF8C9A6B}"/>
              </a:ext>
            </a:extLst>
          </p:cNvPr>
          <p:cNvSpPr txBox="1"/>
          <p:nvPr/>
        </p:nvSpPr>
        <p:spPr>
          <a:xfrm>
            <a:off x="4458730" y="774541"/>
            <a:ext cx="5871607" cy="256788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書かれている「年月日」を</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a:t>
            </a:r>
            <a:r>
              <a:rPr lang="ja-JP" altLang="en-US" sz="2800" b="1" dirty="0">
                <a:latin typeface="BIZ UDPゴシック" panose="020B0400000000000000" pitchFamily="50" charset="-128"/>
                <a:ea typeface="BIZ UDPゴシック" panose="020B0400000000000000" pitchFamily="50" charset="-128"/>
              </a:rPr>
              <a:t>過ぎたら食べない方がよい</a:t>
            </a:r>
            <a:r>
              <a:rPr lang="ja-JP" altLang="en-US" sz="2800" dirty="0">
                <a:latin typeface="BIZ UDPゴシック" panose="020B0400000000000000" pitchFamily="50" charset="-128"/>
                <a:ea typeface="BIZ UDPゴシック" panose="020B0400000000000000" pitchFamily="50" charset="-128"/>
              </a:rPr>
              <a:t>期限」のことだよ</a:t>
            </a:r>
          </a:p>
          <a:p>
            <a:pPr>
              <a:lnSpc>
                <a:spcPct val="150000"/>
              </a:lnSpc>
            </a:pPr>
            <a:r>
              <a:rPr lang="ja-JP" altLang="en-US" sz="2800" dirty="0">
                <a:latin typeface="BIZ UDPゴシック" panose="020B0400000000000000" pitchFamily="50" charset="-128"/>
                <a:ea typeface="BIZ UDPゴシック" panose="020B0400000000000000" pitchFamily="50" charset="-128"/>
              </a:rPr>
              <a:t>おかずやケーキなどについているよ</a:t>
            </a:r>
            <a:endParaRPr lang="en-US" altLang="ja-JP" sz="28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A7211D5F-41F8-B6A9-5EF1-EB0DC638F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682401" y="1978157"/>
            <a:ext cx="1509599" cy="2243577"/>
          </a:xfrm>
          <a:prstGeom prst="rect">
            <a:avLst/>
          </a:prstGeom>
        </p:spPr>
      </p:pic>
      <p:sp>
        <p:nvSpPr>
          <p:cNvPr id="7" name="四角形: 角を丸くする 6">
            <a:extLst>
              <a:ext uri="{FF2B5EF4-FFF2-40B4-BE49-F238E27FC236}">
                <a16:creationId xmlns:a16="http://schemas.microsoft.com/office/drawing/2014/main" id="{3BE290CF-1971-B531-75D6-704A5AAD6021}"/>
              </a:ext>
            </a:extLst>
          </p:cNvPr>
          <p:cNvSpPr/>
          <p:nvPr/>
        </p:nvSpPr>
        <p:spPr>
          <a:xfrm>
            <a:off x="1180958" y="4469186"/>
            <a:ext cx="3986733" cy="479570"/>
          </a:xfrm>
          <a:prstGeom prst="roundRect">
            <a:avLst/>
          </a:prstGeom>
          <a:noFill/>
          <a:ln w="762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5AF58724-74FA-310A-F3F8-6BF5E2470BDF}"/>
              </a:ext>
            </a:extLst>
          </p:cNvPr>
          <p:cNvSpPr txBox="1"/>
          <p:nvPr/>
        </p:nvSpPr>
        <p:spPr>
          <a:xfrm>
            <a:off x="1153941" y="3971214"/>
            <a:ext cx="4220143" cy="1876219"/>
          </a:xfrm>
          <a:prstGeom prst="rect">
            <a:avLst/>
          </a:prstGeom>
          <a:noFill/>
        </p:spPr>
        <p:txBody>
          <a:bodyPr wrap="square" rtlCol="0">
            <a:spAutoFit/>
          </a:bodyPr>
          <a:lstStyle/>
          <a:p>
            <a:pPr>
              <a:lnSpc>
                <a:spcPct val="200000"/>
              </a:lnSpc>
            </a:pPr>
            <a:r>
              <a:rPr kumimoji="1" lang="ja-JP" altLang="en-US" sz="1600" b="1" dirty="0">
                <a:latin typeface="BIZ UDPゴシック" panose="020B0400000000000000" pitchFamily="50" charset="-128"/>
                <a:ea typeface="BIZ UDPゴシック" panose="020B0400000000000000" pitchFamily="50" charset="-128"/>
              </a:rPr>
              <a:t>品　　名　　　ポテトサラダ</a:t>
            </a:r>
          </a:p>
          <a:p>
            <a:pPr>
              <a:lnSpc>
                <a:spcPct val="200000"/>
              </a:lnSpc>
            </a:pPr>
            <a:r>
              <a:rPr kumimoji="1" lang="ja-JP" altLang="en-US" sz="1600" b="1" dirty="0">
                <a:latin typeface="BIZ UDPゴシック" panose="020B0400000000000000" pitchFamily="50" charset="-128"/>
                <a:ea typeface="BIZ UDPゴシック" panose="020B0400000000000000" pitchFamily="50" charset="-128"/>
              </a:rPr>
              <a:t>消費期限　　令和</a:t>
            </a:r>
            <a:r>
              <a:rPr kumimoji="1" lang="en-US" altLang="ja-JP" sz="1600" b="1" dirty="0">
                <a:latin typeface="BIZ UDPゴシック" panose="020B0400000000000000" pitchFamily="50" charset="-128"/>
                <a:ea typeface="BIZ UDPゴシック" panose="020B0400000000000000" pitchFamily="50" charset="-128"/>
              </a:rPr>
              <a:t>8</a:t>
            </a:r>
            <a:r>
              <a:rPr kumimoji="1" lang="ja-JP" altLang="en-US" sz="1600" b="1" dirty="0">
                <a:latin typeface="BIZ UDPゴシック" panose="020B0400000000000000" pitchFamily="50" charset="-128"/>
                <a:ea typeface="BIZ UDPゴシック" panose="020B0400000000000000" pitchFamily="50" charset="-128"/>
              </a:rPr>
              <a:t>年</a:t>
            </a:r>
            <a:r>
              <a:rPr kumimoji="1" lang="en-US" altLang="ja-JP" sz="1600" b="1" dirty="0">
                <a:latin typeface="BIZ UDPゴシック" panose="020B0400000000000000" pitchFamily="50" charset="-128"/>
                <a:ea typeface="BIZ UDPゴシック" panose="020B0400000000000000" pitchFamily="50" charset="-128"/>
              </a:rPr>
              <a:t>3</a:t>
            </a:r>
            <a:r>
              <a:rPr kumimoji="1" lang="ja-JP" altLang="en-US" sz="1600" b="1" dirty="0">
                <a:latin typeface="BIZ UDPゴシック" panose="020B0400000000000000" pitchFamily="50" charset="-128"/>
                <a:ea typeface="BIZ UDPゴシック" panose="020B0400000000000000" pitchFamily="50" charset="-128"/>
              </a:rPr>
              <a:t>月</a:t>
            </a:r>
            <a:r>
              <a:rPr kumimoji="1" lang="en-US" altLang="ja-JP" sz="1600" b="1" dirty="0">
                <a:latin typeface="BIZ UDPゴシック" panose="020B0400000000000000" pitchFamily="50" charset="-128"/>
                <a:ea typeface="BIZ UDPゴシック" panose="020B0400000000000000" pitchFamily="50" charset="-128"/>
              </a:rPr>
              <a:t>31</a:t>
            </a:r>
            <a:r>
              <a:rPr kumimoji="1" lang="ja-JP" altLang="en-US" sz="1600" b="1" dirty="0">
                <a:latin typeface="BIZ UDPゴシック" panose="020B0400000000000000" pitchFamily="50" charset="-128"/>
                <a:ea typeface="BIZ UDPゴシック" panose="020B0400000000000000" pitchFamily="50" charset="-128"/>
              </a:rPr>
              <a:t>日　午前</a:t>
            </a:r>
            <a:r>
              <a:rPr kumimoji="1" lang="en-US" altLang="ja-JP" sz="1600" b="1" dirty="0">
                <a:solidFill>
                  <a:srgbClr val="FF0000"/>
                </a:solidFill>
                <a:latin typeface="BIZ UDPゴシック" panose="020B0400000000000000" pitchFamily="50" charset="-128"/>
                <a:ea typeface="BIZ UDPゴシック" panose="020B0400000000000000" pitchFamily="50" charset="-128"/>
              </a:rPr>
              <a:t> </a:t>
            </a:r>
            <a:r>
              <a:rPr kumimoji="1" lang="en-US" altLang="ja-JP" sz="1600" b="1" dirty="0">
                <a:latin typeface="BIZ UDPゴシック" panose="020B0400000000000000" pitchFamily="50" charset="-128"/>
                <a:ea typeface="BIZ UDPゴシック" panose="020B0400000000000000" pitchFamily="50" charset="-128"/>
              </a:rPr>
              <a:t>3</a:t>
            </a:r>
            <a:r>
              <a:rPr lang="ja-JP" altLang="en-US" sz="1600" b="1" dirty="0">
                <a:latin typeface="BIZ UDPゴシック" panose="020B0400000000000000" pitchFamily="50" charset="-128"/>
                <a:ea typeface="BIZ UDPゴシック" panose="020B0400000000000000" pitchFamily="50" charset="-128"/>
              </a:rPr>
              <a:t>時</a:t>
            </a:r>
          </a:p>
          <a:p>
            <a:pPr>
              <a:lnSpc>
                <a:spcPct val="200000"/>
              </a:lnSpc>
            </a:pPr>
            <a:endParaRPr kumimoji="1" lang="ja-JP" altLang="en-US" sz="1600" b="1" dirty="0">
              <a:latin typeface="BIZ UDPゴシック" panose="020B0400000000000000" pitchFamily="50" charset="-128"/>
              <a:ea typeface="BIZ UDPゴシック" panose="020B0400000000000000" pitchFamily="50" charset="-128"/>
            </a:endParaRPr>
          </a:p>
          <a:p>
            <a:pPr>
              <a:lnSpc>
                <a:spcPct val="150000"/>
              </a:lnSpc>
            </a:pPr>
            <a:endParaRPr lang="ja-JP" altLang="en-US" sz="1600" b="1" dirty="0">
              <a:latin typeface="BIZ UDPゴシック" panose="020B0400000000000000" pitchFamily="50" charset="-128"/>
              <a:ea typeface="BIZ UDPゴシック" panose="020B0400000000000000" pitchFamily="50" charset="-128"/>
            </a:endParaRPr>
          </a:p>
        </p:txBody>
      </p:sp>
      <p:sp>
        <p:nvSpPr>
          <p:cNvPr id="20" name="吹き出し: 角を丸めた四角形 19">
            <a:extLst>
              <a:ext uri="{FF2B5EF4-FFF2-40B4-BE49-F238E27FC236}">
                <a16:creationId xmlns:a16="http://schemas.microsoft.com/office/drawing/2014/main" id="{BE2B8885-9AEB-F6B9-8CAF-23A9B8675DEB}"/>
              </a:ext>
            </a:extLst>
          </p:cNvPr>
          <p:cNvSpPr/>
          <p:nvPr/>
        </p:nvSpPr>
        <p:spPr>
          <a:xfrm rot="16200000">
            <a:off x="7503393" y="2814341"/>
            <a:ext cx="1725674" cy="4540459"/>
          </a:xfrm>
          <a:prstGeom prst="wedgeRoundRectCallout">
            <a:avLst>
              <a:gd name="adj1" fmla="val -1053"/>
              <a:gd name="adj2" fmla="val 57014"/>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6AB2D5F2-6164-726E-D3C4-4BC0FA47005C}"/>
              </a:ext>
            </a:extLst>
          </p:cNvPr>
          <p:cNvSpPr txBox="1"/>
          <p:nvPr/>
        </p:nvSpPr>
        <p:spPr>
          <a:xfrm>
            <a:off x="6174566" y="4426223"/>
            <a:ext cx="4655541"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いつ食べるのかを考えて</a:t>
            </a:r>
          </a:p>
          <a:p>
            <a:pPr>
              <a:lnSpc>
                <a:spcPct val="150000"/>
              </a:lnSpc>
            </a:pPr>
            <a:r>
              <a:rPr lang="ja-JP" altLang="en-US" sz="2800" dirty="0">
                <a:latin typeface="BIZ UDPゴシック" panose="020B0400000000000000" pitchFamily="50" charset="-128"/>
                <a:ea typeface="BIZ UDPゴシック" panose="020B0400000000000000" pitchFamily="50" charset="-128"/>
              </a:rPr>
              <a:t>買うようにしよう</a:t>
            </a:r>
            <a:endParaRPr lang="en-US" altLang="ja-JP" sz="28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570515CC-67B2-C06F-2E79-4CF30A8E38C8}"/>
              </a:ext>
            </a:extLst>
          </p:cNvPr>
          <p:cNvSpPr txBox="1"/>
          <p:nvPr/>
        </p:nvSpPr>
        <p:spPr>
          <a:xfrm>
            <a:off x="4458730" y="743996"/>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か　　　　　　　　　　　　　　　　　　　　ねん　がっ　ぴ</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5399786-BD39-77FB-B2F3-E0005FFF4753}"/>
              </a:ext>
            </a:extLst>
          </p:cNvPr>
          <p:cNvSpPr txBox="1"/>
          <p:nvPr/>
        </p:nvSpPr>
        <p:spPr>
          <a:xfrm>
            <a:off x="4715040" y="1382968"/>
            <a:ext cx="493254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す　　　　　　　　　　　　 た　　　　　　　　　　　　 ほう                       きげん</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FCCD4317-718C-C7D3-B022-E41C5C2177BF}"/>
              </a:ext>
            </a:extLst>
          </p:cNvPr>
          <p:cNvSpPr txBox="1"/>
          <p:nvPr/>
        </p:nvSpPr>
        <p:spPr>
          <a:xfrm>
            <a:off x="6754237" y="4364971"/>
            <a:ext cx="305016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た　　　　　　　　　　　　　　　　　　　かんが</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8AEC4627-A4B8-ACA2-9B0C-60F0CFDB50ED}"/>
              </a:ext>
            </a:extLst>
          </p:cNvPr>
          <p:cNvSpPr txBox="1"/>
          <p:nvPr/>
        </p:nvSpPr>
        <p:spPr>
          <a:xfrm>
            <a:off x="6055535" y="5032249"/>
            <a:ext cx="221216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か</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2E1C8AE-C33B-178E-4A3B-43B73E7EE109}"/>
              </a:ext>
            </a:extLst>
          </p:cNvPr>
          <p:cNvSpPr txBox="1"/>
          <p:nvPr/>
        </p:nvSpPr>
        <p:spPr>
          <a:xfrm>
            <a:off x="1042135" y="4457436"/>
            <a:ext cx="4265737"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しょうひきげん　　　 れいわ　　ねん　 がつ　　 にち　　ごぜん　　　じ</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0295D714-E5DE-349A-FD95-BB95C6D95414}"/>
              </a:ext>
            </a:extLst>
          </p:cNvPr>
          <p:cNvSpPr txBox="1"/>
          <p:nvPr/>
        </p:nvSpPr>
        <p:spPr>
          <a:xfrm>
            <a:off x="1130844" y="3952659"/>
            <a:ext cx="2393166"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　ひんめい</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9" name="タイトル 1">
            <a:extLst>
              <a:ext uri="{FF2B5EF4-FFF2-40B4-BE49-F238E27FC236}">
                <a16:creationId xmlns:a16="http://schemas.microsoft.com/office/drawing/2014/main" id="{8C5A086C-ABD9-A86D-2833-D116DBB7EA6A}"/>
              </a:ext>
            </a:extLst>
          </p:cNvPr>
          <p:cNvSpPr txBox="1">
            <a:spLocks/>
          </p:cNvSpPr>
          <p:nvPr/>
        </p:nvSpPr>
        <p:spPr>
          <a:xfrm>
            <a:off x="448785" y="274465"/>
            <a:ext cx="1947969"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◆消費期限</a:t>
            </a:r>
          </a:p>
        </p:txBody>
      </p:sp>
      <p:sp>
        <p:nvSpPr>
          <p:cNvPr id="24" name="テキスト ボックス 23">
            <a:extLst>
              <a:ext uri="{FF2B5EF4-FFF2-40B4-BE49-F238E27FC236}">
                <a16:creationId xmlns:a16="http://schemas.microsoft.com/office/drawing/2014/main" id="{E18D9B58-04A0-2BFC-EBF0-7F0F3CF11940}"/>
              </a:ext>
            </a:extLst>
          </p:cNvPr>
          <p:cNvSpPr txBox="1"/>
          <p:nvPr/>
        </p:nvSpPr>
        <p:spPr>
          <a:xfrm>
            <a:off x="930895" y="45723"/>
            <a:ext cx="143935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　 きげん</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66460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4D7FF8F-EBDE-3FA6-5312-FECA125011F6}"/>
              </a:ext>
            </a:extLst>
          </p:cNvPr>
          <p:cNvSpPr txBox="1"/>
          <p:nvPr/>
        </p:nvSpPr>
        <p:spPr>
          <a:xfrm>
            <a:off x="653855" y="1335847"/>
            <a:ext cx="10699945"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家でお好み焼きを作ることになりました。</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en-US" altLang="ja-JP" sz="2800" dirty="0">
                <a:latin typeface="BIZ UDPゴシック" panose="020B0400000000000000" pitchFamily="50" charset="-128"/>
                <a:ea typeface="BIZ UDPゴシック" panose="020B0400000000000000" pitchFamily="50" charset="-128"/>
              </a:rPr>
              <a:t>A</a:t>
            </a:r>
            <a:r>
              <a:rPr lang="ja-JP" altLang="en-US" sz="2800" dirty="0">
                <a:latin typeface="BIZ UDPゴシック" panose="020B0400000000000000" pitchFamily="50" charset="-128"/>
                <a:ea typeface="BIZ UDPゴシック" panose="020B0400000000000000" pitchFamily="50" charset="-128"/>
              </a:rPr>
              <a:t>さんは「キャベツを</a:t>
            </a:r>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玉買ってきて」と言われたので買いに行きます。</a:t>
            </a:r>
            <a:endParaRPr lang="en-US" altLang="ja-JP" sz="2800"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556D74C8-85EC-2B18-A032-4A3275EAC493}"/>
              </a:ext>
            </a:extLst>
          </p:cNvPr>
          <p:cNvSpPr txBox="1">
            <a:spLocks/>
          </p:cNvSpPr>
          <p:nvPr/>
        </p:nvSpPr>
        <p:spPr>
          <a:xfrm>
            <a:off x="448785" y="403360"/>
            <a:ext cx="6064481"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◆食べ残し</a:t>
            </a: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食品ロス</a:t>
            </a:r>
            <a:r>
              <a:rPr lang="en-US" altLang="ja-JP" sz="2800" b="1" dirty="0">
                <a:solidFill>
                  <a:schemeClr val="tx1"/>
                </a:solidFill>
                <a:latin typeface="BIZ UDPゴシック" panose="020B0400000000000000" pitchFamily="50" charset="-128"/>
                <a:ea typeface="BIZ UDPゴシック" panose="020B0400000000000000" pitchFamily="50" charset="-128"/>
              </a:rPr>
              <a:t>)</a:t>
            </a:r>
            <a:r>
              <a:rPr lang="ja-JP" altLang="en-US" sz="2800" b="1" dirty="0">
                <a:solidFill>
                  <a:schemeClr val="tx1"/>
                </a:solidFill>
                <a:latin typeface="BIZ UDPゴシック" panose="020B0400000000000000" pitchFamily="50" charset="-128"/>
                <a:ea typeface="BIZ UDPゴシック" panose="020B0400000000000000" pitchFamily="50" charset="-128"/>
              </a:rPr>
              <a:t>を減らすために</a:t>
            </a:r>
          </a:p>
        </p:txBody>
      </p:sp>
      <p:sp>
        <p:nvSpPr>
          <p:cNvPr id="6" name="スライド番号プレースホルダー 5">
            <a:extLst>
              <a:ext uri="{FF2B5EF4-FFF2-40B4-BE49-F238E27FC236}">
                <a16:creationId xmlns:a16="http://schemas.microsoft.com/office/drawing/2014/main" id="{92A7823B-3B65-5EA3-44D5-EE3661AF9F8E}"/>
              </a:ext>
            </a:extLst>
          </p:cNvPr>
          <p:cNvSpPr>
            <a:spLocks noGrp="1"/>
          </p:cNvSpPr>
          <p:nvPr>
            <p:ph type="sldNum" sz="quarter" idx="12"/>
          </p:nvPr>
        </p:nvSpPr>
        <p:spPr/>
        <p:txBody>
          <a:bodyPr/>
          <a:lstStyle/>
          <a:p>
            <a:fld id="{69798F0D-7302-4F0F-B80B-378524AAADEE}" type="slidenum">
              <a:rPr kumimoji="1" lang="ja-JP" altLang="en-US" smtClean="0"/>
              <a:t>22</a:t>
            </a:fld>
            <a:endParaRPr kumimoji="1" lang="ja-JP" altLang="en-US"/>
          </a:p>
        </p:txBody>
      </p:sp>
      <p:sp>
        <p:nvSpPr>
          <p:cNvPr id="5" name="テキスト ボックス 4">
            <a:extLst>
              <a:ext uri="{FF2B5EF4-FFF2-40B4-BE49-F238E27FC236}">
                <a16:creationId xmlns:a16="http://schemas.microsoft.com/office/drawing/2014/main" id="{0EADC33A-76FF-9C1B-31D4-2F1820998196}"/>
              </a:ext>
            </a:extLst>
          </p:cNvPr>
          <p:cNvSpPr txBox="1"/>
          <p:nvPr/>
        </p:nvSpPr>
        <p:spPr>
          <a:xfrm>
            <a:off x="918481" y="209743"/>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　　　　のこ　　　　</a:t>
            </a:r>
            <a:r>
              <a:rPr lang="ja-JP" altLang="en-US" sz="1200" dirty="0">
                <a:solidFill>
                  <a:srgbClr val="FF0000"/>
                </a:solidFill>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しょくひん　　　　　　　　　　　　へ</a:t>
            </a:r>
            <a:endParaRPr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072092F-199E-9D89-B31D-E7BC47EFE2FC}"/>
              </a:ext>
            </a:extLst>
          </p:cNvPr>
          <p:cNvSpPr txBox="1"/>
          <p:nvPr/>
        </p:nvSpPr>
        <p:spPr>
          <a:xfrm>
            <a:off x="653855" y="1286639"/>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いえ　　　　　　　　この　　　　　や　　　　　　　　つく　</a:t>
            </a:r>
            <a:endParaRPr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0701141-6086-5EAF-DDC9-88D5FC763131}"/>
              </a:ext>
            </a:extLst>
          </p:cNvPr>
          <p:cNvSpPr txBox="1"/>
          <p:nvPr/>
        </p:nvSpPr>
        <p:spPr>
          <a:xfrm>
            <a:off x="653855" y="1935322"/>
            <a:ext cx="1037210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エー　　　　　　　　　　　　　　　　　　　　　　　　　　　　　　　たま　か　　　　　　　　　　　　　　　　　　　　 い　　　　　　　　　　　　　　　　　　　か　　　　　　　　　い</a:t>
            </a:r>
            <a:endParaRPr lang="en-US" altLang="ja-JP" sz="120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951A83D5-56B3-9920-D20E-349E2E564D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847" y="2528985"/>
            <a:ext cx="7994545" cy="3435896"/>
          </a:xfrm>
          <a:prstGeom prst="rect">
            <a:avLst/>
          </a:prstGeom>
        </p:spPr>
      </p:pic>
      <p:pic>
        <p:nvPicPr>
          <p:cNvPr id="12" name="図 11">
            <a:extLst>
              <a:ext uri="{FF2B5EF4-FFF2-40B4-BE49-F238E27FC236}">
                <a16:creationId xmlns:a16="http://schemas.microsoft.com/office/drawing/2014/main" id="{7155B8BA-6605-C455-2E52-0B7F228180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6289" y="3855765"/>
            <a:ext cx="1211821" cy="2500585"/>
          </a:xfrm>
          <a:prstGeom prst="rect">
            <a:avLst/>
          </a:prstGeom>
        </p:spPr>
      </p:pic>
    </p:spTree>
    <p:extLst>
      <p:ext uri="{BB962C8B-B14F-4D97-AF65-F5344CB8AC3E}">
        <p14:creationId xmlns:p14="http://schemas.microsoft.com/office/powerpoint/2010/main" val="2494007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A02ACC42-0399-83EB-8895-E9F8449E7C1D}"/>
              </a:ext>
            </a:extLst>
          </p:cNvPr>
          <p:cNvGrpSpPr/>
          <p:nvPr/>
        </p:nvGrpSpPr>
        <p:grpSpPr>
          <a:xfrm>
            <a:off x="119732" y="2105814"/>
            <a:ext cx="4381534" cy="2882408"/>
            <a:chOff x="119732" y="2069836"/>
            <a:chExt cx="4291100" cy="1389504"/>
          </a:xfrm>
        </p:grpSpPr>
        <p:sp>
          <p:nvSpPr>
            <p:cNvPr id="8" name="楕円 7">
              <a:extLst>
                <a:ext uri="{FF2B5EF4-FFF2-40B4-BE49-F238E27FC236}">
                  <a16:creationId xmlns:a16="http://schemas.microsoft.com/office/drawing/2014/main" id="{E7743949-ADF5-8615-5E38-48A9AF09DEF7}"/>
                </a:ext>
              </a:extLst>
            </p:cNvPr>
            <p:cNvSpPr/>
            <p:nvPr/>
          </p:nvSpPr>
          <p:spPr>
            <a:xfrm>
              <a:off x="119732" y="2069836"/>
              <a:ext cx="4291100" cy="1000910"/>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楕円 5">
              <a:extLst>
                <a:ext uri="{FF2B5EF4-FFF2-40B4-BE49-F238E27FC236}">
                  <a16:creationId xmlns:a16="http://schemas.microsoft.com/office/drawing/2014/main" id="{77B0DA23-BAA8-475F-900A-511741F3A7DC}"/>
                </a:ext>
              </a:extLst>
            </p:cNvPr>
            <p:cNvSpPr/>
            <p:nvPr/>
          </p:nvSpPr>
          <p:spPr>
            <a:xfrm rot="4517559">
              <a:off x="2004590" y="2993486"/>
              <a:ext cx="261160" cy="580446"/>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C7CD536C-9006-CF76-1D09-ADEF237872CD}"/>
                </a:ext>
              </a:extLst>
            </p:cNvPr>
            <p:cNvSpPr/>
            <p:nvPr/>
          </p:nvSpPr>
          <p:spPr>
            <a:xfrm rot="20817530">
              <a:off x="2524307" y="3319298"/>
              <a:ext cx="284043" cy="1400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 name="テキスト ボックス 2">
            <a:extLst>
              <a:ext uri="{FF2B5EF4-FFF2-40B4-BE49-F238E27FC236}">
                <a16:creationId xmlns:a16="http://schemas.microsoft.com/office/drawing/2014/main" id="{1FD14C51-9D8C-2A4F-DDC3-FC4AB89F6C7E}"/>
              </a:ext>
            </a:extLst>
          </p:cNvPr>
          <p:cNvSpPr txBox="1"/>
          <p:nvPr/>
        </p:nvSpPr>
        <p:spPr>
          <a:xfrm>
            <a:off x="557014" y="594558"/>
            <a:ext cx="10573101"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１玉　</a:t>
            </a:r>
            <a:r>
              <a:rPr lang="en-US" altLang="ja-JP" sz="2800" dirty="0">
                <a:latin typeface="BIZ UDPゴシック" panose="020B0400000000000000" pitchFamily="50" charset="-128"/>
                <a:ea typeface="BIZ UDPゴシック" panose="020B0400000000000000" pitchFamily="50" charset="-128"/>
              </a:rPr>
              <a:t>250</a:t>
            </a:r>
            <a:r>
              <a:rPr lang="ja-JP" altLang="en-US" sz="2800" dirty="0">
                <a:latin typeface="BIZ UDPゴシック" panose="020B0400000000000000" pitchFamily="50" charset="-128"/>
                <a:ea typeface="BIZ UDPゴシック" panose="020B0400000000000000" pitchFamily="50" charset="-128"/>
              </a:rPr>
              <a:t>円。２玉なら</a:t>
            </a:r>
            <a:r>
              <a:rPr lang="en-US" altLang="ja-JP" sz="2800" dirty="0">
                <a:latin typeface="BIZ UDPゴシック" panose="020B0400000000000000" pitchFamily="50" charset="-128"/>
                <a:ea typeface="BIZ UDPゴシック" panose="020B0400000000000000" pitchFamily="50" charset="-128"/>
              </a:rPr>
              <a:t>400</a:t>
            </a:r>
            <a:r>
              <a:rPr lang="ja-JP" altLang="en-US" sz="2800" dirty="0">
                <a:latin typeface="BIZ UDPゴシック" panose="020B0400000000000000" pitchFamily="50" charset="-128"/>
                <a:ea typeface="BIZ UDPゴシック" panose="020B0400000000000000" pitchFamily="50" charset="-128"/>
              </a:rPr>
              <a:t>円！</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さて、あなたなら、</a:t>
            </a:r>
            <a:r>
              <a:rPr lang="en-US" altLang="ja-JP" sz="2800" dirty="0">
                <a:latin typeface="BIZ UDPゴシック" panose="020B0400000000000000" pitchFamily="50" charset="-128"/>
                <a:ea typeface="BIZ UDPゴシック" panose="020B0400000000000000" pitchFamily="50" charset="-128"/>
              </a:rPr>
              <a:t>1</a:t>
            </a:r>
            <a:r>
              <a:rPr lang="ja-JP" altLang="en-US" sz="2800" dirty="0">
                <a:latin typeface="BIZ UDPゴシック" panose="020B0400000000000000" pitchFamily="50" charset="-128"/>
                <a:ea typeface="BIZ UDPゴシック" panose="020B0400000000000000" pitchFamily="50" charset="-128"/>
              </a:rPr>
              <a:t>玉だけ買う？</a:t>
            </a:r>
            <a:r>
              <a:rPr lang="en-US" altLang="ja-JP" sz="2800" dirty="0">
                <a:latin typeface="BIZ UDPゴシック" panose="020B0400000000000000" pitchFamily="50" charset="-128"/>
                <a:ea typeface="BIZ UDPゴシック" panose="020B0400000000000000" pitchFamily="50" charset="-128"/>
              </a:rPr>
              <a:t>2</a:t>
            </a:r>
            <a:r>
              <a:rPr lang="ja-JP" altLang="en-US" sz="2800" dirty="0">
                <a:latin typeface="BIZ UDPゴシック" panose="020B0400000000000000" pitchFamily="50" charset="-128"/>
                <a:ea typeface="BIZ UDPゴシック" panose="020B0400000000000000" pitchFamily="50" charset="-128"/>
              </a:rPr>
              <a:t>玉買う？</a:t>
            </a:r>
            <a:endParaRPr lang="en-US" altLang="ja-JP" sz="2800" dirty="0">
              <a:latin typeface="BIZ UDPゴシック" panose="020B0400000000000000" pitchFamily="50" charset="-128"/>
              <a:ea typeface="BIZ UDPゴシック" panose="020B0400000000000000" pitchFamily="50" charset="-128"/>
            </a:endParaRPr>
          </a:p>
        </p:txBody>
      </p:sp>
      <p:sp>
        <p:nvSpPr>
          <p:cNvPr id="4" name="タイトル 1">
            <a:extLst>
              <a:ext uri="{FF2B5EF4-FFF2-40B4-BE49-F238E27FC236}">
                <a16:creationId xmlns:a16="http://schemas.microsoft.com/office/drawing/2014/main" id="{42171CD5-2ED7-8200-87F5-C59C34013D93}"/>
              </a:ext>
            </a:extLst>
          </p:cNvPr>
          <p:cNvSpPr txBox="1">
            <a:spLocks/>
          </p:cNvSpPr>
          <p:nvPr/>
        </p:nvSpPr>
        <p:spPr>
          <a:xfrm>
            <a:off x="4795091" y="4392857"/>
            <a:ext cx="2140330" cy="458587"/>
          </a:xfrm>
          <a:prstGeom prst="rect">
            <a:avLst/>
          </a:prstGeom>
          <a:solidFill>
            <a:schemeClr val="bg1"/>
          </a:solid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2800" b="1" dirty="0">
                <a:solidFill>
                  <a:schemeClr val="tx1"/>
                </a:solidFill>
                <a:latin typeface="BIZ UDPゴシック" panose="020B0400000000000000" pitchFamily="50" charset="-128"/>
                <a:ea typeface="BIZ UDPゴシック" panose="020B0400000000000000" pitchFamily="50" charset="-128"/>
              </a:rPr>
              <a:t>1</a:t>
            </a:r>
            <a:r>
              <a:rPr lang="ja-JP" altLang="en-US" sz="2800" b="1" dirty="0">
                <a:solidFill>
                  <a:schemeClr val="tx1"/>
                </a:solidFill>
                <a:latin typeface="BIZ UDPゴシック" panose="020B0400000000000000" pitchFamily="50" charset="-128"/>
                <a:ea typeface="BIZ UDPゴシック" panose="020B0400000000000000" pitchFamily="50" charset="-128"/>
              </a:rPr>
              <a:t>玉　</a:t>
            </a:r>
            <a:r>
              <a:rPr lang="en-US" altLang="ja-JP" sz="2800" b="1" dirty="0">
                <a:solidFill>
                  <a:schemeClr val="tx1"/>
                </a:solidFill>
                <a:latin typeface="BIZ UDPゴシック" panose="020B0400000000000000" pitchFamily="50" charset="-128"/>
                <a:ea typeface="BIZ UDPゴシック" panose="020B0400000000000000" pitchFamily="50" charset="-128"/>
              </a:rPr>
              <a:t>250</a:t>
            </a:r>
            <a:r>
              <a:rPr lang="ja-JP" altLang="en-US" sz="2800" b="1" dirty="0">
                <a:solidFill>
                  <a:schemeClr val="tx1"/>
                </a:solidFill>
                <a:latin typeface="BIZ UDPゴシック" panose="020B0400000000000000" pitchFamily="50" charset="-128"/>
                <a:ea typeface="BIZ UDPゴシック" panose="020B0400000000000000" pitchFamily="50" charset="-128"/>
              </a:rPr>
              <a:t>円</a:t>
            </a:r>
          </a:p>
        </p:txBody>
      </p:sp>
      <p:sp>
        <p:nvSpPr>
          <p:cNvPr id="27" name="タイトル 1">
            <a:extLst>
              <a:ext uri="{FF2B5EF4-FFF2-40B4-BE49-F238E27FC236}">
                <a16:creationId xmlns:a16="http://schemas.microsoft.com/office/drawing/2014/main" id="{4B7F16B9-6961-751C-C90A-001853296C3A}"/>
              </a:ext>
            </a:extLst>
          </p:cNvPr>
          <p:cNvSpPr txBox="1">
            <a:spLocks/>
          </p:cNvSpPr>
          <p:nvPr/>
        </p:nvSpPr>
        <p:spPr>
          <a:xfrm>
            <a:off x="9021624" y="4392546"/>
            <a:ext cx="2186817" cy="458587"/>
          </a:xfrm>
          <a:prstGeom prst="rect">
            <a:avLst/>
          </a:prstGeom>
          <a:solidFill>
            <a:schemeClr val="bg1"/>
          </a:solid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en-US" altLang="ja-JP" sz="2800" b="1" dirty="0">
                <a:solidFill>
                  <a:schemeClr val="tx1"/>
                </a:solidFill>
                <a:latin typeface="BIZ UDPゴシック" panose="020B0400000000000000" pitchFamily="50" charset="-128"/>
                <a:ea typeface="BIZ UDPゴシック" panose="020B0400000000000000" pitchFamily="50" charset="-128"/>
              </a:rPr>
              <a:t>2</a:t>
            </a:r>
            <a:r>
              <a:rPr lang="ja-JP" altLang="en-US" sz="2800" b="1" dirty="0">
                <a:solidFill>
                  <a:schemeClr val="tx1"/>
                </a:solidFill>
                <a:latin typeface="BIZ UDPゴシック" panose="020B0400000000000000" pitchFamily="50" charset="-128"/>
                <a:ea typeface="BIZ UDPゴシック" panose="020B0400000000000000" pitchFamily="50" charset="-128"/>
              </a:rPr>
              <a:t>玉　</a:t>
            </a:r>
            <a:r>
              <a:rPr lang="en-US" altLang="ja-JP" sz="2800" b="1" dirty="0">
                <a:solidFill>
                  <a:schemeClr val="tx1"/>
                </a:solidFill>
                <a:latin typeface="BIZ UDPゴシック" panose="020B0400000000000000" pitchFamily="50" charset="-128"/>
                <a:ea typeface="BIZ UDPゴシック" panose="020B0400000000000000" pitchFamily="50" charset="-128"/>
              </a:rPr>
              <a:t>400</a:t>
            </a:r>
            <a:r>
              <a:rPr lang="ja-JP" altLang="en-US" sz="2800" b="1" dirty="0">
                <a:solidFill>
                  <a:schemeClr val="tx1"/>
                </a:solidFill>
                <a:latin typeface="BIZ UDPゴシック" panose="020B0400000000000000" pitchFamily="50" charset="-128"/>
                <a:ea typeface="BIZ UDPゴシック" panose="020B0400000000000000" pitchFamily="50" charset="-128"/>
              </a:rPr>
              <a:t>円</a:t>
            </a:r>
          </a:p>
        </p:txBody>
      </p:sp>
      <p:pic>
        <p:nvPicPr>
          <p:cNvPr id="30" name="図 29">
            <a:extLst>
              <a:ext uri="{FF2B5EF4-FFF2-40B4-BE49-F238E27FC236}">
                <a16:creationId xmlns:a16="http://schemas.microsoft.com/office/drawing/2014/main" id="{DA30BEA3-82FE-4DAC-E4FD-99BBCB79EA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9470" y="3912504"/>
            <a:ext cx="1983862" cy="2661279"/>
          </a:xfrm>
          <a:prstGeom prst="rect">
            <a:avLst/>
          </a:prstGeom>
        </p:spPr>
      </p:pic>
      <p:sp>
        <p:nvSpPr>
          <p:cNvPr id="9" name="テキスト ボックス 8">
            <a:extLst>
              <a:ext uri="{FF2B5EF4-FFF2-40B4-BE49-F238E27FC236}">
                <a16:creationId xmlns:a16="http://schemas.microsoft.com/office/drawing/2014/main" id="{B15ABEA8-6BA1-5C53-C6B9-D78F2836F58D}"/>
              </a:ext>
            </a:extLst>
          </p:cNvPr>
          <p:cNvSpPr txBox="1"/>
          <p:nvPr/>
        </p:nvSpPr>
        <p:spPr>
          <a:xfrm>
            <a:off x="913378" y="2252306"/>
            <a:ext cx="3362060" cy="1660198"/>
          </a:xfrm>
          <a:prstGeom prst="rect">
            <a:avLst/>
          </a:prstGeom>
          <a:noFill/>
          <a:ln>
            <a:noFill/>
          </a:ln>
        </p:spPr>
        <p:txBody>
          <a:bodyPr wrap="square" rtlCol="0">
            <a:spAutoFit/>
          </a:bodyPr>
          <a:lstStyle/>
          <a:p>
            <a:pPr>
              <a:lnSpc>
                <a:spcPct val="150000"/>
              </a:lnSpc>
            </a:pPr>
            <a:r>
              <a:rPr lang="en-US" altLang="ja-JP" sz="2400" dirty="0">
                <a:latin typeface="BIZ UDPゴシック" panose="020B0400000000000000" pitchFamily="50" charset="-128"/>
                <a:ea typeface="BIZ UDPゴシック" panose="020B0400000000000000" pitchFamily="50" charset="-128"/>
              </a:rPr>
              <a:t>250+250=500</a:t>
            </a:r>
            <a:endParaRPr kumimoji="1" lang="ja-JP" altLang="en-US" sz="2400" dirty="0">
              <a:latin typeface="BIZ UDPゴシック" panose="020B0400000000000000" pitchFamily="50" charset="-128"/>
              <a:ea typeface="BIZ UDPゴシック" panose="020B0400000000000000" pitchFamily="50" charset="-128"/>
            </a:endParaRPr>
          </a:p>
          <a:p>
            <a:pPr>
              <a:lnSpc>
                <a:spcPct val="150000"/>
              </a:lnSpc>
            </a:pPr>
            <a:r>
              <a:rPr kumimoji="1" lang="en-US" altLang="ja-JP" sz="2400" dirty="0">
                <a:latin typeface="BIZ UDPゴシック" panose="020B0400000000000000" pitchFamily="50" charset="-128"/>
                <a:ea typeface="BIZ UDPゴシック" panose="020B0400000000000000" pitchFamily="50" charset="-128"/>
              </a:rPr>
              <a:t>2</a:t>
            </a:r>
            <a:r>
              <a:rPr lang="ja-JP" altLang="en-US" sz="2400" dirty="0">
                <a:latin typeface="BIZ UDPゴシック" panose="020B0400000000000000" pitchFamily="50" charset="-128"/>
                <a:ea typeface="BIZ UDPゴシック" panose="020B0400000000000000" pitchFamily="50" charset="-128"/>
              </a:rPr>
              <a:t>玉</a:t>
            </a:r>
            <a:r>
              <a:rPr kumimoji="1" lang="ja-JP" altLang="en-US" sz="2400" dirty="0">
                <a:latin typeface="BIZ UDPゴシック" panose="020B0400000000000000" pitchFamily="50" charset="-128"/>
                <a:ea typeface="BIZ UDPゴシック" panose="020B0400000000000000" pitchFamily="50" charset="-128"/>
              </a:rPr>
              <a:t>買うと</a:t>
            </a:r>
            <a:r>
              <a:rPr kumimoji="1" lang="en-US" altLang="ja-JP" sz="2400" dirty="0">
                <a:latin typeface="BIZ UDPゴシック" panose="020B0400000000000000" pitchFamily="50" charset="-128"/>
                <a:ea typeface="BIZ UDPゴシック" panose="020B0400000000000000" pitchFamily="50" charset="-128"/>
              </a:rPr>
              <a:t>100</a:t>
            </a:r>
            <a:r>
              <a:rPr kumimoji="1" lang="ja-JP" altLang="en-US" sz="2400" dirty="0">
                <a:latin typeface="BIZ UDPゴシック" panose="020B0400000000000000" pitchFamily="50" charset="-128"/>
                <a:ea typeface="BIZ UDPゴシック" panose="020B0400000000000000" pitchFamily="50" charset="-128"/>
              </a:rPr>
              <a:t>円</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お得だなぁ・・</a:t>
            </a:r>
            <a:r>
              <a:rPr kumimoji="1" lang="ja-JP" altLang="en-US" sz="2000" dirty="0">
                <a:latin typeface="BIZ UDPゴシック" panose="020B0400000000000000" pitchFamily="50" charset="-128"/>
                <a:ea typeface="BIZ UDPゴシック" panose="020B0400000000000000" pitchFamily="50" charset="-128"/>
              </a:rPr>
              <a:t>・</a:t>
            </a:r>
          </a:p>
        </p:txBody>
      </p:sp>
      <p:sp>
        <p:nvSpPr>
          <p:cNvPr id="12" name="スライド番号プレースホルダー 11">
            <a:extLst>
              <a:ext uri="{FF2B5EF4-FFF2-40B4-BE49-F238E27FC236}">
                <a16:creationId xmlns:a16="http://schemas.microsoft.com/office/drawing/2014/main" id="{451C4CAE-BF35-1030-6175-587DF1B18831}"/>
              </a:ext>
            </a:extLst>
          </p:cNvPr>
          <p:cNvSpPr>
            <a:spLocks noGrp="1"/>
          </p:cNvSpPr>
          <p:nvPr>
            <p:ph type="sldNum" sz="quarter" idx="12"/>
          </p:nvPr>
        </p:nvSpPr>
        <p:spPr/>
        <p:txBody>
          <a:bodyPr/>
          <a:lstStyle/>
          <a:p>
            <a:fld id="{69798F0D-7302-4F0F-B80B-378524AAADEE}" type="slidenum">
              <a:rPr kumimoji="1" lang="ja-JP" altLang="en-US" smtClean="0"/>
              <a:t>23</a:t>
            </a:fld>
            <a:endParaRPr kumimoji="1" lang="ja-JP" altLang="en-US"/>
          </a:p>
        </p:txBody>
      </p:sp>
      <p:sp>
        <p:nvSpPr>
          <p:cNvPr id="2" name="テキスト ボックス 1">
            <a:extLst>
              <a:ext uri="{FF2B5EF4-FFF2-40B4-BE49-F238E27FC236}">
                <a16:creationId xmlns:a16="http://schemas.microsoft.com/office/drawing/2014/main" id="{2674DFDD-6763-EFEF-9793-16C1BA69438D}"/>
              </a:ext>
            </a:extLst>
          </p:cNvPr>
          <p:cNvSpPr txBox="1"/>
          <p:nvPr/>
        </p:nvSpPr>
        <p:spPr>
          <a:xfrm>
            <a:off x="788226" y="543187"/>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たま　　　　　　　　　　　えん　　　　　　たま　　　　　　　　　　　　　　　えん</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FD3F0A1F-FE64-67F9-57A3-410979F0DAAB}"/>
              </a:ext>
            </a:extLst>
          </p:cNvPr>
          <p:cNvSpPr txBox="1"/>
          <p:nvPr/>
        </p:nvSpPr>
        <p:spPr>
          <a:xfrm>
            <a:off x="3672225" y="1171755"/>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たま　　　　　　　　か　　　　　　　　　　　たま　か</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DB3ABCB6-AE85-99D3-F97D-BF3AF309A2CF}"/>
              </a:ext>
            </a:extLst>
          </p:cNvPr>
          <p:cNvSpPr txBox="1"/>
          <p:nvPr/>
        </p:nvSpPr>
        <p:spPr>
          <a:xfrm>
            <a:off x="1169434" y="2737024"/>
            <a:ext cx="250279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たま　か　　　　　　　　　　　　　　えん</a:t>
            </a:r>
            <a:endParaRPr lang="en-US" altLang="ja-JP"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7DD7664-0A85-6CDF-1FF4-735461B41792}"/>
              </a:ext>
            </a:extLst>
          </p:cNvPr>
          <p:cNvSpPr txBox="1"/>
          <p:nvPr/>
        </p:nvSpPr>
        <p:spPr>
          <a:xfrm>
            <a:off x="5070223" y="4143703"/>
            <a:ext cx="708075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たま　　　　　　　　　　えん　　　　　　　　　　　　　　　　　　　　　　　　　　たま　　　　　　　　　　　えん</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D95B94EA-E2E1-2454-69F9-D4A8E689DA34}"/>
              </a:ext>
            </a:extLst>
          </p:cNvPr>
          <p:cNvSpPr txBox="1"/>
          <p:nvPr/>
        </p:nvSpPr>
        <p:spPr>
          <a:xfrm>
            <a:off x="1243214" y="3291363"/>
            <a:ext cx="691604"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とく</a:t>
            </a:r>
            <a:endParaRPr lang="en-US" altLang="ja-JP" sz="1100" dirty="0">
              <a:latin typeface="BIZ UDPゴシック" panose="020B0400000000000000" pitchFamily="50" charset="-128"/>
              <a:ea typeface="BIZ UDPゴシック" panose="020B0400000000000000" pitchFamily="50" charset="-128"/>
            </a:endParaRPr>
          </a:p>
        </p:txBody>
      </p:sp>
      <p:pic>
        <p:nvPicPr>
          <p:cNvPr id="16" name="図 15">
            <a:extLst>
              <a:ext uri="{FF2B5EF4-FFF2-40B4-BE49-F238E27FC236}">
                <a16:creationId xmlns:a16="http://schemas.microsoft.com/office/drawing/2014/main" id="{CE8A2230-1FEE-4828-32AF-DF3A2E45A6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9612" y="2259118"/>
            <a:ext cx="2017780" cy="1728220"/>
          </a:xfrm>
          <a:prstGeom prst="rect">
            <a:avLst/>
          </a:prstGeom>
        </p:spPr>
      </p:pic>
      <p:pic>
        <p:nvPicPr>
          <p:cNvPr id="17" name="図 16">
            <a:extLst>
              <a:ext uri="{FF2B5EF4-FFF2-40B4-BE49-F238E27FC236}">
                <a16:creationId xmlns:a16="http://schemas.microsoft.com/office/drawing/2014/main" id="{EFF797D6-199B-96AD-F7C8-33F083BDE3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36481" y="2142631"/>
            <a:ext cx="2017780" cy="1728220"/>
          </a:xfrm>
          <a:prstGeom prst="rect">
            <a:avLst/>
          </a:prstGeom>
        </p:spPr>
      </p:pic>
      <p:pic>
        <p:nvPicPr>
          <p:cNvPr id="18" name="図 17">
            <a:extLst>
              <a:ext uri="{FF2B5EF4-FFF2-40B4-BE49-F238E27FC236}">
                <a16:creationId xmlns:a16="http://schemas.microsoft.com/office/drawing/2014/main" id="{AFB84C23-2555-DB4A-DBCE-ABB7DDAE12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13392" y="2218295"/>
            <a:ext cx="2017780" cy="1728220"/>
          </a:xfrm>
          <a:prstGeom prst="rect">
            <a:avLst/>
          </a:prstGeom>
        </p:spPr>
      </p:pic>
    </p:spTree>
    <p:extLst>
      <p:ext uri="{BB962C8B-B14F-4D97-AF65-F5344CB8AC3E}">
        <p14:creationId xmlns:p14="http://schemas.microsoft.com/office/powerpoint/2010/main" val="1588466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83847341-C098-B604-F9D4-600BDEA7F04B}"/>
              </a:ext>
            </a:extLst>
          </p:cNvPr>
          <p:cNvSpPr>
            <a:spLocks noGrp="1"/>
          </p:cNvSpPr>
          <p:nvPr>
            <p:ph type="sldNum" sz="quarter" idx="12"/>
          </p:nvPr>
        </p:nvSpPr>
        <p:spPr/>
        <p:txBody>
          <a:bodyPr/>
          <a:lstStyle/>
          <a:p>
            <a:fld id="{C9D707A9-BE3A-46EF-B64A-4D23364FB652}" type="slidenum">
              <a:rPr lang="ja-JP" altLang="en-US" smtClean="0"/>
              <a:pPr/>
              <a:t>24</a:t>
            </a:fld>
            <a:endParaRPr lang="ja-JP" altLang="en-US" dirty="0"/>
          </a:p>
        </p:txBody>
      </p:sp>
      <p:pic>
        <p:nvPicPr>
          <p:cNvPr id="15" name="図 14">
            <a:extLst>
              <a:ext uri="{FF2B5EF4-FFF2-40B4-BE49-F238E27FC236}">
                <a16:creationId xmlns:a16="http://schemas.microsoft.com/office/drawing/2014/main" id="{84EDB8AC-559D-1CD5-CAC8-EF72079529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695" y="2023002"/>
            <a:ext cx="1118618" cy="3126175"/>
          </a:xfrm>
          <a:prstGeom prst="rect">
            <a:avLst/>
          </a:prstGeom>
        </p:spPr>
      </p:pic>
      <p:sp>
        <p:nvSpPr>
          <p:cNvPr id="21" name="矢印: 右 20">
            <a:extLst>
              <a:ext uri="{FF2B5EF4-FFF2-40B4-BE49-F238E27FC236}">
                <a16:creationId xmlns:a16="http://schemas.microsoft.com/office/drawing/2014/main" id="{9F6DD0B2-400E-198C-0FF3-913854124241}"/>
              </a:ext>
            </a:extLst>
          </p:cNvPr>
          <p:cNvSpPr/>
          <p:nvPr/>
        </p:nvSpPr>
        <p:spPr>
          <a:xfrm>
            <a:off x="3254620" y="3500787"/>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矢印: 右 2">
            <a:extLst>
              <a:ext uri="{FF2B5EF4-FFF2-40B4-BE49-F238E27FC236}">
                <a16:creationId xmlns:a16="http://schemas.microsoft.com/office/drawing/2014/main" id="{9850C370-09CF-9694-92DB-09F6C916BBAB}"/>
              </a:ext>
            </a:extLst>
          </p:cNvPr>
          <p:cNvSpPr/>
          <p:nvPr/>
        </p:nvSpPr>
        <p:spPr>
          <a:xfrm>
            <a:off x="7693773" y="3507039"/>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2" name="グループ化 41">
            <a:extLst>
              <a:ext uri="{FF2B5EF4-FFF2-40B4-BE49-F238E27FC236}">
                <a16:creationId xmlns:a16="http://schemas.microsoft.com/office/drawing/2014/main" id="{995510BD-D1F4-9215-10E7-3285FDBF3BA0}"/>
              </a:ext>
            </a:extLst>
          </p:cNvPr>
          <p:cNvGrpSpPr/>
          <p:nvPr/>
        </p:nvGrpSpPr>
        <p:grpSpPr>
          <a:xfrm>
            <a:off x="264065" y="547302"/>
            <a:ext cx="1907477" cy="1604590"/>
            <a:chOff x="264065" y="547302"/>
            <a:chExt cx="1907477" cy="1604590"/>
          </a:xfrm>
        </p:grpSpPr>
        <p:sp>
          <p:nvSpPr>
            <p:cNvPr id="24" name="楕円 23">
              <a:extLst>
                <a:ext uri="{FF2B5EF4-FFF2-40B4-BE49-F238E27FC236}">
                  <a16:creationId xmlns:a16="http://schemas.microsoft.com/office/drawing/2014/main" id="{DE80D635-15F4-1046-2191-0E5F8ED1357B}"/>
                </a:ext>
              </a:extLst>
            </p:cNvPr>
            <p:cNvSpPr/>
            <p:nvPr/>
          </p:nvSpPr>
          <p:spPr>
            <a:xfrm rot="237969">
              <a:off x="264065" y="547302"/>
              <a:ext cx="1907477" cy="957181"/>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0CD6225E-46BC-D6AE-BFFC-A371186EB14E}"/>
                </a:ext>
              </a:extLst>
            </p:cNvPr>
            <p:cNvSpPr/>
            <p:nvPr/>
          </p:nvSpPr>
          <p:spPr>
            <a:xfrm rot="4517559">
              <a:off x="1107625" y="1461462"/>
              <a:ext cx="478396" cy="580447"/>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409A62E0-EE30-F04E-D78A-A57FAD9FC1DA}"/>
                </a:ext>
              </a:extLst>
            </p:cNvPr>
            <p:cNvSpPr/>
            <p:nvPr/>
          </p:nvSpPr>
          <p:spPr>
            <a:xfrm rot="20817530">
              <a:off x="1711921" y="1823926"/>
              <a:ext cx="340505" cy="327966"/>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5" name="テキスト ボックス 24">
            <a:extLst>
              <a:ext uri="{FF2B5EF4-FFF2-40B4-BE49-F238E27FC236}">
                <a16:creationId xmlns:a16="http://schemas.microsoft.com/office/drawing/2014/main" id="{BAF0FB24-877C-8156-0BB2-E6F05C423A05}"/>
              </a:ext>
            </a:extLst>
          </p:cNvPr>
          <p:cNvSpPr txBox="1"/>
          <p:nvPr/>
        </p:nvSpPr>
        <p:spPr>
          <a:xfrm>
            <a:off x="554235" y="716847"/>
            <a:ext cx="1658665" cy="552202"/>
          </a:xfrm>
          <a:prstGeom prst="rect">
            <a:avLst/>
          </a:prstGeom>
          <a:noFill/>
          <a:ln>
            <a:noFill/>
          </a:ln>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お得だ！</a:t>
            </a:r>
          </a:p>
        </p:txBody>
      </p:sp>
      <p:sp>
        <p:nvSpPr>
          <p:cNvPr id="5" name="テキスト ボックス 4">
            <a:extLst>
              <a:ext uri="{FF2B5EF4-FFF2-40B4-BE49-F238E27FC236}">
                <a16:creationId xmlns:a16="http://schemas.microsoft.com/office/drawing/2014/main" id="{C85DB1F6-5664-0EDE-C26F-2E52ABEDD32A}"/>
              </a:ext>
            </a:extLst>
          </p:cNvPr>
          <p:cNvSpPr txBox="1"/>
          <p:nvPr/>
        </p:nvSpPr>
        <p:spPr>
          <a:xfrm>
            <a:off x="921804" y="645402"/>
            <a:ext cx="52830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とく　　　　　</a:t>
            </a:r>
            <a:endParaRPr lang="en-US" altLang="ja-JP" sz="1100" dirty="0">
              <a:latin typeface="BIZ UDPゴシック" panose="020B0400000000000000" pitchFamily="50" charset="-128"/>
              <a:ea typeface="BIZ UDPゴシック" panose="020B0400000000000000" pitchFamily="50" charset="-128"/>
            </a:endParaRPr>
          </a:p>
        </p:txBody>
      </p:sp>
      <p:grpSp>
        <p:nvGrpSpPr>
          <p:cNvPr id="38" name="グループ化 37">
            <a:extLst>
              <a:ext uri="{FF2B5EF4-FFF2-40B4-BE49-F238E27FC236}">
                <a16:creationId xmlns:a16="http://schemas.microsoft.com/office/drawing/2014/main" id="{4EAE8A21-FB4B-F365-5307-24A5740DBFB3}"/>
              </a:ext>
            </a:extLst>
          </p:cNvPr>
          <p:cNvGrpSpPr/>
          <p:nvPr/>
        </p:nvGrpSpPr>
        <p:grpSpPr>
          <a:xfrm>
            <a:off x="3084205" y="1084880"/>
            <a:ext cx="3839145" cy="2434048"/>
            <a:chOff x="3084205" y="1084880"/>
            <a:chExt cx="3839145" cy="2434048"/>
          </a:xfrm>
        </p:grpSpPr>
        <p:sp>
          <p:nvSpPr>
            <p:cNvPr id="30" name="楕円 29">
              <a:extLst>
                <a:ext uri="{FF2B5EF4-FFF2-40B4-BE49-F238E27FC236}">
                  <a16:creationId xmlns:a16="http://schemas.microsoft.com/office/drawing/2014/main" id="{ED2FA814-FF37-1DF2-C6A5-9F88BA474D07}"/>
                </a:ext>
              </a:extLst>
            </p:cNvPr>
            <p:cNvSpPr/>
            <p:nvPr/>
          </p:nvSpPr>
          <p:spPr>
            <a:xfrm>
              <a:off x="3084205" y="1084880"/>
              <a:ext cx="3839145" cy="1064634"/>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a:extLst>
                <a:ext uri="{FF2B5EF4-FFF2-40B4-BE49-F238E27FC236}">
                  <a16:creationId xmlns:a16="http://schemas.microsoft.com/office/drawing/2014/main" id="{D4E54F9A-440B-21BE-F669-D22198FC0280}"/>
                </a:ext>
              </a:extLst>
            </p:cNvPr>
            <p:cNvSpPr/>
            <p:nvPr/>
          </p:nvSpPr>
          <p:spPr>
            <a:xfrm rot="4517559">
              <a:off x="4045535" y="2275532"/>
              <a:ext cx="679378" cy="749709"/>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4EECF09B-01D7-D203-E6FC-EC8E3527CA12}"/>
                </a:ext>
              </a:extLst>
            </p:cNvPr>
            <p:cNvSpPr/>
            <p:nvPr/>
          </p:nvSpPr>
          <p:spPr>
            <a:xfrm rot="20817530">
              <a:off x="4505725" y="3053178"/>
              <a:ext cx="439798" cy="465750"/>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31" name="テキスト ボックス 30">
            <a:extLst>
              <a:ext uri="{FF2B5EF4-FFF2-40B4-BE49-F238E27FC236}">
                <a16:creationId xmlns:a16="http://schemas.microsoft.com/office/drawing/2014/main" id="{AD183938-F272-5467-9E3A-7EBB187D974A}"/>
              </a:ext>
            </a:extLst>
          </p:cNvPr>
          <p:cNvSpPr txBox="1"/>
          <p:nvPr/>
        </p:nvSpPr>
        <p:spPr>
          <a:xfrm>
            <a:off x="3647456" y="1341096"/>
            <a:ext cx="3433041" cy="552202"/>
          </a:xfrm>
          <a:prstGeom prst="rect">
            <a:avLst/>
          </a:prstGeom>
          <a:noFill/>
          <a:ln>
            <a:noFill/>
          </a:ln>
        </p:spPr>
        <p:txBody>
          <a:bodyPr wrap="square" rtlCol="0">
            <a:spAutoFit/>
          </a:bodyPr>
          <a:lstStyle/>
          <a:p>
            <a:pPr>
              <a:lnSpc>
                <a:spcPct val="150000"/>
              </a:lnSpc>
            </a:pPr>
            <a:r>
              <a:rPr kumimoji="1" lang="en-US" altLang="ja-JP" sz="2400" dirty="0">
                <a:latin typeface="BIZ UDPゴシック" panose="020B0400000000000000" pitchFamily="50" charset="-128"/>
                <a:ea typeface="BIZ UDPゴシック" panose="020B0400000000000000" pitchFamily="50" charset="-128"/>
              </a:rPr>
              <a:t>1</a:t>
            </a:r>
            <a:r>
              <a:rPr kumimoji="1" lang="ja-JP" altLang="en-US" sz="2400" dirty="0">
                <a:latin typeface="BIZ UDPゴシック" panose="020B0400000000000000" pitchFamily="50" charset="-128"/>
                <a:ea typeface="BIZ UDPゴシック" panose="020B0400000000000000" pitchFamily="50" charset="-128"/>
              </a:rPr>
              <a:t>玉だけでよかった・・・</a:t>
            </a:r>
            <a:endParaRPr kumimoji="1" lang="en-US" altLang="ja-JP" sz="2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70C6D06-906C-B2D2-E2BE-663F73D1170B}"/>
              </a:ext>
            </a:extLst>
          </p:cNvPr>
          <p:cNvSpPr txBox="1"/>
          <p:nvPr/>
        </p:nvSpPr>
        <p:spPr>
          <a:xfrm>
            <a:off x="3837926" y="1278704"/>
            <a:ext cx="52830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たま　　　　　</a:t>
            </a:r>
            <a:endParaRPr lang="en-US" altLang="ja-JP"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DCC09A86-30A4-27FC-21CD-5E1B3FBA4B13}"/>
              </a:ext>
            </a:extLst>
          </p:cNvPr>
          <p:cNvSpPr txBox="1"/>
          <p:nvPr/>
        </p:nvSpPr>
        <p:spPr>
          <a:xfrm>
            <a:off x="1286574" y="5337572"/>
            <a:ext cx="1902032" cy="523220"/>
          </a:xfrm>
          <a:prstGeom prst="rect">
            <a:avLst/>
          </a:prstGeom>
          <a:noFill/>
        </p:spPr>
        <p:txBody>
          <a:bodyPr wrap="square">
            <a:spAutoFit/>
          </a:bodyPr>
          <a:lstStyle/>
          <a:p>
            <a:pPr algn="l"/>
            <a:r>
              <a:rPr lang="en-US" altLang="ja-JP" sz="2800" b="1" dirty="0">
                <a:solidFill>
                  <a:srgbClr val="222222"/>
                </a:solidFill>
                <a:latin typeface="BIZ UDPゴシック" panose="020B0400000000000000" pitchFamily="50" charset="-128"/>
                <a:ea typeface="BIZ UDPゴシック" panose="020B0400000000000000" pitchFamily="50" charset="-128"/>
              </a:rPr>
              <a:t>2</a:t>
            </a:r>
            <a:r>
              <a:rPr lang="ja-JP" altLang="en-US" sz="2800" b="1" dirty="0">
                <a:solidFill>
                  <a:srgbClr val="222222"/>
                </a:solidFill>
                <a:latin typeface="BIZ UDPゴシック" panose="020B0400000000000000" pitchFamily="50" charset="-128"/>
                <a:ea typeface="BIZ UDPゴシック" panose="020B0400000000000000" pitchFamily="50" charset="-128"/>
              </a:rPr>
              <a:t>玉買った</a:t>
            </a:r>
            <a:endParaRPr lang="ja-JP" altLang="en-US" sz="2800" b="1" i="0" dirty="0">
              <a:solidFill>
                <a:srgbClr val="222222"/>
              </a:solidFill>
              <a:effectLst/>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66F448A7-4A8A-77FB-D90E-5C95F601A11D}"/>
              </a:ext>
            </a:extLst>
          </p:cNvPr>
          <p:cNvSpPr txBox="1"/>
          <p:nvPr/>
        </p:nvSpPr>
        <p:spPr>
          <a:xfrm>
            <a:off x="1568325" y="5168295"/>
            <a:ext cx="111861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たま　か</a:t>
            </a:r>
            <a:endParaRPr lang="en-US" altLang="ja-JP" sz="1200" dirty="0">
              <a:latin typeface="BIZ UDPゴシック" panose="020B0400000000000000" pitchFamily="50" charset="-128"/>
              <a:ea typeface="BIZ UDPゴシック" panose="020B0400000000000000" pitchFamily="50" charset="-128"/>
            </a:endParaRPr>
          </a:p>
        </p:txBody>
      </p:sp>
      <p:sp>
        <p:nvSpPr>
          <p:cNvPr id="16" name="吹き出し: 角を丸めた四角形 15">
            <a:extLst>
              <a:ext uri="{FF2B5EF4-FFF2-40B4-BE49-F238E27FC236}">
                <a16:creationId xmlns:a16="http://schemas.microsoft.com/office/drawing/2014/main" id="{D1DD142A-A65C-21CA-7171-3585ED020E5F}"/>
              </a:ext>
            </a:extLst>
          </p:cNvPr>
          <p:cNvSpPr/>
          <p:nvPr/>
        </p:nvSpPr>
        <p:spPr>
          <a:xfrm rot="16200000" flipH="1">
            <a:off x="9534853" y="-865064"/>
            <a:ext cx="963830" cy="3282885"/>
          </a:xfrm>
          <a:prstGeom prst="wedgeRoundRectCallout">
            <a:avLst>
              <a:gd name="adj1" fmla="val 103172"/>
              <a:gd name="adj2" fmla="val -10893"/>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5F34A1F5-2C2C-6AC5-488E-1D12456F95BF}"/>
              </a:ext>
            </a:extLst>
          </p:cNvPr>
          <p:cNvSpPr txBox="1"/>
          <p:nvPr/>
        </p:nvSpPr>
        <p:spPr>
          <a:xfrm>
            <a:off x="8537236" y="460603"/>
            <a:ext cx="3080781" cy="552202"/>
          </a:xfrm>
          <a:prstGeom prst="rect">
            <a:avLst/>
          </a:prstGeom>
          <a:noFill/>
        </p:spPr>
        <p:txBody>
          <a:bodyPr wrap="square" rtlCol="0">
            <a:spAutoFit/>
          </a:bodyPr>
          <a:lstStyle/>
          <a:p>
            <a:pPr>
              <a:lnSpc>
                <a:spcPct val="150000"/>
              </a:lnSpc>
            </a:pPr>
            <a:r>
              <a:rPr kumimoji="1" lang="ja-JP" altLang="en-US" sz="2400" dirty="0">
                <a:latin typeface="BIZ UDゴシック" panose="020B0400000000000000" pitchFamily="49" charset="-128"/>
                <a:ea typeface="BIZ UDゴシック" panose="020B0400000000000000" pitchFamily="49" charset="-128"/>
              </a:rPr>
              <a:t>農家の人にも悪いな</a:t>
            </a:r>
          </a:p>
        </p:txBody>
      </p:sp>
      <p:sp>
        <p:nvSpPr>
          <p:cNvPr id="18" name="テキスト ボックス 17">
            <a:extLst>
              <a:ext uri="{FF2B5EF4-FFF2-40B4-BE49-F238E27FC236}">
                <a16:creationId xmlns:a16="http://schemas.microsoft.com/office/drawing/2014/main" id="{5CCBEE22-0F65-E619-042F-36E1550944D9}"/>
              </a:ext>
            </a:extLst>
          </p:cNvPr>
          <p:cNvSpPr txBox="1"/>
          <p:nvPr/>
        </p:nvSpPr>
        <p:spPr>
          <a:xfrm>
            <a:off x="8627337" y="427112"/>
            <a:ext cx="238572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のうか　　　　　ひと　　　　　　　わる　　　　　</a:t>
            </a:r>
            <a:endParaRPr lang="en-US" altLang="ja-JP" sz="11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8EE32AA-8D5B-B6F8-7DD8-BC3AE4E902B4}"/>
              </a:ext>
            </a:extLst>
          </p:cNvPr>
          <p:cNvSpPr txBox="1"/>
          <p:nvPr/>
        </p:nvSpPr>
        <p:spPr>
          <a:xfrm>
            <a:off x="3966273" y="5304593"/>
            <a:ext cx="4177266" cy="564257"/>
          </a:xfrm>
          <a:prstGeom prst="rect">
            <a:avLst/>
          </a:prstGeom>
          <a:noFill/>
        </p:spPr>
        <p:txBody>
          <a:bodyPr wrap="square">
            <a:spAutoFit/>
          </a:bodyPr>
          <a:lstStyle/>
          <a:p>
            <a:pPr algn="l">
              <a:lnSpc>
                <a:spcPct val="130000"/>
              </a:lnSpc>
            </a:pPr>
            <a:r>
              <a:rPr lang="ja-JP" altLang="en-US" sz="2800" b="1" dirty="0">
                <a:latin typeface="BIZ UDPゴシック" panose="020B0400000000000000" pitchFamily="50" charset="-128"/>
                <a:ea typeface="BIZ UDPゴシック" panose="020B0400000000000000" pitchFamily="50" charset="-128"/>
              </a:rPr>
              <a:t>１玉腐らせてしまった・・・</a:t>
            </a:r>
            <a:endParaRPr lang="ja-JP" altLang="en-US" sz="2800" b="1" i="0" dirty="0">
              <a:effectLst/>
              <a:latin typeface="BIZ UDPゴシック" panose="020B0400000000000000" pitchFamily="50" charset="-128"/>
              <a:ea typeface="BIZ UDPゴシック" panose="020B0400000000000000" pitchFamily="50" charset="-128"/>
            </a:endParaRPr>
          </a:p>
        </p:txBody>
      </p:sp>
      <p:sp>
        <p:nvSpPr>
          <p:cNvPr id="26" name="テキスト ボックス 25">
            <a:extLst>
              <a:ext uri="{FF2B5EF4-FFF2-40B4-BE49-F238E27FC236}">
                <a16:creationId xmlns:a16="http://schemas.microsoft.com/office/drawing/2014/main" id="{FB10AD23-A242-6BF7-C3D4-DE872CDA582E}"/>
              </a:ext>
            </a:extLst>
          </p:cNvPr>
          <p:cNvSpPr txBox="1"/>
          <p:nvPr/>
        </p:nvSpPr>
        <p:spPr>
          <a:xfrm>
            <a:off x="4221565" y="5187609"/>
            <a:ext cx="296895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たま　くさ</a:t>
            </a:r>
            <a:endParaRPr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4BDC4BB7-E349-8158-B68E-BB6D63BA5626}"/>
              </a:ext>
            </a:extLst>
          </p:cNvPr>
          <p:cNvSpPr txBox="1"/>
          <p:nvPr/>
        </p:nvSpPr>
        <p:spPr>
          <a:xfrm>
            <a:off x="8375326" y="5091577"/>
            <a:ext cx="3816674" cy="1124410"/>
          </a:xfrm>
          <a:prstGeom prst="rect">
            <a:avLst/>
          </a:prstGeom>
          <a:noFill/>
        </p:spPr>
        <p:txBody>
          <a:bodyPr wrap="square">
            <a:spAutoFit/>
          </a:bodyPr>
          <a:lstStyle/>
          <a:p>
            <a:pPr algn="l">
              <a:lnSpc>
                <a:spcPct val="130000"/>
              </a:lnSpc>
            </a:pPr>
            <a:r>
              <a:rPr lang="ja-JP" altLang="en-US" sz="2800" b="1" i="0" dirty="0">
                <a:solidFill>
                  <a:srgbClr val="222222"/>
                </a:solidFill>
                <a:effectLst/>
                <a:latin typeface="BIZ UDPゴシック" panose="020B0400000000000000" pitchFamily="50" charset="-128"/>
                <a:ea typeface="BIZ UDPゴシック" panose="020B0400000000000000" pitchFamily="50" charset="-128"/>
              </a:rPr>
              <a:t>次からは</a:t>
            </a:r>
            <a:endParaRPr lang="en-US" altLang="ja-JP" sz="2800" b="1" i="0" dirty="0">
              <a:solidFill>
                <a:srgbClr val="222222"/>
              </a:solidFill>
              <a:effectLst/>
              <a:latin typeface="BIZ UDPゴシック" panose="020B0400000000000000" pitchFamily="50" charset="-128"/>
              <a:ea typeface="BIZ UDPゴシック" panose="020B0400000000000000" pitchFamily="50" charset="-128"/>
            </a:endParaRPr>
          </a:p>
          <a:p>
            <a:pPr algn="l">
              <a:lnSpc>
                <a:spcPct val="130000"/>
              </a:lnSpc>
            </a:pPr>
            <a:r>
              <a:rPr lang="ja-JP" altLang="en-US" sz="2800" b="1" i="0" dirty="0">
                <a:solidFill>
                  <a:srgbClr val="222222"/>
                </a:solidFill>
                <a:effectLst/>
                <a:latin typeface="BIZ UDPゴシック" panose="020B0400000000000000" pitchFamily="50" charset="-128"/>
                <a:ea typeface="BIZ UDPゴシック" panose="020B0400000000000000" pitchFamily="50" charset="-128"/>
              </a:rPr>
              <a:t>使い切れる数を買おう</a:t>
            </a:r>
          </a:p>
        </p:txBody>
      </p:sp>
      <p:sp>
        <p:nvSpPr>
          <p:cNvPr id="33" name="テキスト ボックス 32">
            <a:extLst>
              <a:ext uri="{FF2B5EF4-FFF2-40B4-BE49-F238E27FC236}">
                <a16:creationId xmlns:a16="http://schemas.microsoft.com/office/drawing/2014/main" id="{B04AF289-5B44-FD5D-1E5C-AF8635B29C16}"/>
              </a:ext>
            </a:extLst>
          </p:cNvPr>
          <p:cNvSpPr txBox="1"/>
          <p:nvPr/>
        </p:nvSpPr>
        <p:spPr>
          <a:xfrm>
            <a:off x="8388578" y="4977718"/>
            <a:ext cx="65562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つぎ　　　　　</a:t>
            </a:r>
            <a:endParaRPr lang="en-US" altLang="ja-JP" sz="120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F0B43ABB-6E8F-F250-758A-61FFE5DE1039}"/>
              </a:ext>
            </a:extLst>
          </p:cNvPr>
          <p:cNvSpPr txBox="1"/>
          <p:nvPr/>
        </p:nvSpPr>
        <p:spPr>
          <a:xfrm>
            <a:off x="8426685" y="5561493"/>
            <a:ext cx="346850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　　　　　き　　　　　　　　かず　　　　か</a:t>
            </a:r>
            <a:endParaRPr lang="en-US" altLang="ja-JP" sz="1200" dirty="0">
              <a:latin typeface="BIZ UDPゴシック" panose="020B0400000000000000" pitchFamily="50" charset="-128"/>
              <a:ea typeface="BIZ UDPゴシック" panose="020B0400000000000000" pitchFamily="50" charset="-128"/>
            </a:endParaRPr>
          </a:p>
        </p:txBody>
      </p:sp>
      <p:pic>
        <p:nvPicPr>
          <p:cNvPr id="32" name="図 31">
            <a:extLst>
              <a:ext uri="{FF2B5EF4-FFF2-40B4-BE49-F238E27FC236}">
                <a16:creationId xmlns:a16="http://schemas.microsoft.com/office/drawing/2014/main" id="{7A68CF74-DC4F-EE16-8C96-1E085E0928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16410" y="2875844"/>
            <a:ext cx="1093719" cy="936766"/>
          </a:xfrm>
          <a:prstGeom prst="rect">
            <a:avLst/>
          </a:prstGeom>
        </p:spPr>
      </p:pic>
      <p:pic>
        <p:nvPicPr>
          <p:cNvPr id="13" name="図 12">
            <a:extLst>
              <a:ext uri="{FF2B5EF4-FFF2-40B4-BE49-F238E27FC236}">
                <a16:creationId xmlns:a16="http://schemas.microsoft.com/office/drawing/2014/main" id="{376DB9EB-AC6C-EB5B-CB1B-8C0DA3281A7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3208" y="2752000"/>
            <a:ext cx="1118618" cy="1118618"/>
          </a:xfrm>
          <a:prstGeom prst="rect">
            <a:avLst/>
          </a:prstGeom>
        </p:spPr>
      </p:pic>
      <p:pic>
        <p:nvPicPr>
          <p:cNvPr id="17" name="図 16">
            <a:extLst>
              <a:ext uri="{FF2B5EF4-FFF2-40B4-BE49-F238E27FC236}">
                <a16:creationId xmlns:a16="http://schemas.microsoft.com/office/drawing/2014/main" id="{A58323AC-6DF3-F24B-3314-8ECD18C5FD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48" y="3077682"/>
            <a:ext cx="1093719" cy="936766"/>
          </a:xfrm>
          <a:prstGeom prst="rect">
            <a:avLst/>
          </a:prstGeom>
        </p:spPr>
      </p:pic>
      <p:pic>
        <p:nvPicPr>
          <p:cNvPr id="20" name="図 19">
            <a:extLst>
              <a:ext uri="{FF2B5EF4-FFF2-40B4-BE49-F238E27FC236}">
                <a16:creationId xmlns:a16="http://schemas.microsoft.com/office/drawing/2014/main" id="{907AD7E6-96BD-AD30-8A2A-599E4B1698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48" y="4014448"/>
            <a:ext cx="1093719" cy="936766"/>
          </a:xfrm>
          <a:prstGeom prst="rect">
            <a:avLst/>
          </a:prstGeom>
        </p:spPr>
      </p:pic>
      <p:pic>
        <p:nvPicPr>
          <p:cNvPr id="36" name="図 35">
            <a:extLst>
              <a:ext uri="{FF2B5EF4-FFF2-40B4-BE49-F238E27FC236}">
                <a16:creationId xmlns:a16="http://schemas.microsoft.com/office/drawing/2014/main" id="{BFD6FE67-3C2C-B293-2D03-6A3B67F05C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54521" y="3678196"/>
            <a:ext cx="2880366" cy="1621539"/>
          </a:xfrm>
          <a:prstGeom prst="rect">
            <a:avLst/>
          </a:prstGeom>
        </p:spPr>
      </p:pic>
      <p:pic>
        <p:nvPicPr>
          <p:cNvPr id="40" name="図 39">
            <a:extLst>
              <a:ext uri="{FF2B5EF4-FFF2-40B4-BE49-F238E27FC236}">
                <a16:creationId xmlns:a16="http://schemas.microsoft.com/office/drawing/2014/main" id="{097FC00D-4E9F-79B8-8A82-67C2FC2019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796608" y="2047663"/>
            <a:ext cx="1507393" cy="3261066"/>
          </a:xfrm>
          <a:prstGeom prst="rect">
            <a:avLst/>
          </a:prstGeom>
        </p:spPr>
      </p:pic>
    </p:spTree>
    <p:extLst>
      <p:ext uri="{BB962C8B-B14F-4D97-AF65-F5344CB8AC3E}">
        <p14:creationId xmlns:p14="http://schemas.microsoft.com/office/powerpoint/2010/main" val="42269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fade">
                                      <p:cBhvr>
                                        <p:cTn id="47" dur="500"/>
                                        <p:tgtEl>
                                          <p:spTgt spid="40"/>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500"/>
                                        <p:tgtEl>
                                          <p:spTgt spid="3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1" grpId="0"/>
      <p:bldP spid="10" grpId="0"/>
      <p:bldP spid="16" grpId="0" animBg="1"/>
      <p:bldP spid="12" grpId="0"/>
      <p:bldP spid="18" grpId="0"/>
      <p:bldP spid="4" grpId="0"/>
      <p:bldP spid="26" grpId="0"/>
      <p:bldP spid="9" grpId="0"/>
      <p:bldP spid="33" grpId="0"/>
      <p:bldP spid="3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吹き出し: 角を丸めた四角形 23">
            <a:extLst>
              <a:ext uri="{FF2B5EF4-FFF2-40B4-BE49-F238E27FC236}">
                <a16:creationId xmlns:a16="http://schemas.microsoft.com/office/drawing/2014/main" id="{499DD375-FC6A-B534-4CB9-D8E198665EAD}"/>
              </a:ext>
            </a:extLst>
          </p:cNvPr>
          <p:cNvSpPr/>
          <p:nvPr/>
        </p:nvSpPr>
        <p:spPr>
          <a:xfrm flipH="1" flipV="1">
            <a:off x="874351" y="1309570"/>
            <a:ext cx="8955449" cy="1350547"/>
          </a:xfrm>
          <a:prstGeom prst="wedgeRoundRectCallout">
            <a:avLst>
              <a:gd name="adj1" fmla="val -55797"/>
              <a:gd name="adj2" fmla="val 1859"/>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83847341-C098-B604-F9D4-600BDEA7F04B}"/>
              </a:ext>
            </a:extLst>
          </p:cNvPr>
          <p:cNvSpPr>
            <a:spLocks noGrp="1"/>
          </p:cNvSpPr>
          <p:nvPr>
            <p:ph type="sldNum" sz="quarter" idx="12"/>
          </p:nvPr>
        </p:nvSpPr>
        <p:spPr/>
        <p:txBody>
          <a:bodyPr/>
          <a:lstStyle/>
          <a:p>
            <a:fld id="{C9D707A9-BE3A-46EF-B64A-4D23364FB652}" type="slidenum">
              <a:rPr lang="ja-JP" altLang="en-US" smtClean="0"/>
              <a:pPr/>
              <a:t>25</a:t>
            </a:fld>
            <a:endParaRPr lang="ja-JP" altLang="en-US" dirty="0"/>
          </a:p>
        </p:txBody>
      </p:sp>
      <p:pic>
        <p:nvPicPr>
          <p:cNvPr id="4" name="図 3">
            <a:extLst>
              <a:ext uri="{FF2B5EF4-FFF2-40B4-BE49-F238E27FC236}">
                <a16:creationId xmlns:a16="http://schemas.microsoft.com/office/drawing/2014/main" id="{293F0FC0-4B10-4128-4795-4194639342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9165" flipH="1">
            <a:off x="10339446" y="1507215"/>
            <a:ext cx="1376601" cy="1827871"/>
          </a:xfrm>
          <a:prstGeom prst="rect">
            <a:avLst/>
          </a:prstGeom>
        </p:spPr>
      </p:pic>
      <p:sp>
        <p:nvSpPr>
          <p:cNvPr id="11" name="テキスト ボックス 10">
            <a:extLst>
              <a:ext uri="{FF2B5EF4-FFF2-40B4-BE49-F238E27FC236}">
                <a16:creationId xmlns:a16="http://schemas.microsoft.com/office/drawing/2014/main" id="{412F8600-2B49-B16F-DB52-0A25A5312A86}"/>
              </a:ext>
            </a:extLst>
          </p:cNvPr>
          <p:cNvSpPr txBox="1"/>
          <p:nvPr/>
        </p:nvSpPr>
        <p:spPr>
          <a:xfrm>
            <a:off x="874352" y="412304"/>
            <a:ext cx="10663224" cy="552202"/>
          </a:xfrm>
          <a:prstGeom prst="rect">
            <a:avLst/>
          </a:prstGeom>
          <a:noFill/>
        </p:spPr>
        <p:txBody>
          <a:bodyPr wrap="square" rtlCol="0">
            <a:spAutoFit/>
          </a:bodyPr>
          <a:lstStyle/>
          <a:p>
            <a:pPr>
              <a:lnSpc>
                <a:spcPct val="150000"/>
              </a:lnSpc>
            </a:pPr>
            <a:r>
              <a:rPr lang="ja-JP" altLang="en-US" sz="2400" b="1" dirty="0">
                <a:solidFill>
                  <a:schemeClr val="tx1"/>
                </a:solidFill>
                <a:latin typeface="BIZ UDゴシック" panose="020B0400000000000000" pitchFamily="49" charset="-128"/>
                <a:ea typeface="BIZ UDゴシック" panose="020B0400000000000000" pitchFamily="49" charset="-128"/>
              </a:rPr>
              <a:t>必要な</a:t>
            </a:r>
            <a:r>
              <a:rPr lang="ja-JP" altLang="en-US" sz="2400" b="1" dirty="0">
                <a:latin typeface="BIZ UDゴシック" panose="020B0400000000000000" pitchFamily="49" charset="-128"/>
                <a:ea typeface="BIZ UDゴシック" panose="020B0400000000000000" pitchFamily="49" charset="-128"/>
              </a:rPr>
              <a:t>量の</a:t>
            </a:r>
            <a:r>
              <a:rPr lang="ja-JP" altLang="en-US" sz="2400" b="1" dirty="0">
                <a:solidFill>
                  <a:schemeClr val="tx1"/>
                </a:solidFill>
                <a:latin typeface="BIZ UDゴシック" panose="020B0400000000000000" pitchFamily="49" charset="-128"/>
                <a:ea typeface="BIZ UDゴシック" panose="020B0400000000000000" pitchFamily="49" charset="-128"/>
              </a:rPr>
              <a:t>食べ物を買って、「使い切ること」「食べ切ること」が大事です</a:t>
            </a:r>
          </a:p>
        </p:txBody>
      </p:sp>
      <p:sp>
        <p:nvSpPr>
          <p:cNvPr id="19" name="テキスト ボックス 18">
            <a:extLst>
              <a:ext uri="{FF2B5EF4-FFF2-40B4-BE49-F238E27FC236}">
                <a16:creationId xmlns:a16="http://schemas.microsoft.com/office/drawing/2014/main" id="{F394C6C1-B606-4B76-6B08-C8137FDE21F9}"/>
              </a:ext>
            </a:extLst>
          </p:cNvPr>
          <p:cNvSpPr txBox="1"/>
          <p:nvPr/>
        </p:nvSpPr>
        <p:spPr>
          <a:xfrm>
            <a:off x="981580" y="1335740"/>
            <a:ext cx="8579223"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よく考えて買い物をするのが「かしこい消費行動」だよ</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そのために自分でもできることを考えてみよう</a:t>
            </a:r>
            <a:endParaRPr lang="en-US" altLang="ja-JP" sz="28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A9CE864-982F-5119-016C-231F64B6C954}"/>
              </a:ext>
            </a:extLst>
          </p:cNvPr>
          <p:cNvSpPr txBox="1"/>
          <p:nvPr/>
        </p:nvSpPr>
        <p:spPr>
          <a:xfrm>
            <a:off x="6527596" y="5756364"/>
            <a:ext cx="5364613" cy="628890"/>
          </a:xfrm>
          <a:prstGeom prst="rect">
            <a:avLst/>
          </a:prstGeom>
          <a:noFill/>
        </p:spPr>
        <p:txBody>
          <a:bodyPr wrap="square" rtlCol="0">
            <a:spAutoFit/>
          </a:bodyPr>
          <a:lstStyle/>
          <a:p>
            <a:pPr algn="ct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必要な物を必要な数だけ買う</a:t>
            </a:r>
          </a:p>
        </p:txBody>
      </p:sp>
      <p:sp>
        <p:nvSpPr>
          <p:cNvPr id="7" name="テキスト ボックス 6">
            <a:extLst>
              <a:ext uri="{FF2B5EF4-FFF2-40B4-BE49-F238E27FC236}">
                <a16:creationId xmlns:a16="http://schemas.microsoft.com/office/drawing/2014/main" id="{E51158DE-BFF0-1976-A967-846DEAF8EE6C}"/>
              </a:ext>
            </a:extLst>
          </p:cNvPr>
          <p:cNvSpPr txBox="1"/>
          <p:nvPr/>
        </p:nvSpPr>
        <p:spPr>
          <a:xfrm>
            <a:off x="299792" y="5303145"/>
            <a:ext cx="5364613" cy="1278299"/>
          </a:xfrm>
          <a:prstGeom prst="rect">
            <a:avLst/>
          </a:prstGeom>
          <a:noFill/>
        </p:spPr>
        <p:txBody>
          <a:bodyPr wrap="square" rtlCol="0">
            <a:spAutoFit/>
          </a:bodyPr>
          <a:lstStyle/>
          <a:p>
            <a:pPr algn="ctr">
              <a:lnSpc>
                <a:spcPct val="13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買い物する前に</a:t>
            </a:r>
            <a:endParaRPr kumimoji="1" lang="en-US" altLang="ja-JP" sz="2800" b="1" dirty="0">
              <a:latin typeface="BIZ UDPゴシック" panose="020B0400000000000000" pitchFamily="50" charset="-128"/>
              <a:ea typeface="BIZ UDPゴシック" panose="020B0400000000000000" pitchFamily="50" charset="-128"/>
            </a:endParaRPr>
          </a:p>
          <a:p>
            <a:pPr algn="ctr">
              <a:lnSpc>
                <a:spcPct val="13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家にある食べ物を確認する</a:t>
            </a:r>
          </a:p>
        </p:txBody>
      </p:sp>
      <p:sp>
        <p:nvSpPr>
          <p:cNvPr id="6" name="テキスト ボックス 5">
            <a:extLst>
              <a:ext uri="{FF2B5EF4-FFF2-40B4-BE49-F238E27FC236}">
                <a16:creationId xmlns:a16="http://schemas.microsoft.com/office/drawing/2014/main" id="{B4A9682F-6D13-E27E-FAFA-2E30135F8148}"/>
              </a:ext>
            </a:extLst>
          </p:cNvPr>
          <p:cNvSpPr txBox="1"/>
          <p:nvPr/>
        </p:nvSpPr>
        <p:spPr>
          <a:xfrm>
            <a:off x="981580" y="381750"/>
            <a:ext cx="1015747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ひつよう　　　りょう　　　た　　　　もの　　　　　か　　　　　　　　　　　　　　つか　　　　 き　　　　　　　　　　　　　　　　　　た　　　　　き　　　　　　　　　　　　　　　　　　だいじ</a:t>
            </a:r>
            <a:endParaRPr lang="en-US" altLang="ja-JP"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FE3B6A3-D78C-6FE7-7696-3BCD16662331}"/>
              </a:ext>
            </a:extLst>
          </p:cNvPr>
          <p:cNvSpPr txBox="1"/>
          <p:nvPr/>
        </p:nvSpPr>
        <p:spPr>
          <a:xfrm>
            <a:off x="1017262" y="1332114"/>
            <a:ext cx="10157475" cy="276999"/>
          </a:xfrm>
          <a:prstGeom prst="rect">
            <a:avLst/>
          </a:prstGeom>
          <a:noFill/>
        </p:spPr>
        <p:txBody>
          <a:bodyPr wrap="square" rtlCol="0">
            <a:spAutoFit/>
          </a:bodyPr>
          <a:lstStyle/>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かんが　　　　　　か　　　　　もの　　　　　　　　　　　　　　　　　　　　　　　　　　　　　　　　　しょうひ　こうどう</a:t>
            </a:r>
            <a:endParaRPr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6DA1DAE7-2CE2-E6A6-7C0A-44E7A0956096}"/>
              </a:ext>
            </a:extLst>
          </p:cNvPr>
          <p:cNvSpPr txBox="1"/>
          <p:nvPr/>
        </p:nvSpPr>
        <p:spPr>
          <a:xfrm>
            <a:off x="2066865" y="1914686"/>
            <a:ext cx="5984936" cy="276999"/>
          </a:xfrm>
          <a:prstGeom prst="rect">
            <a:avLst/>
          </a:prstGeom>
          <a:noFill/>
        </p:spPr>
        <p:txBody>
          <a:bodyPr wrap="square" rtlCol="0">
            <a:spAutoFit/>
          </a:bodyPr>
          <a:lstStyle/>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じぶん　　　　　　　　　　　　　　　　　　　　　　　　　　　　 かんが</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E6D2B4B0-093D-9166-5ACD-D64344615D64}"/>
              </a:ext>
            </a:extLst>
          </p:cNvPr>
          <p:cNvSpPr txBox="1"/>
          <p:nvPr/>
        </p:nvSpPr>
        <p:spPr>
          <a:xfrm>
            <a:off x="1273691" y="5195820"/>
            <a:ext cx="3200125" cy="276999"/>
          </a:xfrm>
          <a:prstGeom prst="rect">
            <a:avLst/>
          </a:prstGeom>
          <a:noFill/>
        </p:spPr>
        <p:txBody>
          <a:bodyPr wrap="square" rtlCol="0">
            <a:spAutoFit/>
          </a:bodyPr>
          <a:lstStyle/>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か　　　　　もの　　　　　　　　まえ</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5013F73-C497-DA83-AB05-7BE643752C7D}"/>
              </a:ext>
            </a:extLst>
          </p:cNvPr>
          <p:cNvSpPr txBox="1"/>
          <p:nvPr/>
        </p:nvSpPr>
        <p:spPr>
          <a:xfrm>
            <a:off x="770442" y="5904218"/>
            <a:ext cx="381194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いえ　　　　　　　　　　　  た　　　　　もの　　　　 かくにん</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6CC6018-D73B-6C02-3BEA-181C44225408}"/>
              </a:ext>
            </a:extLst>
          </p:cNvPr>
          <p:cNvSpPr txBox="1"/>
          <p:nvPr/>
        </p:nvSpPr>
        <p:spPr>
          <a:xfrm>
            <a:off x="6908006" y="5706859"/>
            <a:ext cx="444579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ひつよう　　　　もの　　　　　ひつよう　　　　かず　　　　　　　  か　　　　　　</a:t>
            </a:r>
            <a:endParaRPr lang="en-US" altLang="ja-JP" sz="1200" dirty="0">
              <a:latin typeface="BIZ UDPゴシック" panose="020B0400000000000000" pitchFamily="50" charset="-128"/>
              <a:ea typeface="BIZ UDPゴシック" panose="020B0400000000000000" pitchFamily="50" charset="-128"/>
            </a:endParaRPr>
          </a:p>
        </p:txBody>
      </p:sp>
      <p:pic>
        <p:nvPicPr>
          <p:cNvPr id="8" name="図 7">
            <a:extLst>
              <a:ext uri="{FF2B5EF4-FFF2-40B4-BE49-F238E27FC236}">
                <a16:creationId xmlns:a16="http://schemas.microsoft.com/office/drawing/2014/main" id="{DA5404D8-01C4-54CB-12EC-8FAAB9F63BC8}"/>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702025" y="2895933"/>
            <a:ext cx="2880366" cy="2258223"/>
          </a:xfrm>
          <a:prstGeom prst="rect">
            <a:avLst/>
          </a:prstGeom>
        </p:spPr>
      </p:pic>
      <p:pic>
        <p:nvPicPr>
          <p:cNvPr id="17" name="図 16">
            <a:extLst>
              <a:ext uri="{FF2B5EF4-FFF2-40B4-BE49-F238E27FC236}">
                <a16:creationId xmlns:a16="http://schemas.microsoft.com/office/drawing/2014/main" id="{A9B546DB-627C-8653-5447-64317451C6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0249" y="2915211"/>
            <a:ext cx="2520701" cy="2520701"/>
          </a:xfrm>
          <a:prstGeom prst="rect">
            <a:avLst/>
          </a:prstGeom>
        </p:spPr>
      </p:pic>
    </p:spTree>
    <p:extLst>
      <p:ext uri="{BB962C8B-B14F-4D97-AF65-F5344CB8AC3E}">
        <p14:creationId xmlns:p14="http://schemas.microsoft.com/office/powerpoint/2010/main" val="3099477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30FA7C-2F40-F1B1-1766-D6FE1E19A070}"/>
              </a:ext>
            </a:extLst>
          </p:cNvPr>
          <p:cNvSpPr txBox="1"/>
          <p:nvPr/>
        </p:nvSpPr>
        <p:spPr>
          <a:xfrm>
            <a:off x="3012277" y="1849017"/>
            <a:ext cx="6329150" cy="1241943"/>
          </a:xfrm>
          <a:prstGeom prst="rect">
            <a:avLst/>
          </a:prstGeom>
          <a:noFill/>
        </p:spPr>
        <p:txBody>
          <a:bodyPr wrap="square" rtlCol="0">
            <a:spAutoFit/>
          </a:bodyPr>
          <a:lstStyle/>
          <a:p>
            <a:pPr>
              <a:lnSpc>
                <a:spcPct val="150000"/>
              </a:lnSpc>
            </a:pPr>
            <a:r>
              <a:rPr lang="ja-JP" altLang="en-US" sz="6000" dirty="0">
                <a:latin typeface="BIZ UDPゴシック" panose="020B0400000000000000" pitchFamily="50" charset="-128"/>
                <a:ea typeface="BIZ UDPゴシック" panose="020B0400000000000000" pitchFamily="50" charset="-128"/>
              </a:rPr>
              <a:t>自分の意見をもつ</a:t>
            </a:r>
            <a:endParaRPr lang="en-US" altLang="ja-JP" sz="60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D79FF0E-82D2-52F5-ADD2-30FB238FD108}"/>
              </a:ext>
            </a:extLst>
          </p:cNvPr>
          <p:cNvSpPr>
            <a:spLocks noGrp="1"/>
          </p:cNvSpPr>
          <p:nvPr>
            <p:ph type="sldNum" sz="quarter" idx="12"/>
          </p:nvPr>
        </p:nvSpPr>
        <p:spPr/>
        <p:txBody>
          <a:bodyPr/>
          <a:lstStyle/>
          <a:p>
            <a:fld id="{69798F0D-7302-4F0F-B80B-378524AAADEE}" type="slidenum">
              <a:rPr kumimoji="1" lang="ja-JP" altLang="en-US" smtClean="0"/>
              <a:t>26</a:t>
            </a:fld>
            <a:endParaRPr kumimoji="1" lang="ja-JP" altLang="en-US"/>
          </a:p>
        </p:txBody>
      </p:sp>
      <p:sp>
        <p:nvSpPr>
          <p:cNvPr id="5" name="吹き出し: 角を丸めた四角形 4">
            <a:extLst>
              <a:ext uri="{FF2B5EF4-FFF2-40B4-BE49-F238E27FC236}">
                <a16:creationId xmlns:a16="http://schemas.microsoft.com/office/drawing/2014/main" id="{3D5F63CB-BB6D-6AFF-DCE3-DFE77D511C6F}"/>
              </a:ext>
            </a:extLst>
          </p:cNvPr>
          <p:cNvSpPr/>
          <p:nvPr/>
        </p:nvSpPr>
        <p:spPr>
          <a:xfrm rot="5400000">
            <a:off x="4071961" y="1321199"/>
            <a:ext cx="2287164" cy="7176899"/>
          </a:xfrm>
          <a:prstGeom prst="wedgeRoundRectCallout">
            <a:avLst>
              <a:gd name="adj1" fmla="val 6097"/>
              <a:gd name="adj2" fmla="val -61390"/>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070791A8-529B-5879-D442-EAD5ECEC561F}"/>
              </a:ext>
            </a:extLst>
          </p:cNvPr>
          <p:cNvSpPr txBox="1"/>
          <p:nvPr/>
        </p:nvSpPr>
        <p:spPr>
          <a:xfrm>
            <a:off x="2015276" y="4096097"/>
            <a:ext cx="6500497" cy="1429109"/>
          </a:xfrm>
          <a:prstGeom prst="rect">
            <a:avLst/>
          </a:prstGeom>
          <a:noFill/>
        </p:spPr>
        <p:txBody>
          <a:bodyPr wrap="none" rtlCol="0">
            <a:spAutoFit/>
          </a:bodyPr>
          <a:lstStyle/>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「自分の意見をもつ」ってどういうことか</a:t>
            </a:r>
          </a:p>
          <a:p>
            <a:pPr>
              <a:lnSpc>
                <a:spcPct val="150000"/>
              </a:lnSpc>
              <a:spcBef>
                <a:spcPts val="600"/>
              </a:spcBef>
              <a:spcAft>
                <a:spcPts val="600"/>
              </a:spcAft>
            </a:pPr>
            <a:r>
              <a:rPr lang="ja-JP" altLang="en-US" sz="2800" b="1" dirty="0">
                <a:latin typeface="BIZ UDPゴシック" panose="020B0400000000000000" pitchFamily="50" charset="-128"/>
                <a:ea typeface="BIZ UDPゴシック" panose="020B0400000000000000" pitchFamily="50" charset="-128"/>
              </a:rPr>
              <a:t>いっしょに考えて</a:t>
            </a:r>
            <a:r>
              <a:rPr kumimoji="1" lang="ja-JP" altLang="en-US" sz="2800" b="1" dirty="0">
                <a:latin typeface="BIZ UDPゴシック" panose="020B0400000000000000" pitchFamily="50" charset="-128"/>
                <a:ea typeface="BIZ UDPゴシック" panose="020B0400000000000000" pitchFamily="50" charset="-128"/>
              </a:rPr>
              <a:t>いこう！</a:t>
            </a:r>
          </a:p>
        </p:txBody>
      </p:sp>
      <p:sp>
        <p:nvSpPr>
          <p:cNvPr id="7" name="テキスト ボックス 6">
            <a:extLst>
              <a:ext uri="{FF2B5EF4-FFF2-40B4-BE49-F238E27FC236}">
                <a16:creationId xmlns:a16="http://schemas.microsoft.com/office/drawing/2014/main" id="{0A948612-BD2B-4594-A829-6F958F379492}"/>
              </a:ext>
            </a:extLst>
          </p:cNvPr>
          <p:cNvSpPr txBox="1"/>
          <p:nvPr/>
        </p:nvSpPr>
        <p:spPr>
          <a:xfrm>
            <a:off x="2065399" y="1849017"/>
            <a:ext cx="5582310" cy="461665"/>
          </a:xfrm>
          <a:prstGeom prst="rect">
            <a:avLst/>
          </a:prstGeom>
          <a:noFill/>
        </p:spPr>
        <p:txBody>
          <a:bodyPr wrap="square" rtlCol="0">
            <a:spAutoFit/>
          </a:bodyPr>
          <a:lstStyle/>
          <a:p>
            <a:pPr>
              <a:spcBef>
                <a:spcPts val="600"/>
              </a:spcBef>
              <a:spcAft>
                <a:spcPts val="600"/>
              </a:spcAft>
            </a:pP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　じ　　ぶん　　　　　い　けん</a:t>
            </a:r>
            <a:endParaRPr lang="en-US" altLang="ja-JP" sz="2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333B910-E1E8-F1E5-CC4F-C14E0B584AB7}"/>
              </a:ext>
            </a:extLst>
          </p:cNvPr>
          <p:cNvSpPr txBox="1"/>
          <p:nvPr/>
        </p:nvSpPr>
        <p:spPr>
          <a:xfrm>
            <a:off x="2295689" y="4039377"/>
            <a:ext cx="1984764" cy="286602"/>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　ぶん　　　　　い　けん</a:t>
            </a:r>
            <a:endParaRPr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A4B98A1-AF28-9ED7-47DF-C9A6F8CC81AF}"/>
              </a:ext>
            </a:extLst>
          </p:cNvPr>
          <p:cNvSpPr txBox="1"/>
          <p:nvPr/>
        </p:nvSpPr>
        <p:spPr>
          <a:xfrm>
            <a:off x="3609726" y="4827500"/>
            <a:ext cx="699756" cy="286602"/>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かんが</a:t>
            </a:r>
            <a:endParaRPr lang="en-US" altLang="ja-JP" sz="12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A5586750-67DB-94B9-A4A7-A46FB85347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870905" y="3990371"/>
            <a:ext cx="1388003" cy="2062860"/>
          </a:xfrm>
          <a:prstGeom prst="rect">
            <a:avLst/>
          </a:prstGeom>
        </p:spPr>
      </p:pic>
    </p:spTree>
    <p:extLst>
      <p:ext uri="{BB962C8B-B14F-4D97-AF65-F5344CB8AC3E}">
        <p14:creationId xmlns:p14="http://schemas.microsoft.com/office/powerpoint/2010/main" val="1734351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吹き出し: 角を丸めた四角形 3">
            <a:extLst>
              <a:ext uri="{FF2B5EF4-FFF2-40B4-BE49-F238E27FC236}">
                <a16:creationId xmlns:a16="http://schemas.microsoft.com/office/drawing/2014/main" id="{F7522C8E-877A-2DF4-9298-3FDBFF0A8670}"/>
              </a:ext>
            </a:extLst>
          </p:cNvPr>
          <p:cNvSpPr/>
          <p:nvPr/>
        </p:nvSpPr>
        <p:spPr>
          <a:xfrm>
            <a:off x="8811665" y="942332"/>
            <a:ext cx="2723656" cy="892628"/>
          </a:xfrm>
          <a:prstGeom prst="wedgeRoundRectCallout">
            <a:avLst>
              <a:gd name="adj1" fmla="val -39959"/>
              <a:gd name="adj2" fmla="val 103691"/>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これをください</a:t>
            </a:r>
            <a:endParaRPr kumimoji="1" lang="ja-JP" altLang="en-US" sz="24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9F2FDDFF-D7A2-2F2A-D827-D61928F8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558" y="2093124"/>
            <a:ext cx="2723656" cy="4445788"/>
          </a:xfrm>
          <a:prstGeom prst="rect">
            <a:avLst/>
          </a:prstGeom>
        </p:spPr>
      </p:pic>
      <p:pic>
        <p:nvPicPr>
          <p:cNvPr id="9" name="図 8">
            <a:extLst>
              <a:ext uri="{FF2B5EF4-FFF2-40B4-BE49-F238E27FC236}">
                <a16:creationId xmlns:a16="http://schemas.microsoft.com/office/drawing/2014/main" id="{6101628B-00CA-016B-4EAC-C54EC9A1C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85" y="2286845"/>
            <a:ext cx="1829385" cy="4077486"/>
          </a:xfrm>
          <a:prstGeom prst="rect">
            <a:avLst/>
          </a:prstGeom>
        </p:spPr>
      </p:pic>
      <p:sp>
        <p:nvSpPr>
          <p:cNvPr id="6" name="テキスト ボックス 15">
            <a:extLst>
              <a:ext uri="{FF2B5EF4-FFF2-40B4-BE49-F238E27FC236}">
                <a16:creationId xmlns:a16="http://schemas.microsoft.com/office/drawing/2014/main" id="{73966F52-6756-2C9B-8A14-6B876EFE4961}"/>
              </a:ext>
            </a:extLst>
          </p:cNvPr>
          <p:cNvSpPr txBox="1"/>
          <p:nvPr/>
        </p:nvSpPr>
        <p:spPr>
          <a:xfrm>
            <a:off x="536993" y="510220"/>
            <a:ext cx="6579130" cy="1592657"/>
          </a:xfrm>
          <a:prstGeom prst="rect">
            <a:avLst/>
          </a:prstGeom>
          <a:solidFill>
            <a:schemeClr val="accent4">
              <a:lumMod val="40000"/>
              <a:lumOff val="60000"/>
            </a:schemeClr>
          </a:solidFill>
        </p:spPr>
        <p:txBody>
          <a:bodyPr wrap="square" tIns="180000"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30000"/>
              </a:lnSpc>
            </a:pPr>
            <a:r>
              <a:rPr kumimoji="1" lang="en-US" altLang="ja-JP" sz="2400" b="1" dirty="0">
                <a:latin typeface="BIZ UDPゴシック" panose="020B0400000000000000" pitchFamily="50" charset="-128"/>
                <a:ea typeface="BIZ UDPゴシック" panose="020B0400000000000000" pitchFamily="50" charset="-128"/>
              </a:rPr>
              <a:t>B</a:t>
            </a:r>
            <a:r>
              <a:rPr kumimoji="1" lang="ja-JP" altLang="en-US" sz="2400" b="1" dirty="0">
                <a:latin typeface="BIZ UDPゴシック" panose="020B0400000000000000" pitchFamily="50" charset="-128"/>
                <a:ea typeface="BIZ UDPゴシック" panose="020B0400000000000000" pitchFamily="50" charset="-128"/>
              </a:rPr>
              <a:t>さんの今月のおこづかいは、</a:t>
            </a:r>
            <a:r>
              <a:rPr kumimoji="1" lang="en-US" altLang="ja-JP" sz="2400" b="1" dirty="0">
                <a:latin typeface="BIZ UDPゴシック" panose="020B0400000000000000" pitchFamily="50" charset="-128"/>
                <a:ea typeface="BIZ UDPゴシック" panose="020B0400000000000000" pitchFamily="50" charset="-128"/>
              </a:rPr>
              <a:t>5,000</a:t>
            </a:r>
            <a:r>
              <a:rPr kumimoji="1" lang="ja-JP" altLang="en-US" sz="2400" b="1" dirty="0">
                <a:latin typeface="BIZ UDPゴシック" panose="020B0400000000000000" pitchFamily="50" charset="-128"/>
                <a:ea typeface="BIZ UDPゴシック" panose="020B0400000000000000" pitchFamily="50" charset="-128"/>
              </a:rPr>
              <a:t>円です。</a:t>
            </a:r>
          </a:p>
          <a:p>
            <a:pPr>
              <a:lnSpc>
                <a:spcPct val="130000"/>
              </a:lnSpc>
            </a:pPr>
            <a:r>
              <a:rPr kumimoji="1" lang="ja-JP" altLang="en-US" sz="2400" b="1" dirty="0">
                <a:latin typeface="BIZ UDPゴシック" panose="020B0400000000000000" pitchFamily="50" charset="-128"/>
                <a:ea typeface="BIZ UDPゴシック" panose="020B0400000000000000" pitchFamily="50" charset="-128"/>
              </a:rPr>
              <a:t>前から欲しかった</a:t>
            </a:r>
            <a:r>
              <a:rPr kumimoji="1" lang="en-US" altLang="ja-JP" sz="2400" b="1" dirty="0">
                <a:latin typeface="BIZ UDPゴシック" panose="020B0400000000000000" pitchFamily="50" charset="-128"/>
                <a:ea typeface="BIZ UDPゴシック" panose="020B0400000000000000" pitchFamily="50" charset="-128"/>
              </a:rPr>
              <a:t>3,000</a:t>
            </a:r>
            <a:r>
              <a:rPr kumimoji="1" lang="ja-JP" altLang="en-US" sz="2400" b="1" dirty="0">
                <a:latin typeface="BIZ UDPゴシック" panose="020B0400000000000000" pitchFamily="50" charset="-128"/>
                <a:ea typeface="BIZ UDPゴシック" panose="020B0400000000000000" pitchFamily="50" charset="-128"/>
              </a:rPr>
              <a:t>円の</a:t>
            </a:r>
            <a:r>
              <a:rPr lang="ja-JP" altLang="en-US" sz="2400" b="1" dirty="0">
                <a:latin typeface="BIZ UDPゴシック" panose="020B0400000000000000" pitchFamily="50" charset="-128"/>
                <a:ea typeface="BIZ UDPゴシック" panose="020B0400000000000000" pitchFamily="50" charset="-128"/>
              </a:rPr>
              <a:t>長そで</a:t>
            </a:r>
            <a:r>
              <a:rPr lang="en-US" altLang="ja-JP" sz="2400" b="1" dirty="0">
                <a:latin typeface="BIZ UDPゴシック" panose="020B0400000000000000" pitchFamily="50" charset="-128"/>
                <a:ea typeface="BIZ UDPゴシック" panose="020B0400000000000000" pitchFamily="50" charset="-128"/>
              </a:rPr>
              <a:t>T</a:t>
            </a:r>
            <a:r>
              <a:rPr lang="ja-JP" altLang="en-US" sz="2400" b="1" dirty="0">
                <a:latin typeface="BIZ UDPゴシック" panose="020B0400000000000000" pitchFamily="50" charset="-128"/>
                <a:ea typeface="BIZ UDPゴシック" panose="020B0400000000000000" pitchFamily="50" charset="-128"/>
              </a:rPr>
              <a:t>シャツ</a:t>
            </a:r>
            <a:r>
              <a:rPr kumimoji="1" lang="ja-JP" altLang="en-US" sz="2400" b="1" dirty="0">
                <a:latin typeface="BIZ UDPゴシック" panose="020B0400000000000000" pitchFamily="50" charset="-128"/>
                <a:ea typeface="BIZ UDPゴシック" panose="020B0400000000000000" pitchFamily="50" charset="-128"/>
              </a:rPr>
              <a:t>を</a:t>
            </a:r>
            <a:endParaRPr kumimoji="1" lang="en-US" altLang="ja-JP" sz="2400" b="1" dirty="0">
              <a:latin typeface="BIZ UDPゴシック" panose="020B0400000000000000" pitchFamily="50" charset="-128"/>
              <a:ea typeface="BIZ UDPゴシック" panose="020B0400000000000000" pitchFamily="50" charset="-128"/>
            </a:endParaRPr>
          </a:p>
          <a:p>
            <a:pPr>
              <a:lnSpc>
                <a:spcPct val="130000"/>
              </a:lnSpc>
            </a:pPr>
            <a:r>
              <a:rPr kumimoji="1" lang="ja-JP" altLang="en-US" sz="2400" b="1" dirty="0">
                <a:latin typeface="BIZ UDPゴシック" panose="020B0400000000000000" pitchFamily="50" charset="-128"/>
                <a:ea typeface="BIZ UDPゴシック" panose="020B0400000000000000" pitchFamily="50" charset="-128"/>
              </a:rPr>
              <a:t>買いに行きます。</a:t>
            </a:r>
          </a:p>
        </p:txBody>
      </p:sp>
      <p:sp>
        <p:nvSpPr>
          <p:cNvPr id="3" name="スライド番号プレースホルダー 2">
            <a:extLst>
              <a:ext uri="{FF2B5EF4-FFF2-40B4-BE49-F238E27FC236}">
                <a16:creationId xmlns:a16="http://schemas.microsoft.com/office/drawing/2014/main" id="{586A9575-DF4C-DAAB-4F26-64FDE069936C}"/>
              </a:ext>
            </a:extLst>
          </p:cNvPr>
          <p:cNvSpPr>
            <a:spLocks noGrp="1"/>
          </p:cNvSpPr>
          <p:nvPr>
            <p:ph type="sldNum" sz="quarter" idx="12"/>
          </p:nvPr>
        </p:nvSpPr>
        <p:spPr/>
        <p:txBody>
          <a:bodyPr/>
          <a:lstStyle/>
          <a:p>
            <a:fld id="{69798F0D-7302-4F0F-B80B-378524AAADEE}" type="slidenum">
              <a:rPr kumimoji="1" lang="ja-JP" altLang="en-US" smtClean="0"/>
              <a:t>27</a:t>
            </a:fld>
            <a:endParaRPr kumimoji="1" lang="ja-JP" altLang="en-US"/>
          </a:p>
        </p:txBody>
      </p:sp>
      <p:sp>
        <p:nvSpPr>
          <p:cNvPr id="8" name="テキスト ボックス 7">
            <a:extLst>
              <a:ext uri="{FF2B5EF4-FFF2-40B4-BE49-F238E27FC236}">
                <a16:creationId xmlns:a16="http://schemas.microsoft.com/office/drawing/2014/main" id="{88F9D041-FA59-1F31-6261-F0191A9C78B5}"/>
              </a:ext>
            </a:extLst>
          </p:cNvPr>
          <p:cNvSpPr txBox="1"/>
          <p:nvPr/>
        </p:nvSpPr>
        <p:spPr>
          <a:xfrm>
            <a:off x="564590" y="556965"/>
            <a:ext cx="634657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ビー　　　　　　　　　　こんげつ　　　　　　　　　　　　　　　　　　　　　　　　　　　　　　　　　　　　えん</a:t>
            </a:r>
            <a:endParaRPr lang="en-US" altLang="ja-JP" sz="11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047AACC-3D6C-5EDC-7AA6-CE154067389D}"/>
              </a:ext>
            </a:extLst>
          </p:cNvPr>
          <p:cNvSpPr txBox="1"/>
          <p:nvPr/>
        </p:nvSpPr>
        <p:spPr>
          <a:xfrm>
            <a:off x="543324" y="1028664"/>
            <a:ext cx="594253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まえ　　　　　　　 ほ　　　　　　　　　　　　　　　　　　　　　　　　 えん　　　　なが　　　　　  ティー　　</a:t>
            </a:r>
            <a:endParaRPr lang="en-US" altLang="ja-JP"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9EBA241-4FC3-2589-0930-9A9008B788A0}"/>
              </a:ext>
            </a:extLst>
          </p:cNvPr>
          <p:cNvSpPr txBox="1"/>
          <p:nvPr/>
        </p:nvSpPr>
        <p:spPr>
          <a:xfrm>
            <a:off x="615390" y="1518842"/>
            <a:ext cx="470916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　　　　　　　   い　　　　　　　</a:t>
            </a:r>
            <a:endParaRPr lang="en-US" altLang="ja-JP" sz="1100" dirty="0">
              <a:latin typeface="BIZ UDPゴシック" panose="020B0400000000000000" pitchFamily="50" charset="-128"/>
              <a:ea typeface="BIZ UDPゴシック" panose="020B0400000000000000" pitchFamily="50" charset="-128"/>
            </a:endParaRPr>
          </a:p>
        </p:txBody>
      </p:sp>
      <p:sp>
        <p:nvSpPr>
          <p:cNvPr id="2" name="吹き出し: 線 1">
            <a:extLst>
              <a:ext uri="{FF2B5EF4-FFF2-40B4-BE49-F238E27FC236}">
                <a16:creationId xmlns:a16="http://schemas.microsoft.com/office/drawing/2014/main" id="{E169F968-4279-BA3A-0391-E224F9AF8DBA}"/>
              </a:ext>
            </a:extLst>
          </p:cNvPr>
          <p:cNvSpPr/>
          <p:nvPr/>
        </p:nvSpPr>
        <p:spPr>
          <a:xfrm>
            <a:off x="9982200" y="3281277"/>
            <a:ext cx="1955995" cy="1228425"/>
          </a:xfrm>
          <a:prstGeom prst="borderCallout1">
            <a:avLst>
              <a:gd name="adj1" fmla="val 21023"/>
              <a:gd name="adj2" fmla="val -673"/>
              <a:gd name="adj3" fmla="val 55954"/>
              <a:gd name="adj4" fmla="val -45953"/>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長そで</a:t>
            </a:r>
            <a:r>
              <a:rPr kumimoji="1" lang="en-US" altLang="ja-JP" sz="2000" dirty="0">
                <a:solidFill>
                  <a:schemeClr val="tx1"/>
                </a:solidFill>
                <a:latin typeface="BIZ UDPゴシック" panose="020B0400000000000000" pitchFamily="50" charset="-128"/>
                <a:ea typeface="BIZ UDPゴシック" panose="020B0400000000000000" pitchFamily="50" charset="-128"/>
              </a:rPr>
              <a:t>T</a:t>
            </a:r>
            <a:r>
              <a:rPr kumimoji="1" lang="ja-JP" altLang="en-US" sz="2000" dirty="0">
                <a:solidFill>
                  <a:schemeClr val="tx1"/>
                </a:solidFill>
                <a:latin typeface="BIZ UDPゴシック" panose="020B0400000000000000" pitchFamily="50" charset="-128"/>
                <a:ea typeface="BIZ UDPゴシック" panose="020B0400000000000000" pitchFamily="50" charset="-128"/>
              </a:rPr>
              <a:t>シャツ</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kumimoji="1" lang="en-US" altLang="ja-JP" sz="2000" dirty="0">
                <a:solidFill>
                  <a:schemeClr val="tx1"/>
                </a:solidFill>
                <a:latin typeface="BIZ UDPゴシック" panose="020B0400000000000000" pitchFamily="50" charset="-128"/>
                <a:ea typeface="BIZ UDPゴシック" panose="020B0400000000000000" pitchFamily="50" charset="-128"/>
              </a:rPr>
              <a:t>3,000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p>
        </p:txBody>
      </p:sp>
      <p:sp>
        <p:nvSpPr>
          <p:cNvPr id="15" name="テキスト ボックス 14">
            <a:extLst>
              <a:ext uri="{FF2B5EF4-FFF2-40B4-BE49-F238E27FC236}">
                <a16:creationId xmlns:a16="http://schemas.microsoft.com/office/drawing/2014/main" id="{73AF1687-B5BD-A06F-EE8C-8E23AF02B9C6}"/>
              </a:ext>
            </a:extLst>
          </p:cNvPr>
          <p:cNvSpPr txBox="1"/>
          <p:nvPr/>
        </p:nvSpPr>
        <p:spPr>
          <a:xfrm>
            <a:off x="10064601" y="3243707"/>
            <a:ext cx="1886294" cy="261610"/>
          </a:xfrm>
          <a:prstGeom prst="rect">
            <a:avLst/>
          </a:prstGeom>
          <a:noFill/>
        </p:spPr>
        <p:txBody>
          <a:bodyPr wrap="square" rtlCol="0">
            <a:spAutoFit/>
          </a:bodyPr>
          <a:lstStyle/>
          <a:p>
            <a:pPr>
              <a:spcBef>
                <a:spcPts val="600"/>
              </a:spcBef>
              <a:spcAft>
                <a:spcPts val="600"/>
              </a:spcAft>
            </a:pPr>
            <a:r>
              <a:rPr lang="ja-JP" altLang="en-US" sz="1050" dirty="0">
                <a:latin typeface="BIZ UDPゴシック" panose="020B0400000000000000" pitchFamily="50" charset="-128"/>
                <a:ea typeface="BIZ UDPゴシック" panose="020B0400000000000000" pitchFamily="50" charset="-128"/>
              </a:rPr>
              <a:t>なが　　　　　ティー　　　　</a:t>
            </a:r>
            <a:endParaRPr lang="en-US" altLang="ja-JP" sz="105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29620DD0-CE8E-5D75-B4FE-37F0CF7F5867}"/>
              </a:ext>
            </a:extLst>
          </p:cNvPr>
          <p:cNvSpPr txBox="1"/>
          <p:nvPr/>
        </p:nvSpPr>
        <p:spPr>
          <a:xfrm>
            <a:off x="11166400" y="3845184"/>
            <a:ext cx="603399" cy="253916"/>
          </a:xfrm>
          <a:prstGeom prst="rect">
            <a:avLst/>
          </a:prstGeom>
          <a:noFill/>
        </p:spPr>
        <p:txBody>
          <a:bodyPr wrap="square" rtlCol="0">
            <a:spAutoFit/>
          </a:bodyPr>
          <a:lstStyle/>
          <a:p>
            <a:pPr>
              <a:spcBef>
                <a:spcPts val="600"/>
              </a:spcBef>
              <a:spcAft>
                <a:spcPts val="600"/>
              </a:spcAft>
            </a:pPr>
            <a:r>
              <a:rPr lang="ja-JP" altLang="en-US" sz="1050" dirty="0">
                <a:latin typeface="BIZ UDPゴシック" panose="020B0400000000000000" pitchFamily="50" charset="-128"/>
                <a:ea typeface="BIZ UDPゴシック" panose="020B0400000000000000" pitchFamily="50" charset="-128"/>
              </a:rPr>
              <a:t>えん</a:t>
            </a:r>
            <a:endParaRPr lang="en-US" altLang="ja-JP" sz="1050"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41617556-5E91-1B0B-11EC-7F1DC614B4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222" y="2383641"/>
            <a:ext cx="1584963" cy="902210"/>
          </a:xfrm>
          <a:prstGeom prst="rect">
            <a:avLst/>
          </a:prstGeom>
        </p:spPr>
      </p:pic>
      <p:pic>
        <p:nvPicPr>
          <p:cNvPr id="10" name="図 9">
            <a:extLst>
              <a:ext uri="{FF2B5EF4-FFF2-40B4-BE49-F238E27FC236}">
                <a16:creationId xmlns:a16="http://schemas.microsoft.com/office/drawing/2014/main" id="{C715068A-C166-5123-7A8D-15995E9E68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222" y="3219204"/>
            <a:ext cx="1584963" cy="902210"/>
          </a:xfrm>
          <a:prstGeom prst="rect">
            <a:avLst/>
          </a:prstGeom>
        </p:spPr>
      </p:pic>
      <p:pic>
        <p:nvPicPr>
          <p:cNvPr id="12" name="図 11">
            <a:extLst>
              <a:ext uri="{FF2B5EF4-FFF2-40B4-BE49-F238E27FC236}">
                <a16:creationId xmlns:a16="http://schemas.microsoft.com/office/drawing/2014/main" id="{817045C8-8DE5-E2A7-25AD-63EB9EB2C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222" y="5725893"/>
            <a:ext cx="1584963" cy="902210"/>
          </a:xfrm>
          <a:prstGeom prst="rect">
            <a:avLst/>
          </a:prstGeom>
        </p:spPr>
      </p:pic>
      <p:pic>
        <p:nvPicPr>
          <p:cNvPr id="16" name="図 15">
            <a:extLst>
              <a:ext uri="{FF2B5EF4-FFF2-40B4-BE49-F238E27FC236}">
                <a16:creationId xmlns:a16="http://schemas.microsoft.com/office/drawing/2014/main" id="{F04923D0-F9E0-7FEA-EE63-2FB3219F01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222" y="4054767"/>
            <a:ext cx="1584963" cy="902210"/>
          </a:xfrm>
          <a:prstGeom prst="rect">
            <a:avLst/>
          </a:prstGeom>
        </p:spPr>
      </p:pic>
      <p:pic>
        <p:nvPicPr>
          <p:cNvPr id="18" name="図 17">
            <a:extLst>
              <a:ext uri="{FF2B5EF4-FFF2-40B4-BE49-F238E27FC236}">
                <a16:creationId xmlns:a16="http://schemas.microsoft.com/office/drawing/2014/main" id="{4C2FAF7A-CFDC-FD39-A7E2-29AB4A1046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97222" y="4890330"/>
            <a:ext cx="1584963" cy="902210"/>
          </a:xfrm>
          <a:prstGeom prst="rect">
            <a:avLst/>
          </a:prstGeom>
        </p:spPr>
      </p:pic>
    </p:spTree>
    <p:extLst>
      <p:ext uri="{BB962C8B-B14F-4D97-AF65-F5344CB8AC3E}">
        <p14:creationId xmlns:p14="http://schemas.microsoft.com/office/powerpoint/2010/main" val="308740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15"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吹き出し: 角を丸めた四角形 2">
            <a:extLst>
              <a:ext uri="{FF2B5EF4-FFF2-40B4-BE49-F238E27FC236}">
                <a16:creationId xmlns:a16="http://schemas.microsoft.com/office/drawing/2014/main" id="{AAD6A7CA-10A1-CDB4-25F3-770CF5EE3E80}"/>
              </a:ext>
            </a:extLst>
          </p:cNvPr>
          <p:cNvSpPr/>
          <p:nvPr/>
        </p:nvSpPr>
        <p:spPr>
          <a:xfrm>
            <a:off x="5699855" y="244300"/>
            <a:ext cx="6276569" cy="2324543"/>
          </a:xfrm>
          <a:prstGeom prst="wedgeRoundRectCallout">
            <a:avLst>
              <a:gd name="adj1" fmla="val -50604"/>
              <a:gd name="adj2" fmla="val 67691"/>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さらに、こちらの長そで</a:t>
            </a:r>
            <a:r>
              <a:rPr lang="en-US" altLang="ja-JP" sz="2400" dirty="0">
                <a:solidFill>
                  <a:schemeClr val="tx1"/>
                </a:solidFill>
                <a:latin typeface="BIZ UDPゴシック" panose="020B0400000000000000" pitchFamily="50" charset="-128"/>
                <a:ea typeface="BIZ UDPゴシック" panose="020B0400000000000000" pitchFamily="50" charset="-128"/>
              </a:rPr>
              <a:t>T</a:t>
            </a:r>
            <a:r>
              <a:rPr lang="ja-JP" altLang="en-US" sz="2400" dirty="0">
                <a:solidFill>
                  <a:schemeClr val="tx1"/>
                </a:solidFill>
                <a:latin typeface="BIZ UDPゴシック" panose="020B0400000000000000" pitchFamily="50" charset="-128"/>
                <a:ea typeface="BIZ UDPゴシック" panose="020B0400000000000000" pitchFamily="50" charset="-128"/>
              </a:rPr>
              <a:t>シャツに合う</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ズボンもありますよ</a:t>
            </a:r>
            <a:endParaRPr lang="en-US" altLang="ja-JP" sz="2400" dirty="0">
              <a:solidFill>
                <a:schemeClr val="tx1"/>
              </a:solidFill>
              <a:latin typeface="BIZ UDPゴシック" panose="020B0400000000000000" pitchFamily="50" charset="-128"/>
              <a:ea typeface="BIZ UDPゴシック" panose="020B0400000000000000" pitchFamily="50" charset="-128"/>
            </a:endParaRP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今日だけ半額の</a:t>
            </a:r>
            <a:r>
              <a:rPr lang="en-US" altLang="ja-JP" sz="2400" dirty="0">
                <a:solidFill>
                  <a:schemeClr val="tx1"/>
                </a:solidFill>
                <a:latin typeface="BIZ UDPゴシック" panose="020B0400000000000000" pitchFamily="50" charset="-128"/>
                <a:ea typeface="BIZ UDPゴシック" panose="020B0400000000000000" pitchFamily="50" charset="-128"/>
              </a:rPr>
              <a:t>2,000</a:t>
            </a:r>
            <a:r>
              <a:rPr lang="ja-JP" altLang="en-US" sz="2400" dirty="0">
                <a:solidFill>
                  <a:schemeClr val="tx1"/>
                </a:solidFill>
                <a:latin typeface="BIZ UDPゴシック" panose="020B0400000000000000" pitchFamily="50" charset="-128"/>
                <a:ea typeface="BIZ UDPゴシック" panose="020B0400000000000000" pitchFamily="50" charset="-128"/>
              </a:rPr>
              <a:t>円です</a:t>
            </a:r>
          </a:p>
          <a:p>
            <a:pPr algn="ct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きっとあなたに似合いますよ、どうですか？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pic>
        <p:nvPicPr>
          <p:cNvPr id="5" name="図 4">
            <a:extLst>
              <a:ext uri="{FF2B5EF4-FFF2-40B4-BE49-F238E27FC236}">
                <a16:creationId xmlns:a16="http://schemas.microsoft.com/office/drawing/2014/main" id="{12B5A37E-9FEE-9E99-BB11-A79353D8AA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8523" y="2025711"/>
            <a:ext cx="5226406" cy="4587989"/>
          </a:xfrm>
          <a:prstGeom prst="rect">
            <a:avLst/>
          </a:prstGeom>
        </p:spPr>
      </p:pic>
      <p:sp>
        <p:nvSpPr>
          <p:cNvPr id="6" name="吹き出し: 角を丸めた四角形 5">
            <a:extLst>
              <a:ext uri="{FF2B5EF4-FFF2-40B4-BE49-F238E27FC236}">
                <a16:creationId xmlns:a16="http://schemas.microsoft.com/office/drawing/2014/main" id="{DE8BEEB6-DFCE-428B-22CE-2A35F6EA8ABA}"/>
              </a:ext>
            </a:extLst>
          </p:cNvPr>
          <p:cNvSpPr/>
          <p:nvPr/>
        </p:nvSpPr>
        <p:spPr>
          <a:xfrm>
            <a:off x="349597" y="426423"/>
            <a:ext cx="4633883" cy="1237204"/>
          </a:xfrm>
          <a:prstGeom prst="wedgeRoundRectCallout">
            <a:avLst>
              <a:gd name="adj1" fmla="val 44098"/>
              <a:gd name="adj2" fmla="val 9401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dirty="0">
                <a:solidFill>
                  <a:schemeClr val="tx1"/>
                </a:solidFill>
                <a:latin typeface="BIZ UDPゴシック" panose="020B0400000000000000" pitchFamily="50" charset="-128"/>
                <a:ea typeface="BIZ UDPゴシック" panose="020B0400000000000000" pitchFamily="50" charset="-128"/>
              </a:rPr>
              <a:t>はい、こちらの長そで</a:t>
            </a:r>
            <a:r>
              <a:rPr kumimoji="1" lang="en-US" altLang="ja-JP" sz="2400" dirty="0">
                <a:solidFill>
                  <a:schemeClr val="tx1"/>
                </a:solidFill>
                <a:latin typeface="BIZ UDPゴシック" panose="020B0400000000000000" pitchFamily="50" charset="-128"/>
                <a:ea typeface="BIZ UDPゴシック" panose="020B0400000000000000" pitchFamily="50" charset="-128"/>
              </a:rPr>
              <a:t>T</a:t>
            </a:r>
            <a:r>
              <a:rPr kumimoji="1" lang="ja-JP" altLang="en-US" sz="2400" dirty="0">
                <a:solidFill>
                  <a:schemeClr val="tx1"/>
                </a:solidFill>
                <a:latin typeface="BIZ UDPゴシック" panose="020B0400000000000000" pitchFamily="50" charset="-128"/>
                <a:ea typeface="BIZ UDPゴシック" panose="020B0400000000000000" pitchFamily="50" charset="-128"/>
              </a:rPr>
              <a:t>シャツは</a:t>
            </a:r>
            <a:r>
              <a:rPr lang="en-US" altLang="ja-JP" sz="2400" dirty="0">
                <a:solidFill>
                  <a:schemeClr val="tx1"/>
                </a:solidFill>
                <a:latin typeface="BIZ UDPゴシック" panose="020B0400000000000000" pitchFamily="50" charset="-128"/>
                <a:ea typeface="BIZ UDPゴシック" panose="020B0400000000000000" pitchFamily="50" charset="-128"/>
              </a:rPr>
              <a:t>3,000</a:t>
            </a:r>
            <a:r>
              <a:rPr lang="ja-JP" altLang="en-US" sz="2400" dirty="0">
                <a:solidFill>
                  <a:schemeClr val="tx1"/>
                </a:solidFill>
                <a:latin typeface="BIZ UDPゴシック" panose="020B0400000000000000" pitchFamily="50" charset="-128"/>
                <a:ea typeface="BIZ UDPゴシック" panose="020B0400000000000000" pitchFamily="50" charset="-128"/>
              </a:rPr>
              <a:t>円です</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A481B4AC-F3D5-AB9E-7AEB-F373D3FD6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8229" y="2241481"/>
            <a:ext cx="2049832" cy="4372219"/>
          </a:xfrm>
          <a:prstGeom prst="rect">
            <a:avLst/>
          </a:prstGeom>
        </p:spPr>
      </p:pic>
      <p:pic>
        <p:nvPicPr>
          <p:cNvPr id="4" name="図 3">
            <a:extLst>
              <a:ext uri="{FF2B5EF4-FFF2-40B4-BE49-F238E27FC236}">
                <a16:creationId xmlns:a16="http://schemas.microsoft.com/office/drawing/2014/main" id="{77B49ECD-A71D-08A6-FE7A-9EE28B7FC6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9185903">
            <a:off x="7878433" y="3187317"/>
            <a:ext cx="2916897" cy="2223195"/>
          </a:xfrm>
          <a:prstGeom prst="rect">
            <a:avLst/>
          </a:prstGeom>
        </p:spPr>
      </p:pic>
      <p:sp>
        <p:nvSpPr>
          <p:cNvPr id="2" name="スライド番号プレースホルダー 1">
            <a:extLst>
              <a:ext uri="{FF2B5EF4-FFF2-40B4-BE49-F238E27FC236}">
                <a16:creationId xmlns:a16="http://schemas.microsoft.com/office/drawing/2014/main" id="{E44C640A-1D81-A68C-8610-B0BBE7E49DD5}"/>
              </a:ext>
            </a:extLst>
          </p:cNvPr>
          <p:cNvSpPr>
            <a:spLocks noGrp="1"/>
          </p:cNvSpPr>
          <p:nvPr>
            <p:ph type="sldNum" sz="quarter" idx="12"/>
          </p:nvPr>
        </p:nvSpPr>
        <p:spPr>
          <a:xfrm>
            <a:off x="8466740" y="6169066"/>
            <a:ext cx="2743200" cy="365125"/>
          </a:xfrm>
        </p:spPr>
        <p:txBody>
          <a:bodyPr/>
          <a:lstStyle/>
          <a:p>
            <a:fld id="{69798F0D-7302-4F0F-B80B-378524AAADEE}" type="slidenum">
              <a:rPr kumimoji="1" lang="ja-JP" altLang="en-US" smtClean="0"/>
              <a:t>28</a:t>
            </a:fld>
            <a:endParaRPr kumimoji="1" lang="ja-JP" altLang="en-US"/>
          </a:p>
        </p:txBody>
      </p:sp>
      <p:sp>
        <p:nvSpPr>
          <p:cNvPr id="8" name="吹き出し: 線 7">
            <a:extLst>
              <a:ext uri="{FF2B5EF4-FFF2-40B4-BE49-F238E27FC236}">
                <a16:creationId xmlns:a16="http://schemas.microsoft.com/office/drawing/2014/main" id="{282AA2EE-3775-6FA5-2E8B-393E392CE075}"/>
              </a:ext>
            </a:extLst>
          </p:cNvPr>
          <p:cNvSpPr/>
          <p:nvPr/>
        </p:nvSpPr>
        <p:spPr>
          <a:xfrm>
            <a:off x="10129314" y="4104364"/>
            <a:ext cx="1955995" cy="973814"/>
          </a:xfrm>
          <a:prstGeom prst="borderCallout1">
            <a:avLst>
              <a:gd name="adj1" fmla="val 1220"/>
              <a:gd name="adj2" fmla="val 23040"/>
              <a:gd name="adj3" fmla="val -61063"/>
              <a:gd name="adj4" fmla="val 795"/>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latin typeface="BIZ UDPゴシック" panose="020B0400000000000000" pitchFamily="50" charset="-128"/>
                <a:ea typeface="BIZ UDPゴシック" panose="020B0400000000000000" pitchFamily="50" charset="-128"/>
              </a:rPr>
              <a:t>ズボン</a:t>
            </a:r>
            <a:endParaRPr kumimoji="1" lang="en-US" altLang="ja-JP" sz="2000" dirty="0">
              <a:solidFill>
                <a:schemeClr val="tx1"/>
              </a:solidFill>
              <a:latin typeface="BIZ UDPゴシック" panose="020B0400000000000000" pitchFamily="50" charset="-128"/>
              <a:ea typeface="BIZ UDPゴシック" panose="020B0400000000000000" pitchFamily="50" charset="-128"/>
            </a:endParaRPr>
          </a:p>
          <a:p>
            <a:pPr algn="ct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en-US" altLang="ja-JP" sz="2000" dirty="0">
                <a:solidFill>
                  <a:schemeClr val="tx1"/>
                </a:solidFill>
                <a:latin typeface="BIZ UDPゴシック" panose="020B0400000000000000" pitchFamily="50" charset="-128"/>
                <a:ea typeface="BIZ UDPゴシック" panose="020B0400000000000000" pitchFamily="50" charset="-128"/>
              </a:rPr>
              <a:t>2</a:t>
            </a:r>
            <a:r>
              <a:rPr kumimoji="1" lang="en-US" altLang="ja-JP" sz="2000" dirty="0">
                <a:solidFill>
                  <a:schemeClr val="tx1"/>
                </a:solidFill>
                <a:latin typeface="BIZ UDPゴシック" panose="020B0400000000000000" pitchFamily="50" charset="-128"/>
                <a:ea typeface="BIZ UDPゴシック" panose="020B0400000000000000" pitchFamily="50" charset="-128"/>
              </a:rPr>
              <a:t>,000</a:t>
            </a:r>
            <a:r>
              <a:rPr kumimoji="1" lang="ja-JP" altLang="en-US" sz="2000" dirty="0">
                <a:solidFill>
                  <a:schemeClr val="tx1"/>
                </a:solidFill>
                <a:latin typeface="BIZ UDPゴシック" panose="020B0400000000000000" pitchFamily="50" charset="-128"/>
                <a:ea typeface="BIZ UDPゴシック" panose="020B0400000000000000" pitchFamily="50" charset="-128"/>
              </a:rPr>
              <a:t>円</a:t>
            </a:r>
          </a:p>
        </p:txBody>
      </p:sp>
      <p:sp>
        <p:nvSpPr>
          <p:cNvPr id="11" name="星: 24 pt 10">
            <a:extLst>
              <a:ext uri="{FF2B5EF4-FFF2-40B4-BE49-F238E27FC236}">
                <a16:creationId xmlns:a16="http://schemas.microsoft.com/office/drawing/2014/main" id="{FE990619-28A7-A401-11DB-6A8343AF3FD0}"/>
              </a:ext>
            </a:extLst>
          </p:cNvPr>
          <p:cNvSpPr/>
          <p:nvPr/>
        </p:nvSpPr>
        <p:spPr>
          <a:xfrm>
            <a:off x="9391350" y="3169646"/>
            <a:ext cx="1484244" cy="1065218"/>
          </a:xfrm>
          <a:prstGeom prst="star24">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SALE</a:t>
            </a:r>
            <a:endParaRPr kumimoji="1" lang="ja-JP" altLang="en-US" dirty="0">
              <a:solidFill>
                <a:schemeClr val="tx1"/>
              </a:solidFill>
            </a:endParaRPr>
          </a:p>
        </p:txBody>
      </p:sp>
      <p:sp>
        <p:nvSpPr>
          <p:cNvPr id="7" name="テキスト ボックス 6">
            <a:extLst>
              <a:ext uri="{FF2B5EF4-FFF2-40B4-BE49-F238E27FC236}">
                <a16:creationId xmlns:a16="http://schemas.microsoft.com/office/drawing/2014/main" id="{B8CDA41A-1B3B-C61E-E604-62C03F38EAC3}"/>
              </a:ext>
            </a:extLst>
          </p:cNvPr>
          <p:cNvSpPr txBox="1"/>
          <p:nvPr/>
        </p:nvSpPr>
        <p:spPr>
          <a:xfrm>
            <a:off x="2431444" y="426422"/>
            <a:ext cx="178968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なが　　　　　　 ティー　　　　　　　　　　　</a:t>
            </a:r>
            <a:endParaRPr lang="en-US" altLang="ja-JP"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F4F39FE-9942-E5DF-79FA-FAD2F0260DB6}"/>
              </a:ext>
            </a:extLst>
          </p:cNvPr>
          <p:cNvSpPr txBox="1"/>
          <p:nvPr/>
        </p:nvSpPr>
        <p:spPr>
          <a:xfrm>
            <a:off x="8514412" y="244300"/>
            <a:ext cx="2597057"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なが　　　　　ティー　　　　　　　</a:t>
            </a:r>
            <a:endParaRPr lang="en-US" altLang="ja-JP"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CE56237-92B5-E8B1-1FFC-8511D8B95315}"/>
              </a:ext>
            </a:extLst>
          </p:cNvPr>
          <p:cNvSpPr txBox="1"/>
          <p:nvPr/>
        </p:nvSpPr>
        <p:spPr>
          <a:xfrm>
            <a:off x="6870142" y="1368619"/>
            <a:ext cx="36627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きょう　　　　　　　　はんがく　　　　　　　　　　　　　　 えん　　　　　　　</a:t>
            </a:r>
            <a:endParaRPr lang="en-US" altLang="ja-JP" sz="11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89D22E9B-0101-47C7-E040-CB555FA175A6}"/>
              </a:ext>
            </a:extLst>
          </p:cNvPr>
          <p:cNvSpPr txBox="1"/>
          <p:nvPr/>
        </p:nvSpPr>
        <p:spPr>
          <a:xfrm>
            <a:off x="8031151" y="1921084"/>
            <a:ext cx="366278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にあ　　　　　　　</a:t>
            </a:r>
            <a:endParaRPr lang="en-US" altLang="ja-JP" sz="11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E460744-5621-0BFD-6F2B-18E518A01065}"/>
              </a:ext>
            </a:extLst>
          </p:cNvPr>
          <p:cNvSpPr txBox="1"/>
          <p:nvPr/>
        </p:nvSpPr>
        <p:spPr>
          <a:xfrm>
            <a:off x="11292840" y="4514176"/>
            <a:ext cx="650453"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えん　　　　　　</a:t>
            </a:r>
            <a:endParaRPr lang="en-US" altLang="ja-JP" sz="11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B738E8AA-E1EA-240A-8DD8-CC5DD12A3273}"/>
              </a:ext>
            </a:extLst>
          </p:cNvPr>
          <p:cNvSpPr txBox="1"/>
          <p:nvPr/>
        </p:nvSpPr>
        <p:spPr>
          <a:xfrm>
            <a:off x="2629595" y="981033"/>
            <a:ext cx="85785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えん　　</a:t>
            </a:r>
            <a:endParaRPr lang="en-US" altLang="ja-JP" sz="11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D964A83E-AA0C-E998-F1AD-B041BE613652}"/>
              </a:ext>
            </a:extLst>
          </p:cNvPr>
          <p:cNvSpPr txBox="1"/>
          <p:nvPr/>
        </p:nvSpPr>
        <p:spPr>
          <a:xfrm>
            <a:off x="9838340" y="3362948"/>
            <a:ext cx="665947"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セール</a:t>
            </a:r>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1635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P spid="9" grpId="0"/>
      <p:bldP spid="12" grpId="0"/>
      <p:bldP spid="13" grpId="0"/>
      <p:bldP spid="14"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4B535302-74DC-0478-F187-A13ADEAA4AF9}"/>
              </a:ext>
            </a:extLst>
          </p:cNvPr>
          <p:cNvGrpSpPr/>
          <p:nvPr/>
        </p:nvGrpSpPr>
        <p:grpSpPr>
          <a:xfrm>
            <a:off x="6915632" y="1873487"/>
            <a:ext cx="4505946" cy="3065684"/>
            <a:chOff x="6915632" y="1873487"/>
            <a:chExt cx="4505946" cy="3065684"/>
          </a:xfrm>
        </p:grpSpPr>
        <p:sp>
          <p:nvSpPr>
            <p:cNvPr id="22" name="楕円 21">
              <a:extLst>
                <a:ext uri="{FF2B5EF4-FFF2-40B4-BE49-F238E27FC236}">
                  <a16:creationId xmlns:a16="http://schemas.microsoft.com/office/drawing/2014/main" id="{640F8039-7ED7-3741-77C2-07C13E6B7F90}"/>
                </a:ext>
              </a:extLst>
            </p:cNvPr>
            <p:cNvSpPr/>
            <p:nvPr/>
          </p:nvSpPr>
          <p:spPr>
            <a:xfrm rot="237969">
              <a:off x="6915632" y="1873487"/>
              <a:ext cx="4505946" cy="2152146"/>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1086A9CA-AD2A-6803-9F96-96C1831594AB}"/>
                </a:ext>
              </a:extLst>
            </p:cNvPr>
            <p:cNvSpPr/>
            <p:nvPr/>
          </p:nvSpPr>
          <p:spPr>
            <a:xfrm rot="4517559">
              <a:off x="7417457" y="4268137"/>
              <a:ext cx="352309" cy="511676"/>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4AB8A44C-482C-B07B-1523-E83F0AE4544E}"/>
                </a:ext>
              </a:extLst>
            </p:cNvPr>
            <p:cNvSpPr/>
            <p:nvPr/>
          </p:nvSpPr>
          <p:spPr>
            <a:xfrm rot="20817530">
              <a:off x="7071174" y="4697645"/>
              <a:ext cx="300162" cy="241526"/>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91ECCA8F-1F3C-8C07-F576-37D4DE24AAA8}"/>
              </a:ext>
            </a:extLst>
          </p:cNvPr>
          <p:cNvGrpSpPr/>
          <p:nvPr/>
        </p:nvGrpSpPr>
        <p:grpSpPr>
          <a:xfrm>
            <a:off x="489857" y="1785298"/>
            <a:ext cx="5225667" cy="3023018"/>
            <a:chOff x="489857" y="1785298"/>
            <a:chExt cx="5225667" cy="3023018"/>
          </a:xfrm>
        </p:grpSpPr>
        <p:sp>
          <p:nvSpPr>
            <p:cNvPr id="15" name="楕円 14">
              <a:extLst>
                <a:ext uri="{FF2B5EF4-FFF2-40B4-BE49-F238E27FC236}">
                  <a16:creationId xmlns:a16="http://schemas.microsoft.com/office/drawing/2014/main" id="{93B3F18B-94FF-504C-9CFE-80A7AF4912BF}"/>
                </a:ext>
              </a:extLst>
            </p:cNvPr>
            <p:cNvSpPr/>
            <p:nvPr/>
          </p:nvSpPr>
          <p:spPr>
            <a:xfrm rot="21327676">
              <a:off x="489857" y="1785298"/>
              <a:ext cx="5225667" cy="2232126"/>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7727CF03-57A7-254F-E9B9-34567A5C1D9A}"/>
                </a:ext>
              </a:extLst>
            </p:cNvPr>
            <p:cNvSpPr/>
            <p:nvPr/>
          </p:nvSpPr>
          <p:spPr>
            <a:xfrm rot="4517559">
              <a:off x="3664573" y="4004256"/>
              <a:ext cx="478397" cy="580447"/>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A1C6EA69-09B5-3E6C-1108-B6E2C45E77ED}"/>
                </a:ext>
              </a:extLst>
            </p:cNvPr>
            <p:cNvSpPr/>
            <p:nvPr/>
          </p:nvSpPr>
          <p:spPr>
            <a:xfrm rot="20817530">
              <a:off x="4222264" y="4480350"/>
              <a:ext cx="340505" cy="327966"/>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 name="図 1">
            <a:extLst>
              <a:ext uri="{FF2B5EF4-FFF2-40B4-BE49-F238E27FC236}">
                <a16:creationId xmlns:a16="http://schemas.microsoft.com/office/drawing/2014/main" id="{55DFEDED-F008-1E4D-6E63-7CE66F86F3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015" y="3649638"/>
            <a:ext cx="1814305" cy="2524019"/>
          </a:xfrm>
          <a:prstGeom prst="rect">
            <a:avLst/>
          </a:prstGeom>
        </p:spPr>
      </p:pic>
      <p:sp>
        <p:nvSpPr>
          <p:cNvPr id="16" name="テキスト ボックス 15">
            <a:extLst>
              <a:ext uri="{FF2B5EF4-FFF2-40B4-BE49-F238E27FC236}">
                <a16:creationId xmlns:a16="http://schemas.microsoft.com/office/drawing/2014/main" id="{CD203249-3BEE-6BC6-B01C-2455D7ED4EA7}"/>
              </a:ext>
            </a:extLst>
          </p:cNvPr>
          <p:cNvSpPr txBox="1"/>
          <p:nvPr/>
        </p:nvSpPr>
        <p:spPr>
          <a:xfrm>
            <a:off x="1061770" y="2085904"/>
            <a:ext cx="4769016" cy="1660198"/>
          </a:xfrm>
          <a:prstGeom prst="rect">
            <a:avLst/>
          </a:prstGeom>
          <a:noFill/>
          <a:ln>
            <a:noFill/>
          </a:ln>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とくに欲しくはないけれど、</a:t>
            </a:r>
          </a:p>
          <a:p>
            <a:pPr>
              <a:lnSpc>
                <a:spcPct val="150000"/>
              </a:lnSpc>
            </a:pPr>
            <a:r>
              <a:rPr lang="ja-JP" altLang="en-US" sz="2400" dirty="0">
                <a:latin typeface="BIZ UDPゴシック" panose="020B0400000000000000" pitchFamily="50" charset="-128"/>
                <a:ea typeface="BIZ UDPゴシック" panose="020B0400000000000000" pitchFamily="50" charset="-128"/>
              </a:rPr>
              <a:t>せっかく勧めてくれているのに</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断ったら悪いかな？</a:t>
            </a:r>
          </a:p>
        </p:txBody>
      </p:sp>
      <p:sp>
        <p:nvSpPr>
          <p:cNvPr id="4" name="四角形: 角を丸くする 3">
            <a:extLst>
              <a:ext uri="{FF2B5EF4-FFF2-40B4-BE49-F238E27FC236}">
                <a16:creationId xmlns:a16="http://schemas.microsoft.com/office/drawing/2014/main" id="{D3A547C7-1DD1-1588-6D93-5A9348E35A1C}"/>
              </a:ext>
            </a:extLst>
          </p:cNvPr>
          <p:cNvSpPr/>
          <p:nvPr/>
        </p:nvSpPr>
        <p:spPr>
          <a:xfrm>
            <a:off x="888570" y="5360721"/>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E4A92AB-E064-9430-C650-88B3F2DE81C8}"/>
              </a:ext>
            </a:extLst>
          </p:cNvPr>
          <p:cNvSpPr txBox="1"/>
          <p:nvPr/>
        </p:nvSpPr>
        <p:spPr>
          <a:xfrm>
            <a:off x="2015322" y="5358827"/>
            <a:ext cx="36780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E35A919-488D-7E92-5FEB-0F12E27C870B}"/>
              </a:ext>
            </a:extLst>
          </p:cNvPr>
          <p:cNvSpPr txBox="1"/>
          <p:nvPr/>
        </p:nvSpPr>
        <p:spPr>
          <a:xfrm>
            <a:off x="2541733" y="684343"/>
            <a:ext cx="8617128" cy="523220"/>
          </a:xfrm>
          <a:prstGeom prst="rect">
            <a:avLst/>
          </a:prstGeom>
          <a:noFill/>
        </p:spPr>
        <p:txBody>
          <a:bodyPr wrap="square" rtlCol="0">
            <a:spAutoFit/>
          </a:bodyPr>
          <a:lstStyle/>
          <a:p>
            <a:r>
              <a:rPr kumimoji="1" lang="ja-JP" altLang="en-US" sz="2800" dirty="0">
                <a:latin typeface="BIZ UDPゴシック" panose="020B0400000000000000" pitchFamily="50" charset="-128"/>
                <a:ea typeface="BIZ UDPゴシック" panose="020B0400000000000000" pitchFamily="50" charset="-128"/>
              </a:rPr>
              <a:t>あなたならズボンをいっしょに買う？　買わない？</a:t>
            </a:r>
          </a:p>
        </p:txBody>
      </p:sp>
      <p:sp>
        <p:nvSpPr>
          <p:cNvPr id="14" name="四角形: 角を丸くする 13">
            <a:extLst>
              <a:ext uri="{FF2B5EF4-FFF2-40B4-BE49-F238E27FC236}">
                <a16:creationId xmlns:a16="http://schemas.microsoft.com/office/drawing/2014/main" id="{E873E6D9-3941-1A4B-18A5-B2086E29D6FB}"/>
              </a:ext>
            </a:extLst>
          </p:cNvPr>
          <p:cNvSpPr/>
          <p:nvPr/>
        </p:nvSpPr>
        <p:spPr>
          <a:xfrm>
            <a:off x="8414725" y="5360720"/>
            <a:ext cx="2888705" cy="79059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買わない</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F0EC56F-D3C4-7696-40B1-C4DC7CD7D827}"/>
              </a:ext>
            </a:extLst>
          </p:cNvPr>
          <p:cNvSpPr txBox="1"/>
          <p:nvPr/>
        </p:nvSpPr>
        <p:spPr>
          <a:xfrm>
            <a:off x="9144089" y="5358827"/>
            <a:ext cx="36780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7F268C4-0C9B-4CFE-6364-13472BE680CB}"/>
              </a:ext>
            </a:extLst>
          </p:cNvPr>
          <p:cNvSpPr txBox="1"/>
          <p:nvPr/>
        </p:nvSpPr>
        <p:spPr>
          <a:xfrm>
            <a:off x="7301591" y="2347815"/>
            <a:ext cx="3857270" cy="1106201"/>
          </a:xfrm>
          <a:prstGeom prst="rect">
            <a:avLst/>
          </a:prstGeom>
          <a:noFill/>
          <a:ln>
            <a:noFill/>
          </a:ln>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でも、今月のおこづかいが</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なくなってしまう・・・</a:t>
            </a:r>
            <a:endParaRPr kumimoji="1" lang="en-US" altLang="ja-JP" sz="2400"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CCE9B6BA-E960-0028-5223-E935433A4D7F}"/>
              </a:ext>
            </a:extLst>
          </p:cNvPr>
          <p:cNvGrpSpPr/>
          <p:nvPr/>
        </p:nvGrpSpPr>
        <p:grpSpPr>
          <a:xfrm>
            <a:off x="419453" y="362081"/>
            <a:ext cx="1913470" cy="1368131"/>
            <a:chOff x="419453" y="362081"/>
            <a:chExt cx="1913470" cy="1368131"/>
          </a:xfrm>
        </p:grpSpPr>
        <p:pic>
          <p:nvPicPr>
            <p:cNvPr id="25" name="Picture 2" descr="黒板のイラスト">
              <a:extLst>
                <a:ext uri="{FF2B5EF4-FFF2-40B4-BE49-F238E27FC236}">
                  <a16:creationId xmlns:a16="http://schemas.microsoft.com/office/drawing/2014/main" id="{B6F4070B-2009-3FD4-9D28-60F0867D76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グループ化 25">
              <a:extLst>
                <a:ext uri="{FF2B5EF4-FFF2-40B4-BE49-F238E27FC236}">
                  <a16:creationId xmlns:a16="http://schemas.microsoft.com/office/drawing/2014/main" id="{70CC6221-A870-061C-5951-F3F4351183C9}"/>
                </a:ext>
              </a:extLst>
            </p:cNvPr>
            <p:cNvGrpSpPr/>
            <p:nvPr/>
          </p:nvGrpSpPr>
          <p:grpSpPr>
            <a:xfrm>
              <a:off x="630625" y="411286"/>
              <a:ext cx="1305209" cy="979791"/>
              <a:chOff x="723584" y="506096"/>
              <a:chExt cx="1305209" cy="979791"/>
            </a:xfrm>
          </p:grpSpPr>
          <p:sp>
            <p:nvSpPr>
              <p:cNvPr id="27" name="テキスト ボックス 26">
                <a:extLst>
                  <a:ext uri="{FF2B5EF4-FFF2-40B4-BE49-F238E27FC236}">
                    <a16:creationId xmlns:a16="http://schemas.microsoft.com/office/drawing/2014/main" id="{D4CF1574-5E86-C3B1-3CDE-8BBD1D9570A3}"/>
                  </a:ext>
                </a:extLst>
              </p:cNvPr>
              <p:cNvSpPr txBox="1"/>
              <p:nvPr/>
            </p:nvSpPr>
            <p:spPr bwMode="white">
              <a:xfrm>
                <a:off x="723584" y="654890"/>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58C6B6FD-C354-B212-8700-D75EECFBD606}"/>
                  </a:ext>
                </a:extLst>
              </p:cNvPr>
              <p:cNvSpPr txBox="1"/>
              <p:nvPr/>
            </p:nvSpPr>
            <p:spPr bwMode="white">
              <a:xfrm>
                <a:off x="786628" y="506096"/>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sp>
        <p:nvSpPr>
          <p:cNvPr id="6" name="スライド番号プレースホルダー 5">
            <a:extLst>
              <a:ext uri="{FF2B5EF4-FFF2-40B4-BE49-F238E27FC236}">
                <a16:creationId xmlns:a16="http://schemas.microsoft.com/office/drawing/2014/main" id="{B1B34411-C074-A337-D519-E21C07641162}"/>
              </a:ext>
            </a:extLst>
          </p:cNvPr>
          <p:cNvSpPr>
            <a:spLocks noGrp="1"/>
          </p:cNvSpPr>
          <p:nvPr>
            <p:ph type="sldNum" sz="quarter" idx="12"/>
          </p:nvPr>
        </p:nvSpPr>
        <p:spPr/>
        <p:txBody>
          <a:bodyPr/>
          <a:lstStyle/>
          <a:p>
            <a:fld id="{69798F0D-7302-4F0F-B80B-378524AAADEE}" type="slidenum">
              <a:rPr kumimoji="1" lang="ja-JP" altLang="en-US" smtClean="0"/>
              <a:t>29</a:t>
            </a:fld>
            <a:endParaRPr kumimoji="1" lang="ja-JP" altLang="en-US"/>
          </a:p>
        </p:txBody>
      </p:sp>
      <p:sp>
        <p:nvSpPr>
          <p:cNvPr id="8" name="テキスト ボックス 7">
            <a:extLst>
              <a:ext uri="{FF2B5EF4-FFF2-40B4-BE49-F238E27FC236}">
                <a16:creationId xmlns:a16="http://schemas.microsoft.com/office/drawing/2014/main" id="{A6A00968-2C0D-D0E1-E8C1-1EF29DA900E5}"/>
              </a:ext>
            </a:extLst>
          </p:cNvPr>
          <p:cNvSpPr txBox="1"/>
          <p:nvPr/>
        </p:nvSpPr>
        <p:spPr>
          <a:xfrm>
            <a:off x="7337215" y="575880"/>
            <a:ext cx="366278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　　　　　　　　　　　か　　　　　　　</a:t>
            </a:r>
            <a:endParaRPr lang="en-US" altLang="ja-JP" sz="12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2733CC82-12E7-CA42-FA83-3E43C93DF058}"/>
              </a:ext>
            </a:extLst>
          </p:cNvPr>
          <p:cNvSpPr txBox="1"/>
          <p:nvPr/>
        </p:nvSpPr>
        <p:spPr>
          <a:xfrm>
            <a:off x="2015322" y="2023230"/>
            <a:ext cx="366278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ほ　　　　</a:t>
            </a:r>
            <a:endParaRPr lang="en-US" altLang="ja-JP" sz="1200"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7D00732A-6227-9DB8-6C0A-26E3FB1202D2}"/>
              </a:ext>
            </a:extLst>
          </p:cNvPr>
          <p:cNvSpPr txBox="1"/>
          <p:nvPr/>
        </p:nvSpPr>
        <p:spPr>
          <a:xfrm>
            <a:off x="2199223" y="2542328"/>
            <a:ext cx="366278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すす</a:t>
            </a:r>
            <a:endParaRPr lang="en-US" altLang="ja-JP" sz="1200" dirty="0">
              <a:latin typeface="BIZ UDPゴシック" panose="020B0400000000000000" pitchFamily="50" charset="-128"/>
              <a:ea typeface="BIZ UDPゴシック" panose="020B0400000000000000" pitchFamily="50" charset="-128"/>
            </a:endParaRPr>
          </a:p>
        </p:txBody>
      </p:sp>
      <p:sp>
        <p:nvSpPr>
          <p:cNvPr id="31" name="テキスト ボックス 30">
            <a:extLst>
              <a:ext uri="{FF2B5EF4-FFF2-40B4-BE49-F238E27FC236}">
                <a16:creationId xmlns:a16="http://schemas.microsoft.com/office/drawing/2014/main" id="{DE3CB039-60DC-F318-71CD-70EADFE174B9}"/>
              </a:ext>
            </a:extLst>
          </p:cNvPr>
          <p:cNvSpPr txBox="1"/>
          <p:nvPr/>
        </p:nvSpPr>
        <p:spPr>
          <a:xfrm>
            <a:off x="1030553" y="3112345"/>
            <a:ext cx="366278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ことわ　　　　　　　　わる</a:t>
            </a:r>
            <a:endParaRPr lang="en-US" altLang="ja-JP" sz="1200"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EF15052F-C70F-4481-9559-EEAB7ABCDF14}"/>
              </a:ext>
            </a:extLst>
          </p:cNvPr>
          <p:cNvSpPr txBox="1"/>
          <p:nvPr/>
        </p:nvSpPr>
        <p:spPr>
          <a:xfrm>
            <a:off x="8119487" y="2290101"/>
            <a:ext cx="366278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こんげつ</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5630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3" grpId="0"/>
      <p:bldP spid="29" grpId="0"/>
      <p:bldP spid="30" grpId="0"/>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 name="グループ化 74">
            <a:extLst>
              <a:ext uri="{FF2B5EF4-FFF2-40B4-BE49-F238E27FC236}">
                <a16:creationId xmlns:a16="http://schemas.microsoft.com/office/drawing/2014/main" id="{97E4D6AE-831E-BF32-256A-280F057C112E}"/>
              </a:ext>
            </a:extLst>
          </p:cNvPr>
          <p:cNvGrpSpPr/>
          <p:nvPr/>
        </p:nvGrpSpPr>
        <p:grpSpPr>
          <a:xfrm>
            <a:off x="448735" y="1040659"/>
            <a:ext cx="3282309" cy="2528613"/>
            <a:chOff x="463384" y="902621"/>
            <a:chExt cx="3282309" cy="2528613"/>
          </a:xfrm>
        </p:grpSpPr>
        <p:grpSp>
          <p:nvGrpSpPr>
            <p:cNvPr id="73" name="グループ化 72">
              <a:extLst>
                <a:ext uri="{FF2B5EF4-FFF2-40B4-BE49-F238E27FC236}">
                  <a16:creationId xmlns:a16="http://schemas.microsoft.com/office/drawing/2014/main" id="{69CCEB0F-1A63-9D51-B690-30F183473DA1}"/>
                </a:ext>
              </a:extLst>
            </p:cNvPr>
            <p:cNvGrpSpPr/>
            <p:nvPr/>
          </p:nvGrpSpPr>
          <p:grpSpPr>
            <a:xfrm>
              <a:off x="1909912" y="902621"/>
              <a:ext cx="861326" cy="1279505"/>
              <a:chOff x="1909912" y="902621"/>
              <a:chExt cx="861326" cy="1279505"/>
            </a:xfrm>
          </p:grpSpPr>
          <p:pic>
            <p:nvPicPr>
              <p:cNvPr id="63" name="図 62">
                <a:extLst>
                  <a:ext uri="{FF2B5EF4-FFF2-40B4-BE49-F238E27FC236}">
                    <a16:creationId xmlns:a16="http://schemas.microsoft.com/office/drawing/2014/main" id="{D91F957A-B6B2-DCE4-4C31-C59EBBC5A9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109" y="902621"/>
                <a:ext cx="852129" cy="1279505"/>
              </a:xfrm>
              <a:prstGeom prst="rect">
                <a:avLst/>
              </a:prstGeom>
            </p:spPr>
          </p:pic>
          <p:pic>
            <p:nvPicPr>
              <p:cNvPr id="67" name="図 66">
                <a:extLst>
                  <a:ext uri="{FF2B5EF4-FFF2-40B4-BE49-F238E27FC236}">
                    <a16:creationId xmlns:a16="http://schemas.microsoft.com/office/drawing/2014/main" id="{F088A6D7-B0A6-F107-C33F-7A9147F71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9912" y="1581526"/>
                <a:ext cx="335281" cy="219456"/>
              </a:xfrm>
              <a:prstGeom prst="rect">
                <a:avLst/>
              </a:prstGeom>
            </p:spPr>
          </p:pic>
        </p:grpSp>
        <p:grpSp>
          <p:nvGrpSpPr>
            <p:cNvPr id="72" name="グループ化 71">
              <a:extLst>
                <a:ext uri="{FF2B5EF4-FFF2-40B4-BE49-F238E27FC236}">
                  <a16:creationId xmlns:a16="http://schemas.microsoft.com/office/drawing/2014/main" id="{763005C9-B008-94AD-912E-21E0FED4AC07}"/>
                </a:ext>
              </a:extLst>
            </p:cNvPr>
            <p:cNvGrpSpPr/>
            <p:nvPr/>
          </p:nvGrpSpPr>
          <p:grpSpPr>
            <a:xfrm>
              <a:off x="807415" y="1386215"/>
              <a:ext cx="2938278" cy="1780036"/>
              <a:chOff x="816941" y="1275038"/>
              <a:chExt cx="2938278" cy="1780036"/>
            </a:xfrm>
          </p:grpSpPr>
          <p:pic>
            <p:nvPicPr>
              <p:cNvPr id="61" name="図 60">
                <a:extLst>
                  <a:ext uri="{FF2B5EF4-FFF2-40B4-BE49-F238E27FC236}">
                    <a16:creationId xmlns:a16="http://schemas.microsoft.com/office/drawing/2014/main" id="{05278504-001A-F7C8-11DB-3914B23188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6941" y="1275038"/>
                <a:ext cx="2938278" cy="1780036"/>
              </a:xfrm>
              <a:prstGeom prst="rect">
                <a:avLst/>
              </a:prstGeom>
            </p:spPr>
          </p:pic>
          <p:pic>
            <p:nvPicPr>
              <p:cNvPr id="69" name="図 68">
                <a:extLst>
                  <a:ext uri="{FF2B5EF4-FFF2-40B4-BE49-F238E27FC236}">
                    <a16:creationId xmlns:a16="http://schemas.microsoft.com/office/drawing/2014/main" id="{1FBBC65A-7C7F-4953-A153-64581DE1E3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08601" y="1903484"/>
                <a:ext cx="475489" cy="170688"/>
              </a:xfrm>
              <a:prstGeom prst="rect">
                <a:avLst/>
              </a:prstGeom>
            </p:spPr>
          </p:pic>
        </p:grpSp>
        <p:grpSp>
          <p:nvGrpSpPr>
            <p:cNvPr id="74" name="グループ化 73">
              <a:extLst>
                <a:ext uri="{FF2B5EF4-FFF2-40B4-BE49-F238E27FC236}">
                  <a16:creationId xmlns:a16="http://schemas.microsoft.com/office/drawing/2014/main" id="{C6894194-4092-F2DD-1BD5-EC642FC27B06}"/>
                </a:ext>
              </a:extLst>
            </p:cNvPr>
            <p:cNvGrpSpPr/>
            <p:nvPr/>
          </p:nvGrpSpPr>
          <p:grpSpPr>
            <a:xfrm>
              <a:off x="463384" y="1172578"/>
              <a:ext cx="1380643" cy="2258656"/>
              <a:chOff x="463384" y="1172578"/>
              <a:chExt cx="1380643" cy="2258656"/>
            </a:xfrm>
          </p:grpSpPr>
          <p:pic>
            <p:nvPicPr>
              <p:cNvPr id="65" name="図 64">
                <a:extLst>
                  <a:ext uri="{FF2B5EF4-FFF2-40B4-BE49-F238E27FC236}">
                    <a16:creationId xmlns:a16="http://schemas.microsoft.com/office/drawing/2014/main" id="{AB01FE62-0DEB-1CE5-4773-6654D8554A2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3384" y="1172578"/>
                <a:ext cx="1058928" cy="2258656"/>
              </a:xfrm>
              <a:prstGeom prst="rect">
                <a:avLst/>
              </a:prstGeom>
            </p:spPr>
          </p:pic>
          <p:pic>
            <p:nvPicPr>
              <p:cNvPr id="70" name="図 69">
                <a:extLst>
                  <a:ext uri="{FF2B5EF4-FFF2-40B4-BE49-F238E27FC236}">
                    <a16:creationId xmlns:a16="http://schemas.microsoft.com/office/drawing/2014/main" id="{DCCA1E63-05F7-9E46-8D25-759B0A0FE2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5513" y="1961287"/>
                <a:ext cx="388514" cy="221154"/>
              </a:xfrm>
              <a:prstGeom prst="rect">
                <a:avLst/>
              </a:prstGeom>
            </p:spPr>
          </p:pic>
        </p:grpSp>
      </p:grpSp>
      <p:pic>
        <p:nvPicPr>
          <p:cNvPr id="4" name="図 3">
            <a:extLst>
              <a:ext uri="{FF2B5EF4-FFF2-40B4-BE49-F238E27FC236}">
                <a16:creationId xmlns:a16="http://schemas.microsoft.com/office/drawing/2014/main" id="{69952B44-8A24-A854-F8CA-2D43C05AB80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81451" y="4869160"/>
            <a:ext cx="1045294" cy="1825304"/>
          </a:xfrm>
          <a:prstGeom prst="rect">
            <a:avLst/>
          </a:prstGeom>
        </p:spPr>
      </p:pic>
      <p:pic>
        <p:nvPicPr>
          <p:cNvPr id="20" name="図 19">
            <a:extLst>
              <a:ext uri="{FF2B5EF4-FFF2-40B4-BE49-F238E27FC236}">
                <a16:creationId xmlns:a16="http://schemas.microsoft.com/office/drawing/2014/main" id="{9D505D62-BF34-07F2-7368-178B790712D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39862" y="4730573"/>
            <a:ext cx="2913938" cy="1881361"/>
          </a:xfrm>
          <a:prstGeom prst="rect">
            <a:avLst/>
          </a:prstGeom>
        </p:spPr>
      </p:pic>
      <p:pic>
        <p:nvPicPr>
          <p:cNvPr id="9" name="図 8">
            <a:extLst>
              <a:ext uri="{FF2B5EF4-FFF2-40B4-BE49-F238E27FC236}">
                <a16:creationId xmlns:a16="http://schemas.microsoft.com/office/drawing/2014/main" id="{F0F8286C-BC24-BA75-EC64-576561DE24CA}"/>
              </a:ext>
            </a:extLst>
          </p:cNvPr>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4317081" y="1052736"/>
            <a:ext cx="2986397" cy="1984314"/>
          </a:xfrm>
          <a:prstGeom prst="rect">
            <a:avLst/>
          </a:prstGeom>
        </p:spPr>
      </p:pic>
      <p:pic>
        <p:nvPicPr>
          <p:cNvPr id="5" name="図 4">
            <a:extLst>
              <a:ext uri="{FF2B5EF4-FFF2-40B4-BE49-F238E27FC236}">
                <a16:creationId xmlns:a16="http://schemas.microsoft.com/office/drawing/2014/main" id="{1CA5444E-7A0B-0065-8BC4-5C4C3D16B58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83640" y="4823773"/>
            <a:ext cx="2003677" cy="1912601"/>
          </a:xfrm>
          <a:prstGeom prst="rect">
            <a:avLst/>
          </a:prstGeom>
        </p:spPr>
      </p:pic>
      <p:pic>
        <p:nvPicPr>
          <p:cNvPr id="12" name="図 11">
            <a:extLst>
              <a:ext uri="{FF2B5EF4-FFF2-40B4-BE49-F238E27FC236}">
                <a16:creationId xmlns:a16="http://schemas.microsoft.com/office/drawing/2014/main" id="{F45A5FFD-73AA-B2A9-D08E-FB261EC762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809268" y="595580"/>
            <a:ext cx="1868428" cy="1923292"/>
          </a:xfrm>
          <a:prstGeom prst="rect">
            <a:avLst/>
          </a:prstGeom>
        </p:spPr>
      </p:pic>
      <p:grpSp>
        <p:nvGrpSpPr>
          <p:cNvPr id="6" name="グループ化 5">
            <a:extLst>
              <a:ext uri="{FF2B5EF4-FFF2-40B4-BE49-F238E27FC236}">
                <a16:creationId xmlns:a16="http://schemas.microsoft.com/office/drawing/2014/main" id="{2E7DA816-C18B-E7D6-B1F6-16A4A36FA510}"/>
              </a:ext>
            </a:extLst>
          </p:cNvPr>
          <p:cNvGrpSpPr/>
          <p:nvPr/>
        </p:nvGrpSpPr>
        <p:grpSpPr>
          <a:xfrm>
            <a:off x="5339082" y="1131334"/>
            <a:ext cx="2535784" cy="869658"/>
            <a:chOff x="5339082" y="1131334"/>
            <a:chExt cx="2535784" cy="869658"/>
          </a:xfrm>
        </p:grpSpPr>
        <p:pic>
          <p:nvPicPr>
            <p:cNvPr id="8" name="図 7">
              <a:extLst>
                <a:ext uri="{FF2B5EF4-FFF2-40B4-BE49-F238E27FC236}">
                  <a16:creationId xmlns:a16="http://schemas.microsoft.com/office/drawing/2014/main" id="{A45D30E0-1428-43E9-0D14-582ABB9F2D9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026785" y="1157989"/>
              <a:ext cx="848081" cy="843003"/>
            </a:xfrm>
            <a:prstGeom prst="rect">
              <a:avLst/>
            </a:prstGeom>
          </p:spPr>
        </p:pic>
        <p:pic>
          <p:nvPicPr>
            <p:cNvPr id="14" name="図 13">
              <a:extLst>
                <a:ext uri="{FF2B5EF4-FFF2-40B4-BE49-F238E27FC236}">
                  <a16:creationId xmlns:a16="http://schemas.microsoft.com/office/drawing/2014/main" id="{BE4ADB20-B3B0-DAFD-4182-B43C0E331BA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192611" y="1141272"/>
              <a:ext cx="848081" cy="843003"/>
            </a:xfrm>
            <a:prstGeom prst="rect">
              <a:avLst/>
            </a:prstGeom>
          </p:spPr>
        </p:pic>
        <p:pic>
          <p:nvPicPr>
            <p:cNvPr id="15" name="図 14">
              <a:extLst>
                <a:ext uri="{FF2B5EF4-FFF2-40B4-BE49-F238E27FC236}">
                  <a16:creationId xmlns:a16="http://schemas.microsoft.com/office/drawing/2014/main" id="{72968052-EA29-99EC-4535-4F3B736F0AF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339082" y="1131334"/>
              <a:ext cx="848081" cy="843003"/>
            </a:xfrm>
            <a:prstGeom prst="rect">
              <a:avLst/>
            </a:prstGeom>
          </p:spPr>
        </p:pic>
      </p:grpSp>
      <p:grpSp>
        <p:nvGrpSpPr>
          <p:cNvPr id="2" name="グループ化 1">
            <a:extLst>
              <a:ext uri="{FF2B5EF4-FFF2-40B4-BE49-F238E27FC236}">
                <a16:creationId xmlns:a16="http://schemas.microsoft.com/office/drawing/2014/main" id="{14EDA69F-5E65-3844-59B1-9D945FA0B7C8}"/>
              </a:ext>
            </a:extLst>
          </p:cNvPr>
          <p:cNvGrpSpPr/>
          <p:nvPr/>
        </p:nvGrpSpPr>
        <p:grpSpPr>
          <a:xfrm>
            <a:off x="848555" y="404664"/>
            <a:ext cx="2590799" cy="603851"/>
            <a:chOff x="848555" y="404664"/>
            <a:chExt cx="2590799" cy="603851"/>
          </a:xfrm>
        </p:grpSpPr>
        <p:sp>
          <p:nvSpPr>
            <p:cNvPr id="26" name="テキスト ボックス 25">
              <a:extLst>
                <a:ext uri="{FF2B5EF4-FFF2-40B4-BE49-F238E27FC236}">
                  <a16:creationId xmlns:a16="http://schemas.microsoft.com/office/drawing/2014/main" id="{B2D590BA-A1B5-6073-FA8C-7F8699CCB884}"/>
                </a:ext>
              </a:extLst>
            </p:cNvPr>
            <p:cNvSpPr txBox="1"/>
            <p:nvPr/>
          </p:nvSpPr>
          <p:spPr>
            <a:xfrm>
              <a:off x="1088785" y="404664"/>
              <a:ext cx="397566"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a:t>
              </a:r>
            </a:p>
          </p:txBody>
        </p:sp>
        <p:sp>
          <p:nvSpPr>
            <p:cNvPr id="27" name="テキスト ボックス 8">
              <a:extLst>
                <a:ext uri="{FF2B5EF4-FFF2-40B4-BE49-F238E27FC236}">
                  <a16:creationId xmlns:a16="http://schemas.microsoft.com/office/drawing/2014/main" id="{AC9ACC96-2675-2B62-B234-D6A0869688C7}"/>
                </a:ext>
              </a:extLst>
            </p:cNvPr>
            <p:cNvSpPr txBox="1"/>
            <p:nvPr/>
          </p:nvSpPr>
          <p:spPr>
            <a:xfrm>
              <a:off x="848555" y="546850"/>
              <a:ext cx="259079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sz="2400" b="1" dirty="0">
                  <a:latin typeface="BIZ UDPゴシック" panose="020B0400000000000000" pitchFamily="50" charset="-128"/>
                  <a:ea typeface="BIZ UDPゴシック" panose="020B0400000000000000" pitchFamily="50" charset="-128"/>
                </a:rPr>
                <a:t>買い物をしたり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7C77790C-0FEC-DD6E-19B4-839567B8EEF7}"/>
                </a:ext>
              </a:extLst>
            </p:cNvPr>
            <p:cNvSpPr txBox="1"/>
            <p:nvPr/>
          </p:nvSpPr>
          <p:spPr>
            <a:xfrm>
              <a:off x="1665834" y="412146"/>
              <a:ext cx="574434"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もの</a:t>
              </a:r>
              <a:endParaRPr kumimoji="1" lang="ja-JP" altLang="en-US" sz="1100" dirty="0">
                <a:latin typeface="BIZ UDPゴシック" panose="020B0400000000000000" pitchFamily="50" charset="-128"/>
                <a:ea typeface="BIZ UDPゴシック" panose="020B0400000000000000" pitchFamily="50" charset="-128"/>
              </a:endParaRPr>
            </a:p>
          </p:txBody>
        </p:sp>
      </p:grpSp>
      <p:sp>
        <p:nvSpPr>
          <p:cNvPr id="30" name="楕円 29">
            <a:extLst>
              <a:ext uri="{FF2B5EF4-FFF2-40B4-BE49-F238E27FC236}">
                <a16:creationId xmlns:a16="http://schemas.microsoft.com/office/drawing/2014/main" id="{2719DBFE-5455-2690-80D4-9F96847C83D5}"/>
              </a:ext>
            </a:extLst>
          </p:cNvPr>
          <p:cNvSpPr/>
          <p:nvPr/>
        </p:nvSpPr>
        <p:spPr>
          <a:xfrm>
            <a:off x="2955866" y="3009967"/>
            <a:ext cx="5740377" cy="1761866"/>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0610B7DA-ED69-DEEE-661E-91B12220E391}"/>
              </a:ext>
            </a:extLst>
          </p:cNvPr>
          <p:cNvSpPr txBox="1"/>
          <p:nvPr/>
        </p:nvSpPr>
        <p:spPr>
          <a:xfrm>
            <a:off x="3237237" y="3364102"/>
            <a:ext cx="5280616" cy="1190711"/>
          </a:xfrm>
          <a:prstGeom prst="rect">
            <a:avLst/>
          </a:prstGeom>
          <a:noFill/>
        </p:spPr>
        <p:txBody>
          <a:bodyPr wrap="square" rtlCol="0">
            <a:spAutoFit/>
          </a:bodyPr>
          <a:lstStyle/>
          <a:p>
            <a:pPr algn="ctr">
              <a:lnSpc>
                <a:spcPct val="150000"/>
              </a:lnSpc>
            </a:pPr>
            <a:r>
              <a:rPr lang="ja-JP" altLang="en-US" sz="2600" b="1" dirty="0">
                <a:latin typeface="BIZ UDPゴシック" panose="020B0400000000000000" pitchFamily="50" charset="-128"/>
                <a:ea typeface="BIZ UDPゴシック" panose="020B0400000000000000" pitchFamily="50" charset="-128"/>
              </a:rPr>
              <a:t>生活のためにお金をつかう人を</a:t>
            </a:r>
            <a:endParaRPr lang="en-US" altLang="ja-JP" sz="2600" b="1" dirty="0">
              <a:latin typeface="BIZ UDPゴシック" panose="020B0400000000000000" pitchFamily="50" charset="-128"/>
              <a:ea typeface="BIZ UDPゴシック" panose="020B0400000000000000" pitchFamily="50" charset="-128"/>
            </a:endParaRPr>
          </a:p>
          <a:p>
            <a:pPr algn="ctr">
              <a:lnSpc>
                <a:spcPct val="150000"/>
              </a:lnSpc>
            </a:pPr>
            <a:r>
              <a:rPr lang="ja-JP" altLang="en-US" sz="2600" b="1" dirty="0">
                <a:latin typeface="BIZ UDPゴシック" panose="020B0400000000000000" pitchFamily="50" charset="-128"/>
                <a:ea typeface="BIZ UDPゴシック" panose="020B0400000000000000" pitchFamily="50" charset="-128"/>
              </a:rPr>
              <a:t>「消費者</a:t>
            </a:r>
            <a:r>
              <a:rPr kumimoji="1" lang="ja-JP" altLang="en-US" sz="2600" b="1" dirty="0">
                <a:latin typeface="BIZ UDPゴシック" panose="020B0400000000000000" pitchFamily="50" charset="-128"/>
                <a:ea typeface="BIZ UDPゴシック" panose="020B0400000000000000" pitchFamily="50" charset="-128"/>
              </a:rPr>
              <a:t>」といいます</a:t>
            </a:r>
          </a:p>
        </p:txBody>
      </p:sp>
      <p:sp>
        <p:nvSpPr>
          <p:cNvPr id="33" name="テキスト ボックス 32">
            <a:extLst>
              <a:ext uri="{FF2B5EF4-FFF2-40B4-BE49-F238E27FC236}">
                <a16:creationId xmlns:a16="http://schemas.microsoft.com/office/drawing/2014/main" id="{F250EA93-1D85-70F1-52CE-D2543E1FA304}"/>
              </a:ext>
            </a:extLst>
          </p:cNvPr>
          <p:cNvSpPr txBox="1"/>
          <p:nvPr/>
        </p:nvSpPr>
        <p:spPr>
          <a:xfrm>
            <a:off x="3522999" y="3298195"/>
            <a:ext cx="803628"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せいかつ</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4" name="テキスト ボックス 33">
            <a:extLst>
              <a:ext uri="{FF2B5EF4-FFF2-40B4-BE49-F238E27FC236}">
                <a16:creationId xmlns:a16="http://schemas.microsoft.com/office/drawing/2014/main" id="{B19B8A83-FD15-4556-F7F2-E5F949E5541C}"/>
              </a:ext>
            </a:extLst>
          </p:cNvPr>
          <p:cNvSpPr txBox="1"/>
          <p:nvPr/>
        </p:nvSpPr>
        <p:spPr>
          <a:xfrm>
            <a:off x="4595510" y="3890900"/>
            <a:ext cx="1054347"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しょうひしゃ</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DDD816A9-75B8-6BFE-95B1-9112074F64FC}"/>
              </a:ext>
            </a:extLst>
          </p:cNvPr>
          <p:cNvSpPr txBox="1"/>
          <p:nvPr/>
        </p:nvSpPr>
        <p:spPr>
          <a:xfrm>
            <a:off x="5826417" y="3309901"/>
            <a:ext cx="803628" cy="261610"/>
          </a:xfrm>
          <a:prstGeom prst="rect">
            <a:avLst/>
          </a:prstGeom>
          <a:noFill/>
        </p:spPr>
        <p:txBody>
          <a:bodyPr wrap="square" rtlCol="0">
            <a:spAutoFit/>
          </a:bodyPr>
          <a:lstStyle/>
          <a:p>
            <a:pPr>
              <a:spcAft>
                <a:spcPts val="600"/>
              </a:spcAft>
            </a:pPr>
            <a:r>
              <a:rPr kumimoji="1" lang="ja-JP" altLang="en-US" sz="1100" b="1" dirty="0">
                <a:latin typeface="BIZ UDPゴシック" panose="020B0400000000000000" pitchFamily="50" charset="-128"/>
                <a:ea typeface="BIZ UDPゴシック" panose="020B0400000000000000" pitchFamily="50" charset="-128"/>
              </a:rPr>
              <a:t>かね</a:t>
            </a:r>
            <a:endParaRPr kumimoji="1" lang="ja-JP" altLang="en-US" sz="1050" dirty="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DEC91941-8139-B92D-3E91-53AC26A58203}"/>
              </a:ext>
            </a:extLst>
          </p:cNvPr>
          <p:cNvSpPr txBox="1"/>
          <p:nvPr/>
        </p:nvSpPr>
        <p:spPr>
          <a:xfrm>
            <a:off x="7434278" y="3309901"/>
            <a:ext cx="803628"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ひと</a:t>
            </a:r>
            <a:endParaRPr kumimoji="1" lang="ja-JP" altLang="en-US" sz="1050" dirty="0">
              <a:latin typeface="BIZ UDPゴシック" panose="020B0400000000000000" pitchFamily="50" charset="-128"/>
              <a:ea typeface="BIZ UDPゴシック" panose="020B0400000000000000" pitchFamily="50" charset="-128"/>
            </a:endParaRPr>
          </a:p>
        </p:txBody>
      </p:sp>
      <p:grpSp>
        <p:nvGrpSpPr>
          <p:cNvPr id="54" name="グループ化 53">
            <a:extLst>
              <a:ext uri="{FF2B5EF4-FFF2-40B4-BE49-F238E27FC236}">
                <a16:creationId xmlns:a16="http://schemas.microsoft.com/office/drawing/2014/main" id="{3DEC4CAD-F77D-DC58-C6D9-994C354CB595}"/>
              </a:ext>
            </a:extLst>
          </p:cNvPr>
          <p:cNvGrpSpPr/>
          <p:nvPr/>
        </p:nvGrpSpPr>
        <p:grpSpPr>
          <a:xfrm>
            <a:off x="3526002" y="4875890"/>
            <a:ext cx="2733819" cy="941412"/>
            <a:chOff x="3526002" y="4875890"/>
            <a:chExt cx="2733819" cy="941412"/>
          </a:xfrm>
        </p:grpSpPr>
        <p:sp>
          <p:nvSpPr>
            <p:cNvPr id="39" name="テキスト ボックス 11">
              <a:extLst>
                <a:ext uri="{FF2B5EF4-FFF2-40B4-BE49-F238E27FC236}">
                  <a16:creationId xmlns:a16="http://schemas.microsoft.com/office/drawing/2014/main" id="{B01C114D-F49A-9D36-D68C-1ED317D1FBD3}"/>
                </a:ext>
              </a:extLst>
            </p:cNvPr>
            <p:cNvSpPr txBox="1"/>
            <p:nvPr/>
          </p:nvSpPr>
          <p:spPr>
            <a:xfrm>
              <a:off x="3526002" y="4875890"/>
              <a:ext cx="2733819"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lang="ja-JP" altLang="en-US" sz="2400" b="1" dirty="0">
                  <a:latin typeface="BIZ UDPゴシック" panose="020B0400000000000000" pitchFamily="50" charset="-128"/>
                  <a:ea typeface="BIZ UDPゴシック" panose="020B0400000000000000" pitchFamily="50" charset="-128"/>
                </a:rPr>
                <a:t>スマホで</a:t>
              </a:r>
              <a:endParaRPr lang="en-US" altLang="ja-JP" sz="2400" b="1" dirty="0">
                <a:latin typeface="BIZ UDPゴシック" panose="020B0400000000000000" pitchFamily="50" charset="-128"/>
                <a:ea typeface="BIZ UDPゴシック" panose="020B0400000000000000" pitchFamily="50" charset="-128"/>
              </a:endParaRPr>
            </a:p>
            <a:p>
              <a:pPr>
                <a:lnSpc>
                  <a:spcPts val="3700"/>
                </a:lnSpc>
              </a:pPr>
              <a:r>
                <a:rPr lang="ja-JP" altLang="en-US" sz="2400" b="1" dirty="0">
                  <a:latin typeface="BIZ UDPゴシック" panose="020B0400000000000000" pitchFamily="50" charset="-128"/>
                  <a:ea typeface="BIZ UDPゴシック" panose="020B0400000000000000" pitchFamily="50" charset="-128"/>
                </a:rPr>
                <a:t>ゲーム課金したり</a:t>
              </a:r>
              <a:endParaRPr lang="en-US" altLang="ja-JP" sz="2400" b="1" dirty="0">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C703B5E4-BA93-04D5-27B7-2944BBA0B3C9}"/>
                </a:ext>
              </a:extLst>
            </p:cNvPr>
            <p:cNvSpPr txBox="1"/>
            <p:nvPr/>
          </p:nvSpPr>
          <p:spPr>
            <a:xfrm>
              <a:off x="4511824" y="5229200"/>
              <a:ext cx="665893"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かきん</a:t>
              </a:r>
            </a:p>
          </p:txBody>
        </p:sp>
      </p:grpSp>
      <p:grpSp>
        <p:nvGrpSpPr>
          <p:cNvPr id="55" name="グループ化 54">
            <a:extLst>
              <a:ext uri="{FF2B5EF4-FFF2-40B4-BE49-F238E27FC236}">
                <a16:creationId xmlns:a16="http://schemas.microsoft.com/office/drawing/2014/main" id="{25359156-F365-06BD-A59B-68DB523A530D}"/>
              </a:ext>
            </a:extLst>
          </p:cNvPr>
          <p:cNvGrpSpPr/>
          <p:nvPr/>
        </p:nvGrpSpPr>
        <p:grpSpPr>
          <a:xfrm>
            <a:off x="8929159" y="3655789"/>
            <a:ext cx="2882078" cy="1078930"/>
            <a:chOff x="8929159" y="3655789"/>
            <a:chExt cx="2882078" cy="1078930"/>
          </a:xfrm>
        </p:grpSpPr>
        <p:sp>
          <p:nvSpPr>
            <p:cNvPr id="41" name="テキスト ボックス 15">
              <a:extLst>
                <a:ext uri="{FF2B5EF4-FFF2-40B4-BE49-F238E27FC236}">
                  <a16:creationId xmlns:a16="http://schemas.microsoft.com/office/drawing/2014/main" id="{D52953A3-89F3-3DE1-2779-8D7FB19EFC9D}"/>
                </a:ext>
              </a:extLst>
            </p:cNvPr>
            <p:cNvSpPr txBox="1"/>
            <p:nvPr/>
          </p:nvSpPr>
          <p:spPr>
            <a:xfrm>
              <a:off x="8929159" y="3793307"/>
              <a:ext cx="2882078"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b="1" dirty="0">
                  <a:latin typeface="BIZ UDPゴシック" panose="020B0400000000000000" pitchFamily="50" charset="-128"/>
                  <a:ea typeface="BIZ UDPゴシック" panose="020B0400000000000000" pitchFamily="50" charset="-128"/>
                </a:rPr>
                <a:t>お</a:t>
              </a:r>
              <a:r>
                <a:rPr lang="ja-JP" altLang="en-US" sz="2400" b="1" dirty="0">
                  <a:latin typeface="BIZ UDPゴシック" panose="020B0400000000000000" pitchFamily="50" charset="-128"/>
                  <a:ea typeface="BIZ UDPゴシック" panose="020B0400000000000000" pitchFamily="50" charset="-128"/>
                </a:rPr>
                <a:t>店</a:t>
              </a:r>
              <a:r>
                <a:rPr kumimoji="1" lang="ja-JP" altLang="en-US" sz="2400" b="1" dirty="0">
                  <a:latin typeface="BIZ UDPゴシック" panose="020B0400000000000000" pitchFamily="50" charset="-128"/>
                  <a:ea typeface="BIZ UDPゴシック" panose="020B0400000000000000" pitchFamily="50" charset="-128"/>
                </a:rPr>
                <a:t>で</a:t>
              </a:r>
              <a:r>
                <a:rPr lang="ja-JP" altLang="en-US" sz="2400" b="1" dirty="0">
                  <a:latin typeface="BIZ UDPゴシック" panose="020B0400000000000000" pitchFamily="50" charset="-128"/>
                  <a:ea typeface="BIZ UDPゴシック" panose="020B0400000000000000" pitchFamily="50" charset="-128"/>
                </a:rPr>
                <a:t>たこやき</a:t>
              </a:r>
              <a:r>
                <a:rPr kumimoji="1" lang="ja-JP" altLang="en-US" sz="2400" b="1" dirty="0">
                  <a:latin typeface="BIZ UDPゴシック" panose="020B0400000000000000" pitchFamily="50" charset="-128"/>
                  <a:ea typeface="BIZ UDPゴシック" panose="020B0400000000000000" pitchFamily="50" charset="-128"/>
                </a:rPr>
                <a:t>を</a:t>
              </a:r>
              <a:endParaRPr kumimoji="1" lang="en-US" altLang="ja-JP" sz="2400" b="1" dirty="0">
                <a:latin typeface="BIZ UDPゴシック" panose="020B0400000000000000" pitchFamily="50" charset="-128"/>
                <a:ea typeface="BIZ UDPゴシック" panose="020B0400000000000000" pitchFamily="50" charset="-128"/>
              </a:endParaRPr>
            </a:p>
            <a:p>
              <a:pPr>
                <a:lnSpc>
                  <a:spcPts val="3700"/>
                </a:lnSpc>
              </a:pPr>
              <a:r>
                <a:rPr kumimoji="1" lang="ja-JP" altLang="en-US" sz="2400" b="1" dirty="0">
                  <a:latin typeface="BIZ UDPゴシック" panose="020B0400000000000000" pitchFamily="50" charset="-128"/>
                  <a:ea typeface="BIZ UDPゴシック" panose="020B0400000000000000" pitchFamily="50" charset="-128"/>
                </a:rPr>
                <a:t>食べたり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42" name="テキスト ボックス 41">
              <a:extLst>
                <a:ext uri="{FF2B5EF4-FFF2-40B4-BE49-F238E27FC236}">
                  <a16:creationId xmlns:a16="http://schemas.microsoft.com/office/drawing/2014/main" id="{22F17EBD-8544-8D26-2793-F0797BDDDAC3}"/>
                </a:ext>
              </a:extLst>
            </p:cNvPr>
            <p:cNvSpPr txBox="1"/>
            <p:nvPr/>
          </p:nvSpPr>
          <p:spPr>
            <a:xfrm>
              <a:off x="9280199" y="3655789"/>
              <a:ext cx="665893"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みせ</a:t>
              </a:r>
              <a:endParaRPr kumimoji="1" lang="ja-JP" altLang="en-US" sz="1100" dirty="0">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65377B32-3900-5D8E-D858-07F121D27637}"/>
                </a:ext>
              </a:extLst>
            </p:cNvPr>
            <p:cNvSpPr txBox="1"/>
            <p:nvPr/>
          </p:nvSpPr>
          <p:spPr>
            <a:xfrm>
              <a:off x="9003058" y="4174534"/>
              <a:ext cx="507931"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た</a:t>
              </a:r>
            </a:p>
          </p:txBody>
        </p:sp>
      </p:grpSp>
      <p:grpSp>
        <p:nvGrpSpPr>
          <p:cNvPr id="11" name="グループ化 10">
            <a:extLst>
              <a:ext uri="{FF2B5EF4-FFF2-40B4-BE49-F238E27FC236}">
                <a16:creationId xmlns:a16="http://schemas.microsoft.com/office/drawing/2014/main" id="{DA8AD577-721A-2674-D331-C4DB33BC8548}"/>
              </a:ext>
            </a:extLst>
          </p:cNvPr>
          <p:cNvGrpSpPr/>
          <p:nvPr/>
        </p:nvGrpSpPr>
        <p:grpSpPr>
          <a:xfrm>
            <a:off x="4416034" y="382112"/>
            <a:ext cx="2733819" cy="618789"/>
            <a:chOff x="4416034" y="382112"/>
            <a:chExt cx="2733819" cy="618789"/>
          </a:xfrm>
        </p:grpSpPr>
        <p:sp>
          <p:nvSpPr>
            <p:cNvPr id="29" name="テキスト ボックス 11">
              <a:extLst>
                <a:ext uri="{FF2B5EF4-FFF2-40B4-BE49-F238E27FC236}">
                  <a16:creationId xmlns:a16="http://schemas.microsoft.com/office/drawing/2014/main" id="{82BD2640-2E38-E379-B510-CD60D4698707}"/>
                </a:ext>
              </a:extLst>
            </p:cNvPr>
            <p:cNvSpPr txBox="1"/>
            <p:nvPr/>
          </p:nvSpPr>
          <p:spPr>
            <a:xfrm>
              <a:off x="4416034" y="539236"/>
              <a:ext cx="2733819" cy="461665"/>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100" b="1" dirty="0">
                  <a:latin typeface="BIZ UDPゴシック" panose="020B0400000000000000" pitchFamily="50" charset="-128"/>
                  <a:ea typeface="BIZ UDPゴシック" panose="020B0400000000000000" pitchFamily="50" charset="-128"/>
                </a:rPr>
                <a:t>　　　</a:t>
              </a:r>
              <a:r>
                <a:rPr kumimoji="1" lang="ja-JP" altLang="en-US" sz="2400" b="1" dirty="0">
                  <a:latin typeface="BIZ UDPゴシック" panose="020B0400000000000000" pitchFamily="50" charset="-128"/>
                  <a:ea typeface="BIZ UDPゴシック" panose="020B0400000000000000" pitchFamily="50" charset="-128"/>
                </a:rPr>
                <a:t>電車に乗ったり</a:t>
              </a:r>
            </a:p>
          </p:txBody>
        </p:sp>
        <p:sp>
          <p:nvSpPr>
            <p:cNvPr id="45" name="テキスト ボックス 44">
              <a:extLst>
                <a:ext uri="{FF2B5EF4-FFF2-40B4-BE49-F238E27FC236}">
                  <a16:creationId xmlns:a16="http://schemas.microsoft.com/office/drawing/2014/main" id="{A29DCE77-A92F-745B-D58F-826EDF7CD022}"/>
                </a:ext>
              </a:extLst>
            </p:cNvPr>
            <p:cNvSpPr txBox="1"/>
            <p:nvPr/>
          </p:nvSpPr>
          <p:spPr>
            <a:xfrm>
              <a:off x="4777783" y="382112"/>
              <a:ext cx="798829"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でんしゃ</a:t>
              </a:r>
            </a:p>
          </p:txBody>
        </p:sp>
        <p:sp>
          <p:nvSpPr>
            <p:cNvPr id="46" name="テキスト ボックス 45">
              <a:extLst>
                <a:ext uri="{FF2B5EF4-FFF2-40B4-BE49-F238E27FC236}">
                  <a16:creationId xmlns:a16="http://schemas.microsoft.com/office/drawing/2014/main" id="{2696D27E-31DE-DFC4-8FAE-0D96A26A40B8}"/>
                </a:ext>
              </a:extLst>
            </p:cNvPr>
            <p:cNvSpPr txBox="1"/>
            <p:nvPr/>
          </p:nvSpPr>
          <p:spPr>
            <a:xfrm>
              <a:off x="5681537" y="393947"/>
              <a:ext cx="574434" cy="261610"/>
            </a:xfrm>
            <a:prstGeom prst="rect">
              <a:avLst/>
            </a:prstGeom>
            <a:noFill/>
          </p:spPr>
          <p:txBody>
            <a:bodyPr wrap="square" rtlCol="0">
              <a:spAutoFit/>
            </a:bodyPr>
            <a:lstStyle/>
            <a:p>
              <a:r>
                <a:rPr lang="ja-JP" altLang="en-US" sz="1100" dirty="0">
                  <a:latin typeface="BIZ UDPゴシック" panose="020B0400000000000000" pitchFamily="50" charset="-128"/>
                  <a:ea typeface="BIZ UDPゴシック" panose="020B0400000000000000" pitchFamily="50" charset="-128"/>
                </a:rPr>
                <a:t>の</a:t>
              </a:r>
              <a:endParaRPr kumimoji="1" lang="ja-JP" altLang="en-US" sz="1100" dirty="0">
                <a:latin typeface="BIZ UDPゴシック" panose="020B0400000000000000" pitchFamily="50" charset="-128"/>
                <a:ea typeface="BIZ UDPゴシック" panose="020B0400000000000000" pitchFamily="50" charset="-128"/>
              </a:endParaRPr>
            </a:p>
          </p:txBody>
        </p:sp>
      </p:grpSp>
      <p:grpSp>
        <p:nvGrpSpPr>
          <p:cNvPr id="52" name="グループ化 51">
            <a:extLst>
              <a:ext uri="{FF2B5EF4-FFF2-40B4-BE49-F238E27FC236}">
                <a16:creationId xmlns:a16="http://schemas.microsoft.com/office/drawing/2014/main" id="{3585B4E8-C62C-6024-C402-A8687B33EB9C}"/>
              </a:ext>
            </a:extLst>
          </p:cNvPr>
          <p:cNvGrpSpPr/>
          <p:nvPr/>
        </p:nvGrpSpPr>
        <p:grpSpPr>
          <a:xfrm>
            <a:off x="697935" y="3702683"/>
            <a:ext cx="2395235" cy="997243"/>
            <a:chOff x="748223" y="3763372"/>
            <a:chExt cx="2395235" cy="997243"/>
          </a:xfrm>
        </p:grpSpPr>
        <p:sp>
          <p:nvSpPr>
            <p:cNvPr id="37" name="テキスト ボックス 13">
              <a:extLst>
                <a:ext uri="{FF2B5EF4-FFF2-40B4-BE49-F238E27FC236}">
                  <a16:creationId xmlns:a16="http://schemas.microsoft.com/office/drawing/2014/main" id="{BD16BD17-0ED9-F27E-E243-EEC094F0FE8B}"/>
                </a:ext>
              </a:extLst>
            </p:cNvPr>
            <p:cNvSpPr txBox="1"/>
            <p:nvPr/>
          </p:nvSpPr>
          <p:spPr>
            <a:xfrm>
              <a:off x="748223" y="3929618"/>
              <a:ext cx="2395235" cy="8309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kumimoji="1" lang="ja-JP" altLang="en-US" sz="2400" b="1" dirty="0">
                  <a:latin typeface="BIZ UDPゴシック" panose="020B0400000000000000" pitchFamily="50" charset="-128"/>
                  <a:ea typeface="BIZ UDPゴシック" panose="020B0400000000000000" pitchFamily="50" charset="-128"/>
                </a:rPr>
                <a:t>病院で</a:t>
              </a:r>
              <a:endParaRPr kumimoji="1" lang="en-US" altLang="ja-JP" sz="2400" b="1" dirty="0">
                <a:latin typeface="BIZ UDPゴシック" panose="020B0400000000000000" pitchFamily="50" charset="-128"/>
                <a:ea typeface="BIZ UDPゴシック" panose="020B0400000000000000" pitchFamily="50" charset="-128"/>
              </a:endParaRPr>
            </a:p>
            <a:p>
              <a:r>
                <a:rPr kumimoji="1" lang="ja-JP" altLang="en-US" sz="2400" b="1" dirty="0">
                  <a:latin typeface="BIZ UDPゴシック" panose="020B0400000000000000" pitchFamily="50" charset="-128"/>
                  <a:ea typeface="BIZ UDPゴシック" panose="020B0400000000000000" pitchFamily="50" charset="-128"/>
                </a:rPr>
                <a:t>みてもらったり</a:t>
              </a:r>
              <a:endParaRPr kumimoji="1" lang="en-US" altLang="ja-JP" sz="2400" b="1" dirty="0">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6F5A8272-BEFA-BF3F-1BEB-763E48DC824F}"/>
                </a:ext>
              </a:extLst>
            </p:cNvPr>
            <p:cNvSpPr txBox="1"/>
            <p:nvPr/>
          </p:nvSpPr>
          <p:spPr>
            <a:xfrm>
              <a:off x="801779" y="3763372"/>
              <a:ext cx="111775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びょういん</a:t>
              </a:r>
            </a:p>
          </p:txBody>
        </p:sp>
      </p:grpSp>
      <p:grpSp>
        <p:nvGrpSpPr>
          <p:cNvPr id="10" name="グループ化 9">
            <a:extLst>
              <a:ext uri="{FF2B5EF4-FFF2-40B4-BE49-F238E27FC236}">
                <a16:creationId xmlns:a16="http://schemas.microsoft.com/office/drawing/2014/main" id="{164C663C-FB99-A38E-C985-70B08D54B92F}"/>
              </a:ext>
            </a:extLst>
          </p:cNvPr>
          <p:cNvGrpSpPr/>
          <p:nvPr/>
        </p:nvGrpSpPr>
        <p:grpSpPr>
          <a:xfrm>
            <a:off x="5681537" y="5767419"/>
            <a:ext cx="2535784" cy="869658"/>
            <a:chOff x="5649857" y="5804202"/>
            <a:chExt cx="2535784" cy="869658"/>
          </a:xfrm>
        </p:grpSpPr>
        <p:pic>
          <p:nvPicPr>
            <p:cNvPr id="24" name="図 23">
              <a:extLst>
                <a:ext uri="{FF2B5EF4-FFF2-40B4-BE49-F238E27FC236}">
                  <a16:creationId xmlns:a16="http://schemas.microsoft.com/office/drawing/2014/main" id="{4993BD4B-C3B2-D0C7-655A-23E746A1D20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337560" y="5830857"/>
              <a:ext cx="848081" cy="843003"/>
            </a:xfrm>
            <a:prstGeom prst="rect">
              <a:avLst/>
            </a:prstGeom>
          </p:spPr>
        </p:pic>
        <p:pic>
          <p:nvPicPr>
            <p:cNvPr id="25" name="図 24">
              <a:extLst>
                <a:ext uri="{FF2B5EF4-FFF2-40B4-BE49-F238E27FC236}">
                  <a16:creationId xmlns:a16="http://schemas.microsoft.com/office/drawing/2014/main" id="{60AE1E5E-5506-9B08-AA91-C1E4CA3C149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503386" y="5814140"/>
              <a:ext cx="848081" cy="843003"/>
            </a:xfrm>
            <a:prstGeom prst="rect">
              <a:avLst/>
            </a:prstGeom>
          </p:spPr>
        </p:pic>
        <p:pic>
          <p:nvPicPr>
            <p:cNvPr id="51" name="図 50">
              <a:extLst>
                <a:ext uri="{FF2B5EF4-FFF2-40B4-BE49-F238E27FC236}">
                  <a16:creationId xmlns:a16="http://schemas.microsoft.com/office/drawing/2014/main" id="{91FAF742-AF60-9BD2-6294-11B31613115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9857" y="5804202"/>
              <a:ext cx="848081" cy="843003"/>
            </a:xfrm>
            <a:prstGeom prst="rect">
              <a:avLst/>
            </a:prstGeom>
          </p:spPr>
        </p:pic>
      </p:grpSp>
      <p:grpSp>
        <p:nvGrpSpPr>
          <p:cNvPr id="23" name="グループ化 22">
            <a:extLst>
              <a:ext uri="{FF2B5EF4-FFF2-40B4-BE49-F238E27FC236}">
                <a16:creationId xmlns:a16="http://schemas.microsoft.com/office/drawing/2014/main" id="{26E13A9E-C323-496E-E8D3-B00F5E21C5A6}"/>
              </a:ext>
            </a:extLst>
          </p:cNvPr>
          <p:cNvGrpSpPr/>
          <p:nvPr/>
        </p:nvGrpSpPr>
        <p:grpSpPr>
          <a:xfrm>
            <a:off x="8024879" y="220273"/>
            <a:ext cx="2674927" cy="1061403"/>
            <a:chOff x="8024879" y="220273"/>
            <a:chExt cx="2674927" cy="1061403"/>
          </a:xfrm>
        </p:grpSpPr>
        <p:sp>
          <p:nvSpPr>
            <p:cNvPr id="44" name="テキスト ボックス 9">
              <a:extLst>
                <a:ext uri="{FF2B5EF4-FFF2-40B4-BE49-F238E27FC236}">
                  <a16:creationId xmlns:a16="http://schemas.microsoft.com/office/drawing/2014/main" id="{62F731E4-8C7A-53CB-794F-43070701F37F}"/>
                </a:ext>
              </a:extLst>
            </p:cNvPr>
            <p:cNvSpPr txBox="1"/>
            <p:nvPr/>
          </p:nvSpPr>
          <p:spPr>
            <a:xfrm>
              <a:off x="8024879" y="340264"/>
              <a:ext cx="2674927" cy="94141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3500"/>
                </a:lnSpc>
              </a:pPr>
              <a:r>
                <a:rPr kumimoji="1" lang="ja-JP" altLang="en-US" sz="2400" b="1" dirty="0">
                  <a:latin typeface="BIZ UDPゴシック" panose="020B0400000000000000" pitchFamily="50" charset="-128"/>
                  <a:ea typeface="BIZ UDPゴシック" panose="020B0400000000000000" pitchFamily="50" charset="-128"/>
                </a:rPr>
                <a:t>美容院で</a:t>
              </a:r>
              <a:endParaRPr kumimoji="1" lang="en-US" altLang="ja-JP" sz="1100" b="1" dirty="0">
                <a:latin typeface="BIZ UDPゴシック" panose="020B0400000000000000" pitchFamily="50" charset="-128"/>
                <a:ea typeface="BIZ UDPゴシック" panose="020B0400000000000000" pitchFamily="50" charset="-128"/>
              </a:endParaRPr>
            </a:p>
            <a:p>
              <a:pPr>
                <a:lnSpc>
                  <a:spcPts val="3700"/>
                </a:lnSpc>
              </a:pPr>
              <a:r>
                <a:rPr kumimoji="1" lang="ja-JP" altLang="en-US" sz="2400" b="1" dirty="0">
                  <a:latin typeface="BIZ UDPゴシック" panose="020B0400000000000000" pitchFamily="50" charset="-128"/>
                  <a:ea typeface="BIZ UDPゴシック" panose="020B0400000000000000" pitchFamily="50" charset="-128"/>
                </a:rPr>
                <a:t>髪を切ったり</a:t>
              </a:r>
            </a:p>
          </p:txBody>
        </p:sp>
        <p:sp>
          <p:nvSpPr>
            <p:cNvPr id="47" name="テキスト ボックス 46">
              <a:extLst>
                <a:ext uri="{FF2B5EF4-FFF2-40B4-BE49-F238E27FC236}">
                  <a16:creationId xmlns:a16="http://schemas.microsoft.com/office/drawing/2014/main" id="{55CE26AD-0FBB-8553-C5CA-9D810A0D090A}"/>
                </a:ext>
              </a:extLst>
            </p:cNvPr>
            <p:cNvSpPr txBox="1"/>
            <p:nvPr/>
          </p:nvSpPr>
          <p:spPr>
            <a:xfrm>
              <a:off x="8104337" y="220273"/>
              <a:ext cx="1117757"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びよういん</a:t>
              </a:r>
            </a:p>
          </p:txBody>
        </p:sp>
        <p:sp>
          <p:nvSpPr>
            <p:cNvPr id="48" name="テキスト ボックス 47">
              <a:extLst>
                <a:ext uri="{FF2B5EF4-FFF2-40B4-BE49-F238E27FC236}">
                  <a16:creationId xmlns:a16="http://schemas.microsoft.com/office/drawing/2014/main" id="{3A09890F-BE0C-8990-5DB2-C2F09DB81AE1}"/>
                </a:ext>
              </a:extLst>
            </p:cNvPr>
            <p:cNvSpPr txBox="1"/>
            <p:nvPr/>
          </p:nvSpPr>
          <p:spPr>
            <a:xfrm>
              <a:off x="8061722" y="696537"/>
              <a:ext cx="634522"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かみ　　　　</a:t>
              </a:r>
            </a:p>
          </p:txBody>
        </p:sp>
        <p:sp>
          <p:nvSpPr>
            <p:cNvPr id="22" name="テキスト ボックス 21">
              <a:extLst>
                <a:ext uri="{FF2B5EF4-FFF2-40B4-BE49-F238E27FC236}">
                  <a16:creationId xmlns:a16="http://schemas.microsoft.com/office/drawing/2014/main" id="{E4BA79FA-48A4-88D1-BBF5-7F0C29EDE8ED}"/>
                </a:ext>
              </a:extLst>
            </p:cNvPr>
            <p:cNvSpPr txBox="1"/>
            <p:nvPr/>
          </p:nvSpPr>
          <p:spPr>
            <a:xfrm>
              <a:off x="8663215" y="696537"/>
              <a:ext cx="634522" cy="261610"/>
            </a:xfrm>
            <a:prstGeom prst="rect">
              <a:avLst/>
            </a:prstGeom>
            <a:noFill/>
          </p:spPr>
          <p:txBody>
            <a:bodyPr wrap="square" rtlCol="0">
              <a:spAutoFit/>
            </a:bodyPr>
            <a:lstStyle/>
            <a:p>
              <a:r>
                <a:rPr kumimoji="1" lang="ja-JP" altLang="en-US" sz="1100" dirty="0">
                  <a:latin typeface="BIZ UDPゴシック" panose="020B0400000000000000" pitchFamily="50" charset="-128"/>
                  <a:ea typeface="BIZ UDPゴシック" panose="020B0400000000000000" pitchFamily="50" charset="-128"/>
                </a:rPr>
                <a:t>き　　　</a:t>
              </a:r>
            </a:p>
          </p:txBody>
        </p:sp>
      </p:grpSp>
      <p:pic>
        <p:nvPicPr>
          <p:cNvPr id="16" name="図 15">
            <a:extLst>
              <a:ext uri="{FF2B5EF4-FFF2-40B4-BE49-F238E27FC236}">
                <a16:creationId xmlns:a16="http://schemas.microsoft.com/office/drawing/2014/main" id="{79045579-D804-C055-4AB5-737EE23EE7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37424" y="5721724"/>
            <a:ext cx="1584963" cy="902210"/>
          </a:xfrm>
          <a:prstGeom prst="rect">
            <a:avLst/>
          </a:prstGeom>
        </p:spPr>
      </p:pic>
      <p:grpSp>
        <p:nvGrpSpPr>
          <p:cNvPr id="13" name="グループ化 12">
            <a:extLst>
              <a:ext uri="{FF2B5EF4-FFF2-40B4-BE49-F238E27FC236}">
                <a16:creationId xmlns:a16="http://schemas.microsoft.com/office/drawing/2014/main" id="{69645212-E723-0A44-5175-5864D0F6BBA0}"/>
              </a:ext>
            </a:extLst>
          </p:cNvPr>
          <p:cNvGrpSpPr/>
          <p:nvPr/>
        </p:nvGrpSpPr>
        <p:grpSpPr>
          <a:xfrm>
            <a:off x="8832980" y="2377347"/>
            <a:ext cx="3114055" cy="902210"/>
            <a:chOff x="8832980" y="2377347"/>
            <a:chExt cx="3114055" cy="902210"/>
          </a:xfrm>
        </p:grpSpPr>
        <p:pic>
          <p:nvPicPr>
            <p:cNvPr id="17" name="図 16">
              <a:extLst>
                <a:ext uri="{FF2B5EF4-FFF2-40B4-BE49-F238E27FC236}">
                  <a16:creationId xmlns:a16="http://schemas.microsoft.com/office/drawing/2014/main" id="{113238F1-123A-83CF-8021-B8310151EA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2980" y="2377347"/>
              <a:ext cx="1584963" cy="902210"/>
            </a:xfrm>
            <a:prstGeom prst="rect">
              <a:avLst/>
            </a:prstGeom>
          </p:spPr>
        </p:pic>
        <p:pic>
          <p:nvPicPr>
            <p:cNvPr id="18" name="図 17">
              <a:extLst>
                <a:ext uri="{FF2B5EF4-FFF2-40B4-BE49-F238E27FC236}">
                  <a16:creationId xmlns:a16="http://schemas.microsoft.com/office/drawing/2014/main" id="{E1908427-88FE-111B-A8C3-2EA8F445647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62072" y="2377347"/>
              <a:ext cx="1584963" cy="902210"/>
            </a:xfrm>
            <a:prstGeom prst="rect">
              <a:avLst/>
            </a:prstGeom>
          </p:spPr>
        </p:pic>
      </p:grpSp>
      <p:pic>
        <p:nvPicPr>
          <p:cNvPr id="19" name="図 18">
            <a:extLst>
              <a:ext uri="{FF2B5EF4-FFF2-40B4-BE49-F238E27FC236}">
                <a16:creationId xmlns:a16="http://schemas.microsoft.com/office/drawing/2014/main" id="{D95F4AAF-F2B7-FCEF-23C2-103DFEEDAEF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30438" y="5708212"/>
            <a:ext cx="1584963" cy="902210"/>
          </a:xfrm>
          <a:prstGeom prst="rect">
            <a:avLst/>
          </a:prstGeom>
        </p:spPr>
      </p:pic>
      <p:pic>
        <p:nvPicPr>
          <p:cNvPr id="7" name="図 6">
            <a:extLst>
              <a:ext uri="{FF2B5EF4-FFF2-40B4-BE49-F238E27FC236}">
                <a16:creationId xmlns:a16="http://schemas.microsoft.com/office/drawing/2014/main" id="{34C8CD67-8BBD-F2E4-9A0D-A95D41FBE6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891" y="2379977"/>
            <a:ext cx="1584963" cy="902210"/>
          </a:xfrm>
          <a:prstGeom prst="rect">
            <a:avLst/>
          </a:prstGeom>
        </p:spPr>
      </p:pic>
      <p:sp>
        <p:nvSpPr>
          <p:cNvPr id="3" name="スライド番号プレースホルダー 2">
            <a:extLst>
              <a:ext uri="{FF2B5EF4-FFF2-40B4-BE49-F238E27FC236}">
                <a16:creationId xmlns:a16="http://schemas.microsoft.com/office/drawing/2014/main" id="{21C9E616-C771-FB52-46B0-B3CFA0E4D5D6}"/>
              </a:ext>
            </a:extLst>
          </p:cNvPr>
          <p:cNvSpPr>
            <a:spLocks noGrp="1"/>
          </p:cNvSpPr>
          <p:nvPr>
            <p:ph type="sldNum" sz="quarter" idx="12"/>
          </p:nvPr>
        </p:nvSpPr>
        <p:spPr>
          <a:xfrm>
            <a:off x="9220201" y="6356350"/>
            <a:ext cx="2743200" cy="365125"/>
          </a:xfrm>
        </p:spPr>
        <p:txBody>
          <a:bodyPr/>
          <a:lstStyle/>
          <a:p>
            <a:fld id="{C9D707A9-BE3A-46EF-B64A-4D23364FB652}" type="slidenum">
              <a:rPr kumimoji="1" lang="ja-JP" altLang="en-US" smtClean="0"/>
              <a:t>3</a:t>
            </a:fld>
            <a:endParaRPr kumimoji="1" lang="ja-JP" altLang="en-US" dirty="0"/>
          </a:p>
        </p:txBody>
      </p:sp>
    </p:spTree>
    <p:extLst>
      <p:ext uri="{BB962C8B-B14F-4D97-AF65-F5344CB8AC3E}">
        <p14:creationId xmlns:p14="http://schemas.microsoft.com/office/powerpoint/2010/main" val="13224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par>
                          <p:cTn id="18" fill="hold">
                            <p:stCondLst>
                              <p:cond delay="2000"/>
                            </p:stCondLst>
                            <p:childTnLst>
                              <p:par>
                                <p:cTn id="19" presetID="31" presetClass="entr" presetSubtype="0"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fltVal val="0"/>
                                          </p:val>
                                        </p:tav>
                                        <p:tav tm="100000">
                                          <p:val>
                                            <p:strVal val="#ppt_w"/>
                                          </p:val>
                                        </p:tav>
                                      </p:tavLst>
                                    </p:anim>
                                    <p:anim calcmode="lin" valueType="num">
                                      <p:cBhvr>
                                        <p:cTn id="29" dur="1000" fill="hold"/>
                                        <p:tgtEl>
                                          <p:spTgt spid="16"/>
                                        </p:tgtEl>
                                        <p:attrNameLst>
                                          <p:attrName>ppt_h</p:attrName>
                                        </p:attrNameLst>
                                      </p:cBhvr>
                                      <p:tavLst>
                                        <p:tav tm="0">
                                          <p:val>
                                            <p:fltVal val="0"/>
                                          </p:val>
                                        </p:tav>
                                        <p:tav tm="100000">
                                          <p:val>
                                            <p:strVal val="#ppt_h"/>
                                          </p:val>
                                        </p:tav>
                                      </p:tavLst>
                                    </p:anim>
                                    <p:anim calcmode="lin" valueType="num">
                                      <p:cBhvr>
                                        <p:cTn id="30" dur="1000" fill="hold"/>
                                        <p:tgtEl>
                                          <p:spTgt spid="16"/>
                                        </p:tgtEl>
                                        <p:attrNameLst>
                                          <p:attrName>style.rotation</p:attrName>
                                        </p:attrNameLst>
                                      </p:cBhvr>
                                      <p:tavLst>
                                        <p:tav tm="0">
                                          <p:val>
                                            <p:fltVal val="90"/>
                                          </p:val>
                                        </p:tav>
                                        <p:tav tm="100000">
                                          <p:val>
                                            <p:fltVal val="0"/>
                                          </p:val>
                                        </p:tav>
                                      </p:tavLst>
                                    </p:anim>
                                    <p:animEffect transition="in" filter="fade">
                                      <p:cBhvr>
                                        <p:cTn id="31" dur="1000"/>
                                        <p:tgtEl>
                                          <p:spTgt spid="16"/>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style.rotation</p:attrName>
                                        </p:attrNameLst>
                                      </p:cBhvr>
                                      <p:tavLst>
                                        <p:tav tm="0">
                                          <p:val>
                                            <p:fltVal val="90"/>
                                          </p:val>
                                        </p:tav>
                                        <p:tav tm="100000">
                                          <p:val>
                                            <p:fltVal val="0"/>
                                          </p:val>
                                        </p:tav>
                                      </p:tavLst>
                                    </p:anim>
                                    <p:animEffect transition="in" filter="fade">
                                      <p:cBhvr>
                                        <p:cTn id="45" dur="1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500"/>
                                        <p:tgtEl>
                                          <p:spTgt spid="33"/>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500"/>
                                        <p:tgtEl>
                                          <p:spTgt spid="3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fade">
                                      <p:cBhvr>
                                        <p:cTn id="62" dur="500"/>
                                        <p:tgtEl>
                                          <p:spTgt spid="3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2A61C1EC-C5ED-A896-F2E0-FEA6DB79A875}"/>
              </a:ext>
            </a:extLst>
          </p:cNvPr>
          <p:cNvSpPr/>
          <p:nvPr/>
        </p:nvSpPr>
        <p:spPr>
          <a:xfrm rot="5400000">
            <a:off x="5455700" y="2043097"/>
            <a:ext cx="2062859" cy="6497083"/>
          </a:xfrm>
          <a:prstGeom prst="wedgeRoundRectCallout">
            <a:avLst>
              <a:gd name="adj1" fmla="val -14480"/>
              <a:gd name="adj2" fmla="val 56241"/>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97782FD1-4DC9-EBA6-B336-75F1DC9BF0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58043" y="655640"/>
            <a:ext cx="1631625" cy="3636701"/>
          </a:xfrm>
          <a:prstGeom prst="rect">
            <a:avLst/>
          </a:prstGeom>
        </p:spPr>
      </p:pic>
      <p:grpSp>
        <p:nvGrpSpPr>
          <p:cNvPr id="3" name="グループ化 2">
            <a:extLst>
              <a:ext uri="{FF2B5EF4-FFF2-40B4-BE49-F238E27FC236}">
                <a16:creationId xmlns:a16="http://schemas.microsoft.com/office/drawing/2014/main" id="{49C7541E-1670-3D23-633D-3A6DD27C1FB2}"/>
              </a:ext>
            </a:extLst>
          </p:cNvPr>
          <p:cNvGrpSpPr/>
          <p:nvPr/>
        </p:nvGrpSpPr>
        <p:grpSpPr>
          <a:xfrm>
            <a:off x="1912145" y="801994"/>
            <a:ext cx="2888705" cy="790595"/>
            <a:chOff x="1073054" y="5871134"/>
            <a:chExt cx="2888705" cy="790595"/>
          </a:xfrm>
        </p:grpSpPr>
        <p:sp>
          <p:nvSpPr>
            <p:cNvPr id="4" name="四角形: 角を丸くする 3">
              <a:extLst>
                <a:ext uri="{FF2B5EF4-FFF2-40B4-BE49-F238E27FC236}">
                  <a16:creationId xmlns:a16="http://schemas.microsoft.com/office/drawing/2014/main" id="{D3A547C7-1DD1-1588-6D93-5A9348E35A1C}"/>
                </a:ext>
              </a:extLst>
            </p:cNvPr>
            <p:cNvSpPr/>
            <p:nvPr/>
          </p:nvSpPr>
          <p:spPr>
            <a:xfrm>
              <a:off x="1073054" y="5871134"/>
              <a:ext cx="2888705" cy="79059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E4A92AB-E064-9430-C650-88B3F2DE81C8}"/>
                </a:ext>
              </a:extLst>
            </p:cNvPr>
            <p:cNvSpPr txBox="1"/>
            <p:nvPr/>
          </p:nvSpPr>
          <p:spPr>
            <a:xfrm>
              <a:off x="2199806" y="5871135"/>
              <a:ext cx="367802"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en-US" altLang="ja-JP" sz="1200" b="1" dirty="0">
                <a:latin typeface="BIZ UDPゴシック" panose="020B0400000000000000" pitchFamily="50" charset="-128"/>
                <a:ea typeface="BIZ UDPゴシック" panose="020B0400000000000000" pitchFamily="50" charset="-128"/>
              </a:endParaRPr>
            </a:p>
          </p:txBody>
        </p:sp>
      </p:grpSp>
      <p:sp>
        <p:nvSpPr>
          <p:cNvPr id="20" name="テキスト ボックス 19">
            <a:extLst>
              <a:ext uri="{FF2B5EF4-FFF2-40B4-BE49-F238E27FC236}">
                <a16:creationId xmlns:a16="http://schemas.microsoft.com/office/drawing/2014/main" id="{6E00918D-A21F-0458-F01A-C17534C21160}"/>
              </a:ext>
            </a:extLst>
          </p:cNvPr>
          <p:cNvSpPr txBox="1"/>
          <p:nvPr/>
        </p:nvSpPr>
        <p:spPr>
          <a:xfrm>
            <a:off x="3748888" y="4515788"/>
            <a:ext cx="5986783" cy="1660198"/>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ズボンを買っちゃったからだね</a:t>
            </a:r>
          </a:p>
          <a:p>
            <a:pPr>
              <a:lnSpc>
                <a:spcPct val="150000"/>
              </a:lnSpc>
            </a:pPr>
            <a:r>
              <a:rPr lang="ja-JP" altLang="en-US" sz="2400" dirty="0">
                <a:latin typeface="BIZ UDPゴシック" panose="020B0400000000000000" pitchFamily="50" charset="-128"/>
                <a:ea typeface="BIZ UDPゴシック" panose="020B0400000000000000" pitchFamily="50" charset="-128"/>
              </a:rPr>
              <a:t>欲しくないのに勧められるままに買うと</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後で自分が困ることになってしまったね</a:t>
            </a:r>
          </a:p>
        </p:txBody>
      </p:sp>
      <p:pic>
        <p:nvPicPr>
          <p:cNvPr id="9" name="図 8">
            <a:extLst>
              <a:ext uri="{FF2B5EF4-FFF2-40B4-BE49-F238E27FC236}">
                <a16:creationId xmlns:a16="http://schemas.microsoft.com/office/drawing/2014/main" id="{2F3EBAC7-DB11-A3EB-803E-23B7D2C37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8144" y="4185635"/>
            <a:ext cx="1388003" cy="2062860"/>
          </a:xfrm>
          <a:prstGeom prst="rect">
            <a:avLst/>
          </a:prstGeom>
        </p:spPr>
      </p:pic>
      <p:sp>
        <p:nvSpPr>
          <p:cNvPr id="10" name="テキスト ボックス 15">
            <a:extLst>
              <a:ext uri="{FF2B5EF4-FFF2-40B4-BE49-F238E27FC236}">
                <a16:creationId xmlns:a16="http://schemas.microsoft.com/office/drawing/2014/main" id="{6B8656D4-A669-4326-3E00-E82093E23CC0}"/>
              </a:ext>
            </a:extLst>
          </p:cNvPr>
          <p:cNvSpPr txBox="1"/>
          <p:nvPr/>
        </p:nvSpPr>
        <p:spPr>
          <a:xfrm>
            <a:off x="776868" y="2211277"/>
            <a:ext cx="9066379" cy="1660198"/>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次の日、友だちから「おかしを買いに行こう」と誘われました。</a:t>
            </a:r>
          </a:p>
          <a:p>
            <a:pPr>
              <a:lnSpc>
                <a:spcPct val="150000"/>
              </a:lnSpc>
            </a:pPr>
            <a:r>
              <a:rPr lang="ja-JP" altLang="en-US" sz="2400" dirty="0">
                <a:latin typeface="BIZ UDPゴシック" panose="020B0400000000000000" pitchFamily="50" charset="-128"/>
                <a:ea typeface="BIZ UDPゴシック" panose="020B0400000000000000" pitchFamily="50" charset="-128"/>
              </a:rPr>
              <a:t>すごく行きたいと思ったけれど、</a:t>
            </a:r>
            <a:r>
              <a:rPr kumimoji="1" lang="ja-JP" altLang="en-US" sz="2400" dirty="0">
                <a:latin typeface="BIZ UDPゴシック" panose="020B0400000000000000" pitchFamily="50" charset="-128"/>
                <a:ea typeface="BIZ UDPゴシック" panose="020B0400000000000000" pitchFamily="50" charset="-128"/>
              </a:rPr>
              <a:t>もうおこづかいがないので、</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断るしかありませんでした</a:t>
            </a:r>
          </a:p>
        </p:txBody>
      </p:sp>
      <p:sp>
        <p:nvSpPr>
          <p:cNvPr id="6" name="スライド番号プレースホルダー 5">
            <a:extLst>
              <a:ext uri="{FF2B5EF4-FFF2-40B4-BE49-F238E27FC236}">
                <a16:creationId xmlns:a16="http://schemas.microsoft.com/office/drawing/2014/main" id="{8C14BA63-8878-B8B5-EC0C-8E0C2A1A413A}"/>
              </a:ext>
            </a:extLst>
          </p:cNvPr>
          <p:cNvSpPr>
            <a:spLocks noGrp="1"/>
          </p:cNvSpPr>
          <p:nvPr>
            <p:ph type="sldNum" sz="quarter" idx="12"/>
          </p:nvPr>
        </p:nvSpPr>
        <p:spPr/>
        <p:txBody>
          <a:bodyPr/>
          <a:lstStyle/>
          <a:p>
            <a:fld id="{69798F0D-7302-4F0F-B80B-378524AAADEE}" type="slidenum">
              <a:rPr kumimoji="1" lang="ja-JP" altLang="en-US" smtClean="0"/>
              <a:t>30</a:t>
            </a:fld>
            <a:endParaRPr kumimoji="1" lang="ja-JP" altLang="en-US"/>
          </a:p>
        </p:txBody>
      </p:sp>
      <p:pic>
        <p:nvPicPr>
          <p:cNvPr id="11" name="図 10">
            <a:extLst>
              <a:ext uri="{FF2B5EF4-FFF2-40B4-BE49-F238E27FC236}">
                <a16:creationId xmlns:a16="http://schemas.microsoft.com/office/drawing/2014/main" id="{E168B19D-8B38-7098-A6D7-BA5A879CE8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8425148" y="622005"/>
            <a:ext cx="1310523" cy="1299338"/>
          </a:xfrm>
          <a:prstGeom prst="rect">
            <a:avLst/>
          </a:prstGeom>
        </p:spPr>
      </p:pic>
      <p:sp>
        <p:nvSpPr>
          <p:cNvPr id="7" name="テキスト ボックス 6">
            <a:extLst>
              <a:ext uri="{FF2B5EF4-FFF2-40B4-BE49-F238E27FC236}">
                <a16:creationId xmlns:a16="http://schemas.microsoft.com/office/drawing/2014/main" id="{C031BFF3-45C2-83C5-4019-477D2FEB79A9}"/>
              </a:ext>
            </a:extLst>
          </p:cNvPr>
          <p:cNvSpPr txBox="1"/>
          <p:nvPr/>
        </p:nvSpPr>
        <p:spPr>
          <a:xfrm>
            <a:off x="776868" y="2145880"/>
            <a:ext cx="755905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つぎ　　　 ひ　　　とも　　　　　　　　　　　　　　　　　　　　　　　　　か　　　　　　　 い　　　　　　　　　　　さそ</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37B050AF-08DD-6C35-934D-0F5D5CEC8A97}"/>
              </a:ext>
            </a:extLst>
          </p:cNvPr>
          <p:cNvSpPr txBox="1"/>
          <p:nvPr/>
        </p:nvSpPr>
        <p:spPr>
          <a:xfrm>
            <a:off x="1687927" y="2699171"/>
            <a:ext cx="257927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い　　　　　　　　　　　　 おも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BF01C383-B512-7ED0-6247-FE4C2F2B7A31}"/>
              </a:ext>
            </a:extLst>
          </p:cNvPr>
          <p:cNvSpPr txBox="1"/>
          <p:nvPr/>
        </p:nvSpPr>
        <p:spPr>
          <a:xfrm>
            <a:off x="776868" y="3253849"/>
            <a:ext cx="755905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ことわ</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990C56FF-517F-1230-39F1-14446B3C8130}"/>
              </a:ext>
            </a:extLst>
          </p:cNvPr>
          <p:cNvSpPr txBox="1"/>
          <p:nvPr/>
        </p:nvSpPr>
        <p:spPr>
          <a:xfrm>
            <a:off x="4910583" y="4458970"/>
            <a:ext cx="126492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か</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9A7A1DF-A7B5-D892-4E71-F49EA7F3D463}"/>
              </a:ext>
            </a:extLst>
          </p:cNvPr>
          <p:cNvSpPr txBox="1"/>
          <p:nvPr/>
        </p:nvSpPr>
        <p:spPr>
          <a:xfrm>
            <a:off x="3748888" y="4993334"/>
            <a:ext cx="516202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ほ　　　　　　　　　　　　　　　　　　すす　　　　　　　　　　　　　　　　　　　　か</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76E1156-BE09-899C-959F-93AA463E53E0}"/>
              </a:ext>
            </a:extLst>
          </p:cNvPr>
          <p:cNvSpPr txBox="1"/>
          <p:nvPr/>
        </p:nvSpPr>
        <p:spPr>
          <a:xfrm>
            <a:off x="3748888" y="5578586"/>
            <a:ext cx="516202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あと　　　 じぶん　　　　 こま</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7952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D26D4C2B-00B5-ABFC-BBA1-EE8B06D2C7DD}"/>
              </a:ext>
            </a:extLst>
          </p:cNvPr>
          <p:cNvSpPr/>
          <p:nvPr/>
        </p:nvSpPr>
        <p:spPr>
          <a:xfrm rot="5400000">
            <a:off x="6203448" y="1371389"/>
            <a:ext cx="1981735" cy="7749466"/>
          </a:xfrm>
          <a:prstGeom prst="wedgeRoundRectCallout">
            <a:avLst>
              <a:gd name="adj1" fmla="val -14480"/>
              <a:gd name="adj2" fmla="val 56241"/>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2FD8FD9F-B575-3832-01CC-116E2B3445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0889" y="944721"/>
            <a:ext cx="1571311" cy="2963709"/>
          </a:xfrm>
          <a:prstGeom prst="rect">
            <a:avLst/>
          </a:prstGeom>
        </p:spPr>
      </p:pic>
      <p:grpSp>
        <p:nvGrpSpPr>
          <p:cNvPr id="13" name="グループ化 12">
            <a:extLst>
              <a:ext uri="{FF2B5EF4-FFF2-40B4-BE49-F238E27FC236}">
                <a16:creationId xmlns:a16="http://schemas.microsoft.com/office/drawing/2014/main" id="{327A3AC8-EFA7-983C-A04C-5CB3A8E6867E}"/>
              </a:ext>
            </a:extLst>
          </p:cNvPr>
          <p:cNvGrpSpPr/>
          <p:nvPr/>
        </p:nvGrpSpPr>
        <p:grpSpPr>
          <a:xfrm>
            <a:off x="2103171" y="868839"/>
            <a:ext cx="2888705" cy="790595"/>
            <a:chOff x="425579" y="2428235"/>
            <a:chExt cx="2888705" cy="790595"/>
          </a:xfrm>
          <a:solidFill>
            <a:schemeClr val="accent5">
              <a:lumMod val="40000"/>
              <a:lumOff val="60000"/>
            </a:schemeClr>
          </a:solidFill>
        </p:grpSpPr>
        <p:sp>
          <p:nvSpPr>
            <p:cNvPr id="14" name="四角形: 角を丸くする 13">
              <a:extLst>
                <a:ext uri="{FF2B5EF4-FFF2-40B4-BE49-F238E27FC236}">
                  <a16:creationId xmlns:a16="http://schemas.microsoft.com/office/drawing/2014/main" id="{E873E6D9-3941-1A4B-18A5-B2086E29D6FB}"/>
                </a:ext>
              </a:extLst>
            </p:cNvPr>
            <p:cNvSpPr/>
            <p:nvPr/>
          </p:nvSpPr>
          <p:spPr>
            <a:xfrm>
              <a:off x="425579" y="2428235"/>
              <a:ext cx="2888705" cy="790595"/>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chemeClr val="tx1"/>
                  </a:solidFill>
                  <a:latin typeface="BIZ UDPゴシック" panose="020B0400000000000000" pitchFamily="50" charset="-128"/>
                  <a:ea typeface="BIZ UDPゴシック" panose="020B0400000000000000" pitchFamily="50" charset="-128"/>
                </a:rPr>
                <a:t>買わない</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F0EC56F-D3C4-7696-40B1-C4DC7CD7D827}"/>
                </a:ext>
              </a:extLst>
            </p:cNvPr>
            <p:cNvSpPr txBox="1"/>
            <p:nvPr/>
          </p:nvSpPr>
          <p:spPr>
            <a:xfrm>
              <a:off x="1182238" y="2428235"/>
              <a:ext cx="459753" cy="276999"/>
            </a:xfrm>
            <a:prstGeom prst="rect">
              <a:avLst/>
            </a:prstGeom>
            <a:noFill/>
          </p:spPr>
          <p:txBody>
            <a:bodyPr wrap="square" rtlCol="0">
              <a:spAutoFit/>
            </a:bodyPr>
            <a:lstStyle/>
            <a:p>
              <a:pPr>
                <a:spcAft>
                  <a:spcPts val="600"/>
                </a:spcAft>
              </a:pPr>
              <a:r>
                <a:rPr kumimoji="1" lang="ja-JP" altLang="en-US" sz="1200" b="1" dirty="0">
                  <a:latin typeface="BIZ UDPゴシック" panose="020B0400000000000000" pitchFamily="50" charset="-128"/>
                  <a:ea typeface="BIZ UDPゴシック" panose="020B0400000000000000" pitchFamily="50" charset="-128"/>
                </a:rPr>
                <a:t>か</a:t>
              </a:r>
              <a:endParaRPr kumimoji="1" lang="en-US" altLang="ja-JP" sz="1200" b="1" dirty="0">
                <a:latin typeface="BIZ UDPゴシック" panose="020B0400000000000000" pitchFamily="50" charset="-128"/>
                <a:ea typeface="BIZ UDPゴシック" panose="020B0400000000000000" pitchFamily="50" charset="-128"/>
              </a:endParaRPr>
            </a:p>
          </p:txBody>
        </p:sp>
      </p:grpSp>
      <p:sp>
        <p:nvSpPr>
          <p:cNvPr id="20" name="テキスト ボックス 19">
            <a:extLst>
              <a:ext uri="{FF2B5EF4-FFF2-40B4-BE49-F238E27FC236}">
                <a16:creationId xmlns:a16="http://schemas.microsoft.com/office/drawing/2014/main" id="{6E00918D-A21F-0458-F01A-C17534C21160}"/>
              </a:ext>
            </a:extLst>
          </p:cNvPr>
          <p:cNvSpPr txBox="1"/>
          <p:nvPr/>
        </p:nvSpPr>
        <p:spPr>
          <a:xfrm>
            <a:off x="3547523" y="4360186"/>
            <a:ext cx="7237311" cy="1660198"/>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持っているお金を使い切らず、いつか欲しいものを</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買うために貯めることも大事だよ</a:t>
            </a:r>
          </a:p>
          <a:p>
            <a:pPr>
              <a:lnSpc>
                <a:spcPct val="150000"/>
              </a:lnSpc>
            </a:pPr>
            <a:r>
              <a:rPr lang="ja-JP" altLang="en-US" sz="2400" dirty="0">
                <a:latin typeface="BIZ UDPゴシック" panose="020B0400000000000000" pitchFamily="50" charset="-128"/>
                <a:ea typeface="BIZ UDPゴシック" panose="020B0400000000000000" pitchFamily="50" charset="-128"/>
              </a:rPr>
              <a:t>そのために、いらないときは「いりません」と答えよう</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23" name="図 22">
            <a:extLst>
              <a:ext uri="{FF2B5EF4-FFF2-40B4-BE49-F238E27FC236}">
                <a16:creationId xmlns:a16="http://schemas.microsoft.com/office/drawing/2014/main" id="{BA6785EB-C4F2-1CD6-DC74-AB4FB5E03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180835">
            <a:off x="1485826" y="4527278"/>
            <a:ext cx="1376601" cy="1827871"/>
          </a:xfrm>
          <a:prstGeom prst="rect">
            <a:avLst/>
          </a:prstGeom>
        </p:spPr>
      </p:pic>
      <p:sp>
        <p:nvSpPr>
          <p:cNvPr id="4" name="テキスト ボックス 15">
            <a:extLst>
              <a:ext uri="{FF2B5EF4-FFF2-40B4-BE49-F238E27FC236}">
                <a16:creationId xmlns:a16="http://schemas.microsoft.com/office/drawing/2014/main" id="{D3CCC638-DD2C-E6E0-3FF7-2C163FB91011}"/>
              </a:ext>
            </a:extLst>
          </p:cNvPr>
          <p:cNvSpPr txBox="1"/>
          <p:nvPr/>
        </p:nvSpPr>
        <p:spPr>
          <a:xfrm>
            <a:off x="1171191" y="1901409"/>
            <a:ext cx="6762573" cy="1660198"/>
          </a:xfrm>
          <a:prstGeom prst="rect">
            <a:avLst/>
          </a:prstGeom>
          <a:solidFill>
            <a:schemeClr val="accent4">
              <a:lumMod val="40000"/>
              <a:lumOff val="60000"/>
            </a:schemeClr>
          </a:solid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2400" dirty="0">
                <a:latin typeface="BIZ UDPゴシック" panose="020B0400000000000000" pitchFamily="50" charset="-128"/>
                <a:ea typeface="BIZ UDPゴシック" panose="020B0400000000000000" pitchFamily="50" charset="-128"/>
              </a:rPr>
              <a:t>自分の欲しい物だけ買って、残りのおこづかいは、ポーチやおかしを買ったり、友だちと遊びに行ったりして使うつもりです</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D2D808BE-B92D-02FB-21EF-1635B13EE98B}"/>
              </a:ext>
            </a:extLst>
          </p:cNvPr>
          <p:cNvSpPr>
            <a:spLocks noGrp="1"/>
          </p:cNvSpPr>
          <p:nvPr>
            <p:ph type="sldNum" sz="quarter" idx="12"/>
          </p:nvPr>
        </p:nvSpPr>
        <p:spPr/>
        <p:txBody>
          <a:bodyPr/>
          <a:lstStyle/>
          <a:p>
            <a:fld id="{69798F0D-7302-4F0F-B80B-378524AAADEE}" type="slidenum">
              <a:rPr kumimoji="1" lang="ja-JP" altLang="en-US" smtClean="0"/>
              <a:t>31</a:t>
            </a:fld>
            <a:endParaRPr kumimoji="1" lang="ja-JP" altLang="en-US"/>
          </a:p>
        </p:txBody>
      </p:sp>
      <p:sp>
        <p:nvSpPr>
          <p:cNvPr id="5" name="吹き出し: 角を丸めた四角形 4">
            <a:extLst>
              <a:ext uri="{FF2B5EF4-FFF2-40B4-BE49-F238E27FC236}">
                <a16:creationId xmlns:a16="http://schemas.microsoft.com/office/drawing/2014/main" id="{E4301FEE-A76F-A2C4-6375-57BC2DAE422A}"/>
              </a:ext>
            </a:extLst>
          </p:cNvPr>
          <p:cNvSpPr/>
          <p:nvPr/>
        </p:nvSpPr>
        <p:spPr>
          <a:xfrm>
            <a:off x="6402689" y="364271"/>
            <a:ext cx="2359243" cy="767729"/>
          </a:xfrm>
          <a:prstGeom prst="wedgeRoundRectCallout">
            <a:avLst>
              <a:gd name="adj1" fmla="val 44098"/>
              <a:gd name="adj2" fmla="val 94013"/>
              <a:gd name="adj3" fmla="val 1666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ja-JP" altLang="en-US" sz="2400" dirty="0">
                <a:solidFill>
                  <a:schemeClr val="tx1"/>
                </a:solidFill>
                <a:latin typeface="BIZ UDPゴシック" panose="020B0400000000000000" pitchFamily="50" charset="-128"/>
                <a:ea typeface="BIZ UDPゴシック" panose="020B0400000000000000" pitchFamily="50" charset="-128"/>
              </a:rPr>
              <a:t>いりません</a:t>
            </a:r>
            <a:endParaRPr kumimoji="1" lang="en-US" altLang="ja-JP" sz="2400" dirty="0">
              <a:solidFill>
                <a:schemeClr val="tx1"/>
              </a:solidFill>
              <a:latin typeface="BIZ UDPゴシック" panose="020B0400000000000000" pitchFamily="50" charset="-128"/>
              <a:ea typeface="BIZ UDPゴシック" panose="020B0400000000000000" pitchFamily="50" charset="-128"/>
            </a:endParaRPr>
          </a:p>
        </p:txBody>
      </p:sp>
      <p:pic>
        <p:nvPicPr>
          <p:cNvPr id="9" name="図 8">
            <a:extLst>
              <a:ext uri="{FF2B5EF4-FFF2-40B4-BE49-F238E27FC236}">
                <a16:creationId xmlns:a16="http://schemas.microsoft.com/office/drawing/2014/main" id="{2BC3004F-AE86-CB81-5EA9-E9AA9EB4D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006" y="2426575"/>
            <a:ext cx="1421655" cy="815980"/>
          </a:xfrm>
          <a:prstGeom prst="rect">
            <a:avLst/>
          </a:prstGeom>
        </p:spPr>
      </p:pic>
      <p:sp>
        <p:nvSpPr>
          <p:cNvPr id="6" name="テキスト ボックス 5">
            <a:extLst>
              <a:ext uri="{FF2B5EF4-FFF2-40B4-BE49-F238E27FC236}">
                <a16:creationId xmlns:a16="http://schemas.microsoft.com/office/drawing/2014/main" id="{8475236C-6B99-1137-3F4B-1502569E34E3}"/>
              </a:ext>
            </a:extLst>
          </p:cNvPr>
          <p:cNvSpPr txBox="1"/>
          <p:nvPr/>
        </p:nvSpPr>
        <p:spPr>
          <a:xfrm>
            <a:off x="1167500" y="1867758"/>
            <a:ext cx="516202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じぶん　　　　 ほ　　　　　　 もの　　　　　　 か　　　　　　　　 のこ</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B2BDEA01-58B5-9969-4DB3-F239C93D0054}"/>
              </a:ext>
            </a:extLst>
          </p:cNvPr>
          <p:cNvSpPr txBox="1"/>
          <p:nvPr/>
        </p:nvSpPr>
        <p:spPr>
          <a:xfrm>
            <a:off x="2631839" y="2395134"/>
            <a:ext cx="516202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か　　　　　　　　　　　とも　　　　　　　　　あそ　　　　　　い</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7912137-D4FF-65A4-40F3-669ABB7C17AB}"/>
              </a:ext>
            </a:extLst>
          </p:cNvPr>
          <p:cNvSpPr txBox="1"/>
          <p:nvPr/>
        </p:nvSpPr>
        <p:spPr>
          <a:xfrm>
            <a:off x="2313685" y="2933622"/>
            <a:ext cx="201179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つか</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C6B7BE34-C21F-8F56-1537-0681513FC9FE}"/>
              </a:ext>
            </a:extLst>
          </p:cNvPr>
          <p:cNvSpPr txBox="1"/>
          <p:nvPr/>
        </p:nvSpPr>
        <p:spPr>
          <a:xfrm>
            <a:off x="3480471" y="4326838"/>
            <a:ext cx="662543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も　　　　　　　　　　　　　　　 かね　　　つか　　　 き　　　　　　　　　　　　　　　　　  ほ　　　　　　　　　　　　　　　　</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0A0001A4-56C6-1AE6-FC82-389351D1DF34}"/>
              </a:ext>
            </a:extLst>
          </p:cNvPr>
          <p:cNvSpPr txBox="1"/>
          <p:nvPr/>
        </p:nvSpPr>
        <p:spPr>
          <a:xfrm>
            <a:off x="3547523" y="4838822"/>
            <a:ext cx="662543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か　　　　　　　　　　　　  た　　　　　　　　　　　　　　　 だいじ　　　</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8B4A301-0A40-3F11-7686-4B3F17CC095A}"/>
              </a:ext>
            </a:extLst>
          </p:cNvPr>
          <p:cNvSpPr txBox="1"/>
          <p:nvPr/>
        </p:nvSpPr>
        <p:spPr>
          <a:xfrm>
            <a:off x="9196544" y="5370466"/>
            <a:ext cx="1146428"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こた</a:t>
            </a:r>
            <a:endParaRPr lang="en-US" altLang="ja-JP" sz="12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CDF5A258-CECE-E8AD-2139-657522486D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72745" y="538474"/>
            <a:ext cx="1584963" cy="902210"/>
          </a:xfrm>
          <a:prstGeom prst="rect">
            <a:avLst/>
          </a:prstGeom>
        </p:spPr>
      </p:pic>
      <p:pic>
        <p:nvPicPr>
          <p:cNvPr id="19" name="図 18">
            <a:extLst>
              <a:ext uri="{FF2B5EF4-FFF2-40B4-BE49-F238E27FC236}">
                <a16:creationId xmlns:a16="http://schemas.microsoft.com/office/drawing/2014/main" id="{5D067B91-F971-8B24-BDD3-A30FC1A70A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199665" y="1380668"/>
            <a:ext cx="1584963" cy="902210"/>
          </a:xfrm>
          <a:prstGeom prst="rect">
            <a:avLst/>
          </a:prstGeom>
        </p:spPr>
      </p:pic>
    </p:spTree>
    <p:extLst>
      <p:ext uri="{BB962C8B-B14F-4D97-AF65-F5344CB8AC3E}">
        <p14:creationId xmlns:p14="http://schemas.microsoft.com/office/powerpoint/2010/main" val="16391805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030FA7C-2F40-F1B1-1766-D6FE1E19A070}"/>
              </a:ext>
            </a:extLst>
          </p:cNvPr>
          <p:cNvSpPr txBox="1"/>
          <p:nvPr/>
        </p:nvSpPr>
        <p:spPr>
          <a:xfrm>
            <a:off x="2709961" y="2043868"/>
            <a:ext cx="7401602" cy="1241943"/>
          </a:xfrm>
          <a:prstGeom prst="rect">
            <a:avLst/>
          </a:prstGeom>
          <a:noFill/>
        </p:spPr>
        <p:txBody>
          <a:bodyPr wrap="square" rtlCol="0">
            <a:spAutoFit/>
          </a:bodyPr>
          <a:lstStyle/>
          <a:p>
            <a:pPr>
              <a:lnSpc>
                <a:spcPct val="150000"/>
              </a:lnSpc>
            </a:pPr>
            <a:r>
              <a:rPr lang="ja-JP" altLang="en-US" sz="6000" dirty="0">
                <a:latin typeface="BIZ UDPゴシック" panose="020B0400000000000000" pitchFamily="50" charset="-128"/>
                <a:ea typeface="BIZ UDPゴシック" panose="020B0400000000000000" pitchFamily="50" charset="-128"/>
              </a:rPr>
              <a:t>自分の意見を伝える</a:t>
            </a:r>
            <a:endParaRPr lang="en-US" altLang="ja-JP" sz="60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F934D2A4-F141-E6C1-0401-EB199DAED60C}"/>
              </a:ext>
            </a:extLst>
          </p:cNvPr>
          <p:cNvSpPr>
            <a:spLocks noGrp="1"/>
          </p:cNvSpPr>
          <p:nvPr>
            <p:ph type="sldNum" sz="quarter" idx="12"/>
          </p:nvPr>
        </p:nvSpPr>
        <p:spPr/>
        <p:txBody>
          <a:bodyPr/>
          <a:lstStyle/>
          <a:p>
            <a:fld id="{69798F0D-7302-4F0F-B80B-378524AAADEE}" type="slidenum">
              <a:rPr kumimoji="1" lang="ja-JP" altLang="en-US" smtClean="0"/>
              <a:t>32</a:t>
            </a:fld>
            <a:endParaRPr kumimoji="1" lang="ja-JP" altLang="en-US"/>
          </a:p>
        </p:txBody>
      </p:sp>
      <p:pic>
        <p:nvPicPr>
          <p:cNvPr id="4" name="図 3">
            <a:extLst>
              <a:ext uri="{FF2B5EF4-FFF2-40B4-BE49-F238E27FC236}">
                <a16:creationId xmlns:a16="http://schemas.microsoft.com/office/drawing/2014/main" id="{BE2BF592-2369-CA68-DA49-DB0D6C1E71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9165" flipH="1">
            <a:off x="10104595" y="4049707"/>
            <a:ext cx="1588765" cy="2109585"/>
          </a:xfrm>
          <a:prstGeom prst="rect">
            <a:avLst/>
          </a:prstGeom>
        </p:spPr>
      </p:pic>
      <p:sp>
        <p:nvSpPr>
          <p:cNvPr id="5" name="吹き出し: 角を丸めた四角形 4">
            <a:extLst>
              <a:ext uri="{FF2B5EF4-FFF2-40B4-BE49-F238E27FC236}">
                <a16:creationId xmlns:a16="http://schemas.microsoft.com/office/drawing/2014/main" id="{F1018165-8C6C-9037-D6C2-3FDC557F615F}"/>
              </a:ext>
            </a:extLst>
          </p:cNvPr>
          <p:cNvSpPr/>
          <p:nvPr/>
        </p:nvSpPr>
        <p:spPr>
          <a:xfrm rot="5400000">
            <a:off x="4157034" y="635960"/>
            <a:ext cx="2092313" cy="8742228"/>
          </a:xfrm>
          <a:prstGeom prst="wedgeRoundRectCallout">
            <a:avLst>
              <a:gd name="adj1" fmla="val 4197"/>
              <a:gd name="adj2" fmla="val -56994"/>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D368C8D9-9F20-3FB8-1CDB-175557EFF561}"/>
              </a:ext>
            </a:extLst>
          </p:cNvPr>
          <p:cNvSpPr txBox="1"/>
          <p:nvPr/>
        </p:nvSpPr>
        <p:spPr>
          <a:xfrm>
            <a:off x="1239972" y="4195094"/>
            <a:ext cx="8334333" cy="1429109"/>
          </a:xfrm>
          <a:prstGeom prst="rect">
            <a:avLst/>
          </a:prstGeom>
          <a:noFill/>
        </p:spPr>
        <p:txBody>
          <a:bodyPr wrap="none" rtlCol="0">
            <a:spAutoFit/>
          </a:bodyPr>
          <a:lstStyle/>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「自分の意見を伝える」って、誰に？　どうやって？</a:t>
            </a:r>
          </a:p>
          <a:p>
            <a:pPr>
              <a:lnSpc>
                <a:spcPct val="150000"/>
              </a:lnSpc>
              <a:spcBef>
                <a:spcPts val="600"/>
              </a:spcBef>
              <a:spcAft>
                <a:spcPts val="600"/>
              </a:spcAft>
            </a:pPr>
            <a:r>
              <a:rPr lang="ja-JP" altLang="en-US" sz="2800" b="1" dirty="0">
                <a:latin typeface="BIZ UDPゴシック" panose="020B0400000000000000" pitchFamily="50" charset="-128"/>
                <a:ea typeface="BIZ UDPゴシック" panose="020B0400000000000000" pitchFamily="50" charset="-128"/>
              </a:rPr>
              <a:t>いっしょに考えて</a:t>
            </a:r>
            <a:r>
              <a:rPr kumimoji="1" lang="ja-JP" altLang="en-US" sz="2800" b="1" dirty="0">
                <a:latin typeface="BIZ UDPゴシック" panose="020B0400000000000000" pitchFamily="50" charset="-128"/>
                <a:ea typeface="BIZ UDPゴシック" panose="020B0400000000000000" pitchFamily="50" charset="-128"/>
              </a:rPr>
              <a:t>いこう！</a:t>
            </a:r>
          </a:p>
        </p:txBody>
      </p:sp>
      <p:sp>
        <p:nvSpPr>
          <p:cNvPr id="7" name="テキスト ボックス 6">
            <a:extLst>
              <a:ext uri="{FF2B5EF4-FFF2-40B4-BE49-F238E27FC236}">
                <a16:creationId xmlns:a16="http://schemas.microsoft.com/office/drawing/2014/main" id="{489F6453-C826-DC04-7FF9-3ED399F9D5A0}"/>
              </a:ext>
            </a:extLst>
          </p:cNvPr>
          <p:cNvSpPr txBox="1"/>
          <p:nvPr/>
        </p:nvSpPr>
        <p:spPr>
          <a:xfrm>
            <a:off x="1757054" y="1934078"/>
            <a:ext cx="7227457" cy="461665"/>
          </a:xfrm>
          <a:prstGeom prst="rect">
            <a:avLst/>
          </a:prstGeom>
          <a:noFill/>
        </p:spPr>
        <p:txBody>
          <a:bodyPr wrap="square" rtlCol="0">
            <a:spAutoFit/>
          </a:bodyPr>
          <a:lstStyle/>
          <a:p>
            <a:pPr>
              <a:spcBef>
                <a:spcPts val="600"/>
              </a:spcBef>
              <a:spcAft>
                <a:spcPts val="600"/>
              </a:spcAft>
            </a:pPr>
            <a:r>
              <a:rPr lang="en-US" altLang="ja-JP" sz="2400" dirty="0">
                <a:latin typeface="BIZ UDPゴシック" panose="020B0400000000000000" pitchFamily="50" charset="-128"/>
                <a:ea typeface="BIZ UDPゴシック" panose="020B0400000000000000" pitchFamily="50" charset="-128"/>
              </a:rPr>
              <a:t>         </a:t>
            </a:r>
            <a:r>
              <a:rPr lang="ja-JP" altLang="en-US" sz="2400" dirty="0">
                <a:latin typeface="BIZ UDPゴシック" panose="020B0400000000000000" pitchFamily="50" charset="-128"/>
                <a:ea typeface="BIZ UDPゴシック" panose="020B0400000000000000" pitchFamily="50" charset="-128"/>
              </a:rPr>
              <a:t>　じ　　ぶん　　　　　い　けん　　 　　　つた</a:t>
            </a:r>
            <a:endParaRPr lang="en-US" altLang="ja-JP" sz="2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0EB52B1-3D33-56AA-DAC4-D5F495FFB9A5}"/>
              </a:ext>
            </a:extLst>
          </p:cNvPr>
          <p:cNvSpPr txBox="1"/>
          <p:nvPr/>
        </p:nvSpPr>
        <p:spPr>
          <a:xfrm>
            <a:off x="906507" y="4144277"/>
            <a:ext cx="7227457" cy="276999"/>
          </a:xfrm>
          <a:prstGeom prst="rect">
            <a:avLst/>
          </a:prstGeom>
          <a:noFill/>
        </p:spPr>
        <p:txBody>
          <a:bodyPr wrap="square" rtlCol="0">
            <a:spAutoFit/>
          </a:bodyPr>
          <a:lstStyle/>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じ　　ぶん　　　　　い　けん　　　　つた　　　　　　　　　　　　　　　　　　だれ　</a:t>
            </a:r>
            <a:endParaRPr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7387DFB-E0FC-8182-5F5B-20E8FCA8F0AB}"/>
              </a:ext>
            </a:extLst>
          </p:cNvPr>
          <p:cNvSpPr txBox="1"/>
          <p:nvPr/>
        </p:nvSpPr>
        <p:spPr>
          <a:xfrm>
            <a:off x="2797033" y="4944630"/>
            <a:ext cx="722745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かんが</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27384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0282B753-CAB7-D800-B331-F1DBD8AF369A}"/>
              </a:ext>
            </a:extLst>
          </p:cNvPr>
          <p:cNvSpPr>
            <a:spLocks noGrp="1"/>
          </p:cNvSpPr>
          <p:nvPr>
            <p:ph type="sldNum" sz="quarter" idx="12"/>
          </p:nvPr>
        </p:nvSpPr>
        <p:spPr/>
        <p:txBody>
          <a:bodyPr/>
          <a:lstStyle/>
          <a:p>
            <a:fld id="{69798F0D-7302-4F0F-B80B-378524AAADEE}" type="slidenum">
              <a:rPr kumimoji="1" lang="ja-JP" altLang="en-US" smtClean="0"/>
              <a:t>33</a:t>
            </a:fld>
            <a:endParaRPr kumimoji="1" lang="ja-JP" altLang="en-US"/>
          </a:p>
        </p:txBody>
      </p:sp>
      <p:sp>
        <p:nvSpPr>
          <p:cNvPr id="2" name="テキスト ボックス 1">
            <a:extLst>
              <a:ext uri="{FF2B5EF4-FFF2-40B4-BE49-F238E27FC236}">
                <a16:creationId xmlns:a16="http://schemas.microsoft.com/office/drawing/2014/main" id="{44D728D6-D4C5-DAF5-A881-692581A102AA}"/>
              </a:ext>
            </a:extLst>
          </p:cNvPr>
          <p:cNvSpPr txBox="1"/>
          <p:nvPr/>
        </p:nvSpPr>
        <p:spPr>
          <a:xfrm>
            <a:off x="2610921" y="246176"/>
            <a:ext cx="9161626" cy="2567882"/>
          </a:xfrm>
          <a:prstGeom prst="rect">
            <a:avLst/>
          </a:prstGeom>
          <a:noFill/>
        </p:spPr>
        <p:txBody>
          <a:bodyPr wrap="square" rtlCol="0">
            <a:spAutoFit/>
          </a:bodyPr>
          <a:lstStyle/>
          <a:p>
            <a:pPr>
              <a:lnSpc>
                <a:spcPct val="150000"/>
              </a:lnSpc>
            </a:pPr>
            <a:r>
              <a:rPr kumimoji="1" lang="en-US" altLang="ja-JP" sz="2800" dirty="0">
                <a:latin typeface="BIZ UDPゴシック" panose="020B0400000000000000" pitchFamily="50" charset="-128"/>
                <a:ea typeface="BIZ UDPゴシック" panose="020B0400000000000000" pitchFamily="50" charset="-128"/>
              </a:rPr>
              <a:t>A</a:t>
            </a:r>
            <a:r>
              <a:rPr kumimoji="1" lang="ja-JP" altLang="en-US" sz="2800" dirty="0">
                <a:latin typeface="BIZ UDPゴシック" panose="020B0400000000000000" pitchFamily="50" charset="-128"/>
                <a:ea typeface="BIZ UDPゴシック" panose="020B0400000000000000" pitchFamily="50" charset="-128"/>
              </a:rPr>
              <a:t>さんはお店でカバンを買いました。</a:t>
            </a:r>
            <a:endParaRPr kumimoji="1"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ところが、家に持って帰ってすぐに穴があいていると</a:t>
            </a:r>
          </a:p>
          <a:p>
            <a:pPr>
              <a:lnSpc>
                <a:spcPct val="150000"/>
              </a:lnSpc>
            </a:pPr>
            <a:r>
              <a:rPr kumimoji="1" lang="ja-JP" altLang="en-US" sz="2800" dirty="0">
                <a:latin typeface="BIZ UDPゴシック" panose="020B0400000000000000" pitchFamily="50" charset="-128"/>
                <a:ea typeface="BIZ UDPゴシック" panose="020B0400000000000000" pitchFamily="50" charset="-128"/>
              </a:rPr>
              <a:t>気付きました。</a:t>
            </a:r>
          </a:p>
          <a:p>
            <a:pPr>
              <a:lnSpc>
                <a:spcPct val="150000"/>
              </a:lnSpc>
            </a:pPr>
            <a:r>
              <a:rPr lang="ja-JP" altLang="en-US" sz="2800" dirty="0">
                <a:latin typeface="BIZ UDPゴシック" panose="020B0400000000000000" pitchFamily="50" charset="-128"/>
                <a:ea typeface="BIZ UDPゴシック" panose="020B0400000000000000" pitchFamily="50" charset="-128"/>
              </a:rPr>
              <a:t>こんなとき、あなたはどうする？</a:t>
            </a:r>
            <a:endParaRPr kumimoji="1" lang="ja-JP" altLang="en-US" sz="2800"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A2E089D3-E127-7E27-5805-D16677DC02D7}"/>
              </a:ext>
            </a:extLst>
          </p:cNvPr>
          <p:cNvGrpSpPr/>
          <p:nvPr/>
        </p:nvGrpSpPr>
        <p:grpSpPr>
          <a:xfrm>
            <a:off x="419453" y="362081"/>
            <a:ext cx="1913470" cy="1368131"/>
            <a:chOff x="419453" y="362081"/>
            <a:chExt cx="1913470" cy="1368131"/>
          </a:xfrm>
        </p:grpSpPr>
        <p:pic>
          <p:nvPicPr>
            <p:cNvPr id="6" name="Picture 2" descr="黒板のイラスト">
              <a:extLst>
                <a:ext uri="{FF2B5EF4-FFF2-40B4-BE49-F238E27FC236}">
                  <a16:creationId xmlns:a16="http://schemas.microsoft.com/office/drawing/2014/main" id="{D91C01D8-BA0B-25F4-3D68-D2A69E695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grpSp>
          <p:nvGrpSpPr>
            <p:cNvPr id="7" name="グループ化 6">
              <a:extLst>
                <a:ext uri="{FF2B5EF4-FFF2-40B4-BE49-F238E27FC236}">
                  <a16:creationId xmlns:a16="http://schemas.microsoft.com/office/drawing/2014/main" id="{84E6F250-72E7-8EC8-A7B6-1E20FB913AB0}"/>
                </a:ext>
              </a:extLst>
            </p:cNvPr>
            <p:cNvGrpSpPr/>
            <p:nvPr/>
          </p:nvGrpSpPr>
          <p:grpSpPr>
            <a:xfrm>
              <a:off x="630625" y="411286"/>
              <a:ext cx="1305209" cy="979791"/>
              <a:chOff x="723584" y="506096"/>
              <a:chExt cx="1305209" cy="979791"/>
            </a:xfrm>
          </p:grpSpPr>
          <p:sp>
            <p:nvSpPr>
              <p:cNvPr id="8" name="テキスト ボックス 7">
                <a:extLst>
                  <a:ext uri="{FF2B5EF4-FFF2-40B4-BE49-F238E27FC236}">
                    <a16:creationId xmlns:a16="http://schemas.microsoft.com/office/drawing/2014/main" id="{D8BA5B1C-8695-EDDD-9F80-082F4C91608B}"/>
                  </a:ext>
                </a:extLst>
              </p:cNvPr>
              <p:cNvSpPr txBox="1"/>
              <p:nvPr/>
            </p:nvSpPr>
            <p:spPr bwMode="white">
              <a:xfrm>
                <a:off x="723584" y="654890"/>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806FED6-DBFB-F167-BBC6-3DCBEABE75C7}"/>
                  </a:ext>
                </a:extLst>
              </p:cNvPr>
              <p:cNvSpPr txBox="1"/>
              <p:nvPr/>
            </p:nvSpPr>
            <p:spPr bwMode="white">
              <a:xfrm>
                <a:off x="786628" y="506096"/>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pic>
        <p:nvPicPr>
          <p:cNvPr id="14" name="図 13">
            <a:extLst>
              <a:ext uri="{FF2B5EF4-FFF2-40B4-BE49-F238E27FC236}">
                <a16:creationId xmlns:a16="http://schemas.microsoft.com/office/drawing/2014/main" id="{3A8662CD-6C43-F464-CE9E-46C2123F30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9629" y="3429000"/>
            <a:ext cx="1913470" cy="2566851"/>
          </a:xfrm>
          <a:prstGeom prst="rect">
            <a:avLst/>
          </a:prstGeom>
        </p:spPr>
      </p:pic>
      <p:sp>
        <p:nvSpPr>
          <p:cNvPr id="3" name="テキスト ボックス 2">
            <a:extLst>
              <a:ext uri="{FF2B5EF4-FFF2-40B4-BE49-F238E27FC236}">
                <a16:creationId xmlns:a16="http://schemas.microsoft.com/office/drawing/2014/main" id="{2F969E02-073F-B7CC-5CD2-DD3261DC1B9D}"/>
              </a:ext>
            </a:extLst>
          </p:cNvPr>
          <p:cNvSpPr txBox="1"/>
          <p:nvPr/>
        </p:nvSpPr>
        <p:spPr>
          <a:xfrm>
            <a:off x="2107986" y="223581"/>
            <a:ext cx="7227457" cy="276999"/>
          </a:xfrm>
          <a:prstGeom prst="rect">
            <a:avLst/>
          </a:prstGeom>
          <a:noFill/>
        </p:spPr>
        <p:txBody>
          <a:bodyPr wrap="square" rtlCol="0">
            <a:spAutoFit/>
          </a:bodyPr>
          <a:lstStyle/>
          <a:p>
            <a:pPr>
              <a:spcBef>
                <a:spcPts val="600"/>
              </a:spcBef>
              <a:spcAft>
                <a:spcPts val="600"/>
              </a:spcAft>
            </a:pPr>
            <a:r>
              <a:rPr lang="en-US" altLang="ja-JP" sz="1200"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エー　　　　　　　　　　　　　みせ　　　　　　　　　　　　　　　　　　か</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0BC5EB72-C7B3-06AA-3D11-D353D0AA4D18}"/>
              </a:ext>
            </a:extLst>
          </p:cNvPr>
          <p:cNvSpPr txBox="1"/>
          <p:nvPr/>
        </p:nvSpPr>
        <p:spPr>
          <a:xfrm>
            <a:off x="4211404" y="837078"/>
            <a:ext cx="7227457"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いえ　　　　も　　　　　　　　かえ　　　　　　　　　　　　　　　　　　あな　　　</a:t>
            </a:r>
            <a:endParaRPr lang="en-US" altLang="ja-JP" sz="12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6603BB4A-5B28-A72F-F380-7B74D017ACAC}"/>
              </a:ext>
            </a:extLst>
          </p:cNvPr>
          <p:cNvSpPr txBox="1"/>
          <p:nvPr/>
        </p:nvSpPr>
        <p:spPr>
          <a:xfrm>
            <a:off x="2695983" y="1530117"/>
            <a:ext cx="281168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き　　づ　</a:t>
            </a:r>
            <a:endParaRPr lang="en-US" altLang="ja-JP" sz="12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34C902FB-505F-7918-D7B5-BC4A8B26F5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1734" y="3728134"/>
            <a:ext cx="1981204" cy="2267717"/>
          </a:xfrm>
          <a:prstGeom prst="rect">
            <a:avLst/>
          </a:prstGeom>
        </p:spPr>
      </p:pic>
    </p:spTree>
    <p:extLst>
      <p:ext uri="{BB962C8B-B14F-4D97-AF65-F5344CB8AC3E}">
        <p14:creationId xmlns:p14="http://schemas.microsoft.com/office/powerpoint/2010/main" val="18097336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520BE914-5C62-39EF-3345-30C846FD31FD}"/>
              </a:ext>
            </a:extLst>
          </p:cNvPr>
          <p:cNvSpPr/>
          <p:nvPr/>
        </p:nvSpPr>
        <p:spPr>
          <a:xfrm rot="5400000">
            <a:off x="5134147" y="-714580"/>
            <a:ext cx="3005386" cy="7517996"/>
          </a:xfrm>
          <a:prstGeom prst="wedgeRoundRectCallout">
            <a:avLst>
              <a:gd name="adj1" fmla="val -11352"/>
              <a:gd name="adj2" fmla="val 56823"/>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E00918D-A21F-0458-F01A-C17534C21160}"/>
              </a:ext>
            </a:extLst>
          </p:cNvPr>
          <p:cNvSpPr txBox="1"/>
          <p:nvPr/>
        </p:nvSpPr>
        <p:spPr>
          <a:xfrm>
            <a:off x="3075815" y="1669927"/>
            <a:ext cx="8974749" cy="2768194"/>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すぐに使おうと思って買った物が使えない物だったら</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すごく腹がたつと思うけれど</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怒りにまかせて怒鳴ったりしないでね</a:t>
            </a:r>
          </a:p>
          <a:p>
            <a:pPr>
              <a:lnSpc>
                <a:spcPct val="150000"/>
              </a:lnSpc>
            </a:pPr>
            <a:r>
              <a:rPr lang="ja-JP" altLang="en-US" sz="2400" dirty="0">
                <a:latin typeface="BIZ UDPゴシック" panose="020B0400000000000000" pitchFamily="50" charset="-128"/>
                <a:ea typeface="BIZ UDPゴシック" panose="020B0400000000000000" pitchFamily="50" charset="-128"/>
              </a:rPr>
              <a:t>自分も怒鳴られるのはイヤだよね？</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相手のことも考えて意見を伝えてね</a:t>
            </a:r>
            <a:endParaRPr kumimoji="1" lang="en-US" altLang="ja-JP" sz="2400" dirty="0">
              <a:latin typeface="BIZ UDPゴシック" panose="020B0400000000000000" pitchFamily="50" charset="-128"/>
              <a:ea typeface="BIZ UDPゴシック" panose="020B0400000000000000" pitchFamily="50" charset="-128"/>
            </a:endParaRPr>
          </a:p>
        </p:txBody>
      </p:sp>
      <p:pic>
        <p:nvPicPr>
          <p:cNvPr id="4" name="図 3">
            <a:extLst>
              <a:ext uri="{FF2B5EF4-FFF2-40B4-BE49-F238E27FC236}">
                <a16:creationId xmlns:a16="http://schemas.microsoft.com/office/drawing/2014/main" id="{EC32FEC3-1824-73D1-11D2-DDCF7C4583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90731">
            <a:off x="691829" y="2001843"/>
            <a:ext cx="1584831" cy="2104362"/>
          </a:xfrm>
          <a:prstGeom prst="rect">
            <a:avLst/>
          </a:prstGeom>
        </p:spPr>
      </p:pic>
      <p:sp>
        <p:nvSpPr>
          <p:cNvPr id="3" name="スライド番号プレースホルダー 2">
            <a:extLst>
              <a:ext uri="{FF2B5EF4-FFF2-40B4-BE49-F238E27FC236}">
                <a16:creationId xmlns:a16="http://schemas.microsoft.com/office/drawing/2014/main" id="{9DD4E352-44FB-81A0-07D2-13963C6027EB}"/>
              </a:ext>
            </a:extLst>
          </p:cNvPr>
          <p:cNvSpPr>
            <a:spLocks noGrp="1"/>
          </p:cNvSpPr>
          <p:nvPr>
            <p:ph type="sldNum" sz="quarter" idx="12"/>
          </p:nvPr>
        </p:nvSpPr>
        <p:spPr/>
        <p:txBody>
          <a:bodyPr/>
          <a:lstStyle/>
          <a:p>
            <a:fld id="{69798F0D-7302-4F0F-B80B-378524AAADEE}" type="slidenum">
              <a:rPr kumimoji="1" lang="ja-JP" altLang="en-US" smtClean="0"/>
              <a:t>34</a:t>
            </a:fld>
            <a:endParaRPr kumimoji="1" lang="ja-JP" altLang="en-US" dirty="0"/>
          </a:p>
        </p:txBody>
      </p:sp>
      <p:sp>
        <p:nvSpPr>
          <p:cNvPr id="5" name="テキスト ボックス 4">
            <a:extLst>
              <a:ext uri="{FF2B5EF4-FFF2-40B4-BE49-F238E27FC236}">
                <a16:creationId xmlns:a16="http://schemas.microsoft.com/office/drawing/2014/main" id="{C4F14673-6264-9120-0309-45516AA87387}"/>
              </a:ext>
            </a:extLst>
          </p:cNvPr>
          <p:cNvSpPr txBox="1"/>
          <p:nvPr/>
        </p:nvSpPr>
        <p:spPr>
          <a:xfrm>
            <a:off x="3995745" y="1606136"/>
            <a:ext cx="556292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つか　　　　　　　　　おも　　　　　　　か　　　　　　　　もの　　　つか　　　　　　　　　　もの</a:t>
            </a:r>
            <a:endParaRPr lang="en-US" altLang="ja-JP" sz="11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8DAC65D-1A37-398C-B3EF-106863D56B5F}"/>
              </a:ext>
            </a:extLst>
          </p:cNvPr>
          <p:cNvSpPr txBox="1"/>
          <p:nvPr/>
        </p:nvSpPr>
        <p:spPr>
          <a:xfrm>
            <a:off x="3903060" y="2173206"/>
            <a:ext cx="210433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はら　　　　　　　　　　　　　 おも　</a:t>
            </a:r>
            <a:endParaRPr lang="en-US" altLang="ja-JP"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2CD4EB9A-75AA-75CF-0C21-B7F661DEB9F6}"/>
              </a:ext>
            </a:extLst>
          </p:cNvPr>
          <p:cNvSpPr txBox="1"/>
          <p:nvPr/>
        </p:nvSpPr>
        <p:spPr>
          <a:xfrm>
            <a:off x="3075815" y="2729234"/>
            <a:ext cx="556292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いか　　　　　　　　　　　　　　　　　　　　ど　な</a:t>
            </a:r>
            <a:endParaRPr lang="en-US" altLang="ja-JP"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2B33D650-651E-FBFE-8D5F-365A4D1CA5E4}"/>
              </a:ext>
            </a:extLst>
          </p:cNvPr>
          <p:cNvSpPr txBox="1"/>
          <p:nvPr/>
        </p:nvSpPr>
        <p:spPr>
          <a:xfrm>
            <a:off x="3150243" y="3285262"/>
            <a:ext cx="556292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じぶん　　　　　　ど　な</a:t>
            </a:r>
            <a:endParaRPr lang="en-US" altLang="ja-JP"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3A140F7-B616-3507-811E-8FF3528703FA}"/>
              </a:ext>
            </a:extLst>
          </p:cNvPr>
          <p:cNvSpPr txBox="1"/>
          <p:nvPr/>
        </p:nvSpPr>
        <p:spPr>
          <a:xfrm>
            <a:off x="3150243" y="3841580"/>
            <a:ext cx="556292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あいて　　　　　　　　　　　　　　かんが　　　　　　いけん　　　　つた</a:t>
            </a:r>
            <a:endParaRPr lang="en-US" altLang="ja-JP" sz="11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015141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FB333AB5-0B5E-5EEC-611A-7299DDDAC3E1}"/>
              </a:ext>
            </a:extLst>
          </p:cNvPr>
          <p:cNvSpPr>
            <a:spLocks noGrp="1"/>
          </p:cNvSpPr>
          <p:nvPr>
            <p:ph type="sldNum" sz="quarter" idx="12"/>
          </p:nvPr>
        </p:nvSpPr>
        <p:spPr/>
        <p:txBody>
          <a:bodyPr/>
          <a:lstStyle/>
          <a:p>
            <a:fld id="{69798F0D-7302-4F0F-B80B-378524AAADEE}" type="slidenum">
              <a:rPr lang="ja-JP" altLang="en-US" smtClean="0"/>
              <a:pPr/>
              <a:t>35</a:t>
            </a:fld>
            <a:endParaRPr lang="ja-JP" altLang="en-US"/>
          </a:p>
        </p:txBody>
      </p:sp>
      <p:pic>
        <p:nvPicPr>
          <p:cNvPr id="3" name="図 2">
            <a:extLst>
              <a:ext uri="{FF2B5EF4-FFF2-40B4-BE49-F238E27FC236}">
                <a16:creationId xmlns:a16="http://schemas.microsoft.com/office/drawing/2014/main" id="{55A9C489-7A72-5C24-624C-16A2A0598113}"/>
              </a:ext>
            </a:extLst>
          </p:cNvPr>
          <p:cNvPicPr>
            <a:picLocks noChangeAspect="1"/>
          </p:cNvPicPr>
          <p:nvPr/>
        </p:nvPicPr>
        <p:blipFill rotWithShape="1">
          <a:blip r:embed="rId3">
            <a:extLst>
              <a:ext uri="{28A0092B-C50C-407E-A947-70E740481C1C}">
                <a14:useLocalDpi xmlns:a14="http://schemas.microsoft.com/office/drawing/2010/main" val="0"/>
              </a:ext>
            </a:extLst>
          </a:blip>
          <a:srcRect l="-27189" r="-1"/>
          <a:stretch/>
        </p:blipFill>
        <p:spPr>
          <a:xfrm>
            <a:off x="4900978" y="1775284"/>
            <a:ext cx="1512140" cy="2416423"/>
          </a:xfrm>
          <a:prstGeom prst="rect">
            <a:avLst/>
          </a:prstGeom>
        </p:spPr>
      </p:pic>
      <p:sp>
        <p:nvSpPr>
          <p:cNvPr id="4" name="タイトル 1">
            <a:extLst>
              <a:ext uri="{FF2B5EF4-FFF2-40B4-BE49-F238E27FC236}">
                <a16:creationId xmlns:a16="http://schemas.microsoft.com/office/drawing/2014/main" id="{D4913A7D-6B74-033C-6E21-E910401BBD38}"/>
              </a:ext>
            </a:extLst>
          </p:cNvPr>
          <p:cNvSpPr txBox="1">
            <a:spLocks/>
          </p:cNvSpPr>
          <p:nvPr/>
        </p:nvSpPr>
        <p:spPr>
          <a:xfrm>
            <a:off x="4064749" y="4697033"/>
            <a:ext cx="3201754" cy="406265"/>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dirty="0">
                <a:solidFill>
                  <a:schemeClr val="tx1"/>
                </a:solidFill>
                <a:latin typeface="BIZ UDPゴシック" panose="020B0400000000000000" pitchFamily="50" charset="-128"/>
                <a:ea typeface="BIZ UDPゴシック" panose="020B0400000000000000" pitchFamily="50" charset="-128"/>
              </a:rPr>
              <a:t>②お店に意見を伝える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6" name="タイトル 1">
            <a:extLst>
              <a:ext uri="{FF2B5EF4-FFF2-40B4-BE49-F238E27FC236}">
                <a16:creationId xmlns:a16="http://schemas.microsoft.com/office/drawing/2014/main" id="{94F83354-8DE3-FB82-0AC8-91032B31B426}"/>
              </a:ext>
            </a:extLst>
          </p:cNvPr>
          <p:cNvSpPr txBox="1">
            <a:spLocks/>
          </p:cNvSpPr>
          <p:nvPr/>
        </p:nvSpPr>
        <p:spPr>
          <a:xfrm>
            <a:off x="666165" y="4697033"/>
            <a:ext cx="2510624" cy="406265"/>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dirty="0">
                <a:solidFill>
                  <a:schemeClr val="tx1"/>
                </a:solidFill>
                <a:latin typeface="BIZ UDPゴシック" panose="020B0400000000000000" pitchFamily="50" charset="-128"/>
                <a:ea typeface="BIZ UDPゴシック" panose="020B0400000000000000" pitchFamily="50" charset="-128"/>
              </a:rPr>
              <a:t>①考えをまとめる</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4256D701-92DE-EA82-ACCC-97CDFC636449}"/>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98928" y="1846187"/>
            <a:ext cx="1512140" cy="2069403"/>
          </a:xfrm>
          <a:prstGeom prst="rect">
            <a:avLst/>
          </a:prstGeom>
        </p:spPr>
      </p:pic>
      <p:sp>
        <p:nvSpPr>
          <p:cNvPr id="5" name="タイトル 1">
            <a:extLst>
              <a:ext uri="{FF2B5EF4-FFF2-40B4-BE49-F238E27FC236}">
                <a16:creationId xmlns:a16="http://schemas.microsoft.com/office/drawing/2014/main" id="{4BBDE843-8AEC-339D-BE8F-36FDF83F5C1A}"/>
              </a:ext>
            </a:extLst>
          </p:cNvPr>
          <p:cNvSpPr txBox="1">
            <a:spLocks/>
          </p:cNvSpPr>
          <p:nvPr/>
        </p:nvSpPr>
        <p:spPr>
          <a:xfrm>
            <a:off x="8309807" y="4697033"/>
            <a:ext cx="3060684" cy="406265"/>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400" dirty="0">
                <a:solidFill>
                  <a:schemeClr val="tx1"/>
                </a:solidFill>
                <a:latin typeface="BIZ UDPゴシック" panose="020B0400000000000000" pitchFamily="50" charset="-128"/>
                <a:ea typeface="BIZ UDPゴシック" panose="020B0400000000000000" pitchFamily="50" charset="-128"/>
              </a:rPr>
              <a:t>③お店の説明を聞く</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9" name="矢印: 右 8">
            <a:extLst>
              <a:ext uri="{FF2B5EF4-FFF2-40B4-BE49-F238E27FC236}">
                <a16:creationId xmlns:a16="http://schemas.microsoft.com/office/drawing/2014/main" id="{77852B13-A65D-627B-52AB-C85F8ED6101D}"/>
              </a:ext>
            </a:extLst>
          </p:cNvPr>
          <p:cNvSpPr/>
          <p:nvPr/>
        </p:nvSpPr>
        <p:spPr>
          <a:xfrm>
            <a:off x="3227268" y="2815751"/>
            <a:ext cx="787002" cy="749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F1590006-73A2-1DEA-BC5F-29CC0A706271}"/>
              </a:ext>
            </a:extLst>
          </p:cNvPr>
          <p:cNvSpPr/>
          <p:nvPr/>
        </p:nvSpPr>
        <p:spPr>
          <a:xfrm>
            <a:off x="7316982" y="2682129"/>
            <a:ext cx="787002" cy="7490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タイトル 1">
            <a:extLst>
              <a:ext uri="{FF2B5EF4-FFF2-40B4-BE49-F238E27FC236}">
                <a16:creationId xmlns:a16="http://schemas.microsoft.com/office/drawing/2014/main" id="{514CEED7-8B00-34A9-EF3E-7A60B561B3F0}"/>
              </a:ext>
            </a:extLst>
          </p:cNvPr>
          <p:cNvSpPr txBox="1">
            <a:spLocks/>
          </p:cNvSpPr>
          <p:nvPr/>
        </p:nvSpPr>
        <p:spPr>
          <a:xfrm>
            <a:off x="448785" y="274465"/>
            <a:ext cx="3161443"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◆伝え方のポイント</a:t>
            </a:r>
          </a:p>
        </p:txBody>
      </p:sp>
      <p:sp>
        <p:nvSpPr>
          <p:cNvPr id="10" name="タイトル 1">
            <a:extLst>
              <a:ext uri="{FF2B5EF4-FFF2-40B4-BE49-F238E27FC236}">
                <a16:creationId xmlns:a16="http://schemas.microsoft.com/office/drawing/2014/main" id="{92D53212-4CC4-B681-EBA2-DA9F3245EC8F}"/>
              </a:ext>
            </a:extLst>
          </p:cNvPr>
          <p:cNvSpPr txBox="1">
            <a:spLocks/>
          </p:cNvSpPr>
          <p:nvPr/>
        </p:nvSpPr>
        <p:spPr>
          <a:xfrm>
            <a:off x="921862" y="4521608"/>
            <a:ext cx="579005" cy="236219"/>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100" dirty="0">
                <a:solidFill>
                  <a:schemeClr val="tx1"/>
                </a:solidFill>
                <a:latin typeface="BIZ UDPゴシック" panose="020B0400000000000000" pitchFamily="50" charset="-128"/>
                <a:ea typeface="BIZ UDPゴシック" panose="020B0400000000000000" pitchFamily="50" charset="-128"/>
              </a:rPr>
              <a:t>かんが</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EA977748-C33E-1B04-7B00-BB7C37367EE1}"/>
              </a:ext>
            </a:extLst>
          </p:cNvPr>
          <p:cNvSpPr txBox="1">
            <a:spLocks/>
          </p:cNvSpPr>
          <p:nvPr/>
        </p:nvSpPr>
        <p:spPr>
          <a:xfrm>
            <a:off x="4656200" y="4521608"/>
            <a:ext cx="2204339" cy="236219"/>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100" dirty="0">
                <a:solidFill>
                  <a:schemeClr val="tx1"/>
                </a:solidFill>
                <a:latin typeface="BIZ UDPゴシック" panose="020B0400000000000000" pitchFamily="50" charset="-128"/>
                <a:ea typeface="BIZ UDPゴシック" panose="020B0400000000000000" pitchFamily="50" charset="-128"/>
              </a:rPr>
              <a:t>みせ　　　　　いけん　　　　　つた</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タイトル 1">
            <a:extLst>
              <a:ext uri="{FF2B5EF4-FFF2-40B4-BE49-F238E27FC236}">
                <a16:creationId xmlns:a16="http://schemas.microsoft.com/office/drawing/2014/main" id="{97AD8B6E-667F-257F-8C41-6EAC3F6BA38F}"/>
              </a:ext>
            </a:extLst>
          </p:cNvPr>
          <p:cNvSpPr txBox="1">
            <a:spLocks/>
          </p:cNvSpPr>
          <p:nvPr/>
        </p:nvSpPr>
        <p:spPr>
          <a:xfrm>
            <a:off x="8880030" y="4521608"/>
            <a:ext cx="2204339" cy="236219"/>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100" dirty="0">
                <a:solidFill>
                  <a:schemeClr val="tx1"/>
                </a:solidFill>
                <a:latin typeface="BIZ UDPゴシック" panose="020B0400000000000000" pitchFamily="50" charset="-128"/>
                <a:ea typeface="BIZ UDPゴシック" panose="020B0400000000000000" pitchFamily="50" charset="-128"/>
              </a:rPr>
              <a:t>みせ　　　　　せつめい　　　　き</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14BB9540-FD00-6675-F895-BC22B274A6D5}"/>
              </a:ext>
            </a:extLst>
          </p:cNvPr>
          <p:cNvSpPr txBox="1"/>
          <p:nvPr/>
        </p:nvSpPr>
        <p:spPr>
          <a:xfrm>
            <a:off x="839306" y="72985"/>
            <a:ext cx="177176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つた　　　　かた</a:t>
            </a:r>
            <a:endParaRPr lang="en-US" altLang="ja-JP" sz="1200"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A4E0E43E-7FCF-278A-BC18-C27AFA3E66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84788" y="402655"/>
            <a:ext cx="1391000" cy="1720560"/>
          </a:xfrm>
          <a:prstGeom prst="rect">
            <a:avLst/>
          </a:prstGeom>
        </p:spPr>
      </p:pic>
      <p:grpSp>
        <p:nvGrpSpPr>
          <p:cNvPr id="8" name="グループ化 7">
            <a:extLst>
              <a:ext uri="{FF2B5EF4-FFF2-40B4-BE49-F238E27FC236}">
                <a16:creationId xmlns:a16="http://schemas.microsoft.com/office/drawing/2014/main" id="{01A52791-3A3E-17A2-1575-59208F708C16}"/>
              </a:ext>
            </a:extLst>
          </p:cNvPr>
          <p:cNvGrpSpPr/>
          <p:nvPr/>
        </p:nvGrpSpPr>
        <p:grpSpPr>
          <a:xfrm>
            <a:off x="9402192" y="283540"/>
            <a:ext cx="2156192" cy="2635818"/>
            <a:chOff x="9402192" y="283540"/>
            <a:chExt cx="2156192" cy="2635818"/>
          </a:xfrm>
        </p:grpSpPr>
        <p:sp>
          <p:nvSpPr>
            <p:cNvPr id="20" name="楕円 19">
              <a:extLst>
                <a:ext uri="{FF2B5EF4-FFF2-40B4-BE49-F238E27FC236}">
                  <a16:creationId xmlns:a16="http://schemas.microsoft.com/office/drawing/2014/main" id="{02123290-EF58-BE71-C014-A87DD5D61AF3}"/>
                </a:ext>
              </a:extLst>
            </p:cNvPr>
            <p:cNvSpPr/>
            <p:nvPr/>
          </p:nvSpPr>
          <p:spPr>
            <a:xfrm rot="237969">
              <a:off x="9402192" y="283540"/>
              <a:ext cx="2156192" cy="2099238"/>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A2C375D9-CB33-A9D0-FD13-6F89619714F6}"/>
                </a:ext>
              </a:extLst>
            </p:cNvPr>
            <p:cNvSpPr/>
            <p:nvPr/>
          </p:nvSpPr>
          <p:spPr>
            <a:xfrm rot="4517559">
              <a:off x="10057641" y="2381279"/>
              <a:ext cx="268589" cy="36146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8BD34B6C-25A2-FF51-1F2C-9FA0140B37C7}"/>
                </a:ext>
              </a:extLst>
            </p:cNvPr>
            <p:cNvSpPr/>
            <p:nvPr/>
          </p:nvSpPr>
          <p:spPr>
            <a:xfrm rot="20817530">
              <a:off x="9852842" y="2683054"/>
              <a:ext cx="221346" cy="236304"/>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pic>
        <p:nvPicPr>
          <p:cNvPr id="23" name="図 22">
            <a:extLst>
              <a:ext uri="{FF2B5EF4-FFF2-40B4-BE49-F238E27FC236}">
                <a16:creationId xmlns:a16="http://schemas.microsoft.com/office/drawing/2014/main" id="{85E33896-FAC1-74B3-1FD7-26BA06DA04B6}"/>
              </a:ext>
            </a:extLst>
          </p:cNvPr>
          <p:cNvPicPr>
            <a:picLocks noChangeAspect="1"/>
          </p:cNvPicPr>
          <p:nvPr/>
        </p:nvPicPr>
        <p:blipFill rotWithShape="1">
          <a:blip r:embed="rId3">
            <a:extLst>
              <a:ext uri="{28A0092B-C50C-407E-A947-70E740481C1C}">
                <a14:useLocalDpi xmlns:a14="http://schemas.microsoft.com/office/drawing/2010/main" val="0"/>
              </a:ext>
            </a:extLst>
          </a:blip>
          <a:srcRect l="-27189" r="-1"/>
          <a:stretch/>
        </p:blipFill>
        <p:spPr>
          <a:xfrm>
            <a:off x="8309807" y="1982081"/>
            <a:ext cx="1512140" cy="2416423"/>
          </a:xfrm>
          <a:prstGeom prst="rect">
            <a:avLst/>
          </a:prstGeom>
        </p:spPr>
      </p:pic>
    </p:spTree>
    <p:extLst>
      <p:ext uri="{BB962C8B-B14F-4D97-AF65-F5344CB8AC3E}">
        <p14:creationId xmlns:p14="http://schemas.microsoft.com/office/powerpoint/2010/main" val="3632418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1" grpId="0" animBg="1"/>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吹き出し: 角を丸めた四角形 1">
            <a:extLst>
              <a:ext uri="{FF2B5EF4-FFF2-40B4-BE49-F238E27FC236}">
                <a16:creationId xmlns:a16="http://schemas.microsoft.com/office/drawing/2014/main" id="{35499099-6577-A1DF-4F5F-8A91FD3F8858}"/>
              </a:ext>
            </a:extLst>
          </p:cNvPr>
          <p:cNvSpPr/>
          <p:nvPr/>
        </p:nvSpPr>
        <p:spPr>
          <a:xfrm rot="16200000" flipH="1">
            <a:off x="3660611" y="-1069948"/>
            <a:ext cx="2630776" cy="8257709"/>
          </a:xfrm>
          <a:prstGeom prst="wedgeRoundRectCallout">
            <a:avLst>
              <a:gd name="adj1" fmla="val -5369"/>
              <a:gd name="adj2" fmla="val 54802"/>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E00918D-A21F-0458-F01A-C17534C21160}"/>
              </a:ext>
            </a:extLst>
          </p:cNvPr>
          <p:cNvSpPr txBox="1"/>
          <p:nvPr/>
        </p:nvSpPr>
        <p:spPr>
          <a:xfrm>
            <a:off x="940827" y="1768802"/>
            <a:ext cx="8410437" cy="2214196"/>
          </a:xfrm>
          <a:prstGeom prst="rect">
            <a:avLst/>
          </a:prstGeom>
          <a:noFill/>
        </p:spPr>
        <p:txBody>
          <a:bodyPr wrap="square" rtlCol="0">
            <a:spAutoFit/>
          </a:bodyPr>
          <a:lstStyle/>
          <a:p>
            <a:pPr>
              <a:lnSpc>
                <a:spcPct val="150000"/>
              </a:lnSpc>
            </a:pPr>
            <a:r>
              <a:rPr kumimoji="1" lang="ja-JP" altLang="en-US" sz="2400" dirty="0">
                <a:latin typeface="BIZ UDPゴシック" panose="020B0400000000000000" pitchFamily="50" charset="-128"/>
                <a:ea typeface="BIZ UDPゴシック" panose="020B0400000000000000" pitchFamily="50" charset="-128"/>
              </a:rPr>
              <a:t>自分の意見を伝えるって大変だね</a:t>
            </a:r>
          </a:p>
          <a:p>
            <a:pPr>
              <a:lnSpc>
                <a:spcPct val="150000"/>
              </a:lnSpc>
            </a:pPr>
            <a:r>
              <a:rPr kumimoji="1" lang="ja-JP" altLang="en-US" sz="2400" dirty="0">
                <a:latin typeface="BIZ UDPゴシック" panose="020B0400000000000000" pitchFamily="50" charset="-128"/>
                <a:ea typeface="BIZ UDPゴシック" panose="020B0400000000000000" pitchFamily="50" charset="-128"/>
              </a:rPr>
              <a:t>めんどうって思うかもしれないけれど、自分が言わなかったら</a:t>
            </a:r>
          </a:p>
          <a:p>
            <a:pPr>
              <a:lnSpc>
                <a:spcPct val="150000"/>
              </a:lnSpc>
            </a:pPr>
            <a:r>
              <a:rPr lang="ja-JP" altLang="en-US" sz="2400" dirty="0">
                <a:latin typeface="BIZ UDPゴシック" panose="020B0400000000000000" pitchFamily="50" charset="-128"/>
                <a:ea typeface="BIZ UDPゴシック" panose="020B0400000000000000" pitchFamily="50" charset="-128"/>
              </a:rPr>
              <a:t>次に買った人も同じようなトラブルにあうかもしれないよ</a:t>
            </a:r>
            <a:endParaRPr lang="en-US" altLang="ja-JP" sz="2400" dirty="0">
              <a:latin typeface="BIZ UDPゴシック" panose="020B0400000000000000" pitchFamily="50" charset="-128"/>
              <a:ea typeface="BIZ UDPゴシック" panose="020B0400000000000000" pitchFamily="50" charset="-128"/>
            </a:endParaRPr>
          </a:p>
          <a:p>
            <a:pPr>
              <a:lnSpc>
                <a:spcPct val="150000"/>
              </a:lnSpc>
            </a:pPr>
            <a:r>
              <a:rPr lang="ja-JP" altLang="en-US" sz="2400" dirty="0">
                <a:latin typeface="BIZ UDPゴシック" panose="020B0400000000000000" pitchFamily="50" charset="-128"/>
                <a:ea typeface="BIZ UDPゴシック" panose="020B0400000000000000" pitchFamily="50" charset="-128"/>
              </a:rPr>
              <a:t>自分だけでなく、周りの人のことも考えて伝えてみよう</a:t>
            </a:r>
          </a:p>
        </p:txBody>
      </p:sp>
      <p:pic>
        <p:nvPicPr>
          <p:cNvPr id="23" name="図 22">
            <a:extLst>
              <a:ext uri="{FF2B5EF4-FFF2-40B4-BE49-F238E27FC236}">
                <a16:creationId xmlns:a16="http://schemas.microsoft.com/office/drawing/2014/main" id="{BA6785EB-C4F2-1CD6-DC74-AB4FB5E03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9165" flipH="1">
            <a:off x="9560301" y="1820451"/>
            <a:ext cx="1376601" cy="1827871"/>
          </a:xfrm>
          <a:prstGeom prst="rect">
            <a:avLst/>
          </a:prstGeom>
        </p:spPr>
      </p:pic>
      <p:sp>
        <p:nvSpPr>
          <p:cNvPr id="4" name="テキスト ボックス 3">
            <a:extLst>
              <a:ext uri="{FF2B5EF4-FFF2-40B4-BE49-F238E27FC236}">
                <a16:creationId xmlns:a16="http://schemas.microsoft.com/office/drawing/2014/main" id="{55D7B8A5-5310-A653-E8DC-36578A879663}"/>
              </a:ext>
            </a:extLst>
          </p:cNvPr>
          <p:cNvSpPr txBox="1"/>
          <p:nvPr/>
        </p:nvSpPr>
        <p:spPr>
          <a:xfrm>
            <a:off x="1442113" y="5211783"/>
            <a:ext cx="9307774" cy="628890"/>
          </a:xfrm>
          <a:prstGeom prst="rect">
            <a:avLst/>
          </a:prstGeom>
          <a:noFill/>
        </p:spPr>
        <p:txBody>
          <a:bodyPr wrap="square" rtlCol="0">
            <a:spAutoFit/>
          </a:body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自分で解決できないときは、身近な人に相談しましょう</a:t>
            </a:r>
            <a:endParaRPr lang="en-US" altLang="ja-JP" sz="2800" b="1"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1BA3FA8B-850C-9168-ED7D-6D4F82A91722}"/>
              </a:ext>
            </a:extLst>
          </p:cNvPr>
          <p:cNvSpPr>
            <a:spLocks noGrp="1"/>
          </p:cNvSpPr>
          <p:nvPr>
            <p:ph type="sldNum" sz="quarter" idx="12"/>
          </p:nvPr>
        </p:nvSpPr>
        <p:spPr/>
        <p:txBody>
          <a:bodyPr/>
          <a:lstStyle/>
          <a:p>
            <a:fld id="{69798F0D-7302-4F0F-B80B-378524AAADEE}" type="slidenum">
              <a:rPr kumimoji="1" lang="ja-JP" altLang="en-US" smtClean="0"/>
              <a:t>36</a:t>
            </a:fld>
            <a:endParaRPr kumimoji="1" lang="ja-JP" altLang="en-US"/>
          </a:p>
        </p:txBody>
      </p:sp>
      <p:sp>
        <p:nvSpPr>
          <p:cNvPr id="5" name="テキスト ボックス 4">
            <a:extLst>
              <a:ext uri="{FF2B5EF4-FFF2-40B4-BE49-F238E27FC236}">
                <a16:creationId xmlns:a16="http://schemas.microsoft.com/office/drawing/2014/main" id="{53066F1B-0BEA-36FB-920C-3A1E05CEA423}"/>
              </a:ext>
            </a:extLst>
          </p:cNvPr>
          <p:cNvSpPr txBox="1"/>
          <p:nvPr/>
        </p:nvSpPr>
        <p:spPr>
          <a:xfrm>
            <a:off x="1058368" y="1758169"/>
            <a:ext cx="556292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じぶん　　　　　いけん　　　　　つた　　　　　　　　　　　　たいへん</a:t>
            </a:r>
            <a:endParaRPr lang="en-US" altLang="ja-JP" sz="11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B8115668-D420-BB83-1A6F-D850BF3EC1CE}"/>
              </a:ext>
            </a:extLst>
          </p:cNvPr>
          <p:cNvSpPr txBox="1"/>
          <p:nvPr/>
        </p:nvSpPr>
        <p:spPr>
          <a:xfrm>
            <a:off x="2714308" y="2256374"/>
            <a:ext cx="556292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おも　　　　　　　　　　　　　　　　　　　　　　　　　　　　　　　　　　じぶん　　　　　い</a:t>
            </a:r>
            <a:endParaRPr lang="en-US" altLang="ja-JP" sz="11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5B0A0BD-CE6E-36BD-ADB2-CC28F860E214}"/>
              </a:ext>
            </a:extLst>
          </p:cNvPr>
          <p:cNvSpPr txBox="1"/>
          <p:nvPr/>
        </p:nvSpPr>
        <p:spPr>
          <a:xfrm>
            <a:off x="940827" y="2857267"/>
            <a:ext cx="556292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つぎ　　　　か　　　　　　　　ひと　　　おな　　　　　　</a:t>
            </a:r>
            <a:endParaRPr lang="en-US" altLang="ja-JP"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0032A0E0-80FC-E76F-AEAF-A1448A2E8BF3}"/>
              </a:ext>
            </a:extLst>
          </p:cNvPr>
          <p:cNvSpPr txBox="1"/>
          <p:nvPr/>
        </p:nvSpPr>
        <p:spPr>
          <a:xfrm>
            <a:off x="1058368" y="3382053"/>
            <a:ext cx="5842162"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じぶん　　　　　　　　　　　　　　　　　　　まわ　　　　　　ひと　　　　　　　　　　　　　かんが　　　　　つた</a:t>
            </a:r>
            <a:endParaRPr lang="en-US" altLang="ja-JP" sz="11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5BFF7747-09B7-F7C4-F7B8-FFC1DAD2AFCF}"/>
              </a:ext>
            </a:extLst>
          </p:cNvPr>
          <p:cNvSpPr txBox="1"/>
          <p:nvPr/>
        </p:nvSpPr>
        <p:spPr>
          <a:xfrm>
            <a:off x="1587256" y="5130193"/>
            <a:ext cx="804584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じぶん　　　　　かいけつ　　　　　　　　　　　　　　　　　　　　　　　　　　　　み　ぢか　　　　　ひと　　　　そうだん</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73969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表 28">
            <a:extLst>
              <a:ext uri="{FF2B5EF4-FFF2-40B4-BE49-F238E27FC236}">
                <a16:creationId xmlns:a16="http://schemas.microsoft.com/office/drawing/2014/main" id="{91985079-9AC6-8B5B-82E2-6E4E48127D21}"/>
              </a:ext>
            </a:extLst>
          </p:cNvPr>
          <p:cNvGraphicFramePr>
            <a:graphicFrameLocks noGrp="1"/>
          </p:cNvGraphicFramePr>
          <p:nvPr>
            <p:extLst>
              <p:ext uri="{D42A27DB-BD31-4B8C-83A1-F6EECF244321}">
                <p14:modId xmlns:p14="http://schemas.microsoft.com/office/powerpoint/2010/main" val="4061588132"/>
              </p:ext>
            </p:extLst>
          </p:nvPr>
        </p:nvGraphicFramePr>
        <p:xfrm>
          <a:off x="6537869" y="2488812"/>
          <a:ext cx="4064000" cy="421241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0130824"/>
                    </a:ext>
                  </a:extLst>
                </a:gridCol>
              </a:tblGrid>
              <a:tr h="825018">
                <a:tc>
                  <a:txBody>
                    <a:bodyPr/>
                    <a:lstStyle/>
                    <a:p>
                      <a:endParaRPr kumimoji="1" lang="en-US" altLang="ja-JP"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2864641"/>
                  </a:ext>
                </a:extLst>
              </a:tr>
              <a:tr h="825018">
                <a:tc>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2820117"/>
                  </a:ext>
                </a:extLst>
              </a:tr>
              <a:tr h="825018">
                <a:tc>
                  <a:txBody>
                    <a:bodyPr/>
                    <a:lstStyle/>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12700" cap="flat" cmpd="sng" algn="ctr">
                      <a:solidFill>
                        <a:schemeClr val="tx1"/>
                      </a:solidFill>
                      <a:prstDash val="lg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33298556"/>
                  </a:ext>
                </a:extLst>
              </a:tr>
              <a:tr h="1385490">
                <a:tc>
                  <a:txBody>
                    <a:bodyPr/>
                    <a:lstStyle/>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p>
                      <a:endParaRPr kumimoji="1" lang="ja-JP" altLang="en-US"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lgDash"/>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1450068"/>
                  </a:ext>
                </a:extLst>
              </a:tr>
            </a:tbl>
          </a:graphicData>
        </a:graphic>
      </p:graphicFrame>
      <p:sp>
        <p:nvSpPr>
          <p:cNvPr id="3" name="スライド番号プレースホルダー 2">
            <a:extLst>
              <a:ext uri="{FF2B5EF4-FFF2-40B4-BE49-F238E27FC236}">
                <a16:creationId xmlns:a16="http://schemas.microsoft.com/office/drawing/2014/main" id="{FE919DD8-DDD7-E56D-7E1B-642EE467326A}"/>
              </a:ext>
            </a:extLst>
          </p:cNvPr>
          <p:cNvSpPr>
            <a:spLocks noGrp="1"/>
          </p:cNvSpPr>
          <p:nvPr>
            <p:ph type="sldNum" sz="quarter" idx="12"/>
          </p:nvPr>
        </p:nvSpPr>
        <p:spPr/>
        <p:txBody>
          <a:bodyPr/>
          <a:lstStyle/>
          <a:p>
            <a:fld id="{B59188BB-1CF0-4912-A5B3-66F14BB092A7}" type="slidenum">
              <a:rPr kumimoji="1" lang="ja-JP" altLang="en-US" smtClean="0"/>
              <a:t>37</a:t>
            </a:fld>
            <a:endParaRPr kumimoji="1" lang="ja-JP" altLang="en-US"/>
          </a:p>
        </p:txBody>
      </p:sp>
      <p:grpSp>
        <p:nvGrpSpPr>
          <p:cNvPr id="5" name="グループ化 4">
            <a:extLst>
              <a:ext uri="{FF2B5EF4-FFF2-40B4-BE49-F238E27FC236}">
                <a16:creationId xmlns:a16="http://schemas.microsoft.com/office/drawing/2014/main" id="{72D16DC1-201D-BA00-28DD-4EB862109EC2}"/>
              </a:ext>
            </a:extLst>
          </p:cNvPr>
          <p:cNvGrpSpPr/>
          <p:nvPr/>
        </p:nvGrpSpPr>
        <p:grpSpPr>
          <a:xfrm>
            <a:off x="173647" y="214072"/>
            <a:ext cx="1913470" cy="1368131"/>
            <a:chOff x="419453" y="362081"/>
            <a:chExt cx="1913470" cy="1368131"/>
          </a:xfrm>
        </p:grpSpPr>
        <p:pic>
          <p:nvPicPr>
            <p:cNvPr id="6" name="Picture 2" descr="黒板のイラスト">
              <a:extLst>
                <a:ext uri="{FF2B5EF4-FFF2-40B4-BE49-F238E27FC236}">
                  <a16:creationId xmlns:a16="http://schemas.microsoft.com/office/drawing/2014/main" id="{06546707-6600-8992-E24F-6D86493CE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B62929C-4FBD-047B-35FE-8623E0C3E810}"/>
                </a:ext>
              </a:extLst>
            </p:cNvPr>
            <p:cNvSpPr txBox="1"/>
            <p:nvPr/>
          </p:nvSpPr>
          <p:spPr bwMode="white">
            <a:xfrm>
              <a:off x="630625" y="560080"/>
              <a:ext cx="1512807"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やって</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0" name="テキスト ボックス 9">
            <a:extLst>
              <a:ext uri="{FF2B5EF4-FFF2-40B4-BE49-F238E27FC236}">
                <a16:creationId xmlns:a16="http://schemas.microsoft.com/office/drawing/2014/main" id="{C596B0B4-36C7-9D6D-6E49-A8DE9CABB367}"/>
              </a:ext>
            </a:extLst>
          </p:cNvPr>
          <p:cNvSpPr txBox="1"/>
          <p:nvPr/>
        </p:nvSpPr>
        <p:spPr>
          <a:xfrm>
            <a:off x="2103077" y="378732"/>
            <a:ext cx="5110867" cy="628890"/>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自分の意見を伝えてみよう</a:t>
            </a:r>
            <a:endParaRPr lang="en-US" altLang="ja-JP" sz="28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B5B9595F-C653-0340-E4FF-4403D9E27A5F}"/>
              </a:ext>
            </a:extLst>
          </p:cNvPr>
          <p:cNvSpPr txBox="1"/>
          <p:nvPr/>
        </p:nvSpPr>
        <p:spPr>
          <a:xfrm>
            <a:off x="2103077" y="1213591"/>
            <a:ext cx="7927638"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買ったばかりのハンディ扇風機が動きません。</a:t>
            </a:r>
          </a:p>
          <a:p>
            <a:pPr>
              <a:lnSpc>
                <a:spcPct val="150000"/>
              </a:lnSpc>
            </a:pPr>
            <a:r>
              <a:rPr lang="ja-JP" altLang="en-US" sz="2800" dirty="0">
                <a:latin typeface="BIZ UDPゴシック" panose="020B0400000000000000" pitchFamily="50" charset="-128"/>
                <a:ea typeface="BIZ UDPゴシック" panose="020B0400000000000000" pitchFamily="50" charset="-128"/>
              </a:rPr>
              <a:t>動かないことをお店の人に伝えてみましょう。</a:t>
            </a:r>
            <a:endParaRPr lang="en-US" altLang="ja-JP" sz="2800" dirty="0">
              <a:latin typeface="BIZ UDPゴシック" panose="020B0400000000000000" pitchFamily="50" charset="-128"/>
              <a:ea typeface="BIZ UDPゴシック" panose="020B0400000000000000" pitchFamily="50" charset="-128"/>
            </a:endParaRPr>
          </a:p>
        </p:txBody>
      </p:sp>
      <p:sp>
        <p:nvSpPr>
          <p:cNvPr id="22" name="タイトル 1">
            <a:extLst>
              <a:ext uri="{FF2B5EF4-FFF2-40B4-BE49-F238E27FC236}">
                <a16:creationId xmlns:a16="http://schemas.microsoft.com/office/drawing/2014/main" id="{B6C1E239-86A4-C1EB-407E-18F68A8E4833}"/>
              </a:ext>
            </a:extLst>
          </p:cNvPr>
          <p:cNvSpPr txBox="1">
            <a:spLocks/>
          </p:cNvSpPr>
          <p:nvPr/>
        </p:nvSpPr>
        <p:spPr>
          <a:xfrm>
            <a:off x="6762123" y="2396328"/>
            <a:ext cx="2731838" cy="4240135"/>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ts val="62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〇何を買ったか</a:t>
            </a:r>
          </a:p>
          <a:p>
            <a:pPr>
              <a:lnSpc>
                <a:spcPts val="62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〇いつ買ったか</a:t>
            </a:r>
          </a:p>
          <a:p>
            <a:pPr>
              <a:lnSpc>
                <a:spcPts val="62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〇どんな状態か</a:t>
            </a:r>
          </a:p>
          <a:p>
            <a:pPr>
              <a:lnSpc>
                <a:spcPts val="6200"/>
              </a:lnSpc>
            </a:pPr>
            <a:r>
              <a:rPr lang="ja-JP" altLang="en-US" sz="2800" b="1" dirty="0">
                <a:solidFill>
                  <a:schemeClr val="tx1"/>
                </a:solidFill>
                <a:latin typeface="BIZ UDPゴシック" panose="020B0400000000000000" pitchFamily="50" charset="-128"/>
                <a:ea typeface="BIZ UDPゴシック" panose="020B0400000000000000" pitchFamily="50" charset="-128"/>
              </a:rPr>
              <a:t>〇どうしたいか</a:t>
            </a:r>
          </a:p>
          <a:p>
            <a:pPr>
              <a:lnSpc>
                <a:spcPct val="10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　・返品したい</a:t>
            </a:r>
          </a:p>
          <a:p>
            <a:pPr>
              <a:lnSpc>
                <a:spcPct val="150000"/>
              </a:lnSpc>
            </a:pPr>
            <a:r>
              <a:rPr lang="ja-JP" altLang="en-US" sz="2800" b="1" dirty="0">
                <a:solidFill>
                  <a:schemeClr val="tx1"/>
                </a:solidFill>
                <a:latin typeface="BIZ UDPゴシック" panose="020B0400000000000000" pitchFamily="50" charset="-128"/>
                <a:ea typeface="BIZ UDPゴシック" panose="020B0400000000000000" pitchFamily="50" charset="-128"/>
              </a:rPr>
              <a:t>　・交換したい</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2DD22AA5-C229-3449-ABE3-1C0217727F7D}"/>
              </a:ext>
            </a:extLst>
          </p:cNvPr>
          <p:cNvSpPr txBox="1"/>
          <p:nvPr/>
        </p:nvSpPr>
        <p:spPr>
          <a:xfrm>
            <a:off x="2219813" y="349814"/>
            <a:ext cx="556292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　ぶん　　　　　い　けん　　　　　つた　　　</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4F3D48A-86BA-A461-1989-83EDB36504C6}"/>
              </a:ext>
            </a:extLst>
          </p:cNvPr>
          <p:cNvSpPr txBox="1"/>
          <p:nvPr/>
        </p:nvSpPr>
        <p:spPr>
          <a:xfrm>
            <a:off x="2240894" y="1173835"/>
            <a:ext cx="556292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　　　　　　　　　　　　　　　　　　　　　　　　　　　　　　　　　　せん　ぷう　き　　　　　うご</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8EF0043-E57A-81BC-9DD2-16BC6755C092}"/>
              </a:ext>
            </a:extLst>
          </p:cNvPr>
          <p:cNvSpPr txBox="1"/>
          <p:nvPr/>
        </p:nvSpPr>
        <p:spPr>
          <a:xfrm>
            <a:off x="2219813" y="1797927"/>
            <a:ext cx="556292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うご　　　　　　　　　　　　　　　　　　　　　　　　みせ　　　　ひと　　　　つた</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C2246280-37DF-68A5-930B-22CFD6938A6A}"/>
              </a:ext>
            </a:extLst>
          </p:cNvPr>
          <p:cNvSpPr txBox="1"/>
          <p:nvPr/>
        </p:nvSpPr>
        <p:spPr>
          <a:xfrm>
            <a:off x="7150608" y="2524681"/>
            <a:ext cx="115015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なに</a:t>
            </a: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DAB127D9-8D1A-DAEC-C2B3-DB7062A124B5}"/>
              </a:ext>
            </a:extLst>
          </p:cNvPr>
          <p:cNvSpPr txBox="1"/>
          <p:nvPr/>
        </p:nvSpPr>
        <p:spPr>
          <a:xfrm>
            <a:off x="7891747" y="3321649"/>
            <a:ext cx="31499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か　　　　　　　　　　　　　　　　　　　</a:t>
            </a:r>
            <a:endParaRPr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2D3538F8-0CD1-2983-D5DC-E841533FC0F0}"/>
              </a:ext>
            </a:extLst>
          </p:cNvPr>
          <p:cNvSpPr txBox="1"/>
          <p:nvPr/>
        </p:nvSpPr>
        <p:spPr>
          <a:xfrm>
            <a:off x="8170574" y="4102823"/>
            <a:ext cx="107974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じょうたい　　　　　　　　　　　　　　　　　　　</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DA110B5A-CAFE-97D4-C684-066A91A2EA74}"/>
              </a:ext>
            </a:extLst>
          </p:cNvPr>
          <p:cNvSpPr txBox="1"/>
          <p:nvPr/>
        </p:nvSpPr>
        <p:spPr>
          <a:xfrm>
            <a:off x="7258107" y="5466787"/>
            <a:ext cx="79242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へんぴん　　　　　　　　　　　　　　　　　</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F9CB8A3F-8CFA-3BC0-9A2E-4CA8EA4A4D16}"/>
              </a:ext>
            </a:extLst>
          </p:cNvPr>
          <p:cNvSpPr txBox="1"/>
          <p:nvPr/>
        </p:nvSpPr>
        <p:spPr>
          <a:xfrm>
            <a:off x="7267285" y="6008898"/>
            <a:ext cx="88611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こうかん　　　　　　　　　　　　　　　　　</a:t>
            </a:r>
            <a:endParaRPr lang="en-US" altLang="ja-JP" sz="1200" dirty="0">
              <a:latin typeface="BIZ UDPゴシック" panose="020B0400000000000000" pitchFamily="50" charset="-128"/>
              <a:ea typeface="BIZ UDPゴシック" panose="020B0400000000000000" pitchFamily="50" charset="-128"/>
            </a:endParaRPr>
          </a:p>
        </p:txBody>
      </p:sp>
      <p:pic>
        <p:nvPicPr>
          <p:cNvPr id="12" name="図 11">
            <a:extLst>
              <a:ext uri="{FF2B5EF4-FFF2-40B4-BE49-F238E27FC236}">
                <a16:creationId xmlns:a16="http://schemas.microsoft.com/office/drawing/2014/main" id="{64E1BB5A-7142-F263-B96C-08838C13B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6134" y="3073148"/>
            <a:ext cx="2503883" cy="3128531"/>
          </a:xfrm>
          <a:prstGeom prst="rect">
            <a:avLst/>
          </a:prstGeom>
        </p:spPr>
      </p:pic>
    </p:spTree>
    <p:extLst>
      <p:ext uri="{BB962C8B-B14F-4D97-AF65-F5344CB8AC3E}">
        <p14:creationId xmlns:p14="http://schemas.microsoft.com/office/powerpoint/2010/main" val="2055728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D5B083-B9BF-35AA-BA1D-FCB569D5B46B}"/>
              </a:ext>
            </a:extLst>
          </p:cNvPr>
          <p:cNvSpPr txBox="1"/>
          <p:nvPr/>
        </p:nvSpPr>
        <p:spPr>
          <a:xfrm>
            <a:off x="2559016" y="1658774"/>
            <a:ext cx="7683161" cy="1241943"/>
          </a:xfrm>
          <a:prstGeom prst="rect">
            <a:avLst/>
          </a:prstGeom>
          <a:noFill/>
        </p:spPr>
        <p:txBody>
          <a:bodyPr wrap="square" rtlCol="0">
            <a:spAutoFit/>
          </a:bodyPr>
          <a:lstStyle/>
          <a:p>
            <a:pPr>
              <a:lnSpc>
                <a:spcPct val="150000"/>
              </a:lnSpc>
            </a:pPr>
            <a:r>
              <a:rPr lang="ja-JP" altLang="en-US" sz="6000" dirty="0">
                <a:latin typeface="BIZ UDPゴシック" panose="020B0400000000000000" pitchFamily="50" charset="-128"/>
                <a:ea typeface="BIZ UDPゴシック" panose="020B0400000000000000" pitchFamily="50" charset="-128"/>
              </a:rPr>
              <a:t>困ったときは相談する</a:t>
            </a:r>
            <a:endParaRPr lang="en-US" altLang="ja-JP" sz="60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a:extLst>
              <a:ext uri="{FF2B5EF4-FFF2-40B4-BE49-F238E27FC236}">
                <a16:creationId xmlns:a16="http://schemas.microsoft.com/office/drawing/2014/main" id="{F093406E-3750-F9BE-BC18-B42FB8BD8AE1}"/>
              </a:ext>
            </a:extLst>
          </p:cNvPr>
          <p:cNvSpPr>
            <a:spLocks noGrp="1"/>
          </p:cNvSpPr>
          <p:nvPr>
            <p:ph type="sldNum" sz="quarter" idx="12"/>
          </p:nvPr>
        </p:nvSpPr>
        <p:spPr/>
        <p:txBody>
          <a:bodyPr/>
          <a:lstStyle/>
          <a:p>
            <a:fld id="{69798F0D-7302-4F0F-B80B-378524AAADEE}" type="slidenum">
              <a:rPr kumimoji="1" lang="ja-JP" altLang="en-US" smtClean="0"/>
              <a:t>38</a:t>
            </a:fld>
            <a:endParaRPr kumimoji="1" lang="ja-JP" altLang="en-US"/>
          </a:p>
        </p:txBody>
      </p:sp>
      <p:pic>
        <p:nvPicPr>
          <p:cNvPr id="4" name="図 3">
            <a:extLst>
              <a:ext uri="{FF2B5EF4-FFF2-40B4-BE49-F238E27FC236}">
                <a16:creationId xmlns:a16="http://schemas.microsoft.com/office/drawing/2014/main" id="{1EF2B77B-8BD5-FF76-CA10-BF3ED5F516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9165" flipH="1">
            <a:off x="9996823" y="4049707"/>
            <a:ext cx="1588765" cy="2109585"/>
          </a:xfrm>
          <a:prstGeom prst="rect">
            <a:avLst/>
          </a:prstGeom>
        </p:spPr>
      </p:pic>
      <p:sp>
        <p:nvSpPr>
          <p:cNvPr id="5" name="吹き出し: 角を丸めた四角形 4">
            <a:extLst>
              <a:ext uri="{FF2B5EF4-FFF2-40B4-BE49-F238E27FC236}">
                <a16:creationId xmlns:a16="http://schemas.microsoft.com/office/drawing/2014/main" id="{090B978C-B588-8331-7FCA-2782470AD759}"/>
              </a:ext>
            </a:extLst>
          </p:cNvPr>
          <p:cNvSpPr/>
          <p:nvPr/>
        </p:nvSpPr>
        <p:spPr>
          <a:xfrm rot="5400000">
            <a:off x="4233326" y="1482564"/>
            <a:ext cx="2287164" cy="6854169"/>
          </a:xfrm>
          <a:prstGeom prst="wedgeRoundRectCallout">
            <a:avLst>
              <a:gd name="adj1" fmla="val 6097"/>
              <a:gd name="adj2" fmla="val -61390"/>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22578E5-B850-B42F-1532-0A6ED59A8AAF}"/>
              </a:ext>
            </a:extLst>
          </p:cNvPr>
          <p:cNvSpPr txBox="1"/>
          <p:nvPr/>
        </p:nvSpPr>
        <p:spPr>
          <a:xfrm>
            <a:off x="2157919" y="4083893"/>
            <a:ext cx="6761787" cy="1429109"/>
          </a:xfrm>
          <a:prstGeom prst="rect">
            <a:avLst/>
          </a:prstGeom>
          <a:noFill/>
        </p:spPr>
        <p:txBody>
          <a:bodyPr wrap="none" rtlCol="0">
            <a:spAutoFit/>
          </a:bodyPr>
          <a:lstStyle/>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トラブルにあったときにどうするか、</a:t>
            </a:r>
          </a:p>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事例を見ながらいっしょに考えていこう！</a:t>
            </a:r>
          </a:p>
        </p:txBody>
      </p:sp>
      <p:sp>
        <p:nvSpPr>
          <p:cNvPr id="7" name="テキスト ボックス 6">
            <a:extLst>
              <a:ext uri="{FF2B5EF4-FFF2-40B4-BE49-F238E27FC236}">
                <a16:creationId xmlns:a16="http://schemas.microsoft.com/office/drawing/2014/main" id="{DD4B7466-3C2D-3DA2-5337-18DD3603D339}"/>
              </a:ext>
            </a:extLst>
          </p:cNvPr>
          <p:cNvSpPr txBox="1"/>
          <p:nvPr/>
        </p:nvSpPr>
        <p:spPr>
          <a:xfrm>
            <a:off x="2705445" y="1748502"/>
            <a:ext cx="7536732" cy="338554"/>
          </a:xfrm>
          <a:prstGeom prst="rect">
            <a:avLst/>
          </a:prstGeom>
          <a:noFill/>
        </p:spPr>
        <p:txBody>
          <a:bodyPr wrap="square" rtlCol="0">
            <a:spAutoFit/>
          </a:bodyPr>
          <a:lstStyle/>
          <a:p>
            <a:pPr>
              <a:spcBef>
                <a:spcPts val="600"/>
              </a:spcBef>
              <a:spcAft>
                <a:spcPts val="600"/>
              </a:spcAft>
            </a:pPr>
            <a:r>
              <a:rPr lang="ja-JP" altLang="en-US" sz="1600" dirty="0">
                <a:latin typeface="BIZ UDPゴシック" panose="020B0400000000000000" pitchFamily="50" charset="-128"/>
                <a:ea typeface="BIZ UDPゴシック" panose="020B0400000000000000" pitchFamily="50" charset="-128"/>
              </a:rPr>
              <a:t>こま　　　　　　　　　　　　　　　　　　　　　　　　　　　　　　　そう　だん　　　　　　　　　　　　　　　　　　</a:t>
            </a:r>
            <a:endParaRPr lang="en-US" altLang="ja-JP" sz="16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C81BE81-E9B8-D7D7-29CD-2C47C6E819DE}"/>
              </a:ext>
            </a:extLst>
          </p:cNvPr>
          <p:cNvSpPr txBox="1"/>
          <p:nvPr/>
        </p:nvSpPr>
        <p:spPr>
          <a:xfrm>
            <a:off x="2235247" y="4827500"/>
            <a:ext cx="529533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　　れい　　　　み　　　　　　　　　　　　　　　　　　　　　　　　　　　　かんが　　　　　　　　　　　　　　　　　　　</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5163444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グループ化 9">
            <a:extLst>
              <a:ext uri="{FF2B5EF4-FFF2-40B4-BE49-F238E27FC236}">
                <a16:creationId xmlns:a16="http://schemas.microsoft.com/office/drawing/2014/main" id="{2125FDD4-7765-F1C9-2281-926DA5BD460D}"/>
              </a:ext>
            </a:extLst>
          </p:cNvPr>
          <p:cNvGrpSpPr/>
          <p:nvPr/>
        </p:nvGrpSpPr>
        <p:grpSpPr>
          <a:xfrm>
            <a:off x="4802927" y="3170131"/>
            <a:ext cx="5911228" cy="1751742"/>
            <a:chOff x="4802927" y="3170131"/>
            <a:chExt cx="5911228" cy="1751742"/>
          </a:xfrm>
        </p:grpSpPr>
        <p:sp>
          <p:nvSpPr>
            <p:cNvPr id="20" name="楕円 19">
              <a:extLst>
                <a:ext uri="{FF2B5EF4-FFF2-40B4-BE49-F238E27FC236}">
                  <a16:creationId xmlns:a16="http://schemas.microsoft.com/office/drawing/2014/main" id="{E2D21048-43A6-E86C-7CAE-DAB2B05AD52A}"/>
                </a:ext>
              </a:extLst>
            </p:cNvPr>
            <p:cNvSpPr/>
            <p:nvPr/>
          </p:nvSpPr>
          <p:spPr>
            <a:xfrm rot="21536551" flipH="1">
              <a:off x="4802927" y="3170131"/>
              <a:ext cx="5586247" cy="175174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a:extLst>
                <a:ext uri="{FF2B5EF4-FFF2-40B4-BE49-F238E27FC236}">
                  <a16:creationId xmlns:a16="http://schemas.microsoft.com/office/drawing/2014/main" id="{70D5B72A-4068-3235-D41A-021F35595E6D}"/>
                </a:ext>
              </a:extLst>
            </p:cNvPr>
            <p:cNvSpPr/>
            <p:nvPr/>
          </p:nvSpPr>
          <p:spPr>
            <a:xfrm rot="956990" flipH="1" flipV="1">
              <a:off x="10498633" y="4127413"/>
              <a:ext cx="215522" cy="248075"/>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a:extLst>
                <a:ext uri="{FF2B5EF4-FFF2-40B4-BE49-F238E27FC236}">
                  <a16:creationId xmlns:a16="http://schemas.microsoft.com/office/drawing/2014/main" id="{FC7B0CDA-CE2C-E37A-6D83-D69A0AB16394}"/>
                </a:ext>
              </a:extLst>
            </p:cNvPr>
            <p:cNvSpPr/>
            <p:nvPr/>
          </p:nvSpPr>
          <p:spPr>
            <a:xfrm rot="17256961" flipH="1">
              <a:off x="10061582" y="4414997"/>
              <a:ext cx="315443" cy="305855"/>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吹き出し: 角を丸めた四角形 10">
            <a:extLst>
              <a:ext uri="{FF2B5EF4-FFF2-40B4-BE49-F238E27FC236}">
                <a16:creationId xmlns:a16="http://schemas.microsoft.com/office/drawing/2014/main" id="{06EA3F9D-1AAD-F3B6-F578-A64514A3CA8A}"/>
              </a:ext>
            </a:extLst>
          </p:cNvPr>
          <p:cNvSpPr/>
          <p:nvPr/>
        </p:nvSpPr>
        <p:spPr>
          <a:xfrm rot="5400000">
            <a:off x="2816861" y="534390"/>
            <a:ext cx="1315007" cy="3674074"/>
          </a:xfrm>
          <a:prstGeom prst="wedgeRoundRectCallout">
            <a:avLst>
              <a:gd name="adj1" fmla="val 82290"/>
              <a:gd name="adj2" fmla="val 5683"/>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吹き出し: 角を丸めた四角形 11">
            <a:extLst>
              <a:ext uri="{FF2B5EF4-FFF2-40B4-BE49-F238E27FC236}">
                <a16:creationId xmlns:a16="http://schemas.microsoft.com/office/drawing/2014/main" id="{F18D0F8C-B247-96C8-5B97-640F05A47CEF}"/>
              </a:ext>
            </a:extLst>
          </p:cNvPr>
          <p:cNvSpPr/>
          <p:nvPr/>
        </p:nvSpPr>
        <p:spPr>
          <a:xfrm rot="16200000" flipH="1">
            <a:off x="6748662" y="-740235"/>
            <a:ext cx="2778280" cy="4535161"/>
          </a:xfrm>
          <a:prstGeom prst="wedgeRoundRectCallout">
            <a:avLst>
              <a:gd name="adj1" fmla="val 62357"/>
              <a:gd name="adj2" fmla="val 46859"/>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楕円 3">
            <a:extLst>
              <a:ext uri="{FF2B5EF4-FFF2-40B4-BE49-F238E27FC236}">
                <a16:creationId xmlns:a16="http://schemas.microsoft.com/office/drawing/2014/main" id="{1668B100-F4EA-5A7C-6169-428090663831}"/>
              </a:ext>
            </a:extLst>
          </p:cNvPr>
          <p:cNvSpPr/>
          <p:nvPr/>
        </p:nvSpPr>
        <p:spPr>
          <a:xfrm>
            <a:off x="645416" y="214951"/>
            <a:ext cx="4535162" cy="1219192"/>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タイトル 1">
            <a:extLst>
              <a:ext uri="{FF2B5EF4-FFF2-40B4-BE49-F238E27FC236}">
                <a16:creationId xmlns:a16="http://schemas.microsoft.com/office/drawing/2014/main" id="{53C71947-2C0D-AAA7-AF8D-EB9B93568672}"/>
              </a:ext>
            </a:extLst>
          </p:cNvPr>
          <p:cNvSpPr txBox="1">
            <a:spLocks/>
          </p:cNvSpPr>
          <p:nvPr/>
        </p:nvSpPr>
        <p:spPr>
          <a:xfrm>
            <a:off x="898989" y="604079"/>
            <a:ext cx="3631122"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dirty="0">
                <a:solidFill>
                  <a:schemeClr val="tx1"/>
                </a:solidFill>
                <a:latin typeface="BIZ UDPゴシック" panose="020B0400000000000000" pitchFamily="50" charset="-128"/>
                <a:ea typeface="BIZ UDPゴシック" panose="020B0400000000000000" pitchFamily="50" charset="-128"/>
              </a:rPr>
              <a:t>今日はひとりで留守番</a:t>
            </a:r>
          </a:p>
        </p:txBody>
      </p:sp>
      <p:sp>
        <p:nvSpPr>
          <p:cNvPr id="8" name="タイトル 1">
            <a:extLst>
              <a:ext uri="{FF2B5EF4-FFF2-40B4-BE49-F238E27FC236}">
                <a16:creationId xmlns:a16="http://schemas.microsoft.com/office/drawing/2014/main" id="{F7C0DC67-F673-17C1-777F-AD2136DEBD23}"/>
              </a:ext>
            </a:extLst>
          </p:cNvPr>
          <p:cNvSpPr txBox="1">
            <a:spLocks/>
          </p:cNvSpPr>
          <p:nvPr/>
        </p:nvSpPr>
        <p:spPr>
          <a:xfrm>
            <a:off x="1612954" y="1684739"/>
            <a:ext cx="3698448" cy="1275221"/>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わっ！</a:t>
            </a: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水道の蛇口が取れた！</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17" name="タイトル 1">
            <a:extLst>
              <a:ext uri="{FF2B5EF4-FFF2-40B4-BE49-F238E27FC236}">
                <a16:creationId xmlns:a16="http://schemas.microsoft.com/office/drawing/2014/main" id="{0C7F3D7E-E15F-BD4B-BBB3-C9E1729C9547}"/>
              </a:ext>
            </a:extLst>
          </p:cNvPr>
          <p:cNvSpPr txBox="1">
            <a:spLocks/>
          </p:cNvSpPr>
          <p:nvPr/>
        </p:nvSpPr>
        <p:spPr>
          <a:xfrm>
            <a:off x="6647635" y="206502"/>
            <a:ext cx="3177473" cy="2567882"/>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困った！どうしよう</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インターネットで</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水道修理のお店を</a:t>
            </a: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探すことにしよう</a:t>
            </a:r>
          </a:p>
        </p:txBody>
      </p:sp>
      <p:sp>
        <p:nvSpPr>
          <p:cNvPr id="5" name="スライド番号プレースホルダー 4">
            <a:extLst>
              <a:ext uri="{FF2B5EF4-FFF2-40B4-BE49-F238E27FC236}">
                <a16:creationId xmlns:a16="http://schemas.microsoft.com/office/drawing/2014/main" id="{D4C7F6CC-2C71-9C7A-766F-637AACF4A2E5}"/>
              </a:ext>
            </a:extLst>
          </p:cNvPr>
          <p:cNvSpPr>
            <a:spLocks noGrp="1"/>
          </p:cNvSpPr>
          <p:nvPr>
            <p:ph type="sldNum" sz="quarter" idx="12"/>
          </p:nvPr>
        </p:nvSpPr>
        <p:spPr/>
        <p:txBody>
          <a:bodyPr/>
          <a:lstStyle/>
          <a:p>
            <a:fld id="{69798F0D-7302-4F0F-B80B-378524AAADEE}" type="slidenum">
              <a:rPr kumimoji="1" lang="ja-JP" altLang="en-US" smtClean="0"/>
              <a:t>39</a:t>
            </a:fld>
            <a:endParaRPr kumimoji="1" lang="ja-JP" altLang="en-US" dirty="0"/>
          </a:p>
        </p:txBody>
      </p:sp>
      <p:sp>
        <p:nvSpPr>
          <p:cNvPr id="2" name="テキスト ボックス 1">
            <a:extLst>
              <a:ext uri="{FF2B5EF4-FFF2-40B4-BE49-F238E27FC236}">
                <a16:creationId xmlns:a16="http://schemas.microsoft.com/office/drawing/2014/main" id="{8DD4976B-9685-BE7A-551B-F1DDDF892229}"/>
              </a:ext>
            </a:extLst>
          </p:cNvPr>
          <p:cNvSpPr txBox="1"/>
          <p:nvPr/>
        </p:nvSpPr>
        <p:spPr>
          <a:xfrm>
            <a:off x="1043543" y="399404"/>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きょう　　　　　　　　　　　　　　　　　　　る　　す　ばん　　　　　　　　　　　　　　　　　　　</a:t>
            </a:r>
            <a:endParaRPr lang="en-US" altLang="ja-JP"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C93438F1-D804-ACA8-F29D-EC0C9EE1A1D4}"/>
              </a:ext>
            </a:extLst>
          </p:cNvPr>
          <p:cNvSpPr txBox="1"/>
          <p:nvPr/>
        </p:nvSpPr>
        <p:spPr>
          <a:xfrm>
            <a:off x="6653192" y="206502"/>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こま</a:t>
            </a:r>
            <a:endParaRPr lang="en-US" altLang="ja-JP" sz="12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F53BC33-ED88-2FE1-0E92-F527A42E7269}"/>
              </a:ext>
            </a:extLst>
          </p:cNvPr>
          <p:cNvSpPr txBox="1"/>
          <p:nvPr/>
        </p:nvSpPr>
        <p:spPr>
          <a:xfrm>
            <a:off x="6714152" y="1442756"/>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すいどう　しゅうり　　　　　　　　みせ　　　　　　　　　　　</a:t>
            </a:r>
            <a:endParaRPr lang="en-US" altLang="ja-JP" sz="12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8A476B3B-31CA-151C-6161-16C337223740}"/>
              </a:ext>
            </a:extLst>
          </p:cNvPr>
          <p:cNvSpPr txBox="1"/>
          <p:nvPr/>
        </p:nvSpPr>
        <p:spPr>
          <a:xfrm>
            <a:off x="6657459" y="2086732"/>
            <a:ext cx="100572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さが　　　　　　　　　　　　　　　　　　　　</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18C98F93-BCBB-3E86-9BCC-2C26FB9C23B6}"/>
              </a:ext>
            </a:extLst>
          </p:cNvPr>
          <p:cNvSpPr txBox="1"/>
          <p:nvPr/>
        </p:nvSpPr>
        <p:spPr>
          <a:xfrm>
            <a:off x="1713638" y="2330490"/>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すいどう　　　　じゃ　ぐち　　　　と　　　　　　　　　　　　　</a:t>
            </a:r>
            <a:endParaRPr lang="en-US" altLang="ja-JP" sz="1200" dirty="0">
              <a:latin typeface="BIZ UDPゴシック" panose="020B0400000000000000" pitchFamily="50" charset="-128"/>
              <a:ea typeface="BIZ UDPゴシック" panose="020B0400000000000000" pitchFamily="50" charset="-128"/>
            </a:endParaRPr>
          </a:p>
        </p:txBody>
      </p:sp>
      <p:sp>
        <p:nvSpPr>
          <p:cNvPr id="23" name="タイトル 1">
            <a:extLst>
              <a:ext uri="{FF2B5EF4-FFF2-40B4-BE49-F238E27FC236}">
                <a16:creationId xmlns:a16="http://schemas.microsoft.com/office/drawing/2014/main" id="{4CCF8524-3543-5EFD-51E3-15269D567448}"/>
              </a:ext>
            </a:extLst>
          </p:cNvPr>
          <p:cNvSpPr txBox="1">
            <a:spLocks/>
          </p:cNvSpPr>
          <p:nvPr/>
        </p:nvSpPr>
        <p:spPr>
          <a:xfrm>
            <a:off x="5537598" y="3350841"/>
            <a:ext cx="4405373" cy="1275221"/>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en-US" altLang="ja-JP" sz="2800" dirty="0">
                <a:solidFill>
                  <a:schemeClr val="tx1"/>
                </a:solidFill>
                <a:latin typeface="BIZ UDPゴシック" panose="020B0400000000000000" pitchFamily="50" charset="-128"/>
                <a:ea typeface="BIZ UDPゴシック" panose="020B0400000000000000" pitchFamily="50" charset="-128"/>
              </a:rPr>
              <a:t>980</a:t>
            </a:r>
            <a:r>
              <a:rPr lang="ja-JP" altLang="en-US" sz="2800" dirty="0">
                <a:solidFill>
                  <a:schemeClr val="tx1"/>
                </a:solidFill>
                <a:latin typeface="BIZ UDPゴシック" panose="020B0400000000000000" pitchFamily="50" charset="-128"/>
                <a:ea typeface="BIZ UDPゴシック" panose="020B0400000000000000" pitchFamily="50" charset="-128"/>
              </a:rPr>
              <a:t>円からって書いている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このお店にお願いしよう</a:t>
            </a:r>
          </a:p>
        </p:txBody>
      </p:sp>
      <p:sp>
        <p:nvSpPr>
          <p:cNvPr id="15" name="テキスト ボックス 14">
            <a:extLst>
              <a:ext uri="{FF2B5EF4-FFF2-40B4-BE49-F238E27FC236}">
                <a16:creationId xmlns:a16="http://schemas.microsoft.com/office/drawing/2014/main" id="{9E96A44C-7551-0DE3-3949-43DE48A16C9D}"/>
              </a:ext>
            </a:extLst>
          </p:cNvPr>
          <p:cNvSpPr txBox="1"/>
          <p:nvPr/>
        </p:nvSpPr>
        <p:spPr>
          <a:xfrm>
            <a:off x="6327708" y="3350841"/>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えん　　　　　　　　　　　　　　 か　　　　　　　　　　　　</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4601FBA8-D3DF-E327-20A8-F5BCFFD0CFF4}"/>
              </a:ext>
            </a:extLst>
          </p:cNvPr>
          <p:cNvSpPr txBox="1"/>
          <p:nvPr/>
        </p:nvSpPr>
        <p:spPr>
          <a:xfrm>
            <a:off x="6588182" y="3945222"/>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みせ　　　　　　　ねが　　　　　</a:t>
            </a:r>
            <a:endParaRPr lang="en-US" altLang="ja-JP" sz="1200"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CAF63CB5-67C6-D182-8609-B2B90C711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31" y="3118732"/>
            <a:ext cx="3852680" cy="3602743"/>
          </a:xfrm>
          <a:prstGeom prst="rect">
            <a:avLst/>
          </a:prstGeom>
        </p:spPr>
      </p:pic>
      <p:pic>
        <p:nvPicPr>
          <p:cNvPr id="24" name="図 23">
            <a:extLst>
              <a:ext uri="{FF2B5EF4-FFF2-40B4-BE49-F238E27FC236}">
                <a16:creationId xmlns:a16="http://schemas.microsoft.com/office/drawing/2014/main" id="{6618996B-6C0F-D084-FCEC-565689CC6D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2635" y="3158967"/>
            <a:ext cx="1621539" cy="3419863"/>
          </a:xfrm>
          <a:prstGeom prst="rect">
            <a:avLst/>
          </a:prstGeom>
        </p:spPr>
      </p:pic>
      <p:pic>
        <p:nvPicPr>
          <p:cNvPr id="27" name="図 26">
            <a:extLst>
              <a:ext uri="{FF2B5EF4-FFF2-40B4-BE49-F238E27FC236}">
                <a16:creationId xmlns:a16="http://schemas.microsoft.com/office/drawing/2014/main" id="{8BBEDD59-3419-6EC7-017F-DE9B3711E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7707" y="2755425"/>
            <a:ext cx="1716868" cy="3651752"/>
          </a:xfrm>
          <a:prstGeom prst="rect">
            <a:avLst/>
          </a:prstGeom>
        </p:spPr>
      </p:pic>
    </p:spTree>
    <p:extLst>
      <p:ext uri="{BB962C8B-B14F-4D97-AF65-F5344CB8AC3E}">
        <p14:creationId xmlns:p14="http://schemas.microsoft.com/office/powerpoint/2010/main" val="1180974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3" grpId="0"/>
      <p:bldP spid="6" grpId="0"/>
      <p:bldP spid="9" grpId="0"/>
      <p:bldP spid="23"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D2D250B2-C0CE-F3C6-2654-4C27911FA9E0}"/>
              </a:ext>
            </a:extLst>
          </p:cNvPr>
          <p:cNvSpPr>
            <a:spLocks noGrp="1"/>
          </p:cNvSpPr>
          <p:nvPr>
            <p:ph type="sldNum" sz="quarter" idx="12"/>
          </p:nvPr>
        </p:nvSpPr>
        <p:spPr/>
        <p:txBody>
          <a:bodyPr/>
          <a:lstStyle/>
          <a:p>
            <a:fld id="{C9D707A9-BE3A-46EF-B64A-4D23364FB652}" type="slidenum">
              <a:rPr kumimoji="1" lang="ja-JP" altLang="en-US" smtClean="0"/>
              <a:t>4</a:t>
            </a:fld>
            <a:endParaRPr kumimoji="1" lang="ja-JP" altLang="en-US" dirty="0"/>
          </a:p>
        </p:txBody>
      </p:sp>
      <p:grpSp>
        <p:nvGrpSpPr>
          <p:cNvPr id="2" name="グループ化 1">
            <a:extLst>
              <a:ext uri="{FF2B5EF4-FFF2-40B4-BE49-F238E27FC236}">
                <a16:creationId xmlns:a16="http://schemas.microsoft.com/office/drawing/2014/main" id="{21D7814B-2EBD-A883-888C-C24281B7B96C}"/>
              </a:ext>
            </a:extLst>
          </p:cNvPr>
          <p:cNvGrpSpPr/>
          <p:nvPr/>
        </p:nvGrpSpPr>
        <p:grpSpPr>
          <a:xfrm>
            <a:off x="1873335" y="5281608"/>
            <a:ext cx="9033907" cy="1439867"/>
            <a:chOff x="1873335" y="5281608"/>
            <a:chExt cx="9033907" cy="1439867"/>
          </a:xfrm>
        </p:grpSpPr>
        <p:sp>
          <p:nvSpPr>
            <p:cNvPr id="5" name="テキスト ボックス 4">
              <a:extLst>
                <a:ext uri="{FF2B5EF4-FFF2-40B4-BE49-F238E27FC236}">
                  <a16:creationId xmlns:a16="http://schemas.microsoft.com/office/drawing/2014/main" id="{AA7D4F4B-32C1-A53A-2E55-B8CCB13F7563}"/>
                </a:ext>
              </a:extLst>
            </p:cNvPr>
            <p:cNvSpPr txBox="1"/>
            <p:nvPr/>
          </p:nvSpPr>
          <p:spPr>
            <a:xfrm>
              <a:off x="1873335" y="5292366"/>
              <a:ext cx="9033907" cy="1429109"/>
            </a:xfrm>
            <a:prstGeom prst="rect">
              <a:avLst/>
            </a:prstGeom>
            <a:solidFill>
              <a:srgbClr val="FFFF66"/>
            </a:solidFill>
          </p:spPr>
          <p:txBody>
            <a:bodyPr wrap="square" rtlCol="0">
              <a:spAutoFit/>
            </a:bodyPr>
            <a:lstStyle/>
            <a:p>
              <a:pPr algn="ctr">
                <a:lnSpc>
                  <a:spcPct val="150000"/>
                </a:lnSpc>
                <a:spcBef>
                  <a:spcPts val="600"/>
                </a:spcBef>
                <a:spcAft>
                  <a:spcPts val="600"/>
                </a:spcAft>
              </a:pPr>
              <a:r>
                <a:rPr lang="ja-JP" altLang="en-US" sz="2800" b="1" dirty="0">
                  <a:latin typeface="BIZ UDPゴシック" panose="020B0400000000000000" pitchFamily="50" charset="-128"/>
                  <a:ea typeface="BIZ UDPゴシック" panose="020B0400000000000000" pitchFamily="50" charset="-128"/>
                </a:rPr>
                <a:t>みんな</a:t>
              </a:r>
              <a:r>
                <a:rPr lang="ja-JP" altLang="en-US" sz="2800" b="1" u="heavy" dirty="0">
                  <a:latin typeface="BIZ UDPゴシック" panose="020B0400000000000000" pitchFamily="50" charset="-128"/>
                  <a:ea typeface="BIZ UDPゴシック" panose="020B0400000000000000" pitchFamily="50" charset="-128"/>
                </a:rPr>
                <a:t>消費者</a:t>
              </a:r>
              <a:r>
                <a:rPr kumimoji="1" lang="ja-JP" altLang="en-US" sz="2800" b="1" dirty="0">
                  <a:latin typeface="BIZ UDPゴシック" panose="020B0400000000000000" pitchFamily="50" charset="-128"/>
                  <a:ea typeface="BIZ UDPゴシック" panose="020B0400000000000000" pitchFamily="50" charset="-128"/>
                </a:rPr>
                <a:t>です</a:t>
              </a:r>
              <a:endParaRPr kumimoji="1" lang="en-US" altLang="ja-JP" sz="2800" b="1" dirty="0">
                <a:latin typeface="BIZ UDPゴシック" panose="020B0400000000000000" pitchFamily="50" charset="-128"/>
                <a:ea typeface="BIZ UDPゴシック" panose="020B0400000000000000" pitchFamily="50" charset="-128"/>
              </a:endParaRPr>
            </a:p>
            <a:p>
              <a:pPr algn="ctr">
                <a:lnSpc>
                  <a:spcPct val="150000"/>
                </a:lnSpc>
                <a:spcBef>
                  <a:spcPts val="600"/>
                </a:spcBef>
                <a:spcAft>
                  <a:spcPts val="600"/>
                </a:spcAft>
              </a:pPr>
              <a:r>
                <a:rPr lang="ja-JP" altLang="en-US" sz="2800" b="1" dirty="0">
                  <a:latin typeface="BIZ UDPゴシック" panose="020B0400000000000000" pitchFamily="50" charset="-128"/>
                  <a:ea typeface="BIZ UDPゴシック" panose="020B0400000000000000" pitchFamily="50" charset="-128"/>
                </a:rPr>
                <a:t>消費者としてどう暮らしていくか考えてみましょう</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D493D65A-2745-A003-489E-78E685B4CB98}"/>
                </a:ext>
              </a:extLst>
            </p:cNvPr>
            <p:cNvSpPr txBox="1"/>
            <p:nvPr/>
          </p:nvSpPr>
          <p:spPr>
            <a:xfrm>
              <a:off x="6055462" y="5281608"/>
              <a:ext cx="1255358"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しょうひしゃ</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7" name="図 6">
            <a:extLst>
              <a:ext uri="{FF2B5EF4-FFF2-40B4-BE49-F238E27FC236}">
                <a16:creationId xmlns:a16="http://schemas.microsoft.com/office/drawing/2014/main" id="{0735E6F5-4513-5BA4-AACD-654CE3507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348" y="529562"/>
            <a:ext cx="6937304" cy="4496400"/>
          </a:xfrm>
          <a:prstGeom prst="rect">
            <a:avLst/>
          </a:prstGeom>
        </p:spPr>
      </p:pic>
      <p:sp>
        <p:nvSpPr>
          <p:cNvPr id="4" name="テキスト ボックス 3">
            <a:extLst>
              <a:ext uri="{FF2B5EF4-FFF2-40B4-BE49-F238E27FC236}">
                <a16:creationId xmlns:a16="http://schemas.microsoft.com/office/drawing/2014/main" id="{B62AB8B7-CB0A-480D-6E89-2D4F207FC186}"/>
              </a:ext>
            </a:extLst>
          </p:cNvPr>
          <p:cNvSpPr txBox="1"/>
          <p:nvPr/>
        </p:nvSpPr>
        <p:spPr>
          <a:xfrm>
            <a:off x="2522742" y="6051439"/>
            <a:ext cx="6821053" cy="276999"/>
          </a:xfrm>
          <a:prstGeom prst="rect">
            <a:avLst/>
          </a:prstGeom>
          <a:noFill/>
        </p:spPr>
        <p:txBody>
          <a:bodyPr wrap="square" rtlCol="0">
            <a:spAutoFit/>
          </a:bodyPr>
          <a:lstStyle/>
          <a:p>
            <a:pPr>
              <a:spcAft>
                <a:spcPts val="600"/>
              </a:spcAft>
            </a:pPr>
            <a:r>
              <a:rPr lang="ja-JP" altLang="en-US" sz="1200" b="1" dirty="0">
                <a:latin typeface="BIZ UDPゴシック" panose="020B0400000000000000" pitchFamily="50" charset="-128"/>
                <a:ea typeface="BIZ UDPゴシック" panose="020B0400000000000000" pitchFamily="50" charset="-128"/>
              </a:rPr>
              <a:t>しょうひしゃ　</a:t>
            </a:r>
            <a:r>
              <a:rPr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　　　　　　　　　　　　　　　　　  く　　　　　　　　　　　　　　　　　　　　　</a:t>
            </a:r>
            <a:r>
              <a:rPr lang="ja-JP" altLang="en-US" sz="1200" b="1" dirty="0">
                <a:latin typeface="BIZ UDPゴシック" panose="020B0400000000000000" pitchFamily="50" charset="-128"/>
                <a:ea typeface="BIZ UDPゴシック" panose="020B0400000000000000" pitchFamily="50" charset="-128"/>
              </a:rPr>
              <a:t>かんが</a:t>
            </a:r>
            <a:r>
              <a:rPr lang="ja-JP" altLang="en-US" sz="1200" b="1" dirty="0">
                <a:solidFill>
                  <a:schemeClr val="accent6">
                    <a:lumMod val="50000"/>
                  </a:schemeClr>
                </a:solidFill>
                <a:latin typeface="BIZ UDPゴシック" panose="020B0400000000000000" pitchFamily="50" charset="-128"/>
                <a:ea typeface="BIZ UDPゴシック" panose="020B0400000000000000" pitchFamily="50" charset="-128"/>
              </a:rPr>
              <a:t>　　　　　　　　　　　　　　　　　　　　　　　　　　　　　　　　　　　　　　</a:t>
            </a:r>
            <a:endParaRPr kumimoji="1" lang="ja-JP" altLang="en-US" sz="1100" dirty="0">
              <a:solidFill>
                <a:schemeClr val="accent6">
                  <a:lumMod val="50000"/>
                </a:schemeClr>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259748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E948245D-379E-0769-137D-F24338E2E60B}"/>
              </a:ext>
            </a:extLst>
          </p:cNvPr>
          <p:cNvGrpSpPr/>
          <p:nvPr/>
        </p:nvGrpSpPr>
        <p:grpSpPr>
          <a:xfrm>
            <a:off x="6443692" y="347519"/>
            <a:ext cx="5643161" cy="1813345"/>
            <a:chOff x="6443692" y="347519"/>
            <a:chExt cx="5643161" cy="1813345"/>
          </a:xfrm>
        </p:grpSpPr>
        <p:sp>
          <p:nvSpPr>
            <p:cNvPr id="4" name="楕円 3">
              <a:extLst>
                <a:ext uri="{FF2B5EF4-FFF2-40B4-BE49-F238E27FC236}">
                  <a16:creationId xmlns:a16="http://schemas.microsoft.com/office/drawing/2014/main" id="{8D92CE74-7648-C343-E7AA-9AED6CBAE70D}"/>
                </a:ext>
              </a:extLst>
            </p:cNvPr>
            <p:cNvSpPr/>
            <p:nvPr/>
          </p:nvSpPr>
          <p:spPr>
            <a:xfrm rot="21536551" flipH="1">
              <a:off x="6443692" y="347519"/>
              <a:ext cx="5643161" cy="1262081"/>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D99C73C9-ADA2-0A5F-89BF-92B285447FFD}"/>
                </a:ext>
              </a:extLst>
            </p:cNvPr>
            <p:cNvSpPr/>
            <p:nvPr/>
          </p:nvSpPr>
          <p:spPr>
            <a:xfrm rot="956990" flipH="1" flipV="1">
              <a:off x="10905817" y="1912789"/>
              <a:ext cx="215522" cy="248075"/>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5F48461-22D1-1C41-0BEF-BD446B4D2A69}"/>
                </a:ext>
              </a:extLst>
            </p:cNvPr>
            <p:cNvSpPr/>
            <p:nvPr/>
          </p:nvSpPr>
          <p:spPr>
            <a:xfrm rot="17256961" flipH="1">
              <a:off x="10987356" y="1543662"/>
              <a:ext cx="315443" cy="305855"/>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楕円 1">
            <a:extLst>
              <a:ext uri="{FF2B5EF4-FFF2-40B4-BE49-F238E27FC236}">
                <a16:creationId xmlns:a16="http://schemas.microsoft.com/office/drawing/2014/main" id="{8D521F95-2773-9D55-E347-85A9FA669F32}"/>
              </a:ext>
            </a:extLst>
          </p:cNvPr>
          <p:cNvSpPr/>
          <p:nvPr/>
        </p:nvSpPr>
        <p:spPr>
          <a:xfrm>
            <a:off x="2723716" y="4577697"/>
            <a:ext cx="4535162" cy="1682657"/>
          </a:xfrm>
          <a:prstGeom prst="ellipse">
            <a:avLst/>
          </a:prstGeom>
          <a:solidFill>
            <a:schemeClr val="accent2">
              <a:lumMod val="20000"/>
              <a:lumOff val="8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 name="吹き出し: 角を丸めた四角形 2">
            <a:extLst>
              <a:ext uri="{FF2B5EF4-FFF2-40B4-BE49-F238E27FC236}">
                <a16:creationId xmlns:a16="http://schemas.microsoft.com/office/drawing/2014/main" id="{DC5D9F1D-1034-8E4B-D80D-F54999F27900}"/>
              </a:ext>
            </a:extLst>
          </p:cNvPr>
          <p:cNvSpPr/>
          <p:nvPr/>
        </p:nvSpPr>
        <p:spPr>
          <a:xfrm rot="5400000">
            <a:off x="4733300" y="491808"/>
            <a:ext cx="1682659" cy="4349842"/>
          </a:xfrm>
          <a:prstGeom prst="wedgeRoundRectCallout">
            <a:avLst>
              <a:gd name="adj1" fmla="val -38097"/>
              <a:gd name="adj2" fmla="val 55502"/>
              <a:gd name="adj3" fmla="val 16667"/>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タイトル 1">
            <a:extLst>
              <a:ext uri="{FF2B5EF4-FFF2-40B4-BE49-F238E27FC236}">
                <a16:creationId xmlns:a16="http://schemas.microsoft.com/office/drawing/2014/main" id="{53C71947-2C0D-AAA7-AF8D-EB9B93568672}"/>
              </a:ext>
            </a:extLst>
          </p:cNvPr>
          <p:cNvSpPr txBox="1">
            <a:spLocks/>
          </p:cNvSpPr>
          <p:nvPr/>
        </p:nvSpPr>
        <p:spPr>
          <a:xfrm>
            <a:off x="3728897" y="2103359"/>
            <a:ext cx="4020652" cy="1106200"/>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「お急ぎ出張サービス」なので</a:t>
            </a:r>
          </a:p>
          <a:p>
            <a:pPr>
              <a:lnSpc>
                <a:spcPct val="150000"/>
              </a:lnSpc>
            </a:pPr>
            <a:r>
              <a:rPr lang="en-US" altLang="ja-JP" sz="2400" dirty="0">
                <a:solidFill>
                  <a:schemeClr val="tx1"/>
                </a:solidFill>
                <a:latin typeface="BIZ UDPゴシック" panose="020B0400000000000000" pitchFamily="50" charset="-128"/>
                <a:ea typeface="BIZ UDPゴシック" panose="020B0400000000000000" pitchFamily="50" charset="-128"/>
              </a:rPr>
              <a:t>5</a:t>
            </a:r>
            <a:r>
              <a:rPr lang="ja-JP" altLang="en-US" sz="2400" dirty="0">
                <a:solidFill>
                  <a:schemeClr val="tx1"/>
                </a:solidFill>
                <a:latin typeface="BIZ UDPゴシック" panose="020B0400000000000000" pitchFamily="50" charset="-128"/>
                <a:ea typeface="BIZ UDPゴシック" panose="020B0400000000000000" pitchFamily="50" charset="-128"/>
              </a:rPr>
              <a:t>万円です</a:t>
            </a:r>
          </a:p>
        </p:txBody>
      </p:sp>
      <p:sp>
        <p:nvSpPr>
          <p:cNvPr id="6" name="テキスト ボックス 15">
            <a:extLst>
              <a:ext uri="{FF2B5EF4-FFF2-40B4-BE49-F238E27FC236}">
                <a16:creationId xmlns:a16="http://schemas.microsoft.com/office/drawing/2014/main" id="{6A414D35-23A2-F576-589E-380761A9BED5}"/>
              </a:ext>
            </a:extLst>
          </p:cNvPr>
          <p:cNvSpPr txBox="1"/>
          <p:nvPr/>
        </p:nvSpPr>
        <p:spPr>
          <a:xfrm>
            <a:off x="3775492" y="4761152"/>
            <a:ext cx="3164782" cy="110620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ct val="150000"/>
              </a:lnSpc>
            </a:pPr>
            <a:r>
              <a:rPr lang="ja-JP" altLang="en-US" sz="2400" b="1" dirty="0">
                <a:latin typeface="BIZ UDPゴシック" panose="020B0400000000000000" pitchFamily="50" charset="-128"/>
                <a:ea typeface="BIZ UDPゴシック" panose="020B0400000000000000" pitchFamily="50" charset="-128"/>
              </a:rPr>
              <a:t>家にある</a:t>
            </a:r>
            <a:r>
              <a:rPr lang="en-US" altLang="ja-JP" sz="2400" b="1" dirty="0">
                <a:latin typeface="BIZ UDPゴシック" panose="020B0400000000000000" pitchFamily="50" charset="-128"/>
                <a:ea typeface="BIZ UDPゴシック" panose="020B0400000000000000" pitchFamily="50" charset="-128"/>
              </a:rPr>
              <a:t>5</a:t>
            </a:r>
            <a:r>
              <a:rPr lang="ja-JP" altLang="en-US" sz="2400" b="1" dirty="0">
                <a:latin typeface="BIZ UDPゴシック" panose="020B0400000000000000" pitchFamily="50" charset="-128"/>
                <a:ea typeface="BIZ UDPゴシック" panose="020B0400000000000000" pitchFamily="50" charset="-128"/>
              </a:rPr>
              <a:t>万円を</a:t>
            </a:r>
            <a:endParaRPr lang="en-US" altLang="ja-JP" sz="2400" b="1" dirty="0">
              <a:latin typeface="BIZ UDPゴシック" panose="020B0400000000000000" pitchFamily="50" charset="-128"/>
              <a:ea typeface="BIZ UDPゴシック" panose="020B0400000000000000" pitchFamily="50" charset="-128"/>
            </a:endParaRPr>
          </a:p>
          <a:p>
            <a:pPr>
              <a:lnSpc>
                <a:spcPct val="150000"/>
              </a:lnSpc>
            </a:pPr>
            <a:r>
              <a:rPr lang="ja-JP" altLang="en-US" sz="2400" b="1" dirty="0">
                <a:latin typeface="BIZ UDPゴシック" panose="020B0400000000000000" pitchFamily="50" charset="-128"/>
                <a:ea typeface="BIZ UDPゴシック" panose="020B0400000000000000" pitchFamily="50" charset="-128"/>
              </a:rPr>
              <a:t>支払いました。</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9" name="スライド番号プレースホルダー 8">
            <a:extLst>
              <a:ext uri="{FF2B5EF4-FFF2-40B4-BE49-F238E27FC236}">
                <a16:creationId xmlns:a16="http://schemas.microsoft.com/office/drawing/2014/main" id="{7ABE8EED-BA8A-4CF2-FE01-FE4787160F47}"/>
              </a:ext>
            </a:extLst>
          </p:cNvPr>
          <p:cNvSpPr>
            <a:spLocks noGrp="1"/>
          </p:cNvSpPr>
          <p:nvPr>
            <p:ph type="sldNum" sz="quarter" idx="12"/>
          </p:nvPr>
        </p:nvSpPr>
        <p:spPr/>
        <p:txBody>
          <a:bodyPr/>
          <a:lstStyle/>
          <a:p>
            <a:fld id="{69798F0D-7302-4F0F-B80B-378524AAADEE}" type="slidenum">
              <a:rPr kumimoji="1" lang="ja-JP" altLang="en-US" smtClean="0"/>
              <a:t>40</a:t>
            </a:fld>
            <a:endParaRPr kumimoji="1" lang="ja-JP" altLang="en-US"/>
          </a:p>
        </p:txBody>
      </p:sp>
      <p:sp>
        <p:nvSpPr>
          <p:cNvPr id="5" name="テキスト ボックス 4">
            <a:extLst>
              <a:ext uri="{FF2B5EF4-FFF2-40B4-BE49-F238E27FC236}">
                <a16:creationId xmlns:a16="http://schemas.microsoft.com/office/drawing/2014/main" id="{A8A5F55C-2C46-AB51-71A4-69BC0DF07C0F}"/>
              </a:ext>
            </a:extLst>
          </p:cNvPr>
          <p:cNvSpPr txBox="1"/>
          <p:nvPr/>
        </p:nvSpPr>
        <p:spPr>
          <a:xfrm>
            <a:off x="4118429" y="2056861"/>
            <a:ext cx="166069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いそ　　　　しゅっちょう　　　　　　　　　</a:t>
            </a:r>
            <a:endParaRPr lang="en-US" altLang="ja-JP" sz="11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445D056-8BCF-4082-9CE0-C5288BC1BD5E}"/>
              </a:ext>
            </a:extLst>
          </p:cNvPr>
          <p:cNvSpPr txBox="1"/>
          <p:nvPr/>
        </p:nvSpPr>
        <p:spPr>
          <a:xfrm>
            <a:off x="4039763" y="2622493"/>
            <a:ext cx="87576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まんえん</a:t>
            </a:r>
            <a:endParaRPr lang="en-US" altLang="ja-JP" sz="11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F258443-2D09-B8F1-3ABA-42E440216797}"/>
              </a:ext>
            </a:extLst>
          </p:cNvPr>
          <p:cNvSpPr txBox="1"/>
          <p:nvPr/>
        </p:nvSpPr>
        <p:spPr>
          <a:xfrm>
            <a:off x="3775492" y="4733823"/>
            <a:ext cx="363112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いえ　　　　　　　　　　　　　まんえん</a:t>
            </a:r>
            <a:endParaRPr lang="en-US" altLang="ja-JP" sz="110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E222307-549A-8B75-97CE-3118A49F408E}"/>
              </a:ext>
            </a:extLst>
          </p:cNvPr>
          <p:cNvSpPr txBox="1"/>
          <p:nvPr/>
        </p:nvSpPr>
        <p:spPr>
          <a:xfrm>
            <a:off x="3836292" y="5285984"/>
            <a:ext cx="363112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しはら</a:t>
            </a:r>
            <a:endParaRPr lang="en-US" altLang="ja-JP" sz="1100" dirty="0">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7B4A8E2E-AD18-248C-B260-670715F50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1029" y="1057881"/>
            <a:ext cx="2212572" cy="3420977"/>
          </a:xfrm>
          <a:prstGeom prst="rect">
            <a:avLst/>
          </a:prstGeom>
        </p:spPr>
      </p:pic>
      <p:pic>
        <p:nvPicPr>
          <p:cNvPr id="27" name="図 26">
            <a:extLst>
              <a:ext uri="{FF2B5EF4-FFF2-40B4-BE49-F238E27FC236}">
                <a16:creationId xmlns:a16="http://schemas.microsoft.com/office/drawing/2014/main" id="{96E7FB7F-BD53-3D2C-E9E6-3F6192CEAC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224674">
            <a:off x="497197" y="1205870"/>
            <a:ext cx="1058477" cy="1472494"/>
          </a:xfrm>
          <a:prstGeom prst="rect">
            <a:avLst/>
          </a:prstGeom>
        </p:spPr>
      </p:pic>
      <p:grpSp>
        <p:nvGrpSpPr>
          <p:cNvPr id="11" name="グループ化 10">
            <a:extLst>
              <a:ext uri="{FF2B5EF4-FFF2-40B4-BE49-F238E27FC236}">
                <a16:creationId xmlns:a16="http://schemas.microsoft.com/office/drawing/2014/main" id="{6C3F4E5F-824F-D8D9-94C9-1BBA853C48B5}"/>
              </a:ext>
            </a:extLst>
          </p:cNvPr>
          <p:cNvGrpSpPr/>
          <p:nvPr/>
        </p:nvGrpSpPr>
        <p:grpSpPr>
          <a:xfrm>
            <a:off x="8232667" y="3440754"/>
            <a:ext cx="1111467" cy="2915596"/>
            <a:chOff x="8716516" y="1236973"/>
            <a:chExt cx="1111467" cy="2915596"/>
          </a:xfrm>
        </p:grpSpPr>
        <p:pic>
          <p:nvPicPr>
            <p:cNvPr id="20" name="図 19">
              <a:extLst>
                <a:ext uri="{FF2B5EF4-FFF2-40B4-BE49-F238E27FC236}">
                  <a16:creationId xmlns:a16="http://schemas.microsoft.com/office/drawing/2014/main" id="{8138C249-7773-6F87-2641-1499B7C0264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516" y="1236973"/>
              <a:ext cx="1111467" cy="541484"/>
            </a:xfrm>
            <a:prstGeom prst="rect">
              <a:avLst/>
            </a:prstGeom>
          </p:spPr>
        </p:pic>
        <p:pic>
          <p:nvPicPr>
            <p:cNvPr id="21" name="図 20">
              <a:extLst>
                <a:ext uri="{FF2B5EF4-FFF2-40B4-BE49-F238E27FC236}">
                  <a16:creationId xmlns:a16="http://schemas.microsoft.com/office/drawing/2014/main" id="{EA8E1586-D15C-E194-4BA4-63105637A9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516" y="1830501"/>
              <a:ext cx="1111467" cy="541484"/>
            </a:xfrm>
            <a:prstGeom prst="rect">
              <a:avLst/>
            </a:prstGeom>
          </p:spPr>
        </p:pic>
        <p:pic>
          <p:nvPicPr>
            <p:cNvPr id="22" name="図 21">
              <a:extLst>
                <a:ext uri="{FF2B5EF4-FFF2-40B4-BE49-F238E27FC236}">
                  <a16:creationId xmlns:a16="http://schemas.microsoft.com/office/drawing/2014/main" id="{CBFDFA65-6314-D28D-BED5-07963EB9E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516" y="2424029"/>
              <a:ext cx="1111467" cy="541484"/>
            </a:xfrm>
            <a:prstGeom prst="rect">
              <a:avLst/>
            </a:prstGeom>
          </p:spPr>
        </p:pic>
        <p:pic>
          <p:nvPicPr>
            <p:cNvPr id="23" name="図 22">
              <a:extLst>
                <a:ext uri="{FF2B5EF4-FFF2-40B4-BE49-F238E27FC236}">
                  <a16:creationId xmlns:a16="http://schemas.microsoft.com/office/drawing/2014/main" id="{225A15DC-3234-FD85-E72C-680DCF6A71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516" y="3017557"/>
              <a:ext cx="1111467" cy="541484"/>
            </a:xfrm>
            <a:prstGeom prst="rect">
              <a:avLst/>
            </a:prstGeom>
          </p:spPr>
        </p:pic>
        <p:pic>
          <p:nvPicPr>
            <p:cNvPr id="24" name="図 23">
              <a:extLst>
                <a:ext uri="{FF2B5EF4-FFF2-40B4-BE49-F238E27FC236}">
                  <a16:creationId xmlns:a16="http://schemas.microsoft.com/office/drawing/2014/main" id="{7F9B4D06-4E43-046F-844A-D154899B9C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16516" y="3611085"/>
              <a:ext cx="1111467" cy="541484"/>
            </a:xfrm>
            <a:prstGeom prst="rect">
              <a:avLst/>
            </a:prstGeom>
          </p:spPr>
        </p:pic>
      </p:grpSp>
      <p:pic>
        <p:nvPicPr>
          <p:cNvPr id="18" name="図 17">
            <a:extLst>
              <a:ext uri="{FF2B5EF4-FFF2-40B4-BE49-F238E27FC236}">
                <a16:creationId xmlns:a16="http://schemas.microsoft.com/office/drawing/2014/main" id="{5032FCD5-3626-6E85-FCB3-CCB6750070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00248" y="2230400"/>
            <a:ext cx="1353552" cy="3850622"/>
          </a:xfrm>
          <a:prstGeom prst="rect">
            <a:avLst/>
          </a:prstGeom>
        </p:spPr>
      </p:pic>
      <p:sp>
        <p:nvSpPr>
          <p:cNvPr id="15" name="タイトル 1">
            <a:extLst>
              <a:ext uri="{FF2B5EF4-FFF2-40B4-BE49-F238E27FC236}">
                <a16:creationId xmlns:a16="http://schemas.microsoft.com/office/drawing/2014/main" id="{2FF48E26-93C3-9A35-535D-7F9946309698}"/>
              </a:ext>
            </a:extLst>
          </p:cNvPr>
          <p:cNvSpPr txBox="1">
            <a:spLocks/>
          </p:cNvSpPr>
          <p:nvPr/>
        </p:nvSpPr>
        <p:spPr>
          <a:xfrm>
            <a:off x="7068167" y="565378"/>
            <a:ext cx="4745210" cy="628890"/>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en-US" altLang="ja-JP" sz="2800" dirty="0">
                <a:solidFill>
                  <a:schemeClr val="tx1"/>
                </a:solidFill>
                <a:latin typeface="BIZ UDPゴシック" panose="020B0400000000000000" pitchFamily="50" charset="-128"/>
                <a:ea typeface="BIZ UDPゴシック" panose="020B0400000000000000" pitchFamily="50" charset="-128"/>
              </a:rPr>
              <a:t>980</a:t>
            </a:r>
            <a:r>
              <a:rPr lang="ja-JP" altLang="en-US" sz="2800" dirty="0">
                <a:solidFill>
                  <a:schemeClr val="tx1"/>
                </a:solidFill>
                <a:latin typeface="BIZ UDPゴシック" panose="020B0400000000000000" pitchFamily="50" charset="-128"/>
                <a:ea typeface="BIZ UDPゴシック" panose="020B0400000000000000" pitchFamily="50" charset="-128"/>
              </a:rPr>
              <a:t>円って書いてあったのに</a:t>
            </a:r>
          </a:p>
        </p:txBody>
      </p:sp>
      <p:sp>
        <p:nvSpPr>
          <p:cNvPr id="16" name="テキスト ボックス 15">
            <a:extLst>
              <a:ext uri="{FF2B5EF4-FFF2-40B4-BE49-F238E27FC236}">
                <a16:creationId xmlns:a16="http://schemas.microsoft.com/office/drawing/2014/main" id="{D728B7AD-5B7B-AA81-A063-9EB95CE1BE87}"/>
              </a:ext>
            </a:extLst>
          </p:cNvPr>
          <p:cNvSpPr txBox="1"/>
          <p:nvPr/>
        </p:nvSpPr>
        <p:spPr>
          <a:xfrm>
            <a:off x="7891465" y="528574"/>
            <a:ext cx="155733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えん　　　　　　　 か　　　　　　　　　　　</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43011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0" grpId="0"/>
      <p:bldP spid="12" grpId="0"/>
      <p:bldP spid="15" grpId="0"/>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0C7F3D7E-E15F-BD4B-BBB3-C9E1729C9547}"/>
              </a:ext>
            </a:extLst>
          </p:cNvPr>
          <p:cNvSpPr txBox="1">
            <a:spLocks/>
          </p:cNvSpPr>
          <p:nvPr/>
        </p:nvSpPr>
        <p:spPr>
          <a:xfrm>
            <a:off x="468338" y="508864"/>
            <a:ext cx="6104446" cy="628890"/>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この話を信頼できる人に相談しました。</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grpSp>
        <p:nvGrpSpPr>
          <p:cNvPr id="8" name="グループ化 7">
            <a:extLst>
              <a:ext uri="{FF2B5EF4-FFF2-40B4-BE49-F238E27FC236}">
                <a16:creationId xmlns:a16="http://schemas.microsoft.com/office/drawing/2014/main" id="{071FED42-3516-D0A5-CAC3-D46ED5CFC4DF}"/>
              </a:ext>
            </a:extLst>
          </p:cNvPr>
          <p:cNvGrpSpPr/>
          <p:nvPr/>
        </p:nvGrpSpPr>
        <p:grpSpPr>
          <a:xfrm>
            <a:off x="1910249" y="2570207"/>
            <a:ext cx="7796368" cy="3901368"/>
            <a:chOff x="1702067" y="2870594"/>
            <a:chExt cx="7796368" cy="3901368"/>
          </a:xfrm>
        </p:grpSpPr>
        <p:sp>
          <p:nvSpPr>
            <p:cNvPr id="32" name="楕円 31">
              <a:extLst>
                <a:ext uri="{FF2B5EF4-FFF2-40B4-BE49-F238E27FC236}">
                  <a16:creationId xmlns:a16="http://schemas.microsoft.com/office/drawing/2014/main" id="{E1DAEBB6-41C4-A656-4361-930D5427557A}"/>
                </a:ext>
              </a:extLst>
            </p:cNvPr>
            <p:cNvSpPr/>
            <p:nvPr/>
          </p:nvSpPr>
          <p:spPr>
            <a:xfrm>
              <a:off x="5086424" y="2870594"/>
              <a:ext cx="4412011" cy="3257122"/>
            </a:xfrm>
            <a:prstGeom prst="ellipse">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楕円 2">
              <a:extLst>
                <a:ext uri="{FF2B5EF4-FFF2-40B4-BE49-F238E27FC236}">
                  <a16:creationId xmlns:a16="http://schemas.microsoft.com/office/drawing/2014/main" id="{5928689C-5140-312E-2570-FD3924E8205F}"/>
                </a:ext>
              </a:extLst>
            </p:cNvPr>
            <p:cNvSpPr/>
            <p:nvPr/>
          </p:nvSpPr>
          <p:spPr>
            <a:xfrm>
              <a:off x="1702067" y="2993415"/>
              <a:ext cx="4412011" cy="3257122"/>
            </a:xfrm>
            <a:prstGeom prst="ellipse">
              <a:avLst/>
            </a:prstGeom>
            <a:solidFill>
              <a:srgbClr val="CCEC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 name="グループ化 20">
              <a:extLst>
                <a:ext uri="{FF2B5EF4-FFF2-40B4-BE49-F238E27FC236}">
                  <a16:creationId xmlns:a16="http://schemas.microsoft.com/office/drawing/2014/main" id="{85322639-DBC5-51FA-C667-464D4D9C8E3B}"/>
                </a:ext>
              </a:extLst>
            </p:cNvPr>
            <p:cNvGrpSpPr/>
            <p:nvPr/>
          </p:nvGrpSpPr>
          <p:grpSpPr>
            <a:xfrm>
              <a:off x="6215592" y="6124455"/>
              <a:ext cx="2743200" cy="580960"/>
              <a:chOff x="6645939" y="4909546"/>
              <a:chExt cx="2743200" cy="580960"/>
            </a:xfrm>
          </p:grpSpPr>
          <p:sp>
            <p:nvSpPr>
              <p:cNvPr id="5" name="正方形/長方形 4">
                <a:extLst>
                  <a:ext uri="{FF2B5EF4-FFF2-40B4-BE49-F238E27FC236}">
                    <a16:creationId xmlns:a16="http://schemas.microsoft.com/office/drawing/2014/main" id="{CD6C46BE-2025-48B2-B7A8-0886D11FDDAE}"/>
                  </a:ext>
                </a:extLst>
              </p:cNvPr>
              <p:cNvSpPr/>
              <p:nvPr/>
            </p:nvSpPr>
            <p:spPr>
              <a:xfrm>
                <a:off x="6645939" y="5028841"/>
                <a:ext cx="2743200"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学校の先生など</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BEE3D54-8A27-3442-70BE-2F497B250E1F}"/>
                  </a:ext>
                </a:extLst>
              </p:cNvPr>
              <p:cNvSpPr txBox="1"/>
              <p:nvPr/>
            </p:nvSpPr>
            <p:spPr>
              <a:xfrm>
                <a:off x="6672777" y="4909546"/>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がっこう</a:t>
                </a:r>
                <a:endParaRPr lang="en-US" altLang="ja-JP" sz="1100" b="1"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727B294D-E61D-72E7-2970-1D8114EFA413}"/>
                  </a:ext>
                </a:extLst>
              </p:cNvPr>
              <p:cNvSpPr txBox="1"/>
              <p:nvPr/>
            </p:nvSpPr>
            <p:spPr>
              <a:xfrm>
                <a:off x="7573865" y="4909546"/>
                <a:ext cx="775271"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せんせい</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22" name="グループ化 21">
              <a:extLst>
                <a:ext uri="{FF2B5EF4-FFF2-40B4-BE49-F238E27FC236}">
                  <a16:creationId xmlns:a16="http://schemas.microsoft.com/office/drawing/2014/main" id="{1BA094EE-9C77-A795-5F56-7451AB704CB1}"/>
                </a:ext>
              </a:extLst>
            </p:cNvPr>
            <p:cNvGrpSpPr/>
            <p:nvPr/>
          </p:nvGrpSpPr>
          <p:grpSpPr>
            <a:xfrm>
              <a:off x="2913084" y="6191002"/>
              <a:ext cx="1857777" cy="580960"/>
              <a:chOff x="3807011" y="4909546"/>
              <a:chExt cx="1857777" cy="580960"/>
            </a:xfrm>
          </p:grpSpPr>
          <p:sp>
            <p:nvSpPr>
              <p:cNvPr id="4" name="正方形/長方形 3">
                <a:extLst>
                  <a:ext uri="{FF2B5EF4-FFF2-40B4-BE49-F238E27FC236}">
                    <a16:creationId xmlns:a16="http://schemas.microsoft.com/office/drawing/2014/main" id="{AAB0EBAB-A581-4120-AF55-260A8FB192CF}"/>
                  </a:ext>
                </a:extLst>
              </p:cNvPr>
              <p:cNvSpPr/>
              <p:nvPr/>
            </p:nvSpPr>
            <p:spPr>
              <a:xfrm>
                <a:off x="3807011" y="4969081"/>
                <a:ext cx="1857777" cy="521425"/>
              </a:xfrm>
              <a:prstGeom prst="rect">
                <a:avLst/>
              </a:prstGeom>
            </p:spPr>
            <p:txBody>
              <a:bodyPr wrap="square">
                <a:spAutoFit/>
              </a:bodyPr>
              <a:lstStyle/>
              <a:p>
                <a:pPr>
                  <a:lnSpc>
                    <a:spcPts val="4000"/>
                  </a:lnSpc>
                  <a:defRPr/>
                </a:pPr>
                <a:r>
                  <a:rPr lang="ja-JP" altLang="en-US" sz="2400" b="1" dirty="0">
                    <a:solidFill>
                      <a:prstClr val="black"/>
                    </a:solidFill>
                    <a:latin typeface="BIZ UDPゴシック" panose="020B0400000000000000" pitchFamily="50" charset="-128"/>
                    <a:ea typeface="BIZ UDPゴシック" panose="020B0400000000000000" pitchFamily="50" charset="-128"/>
                  </a:rPr>
                  <a:t>保護者など</a:t>
                </a:r>
                <a:endParaRPr lang="en-US" altLang="ja-JP" sz="2400" b="1" dirty="0">
                  <a:solidFill>
                    <a:prstClr val="black"/>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A9BD8DEE-F7EC-1D32-102A-D0C512F2561E}"/>
                  </a:ext>
                </a:extLst>
              </p:cNvPr>
              <p:cNvSpPr txBox="1"/>
              <p:nvPr/>
            </p:nvSpPr>
            <p:spPr>
              <a:xfrm>
                <a:off x="3993752" y="4909546"/>
                <a:ext cx="770062" cy="261610"/>
              </a:xfrm>
              <a:prstGeom prst="rect">
                <a:avLst/>
              </a:prstGeom>
              <a:noFill/>
            </p:spPr>
            <p:txBody>
              <a:bodyPr wrap="square" rtlCol="0">
                <a:spAutoFit/>
              </a:bodyPr>
              <a:lstStyle/>
              <a:p>
                <a:pPr>
                  <a:spcAft>
                    <a:spcPts val="600"/>
                  </a:spcAft>
                </a:pPr>
                <a:r>
                  <a:rPr lang="ja-JP" altLang="en-US" sz="1100" b="1" dirty="0">
                    <a:latin typeface="BIZ UDPゴシック" panose="020B0400000000000000" pitchFamily="50" charset="-128"/>
                    <a:ea typeface="BIZ UDPゴシック" panose="020B0400000000000000" pitchFamily="50" charset="-128"/>
                  </a:rPr>
                  <a:t>ほごしゃ</a:t>
                </a:r>
                <a:endParaRPr kumimoji="1" lang="ja-JP" altLang="en-US" sz="1100" dirty="0">
                  <a:latin typeface="BIZ UDPゴシック" panose="020B0400000000000000" pitchFamily="50" charset="-128"/>
                  <a:ea typeface="BIZ UDPゴシック" panose="020B0400000000000000" pitchFamily="50" charset="-128"/>
                </a:endParaRPr>
              </a:p>
            </p:txBody>
          </p:sp>
        </p:grpSp>
        <p:pic>
          <p:nvPicPr>
            <p:cNvPr id="23" name="図 22">
              <a:extLst>
                <a:ext uri="{FF2B5EF4-FFF2-40B4-BE49-F238E27FC236}">
                  <a16:creationId xmlns:a16="http://schemas.microsoft.com/office/drawing/2014/main" id="{2A848BEE-E661-F4C4-32DD-C6538CF7A2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4601" y="3017128"/>
              <a:ext cx="953158" cy="2905969"/>
            </a:xfrm>
            <a:prstGeom prst="rect">
              <a:avLst/>
            </a:prstGeom>
          </p:spPr>
        </p:pic>
        <p:pic>
          <p:nvPicPr>
            <p:cNvPr id="25" name="図 24">
              <a:extLst>
                <a:ext uri="{FF2B5EF4-FFF2-40B4-BE49-F238E27FC236}">
                  <a16:creationId xmlns:a16="http://schemas.microsoft.com/office/drawing/2014/main" id="{4B6F089D-0AFB-63BD-5FC5-5365718E49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7167" y="3232465"/>
              <a:ext cx="862477" cy="2690632"/>
            </a:xfrm>
            <a:prstGeom prst="rect">
              <a:avLst/>
            </a:prstGeom>
          </p:spPr>
        </p:pic>
        <p:grpSp>
          <p:nvGrpSpPr>
            <p:cNvPr id="30" name="グループ化 29">
              <a:extLst>
                <a:ext uri="{FF2B5EF4-FFF2-40B4-BE49-F238E27FC236}">
                  <a16:creationId xmlns:a16="http://schemas.microsoft.com/office/drawing/2014/main" id="{ED9F8ABB-C910-5AC5-0131-69F1D28AAC3C}"/>
                </a:ext>
              </a:extLst>
            </p:cNvPr>
            <p:cNvGrpSpPr/>
            <p:nvPr/>
          </p:nvGrpSpPr>
          <p:grpSpPr>
            <a:xfrm>
              <a:off x="2388233" y="3211192"/>
              <a:ext cx="2817164" cy="2925753"/>
              <a:chOff x="2147455" y="2492896"/>
              <a:chExt cx="2817164" cy="2925753"/>
            </a:xfrm>
          </p:grpSpPr>
          <p:pic>
            <p:nvPicPr>
              <p:cNvPr id="20" name="図 19">
                <a:extLst>
                  <a:ext uri="{FF2B5EF4-FFF2-40B4-BE49-F238E27FC236}">
                    <a16:creationId xmlns:a16="http://schemas.microsoft.com/office/drawing/2014/main" id="{6A84C617-81D9-983E-CE54-F28491F116A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7455" y="2600896"/>
                <a:ext cx="886395" cy="2520000"/>
              </a:xfrm>
              <a:prstGeom prst="rect">
                <a:avLst/>
              </a:prstGeom>
            </p:spPr>
          </p:pic>
          <p:pic>
            <p:nvPicPr>
              <p:cNvPr id="24" name="図 23">
                <a:extLst>
                  <a:ext uri="{FF2B5EF4-FFF2-40B4-BE49-F238E27FC236}">
                    <a16:creationId xmlns:a16="http://schemas.microsoft.com/office/drawing/2014/main" id="{87297D53-22DC-20E5-5F20-72AE2CC08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5902" y="2492896"/>
                <a:ext cx="828717" cy="2628000"/>
              </a:xfrm>
              <a:prstGeom prst="rect">
                <a:avLst/>
              </a:prstGeom>
            </p:spPr>
          </p:pic>
          <p:pic>
            <p:nvPicPr>
              <p:cNvPr id="27" name="図 26">
                <a:extLst>
                  <a:ext uri="{FF2B5EF4-FFF2-40B4-BE49-F238E27FC236}">
                    <a16:creationId xmlns:a16="http://schemas.microsoft.com/office/drawing/2014/main" id="{AF055D99-C0C2-BFD1-79AE-5BAD8C7E58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8634" y="2729449"/>
                <a:ext cx="771433" cy="2689200"/>
              </a:xfrm>
              <a:prstGeom prst="rect">
                <a:avLst/>
              </a:prstGeom>
            </p:spPr>
          </p:pic>
          <p:pic>
            <p:nvPicPr>
              <p:cNvPr id="29" name="図 28">
                <a:extLst>
                  <a:ext uri="{FF2B5EF4-FFF2-40B4-BE49-F238E27FC236}">
                    <a16:creationId xmlns:a16="http://schemas.microsoft.com/office/drawing/2014/main" id="{60D6EB40-6FEC-9262-3629-AE1E6AA21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5065" y="2513449"/>
                <a:ext cx="960590" cy="2905200"/>
              </a:xfrm>
              <a:prstGeom prst="rect">
                <a:avLst/>
              </a:prstGeom>
            </p:spPr>
          </p:pic>
        </p:grpSp>
      </p:grpSp>
      <p:sp>
        <p:nvSpPr>
          <p:cNvPr id="9" name="スライド番号プレースホルダー 8">
            <a:extLst>
              <a:ext uri="{FF2B5EF4-FFF2-40B4-BE49-F238E27FC236}">
                <a16:creationId xmlns:a16="http://schemas.microsoft.com/office/drawing/2014/main" id="{D4A70333-077E-2BC7-1123-15B6A13177DE}"/>
              </a:ext>
            </a:extLst>
          </p:cNvPr>
          <p:cNvSpPr>
            <a:spLocks noGrp="1"/>
          </p:cNvSpPr>
          <p:nvPr>
            <p:ph type="sldNum" sz="quarter" idx="12"/>
          </p:nvPr>
        </p:nvSpPr>
        <p:spPr/>
        <p:txBody>
          <a:bodyPr/>
          <a:lstStyle/>
          <a:p>
            <a:fld id="{69798F0D-7302-4F0F-B80B-378524AAADEE}" type="slidenum">
              <a:rPr kumimoji="1" lang="ja-JP" altLang="en-US" smtClean="0"/>
              <a:t>41</a:t>
            </a:fld>
            <a:endParaRPr kumimoji="1" lang="ja-JP" altLang="en-US"/>
          </a:p>
        </p:txBody>
      </p:sp>
      <p:sp>
        <p:nvSpPr>
          <p:cNvPr id="11" name="吹き出し: 角を丸めた四角形 10">
            <a:extLst>
              <a:ext uri="{FF2B5EF4-FFF2-40B4-BE49-F238E27FC236}">
                <a16:creationId xmlns:a16="http://schemas.microsoft.com/office/drawing/2014/main" id="{98E67B3C-27FA-AD49-0B85-921A84ED6A90}"/>
              </a:ext>
            </a:extLst>
          </p:cNvPr>
          <p:cNvSpPr/>
          <p:nvPr/>
        </p:nvSpPr>
        <p:spPr>
          <a:xfrm rot="16200000" flipH="1">
            <a:off x="7097866" y="-399057"/>
            <a:ext cx="1395015" cy="4535161"/>
          </a:xfrm>
          <a:prstGeom prst="wedgeRoundRectCallout">
            <a:avLst>
              <a:gd name="adj1" fmla="val 62357"/>
              <a:gd name="adj2" fmla="val 46859"/>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1">
            <a:extLst>
              <a:ext uri="{FF2B5EF4-FFF2-40B4-BE49-F238E27FC236}">
                <a16:creationId xmlns:a16="http://schemas.microsoft.com/office/drawing/2014/main" id="{CBDDB9FA-7840-827D-78DD-5BAACC92F4C2}"/>
              </a:ext>
            </a:extLst>
          </p:cNvPr>
          <p:cNvSpPr txBox="1">
            <a:spLocks/>
          </p:cNvSpPr>
          <p:nvPr/>
        </p:nvSpPr>
        <p:spPr>
          <a:xfrm>
            <a:off x="5520117" y="1194307"/>
            <a:ext cx="4652236" cy="1275221"/>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en-US" altLang="ja-JP" sz="2800" dirty="0">
                <a:solidFill>
                  <a:schemeClr val="tx1"/>
                </a:solidFill>
                <a:latin typeface="BIZ UDPゴシック" panose="020B0400000000000000" pitchFamily="50" charset="-128"/>
                <a:ea typeface="BIZ UDPゴシック" panose="020B0400000000000000" pitchFamily="50" charset="-128"/>
              </a:rPr>
              <a:t>980</a:t>
            </a:r>
            <a:r>
              <a:rPr lang="ja-JP" altLang="en-US" sz="2800" dirty="0">
                <a:solidFill>
                  <a:schemeClr val="tx1"/>
                </a:solidFill>
                <a:latin typeface="BIZ UDPゴシック" panose="020B0400000000000000" pitchFamily="50" charset="-128"/>
                <a:ea typeface="BIZ UDPゴシック" panose="020B0400000000000000" pitchFamily="50" charset="-128"/>
              </a:rPr>
              <a:t>円と書いていたけれど、</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en-US" altLang="ja-JP" sz="2800" dirty="0">
                <a:solidFill>
                  <a:schemeClr val="tx1"/>
                </a:solidFill>
                <a:latin typeface="BIZ UDPゴシック" panose="020B0400000000000000" pitchFamily="50" charset="-128"/>
                <a:ea typeface="BIZ UDPゴシック" panose="020B0400000000000000" pitchFamily="50" charset="-128"/>
              </a:rPr>
              <a:t>5</a:t>
            </a:r>
            <a:r>
              <a:rPr lang="ja-JP" altLang="en-US" sz="2800" dirty="0">
                <a:solidFill>
                  <a:schemeClr val="tx1"/>
                </a:solidFill>
                <a:latin typeface="BIZ UDPゴシック" panose="020B0400000000000000" pitchFamily="50" charset="-128"/>
                <a:ea typeface="BIZ UDPゴシック" panose="020B0400000000000000" pitchFamily="50" charset="-128"/>
              </a:rPr>
              <a:t>万円だったよ</a:t>
            </a:r>
          </a:p>
        </p:txBody>
      </p:sp>
      <p:sp>
        <p:nvSpPr>
          <p:cNvPr id="6" name="テキスト ボックス 5">
            <a:extLst>
              <a:ext uri="{FF2B5EF4-FFF2-40B4-BE49-F238E27FC236}">
                <a16:creationId xmlns:a16="http://schemas.microsoft.com/office/drawing/2014/main" id="{42BDB611-1302-6881-5D17-7FE3419C95D0}"/>
              </a:ext>
            </a:extLst>
          </p:cNvPr>
          <p:cNvSpPr txBox="1"/>
          <p:nvPr/>
        </p:nvSpPr>
        <p:spPr>
          <a:xfrm>
            <a:off x="1086514" y="493832"/>
            <a:ext cx="486809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はなし　　　　しんらい　　　　　　　　　　　ひと　　　　そうだん</a:t>
            </a:r>
            <a:endParaRPr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DB952E2A-40F7-893A-6715-75767DEFE5FE}"/>
              </a:ext>
            </a:extLst>
          </p:cNvPr>
          <p:cNvSpPr txBox="1"/>
          <p:nvPr/>
        </p:nvSpPr>
        <p:spPr>
          <a:xfrm>
            <a:off x="6322260" y="1190131"/>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えん　　　　　か</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2056E745-19FA-7F1C-FA95-56C23CE9C0ED}"/>
              </a:ext>
            </a:extLst>
          </p:cNvPr>
          <p:cNvSpPr txBox="1"/>
          <p:nvPr/>
        </p:nvSpPr>
        <p:spPr>
          <a:xfrm>
            <a:off x="5843190" y="1829567"/>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まん えん</a:t>
            </a:r>
            <a:endParaRPr lang="en-US" altLang="ja-JP" sz="1200" dirty="0">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6B509B0-AC91-1DB5-7889-43D320809A0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953381" y="1951364"/>
            <a:ext cx="1400419" cy="3991998"/>
          </a:xfrm>
          <a:prstGeom prst="rect">
            <a:avLst/>
          </a:prstGeom>
        </p:spPr>
      </p:pic>
    </p:spTree>
    <p:extLst>
      <p:ext uri="{BB962C8B-B14F-4D97-AF65-F5344CB8AC3E}">
        <p14:creationId xmlns:p14="http://schemas.microsoft.com/office/powerpoint/2010/main" val="2730195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タイトル 1">
            <a:extLst>
              <a:ext uri="{FF2B5EF4-FFF2-40B4-BE49-F238E27FC236}">
                <a16:creationId xmlns:a16="http://schemas.microsoft.com/office/drawing/2014/main" id="{0C7F3D7E-E15F-BD4B-BBB3-C9E1729C9547}"/>
              </a:ext>
            </a:extLst>
          </p:cNvPr>
          <p:cNvSpPr txBox="1">
            <a:spLocks/>
          </p:cNvSpPr>
          <p:nvPr/>
        </p:nvSpPr>
        <p:spPr>
          <a:xfrm>
            <a:off x="531341" y="959336"/>
            <a:ext cx="10687119" cy="1921552"/>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すると</a:t>
            </a: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「料金が高すぎるので、消費生活センターに相談してみてはどうか」と言われました。</a:t>
            </a:r>
          </a:p>
        </p:txBody>
      </p:sp>
      <p:pic>
        <p:nvPicPr>
          <p:cNvPr id="12" name="図 11">
            <a:extLst>
              <a:ext uri="{FF2B5EF4-FFF2-40B4-BE49-F238E27FC236}">
                <a16:creationId xmlns:a16="http://schemas.microsoft.com/office/drawing/2014/main" id="{D82DB2AE-4D7E-5F9D-9B51-1F370CAC1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9165" flipH="1">
            <a:off x="7852600" y="4147110"/>
            <a:ext cx="1376601" cy="1827871"/>
          </a:xfrm>
          <a:prstGeom prst="rect">
            <a:avLst/>
          </a:prstGeom>
        </p:spPr>
      </p:pic>
      <p:sp>
        <p:nvSpPr>
          <p:cNvPr id="2" name="スライド番号プレースホルダー 1">
            <a:extLst>
              <a:ext uri="{FF2B5EF4-FFF2-40B4-BE49-F238E27FC236}">
                <a16:creationId xmlns:a16="http://schemas.microsoft.com/office/drawing/2014/main" id="{FD0C11EE-F578-BC35-2593-75EBFC0DE265}"/>
              </a:ext>
            </a:extLst>
          </p:cNvPr>
          <p:cNvSpPr>
            <a:spLocks noGrp="1"/>
          </p:cNvSpPr>
          <p:nvPr>
            <p:ph type="sldNum" sz="quarter" idx="12"/>
          </p:nvPr>
        </p:nvSpPr>
        <p:spPr/>
        <p:txBody>
          <a:bodyPr/>
          <a:lstStyle/>
          <a:p>
            <a:fld id="{69798F0D-7302-4F0F-B80B-378524AAADEE}" type="slidenum">
              <a:rPr kumimoji="1" lang="ja-JP" altLang="en-US" smtClean="0"/>
              <a:t>42</a:t>
            </a:fld>
            <a:endParaRPr kumimoji="1" lang="ja-JP" altLang="en-US"/>
          </a:p>
        </p:txBody>
      </p:sp>
      <p:sp>
        <p:nvSpPr>
          <p:cNvPr id="3" name="吹き出し: 角を丸めた四角形 2">
            <a:extLst>
              <a:ext uri="{FF2B5EF4-FFF2-40B4-BE49-F238E27FC236}">
                <a16:creationId xmlns:a16="http://schemas.microsoft.com/office/drawing/2014/main" id="{CE2FBC77-3E1C-EF3D-CCCD-0A680BD1218C}"/>
              </a:ext>
            </a:extLst>
          </p:cNvPr>
          <p:cNvSpPr/>
          <p:nvPr/>
        </p:nvSpPr>
        <p:spPr>
          <a:xfrm rot="16200000" flipH="1">
            <a:off x="2670921" y="1835624"/>
            <a:ext cx="2630776" cy="5817530"/>
          </a:xfrm>
          <a:prstGeom prst="wedgeRoundRectCallout">
            <a:avLst>
              <a:gd name="adj1" fmla="val -3490"/>
              <a:gd name="adj2" fmla="val 61174"/>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a:extLst>
              <a:ext uri="{FF2B5EF4-FFF2-40B4-BE49-F238E27FC236}">
                <a16:creationId xmlns:a16="http://schemas.microsoft.com/office/drawing/2014/main" id="{3F15CD72-C768-7719-8D78-CB6DDEF088B3}"/>
              </a:ext>
            </a:extLst>
          </p:cNvPr>
          <p:cNvSpPr txBox="1">
            <a:spLocks/>
          </p:cNvSpPr>
          <p:nvPr/>
        </p:nvSpPr>
        <p:spPr>
          <a:xfrm>
            <a:off x="1646615" y="3722683"/>
            <a:ext cx="4960012" cy="1921552"/>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消費生活センターは</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消費者のトラブル解決に向けて</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お手伝いをするところだよ</a:t>
            </a:r>
            <a:endParaRPr lang="en-US" altLang="ja-JP" sz="2800" dirty="0">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33995A3-789D-ECE4-2915-B33FAC742D7D}"/>
              </a:ext>
            </a:extLst>
          </p:cNvPr>
          <p:cNvSpPr txBox="1"/>
          <p:nvPr/>
        </p:nvSpPr>
        <p:spPr>
          <a:xfrm>
            <a:off x="804225" y="1559462"/>
            <a:ext cx="825471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りょうきん　　　たか　　　　　　　　　　　　　　　　　　　しょうひせいかつ　　　　　　　　　　　　　　　　　　　そうだん</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34F09BE6-C1F9-5625-4FCD-FA22C52E992D}"/>
              </a:ext>
            </a:extLst>
          </p:cNvPr>
          <p:cNvSpPr txBox="1"/>
          <p:nvPr/>
        </p:nvSpPr>
        <p:spPr>
          <a:xfrm>
            <a:off x="634104" y="2253768"/>
            <a:ext cx="3631121"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い</a:t>
            </a:r>
            <a:endParaRPr lang="en-US" altLang="ja-JP" sz="1100"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6FD72D67-975B-1D35-652F-2B2D5495D098}"/>
              </a:ext>
            </a:extLst>
          </p:cNvPr>
          <p:cNvSpPr txBox="1"/>
          <p:nvPr/>
        </p:nvSpPr>
        <p:spPr>
          <a:xfrm>
            <a:off x="1739890" y="3679005"/>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　せいかつ</a:t>
            </a:r>
            <a:endParaRPr lang="en-US" altLang="ja-JP" sz="12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3D0D62F5-AA88-E941-D04B-AFE653CED0A2}"/>
              </a:ext>
            </a:extLst>
          </p:cNvPr>
          <p:cNvSpPr txBox="1"/>
          <p:nvPr/>
        </p:nvSpPr>
        <p:spPr>
          <a:xfrm>
            <a:off x="1739890" y="4341619"/>
            <a:ext cx="435611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しょうひしゃ　　　　　　　　　　　　　　　　  かいけつ　　　　　む</a:t>
            </a:r>
            <a:endParaRPr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EF6D6EB9-B178-69DE-FC2F-7CDD123F7892}"/>
              </a:ext>
            </a:extLst>
          </p:cNvPr>
          <p:cNvSpPr txBox="1"/>
          <p:nvPr/>
        </p:nvSpPr>
        <p:spPr>
          <a:xfrm>
            <a:off x="2102384" y="5004233"/>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て　つだ</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212410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7FA9983-BF4B-FCFF-38BA-11F0202A2C75}"/>
              </a:ext>
            </a:extLst>
          </p:cNvPr>
          <p:cNvSpPr txBox="1"/>
          <p:nvPr/>
        </p:nvSpPr>
        <p:spPr>
          <a:xfrm>
            <a:off x="651199" y="3091828"/>
            <a:ext cx="3889206"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消費者にアドバイスする</a:t>
            </a:r>
          </a:p>
        </p:txBody>
      </p:sp>
      <p:sp>
        <p:nvSpPr>
          <p:cNvPr id="4" name="テキスト ボックス 3">
            <a:extLst>
              <a:ext uri="{FF2B5EF4-FFF2-40B4-BE49-F238E27FC236}">
                <a16:creationId xmlns:a16="http://schemas.microsoft.com/office/drawing/2014/main" id="{394364CC-B1FE-D126-B49D-8CF06B285060}"/>
              </a:ext>
            </a:extLst>
          </p:cNvPr>
          <p:cNvSpPr txBox="1"/>
          <p:nvPr/>
        </p:nvSpPr>
        <p:spPr>
          <a:xfrm>
            <a:off x="6782937" y="3100847"/>
            <a:ext cx="4783682"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消費者に知識や情報を伝える</a:t>
            </a:r>
          </a:p>
        </p:txBody>
      </p:sp>
      <p:sp>
        <p:nvSpPr>
          <p:cNvPr id="9" name="タイトル 1">
            <a:extLst>
              <a:ext uri="{FF2B5EF4-FFF2-40B4-BE49-F238E27FC236}">
                <a16:creationId xmlns:a16="http://schemas.microsoft.com/office/drawing/2014/main" id="{86BC59EF-7D6D-0573-4398-5E907E41EF49}"/>
              </a:ext>
            </a:extLst>
          </p:cNvPr>
          <p:cNvSpPr txBox="1">
            <a:spLocks/>
          </p:cNvSpPr>
          <p:nvPr/>
        </p:nvSpPr>
        <p:spPr>
          <a:xfrm>
            <a:off x="448785" y="493867"/>
            <a:ext cx="6334152" cy="458587"/>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◆消費生活センターってこんなところ</a:t>
            </a:r>
          </a:p>
        </p:txBody>
      </p:sp>
      <p:pic>
        <p:nvPicPr>
          <p:cNvPr id="13" name="図 12">
            <a:extLst>
              <a:ext uri="{FF2B5EF4-FFF2-40B4-BE49-F238E27FC236}">
                <a16:creationId xmlns:a16="http://schemas.microsoft.com/office/drawing/2014/main" id="{8C11F751-92B5-0168-EEAD-47455E3668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030" y="1067694"/>
            <a:ext cx="2548133" cy="1773940"/>
          </a:xfrm>
          <a:prstGeom prst="rect">
            <a:avLst/>
          </a:prstGeom>
        </p:spPr>
      </p:pic>
      <p:sp>
        <p:nvSpPr>
          <p:cNvPr id="5" name="スライド番号プレースホルダー 4">
            <a:extLst>
              <a:ext uri="{FF2B5EF4-FFF2-40B4-BE49-F238E27FC236}">
                <a16:creationId xmlns:a16="http://schemas.microsoft.com/office/drawing/2014/main" id="{254EF107-B539-8C6C-2B54-8D12545F71F2}"/>
              </a:ext>
            </a:extLst>
          </p:cNvPr>
          <p:cNvSpPr>
            <a:spLocks noGrp="1"/>
          </p:cNvSpPr>
          <p:nvPr>
            <p:ph type="sldNum" sz="quarter" idx="12"/>
          </p:nvPr>
        </p:nvSpPr>
        <p:spPr/>
        <p:txBody>
          <a:bodyPr/>
          <a:lstStyle/>
          <a:p>
            <a:fld id="{69798F0D-7302-4F0F-B80B-378524AAADEE}" type="slidenum">
              <a:rPr kumimoji="1" lang="ja-JP" altLang="en-US" smtClean="0"/>
              <a:t>43</a:t>
            </a:fld>
            <a:endParaRPr kumimoji="1" lang="ja-JP" altLang="en-US"/>
          </a:p>
        </p:txBody>
      </p:sp>
      <p:grpSp>
        <p:nvGrpSpPr>
          <p:cNvPr id="18" name="グループ化 17">
            <a:extLst>
              <a:ext uri="{FF2B5EF4-FFF2-40B4-BE49-F238E27FC236}">
                <a16:creationId xmlns:a16="http://schemas.microsoft.com/office/drawing/2014/main" id="{23C97905-1A4F-87AE-66B8-931C647A5EFA}"/>
              </a:ext>
            </a:extLst>
          </p:cNvPr>
          <p:cNvGrpSpPr/>
          <p:nvPr/>
        </p:nvGrpSpPr>
        <p:grpSpPr>
          <a:xfrm>
            <a:off x="6662230" y="888459"/>
            <a:ext cx="3685253" cy="2031409"/>
            <a:chOff x="6096000" y="838076"/>
            <a:chExt cx="3685253" cy="2031409"/>
          </a:xfrm>
        </p:grpSpPr>
        <p:pic>
          <p:nvPicPr>
            <p:cNvPr id="7" name="図 6">
              <a:extLst>
                <a:ext uri="{FF2B5EF4-FFF2-40B4-BE49-F238E27FC236}">
                  <a16:creationId xmlns:a16="http://schemas.microsoft.com/office/drawing/2014/main" id="{AA7F58BE-651D-1AFD-4432-A47195F4DE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838076"/>
              <a:ext cx="3685253" cy="2031409"/>
            </a:xfrm>
            <a:prstGeom prst="rect">
              <a:avLst/>
            </a:prstGeom>
          </p:spPr>
        </p:pic>
        <p:sp>
          <p:nvSpPr>
            <p:cNvPr id="17" name="テキスト ボックス 16">
              <a:extLst>
                <a:ext uri="{FF2B5EF4-FFF2-40B4-BE49-F238E27FC236}">
                  <a16:creationId xmlns:a16="http://schemas.microsoft.com/office/drawing/2014/main" id="{E63E33EF-FB47-ADB4-6DB5-19BCA0E23B92}"/>
                </a:ext>
              </a:extLst>
            </p:cNvPr>
            <p:cNvSpPr txBox="1"/>
            <p:nvPr/>
          </p:nvSpPr>
          <p:spPr>
            <a:xfrm>
              <a:off x="7064568" y="1357766"/>
              <a:ext cx="2334926" cy="382598"/>
            </a:xfrm>
            <a:prstGeom prst="rect">
              <a:avLst/>
            </a:prstGeom>
            <a:noFill/>
            <a:ln>
              <a:noFill/>
            </a:ln>
          </p:spPr>
          <p:txBody>
            <a:bodyPr wrap="square" rtlCol="0">
              <a:spAutoFit/>
            </a:bodyPr>
            <a:lstStyle/>
            <a:p>
              <a:r>
                <a:rPr kumimoji="1" lang="ja-JP" altLang="en-US" b="1" dirty="0">
                  <a:solidFill>
                    <a:schemeClr val="bg1"/>
                  </a:solidFill>
                  <a:latin typeface="BIZ UDPゴシック" panose="020B0400000000000000" pitchFamily="50" charset="-128"/>
                  <a:ea typeface="BIZ UDPゴシック" panose="020B0400000000000000" pitchFamily="50" charset="-128"/>
                </a:rPr>
                <a:t>消費者市民とは</a:t>
              </a:r>
            </a:p>
          </p:txBody>
        </p:sp>
      </p:grpSp>
      <p:pic>
        <p:nvPicPr>
          <p:cNvPr id="16" name="図 15">
            <a:extLst>
              <a:ext uri="{FF2B5EF4-FFF2-40B4-BE49-F238E27FC236}">
                <a16:creationId xmlns:a16="http://schemas.microsoft.com/office/drawing/2014/main" id="{5856ABB0-40BA-4A21-A949-4CF1943F8570}"/>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0023597" y="1250952"/>
            <a:ext cx="1029531" cy="1773940"/>
          </a:xfrm>
          <a:prstGeom prst="rect">
            <a:avLst/>
          </a:prstGeom>
        </p:spPr>
      </p:pic>
      <p:sp>
        <p:nvSpPr>
          <p:cNvPr id="6" name="テキスト ボックス 5">
            <a:extLst>
              <a:ext uri="{FF2B5EF4-FFF2-40B4-BE49-F238E27FC236}">
                <a16:creationId xmlns:a16="http://schemas.microsoft.com/office/drawing/2014/main" id="{22F57929-8607-1649-847B-3C1E59F97517}"/>
              </a:ext>
            </a:extLst>
          </p:cNvPr>
          <p:cNvSpPr txBox="1"/>
          <p:nvPr/>
        </p:nvSpPr>
        <p:spPr>
          <a:xfrm>
            <a:off x="909284" y="285858"/>
            <a:ext cx="363112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　せいかつ</a:t>
            </a:r>
            <a:endParaRPr lang="en-US" altLang="ja-JP" sz="12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EE13EE82-8B24-BC13-9888-7A428F86AEF0}"/>
              </a:ext>
            </a:extLst>
          </p:cNvPr>
          <p:cNvSpPr txBox="1"/>
          <p:nvPr/>
        </p:nvSpPr>
        <p:spPr>
          <a:xfrm>
            <a:off x="780241" y="2962348"/>
            <a:ext cx="1099359"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しょうひしゃ</a:t>
            </a:r>
            <a:endParaRPr lang="en-US" altLang="ja-JP" sz="12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5E239A7-27BF-4D10-B794-0BCCD8108679}"/>
              </a:ext>
            </a:extLst>
          </p:cNvPr>
          <p:cNvSpPr txBox="1"/>
          <p:nvPr/>
        </p:nvSpPr>
        <p:spPr>
          <a:xfrm>
            <a:off x="6937989" y="2956856"/>
            <a:ext cx="447377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しょうひしゃ　　　　　 ちしき　　　　　 じょうほう　　　 つた</a:t>
            </a:r>
            <a:endParaRPr lang="en-US" altLang="ja-JP" sz="1200"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824BD5B-E34E-9660-100E-95041C518396}"/>
              </a:ext>
            </a:extLst>
          </p:cNvPr>
          <p:cNvSpPr txBox="1"/>
          <p:nvPr/>
        </p:nvSpPr>
        <p:spPr>
          <a:xfrm>
            <a:off x="3379551" y="5870807"/>
            <a:ext cx="5432898" cy="523220"/>
          </a:xfrm>
          <a:prstGeom prst="rect">
            <a:avLst/>
          </a:prstGeom>
          <a:noFill/>
        </p:spPr>
        <p:txBody>
          <a:bodyPr wrap="none" rtlCol="0">
            <a:spAutoFit/>
          </a:bodyPr>
          <a:lstStyle/>
          <a:p>
            <a:r>
              <a:rPr lang="ja-JP" altLang="en-US" sz="2800" dirty="0">
                <a:latin typeface="BIZ UDPゴシック" panose="020B0400000000000000" pitchFamily="50" charset="-128"/>
                <a:ea typeface="BIZ UDPゴシック" panose="020B0400000000000000" pitchFamily="50" charset="-128"/>
              </a:rPr>
              <a:t>問題解決のためにお店と話し合う</a:t>
            </a:r>
          </a:p>
        </p:txBody>
      </p:sp>
      <p:sp>
        <p:nvSpPr>
          <p:cNvPr id="12" name="テキスト ボックス 11">
            <a:extLst>
              <a:ext uri="{FF2B5EF4-FFF2-40B4-BE49-F238E27FC236}">
                <a16:creationId xmlns:a16="http://schemas.microsoft.com/office/drawing/2014/main" id="{1B8DD999-7B6E-D0E0-FFA4-645F13CF75DC}"/>
              </a:ext>
            </a:extLst>
          </p:cNvPr>
          <p:cNvSpPr txBox="1"/>
          <p:nvPr/>
        </p:nvSpPr>
        <p:spPr>
          <a:xfrm>
            <a:off x="3426099" y="5723288"/>
            <a:ext cx="527191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もんだい　かいけつ　　　　　　　　　　　　　　　　　　みせ　　　 　はな　　　　あ</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DBB4515B-6FB6-8E13-83B8-13E2B14EC3CF}"/>
              </a:ext>
            </a:extLst>
          </p:cNvPr>
          <p:cNvSpPr txBox="1"/>
          <p:nvPr/>
        </p:nvSpPr>
        <p:spPr>
          <a:xfrm>
            <a:off x="7670520" y="1198637"/>
            <a:ext cx="1504258" cy="246221"/>
          </a:xfrm>
          <a:prstGeom prst="rect">
            <a:avLst/>
          </a:prstGeom>
          <a:noFill/>
        </p:spPr>
        <p:txBody>
          <a:bodyPr wrap="square" rtlCol="0">
            <a:spAutoFit/>
          </a:bodyPr>
          <a:lstStyle/>
          <a:p>
            <a:pPr>
              <a:spcBef>
                <a:spcPts val="600"/>
              </a:spcBef>
              <a:spcAft>
                <a:spcPts val="600"/>
              </a:spcAft>
            </a:pPr>
            <a:r>
              <a:rPr lang="ja-JP" altLang="en-US" sz="1000" dirty="0">
                <a:solidFill>
                  <a:schemeClr val="bg1"/>
                </a:solidFill>
                <a:latin typeface="BIZ UDPゴシック" panose="020B0400000000000000" pitchFamily="50" charset="-128"/>
                <a:ea typeface="BIZ UDPゴシック" panose="020B0400000000000000" pitchFamily="50" charset="-128"/>
              </a:rPr>
              <a:t>しょうひしゃしみん</a:t>
            </a:r>
            <a:endParaRPr lang="en-US" altLang="ja-JP" sz="1000" dirty="0">
              <a:solidFill>
                <a:schemeClr val="bg1"/>
              </a:solidFill>
              <a:latin typeface="BIZ UDPゴシック" panose="020B0400000000000000" pitchFamily="50" charset="-128"/>
              <a:ea typeface="BIZ UDPゴシック" panose="020B0400000000000000" pitchFamily="50" charset="-128"/>
            </a:endParaRPr>
          </a:p>
        </p:txBody>
      </p:sp>
      <p:pic>
        <p:nvPicPr>
          <p:cNvPr id="15" name="図 14">
            <a:extLst>
              <a:ext uri="{FF2B5EF4-FFF2-40B4-BE49-F238E27FC236}">
                <a16:creationId xmlns:a16="http://schemas.microsoft.com/office/drawing/2014/main" id="{DB85EDC6-0F86-08A6-BEAD-C8D9E15EE52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60221" y="3604085"/>
            <a:ext cx="773346" cy="956570"/>
          </a:xfrm>
          <a:prstGeom prst="rect">
            <a:avLst/>
          </a:prstGeom>
        </p:spPr>
      </p:pic>
      <p:pic>
        <p:nvPicPr>
          <p:cNvPr id="21" name="図 20">
            <a:extLst>
              <a:ext uri="{FF2B5EF4-FFF2-40B4-BE49-F238E27FC236}">
                <a16:creationId xmlns:a16="http://schemas.microsoft.com/office/drawing/2014/main" id="{F298A7EA-AD96-6AA7-3106-ECA2892DA0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187355" y="4208281"/>
            <a:ext cx="2036444" cy="1502676"/>
          </a:xfrm>
          <a:prstGeom prst="rect">
            <a:avLst/>
          </a:prstGeom>
        </p:spPr>
      </p:pic>
      <p:grpSp>
        <p:nvGrpSpPr>
          <p:cNvPr id="22" name="グループ化 21">
            <a:extLst>
              <a:ext uri="{FF2B5EF4-FFF2-40B4-BE49-F238E27FC236}">
                <a16:creationId xmlns:a16="http://schemas.microsoft.com/office/drawing/2014/main" id="{848ECEBB-E158-D136-5CFB-FE265A4B3284}"/>
              </a:ext>
            </a:extLst>
          </p:cNvPr>
          <p:cNvGrpSpPr/>
          <p:nvPr/>
        </p:nvGrpSpPr>
        <p:grpSpPr>
          <a:xfrm>
            <a:off x="5358046" y="3488498"/>
            <a:ext cx="1408020" cy="1532242"/>
            <a:chOff x="10901480" y="453419"/>
            <a:chExt cx="1184815" cy="1289345"/>
          </a:xfrm>
        </p:grpSpPr>
        <p:sp>
          <p:nvSpPr>
            <p:cNvPr id="23" name="楕円 22">
              <a:extLst>
                <a:ext uri="{FF2B5EF4-FFF2-40B4-BE49-F238E27FC236}">
                  <a16:creationId xmlns:a16="http://schemas.microsoft.com/office/drawing/2014/main" id="{8EFA0C45-6A3F-83B0-6943-599D4293BC65}"/>
                </a:ext>
              </a:extLst>
            </p:cNvPr>
            <p:cNvSpPr/>
            <p:nvPr/>
          </p:nvSpPr>
          <p:spPr>
            <a:xfrm rot="237969">
              <a:off x="10901480" y="453419"/>
              <a:ext cx="1184815" cy="9664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a:extLst>
                <a:ext uri="{FF2B5EF4-FFF2-40B4-BE49-F238E27FC236}">
                  <a16:creationId xmlns:a16="http://schemas.microsoft.com/office/drawing/2014/main" id="{9E5522BD-79C7-6271-20BB-A8B32D478200}"/>
                </a:ext>
              </a:extLst>
            </p:cNvPr>
            <p:cNvSpPr/>
            <p:nvPr/>
          </p:nvSpPr>
          <p:spPr>
            <a:xfrm rot="4517559">
              <a:off x="11406108" y="1426781"/>
              <a:ext cx="150044" cy="15220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a:extLst>
                <a:ext uri="{FF2B5EF4-FFF2-40B4-BE49-F238E27FC236}">
                  <a16:creationId xmlns:a16="http://schemas.microsoft.com/office/drawing/2014/main" id="{8633C91D-5D03-9B9A-1A30-C5F685F44B81}"/>
                </a:ext>
              </a:extLst>
            </p:cNvPr>
            <p:cNvSpPr/>
            <p:nvPr/>
          </p:nvSpPr>
          <p:spPr>
            <a:xfrm rot="20817530">
              <a:off x="11381389" y="1639901"/>
              <a:ext cx="89286" cy="10286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6" name="グループ化 45">
            <a:extLst>
              <a:ext uri="{FF2B5EF4-FFF2-40B4-BE49-F238E27FC236}">
                <a16:creationId xmlns:a16="http://schemas.microsoft.com/office/drawing/2014/main" id="{42604723-3AFF-4B30-1501-CDD35E62FEC6}"/>
              </a:ext>
            </a:extLst>
          </p:cNvPr>
          <p:cNvGrpSpPr/>
          <p:nvPr/>
        </p:nvGrpSpPr>
        <p:grpSpPr>
          <a:xfrm>
            <a:off x="2845286" y="3762567"/>
            <a:ext cx="1815586" cy="678759"/>
            <a:chOff x="732006" y="4005531"/>
            <a:chExt cx="1815586" cy="678759"/>
          </a:xfrm>
        </p:grpSpPr>
        <p:grpSp>
          <p:nvGrpSpPr>
            <p:cNvPr id="44" name="グループ化 43">
              <a:extLst>
                <a:ext uri="{FF2B5EF4-FFF2-40B4-BE49-F238E27FC236}">
                  <a16:creationId xmlns:a16="http://schemas.microsoft.com/office/drawing/2014/main" id="{47E76F77-4FCB-9E5C-CB59-DC55F4D5E605}"/>
                </a:ext>
              </a:extLst>
            </p:cNvPr>
            <p:cNvGrpSpPr/>
            <p:nvPr/>
          </p:nvGrpSpPr>
          <p:grpSpPr>
            <a:xfrm>
              <a:off x="732006" y="4187433"/>
              <a:ext cx="1815586" cy="496857"/>
              <a:chOff x="697883" y="4171491"/>
              <a:chExt cx="1882757" cy="496857"/>
            </a:xfrm>
          </p:grpSpPr>
          <p:sp>
            <p:nvSpPr>
              <p:cNvPr id="26" name="テキスト ボックス 25">
                <a:extLst>
                  <a:ext uri="{FF2B5EF4-FFF2-40B4-BE49-F238E27FC236}">
                    <a16:creationId xmlns:a16="http://schemas.microsoft.com/office/drawing/2014/main" id="{FAEABDE2-DA44-D07D-2F45-63B4CC786383}"/>
                  </a:ext>
                </a:extLst>
              </p:cNvPr>
              <p:cNvSpPr txBox="1"/>
              <p:nvPr/>
            </p:nvSpPr>
            <p:spPr>
              <a:xfrm>
                <a:off x="759971" y="4329794"/>
                <a:ext cx="1820669" cy="338554"/>
              </a:xfrm>
              <a:prstGeom prst="rect">
                <a:avLst/>
              </a:prstGeom>
              <a:noFill/>
            </p:spPr>
            <p:txBody>
              <a:bodyPr wrap="square" rtlCol="0">
                <a:spAutoFit/>
              </a:bodyPr>
              <a:lstStyle/>
              <a:p>
                <a:r>
                  <a:rPr kumimoji="1" lang="ja-JP" altLang="en-US" sz="1600" dirty="0">
                    <a:latin typeface="BIZ UDPゴシック" panose="020B0400000000000000" pitchFamily="50" charset="-128"/>
                    <a:ea typeface="BIZ UDPゴシック" panose="020B0400000000000000" pitchFamily="50" charset="-128"/>
                  </a:rPr>
                  <a:t>消費生活センター</a:t>
                </a:r>
              </a:p>
            </p:txBody>
          </p:sp>
          <p:sp>
            <p:nvSpPr>
              <p:cNvPr id="27" name="テキスト ボックス 26">
                <a:extLst>
                  <a:ext uri="{FF2B5EF4-FFF2-40B4-BE49-F238E27FC236}">
                    <a16:creationId xmlns:a16="http://schemas.microsoft.com/office/drawing/2014/main" id="{7C813C8A-9B8A-D379-04FB-933FA93373A5}"/>
                  </a:ext>
                </a:extLst>
              </p:cNvPr>
              <p:cNvSpPr txBox="1"/>
              <p:nvPr/>
            </p:nvSpPr>
            <p:spPr>
              <a:xfrm>
                <a:off x="697883" y="4171491"/>
                <a:ext cx="1232194" cy="246221"/>
              </a:xfrm>
              <a:prstGeom prst="rect">
                <a:avLst/>
              </a:prstGeom>
              <a:noFill/>
            </p:spPr>
            <p:txBody>
              <a:bodyPr wrap="square" rtlCol="0">
                <a:spAutoFit/>
              </a:bodyPr>
              <a:lstStyle/>
              <a:p>
                <a:pPr>
                  <a:spcBef>
                    <a:spcPts val="600"/>
                  </a:spcBef>
                  <a:spcAft>
                    <a:spcPts val="600"/>
                  </a:spcAft>
                </a:pPr>
                <a:r>
                  <a:rPr lang="ja-JP" altLang="en-US" sz="1000" dirty="0">
                    <a:latin typeface="BIZ UDPゴシック" panose="020B0400000000000000" pitchFamily="50" charset="-128"/>
                    <a:ea typeface="BIZ UDPゴシック" panose="020B0400000000000000" pitchFamily="50" charset="-128"/>
                  </a:rPr>
                  <a:t>しょうひせいかつ</a:t>
                </a:r>
                <a:endParaRPr lang="en-US" altLang="ja-JP" sz="1000" dirty="0">
                  <a:latin typeface="BIZ UDPゴシック" panose="020B0400000000000000" pitchFamily="50" charset="-128"/>
                  <a:ea typeface="BIZ UDPゴシック" panose="020B0400000000000000" pitchFamily="50" charset="-128"/>
                </a:endParaRPr>
              </a:p>
            </p:txBody>
          </p:sp>
        </p:grpSp>
        <p:grpSp>
          <p:nvGrpSpPr>
            <p:cNvPr id="45" name="グループ化 44">
              <a:extLst>
                <a:ext uri="{FF2B5EF4-FFF2-40B4-BE49-F238E27FC236}">
                  <a16:creationId xmlns:a16="http://schemas.microsoft.com/office/drawing/2014/main" id="{373F88D6-EE7E-FA90-6790-0A6284A87FD6}"/>
                </a:ext>
              </a:extLst>
            </p:cNvPr>
            <p:cNvGrpSpPr/>
            <p:nvPr/>
          </p:nvGrpSpPr>
          <p:grpSpPr>
            <a:xfrm>
              <a:off x="762487" y="4005531"/>
              <a:ext cx="1785105" cy="678759"/>
              <a:chOff x="762487" y="4005531"/>
              <a:chExt cx="1785105" cy="678759"/>
            </a:xfrm>
          </p:grpSpPr>
          <p:sp>
            <p:nvSpPr>
              <p:cNvPr id="28" name="正方形/長方形 27">
                <a:extLst>
                  <a:ext uri="{FF2B5EF4-FFF2-40B4-BE49-F238E27FC236}">
                    <a16:creationId xmlns:a16="http://schemas.microsoft.com/office/drawing/2014/main" id="{896122BC-2731-4C6E-BF40-29CE9874B483}"/>
                  </a:ext>
                </a:extLst>
              </p:cNvPr>
              <p:cNvSpPr/>
              <p:nvPr/>
            </p:nvSpPr>
            <p:spPr>
              <a:xfrm>
                <a:off x="762487" y="4187433"/>
                <a:ext cx="1785105" cy="49685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2" name="直線コネクタ 41">
                <a:extLst>
                  <a:ext uri="{FF2B5EF4-FFF2-40B4-BE49-F238E27FC236}">
                    <a16:creationId xmlns:a16="http://schemas.microsoft.com/office/drawing/2014/main" id="{E032B574-F488-685A-025F-9ADD19F5182E}"/>
                  </a:ext>
                </a:extLst>
              </p:cNvPr>
              <p:cNvCxnSpPr/>
              <p:nvPr/>
            </p:nvCxnSpPr>
            <p:spPr>
              <a:xfrm>
                <a:off x="842679" y="4005531"/>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86D44EFE-21C4-354E-F5ED-508E02A8193B}"/>
                  </a:ext>
                </a:extLst>
              </p:cNvPr>
              <p:cNvCxnSpPr/>
              <p:nvPr/>
            </p:nvCxnSpPr>
            <p:spPr>
              <a:xfrm>
                <a:off x="2496792" y="4005531"/>
                <a:ext cx="0" cy="18000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138060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円/楕円 15">
            <a:extLst>
              <a:ext uri="{FF2B5EF4-FFF2-40B4-BE49-F238E27FC236}">
                <a16:creationId xmlns:a16="http://schemas.microsoft.com/office/drawing/2014/main" id="{86BC9D78-E124-44A6-8FCF-7AEE83042A40}"/>
              </a:ext>
            </a:extLst>
          </p:cNvPr>
          <p:cNvSpPr/>
          <p:nvPr/>
        </p:nvSpPr>
        <p:spPr>
          <a:xfrm>
            <a:off x="4549463" y="2431968"/>
            <a:ext cx="2936817" cy="2577570"/>
          </a:xfrm>
          <a:prstGeom prst="ellipse">
            <a:avLst/>
          </a:prstGeom>
          <a:solidFill>
            <a:srgbClr val="FFE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a:solidFill>
                <a:prstClr val="white"/>
              </a:solidFill>
              <a:latin typeface="Calibri"/>
              <a:ea typeface="ＭＳ Ｐゴシック" panose="020B0600070205080204" pitchFamily="50" charset="-128"/>
            </a:endParaRPr>
          </a:p>
        </p:txBody>
      </p:sp>
      <p:grpSp>
        <p:nvGrpSpPr>
          <p:cNvPr id="13" name="グループ化 12">
            <a:extLst>
              <a:ext uri="{FF2B5EF4-FFF2-40B4-BE49-F238E27FC236}">
                <a16:creationId xmlns:a16="http://schemas.microsoft.com/office/drawing/2014/main" id="{F035853D-5247-807B-1A39-6A127598A5DA}"/>
              </a:ext>
            </a:extLst>
          </p:cNvPr>
          <p:cNvGrpSpPr/>
          <p:nvPr/>
        </p:nvGrpSpPr>
        <p:grpSpPr>
          <a:xfrm>
            <a:off x="2158583" y="359809"/>
            <a:ext cx="8364512" cy="1692771"/>
            <a:chOff x="2158583" y="275945"/>
            <a:chExt cx="8364512" cy="1692771"/>
          </a:xfrm>
        </p:grpSpPr>
        <p:sp>
          <p:nvSpPr>
            <p:cNvPr id="10" name="テキスト ボックス 9">
              <a:extLst>
                <a:ext uri="{FF2B5EF4-FFF2-40B4-BE49-F238E27FC236}">
                  <a16:creationId xmlns:a16="http://schemas.microsoft.com/office/drawing/2014/main" id="{6E9E9BB9-D2BD-490F-9DC0-8D4BAA07C05E}"/>
                </a:ext>
              </a:extLst>
            </p:cNvPr>
            <p:cNvSpPr txBox="1"/>
            <p:nvPr/>
          </p:nvSpPr>
          <p:spPr>
            <a:xfrm>
              <a:off x="2158583" y="275945"/>
              <a:ext cx="8364512" cy="1692771"/>
            </a:xfrm>
            <a:prstGeom prst="rect">
              <a:avLst/>
            </a:prstGeom>
            <a:noFill/>
          </p:spPr>
          <p:txBody>
            <a:bodyPr wrap="square" rtlCol="0">
              <a:spAutoFit/>
            </a:bodyPr>
            <a:lstStyle/>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lgn="ctr">
                <a:defRPr/>
              </a:pPr>
              <a:r>
                <a:rPr lang="ja-JP" altLang="en-US" sz="3600" b="1" dirty="0">
                  <a:solidFill>
                    <a:prstClr val="black"/>
                  </a:solidFill>
                  <a:latin typeface="BIZ UDPゴシック" panose="020B0400000000000000" pitchFamily="50" charset="-128"/>
                  <a:ea typeface="BIZ UDPゴシック" panose="020B0400000000000000" pitchFamily="50" charset="-128"/>
                </a:rPr>
                <a:t>困ったことがあったら・・・</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1600" b="1" dirty="0">
                  <a:solidFill>
                    <a:prstClr val="black"/>
                  </a:solidFill>
                  <a:latin typeface="BIZ UDPゴシック" panose="020B0400000000000000" pitchFamily="50" charset="-128"/>
                  <a:ea typeface="BIZ UDPゴシック" panose="020B0400000000000000" pitchFamily="50" charset="-128"/>
                </a:rPr>
                <a:t>　　　　　　　　　　 　　　　　　　　　　　　　    </a:t>
              </a:r>
              <a:endParaRPr lang="en-US" altLang="ja-JP" sz="1600" b="1"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3600" b="1" dirty="0">
                  <a:solidFill>
                    <a:prstClr val="black"/>
                  </a:solidFill>
                  <a:latin typeface="BIZ UDPゴシック" panose="020B0400000000000000" pitchFamily="50" charset="-128"/>
                  <a:ea typeface="BIZ UDPゴシック" panose="020B0400000000000000" pitchFamily="50" charset="-128"/>
                </a:rPr>
                <a:t>消費生活センターに相談しましょう！　　　　　　　　　　　　</a:t>
              </a:r>
              <a:endParaRPr lang="en-US" altLang="ja-JP" sz="3600" b="1" dirty="0">
                <a:solidFill>
                  <a:prstClr val="black"/>
                </a:solidFill>
                <a:latin typeface="BIZ UDPゴシック" panose="020B0400000000000000" pitchFamily="50" charset="-128"/>
                <a:ea typeface="BIZ UDPゴシック" panose="020B0400000000000000" pitchFamily="50" charset="-128"/>
              </a:endParaRPr>
            </a:p>
          </p:txBody>
        </p:sp>
        <p:sp>
          <p:nvSpPr>
            <p:cNvPr id="2" name="テキスト ボックス 1">
              <a:extLst>
                <a:ext uri="{FF2B5EF4-FFF2-40B4-BE49-F238E27FC236}">
                  <a16:creationId xmlns:a16="http://schemas.microsoft.com/office/drawing/2014/main" id="{A0838C18-9093-5014-C10A-D8D2699B14A9}"/>
                </a:ext>
              </a:extLst>
            </p:cNvPr>
            <p:cNvSpPr txBox="1"/>
            <p:nvPr/>
          </p:nvSpPr>
          <p:spPr>
            <a:xfrm>
              <a:off x="3743460" y="325423"/>
              <a:ext cx="684442" cy="349697"/>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こま</a:t>
              </a:r>
              <a:endParaRPr lang="en-US" altLang="ja-JP" sz="16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F77E56C-8F08-25A7-1293-D3D26F018303}"/>
                </a:ext>
              </a:extLst>
            </p:cNvPr>
            <p:cNvSpPr txBox="1"/>
            <p:nvPr/>
          </p:nvSpPr>
          <p:spPr>
            <a:xfrm>
              <a:off x="2265616" y="1137485"/>
              <a:ext cx="2007797"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しょうひ  せいかつ</a:t>
              </a:r>
              <a:endParaRPr lang="en-US" altLang="ja-JP" sz="1600" b="1"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94C91545-B2D0-AF27-8A40-4E4324C54267}"/>
                </a:ext>
              </a:extLst>
            </p:cNvPr>
            <p:cNvSpPr txBox="1"/>
            <p:nvPr/>
          </p:nvSpPr>
          <p:spPr>
            <a:xfrm>
              <a:off x="6155307" y="1137485"/>
              <a:ext cx="1191841" cy="338554"/>
            </a:xfrm>
            <a:prstGeom prst="rect">
              <a:avLst/>
            </a:prstGeom>
            <a:noFill/>
          </p:spPr>
          <p:txBody>
            <a:bodyPr wrap="square" rtlCol="0">
              <a:spAutoFit/>
            </a:bodyPr>
            <a:lstStyle/>
            <a:p>
              <a:pPr>
                <a:spcBef>
                  <a:spcPts val="600"/>
                </a:spcBef>
                <a:spcAft>
                  <a:spcPts val="600"/>
                </a:spcAft>
              </a:pPr>
              <a:r>
                <a:rPr lang="ja-JP" altLang="en-US" sz="1600" b="1" dirty="0">
                  <a:latin typeface="BIZ UDPゴシック" panose="020B0400000000000000" pitchFamily="50" charset="-128"/>
                  <a:ea typeface="BIZ UDPゴシック" panose="020B0400000000000000" pitchFamily="50" charset="-128"/>
                </a:rPr>
                <a:t>そうだん</a:t>
              </a:r>
              <a:endParaRPr lang="en-US" altLang="ja-JP" sz="1600" b="1" dirty="0">
                <a:latin typeface="BIZ UDPゴシック" panose="020B0400000000000000" pitchFamily="50" charset="-128"/>
                <a:ea typeface="BIZ UDPゴシック" panose="020B0400000000000000" pitchFamily="50" charset="-128"/>
              </a:endParaRPr>
            </a:p>
          </p:txBody>
        </p:sp>
      </p:grpSp>
      <p:grpSp>
        <p:nvGrpSpPr>
          <p:cNvPr id="19" name="グループ化 18">
            <a:extLst>
              <a:ext uri="{FF2B5EF4-FFF2-40B4-BE49-F238E27FC236}">
                <a16:creationId xmlns:a16="http://schemas.microsoft.com/office/drawing/2014/main" id="{AF14C184-272D-31C0-B90E-C4304BFC63B1}"/>
              </a:ext>
            </a:extLst>
          </p:cNvPr>
          <p:cNvGrpSpPr/>
          <p:nvPr/>
        </p:nvGrpSpPr>
        <p:grpSpPr>
          <a:xfrm>
            <a:off x="2964656" y="3636323"/>
            <a:ext cx="1171825" cy="626013"/>
            <a:chOff x="2946211" y="3720753"/>
            <a:chExt cx="1171825" cy="626013"/>
          </a:xfrm>
        </p:grpSpPr>
        <p:sp>
          <p:nvSpPr>
            <p:cNvPr id="7" name="正方形/長方形 6">
              <a:extLst>
                <a:ext uri="{FF2B5EF4-FFF2-40B4-BE49-F238E27FC236}">
                  <a16:creationId xmlns:a16="http://schemas.microsoft.com/office/drawing/2014/main" id="{F2A31FAB-4693-4EDA-BC18-A161DCB018A9}"/>
                </a:ext>
              </a:extLst>
            </p:cNvPr>
            <p:cNvSpPr/>
            <p:nvPr/>
          </p:nvSpPr>
          <p:spPr>
            <a:xfrm>
              <a:off x="2946211" y="3885101"/>
              <a:ext cx="1121025" cy="461665"/>
            </a:xfrm>
            <a:prstGeom prst="rect">
              <a:avLst/>
            </a:prstGeom>
          </p:spPr>
          <p:txBody>
            <a:bodyPr wrap="square">
              <a:spAutoFit/>
            </a:bodyP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相談員</a:t>
              </a:r>
              <a:endParaRPr lang="en-US" altLang="ja-JP" sz="2000" b="1" dirty="0">
                <a:solidFill>
                  <a:prstClr val="black"/>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EBB2B4C-C425-41C9-F8E9-91D25006F1EC}"/>
                </a:ext>
              </a:extLst>
            </p:cNvPr>
            <p:cNvSpPr txBox="1"/>
            <p:nvPr/>
          </p:nvSpPr>
          <p:spPr>
            <a:xfrm>
              <a:off x="2997011" y="3720753"/>
              <a:ext cx="1121025"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そうだんいん</a:t>
              </a:r>
              <a:endParaRPr lang="en-US" altLang="ja-JP" sz="1100" b="1" dirty="0">
                <a:latin typeface="BIZ UDPゴシック" panose="020B0400000000000000" pitchFamily="50" charset="-128"/>
                <a:ea typeface="BIZ UDPゴシック" panose="020B0400000000000000" pitchFamily="50" charset="-128"/>
              </a:endParaRPr>
            </a:p>
          </p:txBody>
        </p:sp>
      </p:grpSp>
      <p:grpSp>
        <p:nvGrpSpPr>
          <p:cNvPr id="15" name="グループ化 14">
            <a:extLst>
              <a:ext uri="{FF2B5EF4-FFF2-40B4-BE49-F238E27FC236}">
                <a16:creationId xmlns:a16="http://schemas.microsoft.com/office/drawing/2014/main" id="{73607A5D-70C0-4159-7CA0-D856BABFAE62}"/>
              </a:ext>
            </a:extLst>
          </p:cNvPr>
          <p:cNvGrpSpPr/>
          <p:nvPr/>
        </p:nvGrpSpPr>
        <p:grpSpPr>
          <a:xfrm>
            <a:off x="7518787" y="2372465"/>
            <a:ext cx="3327877" cy="924980"/>
            <a:chOff x="7664667" y="2197228"/>
            <a:chExt cx="3327877" cy="924980"/>
          </a:xfrm>
        </p:grpSpPr>
        <p:sp>
          <p:nvSpPr>
            <p:cNvPr id="9" name="角丸四角形吹き出し 6">
              <a:extLst>
                <a:ext uri="{FF2B5EF4-FFF2-40B4-BE49-F238E27FC236}">
                  <a16:creationId xmlns:a16="http://schemas.microsoft.com/office/drawing/2014/main" id="{AF488DDE-BFA8-46A4-9015-A574ED312873}"/>
                </a:ext>
              </a:extLst>
            </p:cNvPr>
            <p:cNvSpPr/>
            <p:nvPr/>
          </p:nvSpPr>
          <p:spPr>
            <a:xfrm>
              <a:off x="7664667" y="2197228"/>
              <a:ext cx="3327877" cy="924980"/>
            </a:xfrm>
            <a:prstGeom prst="wedgeRoundRectCallout">
              <a:avLst>
                <a:gd name="adj1" fmla="val -74486"/>
                <a:gd name="adj2" fmla="val 41858"/>
                <a:gd name="adj3" fmla="val 16667"/>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ja-JP" altLang="en-US" sz="2400" b="1" dirty="0">
                  <a:solidFill>
                    <a:prstClr val="black"/>
                  </a:solidFill>
                  <a:latin typeface="BIZ UDPゴシック" panose="020B0400000000000000" pitchFamily="50" charset="-128"/>
                  <a:ea typeface="BIZ UDPゴシック" panose="020B0400000000000000" pitchFamily="50" charset="-128"/>
                </a:rPr>
                <a:t>消費生活センターです</a:t>
              </a:r>
              <a:endParaRPr lang="ja-JP" altLang="en-US" sz="1600" b="1" dirty="0">
                <a:solidFill>
                  <a:prstClr val="white"/>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E68C3DE-20BF-E71E-4A94-8A5BB71B19BA}"/>
                </a:ext>
              </a:extLst>
            </p:cNvPr>
            <p:cNvSpPr txBox="1"/>
            <p:nvPr/>
          </p:nvSpPr>
          <p:spPr>
            <a:xfrm>
              <a:off x="7777333" y="2296804"/>
              <a:ext cx="1322047" cy="261610"/>
            </a:xfrm>
            <a:prstGeom prst="rect">
              <a:avLst/>
            </a:prstGeom>
            <a:noFill/>
          </p:spPr>
          <p:txBody>
            <a:bodyPr wrap="square" rtlCol="0">
              <a:spAutoFit/>
            </a:bodyPr>
            <a:lstStyle/>
            <a:p>
              <a:pPr>
                <a:spcBef>
                  <a:spcPts val="600"/>
                </a:spcBef>
                <a:spcAft>
                  <a:spcPts val="600"/>
                </a:spcAft>
              </a:pPr>
              <a:r>
                <a:rPr lang="ja-JP" altLang="en-US" sz="1100" b="1" dirty="0">
                  <a:latin typeface="BIZ UDPゴシック" panose="020B0400000000000000" pitchFamily="50" charset="-128"/>
                  <a:ea typeface="BIZ UDPゴシック" panose="020B0400000000000000" pitchFamily="50" charset="-128"/>
                </a:rPr>
                <a:t>しょうひせいかつ</a:t>
              </a:r>
              <a:endParaRPr lang="en-US" altLang="ja-JP" sz="1100" b="1" dirty="0">
                <a:latin typeface="BIZ UDPゴシック" panose="020B0400000000000000" pitchFamily="50" charset="-128"/>
                <a:ea typeface="BIZ UDPゴシック" panose="020B0400000000000000" pitchFamily="50" charset="-128"/>
              </a:endParaRPr>
            </a:p>
          </p:txBody>
        </p:sp>
      </p:grpSp>
      <p:pic>
        <p:nvPicPr>
          <p:cNvPr id="17" name="図 16">
            <a:extLst>
              <a:ext uri="{FF2B5EF4-FFF2-40B4-BE49-F238E27FC236}">
                <a16:creationId xmlns:a16="http://schemas.microsoft.com/office/drawing/2014/main" id="{7B0F4640-B58C-9574-2019-B6F837244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1970" y="2659718"/>
            <a:ext cx="2740195" cy="2021968"/>
          </a:xfrm>
          <a:prstGeom prst="rect">
            <a:avLst/>
          </a:prstGeom>
        </p:spPr>
      </p:pic>
      <p:grpSp>
        <p:nvGrpSpPr>
          <p:cNvPr id="20" name="グループ化 19">
            <a:extLst>
              <a:ext uri="{FF2B5EF4-FFF2-40B4-BE49-F238E27FC236}">
                <a16:creationId xmlns:a16="http://schemas.microsoft.com/office/drawing/2014/main" id="{FE777913-6D6B-0AEF-6437-9FFCD118CD23}"/>
              </a:ext>
            </a:extLst>
          </p:cNvPr>
          <p:cNvGrpSpPr/>
          <p:nvPr/>
        </p:nvGrpSpPr>
        <p:grpSpPr>
          <a:xfrm>
            <a:off x="2438400" y="5152395"/>
            <a:ext cx="7315200" cy="1129122"/>
            <a:chOff x="2438400" y="5227228"/>
            <a:chExt cx="7315200" cy="1129122"/>
          </a:xfrm>
        </p:grpSpPr>
        <p:sp>
          <p:nvSpPr>
            <p:cNvPr id="5" name="角丸四角形 9">
              <a:extLst>
                <a:ext uri="{FF2B5EF4-FFF2-40B4-BE49-F238E27FC236}">
                  <a16:creationId xmlns:a16="http://schemas.microsoft.com/office/drawing/2014/main" id="{7B67291A-DF93-4A48-B3F1-92D6AD681B8A}"/>
                </a:ext>
              </a:extLst>
            </p:cNvPr>
            <p:cNvSpPr/>
            <p:nvPr/>
          </p:nvSpPr>
          <p:spPr>
            <a:xfrm>
              <a:off x="2438400" y="5227228"/>
              <a:ext cx="7315200" cy="1129122"/>
            </a:xfrm>
            <a:prstGeom prst="roundRect">
              <a:avLst>
                <a:gd name="adj" fmla="val 12421"/>
              </a:avLst>
            </a:prstGeom>
            <a:solidFill>
              <a:srgbClr val="FFFFCC"/>
            </a:solidFill>
            <a:ln/>
          </p:spPr>
          <p:style>
            <a:lnRef idx="1">
              <a:schemeClr val="accent4"/>
            </a:lnRef>
            <a:fillRef idx="2">
              <a:schemeClr val="accent4"/>
            </a:fillRef>
            <a:effectRef idx="1">
              <a:schemeClr val="accent4"/>
            </a:effectRef>
            <a:fontRef idx="minor">
              <a:schemeClr val="dk1"/>
            </a:fontRef>
          </p:style>
          <p:txBody>
            <a:bodyPr rtlCol="0" anchor="ctr"/>
            <a:lstStyle/>
            <a:p>
              <a:pPr algn="ctr">
                <a:lnSpc>
                  <a:spcPct val="250000"/>
                </a:lnSpc>
                <a:defRPr/>
              </a:pPr>
              <a:r>
                <a:rPr lang="ja-JP" altLang="en-US" sz="3200" b="1" dirty="0">
                  <a:solidFill>
                    <a:srgbClr val="FF0000"/>
                  </a:solidFill>
                  <a:latin typeface="BIZ UDPゴシック" panose="020B0400000000000000" pitchFamily="50" charset="-128"/>
                  <a:ea typeface="BIZ UDPゴシック" panose="020B0400000000000000" pitchFamily="50" charset="-128"/>
                </a:rPr>
                <a:t>消費者ホットライン　１８８ </a:t>
              </a:r>
              <a:r>
                <a:rPr lang="ja-JP" altLang="en-US" sz="2800" b="1" dirty="0">
                  <a:solidFill>
                    <a:prstClr val="black"/>
                  </a:solidFill>
                  <a:latin typeface="BIZ UDPゴシック" panose="020B0400000000000000" pitchFamily="50" charset="-128"/>
                  <a:ea typeface="BIZ UDPゴシック" panose="020B0400000000000000" pitchFamily="50" charset="-128"/>
                </a:rPr>
                <a:t>に電話してね</a:t>
              </a:r>
              <a:endParaRPr lang="en-US" altLang="ja-JP" sz="3200" b="1" dirty="0">
                <a:solidFill>
                  <a:prstClr val="black"/>
                </a:solidFill>
                <a:latin typeface="BIZ UDPゴシック" panose="020B0400000000000000" pitchFamily="50" charset="-128"/>
                <a:ea typeface="BIZ UDPゴシック" panose="020B0400000000000000" pitchFamily="50" charset="-128"/>
              </a:endParaRPr>
            </a:p>
            <a:p>
              <a:pPr>
                <a:lnSpc>
                  <a:spcPct val="150000"/>
                </a:lnSpc>
                <a:defRPr/>
              </a:pPr>
              <a:r>
                <a:rPr lang="ja-JP" altLang="en-US" sz="1400" b="1" dirty="0">
                  <a:solidFill>
                    <a:prstClr val="black"/>
                  </a:solidFill>
                  <a:latin typeface="メイリオ" panose="020B0604030504040204" pitchFamily="50" charset="-128"/>
                  <a:ea typeface="メイリオ" panose="020B0604030504040204" pitchFamily="50" charset="-128"/>
                </a:rPr>
                <a:t>　　　　　</a:t>
              </a:r>
              <a:endParaRPr lang="ja-JP" altLang="en-US" sz="2800" b="1"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3688A8AF-122A-82CA-4322-67B193F5E064}"/>
                </a:ext>
              </a:extLst>
            </p:cNvPr>
            <p:cNvSpPr txBox="1"/>
            <p:nvPr/>
          </p:nvSpPr>
          <p:spPr>
            <a:xfrm>
              <a:off x="6419019" y="5341983"/>
              <a:ext cx="1003761" cy="307777"/>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いやや！</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B302EBF6-734A-6C36-A7CC-0F07F3635B3F}"/>
                </a:ext>
              </a:extLst>
            </p:cNvPr>
            <p:cNvSpPr txBox="1"/>
            <p:nvPr/>
          </p:nvSpPr>
          <p:spPr>
            <a:xfrm>
              <a:off x="7715467" y="5380083"/>
              <a:ext cx="742670" cy="307777"/>
            </a:xfrm>
            <a:prstGeom prst="rect">
              <a:avLst/>
            </a:prstGeom>
            <a:noFill/>
          </p:spPr>
          <p:txBody>
            <a:bodyPr wrap="square" rtlCol="0">
              <a:spAutoFit/>
            </a:bodyPr>
            <a:lstStyle/>
            <a:p>
              <a:pPr>
                <a:spcBef>
                  <a:spcPts val="600"/>
                </a:spcBef>
                <a:spcAft>
                  <a:spcPts val="600"/>
                </a:spcAft>
              </a:pPr>
              <a:r>
                <a:rPr lang="ja-JP" altLang="en-US" sz="1400" b="1" dirty="0">
                  <a:latin typeface="BIZ UDPゴシック" panose="020B0400000000000000" pitchFamily="50" charset="-128"/>
                  <a:ea typeface="BIZ UDPゴシック" panose="020B0400000000000000" pitchFamily="50" charset="-128"/>
                </a:rPr>
                <a:t>でんわ</a:t>
              </a:r>
              <a:endParaRPr lang="en-US" altLang="ja-JP" sz="14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0D0E7593-869A-7A02-487F-09C02CA3DAF8}"/>
                </a:ext>
              </a:extLst>
            </p:cNvPr>
            <p:cNvSpPr txBox="1"/>
            <p:nvPr/>
          </p:nvSpPr>
          <p:spPr>
            <a:xfrm>
              <a:off x="2741060" y="5341983"/>
              <a:ext cx="1277326" cy="307378"/>
            </a:xfrm>
            <a:prstGeom prst="rect">
              <a:avLst/>
            </a:prstGeom>
            <a:noFill/>
          </p:spPr>
          <p:txBody>
            <a:bodyPr wrap="square" rtlCol="0">
              <a:spAutoFit/>
            </a:bodyPr>
            <a:lstStyle/>
            <a:p>
              <a:pPr>
                <a:spcBef>
                  <a:spcPts val="600"/>
                </a:spcBef>
                <a:spcAft>
                  <a:spcPts val="600"/>
                </a:spcAft>
              </a:pPr>
              <a:r>
                <a:rPr lang="ja-JP" altLang="en-US" sz="1400" b="1" dirty="0">
                  <a:solidFill>
                    <a:srgbClr val="FF0000"/>
                  </a:solidFill>
                  <a:latin typeface="BIZ UDPゴシック" panose="020B0400000000000000" pitchFamily="50" charset="-128"/>
                  <a:ea typeface="BIZ UDPゴシック" panose="020B0400000000000000" pitchFamily="50" charset="-128"/>
                </a:rPr>
                <a:t>しょうひしゃ</a:t>
              </a:r>
              <a:endParaRPr lang="en-US" altLang="ja-JP" sz="1400" b="1" dirty="0">
                <a:solidFill>
                  <a:srgbClr val="FF0000"/>
                </a:solidFill>
                <a:latin typeface="BIZ UDPゴシック" panose="020B0400000000000000" pitchFamily="50" charset="-128"/>
                <a:ea typeface="BIZ UDPゴシック" panose="020B0400000000000000" pitchFamily="50" charset="-128"/>
              </a:endParaRPr>
            </a:p>
          </p:txBody>
        </p:sp>
      </p:grpSp>
      <p:sp>
        <p:nvSpPr>
          <p:cNvPr id="16" name="スライド番号プレースホルダー 15">
            <a:extLst>
              <a:ext uri="{FF2B5EF4-FFF2-40B4-BE49-F238E27FC236}">
                <a16:creationId xmlns:a16="http://schemas.microsoft.com/office/drawing/2014/main" id="{5414CC61-5F80-7D6E-1675-BF7D26914059}"/>
              </a:ext>
            </a:extLst>
          </p:cNvPr>
          <p:cNvSpPr>
            <a:spLocks noGrp="1"/>
          </p:cNvSpPr>
          <p:nvPr>
            <p:ph type="sldNum" sz="quarter" idx="12"/>
          </p:nvPr>
        </p:nvSpPr>
        <p:spPr/>
        <p:txBody>
          <a:bodyPr/>
          <a:lstStyle/>
          <a:p>
            <a:fld id="{69798F0D-7302-4F0F-B80B-378524AAADEE}" type="slidenum">
              <a:rPr kumimoji="1" lang="ja-JP" altLang="en-US" smtClean="0"/>
              <a:t>44</a:t>
            </a:fld>
            <a:endParaRPr kumimoji="1" lang="ja-JP" altLang="en-US"/>
          </a:p>
        </p:txBody>
      </p:sp>
    </p:spTree>
    <p:extLst>
      <p:ext uri="{BB962C8B-B14F-4D97-AF65-F5344CB8AC3E}">
        <p14:creationId xmlns:p14="http://schemas.microsoft.com/office/powerpoint/2010/main" val="28141142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FE919DD8-DDD7-E56D-7E1B-642EE467326A}"/>
              </a:ext>
            </a:extLst>
          </p:cNvPr>
          <p:cNvSpPr>
            <a:spLocks noGrp="1"/>
          </p:cNvSpPr>
          <p:nvPr>
            <p:ph type="sldNum" sz="quarter" idx="12"/>
          </p:nvPr>
        </p:nvSpPr>
        <p:spPr/>
        <p:txBody>
          <a:bodyPr/>
          <a:lstStyle/>
          <a:p>
            <a:fld id="{B59188BB-1CF0-4912-A5B3-66F14BB092A7}" type="slidenum">
              <a:rPr kumimoji="1" lang="ja-JP" altLang="en-US" smtClean="0"/>
              <a:t>45</a:t>
            </a:fld>
            <a:endParaRPr kumimoji="1" lang="ja-JP" altLang="en-US"/>
          </a:p>
        </p:txBody>
      </p:sp>
      <p:grpSp>
        <p:nvGrpSpPr>
          <p:cNvPr id="5" name="グループ化 4">
            <a:extLst>
              <a:ext uri="{FF2B5EF4-FFF2-40B4-BE49-F238E27FC236}">
                <a16:creationId xmlns:a16="http://schemas.microsoft.com/office/drawing/2014/main" id="{72D16DC1-201D-BA00-28DD-4EB862109EC2}"/>
              </a:ext>
            </a:extLst>
          </p:cNvPr>
          <p:cNvGrpSpPr/>
          <p:nvPr/>
        </p:nvGrpSpPr>
        <p:grpSpPr>
          <a:xfrm>
            <a:off x="173647" y="214072"/>
            <a:ext cx="1913470" cy="1368131"/>
            <a:chOff x="419453" y="362081"/>
            <a:chExt cx="1913470" cy="1368131"/>
          </a:xfrm>
        </p:grpSpPr>
        <p:pic>
          <p:nvPicPr>
            <p:cNvPr id="6" name="Picture 2" descr="黒板のイラスト">
              <a:extLst>
                <a:ext uri="{FF2B5EF4-FFF2-40B4-BE49-F238E27FC236}">
                  <a16:creationId xmlns:a16="http://schemas.microsoft.com/office/drawing/2014/main" id="{06546707-6600-8992-E24F-6D86493CE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BB62929C-4FBD-047B-35FE-8623E0C3E810}"/>
                </a:ext>
              </a:extLst>
            </p:cNvPr>
            <p:cNvSpPr txBox="1"/>
            <p:nvPr/>
          </p:nvSpPr>
          <p:spPr bwMode="white">
            <a:xfrm>
              <a:off x="630625" y="560080"/>
              <a:ext cx="1512807"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やって</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0" name="テキスト ボックス 9">
            <a:extLst>
              <a:ext uri="{FF2B5EF4-FFF2-40B4-BE49-F238E27FC236}">
                <a16:creationId xmlns:a16="http://schemas.microsoft.com/office/drawing/2014/main" id="{C596B0B4-36C7-9D6D-6E49-A8DE9CABB367}"/>
              </a:ext>
            </a:extLst>
          </p:cNvPr>
          <p:cNvSpPr txBox="1"/>
          <p:nvPr/>
        </p:nvSpPr>
        <p:spPr>
          <a:xfrm>
            <a:off x="2108798" y="277045"/>
            <a:ext cx="8686494" cy="1275221"/>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先ほどの水道修理の事例を使って消費生活センターに相談する練習をしてみましょう。</a:t>
            </a:r>
            <a:endParaRPr lang="en-US" altLang="ja-JP" sz="2800" dirty="0">
              <a:latin typeface="BIZ UDPゴシック" panose="020B0400000000000000" pitchFamily="50" charset="-128"/>
              <a:ea typeface="BIZ UDPゴシック" panose="020B0400000000000000" pitchFamily="50" charset="-128"/>
            </a:endParaRPr>
          </a:p>
        </p:txBody>
      </p:sp>
      <p:grpSp>
        <p:nvGrpSpPr>
          <p:cNvPr id="28" name="グループ化 27">
            <a:extLst>
              <a:ext uri="{FF2B5EF4-FFF2-40B4-BE49-F238E27FC236}">
                <a16:creationId xmlns:a16="http://schemas.microsoft.com/office/drawing/2014/main" id="{528ABD6D-EE96-9BA9-B4A2-23FCE9CAF8D0}"/>
              </a:ext>
            </a:extLst>
          </p:cNvPr>
          <p:cNvGrpSpPr/>
          <p:nvPr/>
        </p:nvGrpSpPr>
        <p:grpSpPr>
          <a:xfrm>
            <a:off x="7570312" y="1599280"/>
            <a:ext cx="3224980" cy="4382728"/>
            <a:chOff x="750404" y="2407824"/>
            <a:chExt cx="3224980" cy="4382728"/>
          </a:xfrm>
        </p:grpSpPr>
        <p:pic>
          <p:nvPicPr>
            <p:cNvPr id="20" name="図 19">
              <a:extLst>
                <a:ext uri="{FF2B5EF4-FFF2-40B4-BE49-F238E27FC236}">
                  <a16:creationId xmlns:a16="http://schemas.microsoft.com/office/drawing/2014/main" id="{79C5BA90-E5DF-592C-52A8-A966B652C21C}"/>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0404" y="2407824"/>
              <a:ext cx="3224980" cy="4382728"/>
            </a:xfrm>
            <a:prstGeom prst="rect">
              <a:avLst/>
            </a:prstGeom>
          </p:spPr>
        </p:pic>
        <p:sp>
          <p:nvSpPr>
            <p:cNvPr id="21" name="タイトル 1">
              <a:extLst>
                <a:ext uri="{FF2B5EF4-FFF2-40B4-BE49-F238E27FC236}">
                  <a16:creationId xmlns:a16="http://schemas.microsoft.com/office/drawing/2014/main" id="{B520FDB9-DC1C-1EB8-67AF-16F363BAC0FA}"/>
                </a:ext>
              </a:extLst>
            </p:cNvPr>
            <p:cNvSpPr txBox="1">
              <a:spLocks/>
            </p:cNvSpPr>
            <p:nvPr/>
          </p:nvSpPr>
          <p:spPr>
            <a:xfrm>
              <a:off x="1248085" y="2593209"/>
              <a:ext cx="889987"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いつ</a:t>
              </a:r>
            </a:p>
          </p:txBody>
        </p:sp>
        <p:sp>
          <p:nvSpPr>
            <p:cNvPr id="22" name="タイトル 1">
              <a:extLst>
                <a:ext uri="{FF2B5EF4-FFF2-40B4-BE49-F238E27FC236}">
                  <a16:creationId xmlns:a16="http://schemas.microsoft.com/office/drawing/2014/main" id="{D76E70D7-C278-B238-6DA4-3414A5A1875E}"/>
                </a:ext>
              </a:extLst>
            </p:cNvPr>
            <p:cNvSpPr txBox="1">
              <a:spLocks/>
            </p:cNvSpPr>
            <p:nvPr/>
          </p:nvSpPr>
          <p:spPr>
            <a:xfrm>
              <a:off x="1248085" y="3185591"/>
              <a:ext cx="121058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どこで</a:t>
              </a:r>
            </a:p>
          </p:txBody>
        </p:sp>
        <p:sp>
          <p:nvSpPr>
            <p:cNvPr id="23" name="タイトル 1">
              <a:extLst>
                <a:ext uri="{FF2B5EF4-FFF2-40B4-BE49-F238E27FC236}">
                  <a16:creationId xmlns:a16="http://schemas.microsoft.com/office/drawing/2014/main" id="{AC51315E-0E5B-3017-E323-001F8EFDC9C6}"/>
                </a:ext>
              </a:extLst>
            </p:cNvPr>
            <p:cNvSpPr txBox="1">
              <a:spLocks/>
            </p:cNvSpPr>
            <p:nvPr/>
          </p:nvSpPr>
          <p:spPr>
            <a:xfrm>
              <a:off x="1248085" y="3777973"/>
              <a:ext cx="124264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だれが</a:t>
              </a:r>
            </a:p>
          </p:txBody>
        </p:sp>
        <p:sp>
          <p:nvSpPr>
            <p:cNvPr id="24" name="タイトル 1">
              <a:extLst>
                <a:ext uri="{FF2B5EF4-FFF2-40B4-BE49-F238E27FC236}">
                  <a16:creationId xmlns:a16="http://schemas.microsoft.com/office/drawing/2014/main" id="{2C33494E-3AC4-0C25-3D80-F2C336EC854E}"/>
                </a:ext>
              </a:extLst>
            </p:cNvPr>
            <p:cNvSpPr txBox="1">
              <a:spLocks/>
            </p:cNvSpPr>
            <p:nvPr/>
          </p:nvSpPr>
          <p:spPr>
            <a:xfrm>
              <a:off x="1248085" y="4370355"/>
              <a:ext cx="1574470"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だれから</a:t>
              </a:r>
            </a:p>
          </p:txBody>
        </p:sp>
        <p:sp>
          <p:nvSpPr>
            <p:cNvPr id="25" name="タイトル 1">
              <a:extLst>
                <a:ext uri="{FF2B5EF4-FFF2-40B4-BE49-F238E27FC236}">
                  <a16:creationId xmlns:a16="http://schemas.microsoft.com/office/drawing/2014/main" id="{ADFD7824-B929-FA81-EF99-EDB0E25756E4}"/>
                </a:ext>
              </a:extLst>
            </p:cNvPr>
            <p:cNvSpPr txBox="1">
              <a:spLocks/>
            </p:cNvSpPr>
            <p:nvPr/>
          </p:nvSpPr>
          <p:spPr>
            <a:xfrm>
              <a:off x="1248085" y="4962737"/>
              <a:ext cx="1239442"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なにを</a:t>
              </a:r>
            </a:p>
          </p:txBody>
        </p:sp>
        <p:sp>
          <p:nvSpPr>
            <p:cNvPr id="26" name="タイトル 1">
              <a:extLst>
                <a:ext uri="{FF2B5EF4-FFF2-40B4-BE49-F238E27FC236}">
                  <a16:creationId xmlns:a16="http://schemas.microsoft.com/office/drawing/2014/main" id="{C0B1328C-B5DD-5180-F05B-CBBB684D985B}"/>
                </a:ext>
              </a:extLst>
            </p:cNvPr>
            <p:cNvSpPr txBox="1">
              <a:spLocks/>
            </p:cNvSpPr>
            <p:nvPr/>
          </p:nvSpPr>
          <p:spPr>
            <a:xfrm>
              <a:off x="1248085" y="5555119"/>
              <a:ext cx="187583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どうしたか</a:t>
              </a:r>
            </a:p>
          </p:txBody>
        </p:sp>
        <p:sp>
          <p:nvSpPr>
            <p:cNvPr id="27" name="タイトル 1">
              <a:extLst>
                <a:ext uri="{FF2B5EF4-FFF2-40B4-BE49-F238E27FC236}">
                  <a16:creationId xmlns:a16="http://schemas.microsoft.com/office/drawing/2014/main" id="{4F2247F7-3302-FA3C-A5C2-37E7F683AC7A}"/>
                </a:ext>
              </a:extLst>
            </p:cNvPr>
            <p:cNvSpPr txBox="1">
              <a:spLocks/>
            </p:cNvSpPr>
            <p:nvPr/>
          </p:nvSpPr>
          <p:spPr>
            <a:xfrm>
              <a:off x="1248085" y="6147502"/>
              <a:ext cx="222849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どうしたいか</a:t>
              </a:r>
            </a:p>
          </p:txBody>
        </p:sp>
      </p:grpSp>
      <p:sp>
        <p:nvSpPr>
          <p:cNvPr id="2" name="テキスト ボックス 1">
            <a:extLst>
              <a:ext uri="{FF2B5EF4-FFF2-40B4-BE49-F238E27FC236}">
                <a16:creationId xmlns:a16="http://schemas.microsoft.com/office/drawing/2014/main" id="{9B923AA9-DE8E-192A-CD5C-F37871590950}"/>
              </a:ext>
            </a:extLst>
          </p:cNvPr>
          <p:cNvSpPr txBox="1"/>
          <p:nvPr/>
        </p:nvSpPr>
        <p:spPr>
          <a:xfrm>
            <a:off x="2148077" y="230209"/>
            <a:ext cx="825471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さき　　　　　　　　　　　　すいどう　しゅうり　　　　　　じれい　　　　 つか　　　　　　　　しょうひ　せいかつ</a:t>
            </a:r>
            <a:endParaRPr lang="en-US" altLang="ja-JP" sz="12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7FBB29B-ACE0-C2F8-7A6E-F529FB29DEB2}"/>
              </a:ext>
            </a:extLst>
          </p:cNvPr>
          <p:cNvSpPr txBox="1"/>
          <p:nvPr/>
        </p:nvSpPr>
        <p:spPr>
          <a:xfrm>
            <a:off x="2196987" y="891237"/>
            <a:ext cx="825471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そうだん　　　　　　　れんしゅう</a:t>
            </a:r>
            <a:endParaRPr lang="en-US" altLang="ja-JP" sz="12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00F4BC6B-37EE-B945-BD33-2DF369F36F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7892" y="2243252"/>
            <a:ext cx="4843390" cy="3500218"/>
          </a:xfrm>
          <a:prstGeom prst="rect">
            <a:avLst/>
          </a:prstGeom>
        </p:spPr>
      </p:pic>
    </p:spTree>
    <p:extLst>
      <p:ext uri="{BB962C8B-B14F-4D97-AF65-F5344CB8AC3E}">
        <p14:creationId xmlns:p14="http://schemas.microsoft.com/office/powerpoint/2010/main" val="2650293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AD1702-3426-C391-FE74-AED243F0838B}"/>
              </a:ext>
            </a:extLst>
          </p:cNvPr>
          <p:cNvSpPr>
            <a:spLocks noGrp="1"/>
          </p:cNvSpPr>
          <p:nvPr>
            <p:ph type="sldNum" sz="quarter" idx="12"/>
          </p:nvPr>
        </p:nvSpPr>
        <p:spPr/>
        <p:txBody>
          <a:bodyPr/>
          <a:lstStyle/>
          <a:p>
            <a:fld id="{69798F0D-7302-4F0F-B80B-378524AAADEE}" type="slidenum">
              <a:rPr lang="ja-JP" altLang="en-US" smtClean="0"/>
              <a:pPr/>
              <a:t>46</a:t>
            </a:fld>
            <a:endParaRPr lang="ja-JP" altLang="en-US"/>
          </a:p>
        </p:txBody>
      </p:sp>
      <p:pic>
        <p:nvPicPr>
          <p:cNvPr id="8" name="図 7">
            <a:extLst>
              <a:ext uri="{FF2B5EF4-FFF2-40B4-BE49-F238E27FC236}">
                <a16:creationId xmlns:a16="http://schemas.microsoft.com/office/drawing/2014/main" id="{98897CC5-CD8D-75E1-53E5-4155D23537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222" y="3380899"/>
            <a:ext cx="2545434" cy="1979781"/>
          </a:xfrm>
          <a:prstGeom prst="rect">
            <a:avLst/>
          </a:prstGeom>
        </p:spPr>
      </p:pic>
      <p:pic>
        <p:nvPicPr>
          <p:cNvPr id="10" name="図 9">
            <a:extLst>
              <a:ext uri="{FF2B5EF4-FFF2-40B4-BE49-F238E27FC236}">
                <a16:creationId xmlns:a16="http://schemas.microsoft.com/office/drawing/2014/main" id="{7C6EEABA-A339-4958-7CAC-E89E45F16B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0134" y="3282407"/>
            <a:ext cx="2322847" cy="2048621"/>
          </a:xfrm>
          <a:prstGeom prst="rect">
            <a:avLst/>
          </a:prstGeom>
        </p:spPr>
      </p:pic>
      <p:sp>
        <p:nvSpPr>
          <p:cNvPr id="11" name="矢印: 右 10">
            <a:extLst>
              <a:ext uri="{FF2B5EF4-FFF2-40B4-BE49-F238E27FC236}">
                <a16:creationId xmlns:a16="http://schemas.microsoft.com/office/drawing/2014/main" id="{C2249FD6-9A3B-C30B-7097-6583EFA5D53E}"/>
              </a:ext>
            </a:extLst>
          </p:cNvPr>
          <p:cNvSpPr/>
          <p:nvPr/>
        </p:nvSpPr>
        <p:spPr>
          <a:xfrm>
            <a:off x="4140575" y="4256807"/>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2">
            <a:extLst>
              <a:ext uri="{FF2B5EF4-FFF2-40B4-BE49-F238E27FC236}">
                <a16:creationId xmlns:a16="http://schemas.microsoft.com/office/drawing/2014/main" id="{FB9B0697-2FB6-30DA-44B0-8E30ED475F0A}"/>
              </a:ext>
            </a:extLst>
          </p:cNvPr>
          <p:cNvGrpSpPr/>
          <p:nvPr/>
        </p:nvGrpSpPr>
        <p:grpSpPr>
          <a:xfrm>
            <a:off x="173647" y="214072"/>
            <a:ext cx="1913470" cy="1368131"/>
            <a:chOff x="419453" y="362081"/>
            <a:chExt cx="1913470" cy="1368131"/>
          </a:xfrm>
        </p:grpSpPr>
        <p:pic>
          <p:nvPicPr>
            <p:cNvPr id="9" name="Picture 2" descr="黒板のイラスト">
              <a:extLst>
                <a:ext uri="{FF2B5EF4-FFF2-40B4-BE49-F238E27FC236}">
                  <a16:creationId xmlns:a16="http://schemas.microsoft.com/office/drawing/2014/main" id="{A4AF2A80-FE9E-12F0-C997-1D218D906D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88B468D-7DEB-4551-A02D-1A3AA08FEB1E}"/>
                </a:ext>
              </a:extLst>
            </p:cNvPr>
            <p:cNvSpPr txBox="1"/>
            <p:nvPr/>
          </p:nvSpPr>
          <p:spPr bwMode="white">
            <a:xfrm>
              <a:off x="630625" y="560080"/>
              <a:ext cx="1512807"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やって</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4" name="テキスト ボックス 13">
            <a:extLst>
              <a:ext uri="{FF2B5EF4-FFF2-40B4-BE49-F238E27FC236}">
                <a16:creationId xmlns:a16="http://schemas.microsoft.com/office/drawing/2014/main" id="{BA0AD1EE-F39F-D2D0-87A0-7E4181FD023E}"/>
              </a:ext>
            </a:extLst>
          </p:cNvPr>
          <p:cNvSpPr txBox="1"/>
          <p:nvPr/>
        </p:nvSpPr>
        <p:spPr>
          <a:xfrm>
            <a:off x="2044630" y="583692"/>
            <a:ext cx="10386177" cy="628890"/>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他の事例でも消費生活センターに相談する練習をしてみましょう。</a:t>
            </a:r>
            <a:endParaRPr lang="en-US" altLang="ja-JP" sz="2800" dirty="0">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1F84C5B0-E602-9E3B-414D-82EB02BC951B}"/>
              </a:ext>
            </a:extLst>
          </p:cNvPr>
          <p:cNvGrpSpPr/>
          <p:nvPr/>
        </p:nvGrpSpPr>
        <p:grpSpPr>
          <a:xfrm>
            <a:off x="8755810" y="1725146"/>
            <a:ext cx="3224980" cy="4382728"/>
            <a:chOff x="750404" y="2407824"/>
            <a:chExt cx="3224980" cy="4382728"/>
          </a:xfrm>
        </p:grpSpPr>
        <p:pic>
          <p:nvPicPr>
            <p:cNvPr id="16" name="図 15">
              <a:extLst>
                <a:ext uri="{FF2B5EF4-FFF2-40B4-BE49-F238E27FC236}">
                  <a16:creationId xmlns:a16="http://schemas.microsoft.com/office/drawing/2014/main" id="{72C63785-63B3-BC2C-6229-80F571B4FD77}"/>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0404" y="2407824"/>
              <a:ext cx="3224980" cy="4382728"/>
            </a:xfrm>
            <a:prstGeom prst="rect">
              <a:avLst/>
            </a:prstGeom>
          </p:spPr>
        </p:pic>
        <p:sp>
          <p:nvSpPr>
            <p:cNvPr id="17" name="タイトル 1">
              <a:extLst>
                <a:ext uri="{FF2B5EF4-FFF2-40B4-BE49-F238E27FC236}">
                  <a16:creationId xmlns:a16="http://schemas.microsoft.com/office/drawing/2014/main" id="{6532B1CD-AB45-6C46-B193-E2603A871B96}"/>
                </a:ext>
              </a:extLst>
            </p:cNvPr>
            <p:cNvSpPr txBox="1">
              <a:spLocks/>
            </p:cNvSpPr>
            <p:nvPr/>
          </p:nvSpPr>
          <p:spPr>
            <a:xfrm>
              <a:off x="1248085" y="2593209"/>
              <a:ext cx="889987"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いつ</a:t>
              </a:r>
            </a:p>
          </p:txBody>
        </p:sp>
        <p:sp>
          <p:nvSpPr>
            <p:cNvPr id="18" name="タイトル 1">
              <a:extLst>
                <a:ext uri="{FF2B5EF4-FFF2-40B4-BE49-F238E27FC236}">
                  <a16:creationId xmlns:a16="http://schemas.microsoft.com/office/drawing/2014/main" id="{CD9C3583-657E-CCFA-426A-FE05CE45C302}"/>
                </a:ext>
              </a:extLst>
            </p:cNvPr>
            <p:cNvSpPr txBox="1">
              <a:spLocks/>
            </p:cNvSpPr>
            <p:nvPr/>
          </p:nvSpPr>
          <p:spPr>
            <a:xfrm>
              <a:off x="1248085" y="3185591"/>
              <a:ext cx="121058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どこで</a:t>
              </a:r>
            </a:p>
          </p:txBody>
        </p:sp>
        <p:sp>
          <p:nvSpPr>
            <p:cNvPr id="19" name="タイトル 1">
              <a:extLst>
                <a:ext uri="{FF2B5EF4-FFF2-40B4-BE49-F238E27FC236}">
                  <a16:creationId xmlns:a16="http://schemas.microsoft.com/office/drawing/2014/main" id="{B025C9E4-A2B6-D26C-D058-71974366536A}"/>
                </a:ext>
              </a:extLst>
            </p:cNvPr>
            <p:cNvSpPr txBox="1">
              <a:spLocks/>
            </p:cNvSpPr>
            <p:nvPr/>
          </p:nvSpPr>
          <p:spPr>
            <a:xfrm>
              <a:off x="1248085" y="3777973"/>
              <a:ext cx="124264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だれが</a:t>
              </a:r>
            </a:p>
          </p:txBody>
        </p:sp>
        <p:sp>
          <p:nvSpPr>
            <p:cNvPr id="20" name="タイトル 1">
              <a:extLst>
                <a:ext uri="{FF2B5EF4-FFF2-40B4-BE49-F238E27FC236}">
                  <a16:creationId xmlns:a16="http://schemas.microsoft.com/office/drawing/2014/main" id="{D695BADB-BF42-E868-756E-D856EE869D7A}"/>
                </a:ext>
              </a:extLst>
            </p:cNvPr>
            <p:cNvSpPr txBox="1">
              <a:spLocks/>
            </p:cNvSpPr>
            <p:nvPr/>
          </p:nvSpPr>
          <p:spPr>
            <a:xfrm>
              <a:off x="1248085" y="4370355"/>
              <a:ext cx="1574470"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だれから</a:t>
              </a:r>
            </a:p>
          </p:txBody>
        </p:sp>
        <p:sp>
          <p:nvSpPr>
            <p:cNvPr id="21" name="タイトル 1">
              <a:extLst>
                <a:ext uri="{FF2B5EF4-FFF2-40B4-BE49-F238E27FC236}">
                  <a16:creationId xmlns:a16="http://schemas.microsoft.com/office/drawing/2014/main" id="{8C59349F-268D-4C6A-5EFC-2F8C9C34D51D}"/>
                </a:ext>
              </a:extLst>
            </p:cNvPr>
            <p:cNvSpPr txBox="1">
              <a:spLocks/>
            </p:cNvSpPr>
            <p:nvPr/>
          </p:nvSpPr>
          <p:spPr>
            <a:xfrm>
              <a:off x="1248085" y="4962737"/>
              <a:ext cx="1239442"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なにを</a:t>
              </a:r>
            </a:p>
          </p:txBody>
        </p:sp>
        <p:sp>
          <p:nvSpPr>
            <p:cNvPr id="22" name="タイトル 1">
              <a:extLst>
                <a:ext uri="{FF2B5EF4-FFF2-40B4-BE49-F238E27FC236}">
                  <a16:creationId xmlns:a16="http://schemas.microsoft.com/office/drawing/2014/main" id="{55668FF9-B67E-8823-7F61-FC329529A210}"/>
                </a:ext>
              </a:extLst>
            </p:cNvPr>
            <p:cNvSpPr txBox="1">
              <a:spLocks/>
            </p:cNvSpPr>
            <p:nvPr/>
          </p:nvSpPr>
          <p:spPr>
            <a:xfrm>
              <a:off x="1248085" y="5555119"/>
              <a:ext cx="187583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どうしたか</a:t>
              </a:r>
            </a:p>
          </p:txBody>
        </p:sp>
        <p:sp>
          <p:nvSpPr>
            <p:cNvPr id="23" name="タイトル 1">
              <a:extLst>
                <a:ext uri="{FF2B5EF4-FFF2-40B4-BE49-F238E27FC236}">
                  <a16:creationId xmlns:a16="http://schemas.microsoft.com/office/drawing/2014/main" id="{09CDE436-2C75-C92D-1356-93D789A22033}"/>
                </a:ext>
              </a:extLst>
            </p:cNvPr>
            <p:cNvSpPr txBox="1">
              <a:spLocks/>
            </p:cNvSpPr>
            <p:nvPr/>
          </p:nvSpPr>
          <p:spPr>
            <a:xfrm>
              <a:off x="1248085" y="6147502"/>
              <a:ext cx="222849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どうしたいか</a:t>
              </a:r>
            </a:p>
          </p:txBody>
        </p:sp>
      </p:grpSp>
      <p:sp>
        <p:nvSpPr>
          <p:cNvPr id="24" name="テキスト ボックス 23">
            <a:extLst>
              <a:ext uri="{FF2B5EF4-FFF2-40B4-BE49-F238E27FC236}">
                <a16:creationId xmlns:a16="http://schemas.microsoft.com/office/drawing/2014/main" id="{AFF3A0AF-B292-C861-C856-0B6478148068}"/>
              </a:ext>
            </a:extLst>
          </p:cNvPr>
          <p:cNvSpPr txBox="1"/>
          <p:nvPr/>
        </p:nvSpPr>
        <p:spPr>
          <a:xfrm>
            <a:off x="1041060" y="1910531"/>
            <a:ext cx="7111242" cy="628890"/>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インターネットで注文したら、違う靴が届いた</a:t>
            </a:r>
            <a:endParaRPr lang="en-US" altLang="ja-JP" sz="2800"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9AEA144-3F77-DA85-A4A9-75E992793CAC}"/>
              </a:ext>
            </a:extLst>
          </p:cNvPr>
          <p:cNvSpPr txBox="1"/>
          <p:nvPr/>
        </p:nvSpPr>
        <p:spPr>
          <a:xfrm>
            <a:off x="2108798" y="526474"/>
            <a:ext cx="924500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ほか　　　　じれい　　　　　　　　　　しょうひせいかつ　　　　　　　　　　　　　　　　　　そうだん　　　　　　　　れんしゅう</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47666903-6ADF-74A4-42A4-D5EF95CB519A}"/>
              </a:ext>
            </a:extLst>
          </p:cNvPr>
          <p:cNvSpPr txBox="1"/>
          <p:nvPr/>
        </p:nvSpPr>
        <p:spPr>
          <a:xfrm>
            <a:off x="2044630" y="1859957"/>
            <a:ext cx="924500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　　　　　　　　　　　　　　　ちゅうもん　　　　　　　　　　　　ちが　　　　くつ　　　　とど</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5478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0AD1702-3426-C391-FE74-AED243F0838B}"/>
              </a:ext>
            </a:extLst>
          </p:cNvPr>
          <p:cNvSpPr>
            <a:spLocks noGrp="1"/>
          </p:cNvSpPr>
          <p:nvPr>
            <p:ph type="sldNum" sz="quarter" idx="12"/>
          </p:nvPr>
        </p:nvSpPr>
        <p:spPr/>
        <p:txBody>
          <a:bodyPr/>
          <a:lstStyle/>
          <a:p>
            <a:fld id="{69798F0D-7302-4F0F-B80B-378524AAADEE}" type="slidenum">
              <a:rPr lang="ja-JP" altLang="en-US" smtClean="0"/>
              <a:pPr/>
              <a:t>47</a:t>
            </a:fld>
            <a:endParaRPr lang="ja-JP" altLang="en-US"/>
          </a:p>
        </p:txBody>
      </p:sp>
      <p:grpSp>
        <p:nvGrpSpPr>
          <p:cNvPr id="3" name="グループ化 2">
            <a:extLst>
              <a:ext uri="{FF2B5EF4-FFF2-40B4-BE49-F238E27FC236}">
                <a16:creationId xmlns:a16="http://schemas.microsoft.com/office/drawing/2014/main" id="{FB9B0697-2FB6-30DA-44B0-8E30ED475F0A}"/>
              </a:ext>
            </a:extLst>
          </p:cNvPr>
          <p:cNvGrpSpPr/>
          <p:nvPr/>
        </p:nvGrpSpPr>
        <p:grpSpPr>
          <a:xfrm>
            <a:off x="173647" y="214072"/>
            <a:ext cx="1913470" cy="1368131"/>
            <a:chOff x="419453" y="362081"/>
            <a:chExt cx="1913470" cy="1368131"/>
          </a:xfrm>
        </p:grpSpPr>
        <p:pic>
          <p:nvPicPr>
            <p:cNvPr id="9" name="Picture 2" descr="黒板のイラスト">
              <a:extLst>
                <a:ext uri="{FF2B5EF4-FFF2-40B4-BE49-F238E27FC236}">
                  <a16:creationId xmlns:a16="http://schemas.microsoft.com/office/drawing/2014/main" id="{A4AF2A80-FE9E-12F0-C997-1D218D906D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88B468D-7DEB-4551-A02D-1A3AA08FEB1E}"/>
                </a:ext>
              </a:extLst>
            </p:cNvPr>
            <p:cNvSpPr txBox="1"/>
            <p:nvPr/>
          </p:nvSpPr>
          <p:spPr bwMode="white">
            <a:xfrm>
              <a:off x="630625" y="560080"/>
              <a:ext cx="1512807"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やって</a:t>
              </a:r>
              <a:endParaRPr lang="en-US" altLang="ja-JP" sz="2400" b="1"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grpSp>
      <p:sp>
        <p:nvSpPr>
          <p:cNvPr id="14" name="テキスト ボックス 13">
            <a:extLst>
              <a:ext uri="{FF2B5EF4-FFF2-40B4-BE49-F238E27FC236}">
                <a16:creationId xmlns:a16="http://schemas.microsoft.com/office/drawing/2014/main" id="{BA0AD1EE-F39F-D2D0-87A0-7E4181FD023E}"/>
              </a:ext>
            </a:extLst>
          </p:cNvPr>
          <p:cNvSpPr txBox="1"/>
          <p:nvPr/>
        </p:nvSpPr>
        <p:spPr>
          <a:xfrm>
            <a:off x="2108798" y="217932"/>
            <a:ext cx="9785051" cy="1275221"/>
          </a:xfrm>
          <a:prstGeom prst="rect">
            <a:avLst/>
          </a:prstGeom>
          <a:noFill/>
        </p:spPr>
        <p:txBody>
          <a:bodyPr wrap="non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「おためし」広告の事例を使って消費生活センターに相談する</a:t>
            </a:r>
            <a:endParaRPr lang="en-US" altLang="ja-JP" sz="2800" dirty="0">
              <a:latin typeface="BIZ UDPゴシック" panose="020B0400000000000000" pitchFamily="50" charset="-128"/>
              <a:ea typeface="BIZ UDPゴシック" panose="020B0400000000000000" pitchFamily="50" charset="-128"/>
            </a:endParaRPr>
          </a:p>
          <a:p>
            <a:pPr>
              <a:lnSpc>
                <a:spcPct val="150000"/>
              </a:lnSpc>
            </a:pPr>
            <a:r>
              <a:rPr lang="ja-JP" altLang="en-US" sz="2800" dirty="0">
                <a:latin typeface="BIZ UDPゴシック" panose="020B0400000000000000" pitchFamily="50" charset="-128"/>
                <a:ea typeface="BIZ UDPゴシック" panose="020B0400000000000000" pitchFamily="50" charset="-128"/>
              </a:rPr>
              <a:t>練習をしてみましょう。</a:t>
            </a:r>
            <a:r>
              <a:rPr lang="ja-JP" altLang="en-US" dirty="0">
                <a:latin typeface="BIZ UDPゴシック" panose="020B0400000000000000" pitchFamily="50" charset="-128"/>
                <a:ea typeface="BIZ UDPゴシック" panose="020B0400000000000000" pitchFamily="50" charset="-128"/>
              </a:rPr>
              <a:t>（令和</a:t>
            </a:r>
            <a:r>
              <a:rPr lang="en-US" altLang="ja-JP" dirty="0">
                <a:latin typeface="BIZ UDPゴシック" panose="020B0400000000000000" pitchFamily="50" charset="-128"/>
                <a:ea typeface="BIZ UDPゴシック" panose="020B0400000000000000" pitchFamily="50" charset="-128"/>
              </a:rPr>
              <a:t>6</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2024</a:t>
            </a:r>
            <a:r>
              <a:rPr lang="ja-JP" altLang="en-US" dirty="0">
                <a:latin typeface="BIZ UDPゴシック" panose="020B0400000000000000" pitchFamily="50" charset="-128"/>
                <a:ea typeface="BIZ UDPゴシック" panose="020B0400000000000000" pitchFamily="50" charset="-128"/>
              </a:rPr>
              <a:t>）年度パワーポイント教材スライド</a:t>
            </a:r>
            <a:r>
              <a:rPr lang="en-US" altLang="ja-JP" dirty="0">
                <a:latin typeface="BIZ UDPゴシック" panose="020B0400000000000000" pitchFamily="50" charset="-128"/>
                <a:ea typeface="BIZ UDPゴシック" panose="020B0400000000000000" pitchFamily="50" charset="-128"/>
              </a:rPr>
              <a:t>49</a:t>
            </a:r>
            <a:r>
              <a:rPr lang="ja-JP" altLang="en-US" dirty="0">
                <a:latin typeface="BIZ UDPゴシック" panose="020B0400000000000000" pitchFamily="50" charset="-128"/>
                <a:ea typeface="BIZ UDPゴシック" panose="020B0400000000000000" pitchFamily="50" charset="-128"/>
              </a:rPr>
              <a:t>）</a:t>
            </a:r>
            <a:endParaRPr lang="en-US" altLang="ja-JP" dirty="0">
              <a:latin typeface="BIZ UDPゴシック" panose="020B0400000000000000" pitchFamily="50" charset="-128"/>
              <a:ea typeface="BIZ UDPゴシック" panose="020B0400000000000000" pitchFamily="50" charset="-128"/>
            </a:endParaRPr>
          </a:p>
        </p:txBody>
      </p:sp>
      <p:grpSp>
        <p:nvGrpSpPr>
          <p:cNvPr id="24" name="グループ化 23">
            <a:extLst>
              <a:ext uri="{FF2B5EF4-FFF2-40B4-BE49-F238E27FC236}">
                <a16:creationId xmlns:a16="http://schemas.microsoft.com/office/drawing/2014/main" id="{1F84C5B0-E602-9E3B-414D-82EB02BC951B}"/>
              </a:ext>
            </a:extLst>
          </p:cNvPr>
          <p:cNvGrpSpPr/>
          <p:nvPr/>
        </p:nvGrpSpPr>
        <p:grpSpPr>
          <a:xfrm>
            <a:off x="8463202" y="1750980"/>
            <a:ext cx="3224980" cy="4382728"/>
            <a:chOff x="750404" y="2407824"/>
            <a:chExt cx="3224980" cy="4382728"/>
          </a:xfrm>
        </p:grpSpPr>
        <p:pic>
          <p:nvPicPr>
            <p:cNvPr id="25" name="図 24">
              <a:extLst>
                <a:ext uri="{FF2B5EF4-FFF2-40B4-BE49-F238E27FC236}">
                  <a16:creationId xmlns:a16="http://schemas.microsoft.com/office/drawing/2014/main" id="{72C63785-63B3-BC2C-6229-80F571B4FD77}"/>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0404" y="2407824"/>
              <a:ext cx="3224980" cy="4382728"/>
            </a:xfrm>
            <a:prstGeom prst="rect">
              <a:avLst/>
            </a:prstGeom>
          </p:spPr>
        </p:pic>
        <p:sp>
          <p:nvSpPr>
            <p:cNvPr id="26" name="タイトル 1">
              <a:extLst>
                <a:ext uri="{FF2B5EF4-FFF2-40B4-BE49-F238E27FC236}">
                  <a16:creationId xmlns:a16="http://schemas.microsoft.com/office/drawing/2014/main" id="{6532B1CD-AB45-6C46-B193-E2603A871B96}"/>
                </a:ext>
              </a:extLst>
            </p:cNvPr>
            <p:cNvSpPr txBox="1">
              <a:spLocks/>
            </p:cNvSpPr>
            <p:nvPr/>
          </p:nvSpPr>
          <p:spPr>
            <a:xfrm>
              <a:off x="1248085" y="2593209"/>
              <a:ext cx="889987"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いつ</a:t>
              </a:r>
            </a:p>
          </p:txBody>
        </p:sp>
        <p:sp>
          <p:nvSpPr>
            <p:cNvPr id="27" name="タイトル 1">
              <a:extLst>
                <a:ext uri="{FF2B5EF4-FFF2-40B4-BE49-F238E27FC236}">
                  <a16:creationId xmlns:a16="http://schemas.microsoft.com/office/drawing/2014/main" id="{CD9C3583-657E-CCFA-426A-FE05CE45C302}"/>
                </a:ext>
              </a:extLst>
            </p:cNvPr>
            <p:cNvSpPr txBox="1">
              <a:spLocks/>
            </p:cNvSpPr>
            <p:nvPr/>
          </p:nvSpPr>
          <p:spPr>
            <a:xfrm>
              <a:off x="1248085" y="3185591"/>
              <a:ext cx="121058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どこで</a:t>
              </a:r>
            </a:p>
          </p:txBody>
        </p:sp>
        <p:sp>
          <p:nvSpPr>
            <p:cNvPr id="28" name="タイトル 1">
              <a:extLst>
                <a:ext uri="{FF2B5EF4-FFF2-40B4-BE49-F238E27FC236}">
                  <a16:creationId xmlns:a16="http://schemas.microsoft.com/office/drawing/2014/main" id="{B025C9E4-A2B6-D26C-D058-71974366536A}"/>
                </a:ext>
              </a:extLst>
            </p:cNvPr>
            <p:cNvSpPr txBox="1">
              <a:spLocks/>
            </p:cNvSpPr>
            <p:nvPr/>
          </p:nvSpPr>
          <p:spPr>
            <a:xfrm>
              <a:off x="1248085" y="3777973"/>
              <a:ext cx="1242648"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だれが</a:t>
              </a:r>
            </a:p>
          </p:txBody>
        </p:sp>
        <p:sp>
          <p:nvSpPr>
            <p:cNvPr id="29" name="タイトル 1">
              <a:extLst>
                <a:ext uri="{FF2B5EF4-FFF2-40B4-BE49-F238E27FC236}">
                  <a16:creationId xmlns:a16="http://schemas.microsoft.com/office/drawing/2014/main" id="{D695BADB-BF42-E868-756E-D856EE869D7A}"/>
                </a:ext>
              </a:extLst>
            </p:cNvPr>
            <p:cNvSpPr txBox="1">
              <a:spLocks/>
            </p:cNvSpPr>
            <p:nvPr/>
          </p:nvSpPr>
          <p:spPr>
            <a:xfrm>
              <a:off x="1248085" y="4370355"/>
              <a:ext cx="1574470"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だれから</a:t>
              </a:r>
            </a:p>
          </p:txBody>
        </p:sp>
        <p:sp>
          <p:nvSpPr>
            <p:cNvPr id="30" name="タイトル 1">
              <a:extLst>
                <a:ext uri="{FF2B5EF4-FFF2-40B4-BE49-F238E27FC236}">
                  <a16:creationId xmlns:a16="http://schemas.microsoft.com/office/drawing/2014/main" id="{8C59349F-268D-4C6A-5EFC-2F8C9C34D51D}"/>
                </a:ext>
              </a:extLst>
            </p:cNvPr>
            <p:cNvSpPr txBox="1">
              <a:spLocks/>
            </p:cNvSpPr>
            <p:nvPr/>
          </p:nvSpPr>
          <p:spPr>
            <a:xfrm>
              <a:off x="1248085" y="4962737"/>
              <a:ext cx="1239442"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なにを</a:t>
              </a:r>
            </a:p>
          </p:txBody>
        </p:sp>
        <p:sp>
          <p:nvSpPr>
            <p:cNvPr id="31" name="タイトル 1">
              <a:extLst>
                <a:ext uri="{FF2B5EF4-FFF2-40B4-BE49-F238E27FC236}">
                  <a16:creationId xmlns:a16="http://schemas.microsoft.com/office/drawing/2014/main" id="{55668FF9-B67E-8823-7F61-FC329529A210}"/>
                </a:ext>
              </a:extLst>
            </p:cNvPr>
            <p:cNvSpPr txBox="1">
              <a:spLocks/>
            </p:cNvSpPr>
            <p:nvPr/>
          </p:nvSpPr>
          <p:spPr>
            <a:xfrm>
              <a:off x="1248085" y="5555119"/>
              <a:ext cx="187583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どうしたか</a:t>
              </a:r>
            </a:p>
          </p:txBody>
        </p:sp>
        <p:sp>
          <p:nvSpPr>
            <p:cNvPr id="32" name="タイトル 1">
              <a:extLst>
                <a:ext uri="{FF2B5EF4-FFF2-40B4-BE49-F238E27FC236}">
                  <a16:creationId xmlns:a16="http://schemas.microsoft.com/office/drawing/2014/main" id="{09CDE436-2C75-C92D-1356-93D789A22033}"/>
                </a:ext>
              </a:extLst>
            </p:cNvPr>
            <p:cNvSpPr txBox="1">
              <a:spLocks/>
            </p:cNvSpPr>
            <p:nvPr/>
          </p:nvSpPr>
          <p:spPr>
            <a:xfrm>
              <a:off x="1248085" y="6147502"/>
              <a:ext cx="2228495"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どうしたいか</a:t>
              </a:r>
            </a:p>
          </p:txBody>
        </p:sp>
      </p:grpSp>
      <p:sp>
        <p:nvSpPr>
          <p:cNvPr id="4" name="テキスト ボックス 3">
            <a:extLst>
              <a:ext uri="{FF2B5EF4-FFF2-40B4-BE49-F238E27FC236}">
                <a16:creationId xmlns:a16="http://schemas.microsoft.com/office/drawing/2014/main" id="{22494371-8421-F95D-4C50-174628520A1E}"/>
              </a:ext>
            </a:extLst>
          </p:cNvPr>
          <p:cNvSpPr txBox="1"/>
          <p:nvPr/>
        </p:nvSpPr>
        <p:spPr>
          <a:xfrm>
            <a:off x="3840701" y="191664"/>
            <a:ext cx="7847481"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こうこく　　　　　　じれい　　　　　つか　　　　　　　　しょうひ　せいかつ　　　　　　　　　　　　　　　　　　そうだん　　</a:t>
            </a:r>
            <a:endParaRPr lang="en-US" altLang="ja-JP" sz="1200"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525E8D82-D447-1284-0207-290467006D64}"/>
              </a:ext>
            </a:extLst>
          </p:cNvPr>
          <p:cNvSpPr txBox="1"/>
          <p:nvPr/>
        </p:nvSpPr>
        <p:spPr>
          <a:xfrm>
            <a:off x="2146898" y="812065"/>
            <a:ext cx="96460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れんしゅう</a:t>
            </a:r>
            <a:endParaRPr lang="en-US" altLang="ja-JP" sz="12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B8A4B09-6FEC-D0EF-676A-E26373CAD309}"/>
              </a:ext>
            </a:extLst>
          </p:cNvPr>
          <p:cNvSpPr txBox="1"/>
          <p:nvPr/>
        </p:nvSpPr>
        <p:spPr>
          <a:xfrm>
            <a:off x="5786268" y="927406"/>
            <a:ext cx="502505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れいわ　　　　　　　　　　 ねんど　　　　　　　　　　　　　きょうざい　　　　　　　　　　　　　　　　　　　　　　　　　　　</a:t>
            </a:r>
            <a:endParaRPr lang="en-US" altLang="ja-JP" sz="1200"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DC64D205-4A35-4C42-348E-1070A77610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840" y="1847165"/>
            <a:ext cx="7620522" cy="4286543"/>
          </a:xfrm>
          <a:prstGeom prst="rect">
            <a:avLst/>
          </a:prstGeom>
        </p:spPr>
      </p:pic>
    </p:spTree>
    <p:extLst>
      <p:ext uri="{BB962C8B-B14F-4D97-AF65-F5344CB8AC3E}">
        <p14:creationId xmlns:p14="http://schemas.microsoft.com/office/powerpoint/2010/main" val="37272401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48764D-5BF5-5DA8-E3DA-60895BF71054}"/>
              </a:ext>
            </a:extLst>
          </p:cNvPr>
          <p:cNvSpPr txBox="1">
            <a:spLocks/>
          </p:cNvSpPr>
          <p:nvPr/>
        </p:nvSpPr>
        <p:spPr>
          <a:xfrm>
            <a:off x="3211350" y="617057"/>
            <a:ext cx="7114731" cy="458587"/>
          </a:xfrm>
          <a:prstGeom prst="rect">
            <a:avLst/>
          </a:prstGeom>
          <a:noFill/>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かしこい消費行動をとる</a:t>
            </a:r>
          </a:p>
        </p:txBody>
      </p:sp>
      <p:sp>
        <p:nvSpPr>
          <p:cNvPr id="11" name="タイトル 1">
            <a:extLst>
              <a:ext uri="{FF2B5EF4-FFF2-40B4-BE49-F238E27FC236}">
                <a16:creationId xmlns:a16="http://schemas.microsoft.com/office/drawing/2014/main" id="{9FE2C8E8-6013-CD14-B98E-E9BD0FD22700}"/>
              </a:ext>
            </a:extLst>
          </p:cNvPr>
          <p:cNvSpPr txBox="1">
            <a:spLocks/>
          </p:cNvSpPr>
          <p:nvPr/>
        </p:nvSpPr>
        <p:spPr>
          <a:xfrm>
            <a:off x="5286902" y="4819936"/>
            <a:ext cx="2574744"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かしこい消費者</a:t>
            </a:r>
          </a:p>
        </p:txBody>
      </p:sp>
      <p:sp>
        <p:nvSpPr>
          <p:cNvPr id="12" name="矢印: 右 11">
            <a:extLst>
              <a:ext uri="{FF2B5EF4-FFF2-40B4-BE49-F238E27FC236}">
                <a16:creationId xmlns:a16="http://schemas.microsoft.com/office/drawing/2014/main" id="{65FFEF74-24B7-C910-033E-EC536C32C159}"/>
              </a:ext>
            </a:extLst>
          </p:cNvPr>
          <p:cNvSpPr/>
          <p:nvPr/>
        </p:nvSpPr>
        <p:spPr>
          <a:xfrm rot="5400000">
            <a:off x="6232192" y="4106691"/>
            <a:ext cx="591209" cy="4818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F6856727-4BC2-D6CA-EDDB-7B9F515D7640}"/>
              </a:ext>
            </a:extLst>
          </p:cNvPr>
          <p:cNvSpPr txBox="1">
            <a:spLocks/>
          </p:cNvSpPr>
          <p:nvPr/>
        </p:nvSpPr>
        <p:spPr>
          <a:xfrm>
            <a:off x="3456676" y="1344803"/>
            <a:ext cx="6279198" cy="2567882"/>
          </a:xfrm>
          <a:prstGeom prst="rect">
            <a:avLst/>
          </a:prstGeom>
          <a:noFill/>
          <a:ln w="28575">
            <a:solidFill>
              <a:srgbClr val="0070C0"/>
            </a:solidFill>
          </a:ln>
        </p:spPr>
        <p:txBody>
          <a:bodyPr vert="horz" wrap="squar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・上手に買い物をする</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・自分の意見をもつ</a:t>
            </a:r>
            <a:endParaRPr lang="en-US" altLang="ja-JP" sz="2800" dirty="0">
              <a:solidFill>
                <a:schemeClr val="tx1"/>
              </a:solidFill>
              <a:latin typeface="BIZ UDPゴシック" panose="020B0400000000000000" pitchFamily="50" charset="-128"/>
              <a:ea typeface="BIZ UDPゴシック" panose="020B0400000000000000" pitchFamily="50" charset="-128"/>
            </a:endParaRP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・自分の意見を伝える</a:t>
            </a:r>
          </a:p>
          <a:p>
            <a:pPr>
              <a:lnSpc>
                <a:spcPct val="150000"/>
              </a:lnSpc>
            </a:pPr>
            <a:r>
              <a:rPr lang="ja-JP" altLang="en-US" sz="2800" dirty="0">
                <a:solidFill>
                  <a:schemeClr val="tx1"/>
                </a:solidFill>
                <a:latin typeface="BIZ UDPゴシック" panose="020B0400000000000000" pitchFamily="50" charset="-128"/>
                <a:ea typeface="BIZ UDPゴシック" panose="020B0400000000000000" pitchFamily="50" charset="-128"/>
              </a:rPr>
              <a:t>・困ったときに相談する</a:t>
            </a:r>
          </a:p>
        </p:txBody>
      </p:sp>
      <p:pic>
        <p:nvPicPr>
          <p:cNvPr id="4" name="図 3">
            <a:extLst>
              <a:ext uri="{FF2B5EF4-FFF2-40B4-BE49-F238E27FC236}">
                <a16:creationId xmlns:a16="http://schemas.microsoft.com/office/drawing/2014/main" id="{5C17CA73-7B0F-FB78-0D26-F1417AB59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7204" y="1960268"/>
            <a:ext cx="1829385" cy="4077486"/>
          </a:xfrm>
          <a:prstGeom prst="rect">
            <a:avLst/>
          </a:prstGeom>
        </p:spPr>
      </p:pic>
      <p:sp>
        <p:nvSpPr>
          <p:cNvPr id="9" name="タイトル 1">
            <a:extLst>
              <a:ext uri="{FF2B5EF4-FFF2-40B4-BE49-F238E27FC236}">
                <a16:creationId xmlns:a16="http://schemas.microsoft.com/office/drawing/2014/main" id="{8A14DC68-ED8C-4302-7419-88B06E7E2FE0}"/>
              </a:ext>
            </a:extLst>
          </p:cNvPr>
          <p:cNvSpPr txBox="1">
            <a:spLocks/>
          </p:cNvSpPr>
          <p:nvPr/>
        </p:nvSpPr>
        <p:spPr>
          <a:xfrm>
            <a:off x="5600290" y="6182386"/>
            <a:ext cx="1947969" cy="458587"/>
          </a:xfrm>
          <a:prstGeom prst="rect">
            <a:avLst/>
          </a:prstGeom>
          <a:noFill/>
        </p:spPr>
        <p:txBody>
          <a:bodyPr vert="horz" wrap="none" lIns="91440" tIns="45720" rIns="91440" bIns="45720" rtlCol="0" anchor="b">
            <a:sp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2800" b="1" dirty="0">
                <a:solidFill>
                  <a:schemeClr val="tx1"/>
                </a:solidFill>
                <a:latin typeface="BIZ UDPゴシック" panose="020B0400000000000000" pitchFamily="50" charset="-128"/>
                <a:ea typeface="BIZ UDPゴシック" panose="020B0400000000000000" pitchFamily="50" charset="-128"/>
              </a:rPr>
              <a:t>消費者市民</a:t>
            </a:r>
          </a:p>
        </p:txBody>
      </p:sp>
      <p:sp>
        <p:nvSpPr>
          <p:cNvPr id="10" name="四角形: 角を丸くする 9">
            <a:extLst>
              <a:ext uri="{FF2B5EF4-FFF2-40B4-BE49-F238E27FC236}">
                <a16:creationId xmlns:a16="http://schemas.microsoft.com/office/drawing/2014/main" id="{9F2AECBB-FCF7-ECE8-4111-7C5DE27494FD}"/>
              </a:ext>
            </a:extLst>
          </p:cNvPr>
          <p:cNvSpPr/>
          <p:nvPr/>
        </p:nvSpPr>
        <p:spPr>
          <a:xfrm>
            <a:off x="885617" y="515171"/>
            <a:ext cx="1563782" cy="715089"/>
          </a:xfrm>
          <a:prstGeom prst="round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kumimoji="1" lang="ja-JP" altLang="en-US" sz="3600" dirty="0">
                <a:solidFill>
                  <a:schemeClr val="bg1"/>
                </a:solidFill>
                <a:latin typeface="BIZ UDPゴシック" panose="020B0400000000000000" pitchFamily="50" charset="-128"/>
                <a:ea typeface="BIZ UDPゴシック" panose="020B0400000000000000" pitchFamily="50" charset="-128"/>
              </a:rPr>
              <a:t>まとめ</a:t>
            </a:r>
          </a:p>
        </p:txBody>
      </p:sp>
      <p:sp>
        <p:nvSpPr>
          <p:cNvPr id="6" name="スライド番号プレースホルダー 5">
            <a:extLst>
              <a:ext uri="{FF2B5EF4-FFF2-40B4-BE49-F238E27FC236}">
                <a16:creationId xmlns:a16="http://schemas.microsoft.com/office/drawing/2014/main" id="{12EA8FEC-A470-ED99-9F33-5CFA9E8A631C}"/>
              </a:ext>
            </a:extLst>
          </p:cNvPr>
          <p:cNvSpPr>
            <a:spLocks noGrp="1"/>
          </p:cNvSpPr>
          <p:nvPr>
            <p:ph type="sldNum" sz="quarter" idx="12"/>
          </p:nvPr>
        </p:nvSpPr>
        <p:spPr/>
        <p:txBody>
          <a:bodyPr/>
          <a:lstStyle/>
          <a:p>
            <a:fld id="{69798F0D-7302-4F0F-B80B-378524AAADEE}" type="slidenum">
              <a:rPr kumimoji="1" lang="ja-JP" altLang="en-US" smtClean="0"/>
              <a:t>48</a:t>
            </a:fld>
            <a:endParaRPr kumimoji="1" lang="ja-JP" altLang="en-US" dirty="0"/>
          </a:p>
        </p:txBody>
      </p:sp>
      <p:pic>
        <p:nvPicPr>
          <p:cNvPr id="7" name="図 6">
            <a:extLst>
              <a:ext uri="{FF2B5EF4-FFF2-40B4-BE49-F238E27FC236}">
                <a16:creationId xmlns:a16="http://schemas.microsoft.com/office/drawing/2014/main" id="{6AABC128-8E86-AF75-8B55-AFCC6EAE11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5961" y="1857175"/>
            <a:ext cx="1486567" cy="4154474"/>
          </a:xfrm>
          <a:prstGeom prst="rect">
            <a:avLst/>
          </a:prstGeom>
        </p:spPr>
      </p:pic>
      <p:sp>
        <p:nvSpPr>
          <p:cNvPr id="8" name="テキスト ボックス 7">
            <a:extLst>
              <a:ext uri="{FF2B5EF4-FFF2-40B4-BE49-F238E27FC236}">
                <a16:creationId xmlns:a16="http://schemas.microsoft.com/office/drawing/2014/main" id="{27F3E335-B8C2-5FBA-E60F-543D08FE5148}"/>
              </a:ext>
            </a:extLst>
          </p:cNvPr>
          <p:cNvSpPr txBox="1"/>
          <p:nvPr/>
        </p:nvSpPr>
        <p:spPr>
          <a:xfrm>
            <a:off x="6066442" y="5264697"/>
            <a:ext cx="1015663" cy="806823"/>
          </a:xfrm>
          <a:prstGeom prst="rect">
            <a:avLst/>
          </a:prstGeom>
          <a:noFill/>
        </p:spPr>
        <p:txBody>
          <a:bodyPr vert="eaVert" wrap="square" rtlCol="0">
            <a:spAutoFit/>
          </a:bodyPr>
          <a:lstStyle/>
          <a:p>
            <a:r>
              <a:rPr kumimoji="1" lang="ja-JP" altLang="en-US" sz="5400" b="1" dirty="0">
                <a:solidFill>
                  <a:srgbClr val="0070C0"/>
                </a:solidFill>
                <a:latin typeface="BIZ UDPゴシック" panose="020B0400000000000000" pitchFamily="50" charset="-128"/>
                <a:ea typeface="BIZ UDPゴシック" panose="020B0400000000000000" pitchFamily="50" charset="-128"/>
              </a:rPr>
              <a:t>＝</a:t>
            </a:r>
          </a:p>
        </p:txBody>
      </p:sp>
      <p:sp>
        <p:nvSpPr>
          <p:cNvPr id="5" name="テキスト ボックス 4">
            <a:extLst>
              <a:ext uri="{FF2B5EF4-FFF2-40B4-BE49-F238E27FC236}">
                <a16:creationId xmlns:a16="http://schemas.microsoft.com/office/drawing/2014/main" id="{7F63379C-6EA1-9764-4316-5741D00881A6}"/>
              </a:ext>
            </a:extLst>
          </p:cNvPr>
          <p:cNvSpPr txBox="1"/>
          <p:nvPr/>
        </p:nvSpPr>
        <p:spPr>
          <a:xfrm>
            <a:off x="4672309" y="408897"/>
            <a:ext cx="209640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しょうひこうどう</a:t>
            </a:r>
            <a:endParaRPr lang="en-US" altLang="ja-JP" sz="1200"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E70B97DC-FBEF-4555-1F6A-AC93C4A01BF7}"/>
              </a:ext>
            </a:extLst>
          </p:cNvPr>
          <p:cNvSpPr txBox="1"/>
          <p:nvPr/>
        </p:nvSpPr>
        <p:spPr>
          <a:xfrm>
            <a:off x="3728650" y="1357177"/>
            <a:ext cx="402625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じょうず　　　　　か　　　　もの</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2F47115D-5220-60CD-CA27-B10A87752B9D}"/>
              </a:ext>
            </a:extLst>
          </p:cNvPr>
          <p:cNvSpPr txBox="1"/>
          <p:nvPr/>
        </p:nvSpPr>
        <p:spPr>
          <a:xfrm>
            <a:off x="3707384" y="1964740"/>
            <a:ext cx="402625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　ぶん　　　　　い　けん</a:t>
            </a:r>
            <a:endParaRPr lang="en-US" altLang="ja-JP" sz="1200" dirty="0">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47B8B55-92CE-2FBC-66B9-155C401BE2CB}"/>
              </a:ext>
            </a:extLst>
          </p:cNvPr>
          <p:cNvSpPr txBox="1"/>
          <p:nvPr/>
        </p:nvSpPr>
        <p:spPr>
          <a:xfrm>
            <a:off x="6768715" y="4593397"/>
            <a:ext cx="204567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しょうひしゃ</a:t>
            </a:r>
            <a:endParaRPr lang="en-US" altLang="ja-JP" sz="1200"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BD4BD4BB-606C-8F3C-08AB-387A853C5D5F}"/>
              </a:ext>
            </a:extLst>
          </p:cNvPr>
          <p:cNvSpPr txBox="1"/>
          <p:nvPr/>
        </p:nvSpPr>
        <p:spPr>
          <a:xfrm>
            <a:off x="3728650" y="2614598"/>
            <a:ext cx="402625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　ぶん　　　　　い　けん　　　　　つた</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B453DA10-DD0F-382C-EF30-3939B3B8BC22}"/>
              </a:ext>
            </a:extLst>
          </p:cNvPr>
          <p:cNvSpPr txBox="1"/>
          <p:nvPr/>
        </p:nvSpPr>
        <p:spPr>
          <a:xfrm>
            <a:off x="3707384" y="3252400"/>
            <a:ext cx="402625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こま　　　　　　　　　　　　　　　　　そうだん</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33DCE881-C86D-708C-0B51-F2B45F0267B6}"/>
              </a:ext>
            </a:extLst>
          </p:cNvPr>
          <p:cNvSpPr txBox="1"/>
          <p:nvPr/>
        </p:nvSpPr>
        <p:spPr>
          <a:xfrm>
            <a:off x="5840364" y="5963944"/>
            <a:ext cx="2045676"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しょうひしゃしみん</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8344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8" grpId="0"/>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EBB3E8B6-F1E6-5D06-F69A-FD86046E2F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4217" y="1163369"/>
            <a:ext cx="670052" cy="1872579"/>
          </a:xfrm>
          <a:prstGeom prst="rect">
            <a:avLst/>
          </a:prstGeom>
        </p:spPr>
      </p:pic>
      <p:sp>
        <p:nvSpPr>
          <p:cNvPr id="4" name="テキスト ボックス 3">
            <a:extLst>
              <a:ext uri="{FF2B5EF4-FFF2-40B4-BE49-F238E27FC236}">
                <a16:creationId xmlns:a16="http://schemas.microsoft.com/office/drawing/2014/main" id="{1D17C3F1-3C53-312E-DB06-9AA79A56D1AE}"/>
              </a:ext>
            </a:extLst>
          </p:cNvPr>
          <p:cNvSpPr txBox="1"/>
          <p:nvPr/>
        </p:nvSpPr>
        <p:spPr>
          <a:xfrm>
            <a:off x="2577604" y="2200613"/>
            <a:ext cx="3813283" cy="628890"/>
          </a:xfrm>
          <a:prstGeom prst="rect">
            <a:avLst/>
          </a:prstGeom>
          <a:noFill/>
        </p:spPr>
        <p:txBody>
          <a:bodyPr wrap="square" rtlCol="0">
            <a:spAutoFit/>
          </a:bodyPr>
          <a:lstStyle/>
          <a:p>
            <a:pPr algn="ct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自分の意見をもつ人</a:t>
            </a:r>
          </a:p>
        </p:txBody>
      </p:sp>
      <p:sp>
        <p:nvSpPr>
          <p:cNvPr id="5" name="テキスト ボックス 4">
            <a:extLst>
              <a:ext uri="{FF2B5EF4-FFF2-40B4-BE49-F238E27FC236}">
                <a16:creationId xmlns:a16="http://schemas.microsoft.com/office/drawing/2014/main" id="{A1C16EB0-B452-FFBF-61B6-02B1A743B911}"/>
              </a:ext>
            </a:extLst>
          </p:cNvPr>
          <p:cNvSpPr txBox="1"/>
          <p:nvPr/>
        </p:nvSpPr>
        <p:spPr>
          <a:xfrm>
            <a:off x="223594" y="402677"/>
            <a:ext cx="3940018" cy="628890"/>
          </a:xfrm>
          <a:prstGeom prst="rect">
            <a:avLst/>
          </a:prstGeom>
          <a:noFill/>
        </p:spPr>
        <p:txBody>
          <a:bodyPr wrap="square" rtlCol="0">
            <a:spAutoFit/>
          </a:bodyPr>
          <a:lstStyle/>
          <a:p>
            <a:pPr algn="ct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上手に買い物をする人</a:t>
            </a:r>
          </a:p>
        </p:txBody>
      </p:sp>
      <p:sp>
        <p:nvSpPr>
          <p:cNvPr id="21" name="テキスト ボックス 20">
            <a:extLst>
              <a:ext uri="{FF2B5EF4-FFF2-40B4-BE49-F238E27FC236}">
                <a16:creationId xmlns:a16="http://schemas.microsoft.com/office/drawing/2014/main" id="{FBCCEE36-69B0-193A-825B-E778B8E23B1D}"/>
              </a:ext>
            </a:extLst>
          </p:cNvPr>
          <p:cNvSpPr txBox="1"/>
          <p:nvPr/>
        </p:nvSpPr>
        <p:spPr>
          <a:xfrm>
            <a:off x="5702194" y="402677"/>
            <a:ext cx="3813283" cy="628890"/>
          </a:xfrm>
          <a:prstGeom prst="rect">
            <a:avLst/>
          </a:prstGeom>
          <a:noFill/>
        </p:spPr>
        <p:txBody>
          <a:bodyPr wrap="square" rtlCol="0">
            <a:spAutoFit/>
          </a:bodyPr>
          <a:lstStyle/>
          <a:p>
            <a:pPr algn="ct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自分の意見を伝える人</a:t>
            </a:r>
          </a:p>
        </p:txBody>
      </p:sp>
      <p:pic>
        <p:nvPicPr>
          <p:cNvPr id="22" name="図 21">
            <a:extLst>
              <a:ext uri="{FF2B5EF4-FFF2-40B4-BE49-F238E27FC236}">
                <a16:creationId xmlns:a16="http://schemas.microsoft.com/office/drawing/2014/main" id="{916E1BF9-EDDC-38E6-2A35-269337165952}"/>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3967278" y="2938295"/>
            <a:ext cx="705481" cy="1354482"/>
          </a:xfrm>
          <a:prstGeom prst="rect">
            <a:avLst/>
          </a:prstGeom>
        </p:spPr>
      </p:pic>
      <p:sp>
        <p:nvSpPr>
          <p:cNvPr id="9" name="楕円 8">
            <a:extLst>
              <a:ext uri="{FF2B5EF4-FFF2-40B4-BE49-F238E27FC236}">
                <a16:creationId xmlns:a16="http://schemas.microsoft.com/office/drawing/2014/main" id="{1ECE8C46-92E7-3A16-C84E-54E506212CE6}"/>
              </a:ext>
            </a:extLst>
          </p:cNvPr>
          <p:cNvSpPr/>
          <p:nvPr/>
        </p:nvSpPr>
        <p:spPr>
          <a:xfrm>
            <a:off x="2756533" y="5887767"/>
            <a:ext cx="6619095" cy="76828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22283FDB-5439-1095-40A4-100A1FCD17B4}"/>
              </a:ext>
            </a:extLst>
          </p:cNvPr>
          <p:cNvSpPr txBox="1"/>
          <p:nvPr/>
        </p:nvSpPr>
        <p:spPr>
          <a:xfrm>
            <a:off x="3610002" y="6000659"/>
            <a:ext cx="4912156" cy="628890"/>
          </a:xfrm>
          <a:prstGeom prst="rect">
            <a:avLst/>
          </a:prstGeom>
          <a:noFill/>
        </p:spPr>
        <p:txBody>
          <a:bodyPr wrap="square" rtlCol="0">
            <a:spAutoFit/>
          </a:bodyPr>
          <a:lstStyle/>
          <a:p>
            <a:pPr algn="ctr">
              <a:lnSpc>
                <a:spcPct val="150000"/>
              </a:lnSpc>
            </a:pPr>
            <a:r>
              <a:rPr lang="ja-JP" altLang="en-US" sz="2800" b="1" dirty="0">
                <a:latin typeface="BIZ UDPゴシック" panose="020B0400000000000000" pitchFamily="50" charset="-128"/>
                <a:ea typeface="BIZ UDPゴシック" panose="020B0400000000000000" pitchFamily="50" charset="-128"/>
              </a:rPr>
              <a:t>消費者市民社会</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4AAF19CC-FF48-B089-7991-1C2F2A477446}"/>
              </a:ext>
            </a:extLst>
          </p:cNvPr>
          <p:cNvSpPr txBox="1"/>
          <p:nvPr/>
        </p:nvSpPr>
        <p:spPr>
          <a:xfrm>
            <a:off x="2577604" y="4614810"/>
            <a:ext cx="7031617" cy="628890"/>
          </a:xfrm>
          <a:prstGeom prst="rect">
            <a:avLst/>
          </a:prstGeom>
          <a:noFill/>
        </p:spPr>
        <p:txBody>
          <a:bodyPr wrap="square" rtlCol="0">
            <a:spAutoFit/>
          </a:bodyPr>
          <a:lstStyle/>
          <a:p>
            <a:pPr>
              <a:lnSpc>
                <a:spcPct val="150000"/>
              </a:lnSpc>
            </a:pPr>
            <a:r>
              <a:rPr lang="ja-JP" altLang="en-US" sz="2800" b="1" dirty="0">
                <a:latin typeface="BIZ UDPゴシック" panose="020B0400000000000000" pitchFamily="50" charset="-128"/>
                <a:ea typeface="BIZ UDPゴシック" panose="020B0400000000000000" pitchFamily="50" charset="-128"/>
              </a:rPr>
              <a:t>消費者市民</a:t>
            </a:r>
            <a:r>
              <a:rPr lang="en-US" altLang="ja-JP" sz="2800" b="1" dirty="0">
                <a:latin typeface="BIZ UDPゴシック" panose="020B0400000000000000" pitchFamily="50" charset="-128"/>
                <a:ea typeface="BIZ UDPゴシック" panose="020B0400000000000000" pitchFamily="50" charset="-128"/>
              </a:rPr>
              <a:t>(</a:t>
            </a:r>
            <a:r>
              <a:rPr lang="ja-JP" altLang="en-US" sz="2800" b="1" dirty="0">
                <a:latin typeface="BIZ UDPゴシック" panose="020B0400000000000000" pitchFamily="50" charset="-128"/>
                <a:ea typeface="BIZ UDPゴシック" panose="020B0400000000000000" pitchFamily="50" charset="-128"/>
              </a:rPr>
              <a:t>かしこい消費者</a:t>
            </a:r>
            <a:r>
              <a:rPr lang="en-US" altLang="ja-JP" sz="2800" b="1" dirty="0">
                <a:latin typeface="BIZ UDPゴシック" panose="020B0400000000000000" pitchFamily="50" charset="-128"/>
                <a:ea typeface="BIZ UDPゴシック" panose="020B0400000000000000" pitchFamily="50" charset="-128"/>
              </a:rPr>
              <a:t>)</a:t>
            </a:r>
            <a:r>
              <a:rPr lang="ja-JP" altLang="en-US" sz="2800" b="1" dirty="0">
                <a:latin typeface="BIZ UDPゴシック" panose="020B0400000000000000" pitchFamily="50" charset="-128"/>
                <a:ea typeface="BIZ UDPゴシック" panose="020B0400000000000000" pitchFamily="50" charset="-128"/>
              </a:rPr>
              <a:t>がつくる社会</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7" name="スライド番号プレースホルダー 6">
            <a:extLst>
              <a:ext uri="{FF2B5EF4-FFF2-40B4-BE49-F238E27FC236}">
                <a16:creationId xmlns:a16="http://schemas.microsoft.com/office/drawing/2014/main" id="{790D910C-3B2D-1EC9-A3D1-090A6F044639}"/>
              </a:ext>
            </a:extLst>
          </p:cNvPr>
          <p:cNvSpPr>
            <a:spLocks noGrp="1"/>
          </p:cNvSpPr>
          <p:nvPr>
            <p:ph type="sldNum" sz="quarter" idx="12"/>
          </p:nvPr>
        </p:nvSpPr>
        <p:spPr/>
        <p:txBody>
          <a:bodyPr/>
          <a:lstStyle/>
          <a:p>
            <a:fld id="{69798F0D-7302-4F0F-B80B-378524AAADEE}" type="slidenum">
              <a:rPr kumimoji="1" lang="ja-JP" altLang="en-US" smtClean="0"/>
              <a:t>49</a:t>
            </a:fld>
            <a:endParaRPr kumimoji="1" lang="ja-JP" altLang="en-US"/>
          </a:p>
        </p:txBody>
      </p:sp>
      <p:sp>
        <p:nvSpPr>
          <p:cNvPr id="6" name="テキスト ボックス 5">
            <a:extLst>
              <a:ext uri="{FF2B5EF4-FFF2-40B4-BE49-F238E27FC236}">
                <a16:creationId xmlns:a16="http://schemas.microsoft.com/office/drawing/2014/main" id="{CEAD7C92-8C7D-35F9-2744-47E69BF0406A}"/>
              </a:ext>
            </a:extLst>
          </p:cNvPr>
          <p:cNvSpPr txBox="1"/>
          <p:nvPr/>
        </p:nvSpPr>
        <p:spPr>
          <a:xfrm>
            <a:off x="7519243" y="2295984"/>
            <a:ext cx="4716342" cy="628890"/>
          </a:xfrm>
          <a:prstGeom prst="rect">
            <a:avLst/>
          </a:prstGeom>
          <a:noFill/>
        </p:spPr>
        <p:txBody>
          <a:bodyPr wrap="square" rtlCol="0">
            <a:spAutoFit/>
          </a:bodyPr>
          <a:lstStyle/>
          <a:p>
            <a:pPr algn="ctr">
              <a:lnSpc>
                <a:spcPct val="150000"/>
              </a:lnSpc>
              <a:spcBef>
                <a:spcPts val="600"/>
              </a:spcBef>
              <a:spcAft>
                <a:spcPts val="600"/>
              </a:spcAft>
            </a:pPr>
            <a:r>
              <a:rPr lang="ja-JP" altLang="en-US" sz="2800" b="1" dirty="0">
                <a:latin typeface="BIZ UDPゴシック" panose="020B0400000000000000" pitchFamily="50" charset="-128"/>
                <a:ea typeface="BIZ UDPゴシック" panose="020B0400000000000000" pitchFamily="50" charset="-128"/>
              </a:rPr>
              <a:t>困ったときに相談する人</a:t>
            </a:r>
            <a:endParaRPr kumimoji="1" lang="ja-JP" altLang="en-US" sz="2800" b="1"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505AAC09-AB99-8C8A-F8F4-9F8ED23BCAF3}"/>
              </a:ext>
            </a:extLst>
          </p:cNvPr>
          <p:cNvSpPr txBox="1"/>
          <p:nvPr/>
        </p:nvSpPr>
        <p:spPr>
          <a:xfrm>
            <a:off x="5507486" y="5142792"/>
            <a:ext cx="1015663" cy="806823"/>
          </a:xfrm>
          <a:prstGeom prst="rect">
            <a:avLst/>
          </a:prstGeom>
          <a:noFill/>
        </p:spPr>
        <p:txBody>
          <a:bodyPr vert="eaVert" wrap="square" rtlCol="0">
            <a:spAutoFit/>
          </a:bodyPr>
          <a:lstStyle/>
          <a:p>
            <a:r>
              <a:rPr kumimoji="1" lang="ja-JP" altLang="en-US" sz="5400" b="1" dirty="0">
                <a:solidFill>
                  <a:srgbClr val="0070C0"/>
                </a:solidFill>
                <a:latin typeface="BIZ UDPゴシック" panose="020B0400000000000000" pitchFamily="50" charset="-128"/>
                <a:ea typeface="BIZ UDPゴシック" panose="020B0400000000000000" pitchFamily="50" charset="-128"/>
              </a:rPr>
              <a:t>＝</a:t>
            </a:r>
          </a:p>
        </p:txBody>
      </p:sp>
      <p:sp>
        <p:nvSpPr>
          <p:cNvPr id="13" name="テキスト ボックス 12">
            <a:extLst>
              <a:ext uri="{FF2B5EF4-FFF2-40B4-BE49-F238E27FC236}">
                <a16:creationId xmlns:a16="http://schemas.microsoft.com/office/drawing/2014/main" id="{34DFC103-38FD-EE67-4C51-4954C7747FB9}"/>
              </a:ext>
            </a:extLst>
          </p:cNvPr>
          <p:cNvSpPr txBox="1"/>
          <p:nvPr/>
        </p:nvSpPr>
        <p:spPr>
          <a:xfrm>
            <a:off x="400188" y="348053"/>
            <a:ext cx="448378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じょうず　　　　　 か　　　　 もの　　　　　　 　　　　  ひと</a:t>
            </a:r>
            <a:endParaRPr lang="en-US" altLang="ja-JP" sz="1200"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8DD5ACE0-F3D8-A645-CCAE-010129A2CCC8}"/>
              </a:ext>
            </a:extLst>
          </p:cNvPr>
          <p:cNvSpPr txBox="1"/>
          <p:nvPr/>
        </p:nvSpPr>
        <p:spPr>
          <a:xfrm>
            <a:off x="5849915" y="356549"/>
            <a:ext cx="448378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じぶん　　　　　　い　 けん　　　　つた　　 　　　　  ひと</a:t>
            </a:r>
            <a:endParaRPr lang="en-US" altLang="ja-JP" sz="1200"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8D2BAF8E-0242-C3ED-6FAD-9443B20D1DB8}"/>
              </a:ext>
            </a:extLst>
          </p:cNvPr>
          <p:cNvSpPr txBox="1"/>
          <p:nvPr/>
        </p:nvSpPr>
        <p:spPr>
          <a:xfrm>
            <a:off x="2987395" y="2156137"/>
            <a:ext cx="3403492"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じぶん　　　　　い　  けん　　　　　　　　　　　ひと</a:t>
            </a:r>
            <a:endParaRPr lang="en-US" altLang="ja-JP" sz="1200"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1679A302-32D4-4332-57FE-940AB5213701}"/>
              </a:ext>
            </a:extLst>
          </p:cNvPr>
          <p:cNvSpPr txBox="1"/>
          <p:nvPr/>
        </p:nvSpPr>
        <p:spPr>
          <a:xfrm>
            <a:off x="7915137" y="2258711"/>
            <a:ext cx="4483784"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こま　　　　　　　　　　　　　　　　　　そうだん　　　　　　　　ひと</a:t>
            </a:r>
            <a:endParaRPr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5D183653-C61A-1AEE-81D7-4942D4BC97A4}"/>
              </a:ext>
            </a:extLst>
          </p:cNvPr>
          <p:cNvSpPr txBox="1"/>
          <p:nvPr/>
        </p:nvSpPr>
        <p:spPr>
          <a:xfrm>
            <a:off x="2756532" y="4555633"/>
            <a:ext cx="6619095"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しょうひしゃしみん　　　　　　　　　　　　　　　　　　　　しょうひしゃ　　　　　　　　　　　　　　　　　しゃかい</a:t>
            </a:r>
            <a:endParaRPr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26AD276-7297-753D-C85C-81A6CEB306A4}"/>
              </a:ext>
            </a:extLst>
          </p:cNvPr>
          <p:cNvSpPr txBox="1"/>
          <p:nvPr/>
        </p:nvSpPr>
        <p:spPr>
          <a:xfrm>
            <a:off x="4910476" y="5924007"/>
            <a:ext cx="2222743"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しょうひしゃしみんしゃかい</a:t>
            </a:r>
            <a:endParaRPr lang="en-US" altLang="ja-JP" sz="1200" dirty="0">
              <a:latin typeface="BIZ UDPゴシック" panose="020B0400000000000000" pitchFamily="50" charset="-128"/>
              <a:ea typeface="BIZ UDPゴシック" panose="020B0400000000000000" pitchFamily="50" charset="-128"/>
            </a:endParaRPr>
          </a:p>
        </p:txBody>
      </p:sp>
      <p:pic>
        <p:nvPicPr>
          <p:cNvPr id="3" name="図 2">
            <a:extLst>
              <a:ext uri="{FF2B5EF4-FFF2-40B4-BE49-F238E27FC236}">
                <a16:creationId xmlns:a16="http://schemas.microsoft.com/office/drawing/2014/main" id="{416B3089-B8B5-745A-2038-4BFAE9EB34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781" y="1429523"/>
            <a:ext cx="1244478" cy="2567970"/>
          </a:xfrm>
          <a:prstGeom prst="rect">
            <a:avLst/>
          </a:prstGeom>
        </p:spPr>
      </p:pic>
      <p:pic>
        <p:nvPicPr>
          <p:cNvPr id="8" name="図 7">
            <a:extLst>
              <a:ext uri="{FF2B5EF4-FFF2-40B4-BE49-F238E27FC236}">
                <a16:creationId xmlns:a16="http://schemas.microsoft.com/office/drawing/2014/main" id="{F39D3632-60FC-4B5E-1155-A3F19E7E7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3654" y="1365102"/>
            <a:ext cx="1294114" cy="2670396"/>
          </a:xfrm>
          <a:prstGeom prst="rect">
            <a:avLst/>
          </a:prstGeom>
        </p:spPr>
      </p:pic>
      <p:pic>
        <p:nvPicPr>
          <p:cNvPr id="25" name="図 24">
            <a:extLst>
              <a:ext uri="{FF2B5EF4-FFF2-40B4-BE49-F238E27FC236}">
                <a16:creationId xmlns:a16="http://schemas.microsoft.com/office/drawing/2014/main" id="{75D5F95F-6728-1871-711D-26B139154A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34825" y="2903296"/>
            <a:ext cx="2285178" cy="1651451"/>
          </a:xfrm>
          <a:prstGeom prst="rect">
            <a:avLst/>
          </a:prstGeom>
        </p:spPr>
      </p:pic>
    </p:spTree>
    <p:extLst>
      <p:ext uri="{BB962C8B-B14F-4D97-AF65-F5344CB8AC3E}">
        <p14:creationId xmlns:p14="http://schemas.microsoft.com/office/powerpoint/2010/main" val="336074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6292752-7A7D-4E43-100F-E5E6F918247E}"/>
              </a:ext>
            </a:extLst>
          </p:cNvPr>
          <p:cNvSpPr txBox="1"/>
          <p:nvPr/>
        </p:nvSpPr>
        <p:spPr>
          <a:xfrm>
            <a:off x="2712293" y="1977120"/>
            <a:ext cx="8447963" cy="1015663"/>
          </a:xfrm>
          <a:prstGeom prst="rect">
            <a:avLst/>
          </a:prstGeom>
          <a:noFill/>
        </p:spPr>
        <p:txBody>
          <a:bodyPr wrap="square" rtlCol="0">
            <a:spAutoFit/>
          </a:bodyPr>
          <a:lstStyle/>
          <a:p>
            <a:r>
              <a:rPr kumimoji="1" lang="ja-JP" altLang="en-US" sz="6000" dirty="0">
                <a:latin typeface="BIZ UDPゴシック" panose="020B0400000000000000" pitchFamily="50" charset="-128"/>
                <a:ea typeface="BIZ UDPゴシック" panose="020B0400000000000000" pitchFamily="50" charset="-128"/>
              </a:rPr>
              <a:t>上手に買い物をする</a:t>
            </a:r>
          </a:p>
        </p:txBody>
      </p:sp>
      <p:sp>
        <p:nvSpPr>
          <p:cNvPr id="2" name="スライド番号プレースホルダー 1">
            <a:extLst>
              <a:ext uri="{FF2B5EF4-FFF2-40B4-BE49-F238E27FC236}">
                <a16:creationId xmlns:a16="http://schemas.microsoft.com/office/drawing/2014/main" id="{13C89DA4-1C25-95D6-DD65-13DB0C835137}"/>
              </a:ext>
            </a:extLst>
          </p:cNvPr>
          <p:cNvSpPr>
            <a:spLocks noGrp="1"/>
          </p:cNvSpPr>
          <p:nvPr>
            <p:ph type="sldNum" sz="quarter" idx="12"/>
          </p:nvPr>
        </p:nvSpPr>
        <p:spPr/>
        <p:txBody>
          <a:bodyPr/>
          <a:lstStyle/>
          <a:p>
            <a:fld id="{69798F0D-7302-4F0F-B80B-378524AAADEE}" type="slidenum">
              <a:rPr kumimoji="1" lang="ja-JP" altLang="en-US" smtClean="0"/>
              <a:t>5</a:t>
            </a:fld>
            <a:endParaRPr kumimoji="1" lang="ja-JP" altLang="en-US"/>
          </a:p>
        </p:txBody>
      </p:sp>
      <p:sp>
        <p:nvSpPr>
          <p:cNvPr id="5" name="吹き出し: 角を丸めた四角形 4">
            <a:extLst>
              <a:ext uri="{FF2B5EF4-FFF2-40B4-BE49-F238E27FC236}">
                <a16:creationId xmlns:a16="http://schemas.microsoft.com/office/drawing/2014/main" id="{C9232A83-49B5-66CD-ED71-83FD5D57ACB7}"/>
              </a:ext>
            </a:extLst>
          </p:cNvPr>
          <p:cNvSpPr/>
          <p:nvPr/>
        </p:nvSpPr>
        <p:spPr>
          <a:xfrm rot="5400000">
            <a:off x="3506266" y="856830"/>
            <a:ext cx="2624228" cy="7768569"/>
          </a:xfrm>
          <a:prstGeom prst="wedgeRoundRectCallout">
            <a:avLst>
              <a:gd name="adj1" fmla="val 6097"/>
              <a:gd name="adj2" fmla="val -61390"/>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3589DA16-051A-10AB-3FD2-ED1FD468F5C9}"/>
              </a:ext>
            </a:extLst>
          </p:cNvPr>
          <p:cNvSpPr txBox="1"/>
          <p:nvPr/>
        </p:nvSpPr>
        <p:spPr>
          <a:xfrm>
            <a:off x="1254865" y="3626451"/>
            <a:ext cx="7149714" cy="2229328"/>
          </a:xfrm>
          <a:prstGeom prst="rect">
            <a:avLst/>
          </a:prstGeom>
          <a:noFill/>
        </p:spPr>
        <p:txBody>
          <a:bodyPr wrap="none" rtlCol="0">
            <a:spAutoFit/>
          </a:bodyPr>
          <a:lstStyle/>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消費者は値段や期限</a:t>
            </a:r>
            <a:r>
              <a:rPr lang="ja-JP" altLang="en-US" sz="2800" b="1" dirty="0">
                <a:latin typeface="BIZ UDPゴシック" panose="020B0400000000000000" pitchFamily="50" charset="-128"/>
                <a:ea typeface="BIZ UDPゴシック" panose="020B0400000000000000" pitchFamily="50" charset="-128"/>
              </a:rPr>
              <a:t>など、</a:t>
            </a:r>
            <a:r>
              <a:rPr kumimoji="1" lang="ja-JP" altLang="en-US" sz="2800" b="1" dirty="0">
                <a:latin typeface="BIZ UDPゴシック" panose="020B0400000000000000" pitchFamily="50" charset="-128"/>
                <a:ea typeface="BIZ UDPゴシック" panose="020B0400000000000000" pitchFamily="50" charset="-128"/>
              </a:rPr>
              <a:t>いろいろなことを</a:t>
            </a:r>
            <a:endParaRPr kumimoji="1" lang="en-US" altLang="ja-JP" sz="2800" b="1" dirty="0">
              <a:latin typeface="BIZ UDPゴシック" panose="020B0400000000000000" pitchFamily="50" charset="-128"/>
              <a:ea typeface="BIZ UDPゴシック" panose="020B0400000000000000" pitchFamily="50" charset="-128"/>
            </a:endParaRPr>
          </a:p>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よく考えて買い物することが大切だよ！</a:t>
            </a:r>
          </a:p>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これからいっしょに考えていこう！</a:t>
            </a:r>
          </a:p>
        </p:txBody>
      </p:sp>
      <p:sp>
        <p:nvSpPr>
          <p:cNvPr id="6" name="テキスト ボックス 5">
            <a:extLst>
              <a:ext uri="{FF2B5EF4-FFF2-40B4-BE49-F238E27FC236}">
                <a16:creationId xmlns:a16="http://schemas.microsoft.com/office/drawing/2014/main" id="{46105F0C-29E3-BFD8-5A21-E2457C87B1AD}"/>
              </a:ext>
            </a:extLst>
          </p:cNvPr>
          <p:cNvSpPr txBox="1"/>
          <p:nvPr/>
        </p:nvSpPr>
        <p:spPr>
          <a:xfrm>
            <a:off x="2862966" y="1692153"/>
            <a:ext cx="5153274" cy="471927"/>
          </a:xfrm>
          <a:prstGeom prst="rect">
            <a:avLst/>
          </a:prstGeom>
          <a:noFill/>
        </p:spPr>
        <p:txBody>
          <a:bodyPr wrap="square" rtlCol="0">
            <a:spAutoFit/>
          </a:bodyPr>
          <a:lstStyle/>
          <a:p>
            <a:pPr>
              <a:spcBef>
                <a:spcPts val="600"/>
              </a:spcBef>
              <a:spcAft>
                <a:spcPts val="600"/>
              </a:spcAft>
            </a:pPr>
            <a:r>
              <a:rPr kumimoji="1" lang="ja-JP" altLang="en-US" sz="2400" dirty="0">
                <a:latin typeface="BIZ UDPゴシック" panose="020B0400000000000000" pitchFamily="50" charset="-128"/>
                <a:ea typeface="BIZ UDPゴシック" panose="020B0400000000000000" pitchFamily="50" charset="-128"/>
              </a:rPr>
              <a:t>じょうず　　　　　　か　　　　　　もの</a:t>
            </a:r>
          </a:p>
        </p:txBody>
      </p:sp>
      <p:sp>
        <p:nvSpPr>
          <p:cNvPr id="8" name="テキスト ボックス 7">
            <a:extLst>
              <a:ext uri="{FF2B5EF4-FFF2-40B4-BE49-F238E27FC236}">
                <a16:creationId xmlns:a16="http://schemas.microsoft.com/office/drawing/2014/main" id="{479A1BD2-78A7-EC8A-7A91-ABA8FA3722B7}"/>
              </a:ext>
            </a:extLst>
          </p:cNvPr>
          <p:cNvSpPr txBox="1"/>
          <p:nvPr/>
        </p:nvSpPr>
        <p:spPr>
          <a:xfrm>
            <a:off x="1321468" y="3568864"/>
            <a:ext cx="3777989"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　しょうひしゃ　　　　　 ねだん　　　　　　 </a:t>
            </a:r>
            <a:r>
              <a:rPr lang="ja-JP" altLang="en-US" sz="1200" dirty="0">
                <a:latin typeface="BIZ UDPゴシック" panose="020B0400000000000000" pitchFamily="50" charset="-128"/>
                <a:ea typeface="BIZ UDPゴシック" panose="020B0400000000000000" pitchFamily="50" charset="-128"/>
              </a:rPr>
              <a:t>きげん</a:t>
            </a:r>
            <a:r>
              <a:rPr kumimoji="1" lang="ja-JP" altLang="en-US" sz="1200" dirty="0">
                <a:latin typeface="BIZ UDPゴシック" panose="020B0400000000000000" pitchFamily="50" charset="-128"/>
                <a:ea typeface="BIZ UDPゴシック" panose="020B0400000000000000" pitchFamily="50" charset="-128"/>
              </a:rPr>
              <a:t>　　　　　　　　　　　　　　</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6E05DC42-0AF5-C433-0A2B-C86EEFABA195}"/>
              </a:ext>
            </a:extLst>
          </p:cNvPr>
          <p:cNvSpPr txBox="1"/>
          <p:nvPr/>
        </p:nvSpPr>
        <p:spPr>
          <a:xfrm>
            <a:off x="1906531" y="4369925"/>
            <a:ext cx="5500109"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かんが　　　　　　　か　　　　　もの　　　　　　　　　　　　　　　　　　たいせつ　　　　　　　　　　　　　</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0B6A8149-26EB-5517-51BC-1A35DFEE9F27}"/>
              </a:ext>
            </a:extLst>
          </p:cNvPr>
          <p:cNvSpPr txBox="1"/>
          <p:nvPr/>
        </p:nvSpPr>
        <p:spPr>
          <a:xfrm>
            <a:off x="4256613" y="5165847"/>
            <a:ext cx="683687"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かんが</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11" name="図 10">
            <a:extLst>
              <a:ext uri="{FF2B5EF4-FFF2-40B4-BE49-F238E27FC236}">
                <a16:creationId xmlns:a16="http://schemas.microsoft.com/office/drawing/2014/main" id="{B86063F5-3B6B-6247-AD97-957D4713CD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701478" y="3626451"/>
            <a:ext cx="1886713" cy="2360888"/>
          </a:xfrm>
          <a:prstGeom prst="rect">
            <a:avLst/>
          </a:prstGeom>
        </p:spPr>
      </p:pic>
    </p:spTree>
    <p:extLst>
      <p:ext uri="{BB962C8B-B14F-4D97-AF65-F5344CB8AC3E}">
        <p14:creationId xmlns:p14="http://schemas.microsoft.com/office/powerpoint/2010/main" val="1664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DE78B8E-BF33-8635-3D76-A51D754AC256}"/>
              </a:ext>
            </a:extLst>
          </p:cNvPr>
          <p:cNvSpPr>
            <a:spLocks noGrp="1"/>
          </p:cNvSpPr>
          <p:nvPr>
            <p:ph type="sldNum" sz="quarter" idx="12"/>
          </p:nvPr>
        </p:nvSpPr>
        <p:spPr/>
        <p:txBody>
          <a:bodyPr/>
          <a:lstStyle/>
          <a:p>
            <a:fld id="{C9D707A9-BE3A-46EF-B64A-4D23364FB652}" type="slidenum">
              <a:rPr lang="ja-JP" altLang="en-US" smtClean="0"/>
              <a:pPr/>
              <a:t>6</a:t>
            </a:fld>
            <a:endParaRPr lang="ja-JP" altLang="en-US" dirty="0"/>
          </a:p>
        </p:txBody>
      </p:sp>
      <p:sp>
        <p:nvSpPr>
          <p:cNvPr id="37" name="テキスト ボックス 36">
            <a:extLst>
              <a:ext uri="{FF2B5EF4-FFF2-40B4-BE49-F238E27FC236}">
                <a16:creationId xmlns:a16="http://schemas.microsoft.com/office/drawing/2014/main" id="{DDEB2A1A-A2CE-8BC5-5150-37DBFFAEF14F}"/>
              </a:ext>
            </a:extLst>
          </p:cNvPr>
          <p:cNvSpPr txBox="1"/>
          <p:nvPr/>
        </p:nvSpPr>
        <p:spPr>
          <a:xfrm>
            <a:off x="2409385" y="446423"/>
            <a:ext cx="7377165" cy="552202"/>
          </a:xfrm>
          <a:prstGeom prst="rect">
            <a:avLst/>
          </a:prstGeom>
          <a:noFill/>
        </p:spPr>
        <p:txBody>
          <a:bodyPr wrap="square" rtlCol="0">
            <a:spAutoFit/>
          </a:bodyPr>
          <a:lstStyle/>
          <a:p>
            <a:pPr>
              <a:lnSpc>
                <a:spcPct val="150000"/>
              </a:lnSpc>
            </a:pPr>
            <a:r>
              <a:rPr kumimoji="1" lang="ja-JP" altLang="en-US" sz="2400" b="1" dirty="0">
                <a:latin typeface="BIZ UDPゴシック" panose="020B0400000000000000" pitchFamily="50" charset="-128"/>
                <a:ea typeface="BIZ UDPゴシック" panose="020B0400000000000000" pitchFamily="50" charset="-128"/>
              </a:rPr>
              <a:t>まだ食べられるものを捨てたことはありますか。</a:t>
            </a:r>
          </a:p>
        </p:txBody>
      </p:sp>
      <p:pic>
        <p:nvPicPr>
          <p:cNvPr id="5" name="図 4">
            <a:extLst>
              <a:ext uri="{FF2B5EF4-FFF2-40B4-BE49-F238E27FC236}">
                <a16:creationId xmlns:a16="http://schemas.microsoft.com/office/drawing/2014/main" id="{A7DB8BF8-259B-08F9-ED34-F720A6798F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980" y="2445258"/>
            <a:ext cx="1194163" cy="1201867"/>
          </a:xfrm>
          <a:prstGeom prst="rect">
            <a:avLst/>
          </a:prstGeom>
        </p:spPr>
      </p:pic>
      <p:pic>
        <p:nvPicPr>
          <p:cNvPr id="9" name="図 8">
            <a:extLst>
              <a:ext uri="{FF2B5EF4-FFF2-40B4-BE49-F238E27FC236}">
                <a16:creationId xmlns:a16="http://schemas.microsoft.com/office/drawing/2014/main" id="{F8202286-3C62-71F6-2288-47953ABF3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3132" y="2902043"/>
            <a:ext cx="2254357" cy="926790"/>
          </a:xfrm>
          <a:prstGeom prst="rect">
            <a:avLst/>
          </a:prstGeom>
        </p:spPr>
      </p:pic>
      <p:pic>
        <p:nvPicPr>
          <p:cNvPr id="11" name="図 10">
            <a:extLst>
              <a:ext uri="{FF2B5EF4-FFF2-40B4-BE49-F238E27FC236}">
                <a16:creationId xmlns:a16="http://schemas.microsoft.com/office/drawing/2014/main" id="{BA614C51-B04F-4FD9-DFA2-715A044BB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2492" y="2111948"/>
            <a:ext cx="1656671" cy="1868485"/>
          </a:xfrm>
          <a:prstGeom prst="rect">
            <a:avLst/>
          </a:prstGeom>
        </p:spPr>
      </p:pic>
      <p:pic>
        <p:nvPicPr>
          <p:cNvPr id="13" name="図 12">
            <a:extLst>
              <a:ext uri="{FF2B5EF4-FFF2-40B4-BE49-F238E27FC236}">
                <a16:creationId xmlns:a16="http://schemas.microsoft.com/office/drawing/2014/main" id="{42F58EF7-86B0-3671-822C-FDF4065AE7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8097" y="4598872"/>
            <a:ext cx="1554657" cy="1233005"/>
          </a:xfrm>
          <a:prstGeom prst="rect">
            <a:avLst/>
          </a:prstGeom>
        </p:spPr>
      </p:pic>
      <p:pic>
        <p:nvPicPr>
          <p:cNvPr id="15" name="図 14">
            <a:extLst>
              <a:ext uri="{FF2B5EF4-FFF2-40B4-BE49-F238E27FC236}">
                <a16:creationId xmlns:a16="http://schemas.microsoft.com/office/drawing/2014/main" id="{CBB480C2-77AF-2359-E6C9-1C9DE3448F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17538" y="4436379"/>
            <a:ext cx="2089951" cy="1532632"/>
          </a:xfrm>
          <a:prstGeom prst="rect">
            <a:avLst/>
          </a:prstGeom>
        </p:spPr>
      </p:pic>
      <p:pic>
        <p:nvPicPr>
          <p:cNvPr id="19" name="図 18">
            <a:extLst>
              <a:ext uri="{FF2B5EF4-FFF2-40B4-BE49-F238E27FC236}">
                <a16:creationId xmlns:a16="http://schemas.microsoft.com/office/drawing/2014/main" id="{1F965371-A6EF-97B4-7569-5573BC4409A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55917" y="4530309"/>
            <a:ext cx="1554657" cy="1301568"/>
          </a:xfrm>
          <a:prstGeom prst="rect">
            <a:avLst/>
          </a:prstGeom>
        </p:spPr>
      </p:pic>
      <p:pic>
        <p:nvPicPr>
          <p:cNvPr id="21" name="図 20">
            <a:extLst>
              <a:ext uri="{FF2B5EF4-FFF2-40B4-BE49-F238E27FC236}">
                <a16:creationId xmlns:a16="http://schemas.microsoft.com/office/drawing/2014/main" id="{57FD2383-8D47-927D-4CB8-1C4E089F26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7136" y="4241472"/>
            <a:ext cx="2472695" cy="1879242"/>
          </a:xfrm>
          <a:prstGeom prst="rect">
            <a:avLst/>
          </a:prstGeom>
        </p:spPr>
      </p:pic>
      <p:pic>
        <p:nvPicPr>
          <p:cNvPr id="23" name="図 22">
            <a:extLst>
              <a:ext uri="{FF2B5EF4-FFF2-40B4-BE49-F238E27FC236}">
                <a16:creationId xmlns:a16="http://schemas.microsoft.com/office/drawing/2014/main" id="{14960AFB-5469-8997-5D6B-980C7454781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55406" y="2463995"/>
            <a:ext cx="1652193" cy="1269742"/>
          </a:xfrm>
          <a:prstGeom prst="rect">
            <a:avLst/>
          </a:prstGeom>
        </p:spPr>
      </p:pic>
      <p:pic>
        <p:nvPicPr>
          <p:cNvPr id="27" name="図 26">
            <a:extLst>
              <a:ext uri="{FF2B5EF4-FFF2-40B4-BE49-F238E27FC236}">
                <a16:creationId xmlns:a16="http://schemas.microsoft.com/office/drawing/2014/main" id="{2AD91D9E-4247-8CFB-527B-9978F34D4EB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064706" y="601514"/>
            <a:ext cx="2707841" cy="1907546"/>
          </a:xfrm>
          <a:prstGeom prst="rect">
            <a:avLst/>
          </a:prstGeom>
        </p:spPr>
      </p:pic>
      <p:grpSp>
        <p:nvGrpSpPr>
          <p:cNvPr id="2" name="グループ化 1">
            <a:extLst>
              <a:ext uri="{FF2B5EF4-FFF2-40B4-BE49-F238E27FC236}">
                <a16:creationId xmlns:a16="http://schemas.microsoft.com/office/drawing/2014/main" id="{DE603ACB-0BA9-D3ED-8B5E-ED2C4F623BA3}"/>
              </a:ext>
            </a:extLst>
          </p:cNvPr>
          <p:cNvGrpSpPr/>
          <p:nvPr/>
        </p:nvGrpSpPr>
        <p:grpSpPr>
          <a:xfrm>
            <a:off x="419453" y="362081"/>
            <a:ext cx="1913470" cy="1368131"/>
            <a:chOff x="419453" y="362081"/>
            <a:chExt cx="1913470" cy="1368131"/>
          </a:xfrm>
        </p:grpSpPr>
        <p:pic>
          <p:nvPicPr>
            <p:cNvPr id="3" name="Picture 2" descr="黒板のイラスト">
              <a:extLst>
                <a:ext uri="{FF2B5EF4-FFF2-40B4-BE49-F238E27FC236}">
                  <a16:creationId xmlns:a16="http://schemas.microsoft.com/office/drawing/2014/main" id="{A79CA53A-59B6-F36C-6E3A-8B7F51C53C0E}"/>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55B572B9-5E9E-66D3-9616-E7FF7775553C}"/>
                </a:ext>
              </a:extLst>
            </p:cNvPr>
            <p:cNvGrpSpPr/>
            <p:nvPr/>
          </p:nvGrpSpPr>
          <p:grpSpPr>
            <a:xfrm>
              <a:off x="630625" y="411286"/>
              <a:ext cx="1305209" cy="979791"/>
              <a:chOff x="723584" y="506096"/>
              <a:chExt cx="1305209" cy="979791"/>
            </a:xfrm>
          </p:grpSpPr>
          <p:sp>
            <p:nvSpPr>
              <p:cNvPr id="6" name="テキスト ボックス 5">
                <a:extLst>
                  <a:ext uri="{FF2B5EF4-FFF2-40B4-BE49-F238E27FC236}">
                    <a16:creationId xmlns:a16="http://schemas.microsoft.com/office/drawing/2014/main" id="{8EF13D71-EB40-A068-9289-8D5E59572F05}"/>
                  </a:ext>
                </a:extLst>
              </p:cNvPr>
              <p:cNvSpPr txBox="1"/>
              <p:nvPr/>
            </p:nvSpPr>
            <p:spPr bwMode="white">
              <a:xfrm>
                <a:off x="723584" y="654890"/>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28C2FB6-29FA-E6B1-13DE-9EFE2ABFD2FB}"/>
                  </a:ext>
                </a:extLst>
              </p:cNvPr>
              <p:cNvSpPr txBox="1"/>
              <p:nvPr/>
            </p:nvSpPr>
            <p:spPr bwMode="white">
              <a:xfrm>
                <a:off x="786628" y="506096"/>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sp>
        <p:nvSpPr>
          <p:cNvPr id="8" name="テキスト ボックス 7">
            <a:extLst>
              <a:ext uri="{FF2B5EF4-FFF2-40B4-BE49-F238E27FC236}">
                <a16:creationId xmlns:a16="http://schemas.microsoft.com/office/drawing/2014/main" id="{5E528949-6093-F8E2-612D-2372F4D12A85}"/>
              </a:ext>
            </a:extLst>
          </p:cNvPr>
          <p:cNvSpPr txBox="1"/>
          <p:nvPr/>
        </p:nvSpPr>
        <p:spPr>
          <a:xfrm>
            <a:off x="3101895" y="362421"/>
            <a:ext cx="3114378"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た　　　　　　　　　　　　　　　　　　　　　  す</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6644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DE78B8E-BF33-8635-3D76-A51D754AC256}"/>
              </a:ext>
            </a:extLst>
          </p:cNvPr>
          <p:cNvSpPr>
            <a:spLocks noGrp="1"/>
          </p:cNvSpPr>
          <p:nvPr>
            <p:ph type="sldNum" sz="quarter" idx="12"/>
          </p:nvPr>
        </p:nvSpPr>
        <p:spPr/>
        <p:txBody>
          <a:bodyPr/>
          <a:lstStyle/>
          <a:p>
            <a:fld id="{C9D707A9-BE3A-46EF-B64A-4D23364FB652}" type="slidenum">
              <a:rPr lang="ja-JP" altLang="en-US" smtClean="0"/>
              <a:pPr/>
              <a:t>7</a:t>
            </a:fld>
            <a:endParaRPr lang="ja-JP" altLang="en-US" dirty="0"/>
          </a:p>
        </p:txBody>
      </p:sp>
      <p:sp>
        <p:nvSpPr>
          <p:cNvPr id="2" name="吹き出し: 角を丸めた四角形 1">
            <a:extLst>
              <a:ext uri="{FF2B5EF4-FFF2-40B4-BE49-F238E27FC236}">
                <a16:creationId xmlns:a16="http://schemas.microsoft.com/office/drawing/2014/main" id="{50904681-C344-AFFA-DE37-810E707DB841}"/>
              </a:ext>
            </a:extLst>
          </p:cNvPr>
          <p:cNvSpPr/>
          <p:nvPr/>
        </p:nvSpPr>
        <p:spPr>
          <a:xfrm rot="5400000">
            <a:off x="6519239" y="518774"/>
            <a:ext cx="1432753" cy="8343466"/>
          </a:xfrm>
          <a:prstGeom prst="wedgeRoundRectCallout">
            <a:avLst>
              <a:gd name="adj1" fmla="val -6718"/>
              <a:gd name="adj2" fmla="val 65127"/>
              <a:gd name="adj3" fmla="val 16667"/>
            </a:avLst>
          </a:prstGeom>
          <a:solidFill>
            <a:srgbClr val="CFE4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9B40385-07F5-B81B-3069-7C671360805D}"/>
              </a:ext>
            </a:extLst>
          </p:cNvPr>
          <p:cNvSpPr txBox="1"/>
          <p:nvPr/>
        </p:nvSpPr>
        <p:spPr>
          <a:xfrm>
            <a:off x="3321568" y="4332594"/>
            <a:ext cx="7506269" cy="552202"/>
          </a:xfrm>
          <a:prstGeom prst="rect">
            <a:avLst/>
          </a:prstGeom>
          <a:noFill/>
        </p:spPr>
        <p:txBody>
          <a:bodyPr wrap="square" rtlCol="0">
            <a:spAutoFit/>
          </a:bodyPr>
          <a:lstStyle/>
          <a:p>
            <a:pPr>
              <a:lnSpc>
                <a:spcPct val="150000"/>
              </a:lnSpc>
            </a:pPr>
            <a:r>
              <a:rPr lang="ja-JP" altLang="en-US" sz="2400" dirty="0">
                <a:latin typeface="BIZ UDPゴシック" panose="020B0400000000000000" pitchFamily="50" charset="-128"/>
                <a:ea typeface="BIZ UDPゴシック" panose="020B0400000000000000" pitchFamily="50" charset="-128"/>
              </a:rPr>
              <a:t>まだ食べられるのに捨ててしまうのは、もったいない！</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6" name="吹き出し: 角を丸めた四角形 5">
            <a:extLst>
              <a:ext uri="{FF2B5EF4-FFF2-40B4-BE49-F238E27FC236}">
                <a16:creationId xmlns:a16="http://schemas.microsoft.com/office/drawing/2014/main" id="{C7200AEF-BBA1-D9EF-7248-330A5B4BD268}"/>
              </a:ext>
            </a:extLst>
          </p:cNvPr>
          <p:cNvSpPr/>
          <p:nvPr/>
        </p:nvSpPr>
        <p:spPr>
          <a:xfrm rot="16200000" flipH="1">
            <a:off x="4684434" y="-1530421"/>
            <a:ext cx="1699562" cy="6564669"/>
          </a:xfrm>
          <a:prstGeom prst="wedgeRoundRectCallout">
            <a:avLst>
              <a:gd name="adj1" fmla="val -6718"/>
              <a:gd name="adj2" fmla="val 65127"/>
              <a:gd name="adj3" fmla="val 16667"/>
            </a:avLst>
          </a:prstGeom>
          <a:solidFill>
            <a:srgbClr val="FD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1CBD1C3-18A1-0FE6-372F-6BF2669EDE4E}"/>
              </a:ext>
            </a:extLst>
          </p:cNvPr>
          <p:cNvSpPr txBox="1"/>
          <p:nvPr/>
        </p:nvSpPr>
        <p:spPr>
          <a:xfrm>
            <a:off x="2500180" y="1059412"/>
            <a:ext cx="6068069" cy="1429366"/>
          </a:xfrm>
          <a:prstGeom prst="rect">
            <a:avLst/>
          </a:prstGeom>
          <a:noFill/>
        </p:spPr>
        <p:txBody>
          <a:bodyPr wrap="square" rtlCol="0">
            <a:spAutoFit/>
          </a:bodyPr>
          <a:lstStyle/>
          <a:p>
            <a:pPr>
              <a:lnSpc>
                <a:spcPct val="200000"/>
              </a:lnSpc>
            </a:pPr>
            <a:r>
              <a:rPr lang="ja-JP" altLang="en-US" sz="2400" dirty="0">
                <a:latin typeface="BIZ UDPゴシック" panose="020B0400000000000000" pitchFamily="50" charset="-128"/>
                <a:ea typeface="BIZ UDPゴシック" panose="020B0400000000000000" pitchFamily="50" charset="-128"/>
              </a:rPr>
              <a:t>量が多くて食べきれなかったり、他のものが</a:t>
            </a:r>
          </a:p>
          <a:p>
            <a:pPr>
              <a:lnSpc>
                <a:spcPct val="200000"/>
              </a:lnSpc>
            </a:pPr>
            <a:r>
              <a:rPr lang="ja-JP" altLang="en-US" sz="2400" dirty="0">
                <a:latin typeface="BIZ UDPゴシック" panose="020B0400000000000000" pitchFamily="50" charset="-128"/>
                <a:ea typeface="BIZ UDPゴシック" panose="020B0400000000000000" pitchFamily="50" charset="-128"/>
              </a:rPr>
              <a:t>食べたくなったから捨てたんだ</a:t>
            </a:r>
          </a:p>
        </p:txBody>
      </p:sp>
      <p:pic>
        <p:nvPicPr>
          <p:cNvPr id="5" name="図 4">
            <a:extLst>
              <a:ext uri="{FF2B5EF4-FFF2-40B4-BE49-F238E27FC236}">
                <a16:creationId xmlns:a16="http://schemas.microsoft.com/office/drawing/2014/main" id="{F286D364-5F04-6CB4-911D-8AE8528CE6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49049" y="709683"/>
            <a:ext cx="1957577" cy="2067271"/>
          </a:xfrm>
          <a:prstGeom prst="rect">
            <a:avLst/>
          </a:prstGeom>
        </p:spPr>
      </p:pic>
      <p:pic>
        <p:nvPicPr>
          <p:cNvPr id="7" name="図 6">
            <a:extLst>
              <a:ext uri="{FF2B5EF4-FFF2-40B4-BE49-F238E27FC236}">
                <a16:creationId xmlns:a16="http://schemas.microsoft.com/office/drawing/2014/main" id="{C62068D5-93F8-075B-8E26-BC745B45C1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578" y="3974131"/>
            <a:ext cx="1333418" cy="1981736"/>
          </a:xfrm>
          <a:prstGeom prst="rect">
            <a:avLst/>
          </a:prstGeom>
        </p:spPr>
      </p:pic>
      <p:sp>
        <p:nvSpPr>
          <p:cNvPr id="3" name="テキスト ボックス 2">
            <a:extLst>
              <a:ext uri="{FF2B5EF4-FFF2-40B4-BE49-F238E27FC236}">
                <a16:creationId xmlns:a16="http://schemas.microsoft.com/office/drawing/2014/main" id="{B3188FD7-807E-18FA-3039-40874A9C2DD8}"/>
              </a:ext>
            </a:extLst>
          </p:cNvPr>
          <p:cNvSpPr txBox="1"/>
          <p:nvPr/>
        </p:nvSpPr>
        <p:spPr>
          <a:xfrm>
            <a:off x="2542531" y="1147041"/>
            <a:ext cx="4909829"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りょう　　おお　　　　　　  た　　　　　　　　　　　　　　　　　　　　　　　　　　　　ほか</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BA206AAD-2F70-4BD7-5C63-6A1761941FCD}"/>
              </a:ext>
            </a:extLst>
          </p:cNvPr>
          <p:cNvSpPr txBox="1"/>
          <p:nvPr/>
        </p:nvSpPr>
        <p:spPr>
          <a:xfrm>
            <a:off x="2606031" y="1876434"/>
            <a:ext cx="329439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た　　　　　　　　　　　　　　　　　　　　　　　　　　す</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C2224DD4-4ED9-40E6-DB5B-35D6CBD38ABE}"/>
              </a:ext>
            </a:extLst>
          </p:cNvPr>
          <p:cNvSpPr txBox="1"/>
          <p:nvPr/>
        </p:nvSpPr>
        <p:spPr>
          <a:xfrm>
            <a:off x="3988185" y="4246388"/>
            <a:ext cx="3294390"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た　　　　　　　　　　　　　　　　　　　　　す</a:t>
            </a:r>
            <a:endParaRPr kumimoji="1" lang="ja-JP" altLang="en-US"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0962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DE78B8E-BF33-8635-3D76-A51D754AC256}"/>
              </a:ext>
            </a:extLst>
          </p:cNvPr>
          <p:cNvSpPr>
            <a:spLocks noGrp="1"/>
          </p:cNvSpPr>
          <p:nvPr>
            <p:ph type="sldNum" sz="quarter" idx="12"/>
          </p:nvPr>
        </p:nvSpPr>
        <p:spPr/>
        <p:txBody>
          <a:bodyPr/>
          <a:lstStyle/>
          <a:p>
            <a:fld id="{C9D707A9-BE3A-46EF-B64A-4D23364FB652}" type="slidenum">
              <a:rPr lang="ja-JP" altLang="en-US" smtClean="0"/>
              <a:pPr/>
              <a:t>8</a:t>
            </a:fld>
            <a:endParaRPr lang="ja-JP" altLang="en-US" dirty="0"/>
          </a:p>
        </p:txBody>
      </p:sp>
      <p:sp>
        <p:nvSpPr>
          <p:cNvPr id="10" name="テキスト ボックス 9">
            <a:extLst>
              <a:ext uri="{FF2B5EF4-FFF2-40B4-BE49-F238E27FC236}">
                <a16:creationId xmlns:a16="http://schemas.microsoft.com/office/drawing/2014/main" id="{77E19EB9-6452-3D36-3785-E175BBFF9460}"/>
              </a:ext>
            </a:extLst>
          </p:cNvPr>
          <p:cNvSpPr txBox="1"/>
          <p:nvPr/>
        </p:nvSpPr>
        <p:spPr>
          <a:xfrm>
            <a:off x="3746157" y="2191588"/>
            <a:ext cx="6554372" cy="1921552"/>
          </a:xfrm>
          <a:prstGeom prst="rect">
            <a:avLst/>
          </a:prstGeom>
          <a:noFill/>
        </p:spPr>
        <p:txBody>
          <a:bodyPr wrap="square" rtlCol="0">
            <a:spAutoFit/>
          </a:bodyPr>
          <a:lstStyle/>
          <a:p>
            <a:pPr>
              <a:lnSpc>
                <a:spcPct val="150000"/>
              </a:lnSpc>
            </a:pPr>
            <a:r>
              <a:rPr lang="ja-JP" altLang="en-US" sz="2800" dirty="0">
                <a:latin typeface="BIZ UDPゴシック" panose="020B0400000000000000" pitchFamily="50" charset="-128"/>
                <a:ea typeface="BIZ UDPゴシック" panose="020B0400000000000000" pitchFamily="50" charset="-128"/>
              </a:rPr>
              <a:t>まだ食べられるものを捨てることが</a:t>
            </a:r>
          </a:p>
          <a:p>
            <a:pPr>
              <a:lnSpc>
                <a:spcPct val="150000"/>
              </a:lnSpc>
            </a:pPr>
            <a:r>
              <a:rPr lang="ja-JP" altLang="en-US" sz="2800" dirty="0">
                <a:latin typeface="BIZ UDPゴシック" panose="020B0400000000000000" pitchFamily="50" charset="-128"/>
                <a:ea typeface="BIZ UDPゴシック" panose="020B0400000000000000" pitchFamily="50" charset="-128"/>
              </a:rPr>
              <a:t>なぜもったいないのでしょうか。</a:t>
            </a:r>
          </a:p>
          <a:p>
            <a:pPr>
              <a:lnSpc>
                <a:spcPct val="150000"/>
              </a:lnSpc>
            </a:pPr>
            <a:r>
              <a:rPr lang="ja-JP" altLang="en-US" sz="2800" dirty="0">
                <a:latin typeface="BIZ UDPゴシック" panose="020B0400000000000000" pitchFamily="50" charset="-128"/>
                <a:ea typeface="BIZ UDPゴシック" panose="020B0400000000000000" pitchFamily="50" charset="-128"/>
              </a:rPr>
              <a:t>考えてみましょう。</a:t>
            </a:r>
            <a:endParaRPr lang="en-US" altLang="ja-JP" sz="2800" dirty="0">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3DF4791C-1483-CFB5-60E8-D1F049896ED4}"/>
              </a:ext>
            </a:extLst>
          </p:cNvPr>
          <p:cNvGrpSpPr/>
          <p:nvPr/>
        </p:nvGrpSpPr>
        <p:grpSpPr>
          <a:xfrm>
            <a:off x="1060898" y="2142383"/>
            <a:ext cx="1913470" cy="1368131"/>
            <a:chOff x="419453" y="362081"/>
            <a:chExt cx="1913470" cy="1368131"/>
          </a:xfrm>
        </p:grpSpPr>
        <p:pic>
          <p:nvPicPr>
            <p:cNvPr id="3" name="Picture 2" descr="黒板のイラスト">
              <a:extLst>
                <a:ext uri="{FF2B5EF4-FFF2-40B4-BE49-F238E27FC236}">
                  <a16:creationId xmlns:a16="http://schemas.microsoft.com/office/drawing/2014/main" id="{FCF1B6A1-D748-1B02-E0A8-99DB11CA98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453" y="362081"/>
              <a:ext cx="1913470" cy="136813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a:extLst>
                <a:ext uri="{FF2B5EF4-FFF2-40B4-BE49-F238E27FC236}">
                  <a16:creationId xmlns:a16="http://schemas.microsoft.com/office/drawing/2014/main" id="{157A09DF-4B3A-A41A-1353-FE97209882BC}"/>
                </a:ext>
              </a:extLst>
            </p:cNvPr>
            <p:cNvGrpSpPr/>
            <p:nvPr/>
          </p:nvGrpSpPr>
          <p:grpSpPr>
            <a:xfrm>
              <a:off x="630625" y="411286"/>
              <a:ext cx="1305209" cy="979791"/>
              <a:chOff x="723584" y="506096"/>
              <a:chExt cx="1305209" cy="979791"/>
            </a:xfrm>
          </p:grpSpPr>
          <p:sp>
            <p:nvSpPr>
              <p:cNvPr id="5" name="テキスト ボックス 4">
                <a:extLst>
                  <a:ext uri="{FF2B5EF4-FFF2-40B4-BE49-F238E27FC236}">
                    <a16:creationId xmlns:a16="http://schemas.microsoft.com/office/drawing/2014/main" id="{DC534B77-451B-2046-8EE1-0F5024FA62A2}"/>
                  </a:ext>
                </a:extLst>
              </p:cNvPr>
              <p:cNvSpPr txBox="1"/>
              <p:nvPr/>
            </p:nvSpPr>
            <p:spPr bwMode="white">
              <a:xfrm>
                <a:off x="723584" y="654890"/>
                <a:ext cx="1305209" cy="830997"/>
              </a:xfrm>
              <a:prstGeom prst="rect">
                <a:avLst/>
              </a:prstGeom>
              <a:noFill/>
            </p:spPr>
            <p:txBody>
              <a:bodyPr wrap="square" rtlCol="0">
                <a:spAutoFit/>
              </a:bodyPr>
              <a:lstStyle/>
              <a:p>
                <a:pPr algn="ctr"/>
                <a:r>
                  <a:rPr lang="ja-JP" altLang="en-US" sz="2400" b="1" dirty="0">
                    <a:solidFill>
                      <a:schemeClr val="bg1"/>
                    </a:solidFill>
                    <a:latin typeface="BIZ UDPゴシック" panose="020B0400000000000000" pitchFamily="50" charset="-128"/>
                    <a:ea typeface="BIZ UDPゴシック" panose="020B0400000000000000" pitchFamily="50" charset="-128"/>
                  </a:rPr>
                  <a:t>考えてみよう</a:t>
                </a:r>
                <a:endParaRPr kumimoji="1" lang="ja-JP" altLang="en-US" sz="2400" b="1" dirty="0">
                  <a:solidFill>
                    <a:schemeClr val="bg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E28B60C-A3AF-81AC-742A-855BB88E0707}"/>
                  </a:ext>
                </a:extLst>
              </p:cNvPr>
              <p:cNvSpPr txBox="1"/>
              <p:nvPr/>
            </p:nvSpPr>
            <p:spPr bwMode="white">
              <a:xfrm>
                <a:off x="786628" y="506096"/>
                <a:ext cx="681266" cy="261610"/>
              </a:xfrm>
              <a:prstGeom prst="rect">
                <a:avLst/>
              </a:prstGeom>
              <a:noFill/>
            </p:spPr>
            <p:txBody>
              <a:bodyPr wrap="square" rtlCol="0">
                <a:spAutoFit/>
              </a:bodyPr>
              <a:lstStyle/>
              <a:p>
                <a:pPr>
                  <a:spcBef>
                    <a:spcPts val="600"/>
                  </a:spcBef>
                  <a:spcAft>
                    <a:spcPts val="600"/>
                  </a:spcAft>
                </a:pPr>
                <a:r>
                  <a:rPr kumimoji="1" lang="ja-JP" altLang="en-US" sz="1100" b="1" dirty="0">
                    <a:solidFill>
                      <a:schemeClr val="bg1"/>
                    </a:solidFill>
                    <a:latin typeface="BIZ UDPゴシック" panose="020B0400000000000000" pitchFamily="50" charset="-128"/>
                    <a:ea typeface="BIZ UDPゴシック" panose="020B0400000000000000" pitchFamily="50" charset="-128"/>
                  </a:rPr>
                  <a:t>かんが</a:t>
                </a:r>
                <a:endParaRPr kumimoji="1" lang="ja-JP" altLang="en-US" sz="1100" dirty="0">
                  <a:solidFill>
                    <a:schemeClr val="bg1"/>
                  </a:solidFill>
                  <a:latin typeface="BIZ UDPゴシック" panose="020B0400000000000000" pitchFamily="50" charset="-128"/>
                  <a:ea typeface="BIZ UDPゴシック" panose="020B0400000000000000" pitchFamily="50" charset="-128"/>
                </a:endParaRPr>
              </a:p>
            </p:txBody>
          </p:sp>
        </p:grpSp>
      </p:grpSp>
      <p:sp>
        <p:nvSpPr>
          <p:cNvPr id="7" name="テキスト ボックス 6">
            <a:extLst>
              <a:ext uri="{FF2B5EF4-FFF2-40B4-BE49-F238E27FC236}">
                <a16:creationId xmlns:a16="http://schemas.microsoft.com/office/drawing/2014/main" id="{5F1D860A-D07E-1245-9997-EBE3B0EAB16D}"/>
              </a:ext>
            </a:extLst>
          </p:cNvPr>
          <p:cNvSpPr txBox="1"/>
          <p:nvPr/>
        </p:nvSpPr>
        <p:spPr>
          <a:xfrm>
            <a:off x="4581305" y="2142383"/>
            <a:ext cx="329439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　　　　　　　　　　　　　　　　　　　　　　　　　す</a:t>
            </a:r>
            <a:endParaRPr kumimoji="1" lang="ja-JP" altLang="en-US" sz="2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8A6CBAB-9DA8-AC8B-29BE-74875D6530DE}"/>
              </a:ext>
            </a:extLst>
          </p:cNvPr>
          <p:cNvSpPr txBox="1"/>
          <p:nvPr/>
        </p:nvSpPr>
        <p:spPr>
          <a:xfrm>
            <a:off x="3746157" y="3423753"/>
            <a:ext cx="3294390" cy="276999"/>
          </a:xfrm>
          <a:prstGeom prst="rect">
            <a:avLst/>
          </a:prstGeom>
          <a:noFill/>
        </p:spPr>
        <p:txBody>
          <a:bodyPr wrap="square" rtlCol="0">
            <a:spAutoFit/>
          </a:bodyPr>
          <a:lstStyle/>
          <a:p>
            <a:pPr>
              <a:spcBef>
                <a:spcPts val="600"/>
              </a:spcBef>
              <a:spcAft>
                <a:spcPts val="600"/>
              </a:spcAft>
            </a:pPr>
            <a:r>
              <a:rPr kumimoji="1" lang="ja-JP" altLang="en-US" sz="1200" dirty="0">
                <a:latin typeface="BIZ UDPゴシック" panose="020B0400000000000000" pitchFamily="50" charset="-128"/>
                <a:ea typeface="BIZ UDPゴシック" panose="020B0400000000000000" pitchFamily="50" charset="-128"/>
              </a:rPr>
              <a:t>かんが</a:t>
            </a:r>
            <a:endParaRPr kumimoji="1" lang="ja-JP" altLang="en-US" sz="2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8129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スライド番号プレースホルダー 15">
            <a:extLst>
              <a:ext uri="{FF2B5EF4-FFF2-40B4-BE49-F238E27FC236}">
                <a16:creationId xmlns:a16="http://schemas.microsoft.com/office/drawing/2014/main" id="{CDE78B8E-BF33-8635-3D76-A51D754AC256}"/>
              </a:ext>
            </a:extLst>
          </p:cNvPr>
          <p:cNvSpPr>
            <a:spLocks noGrp="1"/>
          </p:cNvSpPr>
          <p:nvPr>
            <p:ph type="sldNum" sz="quarter" idx="12"/>
          </p:nvPr>
        </p:nvSpPr>
        <p:spPr/>
        <p:txBody>
          <a:bodyPr/>
          <a:lstStyle/>
          <a:p>
            <a:fld id="{C9D707A9-BE3A-46EF-B64A-4D23364FB652}" type="slidenum">
              <a:rPr lang="ja-JP" altLang="en-US" smtClean="0"/>
              <a:pPr/>
              <a:t>9</a:t>
            </a:fld>
            <a:endParaRPr lang="ja-JP" altLang="en-US" dirty="0"/>
          </a:p>
        </p:txBody>
      </p:sp>
      <p:sp>
        <p:nvSpPr>
          <p:cNvPr id="17" name="矢印: 右 16">
            <a:extLst>
              <a:ext uri="{FF2B5EF4-FFF2-40B4-BE49-F238E27FC236}">
                <a16:creationId xmlns:a16="http://schemas.microsoft.com/office/drawing/2014/main" id="{7052F10B-F6CE-F8EE-14B4-920393EFA179}"/>
              </a:ext>
            </a:extLst>
          </p:cNvPr>
          <p:cNvSpPr/>
          <p:nvPr/>
        </p:nvSpPr>
        <p:spPr>
          <a:xfrm>
            <a:off x="2522393" y="2298529"/>
            <a:ext cx="801626" cy="65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460BF1F-3949-0041-FAF7-43F4DA41E81F}"/>
              </a:ext>
            </a:extLst>
          </p:cNvPr>
          <p:cNvSpPr txBox="1"/>
          <p:nvPr/>
        </p:nvSpPr>
        <p:spPr>
          <a:xfrm>
            <a:off x="374704" y="338978"/>
            <a:ext cx="4418197" cy="628890"/>
          </a:xfrm>
          <a:prstGeom prst="rect">
            <a:avLst/>
          </a:prstGeom>
          <a:noFill/>
        </p:spPr>
        <p:txBody>
          <a:bodyPr wrap="none" rtlCol="0">
            <a:spAutoFit/>
          </a:bodyPr>
          <a:lstStyle/>
          <a:p>
            <a:pPr>
              <a:lnSpc>
                <a:spcPct val="150000"/>
              </a:lnSpc>
              <a:spcBef>
                <a:spcPts val="600"/>
              </a:spcBef>
              <a:spcAft>
                <a:spcPts val="600"/>
              </a:spcAft>
            </a:pPr>
            <a:r>
              <a:rPr kumimoji="1" lang="ja-JP" altLang="en-US" sz="2800" b="1" dirty="0">
                <a:latin typeface="BIZ UDPゴシック" panose="020B0400000000000000" pitchFamily="50" charset="-128"/>
                <a:ea typeface="BIZ UDPゴシック" panose="020B0400000000000000" pitchFamily="50" charset="-128"/>
              </a:rPr>
              <a:t>食べ物が私たちに届くまで</a:t>
            </a:r>
          </a:p>
        </p:txBody>
      </p:sp>
      <p:sp>
        <p:nvSpPr>
          <p:cNvPr id="2" name="矢印: 右 1">
            <a:extLst>
              <a:ext uri="{FF2B5EF4-FFF2-40B4-BE49-F238E27FC236}">
                <a16:creationId xmlns:a16="http://schemas.microsoft.com/office/drawing/2014/main" id="{09807A31-F637-07A7-7E9C-EB781AB93DB1}"/>
              </a:ext>
            </a:extLst>
          </p:cNvPr>
          <p:cNvSpPr/>
          <p:nvPr/>
        </p:nvSpPr>
        <p:spPr>
          <a:xfrm>
            <a:off x="5822888" y="2304181"/>
            <a:ext cx="801626" cy="65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9ED55EAE-966F-DE17-7B22-1702411E9344}"/>
              </a:ext>
            </a:extLst>
          </p:cNvPr>
          <p:cNvSpPr/>
          <p:nvPr/>
        </p:nvSpPr>
        <p:spPr>
          <a:xfrm rot="9824599">
            <a:off x="4035929" y="4220595"/>
            <a:ext cx="5510077" cy="65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EBE6122-1A2E-86E5-1E90-B2CDBB570F4A}"/>
              </a:ext>
            </a:extLst>
          </p:cNvPr>
          <p:cNvSpPr txBox="1"/>
          <p:nvPr/>
        </p:nvSpPr>
        <p:spPr>
          <a:xfrm>
            <a:off x="374704" y="1045481"/>
            <a:ext cx="1095172" cy="585673"/>
          </a:xfrm>
          <a:prstGeom prst="rect">
            <a:avLst/>
          </a:prstGeom>
          <a:noFill/>
        </p:spPr>
        <p:txBody>
          <a:bodyPr wrap="none" rtlCol="0">
            <a:spAutoFit/>
          </a:body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作る人</a:t>
            </a:r>
            <a:endParaRPr kumimoji="1" lang="ja-JP" altLang="en-US" sz="2400" dirty="0"/>
          </a:p>
        </p:txBody>
      </p:sp>
      <p:sp>
        <p:nvSpPr>
          <p:cNvPr id="6" name="矢印: 右 5">
            <a:extLst>
              <a:ext uri="{FF2B5EF4-FFF2-40B4-BE49-F238E27FC236}">
                <a16:creationId xmlns:a16="http://schemas.microsoft.com/office/drawing/2014/main" id="{FA3424D2-237C-6F98-B803-83E510264D06}"/>
              </a:ext>
            </a:extLst>
          </p:cNvPr>
          <p:cNvSpPr/>
          <p:nvPr/>
        </p:nvSpPr>
        <p:spPr>
          <a:xfrm>
            <a:off x="8875657" y="2280201"/>
            <a:ext cx="801626" cy="65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右 41">
            <a:extLst>
              <a:ext uri="{FF2B5EF4-FFF2-40B4-BE49-F238E27FC236}">
                <a16:creationId xmlns:a16="http://schemas.microsoft.com/office/drawing/2014/main" id="{2792FE91-75DE-ACEE-C044-D02798C68875}"/>
              </a:ext>
            </a:extLst>
          </p:cNvPr>
          <p:cNvSpPr/>
          <p:nvPr/>
        </p:nvSpPr>
        <p:spPr>
          <a:xfrm>
            <a:off x="5702492" y="5660867"/>
            <a:ext cx="2176950" cy="658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39A28B8-E4C7-3C30-C4AD-E05A01C813CB}"/>
              </a:ext>
            </a:extLst>
          </p:cNvPr>
          <p:cNvSpPr txBox="1"/>
          <p:nvPr/>
        </p:nvSpPr>
        <p:spPr>
          <a:xfrm>
            <a:off x="403760" y="984507"/>
            <a:ext cx="136229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つく　　　ひと　　　　　　　　　　　　　　　　　　　　</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218A123B-A684-1BA4-8BE2-1C5C7FF879F6}"/>
              </a:ext>
            </a:extLst>
          </p:cNvPr>
          <p:cNvSpPr txBox="1"/>
          <p:nvPr/>
        </p:nvSpPr>
        <p:spPr>
          <a:xfrm>
            <a:off x="465710" y="298315"/>
            <a:ext cx="3294390" cy="276999"/>
          </a:xfrm>
          <a:prstGeom prst="rect">
            <a:avLst/>
          </a:prstGeom>
          <a:noFill/>
        </p:spPr>
        <p:txBody>
          <a:bodyPr wrap="square" rtlCol="0">
            <a:spAutoFit/>
          </a:bodyPr>
          <a:lstStyle/>
          <a:p>
            <a:pPr>
              <a:spcBef>
                <a:spcPts val="600"/>
              </a:spcBef>
              <a:spcAft>
                <a:spcPts val="600"/>
              </a:spcAft>
            </a:pPr>
            <a:r>
              <a:rPr lang="ja-JP" altLang="en-US" sz="1200" dirty="0">
                <a:latin typeface="BIZ UDPゴシック" panose="020B0400000000000000" pitchFamily="50" charset="-128"/>
                <a:ea typeface="BIZ UDPゴシック" panose="020B0400000000000000" pitchFamily="50" charset="-128"/>
              </a:rPr>
              <a:t>た　　　　　もの　　　 わたし　　　　　　　　　　とど</a:t>
            </a:r>
            <a:endParaRPr kumimoji="1" lang="ja-JP" altLang="en-US" sz="2400" dirty="0">
              <a:latin typeface="BIZ UDPゴシック" panose="020B0400000000000000" pitchFamily="50" charset="-128"/>
              <a:ea typeface="BIZ UDPゴシック" panose="020B0400000000000000" pitchFamily="50" charset="-128"/>
            </a:endParaRPr>
          </a:p>
        </p:txBody>
      </p:sp>
      <p:pic>
        <p:nvPicPr>
          <p:cNvPr id="10" name="図 9">
            <a:extLst>
              <a:ext uri="{FF2B5EF4-FFF2-40B4-BE49-F238E27FC236}">
                <a16:creationId xmlns:a16="http://schemas.microsoft.com/office/drawing/2014/main" id="{107CACE7-B297-CE5C-6022-24509E309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449" y="1764054"/>
            <a:ext cx="2337189" cy="1902417"/>
          </a:xfrm>
          <a:prstGeom prst="rect">
            <a:avLst/>
          </a:prstGeom>
        </p:spPr>
      </p:pic>
      <p:sp>
        <p:nvSpPr>
          <p:cNvPr id="12" name="テキスト ボックス 11">
            <a:extLst>
              <a:ext uri="{FF2B5EF4-FFF2-40B4-BE49-F238E27FC236}">
                <a16:creationId xmlns:a16="http://schemas.microsoft.com/office/drawing/2014/main" id="{251C9CC4-2830-8C7F-6E11-D6144C3D144B}"/>
              </a:ext>
            </a:extLst>
          </p:cNvPr>
          <p:cNvSpPr txBox="1"/>
          <p:nvPr/>
        </p:nvSpPr>
        <p:spPr>
          <a:xfrm>
            <a:off x="4087883" y="1045481"/>
            <a:ext cx="1145969" cy="585673"/>
          </a:xfrm>
          <a:prstGeom prst="rect">
            <a:avLst/>
          </a:prstGeom>
          <a:noFill/>
        </p:spPr>
        <p:txBody>
          <a:bodyPr wrap="square" rtlCol="0">
            <a:spAutoFit/>
          </a:body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運ぶ人</a:t>
            </a:r>
            <a:endParaRPr kumimoji="1" lang="ja-JP" altLang="en-US" sz="2400" dirty="0"/>
          </a:p>
        </p:txBody>
      </p:sp>
      <p:sp>
        <p:nvSpPr>
          <p:cNvPr id="21" name="テキスト ボックス 20">
            <a:extLst>
              <a:ext uri="{FF2B5EF4-FFF2-40B4-BE49-F238E27FC236}">
                <a16:creationId xmlns:a16="http://schemas.microsoft.com/office/drawing/2014/main" id="{60092EC1-3038-DE67-471C-4E38A9269DBF}"/>
              </a:ext>
            </a:extLst>
          </p:cNvPr>
          <p:cNvSpPr txBox="1"/>
          <p:nvPr/>
        </p:nvSpPr>
        <p:spPr>
          <a:xfrm>
            <a:off x="4087883" y="984507"/>
            <a:ext cx="136229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はこ　　　ひと　　　　　　　　　　　　　　　　　　　　</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18" name="図 17">
            <a:extLst>
              <a:ext uri="{FF2B5EF4-FFF2-40B4-BE49-F238E27FC236}">
                <a16:creationId xmlns:a16="http://schemas.microsoft.com/office/drawing/2014/main" id="{0E29ED33-DC81-CE95-41E9-A7F3253153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4529" y="1707034"/>
            <a:ext cx="1890560" cy="2016456"/>
          </a:xfrm>
          <a:prstGeom prst="rect">
            <a:avLst/>
          </a:prstGeom>
        </p:spPr>
      </p:pic>
      <p:sp>
        <p:nvSpPr>
          <p:cNvPr id="13" name="テキスト ボックス 12">
            <a:extLst>
              <a:ext uri="{FF2B5EF4-FFF2-40B4-BE49-F238E27FC236}">
                <a16:creationId xmlns:a16="http://schemas.microsoft.com/office/drawing/2014/main" id="{C5CB5E06-5780-33A1-CA5C-B03F30E51CDE}"/>
              </a:ext>
            </a:extLst>
          </p:cNvPr>
          <p:cNvSpPr txBox="1"/>
          <p:nvPr/>
        </p:nvSpPr>
        <p:spPr>
          <a:xfrm>
            <a:off x="2244456" y="4049975"/>
            <a:ext cx="1145969" cy="461665"/>
          </a:xfrm>
          <a:prstGeom prst="rect">
            <a:avLst/>
          </a:prstGeom>
          <a:noFill/>
        </p:spPr>
        <p:txBody>
          <a:bodyPr wrap="square" rtlCol="0">
            <a:spAutoFit/>
          </a:bodyPr>
          <a:lstStyle/>
          <a:p>
            <a:r>
              <a:rPr lang="ja-JP" altLang="en-US" sz="2400" dirty="0">
                <a:solidFill>
                  <a:schemeClr val="tx1"/>
                </a:solidFill>
                <a:latin typeface="BIZ UDPゴシック" panose="020B0400000000000000" pitchFamily="50" charset="-128"/>
                <a:ea typeface="BIZ UDPゴシック" panose="020B0400000000000000" pitchFamily="50" charset="-128"/>
              </a:rPr>
              <a:t>売る人</a:t>
            </a:r>
            <a:endParaRPr kumimoji="1" lang="ja-JP" altLang="en-US" sz="2400" dirty="0"/>
          </a:p>
        </p:txBody>
      </p:sp>
      <p:sp>
        <p:nvSpPr>
          <p:cNvPr id="24" name="テキスト ボックス 23">
            <a:extLst>
              <a:ext uri="{FF2B5EF4-FFF2-40B4-BE49-F238E27FC236}">
                <a16:creationId xmlns:a16="http://schemas.microsoft.com/office/drawing/2014/main" id="{5A7F7CBB-022D-0E5C-02EB-9EA7BA010162}"/>
              </a:ext>
            </a:extLst>
          </p:cNvPr>
          <p:cNvSpPr txBox="1"/>
          <p:nvPr/>
        </p:nvSpPr>
        <p:spPr>
          <a:xfrm>
            <a:off x="2302677" y="3894994"/>
            <a:ext cx="177496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う　　　　ひと　　　　　　　　　　　　　　　　　　　　</a:t>
            </a:r>
            <a:endParaRPr kumimoji="1" lang="ja-JP" altLang="en-US" sz="2000" dirty="0">
              <a:latin typeface="BIZ UDPゴシック" panose="020B0400000000000000" pitchFamily="50" charset="-128"/>
              <a:ea typeface="BIZ UDPゴシック" panose="020B0400000000000000" pitchFamily="50" charset="-128"/>
            </a:endParaRPr>
          </a:p>
        </p:txBody>
      </p:sp>
      <p:grpSp>
        <p:nvGrpSpPr>
          <p:cNvPr id="53" name="グループ化 52">
            <a:extLst>
              <a:ext uri="{FF2B5EF4-FFF2-40B4-BE49-F238E27FC236}">
                <a16:creationId xmlns:a16="http://schemas.microsoft.com/office/drawing/2014/main" id="{3BA79548-7782-791C-FF72-7998472B6BA4}"/>
              </a:ext>
            </a:extLst>
          </p:cNvPr>
          <p:cNvGrpSpPr/>
          <p:nvPr/>
        </p:nvGrpSpPr>
        <p:grpSpPr>
          <a:xfrm>
            <a:off x="1851183" y="4468948"/>
            <a:ext cx="2012707" cy="2044282"/>
            <a:chOff x="1851183" y="4468948"/>
            <a:chExt cx="2012707" cy="2044282"/>
          </a:xfrm>
        </p:grpSpPr>
        <p:pic>
          <p:nvPicPr>
            <p:cNvPr id="34" name="図 33">
              <a:extLst>
                <a:ext uri="{FF2B5EF4-FFF2-40B4-BE49-F238E27FC236}">
                  <a16:creationId xmlns:a16="http://schemas.microsoft.com/office/drawing/2014/main" id="{FEFF6744-AA5D-FFA2-E141-3E21605A5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155" y="4468948"/>
              <a:ext cx="990602" cy="1487427"/>
            </a:xfrm>
            <a:prstGeom prst="rect">
              <a:avLst/>
            </a:prstGeom>
          </p:spPr>
        </p:pic>
        <p:pic>
          <p:nvPicPr>
            <p:cNvPr id="22" name="図 21">
              <a:extLst>
                <a:ext uri="{FF2B5EF4-FFF2-40B4-BE49-F238E27FC236}">
                  <a16:creationId xmlns:a16="http://schemas.microsoft.com/office/drawing/2014/main" id="{BC12F01B-83F0-08AC-49F8-E34DAC32DF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51183" y="5293913"/>
              <a:ext cx="2012707" cy="1219317"/>
            </a:xfrm>
            <a:prstGeom prst="rect">
              <a:avLst/>
            </a:prstGeom>
          </p:spPr>
        </p:pic>
        <p:pic>
          <p:nvPicPr>
            <p:cNvPr id="59" name="図 58">
              <a:extLst>
                <a:ext uri="{FF2B5EF4-FFF2-40B4-BE49-F238E27FC236}">
                  <a16:creationId xmlns:a16="http://schemas.microsoft.com/office/drawing/2014/main" id="{25FCC62D-E8E5-D9B6-BC0B-9C56064925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900000">
              <a:off x="2552150" y="5183064"/>
              <a:ext cx="431789" cy="440898"/>
            </a:xfrm>
            <a:prstGeom prst="rect">
              <a:avLst/>
            </a:prstGeom>
          </p:spPr>
        </p:pic>
        <p:pic>
          <p:nvPicPr>
            <p:cNvPr id="60" name="図 59">
              <a:extLst>
                <a:ext uri="{FF2B5EF4-FFF2-40B4-BE49-F238E27FC236}">
                  <a16:creationId xmlns:a16="http://schemas.microsoft.com/office/drawing/2014/main" id="{4CCFE633-BA68-DAF3-A7F0-0F29B5676A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900000">
              <a:off x="1908908" y="5392420"/>
              <a:ext cx="431789" cy="440898"/>
            </a:xfrm>
            <a:prstGeom prst="rect">
              <a:avLst/>
            </a:prstGeom>
          </p:spPr>
        </p:pic>
        <p:pic>
          <p:nvPicPr>
            <p:cNvPr id="61" name="図 60">
              <a:extLst>
                <a:ext uri="{FF2B5EF4-FFF2-40B4-BE49-F238E27FC236}">
                  <a16:creationId xmlns:a16="http://schemas.microsoft.com/office/drawing/2014/main" id="{AD28E6DC-351E-F1B8-C0DD-BBA8317A198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900000">
              <a:off x="2215548" y="5392417"/>
              <a:ext cx="431789" cy="440898"/>
            </a:xfrm>
            <a:prstGeom prst="rect">
              <a:avLst/>
            </a:prstGeom>
          </p:spPr>
        </p:pic>
      </p:grpSp>
      <p:sp>
        <p:nvSpPr>
          <p:cNvPr id="41" name="テキスト ボックス 40">
            <a:extLst>
              <a:ext uri="{FF2B5EF4-FFF2-40B4-BE49-F238E27FC236}">
                <a16:creationId xmlns:a16="http://schemas.microsoft.com/office/drawing/2014/main" id="{011167FB-013C-042C-892E-C8B10444EE65}"/>
              </a:ext>
            </a:extLst>
          </p:cNvPr>
          <p:cNvSpPr txBox="1"/>
          <p:nvPr/>
        </p:nvSpPr>
        <p:spPr>
          <a:xfrm>
            <a:off x="6588662" y="1045481"/>
            <a:ext cx="1780923" cy="585673"/>
          </a:xfrm>
          <a:prstGeom prst="rect">
            <a:avLst/>
          </a:prstGeom>
          <a:noFill/>
        </p:spPr>
        <p:txBody>
          <a:bodyPr wrap="square" rtlCol="0">
            <a:spAutoFit/>
          </a:body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加工する人</a:t>
            </a:r>
            <a:endParaRPr kumimoji="1" lang="ja-JP" altLang="en-US" sz="2400" dirty="0"/>
          </a:p>
        </p:txBody>
      </p:sp>
      <p:sp>
        <p:nvSpPr>
          <p:cNvPr id="23" name="テキスト ボックス 22">
            <a:extLst>
              <a:ext uri="{FF2B5EF4-FFF2-40B4-BE49-F238E27FC236}">
                <a16:creationId xmlns:a16="http://schemas.microsoft.com/office/drawing/2014/main" id="{860BD1B1-F5DE-C548-85D4-E100F41A5AF5}"/>
              </a:ext>
            </a:extLst>
          </p:cNvPr>
          <p:cNvSpPr txBox="1"/>
          <p:nvPr/>
        </p:nvSpPr>
        <p:spPr>
          <a:xfrm>
            <a:off x="6627497" y="984507"/>
            <a:ext cx="1774965"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かこう　　　　　　　　ひと　　　　　　　　　　　　　　　　　　　　</a:t>
            </a:r>
            <a:endParaRPr kumimoji="1" lang="ja-JP" altLang="en-US" sz="2000" dirty="0">
              <a:latin typeface="BIZ UDPゴシック" panose="020B0400000000000000" pitchFamily="50" charset="-128"/>
              <a:ea typeface="BIZ UDPゴシック" panose="020B0400000000000000" pitchFamily="50" charset="-128"/>
            </a:endParaRPr>
          </a:p>
        </p:txBody>
      </p:sp>
      <p:grpSp>
        <p:nvGrpSpPr>
          <p:cNvPr id="5" name="グループ化 4">
            <a:extLst>
              <a:ext uri="{FF2B5EF4-FFF2-40B4-BE49-F238E27FC236}">
                <a16:creationId xmlns:a16="http://schemas.microsoft.com/office/drawing/2014/main" id="{0E3E4928-34F8-F3F2-B41A-47EA854C1387}"/>
              </a:ext>
            </a:extLst>
          </p:cNvPr>
          <p:cNvGrpSpPr/>
          <p:nvPr/>
        </p:nvGrpSpPr>
        <p:grpSpPr>
          <a:xfrm>
            <a:off x="6811983" y="1707034"/>
            <a:ext cx="1774966" cy="2016456"/>
            <a:chOff x="6493935" y="1546035"/>
            <a:chExt cx="1774966" cy="2016456"/>
          </a:xfrm>
        </p:grpSpPr>
        <p:pic>
          <p:nvPicPr>
            <p:cNvPr id="9" name="図 8">
              <a:extLst>
                <a:ext uri="{FF2B5EF4-FFF2-40B4-BE49-F238E27FC236}">
                  <a16:creationId xmlns:a16="http://schemas.microsoft.com/office/drawing/2014/main" id="{CD40497C-8B29-CB24-E626-F57C1F8E3CCE}"/>
                </a:ext>
              </a:extLst>
            </p:cNvPr>
            <p:cNvPicPr>
              <a:picLocks noChangeAspect="1"/>
            </p:cNvPicPr>
            <p:nvPr/>
          </p:nvPicPr>
          <p:blipFill rotWithShape="1">
            <a:blip r:embed="rId8">
              <a:extLst>
                <a:ext uri="{28A0092B-C50C-407E-A947-70E740481C1C}">
                  <a14:useLocalDpi xmlns:a14="http://schemas.microsoft.com/office/drawing/2010/main" val="0"/>
                </a:ext>
              </a:extLst>
            </a:blip>
            <a:srcRect l="17596" r="9432"/>
            <a:stretch/>
          </p:blipFill>
          <p:spPr>
            <a:xfrm>
              <a:off x="6493935" y="1546035"/>
              <a:ext cx="1774966" cy="2016456"/>
            </a:xfrm>
            <a:prstGeom prst="rect">
              <a:avLst/>
            </a:prstGeom>
          </p:spPr>
        </p:pic>
        <p:pic>
          <p:nvPicPr>
            <p:cNvPr id="56" name="図 55">
              <a:extLst>
                <a:ext uri="{FF2B5EF4-FFF2-40B4-BE49-F238E27FC236}">
                  <a16:creationId xmlns:a16="http://schemas.microsoft.com/office/drawing/2014/main" id="{82F34FA1-B0E0-1A27-F783-1CD26CB7B31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148785">
              <a:off x="6647654" y="2296415"/>
              <a:ext cx="513784" cy="468000"/>
            </a:xfrm>
            <a:prstGeom prst="rect">
              <a:avLst/>
            </a:prstGeom>
          </p:spPr>
        </p:pic>
        <p:pic>
          <p:nvPicPr>
            <p:cNvPr id="62" name="図 61">
              <a:extLst>
                <a:ext uri="{FF2B5EF4-FFF2-40B4-BE49-F238E27FC236}">
                  <a16:creationId xmlns:a16="http://schemas.microsoft.com/office/drawing/2014/main" id="{0DCF4614-4FC1-53EF-A505-0D3D17F7BA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8900000">
              <a:off x="7693949" y="2352187"/>
              <a:ext cx="431789" cy="440898"/>
            </a:xfrm>
            <a:prstGeom prst="rect">
              <a:avLst/>
            </a:prstGeom>
          </p:spPr>
        </p:pic>
        <p:pic>
          <p:nvPicPr>
            <p:cNvPr id="63" name="図 62">
              <a:extLst>
                <a:ext uri="{FF2B5EF4-FFF2-40B4-BE49-F238E27FC236}">
                  <a16:creationId xmlns:a16="http://schemas.microsoft.com/office/drawing/2014/main" id="{731439E3-5907-9C44-1E00-B8CC6BA7DA3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7148785">
              <a:off x="7212691" y="2082644"/>
              <a:ext cx="513784" cy="468000"/>
            </a:xfrm>
            <a:prstGeom prst="rect">
              <a:avLst/>
            </a:prstGeom>
          </p:spPr>
        </p:pic>
      </p:grpSp>
      <p:sp>
        <p:nvSpPr>
          <p:cNvPr id="14" name="テキスト ボックス 13">
            <a:extLst>
              <a:ext uri="{FF2B5EF4-FFF2-40B4-BE49-F238E27FC236}">
                <a16:creationId xmlns:a16="http://schemas.microsoft.com/office/drawing/2014/main" id="{1A3C7588-40AB-305E-D48D-314F01BC02DD}"/>
              </a:ext>
            </a:extLst>
          </p:cNvPr>
          <p:cNvSpPr txBox="1"/>
          <p:nvPr/>
        </p:nvSpPr>
        <p:spPr>
          <a:xfrm>
            <a:off x="9956114" y="1045481"/>
            <a:ext cx="1145969" cy="585673"/>
          </a:xfrm>
          <a:prstGeom prst="rect">
            <a:avLst/>
          </a:prstGeom>
          <a:noFill/>
        </p:spPr>
        <p:txBody>
          <a:bodyPr wrap="square" rtlCol="0">
            <a:spAutoFit/>
          </a:bodyPr>
          <a:lstStyle/>
          <a:p>
            <a:pPr>
              <a:lnSpc>
                <a:spcPct val="150000"/>
              </a:lnSpc>
            </a:pPr>
            <a:r>
              <a:rPr lang="ja-JP" altLang="en-US" sz="2400" dirty="0">
                <a:solidFill>
                  <a:schemeClr val="tx1"/>
                </a:solidFill>
                <a:latin typeface="BIZ UDPゴシック" panose="020B0400000000000000" pitchFamily="50" charset="-128"/>
                <a:ea typeface="BIZ UDPゴシック" panose="020B0400000000000000" pitchFamily="50" charset="-128"/>
              </a:rPr>
              <a:t>運ぶ人</a:t>
            </a:r>
            <a:endParaRPr kumimoji="1" lang="ja-JP" altLang="en-US" sz="2400" dirty="0"/>
          </a:p>
        </p:txBody>
      </p:sp>
      <p:sp>
        <p:nvSpPr>
          <p:cNvPr id="29" name="テキスト ボックス 28">
            <a:extLst>
              <a:ext uri="{FF2B5EF4-FFF2-40B4-BE49-F238E27FC236}">
                <a16:creationId xmlns:a16="http://schemas.microsoft.com/office/drawing/2014/main" id="{D89CA132-D1B3-C759-B651-69766D0AF972}"/>
              </a:ext>
            </a:extLst>
          </p:cNvPr>
          <p:cNvSpPr txBox="1"/>
          <p:nvPr/>
        </p:nvSpPr>
        <p:spPr>
          <a:xfrm>
            <a:off x="9993778" y="984507"/>
            <a:ext cx="1362296" cy="261610"/>
          </a:xfrm>
          <a:prstGeom prst="rect">
            <a:avLst/>
          </a:prstGeom>
          <a:noFill/>
        </p:spPr>
        <p:txBody>
          <a:bodyPr wrap="square" rtlCol="0">
            <a:spAutoFit/>
          </a:bodyPr>
          <a:lstStyle/>
          <a:p>
            <a:pPr>
              <a:spcBef>
                <a:spcPts val="600"/>
              </a:spcBef>
              <a:spcAft>
                <a:spcPts val="600"/>
              </a:spcAft>
            </a:pPr>
            <a:r>
              <a:rPr lang="ja-JP" altLang="en-US" sz="1100" dirty="0">
                <a:latin typeface="BIZ UDPゴシック" panose="020B0400000000000000" pitchFamily="50" charset="-128"/>
                <a:ea typeface="BIZ UDPゴシック" panose="020B0400000000000000" pitchFamily="50" charset="-128"/>
              </a:rPr>
              <a:t>はこ　　　ひと　　　　　　　　　　　　　　　　　　　　</a:t>
            </a:r>
            <a:endParaRPr kumimoji="1" lang="ja-JP" altLang="en-US" sz="2000" dirty="0">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9B8E60DB-C461-624A-398F-45D5EEECE8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57798" y="1707034"/>
            <a:ext cx="1890560" cy="2016456"/>
          </a:xfrm>
          <a:prstGeom prst="rect">
            <a:avLst/>
          </a:prstGeom>
        </p:spPr>
      </p:pic>
      <p:grpSp>
        <p:nvGrpSpPr>
          <p:cNvPr id="51" name="グループ化 50">
            <a:extLst>
              <a:ext uri="{FF2B5EF4-FFF2-40B4-BE49-F238E27FC236}">
                <a16:creationId xmlns:a16="http://schemas.microsoft.com/office/drawing/2014/main" id="{4B55213F-22E4-CD83-FC17-11F89C611B31}"/>
              </a:ext>
            </a:extLst>
          </p:cNvPr>
          <p:cNvGrpSpPr/>
          <p:nvPr/>
        </p:nvGrpSpPr>
        <p:grpSpPr>
          <a:xfrm>
            <a:off x="10901480" y="453419"/>
            <a:ext cx="1184815" cy="1289345"/>
            <a:chOff x="10901480" y="453419"/>
            <a:chExt cx="1184815" cy="1289345"/>
          </a:xfrm>
        </p:grpSpPr>
        <p:grpSp>
          <p:nvGrpSpPr>
            <p:cNvPr id="48" name="グループ化 47">
              <a:extLst>
                <a:ext uri="{FF2B5EF4-FFF2-40B4-BE49-F238E27FC236}">
                  <a16:creationId xmlns:a16="http://schemas.microsoft.com/office/drawing/2014/main" id="{9B376B39-43A8-DA45-E220-34ACC6D62010}"/>
                </a:ext>
              </a:extLst>
            </p:cNvPr>
            <p:cNvGrpSpPr/>
            <p:nvPr/>
          </p:nvGrpSpPr>
          <p:grpSpPr>
            <a:xfrm>
              <a:off x="10901480" y="453419"/>
              <a:ext cx="1184815" cy="1289345"/>
              <a:chOff x="10901480" y="453419"/>
              <a:chExt cx="1184815" cy="1289345"/>
            </a:xfrm>
          </p:grpSpPr>
          <p:sp>
            <p:nvSpPr>
              <p:cNvPr id="25" name="楕円 24">
                <a:extLst>
                  <a:ext uri="{FF2B5EF4-FFF2-40B4-BE49-F238E27FC236}">
                    <a16:creationId xmlns:a16="http://schemas.microsoft.com/office/drawing/2014/main" id="{AD1AD30D-084B-B37E-D970-B0BD4BF4F17B}"/>
                  </a:ext>
                </a:extLst>
              </p:cNvPr>
              <p:cNvSpPr/>
              <p:nvPr/>
            </p:nvSpPr>
            <p:spPr>
              <a:xfrm rot="237969">
                <a:off x="10901480" y="453419"/>
                <a:ext cx="1184815" cy="966412"/>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a:extLst>
                  <a:ext uri="{FF2B5EF4-FFF2-40B4-BE49-F238E27FC236}">
                    <a16:creationId xmlns:a16="http://schemas.microsoft.com/office/drawing/2014/main" id="{39771858-E5CA-B596-A782-A43469ABD46B}"/>
                  </a:ext>
                </a:extLst>
              </p:cNvPr>
              <p:cNvSpPr/>
              <p:nvPr/>
            </p:nvSpPr>
            <p:spPr>
              <a:xfrm rot="4517559">
                <a:off x="11406108" y="1426781"/>
                <a:ext cx="150044" cy="15220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74BC743F-D6FA-6F81-E9DD-F99ED18DFB96}"/>
                  </a:ext>
                </a:extLst>
              </p:cNvPr>
              <p:cNvSpPr/>
              <p:nvPr/>
            </p:nvSpPr>
            <p:spPr>
              <a:xfrm rot="20817530">
                <a:off x="11381389" y="1639901"/>
                <a:ext cx="89286" cy="102863"/>
              </a:xfrm>
              <a:prstGeom prst="ellipse">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50" name="グループ化 49">
              <a:extLst>
                <a:ext uri="{FF2B5EF4-FFF2-40B4-BE49-F238E27FC236}">
                  <a16:creationId xmlns:a16="http://schemas.microsoft.com/office/drawing/2014/main" id="{ADB08D2A-CC37-EAE8-F1DC-48A217E78E22}"/>
                </a:ext>
              </a:extLst>
            </p:cNvPr>
            <p:cNvGrpSpPr/>
            <p:nvPr/>
          </p:nvGrpSpPr>
          <p:grpSpPr>
            <a:xfrm>
              <a:off x="11012706" y="581119"/>
              <a:ext cx="949605" cy="708866"/>
              <a:chOff x="11012706" y="581119"/>
              <a:chExt cx="949605" cy="708866"/>
            </a:xfrm>
          </p:grpSpPr>
          <p:grpSp>
            <p:nvGrpSpPr>
              <p:cNvPr id="40" name="グループ化 39">
                <a:extLst>
                  <a:ext uri="{FF2B5EF4-FFF2-40B4-BE49-F238E27FC236}">
                    <a16:creationId xmlns:a16="http://schemas.microsoft.com/office/drawing/2014/main" id="{F1C967A7-80FC-8B0B-43DC-C0B1F2FBB6EB}"/>
                  </a:ext>
                </a:extLst>
              </p:cNvPr>
              <p:cNvGrpSpPr/>
              <p:nvPr/>
            </p:nvGrpSpPr>
            <p:grpSpPr>
              <a:xfrm>
                <a:off x="11012706" y="581119"/>
                <a:ext cx="936848" cy="460168"/>
                <a:chOff x="11032632" y="609500"/>
                <a:chExt cx="936848" cy="460168"/>
              </a:xfrm>
            </p:grpSpPr>
            <p:pic>
              <p:nvPicPr>
                <p:cNvPr id="31" name="図 30">
                  <a:extLst>
                    <a:ext uri="{FF2B5EF4-FFF2-40B4-BE49-F238E27FC236}">
                      <a16:creationId xmlns:a16="http://schemas.microsoft.com/office/drawing/2014/main" id="{06934DAB-D11A-A879-6D44-52D6046BC9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71685">
                  <a:off x="11032632" y="609500"/>
                  <a:ext cx="431789" cy="440898"/>
                </a:xfrm>
                <a:prstGeom prst="rect">
                  <a:avLst/>
                </a:prstGeom>
              </p:spPr>
            </p:pic>
            <p:pic>
              <p:nvPicPr>
                <p:cNvPr id="33" name="図 32">
                  <a:extLst>
                    <a:ext uri="{FF2B5EF4-FFF2-40B4-BE49-F238E27FC236}">
                      <a16:creationId xmlns:a16="http://schemas.microsoft.com/office/drawing/2014/main" id="{5AD83C09-48E8-9E6E-1661-E035462B1C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71685">
                  <a:off x="11283700" y="615856"/>
                  <a:ext cx="431789" cy="440898"/>
                </a:xfrm>
                <a:prstGeom prst="rect">
                  <a:avLst/>
                </a:prstGeom>
              </p:spPr>
            </p:pic>
            <p:pic>
              <p:nvPicPr>
                <p:cNvPr id="35" name="図 34">
                  <a:extLst>
                    <a:ext uri="{FF2B5EF4-FFF2-40B4-BE49-F238E27FC236}">
                      <a16:creationId xmlns:a16="http://schemas.microsoft.com/office/drawing/2014/main" id="{BCAB5020-BA75-C5E3-C6EC-3052437A450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71685">
                  <a:off x="11537691" y="628770"/>
                  <a:ext cx="431789" cy="440898"/>
                </a:xfrm>
                <a:prstGeom prst="rect">
                  <a:avLst/>
                </a:prstGeom>
              </p:spPr>
            </p:pic>
          </p:grpSp>
          <p:grpSp>
            <p:nvGrpSpPr>
              <p:cNvPr id="39" name="グループ化 38">
                <a:extLst>
                  <a:ext uri="{FF2B5EF4-FFF2-40B4-BE49-F238E27FC236}">
                    <a16:creationId xmlns:a16="http://schemas.microsoft.com/office/drawing/2014/main" id="{C2F0AC5C-3625-4F54-9BB9-55B12794A039}"/>
                  </a:ext>
                </a:extLst>
              </p:cNvPr>
              <p:cNvGrpSpPr/>
              <p:nvPr/>
            </p:nvGrpSpPr>
            <p:grpSpPr>
              <a:xfrm>
                <a:off x="11025463" y="804788"/>
                <a:ext cx="936848" cy="485197"/>
                <a:chOff x="11146932" y="847625"/>
                <a:chExt cx="936848" cy="460168"/>
              </a:xfrm>
            </p:grpSpPr>
            <p:pic>
              <p:nvPicPr>
                <p:cNvPr id="36" name="図 35">
                  <a:extLst>
                    <a:ext uri="{FF2B5EF4-FFF2-40B4-BE49-F238E27FC236}">
                      <a16:creationId xmlns:a16="http://schemas.microsoft.com/office/drawing/2014/main" id="{A6683786-BD1D-7E05-79B1-56F2F880BE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71685">
                  <a:off x="11146932" y="847625"/>
                  <a:ext cx="431789" cy="440898"/>
                </a:xfrm>
                <a:prstGeom prst="rect">
                  <a:avLst/>
                </a:prstGeom>
              </p:spPr>
            </p:pic>
            <p:pic>
              <p:nvPicPr>
                <p:cNvPr id="37" name="図 36">
                  <a:extLst>
                    <a:ext uri="{FF2B5EF4-FFF2-40B4-BE49-F238E27FC236}">
                      <a16:creationId xmlns:a16="http://schemas.microsoft.com/office/drawing/2014/main" id="{DC952B46-4397-8A0C-6533-1B30E34ACF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71685">
                  <a:off x="11398000" y="853981"/>
                  <a:ext cx="431789" cy="440898"/>
                </a:xfrm>
                <a:prstGeom prst="rect">
                  <a:avLst/>
                </a:prstGeom>
              </p:spPr>
            </p:pic>
            <p:pic>
              <p:nvPicPr>
                <p:cNvPr id="38" name="図 37">
                  <a:extLst>
                    <a:ext uri="{FF2B5EF4-FFF2-40B4-BE49-F238E27FC236}">
                      <a16:creationId xmlns:a16="http://schemas.microsoft.com/office/drawing/2014/main" id="{6CAA1DB7-D2E7-506E-6421-710118A0A49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9771685">
                  <a:off x="11651991" y="866895"/>
                  <a:ext cx="431789" cy="440898"/>
                </a:xfrm>
                <a:prstGeom prst="rect">
                  <a:avLst/>
                </a:prstGeom>
              </p:spPr>
            </p:pic>
          </p:grpSp>
        </p:grpSp>
      </p:grpSp>
      <p:sp>
        <p:nvSpPr>
          <p:cNvPr id="43" name="テキスト ボックス 42">
            <a:extLst>
              <a:ext uri="{FF2B5EF4-FFF2-40B4-BE49-F238E27FC236}">
                <a16:creationId xmlns:a16="http://schemas.microsoft.com/office/drawing/2014/main" id="{CD93A757-A5F5-6D97-C297-BD3393724D98}"/>
              </a:ext>
            </a:extLst>
          </p:cNvPr>
          <p:cNvSpPr txBox="1"/>
          <p:nvPr/>
        </p:nvSpPr>
        <p:spPr>
          <a:xfrm>
            <a:off x="9314421" y="4049975"/>
            <a:ext cx="1145969" cy="461665"/>
          </a:xfrm>
          <a:prstGeom prst="rect">
            <a:avLst/>
          </a:prstGeom>
          <a:noFill/>
        </p:spPr>
        <p:txBody>
          <a:bodyPr wrap="square" rtlCol="0">
            <a:spAutoFit/>
          </a:bodyPr>
          <a:lstStyle/>
          <a:p>
            <a:r>
              <a:rPr lang="ja-JP" altLang="en-US" sz="2400" dirty="0">
                <a:latin typeface="BIZ UDPゴシック" panose="020B0400000000000000" pitchFamily="50" charset="-128"/>
                <a:ea typeface="BIZ UDPゴシック" panose="020B0400000000000000" pitchFamily="50" charset="-128"/>
              </a:rPr>
              <a:t>消費者</a:t>
            </a:r>
            <a:endParaRPr lang="en-US" altLang="ja-JP" sz="2400" dirty="0">
              <a:solidFill>
                <a:schemeClr val="tx1"/>
              </a:solidFill>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08AF16F4-E7D9-9B45-E8C2-E9326164131C}"/>
              </a:ext>
            </a:extLst>
          </p:cNvPr>
          <p:cNvSpPr txBox="1"/>
          <p:nvPr/>
        </p:nvSpPr>
        <p:spPr>
          <a:xfrm>
            <a:off x="9411880" y="3894994"/>
            <a:ext cx="1145969" cy="261610"/>
          </a:xfrm>
          <a:prstGeom prst="rect">
            <a:avLst/>
          </a:prstGeom>
          <a:noFill/>
        </p:spPr>
        <p:txBody>
          <a:bodyPr wrap="square" rtlCol="0">
            <a:spAutoFit/>
          </a:bodyPr>
          <a:lstStyle/>
          <a:p>
            <a:pPr>
              <a:spcBef>
                <a:spcPts val="600"/>
              </a:spcBef>
              <a:spcAft>
                <a:spcPts val="600"/>
              </a:spcAft>
            </a:pPr>
            <a:r>
              <a:rPr kumimoji="1" lang="ja-JP" altLang="en-US" sz="1100" dirty="0">
                <a:latin typeface="BIZ UDPゴシック" panose="020B0400000000000000" pitchFamily="50" charset="-128"/>
                <a:ea typeface="BIZ UDPゴシック" panose="020B0400000000000000" pitchFamily="50" charset="-128"/>
              </a:rPr>
              <a:t>しょうひしゃ</a:t>
            </a:r>
          </a:p>
        </p:txBody>
      </p:sp>
      <p:pic>
        <p:nvPicPr>
          <p:cNvPr id="28" name="図 27">
            <a:extLst>
              <a:ext uri="{FF2B5EF4-FFF2-40B4-BE49-F238E27FC236}">
                <a16:creationId xmlns:a16="http://schemas.microsoft.com/office/drawing/2014/main" id="{45C149AD-AE5C-A571-E3F6-782EE90C84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0600" y="4636695"/>
            <a:ext cx="2334970" cy="1719221"/>
          </a:xfrm>
          <a:prstGeom prst="rect">
            <a:avLst/>
          </a:prstGeom>
        </p:spPr>
      </p:pic>
    </p:spTree>
    <p:extLst>
      <p:ext uri="{BB962C8B-B14F-4D97-AF65-F5344CB8AC3E}">
        <p14:creationId xmlns:p14="http://schemas.microsoft.com/office/powerpoint/2010/main" val="279369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fade">
                                      <p:cBhvr>
                                        <p:cTn id="24" dur="500"/>
                                        <p:tgtEl>
                                          <p:spTgt spid="41"/>
                                        </p:tgtEl>
                                      </p:cBhvr>
                                    </p:animEffect>
                                  </p:childTnLst>
                                </p:cTn>
                              </p:par>
                              <p:par>
                                <p:cTn id="25" presetID="10"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fade">
                                      <p:cBhvr>
                                        <p:cTn id="44" dur="500"/>
                                        <p:tgtEl>
                                          <p:spTgt spid="5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10"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Effect transition="in" filter="fade">
                                      <p:cBhvr>
                                        <p:cTn id="58" dur="500"/>
                                        <p:tgtEl>
                                          <p:spTgt spid="5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500"/>
                                        <p:tgtEl>
                                          <p:spTgt spid="2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42" grpId="0" animBg="1"/>
      <p:bldP spid="12" grpId="0"/>
      <p:bldP spid="21" grpId="0"/>
      <p:bldP spid="13" grpId="0"/>
      <p:bldP spid="24" grpId="0"/>
      <p:bldP spid="41" grpId="0"/>
      <p:bldP spid="23" grpId="0"/>
      <p:bldP spid="14" grpId="0"/>
      <p:bldP spid="29" grpId="0"/>
      <p:bldP spid="43" grpId="0"/>
      <p:bldP spid="27"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5135</Words>
  <Application>Microsoft Office PowerPoint</Application>
  <PresentationFormat>ワイド画面</PresentationFormat>
  <Paragraphs>819</Paragraphs>
  <Slides>49</Slides>
  <Notes>49</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49</vt:i4>
      </vt:variant>
    </vt:vector>
  </HeadingPairs>
  <TitlesOfParts>
    <vt:vector size="58" baseType="lpstr">
      <vt:lpstr>BIZ UDPゴシック</vt:lpstr>
      <vt:lpstr>BIZ UDゴシック</vt:lpstr>
      <vt:lpstr>BIZ UDゴシック</vt:lpstr>
      <vt:lpstr>メイリオ</vt:lpstr>
      <vt:lpstr>游ゴシック</vt:lpstr>
      <vt:lpstr>游ゴシック Light</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2026-01-08T07:47:55Z</dcterms:created>
  <dcterms:modified xsi:type="dcterms:W3CDTF">2026-01-08T07:50:22Z</dcterms:modified>
</cp:coreProperties>
</file>