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8" autoAdjust="0"/>
    <p:restoredTop sz="89590" autoAdjust="0"/>
  </p:normalViewPr>
  <p:slideViewPr>
    <p:cSldViewPr showGuides="1">
      <p:cViewPr varScale="1">
        <p:scale>
          <a:sx n="43" d="100"/>
          <a:sy n="43" d="100"/>
        </p:scale>
        <p:origin x="1950" y="60"/>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t>
        <a:bodyPr/>
        <a:lstStyle/>
        <a:p>
          <a:endParaRPr kumimoji="1" lang="ja-JP" altLang="en-US"/>
        </a:p>
      </dgm:t>
    </dgm:pt>
    <dgm:pt modelId="{CFF5CB41-CF4E-4ED4-B53D-AAE3A10ED5EF}" type="pres">
      <dgm:prSet presAssocID="{66FB4878-4F39-40FC-B18A-BCBAF71DAE15}" presName="sibTrans" presStyleLbl="sibTrans2D1" presStyleIdx="0" presStyleCnt="3"/>
      <dgm:spPr/>
      <dgm:t>
        <a:bodyPr/>
        <a:lstStyle/>
        <a:p>
          <a:endParaRPr kumimoji="1" lang="ja-JP" altLang="en-US"/>
        </a:p>
      </dgm:t>
    </dgm:pt>
    <dgm:pt modelId="{CA23E1E8-F132-4E67-87B3-D9587E8FB8B6}" type="pres">
      <dgm:prSet presAssocID="{66FB4878-4F39-40FC-B18A-BCBAF71DAE15}" presName="connectorText" presStyleLbl="sibTrans2D1" presStyleIdx="0" presStyleCnt="3"/>
      <dgm:spPr/>
      <dgm:t>
        <a:bodyPr/>
        <a:lstStyle/>
        <a:p>
          <a:endParaRPr kumimoji="1" lang="ja-JP" altLang="en-US"/>
        </a:p>
      </dgm:t>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t>
        <a:bodyPr/>
        <a:lstStyle/>
        <a:p>
          <a:endParaRPr kumimoji="1" lang="ja-JP" altLang="en-US"/>
        </a:p>
      </dgm:t>
    </dgm:pt>
    <dgm:pt modelId="{07E57BD9-A610-471D-94D2-25F8C74CE6C3}" type="pres">
      <dgm:prSet presAssocID="{8658B16A-ED88-4E3E-A216-AC035E380CEE}" presName="sibTrans" presStyleLbl="sibTrans2D1" presStyleIdx="1" presStyleCnt="3"/>
      <dgm:spPr/>
      <dgm:t>
        <a:bodyPr/>
        <a:lstStyle/>
        <a:p>
          <a:endParaRPr kumimoji="1" lang="ja-JP" altLang="en-US"/>
        </a:p>
      </dgm:t>
    </dgm:pt>
    <dgm:pt modelId="{B0B34AEA-38FA-4C88-BA52-3316599BBD91}" type="pres">
      <dgm:prSet presAssocID="{8658B16A-ED88-4E3E-A216-AC035E380CEE}" presName="connectorText" presStyleLbl="sibTrans2D1" presStyleIdx="1" presStyleCnt="3"/>
      <dgm:spPr/>
      <dgm:t>
        <a:bodyPr/>
        <a:lstStyle/>
        <a:p>
          <a:endParaRPr kumimoji="1" lang="ja-JP" altLang="en-US"/>
        </a:p>
      </dgm:t>
    </dgm:pt>
    <dgm:pt modelId="{67B6EAC6-D517-4440-84BD-77CEF5B21E09}" type="pres">
      <dgm:prSet presAssocID="{3FB32532-4467-4EB3-B608-D85AC11C47F3}" presName="node" presStyleLbl="node1" presStyleIdx="2" presStyleCnt="4">
        <dgm:presLayoutVars>
          <dgm:bulletEnabled val="1"/>
        </dgm:presLayoutVars>
      </dgm:prSet>
      <dgm:spPr/>
      <dgm:t>
        <a:bodyPr/>
        <a:lstStyle/>
        <a:p>
          <a:endParaRPr kumimoji="1" lang="ja-JP" altLang="en-US"/>
        </a:p>
      </dgm:t>
    </dgm:pt>
    <dgm:pt modelId="{90C5D922-6A5D-46C0-9456-74164A2F35BD}" type="pres">
      <dgm:prSet presAssocID="{86E2AB7C-208C-4253-A2EC-E5DC38109D07}" presName="sibTrans" presStyleLbl="sibTrans2D1" presStyleIdx="2" presStyleCnt="3"/>
      <dgm:spPr/>
      <dgm:t>
        <a:bodyPr/>
        <a:lstStyle/>
        <a:p>
          <a:endParaRPr kumimoji="1" lang="ja-JP" altLang="en-US"/>
        </a:p>
      </dgm:t>
    </dgm:pt>
    <dgm:pt modelId="{419E62D7-D48A-4C12-A2C0-ED9A98710212}" type="pres">
      <dgm:prSet presAssocID="{86E2AB7C-208C-4253-A2EC-E5DC38109D07}" presName="connectorText" presStyleLbl="sibTrans2D1" presStyleIdx="2" presStyleCnt="3"/>
      <dgm:spPr/>
      <dgm:t>
        <a:bodyPr/>
        <a:lstStyle/>
        <a:p>
          <a:endParaRPr kumimoji="1" lang="ja-JP" altLang="en-US"/>
        </a:p>
      </dgm:t>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t>
        <a:bodyPr/>
        <a:lstStyle/>
        <a:p>
          <a:endParaRPr kumimoji="1" lang="ja-JP" altLang="en-US"/>
        </a:p>
      </dgm:t>
    </dgm:pt>
  </dgm:ptLst>
  <dgm:cxnLst>
    <dgm:cxn modelId="{BFDDAF30-30E2-4B22-975D-4CE066C62289}" srcId="{EDB67254-973C-47D9-BB52-1E6A0CCBEBDA}" destId="{A3E3EE09-5CF8-40EB-92C3-BF5D1595A75E}" srcOrd="1" destOrd="0" parTransId="{B38A8250-2156-4CC4-9665-866BA73228EE}" sibTransId="{8658B16A-ED88-4E3E-A216-AC035E380CEE}"/>
    <dgm:cxn modelId="{7121B294-75F0-4F7D-AC7D-0C7492B1B849}" type="presOf" srcId="{3FB32532-4467-4EB3-B608-D85AC11C47F3}" destId="{67B6EAC6-D517-4440-84BD-77CEF5B21E09}" srcOrd="0" destOrd="0" presId="urn:microsoft.com/office/officeart/2005/8/layout/process1"/>
    <dgm:cxn modelId="{76200B7A-FDDF-4C77-9C18-821A564A3D03}" type="presOf" srcId="{86E2AB7C-208C-4253-A2EC-E5DC38109D07}" destId="{90C5D922-6A5D-46C0-9456-74164A2F35BD}"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D65C4E0E-445C-4B51-8E8F-F975D85C1AA5}" type="presOf" srcId="{A3E3EE09-5CF8-40EB-92C3-BF5D1595A75E}" destId="{4CB5322D-4A74-4113-B0B0-E8DF0F3DFFEA}" srcOrd="0" destOrd="0" presId="urn:microsoft.com/office/officeart/2005/8/layout/process1"/>
    <dgm:cxn modelId="{E8FE4A3F-A9AF-408A-BDF9-2B9134DD7757}" type="presOf" srcId="{6220E71F-98A9-4E3F-B12C-63A2BBD8D23F}" destId="{AFCA76E2-22F3-4060-8402-22F8BDEAC26C}"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329CB2C7-244B-4EFA-B1EA-5EFE7E936E64}" type="presOf" srcId="{8658B16A-ED88-4E3E-A216-AC035E380CEE}" destId="{B0B34AEA-38FA-4C88-BA52-3316599BBD91}" srcOrd="1" destOrd="0" presId="urn:microsoft.com/office/officeart/2005/8/layout/process1"/>
    <dgm:cxn modelId="{AE6238C0-97A0-4BF4-AAB6-6431A908FA1C}" type="presOf" srcId="{66FB4878-4F39-40FC-B18A-BCBAF71DAE15}" destId="{CA23E1E8-F132-4E67-87B3-D9587E8FB8B6}" srcOrd="1" destOrd="0" presId="urn:microsoft.com/office/officeart/2005/8/layout/process1"/>
    <dgm:cxn modelId="{2467DE06-29C1-4757-AE55-FAB9366ABC33}" type="presOf" srcId="{86E2AB7C-208C-4253-A2EC-E5DC38109D07}" destId="{419E62D7-D48A-4C12-A2C0-ED9A98710212}" srcOrd="1"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0A78BE10-080E-4874-B394-BA5D489AE66B}" type="presOf" srcId="{8658B16A-ED88-4E3E-A216-AC035E380CEE}" destId="{07E57BD9-A610-471D-94D2-25F8C74CE6C3}" srcOrd="0" destOrd="0" presId="urn:microsoft.com/office/officeart/2005/8/layout/process1"/>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人に馴れる</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被害発生</a:t>
          </a:r>
          <a:endPar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smtClean="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0"/>
            <a:ext cx="2949787" cy="496965"/>
          </a:xfrm>
          <a:prstGeom prst="rect">
            <a:avLst/>
          </a:prstGeom>
        </p:spPr>
        <p:txBody>
          <a:bodyPr vert="horz" lIns="91336" tIns="45670" rIns="91336" bIns="4567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0"/>
            <a:ext cx="2949787" cy="496965"/>
          </a:xfrm>
          <a:prstGeom prst="rect">
            <a:avLst/>
          </a:prstGeom>
        </p:spPr>
        <p:txBody>
          <a:bodyPr vert="horz" lIns="91336" tIns="45670" rIns="91336" bIns="45670" rtlCol="0"/>
          <a:lstStyle>
            <a:lvl1pPr algn="r">
              <a:defRPr sz="1400"/>
            </a:lvl1pPr>
          </a:lstStyle>
          <a:p>
            <a:fld id="{4692FE5D-00F7-42DE-AA22-8FF1BA9CFB36}" type="datetimeFigureOut">
              <a:rPr kumimoji="1" lang="ja-JP" altLang="en-US" smtClean="0"/>
              <a:t>2018/12/27</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336" tIns="45670" rIns="91336" bIns="4567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36" tIns="45670" rIns="91336" bIns="456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56"/>
            <a:ext cx="2949787" cy="496965"/>
          </a:xfrm>
          <a:prstGeom prst="rect">
            <a:avLst/>
          </a:prstGeom>
        </p:spPr>
        <p:txBody>
          <a:bodyPr vert="horz" lIns="91336" tIns="45670" rIns="91336" bIns="4567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56"/>
            <a:ext cx="2949787" cy="496965"/>
          </a:xfrm>
          <a:prstGeom prst="rect">
            <a:avLst/>
          </a:prstGeom>
        </p:spPr>
        <p:txBody>
          <a:bodyPr vert="horz" lIns="91336" tIns="45670" rIns="91336" bIns="4567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32590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2018/12/27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スズメ</a:t>
            </a:r>
            <a:r>
              <a:rPr lang="ja-JP" altLang="en-US" sz="7200" b="1" dirty="0" smtClean="0">
                <a:ln w="25400">
                  <a:solidFill>
                    <a:schemeClr val="tx1"/>
                  </a:solidFill>
                </a:ln>
                <a:latin typeface="メイリオ" panose="020B0604030504040204" pitchFamily="50" charset="-128"/>
                <a:ea typeface="メイリオ" panose="020B0604030504040204" pitchFamily="50" charset="-128"/>
              </a:rPr>
              <a:t>に</a:t>
            </a: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smtClean="0">
                <a:ln w="25400">
                  <a:solidFill>
                    <a:schemeClr val="tx1"/>
                  </a:solidFill>
                  <a:prstDash val="solid"/>
                </a:ln>
                <a:latin typeface="メイリオ" panose="020B0604030504040204" pitchFamily="50" charset="-128"/>
                <a:ea typeface="メイリオ" panose="020B0604030504040204" pitchFamily="50" charset="-128"/>
              </a:rPr>
              <a:t>を</a:t>
            </a:r>
            <a: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t/>
            </a:r>
            <a:br>
              <a:rPr lang="en-US" altLang="ja-JP" sz="8000" b="1" dirty="0" smtClean="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smtClean="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とって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5042" y="5356944"/>
            <a:ext cx="2701355" cy="177750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ea typeface="+mj-ea"/>
              </a:rPr>
              <a:t>○○町内会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smtClean="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endPar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endParaRP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smtClean="0">
                <a:ln w="9525">
                  <a:noFill/>
                </a:ln>
                <a:latin typeface="HGS明朝E" panose="02020900000000000000" pitchFamily="18" charset="-128"/>
                <a:ea typeface="HGS明朝E" panose="02020900000000000000" pitchFamily="18" charset="-128"/>
              </a:rPr>
              <a:t>私はペットではありません</a:t>
            </a:r>
            <a:endParaRPr lang="ja-JP" altLang="en-US" sz="3200" b="1" dirty="0">
              <a:ln w="9525">
                <a:noFill/>
              </a:ln>
              <a:latin typeface="HGS明朝E" panose="02020900000000000000" pitchFamily="18" charset="-128"/>
              <a:ea typeface="HGS明朝E" panose="02020900000000000000" pitchFamily="18" charset="-128"/>
            </a:endParaRP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○○町内会から</a:t>
            </a:r>
            <a:r>
              <a:rPr kumimoji="1" lang="ja-JP" altLang="en-US" sz="2400" dirty="0" smtClean="0">
                <a:ln w="0"/>
                <a:solidFill>
                  <a:schemeClr val="tx1"/>
                </a:solidFill>
                <a:latin typeface="HGS創英角ｺﾞｼｯｸUB" panose="020B0900000000000000" pitchFamily="50" charset="-128"/>
                <a:ea typeface="HGS創英角ｺﾞｼｯｸUB" panose="020B0900000000000000" pitchFamily="50" charset="-128"/>
              </a:rPr>
              <a:t>のお願い</a:t>
            </a:r>
            <a:endPar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196730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a:t>
            </a:r>
            <a:r>
              <a:rPr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駆除されること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確かめる習性が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張り、ハト</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が止まれないようにしましょう</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ステンレスワイヤーでも</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を複数</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smtClean="0">
                <a:solidFill>
                  <a:schemeClr val="tx1"/>
                </a:solidFill>
                <a:latin typeface="+mj-ea"/>
              </a:rPr>
              <a:t>○○町内会　</a:t>
            </a:r>
            <a:r>
              <a:rPr lang="ja-JP" altLang="en-US" sz="1700" b="1" dirty="0">
                <a:solidFill>
                  <a:schemeClr val="tx1"/>
                </a:solidFill>
                <a:latin typeface="+mj-ea"/>
              </a:rPr>
              <a:t>　</a:t>
            </a:r>
            <a:r>
              <a:rPr lang="ja-JP" altLang="en-US" sz="1700" b="1" dirty="0" smtClean="0">
                <a:solidFill>
                  <a:schemeClr val="tx1"/>
                </a:solidFill>
                <a:latin typeface="+mj-ea"/>
              </a:rPr>
              <a:t>連絡先：</a:t>
            </a:r>
            <a:r>
              <a:rPr lang="ja-JP" altLang="en-US" sz="1700" b="1" dirty="0">
                <a:solidFill>
                  <a:schemeClr val="tx1"/>
                </a:solidFill>
                <a:latin typeface="+mj-ea"/>
              </a:rPr>
              <a:t>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アレルギー</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（鳴き声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健康</a:t>
            </a:r>
            <a:r>
              <a:rPr lang="ja-JP" altLang="en-US" sz="1800" dirty="0">
                <a:latin typeface="HG創英角ﾎﾟｯﾌﾟ体" panose="040B0A09000000000000" pitchFamily="49" charset="-128"/>
                <a:ea typeface="HG創英角ﾎﾟｯﾌﾟ体" panose="040B0A09000000000000" pitchFamily="49" charset="-128"/>
              </a:rPr>
              <a:t>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1677505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3910</TotalTime>
  <Words>541</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スズメにエサを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桃木　康行</cp:lastModifiedBy>
  <cp:revision>354</cp:revision>
  <cp:lastPrinted>2018-12-27T01:54:29Z</cp:lastPrinted>
  <dcterms:created xsi:type="dcterms:W3CDTF">2018-08-30T11:09:49Z</dcterms:created>
  <dcterms:modified xsi:type="dcterms:W3CDTF">2018-12-27T01:55:16Z</dcterms:modified>
</cp:coreProperties>
</file>