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48" r:id="rId3"/>
  </p:sldMasterIdLst>
  <p:notesMasterIdLst>
    <p:notesMasterId r:id="rId9"/>
  </p:notesMasterIdLst>
  <p:handoutMasterIdLst>
    <p:handoutMasterId r:id="rId10"/>
  </p:handoutMasterIdLst>
  <p:sldIdLst>
    <p:sldId id="780" r:id="rId4"/>
    <p:sldId id="781" r:id="rId5"/>
    <p:sldId id="779" r:id="rId6"/>
    <p:sldId id="256" r:id="rId7"/>
    <p:sldId id="262" r:id="rId8"/>
  </p:sldIdLst>
  <p:sldSz cx="13681075" cy="10080625"/>
  <p:notesSz cx="6646863" cy="9777413"/>
  <p:defaultTextStyle>
    <a:defPPr>
      <a:defRPr lang="ja-JP"/>
    </a:defPPr>
    <a:lvl1pPr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677863" indent="-192088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1355725" indent="-385763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2035175" indent="-579438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2713038" indent="-773113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5">
          <p15:clr>
            <a:srgbClr val="A4A3A4"/>
          </p15:clr>
        </p15:guide>
        <p15:guide id="2" pos="430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8" userDrawn="1">
          <p15:clr>
            <a:srgbClr val="A4A3A4"/>
          </p15:clr>
        </p15:guide>
        <p15:guide id="2" pos="209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杉山　直人" initials="杉山　直人" lastIdx="1" clrIdx="0">
    <p:extLst>
      <p:ext uri="{19B8F6BF-5375-455C-9EA6-DF929625EA0E}">
        <p15:presenceInfo xmlns:p15="http://schemas.microsoft.com/office/powerpoint/2012/main" userId="S::SugiyamaN@lan.pref.osaka.jp::7d09018b-c12e-4246-9dc8-2979ed59839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99CCFF"/>
    <a:srgbClr val="FFFF00"/>
    <a:srgbClr val="99FF99"/>
    <a:srgbClr val="00FF99"/>
    <a:srgbClr val="83C5D7"/>
    <a:srgbClr val="EAEAEA"/>
    <a:srgbClr val="006600"/>
    <a:srgbClr val="74B2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74" autoAdjust="0"/>
    <p:restoredTop sz="95032" autoAdjust="0"/>
  </p:normalViewPr>
  <p:slideViewPr>
    <p:cSldViewPr snapToGrid="0">
      <p:cViewPr varScale="1">
        <p:scale>
          <a:sx n="37" d="100"/>
          <a:sy n="37" d="100"/>
        </p:scale>
        <p:origin x="32" y="136"/>
      </p:cViewPr>
      <p:guideLst>
        <p:guide orient="horz" pos="3175"/>
        <p:guide pos="4309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44" d="100"/>
          <a:sy n="44" d="100"/>
        </p:scale>
        <p:origin x="-2952" y="-102"/>
      </p:cViewPr>
      <p:guideLst>
        <p:guide orient="horz" pos="3078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552D33C5-C25D-4D63-B41A-FFE1247506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0"/>
            <a:ext cx="2880101" cy="488793"/>
          </a:xfrm>
          <a:prstGeom prst="rect">
            <a:avLst/>
          </a:prstGeom>
        </p:spPr>
        <p:txBody>
          <a:bodyPr vert="horz" lIns="89645" tIns="44825" rIns="89645" bIns="44825" rtlCol="0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4C3C6BD-4929-4BAC-9573-876824242BE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65216" y="0"/>
            <a:ext cx="2880101" cy="488793"/>
          </a:xfrm>
          <a:prstGeom prst="rect">
            <a:avLst/>
          </a:prstGeom>
        </p:spPr>
        <p:txBody>
          <a:bodyPr vert="horz" lIns="89645" tIns="44825" rIns="89645" bIns="44825" rtlCol="0"/>
          <a:lstStyle>
            <a:lvl1pPr algn="r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463DAD66-1FE5-49E5-B7FB-DBE4EA8E9398}" type="datetimeFigureOut">
              <a:rPr lang="ja-JP" altLang="en-US"/>
              <a:pPr>
                <a:defRPr/>
              </a:pPr>
              <a:t>2026/9/1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E4E7AA3-4112-4003-BA8C-DBF686B9C1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3" y="9287059"/>
            <a:ext cx="2880101" cy="488792"/>
          </a:xfrm>
          <a:prstGeom prst="rect">
            <a:avLst/>
          </a:prstGeom>
        </p:spPr>
        <p:txBody>
          <a:bodyPr vert="horz" lIns="89645" tIns="44825" rIns="89645" bIns="44825" rtlCol="0" anchor="b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3F3A1AC-07F6-4105-9452-DF8F121BDC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65216" y="9287059"/>
            <a:ext cx="2880101" cy="488792"/>
          </a:xfrm>
          <a:prstGeom prst="rect">
            <a:avLst/>
          </a:prstGeom>
        </p:spPr>
        <p:txBody>
          <a:bodyPr vert="horz" wrap="square" lIns="89645" tIns="44825" rIns="89645" bIns="4482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F3D62B2-AF15-4344-B694-6FDE37F6C10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969B52F9-BD09-40B7-A328-49C585102B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3" y="0"/>
            <a:ext cx="2878551" cy="488793"/>
          </a:xfrm>
          <a:prstGeom prst="rect">
            <a:avLst/>
          </a:prstGeom>
        </p:spPr>
        <p:txBody>
          <a:bodyPr vert="horz" lIns="61584" tIns="30795" rIns="61584" bIns="30795" rtlCol="0"/>
          <a:lstStyle>
            <a:lvl1pPr algn="l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6623310-E63B-4839-A083-DBF2A4A1A49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65216" y="0"/>
            <a:ext cx="2880101" cy="488793"/>
          </a:xfrm>
          <a:prstGeom prst="rect">
            <a:avLst/>
          </a:prstGeom>
        </p:spPr>
        <p:txBody>
          <a:bodyPr vert="horz" lIns="61584" tIns="30795" rIns="61584" bIns="30795" rtlCol="0"/>
          <a:lstStyle>
            <a:lvl1pPr algn="r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fld id="{5CC87F28-5B40-4F8A-8BCC-E13DDB535676}" type="datetimeFigureOut">
              <a:rPr lang="ja-JP" altLang="en-US"/>
              <a:pPr>
                <a:defRPr/>
              </a:pPr>
              <a:t>2026/9/1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867F826A-14F4-4155-98CB-D7C7B0E380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36613" y="733425"/>
            <a:ext cx="4973637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1584" tIns="30795" rIns="61584" bIns="30795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52B16310-4090-438A-BBD0-8F5B06D761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4997" y="4644310"/>
            <a:ext cx="5316870" cy="4399133"/>
          </a:xfrm>
          <a:prstGeom prst="rect">
            <a:avLst/>
          </a:prstGeom>
        </p:spPr>
        <p:txBody>
          <a:bodyPr vert="horz" lIns="61584" tIns="30795" rIns="61584" bIns="30795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62F804-D8C6-4B74-B363-B4525C4B28D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3" y="9287059"/>
            <a:ext cx="2878551" cy="488792"/>
          </a:xfrm>
          <a:prstGeom prst="rect">
            <a:avLst/>
          </a:prstGeom>
        </p:spPr>
        <p:txBody>
          <a:bodyPr vert="horz" lIns="61584" tIns="30795" rIns="61584" bIns="30795" rtlCol="0" anchor="b"/>
          <a:lstStyle>
            <a:lvl1pPr algn="l" defTabSz="862111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687B688-CD22-477C-989D-8E03A9217E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65216" y="9287059"/>
            <a:ext cx="2880101" cy="488792"/>
          </a:xfrm>
          <a:prstGeom prst="rect">
            <a:avLst/>
          </a:prstGeom>
        </p:spPr>
        <p:txBody>
          <a:bodyPr vert="horz" wrap="square" lIns="61584" tIns="30795" rIns="61584" bIns="30795" numCol="1" anchor="b" anchorCtr="0" compatLnSpc="1">
            <a:prstTxWarp prst="textNoShape">
              <a:avLst/>
            </a:prstTxWarp>
          </a:bodyPr>
          <a:lstStyle>
            <a:lvl1pPr algn="r" defTabSz="859185" eaLnBrk="1" hangingPunct="1">
              <a:defRPr sz="800"/>
            </a:lvl1pPr>
          </a:lstStyle>
          <a:p>
            <a:pPr>
              <a:defRPr/>
            </a:pPr>
            <a:fld id="{CB79C726-2B88-4326-BD17-EBFC85553AA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1pPr>
    <a:lvl2pPr marL="677863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2pPr>
    <a:lvl3pPr marL="1355725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3pPr>
    <a:lvl4pPr marL="2035175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4pPr>
    <a:lvl5pPr marL="2713038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5pPr>
    <a:lvl6pPr marL="3393937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4072724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4751511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5430299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>
            <a:extLst>
              <a:ext uri="{FF2B5EF4-FFF2-40B4-BE49-F238E27FC236}">
                <a16:creationId xmlns:a16="http://schemas.microsoft.com/office/drawing/2014/main" id="{E58EC6B9-62ED-4DC3-9B39-6DEE8E3C99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ー 2">
            <a:extLst>
              <a:ext uri="{FF2B5EF4-FFF2-40B4-BE49-F238E27FC236}">
                <a16:creationId xmlns:a16="http://schemas.microsoft.com/office/drawing/2014/main" id="{3B21996E-1AD6-4992-A215-B81BD75DD9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 dirty="0"/>
          </a:p>
        </p:txBody>
      </p:sp>
      <p:sp>
        <p:nvSpPr>
          <p:cNvPr id="5124" name="スライド番号プレースホルダー 3">
            <a:extLst>
              <a:ext uri="{FF2B5EF4-FFF2-40B4-BE49-F238E27FC236}">
                <a16:creationId xmlns:a16="http://schemas.microsoft.com/office/drawing/2014/main" id="{E9596632-5B66-42B4-96E4-20594DE115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3F7F366A-A284-4A65-BB81-980A906E9185}" type="slidenum">
              <a:rPr lang="ja-JP" altLang="en-US" sz="800" smtClean="0"/>
              <a:pPr/>
              <a:t>0</a:t>
            </a:fld>
            <a:endParaRPr lang="ja-JP" altLang="en-US" sz="8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>
            <a:extLst>
              <a:ext uri="{FF2B5EF4-FFF2-40B4-BE49-F238E27FC236}">
                <a16:creationId xmlns:a16="http://schemas.microsoft.com/office/drawing/2014/main" id="{297215A1-74BA-4808-BD1B-79AFDDAADB1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ー 2">
            <a:extLst>
              <a:ext uri="{FF2B5EF4-FFF2-40B4-BE49-F238E27FC236}">
                <a16:creationId xmlns:a16="http://schemas.microsoft.com/office/drawing/2014/main" id="{72559261-F2A0-4738-B7F8-0E22D2358C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5124" name="スライド番号プレースホルダー 3">
            <a:extLst>
              <a:ext uri="{FF2B5EF4-FFF2-40B4-BE49-F238E27FC236}">
                <a16:creationId xmlns:a16="http://schemas.microsoft.com/office/drawing/2014/main" id="{38FA21AB-F76C-48D4-BF2C-E697CBD68B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731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731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731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731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73125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8731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8731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8731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873125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32E46EEB-03C2-4B2C-84C0-9F8469F14122}" type="slidenum">
              <a:rPr lang="ja-JP" altLang="en-US" sz="800" smtClean="0"/>
              <a:pPr/>
              <a:t>1</a:t>
            </a:fld>
            <a:endParaRPr lang="ja-JP" altLang="en-US" sz="8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スライド イメージ プレースホルダー 1">
            <a:extLst>
              <a:ext uri="{FF2B5EF4-FFF2-40B4-BE49-F238E27FC236}">
                <a16:creationId xmlns:a16="http://schemas.microsoft.com/office/drawing/2014/main" id="{F5690FEF-AF3A-45A4-9015-E426ECEBDE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ノート プレースホルダー 2">
            <a:extLst>
              <a:ext uri="{FF2B5EF4-FFF2-40B4-BE49-F238E27FC236}">
                <a16:creationId xmlns:a16="http://schemas.microsoft.com/office/drawing/2014/main" id="{AAEC22C0-CC2A-4AC9-951C-8E92A6E441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ja-JP" dirty="0"/>
          </a:p>
        </p:txBody>
      </p:sp>
      <p:sp>
        <p:nvSpPr>
          <p:cNvPr id="9220" name="スライド番号プレースホルダー 3">
            <a:extLst>
              <a:ext uri="{FF2B5EF4-FFF2-40B4-BE49-F238E27FC236}">
                <a16:creationId xmlns:a16="http://schemas.microsoft.com/office/drawing/2014/main" id="{9016183A-E101-46D4-83BB-D1FCAB765B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884238"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702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6274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846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541838" indent="-773113" defTabSz="884238" eaLnBrk="0" fontAlgn="base" hangingPunct="0">
              <a:spcBef>
                <a:spcPct val="0"/>
              </a:spcBef>
              <a:spcAft>
                <a:spcPct val="0"/>
              </a:spcAft>
              <a:defRPr kumimoji="1" sz="27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489C1341-D344-464B-86C9-6CD741019787}" type="slidenum">
              <a:rPr lang="ja-JP" altLang="en-US" sz="800" smtClean="0"/>
              <a:pPr/>
              <a:t>2</a:t>
            </a:fld>
            <a:endParaRPr lang="ja-JP" altLang="en-US" sz="8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26082" y="3131534"/>
            <a:ext cx="11628914" cy="2160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052162" y="5712354"/>
            <a:ext cx="9576754" cy="2576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57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36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1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93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72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30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05280BF-E156-4669-B646-11A84F634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0B76A-0EDE-44D8-A9E8-3917F67D8519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FB339A4-D2A5-49C7-BFB3-79703AF04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D1FF470-8375-4ACD-9A8F-3E9716F1A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A1D760-B5DE-49A9-89F7-003CF7F26D5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7030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26AD037-8FDC-4B9E-AFE3-6CD172F88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ADB4C-982A-49D3-8E4B-0D68DF8C44A6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5DE63CF-43AF-4CD3-B0F0-013F4FBBB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1E9C61-5E9E-4A90-9709-A731193841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26CE6-F545-41DC-9A43-55495FE975FA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713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3887721" y="564706"/>
            <a:ext cx="4308587" cy="1204308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957202" y="564706"/>
            <a:ext cx="12702498" cy="1204308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97E47BB-025A-4A61-8E19-045156F94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2D908-C7C3-4AA2-B173-1C977007D0F5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88432BD-F79D-4B49-B8B0-E3B05D902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06AF59-7CCC-4460-820F-D4B849682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CEDEF-6DEC-4DF7-8E7D-CCEA0C60E60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02125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7325BC1-B269-41AA-86C7-699CC6B833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20F0F-7D20-4A3E-96B2-A14C7E3FDB4D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D5F8DF7-6CEF-4099-8AEC-44F49C5FC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1E145D9-587D-432C-A388-2591E071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A61D3C-234B-433C-9DBA-7526C07EE3C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4825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80711" y="6477740"/>
            <a:ext cx="11628914" cy="2002124"/>
          </a:xfrm>
        </p:spPr>
        <p:txBody>
          <a:bodyPr anchor="t"/>
          <a:lstStyle>
            <a:lvl1pPr algn="l">
              <a:defRPr sz="59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80711" y="4272601"/>
            <a:ext cx="11628914" cy="2205136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78787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5757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203636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1515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3939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07272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5151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3029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52A089-D46A-4ACF-8D34-553F6600C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0AED7-0E46-4F22-A341-E8F18C925E85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5923FD8-646F-479A-8E78-813E7E98F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409E14-83DA-4C43-8829-CABC54721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401D3-85C8-424F-A621-799A1BDE0BC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57425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957204" y="3292538"/>
            <a:ext cx="8505543" cy="931524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9690762" y="3292538"/>
            <a:ext cx="8505543" cy="931524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8F58A710-0A1D-4374-A16C-1AEBC9635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DC7722-D234-4153-ADF0-E4A64B25CF4A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B3B8B3D5-3729-4CBE-B352-2BE4C24838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6D980259-C096-4D8C-A77D-D151FAC7FB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3DFDE-251A-42B2-BAD9-F1761AD570B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65221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4055" y="403692"/>
            <a:ext cx="12312969" cy="1680104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84056" y="2256478"/>
            <a:ext cx="6044851" cy="94039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8787" indent="0">
              <a:buNone/>
              <a:defRPr sz="3000" b="1"/>
            </a:lvl2pPr>
            <a:lvl3pPr marL="1357574" indent="0">
              <a:buNone/>
              <a:defRPr sz="2700" b="1"/>
            </a:lvl3pPr>
            <a:lvl4pPr marL="2036362" indent="0">
              <a:buNone/>
              <a:defRPr sz="2300" b="1"/>
            </a:lvl4pPr>
            <a:lvl5pPr marL="2715150" indent="0">
              <a:buNone/>
              <a:defRPr sz="2300" b="1"/>
            </a:lvl5pPr>
            <a:lvl6pPr marL="3393937" indent="0">
              <a:buNone/>
              <a:defRPr sz="2300" b="1"/>
            </a:lvl6pPr>
            <a:lvl7pPr marL="4072724" indent="0">
              <a:buNone/>
              <a:defRPr sz="2300" b="1"/>
            </a:lvl7pPr>
            <a:lvl8pPr marL="4751511" indent="0">
              <a:buNone/>
              <a:defRPr sz="2300" b="1"/>
            </a:lvl8pPr>
            <a:lvl9pPr marL="5430299" indent="0">
              <a:buNone/>
              <a:defRPr sz="2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84056" y="3196869"/>
            <a:ext cx="6044851" cy="5808027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949800" y="2256478"/>
            <a:ext cx="6047225" cy="94039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8787" indent="0">
              <a:buNone/>
              <a:defRPr sz="3000" b="1"/>
            </a:lvl2pPr>
            <a:lvl3pPr marL="1357574" indent="0">
              <a:buNone/>
              <a:defRPr sz="2700" b="1"/>
            </a:lvl3pPr>
            <a:lvl4pPr marL="2036362" indent="0">
              <a:buNone/>
              <a:defRPr sz="2300" b="1"/>
            </a:lvl4pPr>
            <a:lvl5pPr marL="2715150" indent="0">
              <a:buNone/>
              <a:defRPr sz="2300" b="1"/>
            </a:lvl5pPr>
            <a:lvl6pPr marL="3393937" indent="0">
              <a:buNone/>
              <a:defRPr sz="2300" b="1"/>
            </a:lvl6pPr>
            <a:lvl7pPr marL="4072724" indent="0">
              <a:buNone/>
              <a:defRPr sz="2300" b="1"/>
            </a:lvl7pPr>
            <a:lvl8pPr marL="4751511" indent="0">
              <a:buNone/>
              <a:defRPr sz="2300" b="1"/>
            </a:lvl8pPr>
            <a:lvl9pPr marL="5430299" indent="0">
              <a:buNone/>
              <a:defRPr sz="2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949800" y="3196869"/>
            <a:ext cx="6047225" cy="5808027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08A14F7A-26B1-473E-8FA8-0324E370F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DA3F2-6A4F-4A53-A9CD-EEB34C39D4F7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C4D2316E-E4DE-48F3-BA66-5BF857690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A15BDED3-2CFD-462F-8C01-A23311E77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35BD8-CE09-44EE-9498-694C5487FF0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31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8BE02B17-D096-46EA-BB8F-D9EB3C595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468AA-10D7-4AD0-8A9B-DA95CB36EB58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5A2AEE51-B98C-4252-98BD-7C41853DB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F1ADCA0A-31B7-4DC7-9C00-D0C5B45E1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EEA22-7734-4CF5-8B23-613DEB0C104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31425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931EF14A-08D7-44FD-B8B2-F842E22A4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BC28CE-D74B-4859-9C61-D43BC3860458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A8C6500C-BDE3-4CD1-86F7-BC17698F9B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221FB607-D938-4CA9-AB96-759CF8003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8CF17-5431-42E3-9791-1811AE89FDF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0510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4058" y="401358"/>
            <a:ext cx="4500979" cy="1708106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348920" y="401360"/>
            <a:ext cx="7648101" cy="8603534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4058" y="2109466"/>
            <a:ext cx="4500979" cy="6895428"/>
          </a:xfrm>
        </p:spPr>
        <p:txBody>
          <a:bodyPr/>
          <a:lstStyle>
            <a:lvl1pPr marL="0" indent="0">
              <a:buNone/>
              <a:defRPr sz="2100"/>
            </a:lvl1pPr>
            <a:lvl2pPr marL="678787" indent="0">
              <a:buNone/>
              <a:defRPr sz="1800"/>
            </a:lvl2pPr>
            <a:lvl3pPr marL="1357574" indent="0">
              <a:buNone/>
              <a:defRPr sz="1500"/>
            </a:lvl3pPr>
            <a:lvl4pPr marL="2036362" indent="0">
              <a:buNone/>
              <a:defRPr sz="1400"/>
            </a:lvl4pPr>
            <a:lvl5pPr marL="2715150" indent="0">
              <a:buNone/>
              <a:defRPr sz="1400"/>
            </a:lvl5pPr>
            <a:lvl6pPr marL="3393937" indent="0">
              <a:buNone/>
              <a:defRPr sz="1400"/>
            </a:lvl6pPr>
            <a:lvl7pPr marL="4072724" indent="0">
              <a:buNone/>
              <a:defRPr sz="1400"/>
            </a:lvl7pPr>
            <a:lvl8pPr marL="4751511" indent="0">
              <a:buNone/>
              <a:defRPr sz="1400"/>
            </a:lvl8pPr>
            <a:lvl9pPr marL="5430299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4407DBD1-1735-4DE2-AB9B-121C5F1BD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A8D4B-F6AC-4EC4-B926-8ED97A16C3BA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2C09D9-E99A-42B4-BE99-EEA0A4DF4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EE65D5-D7C0-4ACE-863C-06B4ADF9D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F6871-9AD7-401C-B54D-0AA0474A5F4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43480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81587" y="7056440"/>
            <a:ext cx="8208645" cy="833052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681587" y="900725"/>
            <a:ext cx="8208645" cy="6048375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78787" indent="0">
              <a:buNone/>
              <a:defRPr sz="4100"/>
            </a:lvl2pPr>
            <a:lvl3pPr marL="1357574" indent="0">
              <a:buNone/>
              <a:defRPr sz="3600"/>
            </a:lvl3pPr>
            <a:lvl4pPr marL="2036362" indent="0">
              <a:buNone/>
              <a:defRPr sz="3000"/>
            </a:lvl4pPr>
            <a:lvl5pPr marL="2715150" indent="0">
              <a:buNone/>
              <a:defRPr sz="3000"/>
            </a:lvl5pPr>
            <a:lvl6pPr marL="3393937" indent="0">
              <a:buNone/>
              <a:defRPr sz="3000"/>
            </a:lvl6pPr>
            <a:lvl7pPr marL="4072724" indent="0">
              <a:buNone/>
              <a:defRPr sz="3000"/>
            </a:lvl7pPr>
            <a:lvl8pPr marL="4751511" indent="0">
              <a:buNone/>
              <a:defRPr sz="3000"/>
            </a:lvl8pPr>
            <a:lvl9pPr marL="5430299" indent="0">
              <a:buNone/>
              <a:defRPr sz="3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681587" y="7889494"/>
            <a:ext cx="8208645" cy="1183073"/>
          </a:xfrm>
        </p:spPr>
        <p:txBody>
          <a:bodyPr/>
          <a:lstStyle>
            <a:lvl1pPr marL="0" indent="0">
              <a:buNone/>
              <a:defRPr sz="2100"/>
            </a:lvl1pPr>
            <a:lvl2pPr marL="678787" indent="0">
              <a:buNone/>
              <a:defRPr sz="1800"/>
            </a:lvl2pPr>
            <a:lvl3pPr marL="1357574" indent="0">
              <a:buNone/>
              <a:defRPr sz="1500"/>
            </a:lvl3pPr>
            <a:lvl4pPr marL="2036362" indent="0">
              <a:buNone/>
              <a:defRPr sz="1400"/>
            </a:lvl4pPr>
            <a:lvl5pPr marL="2715150" indent="0">
              <a:buNone/>
              <a:defRPr sz="1400"/>
            </a:lvl5pPr>
            <a:lvl6pPr marL="3393937" indent="0">
              <a:buNone/>
              <a:defRPr sz="1400"/>
            </a:lvl6pPr>
            <a:lvl7pPr marL="4072724" indent="0">
              <a:buNone/>
              <a:defRPr sz="1400"/>
            </a:lvl7pPr>
            <a:lvl8pPr marL="4751511" indent="0">
              <a:buNone/>
              <a:defRPr sz="1400"/>
            </a:lvl8pPr>
            <a:lvl9pPr marL="5430299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8C348815-870D-4EDB-8423-60CD53A09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262DB1-2CE6-47FA-9ED2-F800C2339022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3DD9FE2-6873-4FB5-968F-CE6DBBE14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C01AE8B8-4F81-4E83-BA98-8906F74AC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5FEEB7-8854-473D-981D-74E293204FF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13068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0DE0BD84-C500-41A0-A28B-150FBCF9252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4213" y="403225"/>
            <a:ext cx="123126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594B4A43-6EEA-48F2-A09C-DB96C3D25AD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4213" y="2351088"/>
            <a:ext cx="12312650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5C7BB0-9054-4949-B3BE-04D803CAB5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4213" y="9344025"/>
            <a:ext cx="3192462" cy="536575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l" defTabSz="1357574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39A89EF-685A-4F6D-A640-9A3AFF2B2018}" type="datetime1">
              <a:rPr lang="ja-JP" altLang="en-US" smtClean="0"/>
              <a:t>2026/9/1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F760555-D881-4151-8629-CAF8ABE999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73600" y="9344025"/>
            <a:ext cx="4333875" cy="536575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ctr" defTabSz="1357574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5982303-896E-46A0-BB4C-3FA5773B01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4400" y="9344025"/>
            <a:ext cx="3192463" cy="536575"/>
          </a:xfrm>
          <a:prstGeom prst="rect">
            <a:avLst/>
          </a:prstGeom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>
            <a:lvl1pPr algn="r" defTabSz="1357313" eaLnBrk="1" hangingPunct="1">
              <a:defRPr sz="18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A6C6256-13E8-4325-80A9-BB6B115269C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1355725" rtl="0" eaLnBrk="0" fontAlgn="base" hangingPunct="0">
        <a:spcBef>
          <a:spcPct val="0"/>
        </a:spcBef>
        <a:spcAft>
          <a:spcPct val="0"/>
        </a:spcAft>
        <a:defRPr kumimoji="1"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84906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69813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54719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39625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508000" indent="-508000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1725" indent="-422275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1695450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74900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52763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33330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12117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090907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769694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8787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57574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36362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15150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93937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72724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51511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30299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スライド番号プレースホルダー 1">
            <a:extLst>
              <a:ext uri="{FF2B5EF4-FFF2-40B4-BE49-F238E27FC236}">
                <a16:creationId xmlns:a16="http://schemas.microsoft.com/office/drawing/2014/main" id="{BD6B430C-5986-415A-BE1A-93F06870E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14699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563890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13080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462271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D1ECE161-88D1-46B8-976A-263740A4F2D7}" type="slidenum">
              <a:rPr lang="ja-JP" altLang="en-US" sz="1768">
                <a:solidFill>
                  <a:schemeClr val="bg1"/>
                </a:solidFill>
              </a:rPr>
              <a:pPr/>
              <a:t>0</a:t>
            </a:fld>
            <a:endParaRPr lang="ja-JP" altLang="en-US" sz="1768">
              <a:solidFill>
                <a:schemeClr val="bg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089EC67-3F3E-49D9-A33D-78C6F72E4564}"/>
              </a:ext>
            </a:extLst>
          </p:cNvPr>
          <p:cNvSpPr/>
          <p:nvPr/>
        </p:nvSpPr>
        <p:spPr>
          <a:xfrm>
            <a:off x="9206487" y="114465"/>
            <a:ext cx="1561183" cy="31616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>
              <a:defRPr/>
            </a:pPr>
            <a:r>
              <a:rPr lang="ja-JP" altLang="en-US" sz="1179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しみず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DF527B12-093F-440F-BF57-E2EEC1525E45}"/>
              </a:ext>
            </a:extLst>
          </p:cNvPr>
          <p:cNvSpPr/>
          <p:nvPr/>
        </p:nvSpPr>
        <p:spPr bwMode="auto">
          <a:xfrm>
            <a:off x="384713" y="7462815"/>
            <a:ext cx="6269142" cy="70307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323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endParaRPr lang="ja-JP" altLang="en-US" sz="1323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</a:t>
            </a:r>
            <a:endParaRPr lang="en-US" altLang="ja-JP" sz="1323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円/楕円 75">
            <a:extLst>
              <a:ext uri="{FF2B5EF4-FFF2-40B4-BE49-F238E27FC236}">
                <a16:creationId xmlns:a16="http://schemas.microsoft.com/office/drawing/2014/main" id="{5EFF5DDE-D518-4756-ACBB-383F94ED7467}"/>
              </a:ext>
            </a:extLst>
          </p:cNvPr>
          <p:cNvSpPr/>
          <p:nvPr/>
        </p:nvSpPr>
        <p:spPr bwMode="auto">
          <a:xfrm>
            <a:off x="652088" y="7874894"/>
            <a:ext cx="402383" cy="101375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768" dirty="0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33056E98-9F79-4C0A-94A6-235C154A0FA8}"/>
              </a:ext>
            </a:extLst>
          </p:cNvPr>
          <p:cNvSpPr/>
          <p:nvPr/>
        </p:nvSpPr>
        <p:spPr bwMode="auto">
          <a:xfrm>
            <a:off x="5016311" y="7574908"/>
            <a:ext cx="1829438" cy="29591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</a:t>
            </a: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８）</a:t>
            </a:r>
            <a:endParaRPr lang="en-US" altLang="ja-JP" sz="1323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108" name="Rectangle 2">
            <a:extLst>
              <a:ext uri="{FF2B5EF4-FFF2-40B4-BE49-F238E27FC236}">
                <a16:creationId xmlns:a16="http://schemas.microsoft.com/office/drawing/2014/main" id="{B42D8433-0814-4491-8D54-7C62309BDD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996" y="291260"/>
            <a:ext cx="10917362" cy="50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令和７年度　流域保全森林防災事業実績（</a:t>
            </a:r>
            <a:r>
              <a:rPr lang="en-US" altLang="ja-JP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12</a:t>
            </a:r>
            <a:r>
              <a:rPr lang="ja-JP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　河内長野市清水ほか地区</a:t>
            </a:r>
          </a:p>
        </p:txBody>
      </p:sp>
      <p:cxnSp>
        <p:nvCxnSpPr>
          <p:cNvPr id="4" name="直線コネクタ 3">
            <a:extLst>
              <a:ext uri="{FF2B5EF4-FFF2-40B4-BE49-F238E27FC236}">
                <a16:creationId xmlns:a16="http://schemas.microsoft.com/office/drawing/2014/main" id="{1963C429-10B6-4F04-921A-199548C2F2E0}"/>
              </a:ext>
            </a:extLst>
          </p:cNvPr>
          <p:cNvCxnSpPr/>
          <p:nvPr/>
        </p:nvCxnSpPr>
        <p:spPr>
          <a:xfrm>
            <a:off x="4490719" y="8002037"/>
            <a:ext cx="525592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2F37A792-8484-4D52-A07C-9B986DBB346C}"/>
              </a:ext>
            </a:extLst>
          </p:cNvPr>
          <p:cNvSpPr/>
          <p:nvPr/>
        </p:nvSpPr>
        <p:spPr bwMode="auto">
          <a:xfrm>
            <a:off x="2969629" y="7598150"/>
            <a:ext cx="1827878" cy="29591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</a:t>
            </a: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７）</a:t>
            </a:r>
            <a:endParaRPr lang="en-US" altLang="ja-JP" sz="1323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B5C3F029-985F-47AF-BFC9-507663079F47}"/>
              </a:ext>
            </a:extLst>
          </p:cNvPr>
          <p:cNvSpPr/>
          <p:nvPr/>
        </p:nvSpPr>
        <p:spPr bwMode="auto">
          <a:xfrm>
            <a:off x="2528577" y="7686141"/>
            <a:ext cx="469447" cy="106054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768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3C152AB0-5F9B-4770-9E51-18249892A984}"/>
              </a:ext>
            </a:extLst>
          </p:cNvPr>
          <p:cNvSpPr/>
          <p:nvPr/>
        </p:nvSpPr>
        <p:spPr bwMode="auto">
          <a:xfrm>
            <a:off x="4461328" y="7668552"/>
            <a:ext cx="469446" cy="106054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768"/>
          </a:p>
        </p:txBody>
      </p:sp>
      <p:graphicFrame>
        <p:nvGraphicFramePr>
          <p:cNvPr id="55" name="表 54">
            <a:extLst>
              <a:ext uri="{FF2B5EF4-FFF2-40B4-BE49-F238E27FC236}">
                <a16:creationId xmlns:a16="http://schemas.microsoft.com/office/drawing/2014/main" id="{B1469B2F-DEA7-4F94-81D9-6B2E49B519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411350"/>
              </p:ext>
            </p:extLst>
          </p:nvPr>
        </p:nvGraphicFramePr>
        <p:xfrm>
          <a:off x="8798663" y="8262786"/>
          <a:ext cx="4324551" cy="13443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1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12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998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521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591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89866" marR="89866" marT="44919" marB="449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７計画</a:t>
                      </a:r>
                    </a:p>
                  </a:txBody>
                  <a:tcPr marL="89866" marR="89866" marT="44919" marB="449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７実績</a:t>
                      </a:r>
                    </a:p>
                  </a:txBody>
                  <a:tcPr marL="89866" marR="89866" marT="44919" marB="449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89866" marR="89866" marT="44919" marB="4491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847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89866" marR="89866" marT="44919" marB="449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66" marR="89866" marT="44919" marB="4491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2.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８</a:t>
                      </a:r>
                    </a:p>
                  </a:txBody>
                  <a:tcPr marL="89866" marR="89866" marT="44919" marB="44919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66" marR="89866" marT="44919" marB="44919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A57B5C1A-83C2-4210-A473-24E351423B66}"/>
              </a:ext>
            </a:extLst>
          </p:cNvPr>
          <p:cNvGrpSpPr/>
          <p:nvPr/>
        </p:nvGrpSpPr>
        <p:grpSpPr>
          <a:xfrm>
            <a:off x="8508323" y="816536"/>
            <a:ext cx="4646705" cy="3511064"/>
            <a:chOff x="5740731" y="562481"/>
            <a:chExt cx="3161223" cy="2388629"/>
          </a:xfrm>
        </p:grpSpPr>
        <p:pic>
          <p:nvPicPr>
            <p:cNvPr id="4100" name="図 30">
              <a:extLst>
                <a:ext uri="{FF2B5EF4-FFF2-40B4-BE49-F238E27FC236}">
                  <a16:creationId xmlns:a16="http://schemas.microsoft.com/office/drawing/2014/main" id="{83E0113A-4F7D-4675-BBE6-EC538E0F7A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7502" y="562481"/>
              <a:ext cx="2878561" cy="21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" name="テキスト ボックス 2">
              <a:extLst>
                <a:ext uri="{FF2B5EF4-FFF2-40B4-BE49-F238E27FC236}">
                  <a16:creationId xmlns:a16="http://schemas.microsoft.com/office/drawing/2014/main" id="{546D69A4-31FC-47DF-9D04-A9748061EB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40731" y="2680276"/>
              <a:ext cx="3005912" cy="27083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92634" tIns="96319" rIns="192634" bIns="96319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写真①　森林整備（本数調整伐）の実施状況</a:t>
              </a:r>
              <a:endParaRPr lang="ja-JP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3" name="テキスト ボックス 2">
              <a:extLst>
                <a:ext uri="{FF2B5EF4-FFF2-40B4-BE49-F238E27FC236}">
                  <a16:creationId xmlns:a16="http://schemas.microsoft.com/office/drawing/2014/main" id="{057C94A2-8D8E-4CAA-8949-436572F8D2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62140" y="2517245"/>
              <a:ext cx="1039814" cy="226950"/>
            </a:xfrm>
            <a:prstGeom prst="rect">
              <a:avLst/>
            </a:prstGeom>
            <a:solidFill>
              <a:srgbClr val="FFFFFF">
                <a:alpha val="65098"/>
              </a:srgbClr>
            </a:solidFill>
            <a:ln>
              <a:noFill/>
            </a:ln>
          </p:spPr>
          <p:txBody>
            <a:bodyPr wrap="square" lIns="128749" tIns="64378" rIns="128749" bIns="64378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撮影日：</a:t>
              </a:r>
              <a:r>
                <a:rPr lang="en-US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R8.4.9</a:t>
              </a:r>
            </a:p>
          </p:txBody>
        </p:sp>
      </p:grp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2E0FF0AA-9E06-46E3-9B85-931F830786D6}"/>
              </a:ext>
            </a:extLst>
          </p:cNvPr>
          <p:cNvGrpSpPr/>
          <p:nvPr/>
        </p:nvGrpSpPr>
        <p:grpSpPr>
          <a:xfrm>
            <a:off x="8805711" y="4477528"/>
            <a:ext cx="4473175" cy="3516830"/>
            <a:chOff x="5946438" y="2899024"/>
            <a:chExt cx="3043168" cy="2392552"/>
          </a:xfrm>
        </p:grpSpPr>
        <p:pic>
          <p:nvPicPr>
            <p:cNvPr id="4099" name="図 8">
              <a:extLst>
                <a:ext uri="{FF2B5EF4-FFF2-40B4-BE49-F238E27FC236}">
                  <a16:creationId xmlns:a16="http://schemas.microsoft.com/office/drawing/2014/main" id="{5BB102E8-854E-4F85-A9C9-C7C0BCFC7B0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946438" y="2899024"/>
              <a:ext cx="2879625" cy="21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テキスト ボックス 2">
              <a:extLst>
                <a:ext uri="{FF2B5EF4-FFF2-40B4-BE49-F238E27FC236}">
                  <a16:creationId xmlns:a16="http://schemas.microsoft.com/office/drawing/2014/main" id="{49DA1436-DD11-4FDD-8F2D-40EE494732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983694" y="5020742"/>
              <a:ext cx="3005912" cy="27083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92634" tIns="96319" rIns="192634" bIns="96319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写真②　森林整備（筋工）の実施状況</a:t>
              </a:r>
              <a:endParaRPr lang="ja-JP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4" name="テキスト ボックス 2">
              <a:extLst>
                <a:ext uri="{FF2B5EF4-FFF2-40B4-BE49-F238E27FC236}">
                  <a16:creationId xmlns:a16="http://schemas.microsoft.com/office/drawing/2014/main" id="{55545B88-3554-4438-8345-B87523B590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95871" y="4855156"/>
              <a:ext cx="1111964" cy="226950"/>
            </a:xfrm>
            <a:prstGeom prst="rect">
              <a:avLst/>
            </a:prstGeom>
            <a:solidFill>
              <a:srgbClr val="FFFFFF">
                <a:alpha val="65098"/>
              </a:srgbClr>
            </a:solidFill>
            <a:ln>
              <a:noFill/>
            </a:ln>
          </p:spPr>
          <p:txBody>
            <a:bodyPr wrap="square" lIns="128749" tIns="64378" rIns="128749" bIns="64378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撮影日：</a:t>
              </a:r>
              <a:r>
                <a:rPr lang="en-US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R8.3.13</a:t>
              </a:r>
              <a:endParaRPr lang="ja-JP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4134" name="正方形/長方形 22">
            <a:extLst>
              <a:ext uri="{FF2B5EF4-FFF2-40B4-BE49-F238E27FC236}">
                <a16:creationId xmlns:a16="http://schemas.microsoft.com/office/drawing/2014/main" id="{D8624FF5-3CF8-477B-9F7A-07BCB64D76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9161" y="7820344"/>
            <a:ext cx="1826141" cy="295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　①→　 写真撮影位置</a:t>
            </a:r>
            <a:endParaRPr lang="en-US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46" name="表 45">
            <a:extLst>
              <a:ext uri="{FF2B5EF4-FFF2-40B4-BE49-F238E27FC236}">
                <a16:creationId xmlns:a16="http://schemas.microsoft.com/office/drawing/2014/main" id="{5211A95D-56AD-444C-96E2-8D7C8B5E1E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219581"/>
              </p:ext>
            </p:extLst>
          </p:nvPr>
        </p:nvGraphicFramePr>
        <p:xfrm>
          <a:off x="357368" y="8259206"/>
          <a:ext cx="7275334" cy="13443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801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35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835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35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8356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6095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7233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39" marR="89839" marT="44945" marB="4494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39" marR="89839" marT="44945" marB="4494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39" marR="89839" marT="44945" marB="44945" anchor="ctr"/>
                </a:tc>
                <a:tc>
                  <a:txBody>
                    <a:bodyPr/>
                    <a:lstStyle/>
                    <a:p>
                      <a:pPr marL="0" marR="0" lvl="0" indent="0" algn="ctr" defTabSz="13440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marL="0" marR="0" lvl="0" indent="0" algn="ctr" defTabSz="13440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39" marR="89839" marT="44945" marB="4494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39" marR="89839" marT="44945" marB="4494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合計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39" marR="89839" marT="44945" marB="4494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206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89839" marR="89839" marT="44945" marB="4494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－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39" marR="89839" marT="44945" marB="4494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2.8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39" marR="89839" marT="44945" marB="4494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8.4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39" marR="89839" marT="44945" marB="4494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16.8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39" marR="89839" marT="44945" marB="44945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28.0</a:t>
                      </a:r>
                    </a:p>
                  </a:txBody>
                  <a:tcPr marL="89839" marR="89839" marT="44945" marB="4494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EE517BF9-98FD-41B2-8163-F1D42699D460}"/>
              </a:ext>
            </a:extLst>
          </p:cNvPr>
          <p:cNvSpPr/>
          <p:nvPr/>
        </p:nvSpPr>
        <p:spPr bwMode="auto">
          <a:xfrm>
            <a:off x="5003835" y="7858760"/>
            <a:ext cx="1829438" cy="29591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流域治水対策河川</a:t>
            </a:r>
            <a:endParaRPr lang="en-US" altLang="ja-JP" sz="1323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23D68D76-618F-4EC5-82FD-BAFEA314F7B1}"/>
              </a:ext>
            </a:extLst>
          </p:cNvPr>
          <p:cNvGrpSpPr/>
          <p:nvPr/>
        </p:nvGrpSpPr>
        <p:grpSpPr>
          <a:xfrm>
            <a:off x="271654" y="797013"/>
            <a:ext cx="8415664" cy="6626838"/>
            <a:chOff x="427641" y="585427"/>
            <a:chExt cx="5725302" cy="4508337"/>
          </a:xfrm>
        </p:grpSpPr>
        <p:pic>
          <p:nvPicPr>
            <p:cNvPr id="4098" name="図 11">
              <a:extLst>
                <a:ext uri="{FF2B5EF4-FFF2-40B4-BE49-F238E27FC236}">
                  <a16:creationId xmlns:a16="http://schemas.microsoft.com/office/drawing/2014/main" id="{737C243B-0039-45A2-9DC4-3AE788D90BF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641" y="591793"/>
              <a:ext cx="5621364" cy="45019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1" name="Picture 41" descr="D:\KinamiK\Desktop\201204121431150e1.png">
              <a:extLst>
                <a:ext uri="{FF2B5EF4-FFF2-40B4-BE49-F238E27FC236}">
                  <a16:creationId xmlns:a16="http://schemas.microsoft.com/office/drawing/2014/main" id="{0440FBA0-AAF2-42BE-9436-A092250B88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2866" y="709568"/>
              <a:ext cx="940077" cy="9379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テキスト ボックス 2">
              <a:extLst>
                <a:ext uri="{FF2B5EF4-FFF2-40B4-BE49-F238E27FC236}">
                  <a16:creationId xmlns:a16="http://schemas.microsoft.com/office/drawing/2014/main" id="{E8B6ECB4-FFF9-42E0-870E-268D43AABE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08833" y="2609882"/>
              <a:ext cx="1463168" cy="2269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8749" tIns="64378" rIns="128749" bIns="64378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森林整備</a:t>
              </a:r>
              <a:r>
                <a:rPr lang="en-US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2.8ha</a:t>
              </a:r>
              <a:endParaRPr lang="ja-JP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cxnSp>
          <p:nvCxnSpPr>
            <p:cNvPr id="44" name="直線コネクタ 43">
              <a:extLst>
                <a:ext uri="{FF2B5EF4-FFF2-40B4-BE49-F238E27FC236}">
                  <a16:creationId xmlns:a16="http://schemas.microsoft.com/office/drawing/2014/main" id="{2CA30A20-B759-41C3-9C56-60D3B9B15AAD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889755" y="2365843"/>
              <a:ext cx="292846" cy="270564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直線コネクタ 48">
              <a:extLst>
                <a:ext uri="{FF2B5EF4-FFF2-40B4-BE49-F238E27FC236}">
                  <a16:creationId xmlns:a16="http://schemas.microsoft.com/office/drawing/2014/main" id="{0CA5CD1B-CEDE-4A28-903B-E906CB4B4B58}"/>
                </a:ext>
              </a:extLst>
            </p:cNvPr>
            <p:cNvCxnSpPr>
              <a:cxnSpLocks/>
            </p:cNvCxnSpPr>
            <p:nvPr/>
          </p:nvCxnSpPr>
          <p:spPr bwMode="auto">
            <a:xfrm flipV="1">
              <a:off x="3889755" y="2537732"/>
              <a:ext cx="515663" cy="98676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矢印コネクタ 64">
              <a:extLst>
                <a:ext uri="{FF2B5EF4-FFF2-40B4-BE49-F238E27FC236}">
                  <a16:creationId xmlns:a16="http://schemas.microsoft.com/office/drawing/2014/main" id="{B2169BC6-6EFD-4ACE-A45F-A9601AA0FE0F}"/>
                </a:ext>
              </a:extLst>
            </p:cNvPr>
            <p:cNvCxnSpPr>
              <a:cxnSpLocks/>
              <a:stCxn id="4140" idx="3"/>
            </p:cNvCxnSpPr>
            <p:nvPr/>
          </p:nvCxnSpPr>
          <p:spPr>
            <a:xfrm>
              <a:off x="4308011" y="2383271"/>
              <a:ext cx="137726" cy="23953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40" name="Text Box 12">
              <a:extLst>
                <a:ext uri="{FF2B5EF4-FFF2-40B4-BE49-F238E27FC236}">
                  <a16:creationId xmlns:a16="http://schemas.microsoft.com/office/drawing/2014/main" id="{D55D4AC1-A313-4181-8593-E9F2653F09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4903" y="2279843"/>
              <a:ext cx="193108" cy="2068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376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①</a:t>
              </a:r>
            </a:p>
          </p:txBody>
        </p:sp>
        <p:cxnSp>
          <p:nvCxnSpPr>
            <p:cNvPr id="67" name="直線矢印コネクタ 66">
              <a:extLst>
                <a:ext uri="{FF2B5EF4-FFF2-40B4-BE49-F238E27FC236}">
                  <a16:creationId xmlns:a16="http://schemas.microsoft.com/office/drawing/2014/main" id="{8AD4DDE0-B7F7-42BF-95D1-9B6B021E70F8}"/>
                </a:ext>
              </a:extLst>
            </p:cNvPr>
            <p:cNvCxnSpPr>
              <a:cxnSpLocks/>
            </p:cNvCxnSpPr>
            <p:nvPr/>
          </p:nvCxnSpPr>
          <p:spPr>
            <a:xfrm>
              <a:off x="4002182" y="2287276"/>
              <a:ext cx="108268" cy="10662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フリーフォーム: 図形 5">
              <a:extLst>
                <a:ext uri="{FF2B5EF4-FFF2-40B4-BE49-F238E27FC236}">
                  <a16:creationId xmlns:a16="http://schemas.microsoft.com/office/drawing/2014/main" id="{721243F9-6F28-402B-A25F-56C85B2EBE28}"/>
                </a:ext>
              </a:extLst>
            </p:cNvPr>
            <p:cNvSpPr/>
            <p:nvPr/>
          </p:nvSpPr>
          <p:spPr>
            <a:xfrm>
              <a:off x="1667948" y="585427"/>
              <a:ext cx="2142230" cy="4465896"/>
            </a:xfrm>
            <a:custGeom>
              <a:avLst/>
              <a:gdLst>
                <a:gd name="connsiteX0" fmla="*/ 0 w 3291840"/>
                <a:gd name="connsiteY0" fmla="*/ 0 h 6705600"/>
                <a:gd name="connsiteX1" fmla="*/ 50800 w 3291840"/>
                <a:gd name="connsiteY1" fmla="*/ 91440 h 6705600"/>
                <a:gd name="connsiteX2" fmla="*/ 162560 w 3291840"/>
                <a:gd name="connsiteY2" fmla="*/ 91440 h 6705600"/>
                <a:gd name="connsiteX3" fmla="*/ 304800 w 3291840"/>
                <a:gd name="connsiteY3" fmla="*/ 355600 h 6705600"/>
                <a:gd name="connsiteX4" fmla="*/ 457200 w 3291840"/>
                <a:gd name="connsiteY4" fmla="*/ 629920 h 6705600"/>
                <a:gd name="connsiteX5" fmla="*/ 640080 w 3291840"/>
                <a:gd name="connsiteY5" fmla="*/ 751840 h 6705600"/>
                <a:gd name="connsiteX6" fmla="*/ 751840 w 3291840"/>
                <a:gd name="connsiteY6" fmla="*/ 782320 h 6705600"/>
                <a:gd name="connsiteX7" fmla="*/ 843280 w 3291840"/>
                <a:gd name="connsiteY7" fmla="*/ 782320 h 6705600"/>
                <a:gd name="connsiteX8" fmla="*/ 934720 w 3291840"/>
                <a:gd name="connsiteY8" fmla="*/ 843280 h 6705600"/>
                <a:gd name="connsiteX9" fmla="*/ 995680 w 3291840"/>
                <a:gd name="connsiteY9" fmla="*/ 924560 h 6705600"/>
                <a:gd name="connsiteX10" fmla="*/ 955040 w 3291840"/>
                <a:gd name="connsiteY10" fmla="*/ 1036320 h 6705600"/>
                <a:gd name="connsiteX11" fmla="*/ 934720 w 3291840"/>
                <a:gd name="connsiteY11" fmla="*/ 1076960 h 6705600"/>
                <a:gd name="connsiteX12" fmla="*/ 965200 w 3291840"/>
                <a:gd name="connsiteY12" fmla="*/ 1188720 h 6705600"/>
                <a:gd name="connsiteX13" fmla="*/ 1046480 w 3291840"/>
                <a:gd name="connsiteY13" fmla="*/ 1300480 h 6705600"/>
                <a:gd name="connsiteX14" fmla="*/ 1056640 w 3291840"/>
                <a:gd name="connsiteY14" fmla="*/ 1371600 h 6705600"/>
                <a:gd name="connsiteX15" fmla="*/ 1005840 w 3291840"/>
                <a:gd name="connsiteY15" fmla="*/ 1452880 h 6705600"/>
                <a:gd name="connsiteX16" fmla="*/ 975360 w 3291840"/>
                <a:gd name="connsiteY16" fmla="*/ 1493520 h 6705600"/>
                <a:gd name="connsiteX17" fmla="*/ 1005840 w 3291840"/>
                <a:gd name="connsiteY17" fmla="*/ 1584960 h 6705600"/>
                <a:gd name="connsiteX18" fmla="*/ 1066800 w 3291840"/>
                <a:gd name="connsiteY18" fmla="*/ 1635760 h 6705600"/>
                <a:gd name="connsiteX19" fmla="*/ 1178560 w 3291840"/>
                <a:gd name="connsiteY19" fmla="*/ 1656080 h 6705600"/>
                <a:gd name="connsiteX20" fmla="*/ 1219200 w 3291840"/>
                <a:gd name="connsiteY20" fmla="*/ 1645920 h 6705600"/>
                <a:gd name="connsiteX21" fmla="*/ 1402080 w 3291840"/>
                <a:gd name="connsiteY21" fmla="*/ 1930400 h 6705600"/>
                <a:gd name="connsiteX22" fmla="*/ 1483360 w 3291840"/>
                <a:gd name="connsiteY22" fmla="*/ 2011680 h 6705600"/>
                <a:gd name="connsiteX23" fmla="*/ 1473200 w 3291840"/>
                <a:gd name="connsiteY23" fmla="*/ 2072640 h 6705600"/>
                <a:gd name="connsiteX24" fmla="*/ 1330960 w 3291840"/>
                <a:gd name="connsiteY24" fmla="*/ 2103120 h 6705600"/>
                <a:gd name="connsiteX25" fmla="*/ 1310640 w 3291840"/>
                <a:gd name="connsiteY25" fmla="*/ 2164080 h 6705600"/>
                <a:gd name="connsiteX26" fmla="*/ 1361440 w 3291840"/>
                <a:gd name="connsiteY26" fmla="*/ 2235200 h 6705600"/>
                <a:gd name="connsiteX27" fmla="*/ 1402080 w 3291840"/>
                <a:gd name="connsiteY27" fmla="*/ 2286000 h 6705600"/>
                <a:gd name="connsiteX28" fmla="*/ 1442720 w 3291840"/>
                <a:gd name="connsiteY28" fmla="*/ 2275840 h 6705600"/>
                <a:gd name="connsiteX29" fmla="*/ 1452880 w 3291840"/>
                <a:gd name="connsiteY29" fmla="*/ 2367280 h 6705600"/>
                <a:gd name="connsiteX30" fmla="*/ 1442720 w 3291840"/>
                <a:gd name="connsiteY30" fmla="*/ 2418080 h 6705600"/>
                <a:gd name="connsiteX31" fmla="*/ 1483360 w 3291840"/>
                <a:gd name="connsiteY31" fmla="*/ 2529840 h 6705600"/>
                <a:gd name="connsiteX32" fmla="*/ 1595120 w 3291840"/>
                <a:gd name="connsiteY32" fmla="*/ 2743200 h 6705600"/>
                <a:gd name="connsiteX33" fmla="*/ 1656080 w 3291840"/>
                <a:gd name="connsiteY33" fmla="*/ 2854960 h 6705600"/>
                <a:gd name="connsiteX34" fmla="*/ 1605280 w 3291840"/>
                <a:gd name="connsiteY34" fmla="*/ 2936240 h 6705600"/>
                <a:gd name="connsiteX35" fmla="*/ 1534160 w 3291840"/>
                <a:gd name="connsiteY35" fmla="*/ 2976880 h 6705600"/>
                <a:gd name="connsiteX36" fmla="*/ 1452880 w 3291840"/>
                <a:gd name="connsiteY36" fmla="*/ 2987040 h 6705600"/>
                <a:gd name="connsiteX37" fmla="*/ 1422400 w 3291840"/>
                <a:gd name="connsiteY37" fmla="*/ 3027680 h 6705600"/>
                <a:gd name="connsiteX38" fmla="*/ 1442720 w 3291840"/>
                <a:gd name="connsiteY38" fmla="*/ 3139440 h 6705600"/>
                <a:gd name="connsiteX39" fmla="*/ 1503680 w 3291840"/>
                <a:gd name="connsiteY39" fmla="*/ 3169920 h 6705600"/>
                <a:gd name="connsiteX40" fmla="*/ 1584960 w 3291840"/>
                <a:gd name="connsiteY40" fmla="*/ 3241040 h 6705600"/>
                <a:gd name="connsiteX41" fmla="*/ 1696720 w 3291840"/>
                <a:gd name="connsiteY41" fmla="*/ 3434080 h 6705600"/>
                <a:gd name="connsiteX42" fmla="*/ 1788160 w 3291840"/>
                <a:gd name="connsiteY42" fmla="*/ 3444240 h 6705600"/>
                <a:gd name="connsiteX43" fmla="*/ 1889760 w 3291840"/>
                <a:gd name="connsiteY43" fmla="*/ 3556000 h 6705600"/>
                <a:gd name="connsiteX44" fmla="*/ 2001520 w 3291840"/>
                <a:gd name="connsiteY44" fmla="*/ 3667760 h 6705600"/>
                <a:gd name="connsiteX45" fmla="*/ 2021840 w 3291840"/>
                <a:gd name="connsiteY45" fmla="*/ 3820160 h 6705600"/>
                <a:gd name="connsiteX46" fmla="*/ 1981200 w 3291840"/>
                <a:gd name="connsiteY46" fmla="*/ 3911600 h 6705600"/>
                <a:gd name="connsiteX47" fmla="*/ 1981200 w 3291840"/>
                <a:gd name="connsiteY47" fmla="*/ 3972560 h 6705600"/>
                <a:gd name="connsiteX48" fmla="*/ 2042160 w 3291840"/>
                <a:gd name="connsiteY48" fmla="*/ 4064000 h 6705600"/>
                <a:gd name="connsiteX49" fmla="*/ 2082800 w 3291840"/>
                <a:gd name="connsiteY49" fmla="*/ 4114800 h 6705600"/>
                <a:gd name="connsiteX50" fmla="*/ 2082800 w 3291840"/>
                <a:gd name="connsiteY50" fmla="*/ 4226560 h 6705600"/>
                <a:gd name="connsiteX51" fmla="*/ 2072640 w 3291840"/>
                <a:gd name="connsiteY51" fmla="*/ 4297680 h 6705600"/>
                <a:gd name="connsiteX52" fmla="*/ 2103120 w 3291840"/>
                <a:gd name="connsiteY52" fmla="*/ 4368800 h 6705600"/>
                <a:gd name="connsiteX53" fmla="*/ 2164080 w 3291840"/>
                <a:gd name="connsiteY53" fmla="*/ 4450080 h 6705600"/>
                <a:gd name="connsiteX54" fmla="*/ 2103120 w 3291840"/>
                <a:gd name="connsiteY54" fmla="*/ 4541520 h 6705600"/>
                <a:gd name="connsiteX55" fmla="*/ 2052320 w 3291840"/>
                <a:gd name="connsiteY55" fmla="*/ 4632960 h 6705600"/>
                <a:gd name="connsiteX56" fmla="*/ 2092960 w 3291840"/>
                <a:gd name="connsiteY56" fmla="*/ 4724400 h 6705600"/>
                <a:gd name="connsiteX57" fmla="*/ 2316480 w 3291840"/>
                <a:gd name="connsiteY57" fmla="*/ 4947920 h 6705600"/>
                <a:gd name="connsiteX58" fmla="*/ 2387600 w 3291840"/>
                <a:gd name="connsiteY58" fmla="*/ 4947920 h 6705600"/>
                <a:gd name="connsiteX59" fmla="*/ 2367280 w 3291840"/>
                <a:gd name="connsiteY59" fmla="*/ 5171440 h 6705600"/>
                <a:gd name="connsiteX60" fmla="*/ 2519680 w 3291840"/>
                <a:gd name="connsiteY60" fmla="*/ 5161280 h 6705600"/>
                <a:gd name="connsiteX61" fmla="*/ 2529840 w 3291840"/>
                <a:gd name="connsiteY61" fmla="*/ 5293360 h 6705600"/>
                <a:gd name="connsiteX62" fmla="*/ 2529840 w 3291840"/>
                <a:gd name="connsiteY62" fmla="*/ 5405120 h 6705600"/>
                <a:gd name="connsiteX63" fmla="*/ 2418080 w 3291840"/>
                <a:gd name="connsiteY63" fmla="*/ 5537200 h 6705600"/>
                <a:gd name="connsiteX64" fmla="*/ 2428240 w 3291840"/>
                <a:gd name="connsiteY64" fmla="*/ 5638800 h 6705600"/>
                <a:gd name="connsiteX65" fmla="*/ 2489200 w 3291840"/>
                <a:gd name="connsiteY65" fmla="*/ 5770880 h 6705600"/>
                <a:gd name="connsiteX66" fmla="*/ 2570480 w 3291840"/>
                <a:gd name="connsiteY66" fmla="*/ 5821680 h 6705600"/>
                <a:gd name="connsiteX67" fmla="*/ 2641600 w 3291840"/>
                <a:gd name="connsiteY67" fmla="*/ 6004560 h 6705600"/>
                <a:gd name="connsiteX68" fmla="*/ 2611120 w 3291840"/>
                <a:gd name="connsiteY68" fmla="*/ 6116320 h 6705600"/>
                <a:gd name="connsiteX69" fmla="*/ 2773680 w 3291840"/>
                <a:gd name="connsiteY69" fmla="*/ 6390640 h 6705600"/>
                <a:gd name="connsiteX70" fmla="*/ 3027680 w 3291840"/>
                <a:gd name="connsiteY70" fmla="*/ 6471920 h 6705600"/>
                <a:gd name="connsiteX71" fmla="*/ 3190240 w 3291840"/>
                <a:gd name="connsiteY71" fmla="*/ 6604000 h 6705600"/>
                <a:gd name="connsiteX72" fmla="*/ 3291840 w 3291840"/>
                <a:gd name="connsiteY72" fmla="*/ 6705600 h 6705600"/>
                <a:gd name="connsiteX0" fmla="*/ 0 w 3291840"/>
                <a:gd name="connsiteY0" fmla="*/ 0 h 6705600"/>
                <a:gd name="connsiteX1" fmla="*/ 50800 w 3291840"/>
                <a:gd name="connsiteY1" fmla="*/ 91440 h 6705600"/>
                <a:gd name="connsiteX2" fmla="*/ 162560 w 3291840"/>
                <a:gd name="connsiteY2" fmla="*/ 91440 h 6705600"/>
                <a:gd name="connsiteX3" fmla="*/ 304800 w 3291840"/>
                <a:gd name="connsiteY3" fmla="*/ 355600 h 6705600"/>
                <a:gd name="connsiteX4" fmla="*/ 457200 w 3291840"/>
                <a:gd name="connsiteY4" fmla="*/ 629920 h 6705600"/>
                <a:gd name="connsiteX5" fmla="*/ 640080 w 3291840"/>
                <a:gd name="connsiteY5" fmla="*/ 751840 h 6705600"/>
                <a:gd name="connsiteX6" fmla="*/ 751840 w 3291840"/>
                <a:gd name="connsiteY6" fmla="*/ 782320 h 6705600"/>
                <a:gd name="connsiteX7" fmla="*/ 843280 w 3291840"/>
                <a:gd name="connsiteY7" fmla="*/ 782320 h 6705600"/>
                <a:gd name="connsiteX8" fmla="*/ 934720 w 3291840"/>
                <a:gd name="connsiteY8" fmla="*/ 843280 h 6705600"/>
                <a:gd name="connsiteX9" fmla="*/ 995680 w 3291840"/>
                <a:gd name="connsiteY9" fmla="*/ 924560 h 6705600"/>
                <a:gd name="connsiteX10" fmla="*/ 955040 w 3291840"/>
                <a:gd name="connsiteY10" fmla="*/ 1036320 h 6705600"/>
                <a:gd name="connsiteX11" fmla="*/ 934720 w 3291840"/>
                <a:gd name="connsiteY11" fmla="*/ 1076960 h 6705600"/>
                <a:gd name="connsiteX12" fmla="*/ 965200 w 3291840"/>
                <a:gd name="connsiteY12" fmla="*/ 1188720 h 6705600"/>
                <a:gd name="connsiteX13" fmla="*/ 1046480 w 3291840"/>
                <a:gd name="connsiteY13" fmla="*/ 1300480 h 6705600"/>
                <a:gd name="connsiteX14" fmla="*/ 1056640 w 3291840"/>
                <a:gd name="connsiteY14" fmla="*/ 1371600 h 6705600"/>
                <a:gd name="connsiteX15" fmla="*/ 1005840 w 3291840"/>
                <a:gd name="connsiteY15" fmla="*/ 1452880 h 6705600"/>
                <a:gd name="connsiteX16" fmla="*/ 975360 w 3291840"/>
                <a:gd name="connsiteY16" fmla="*/ 1493520 h 6705600"/>
                <a:gd name="connsiteX17" fmla="*/ 1005840 w 3291840"/>
                <a:gd name="connsiteY17" fmla="*/ 1584960 h 6705600"/>
                <a:gd name="connsiteX18" fmla="*/ 1066800 w 3291840"/>
                <a:gd name="connsiteY18" fmla="*/ 1635760 h 6705600"/>
                <a:gd name="connsiteX19" fmla="*/ 1178560 w 3291840"/>
                <a:gd name="connsiteY19" fmla="*/ 1656080 h 6705600"/>
                <a:gd name="connsiteX20" fmla="*/ 1219200 w 3291840"/>
                <a:gd name="connsiteY20" fmla="*/ 1645920 h 6705600"/>
                <a:gd name="connsiteX21" fmla="*/ 1402080 w 3291840"/>
                <a:gd name="connsiteY21" fmla="*/ 1930400 h 6705600"/>
                <a:gd name="connsiteX22" fmla="*/ 1483360 w 3291840"/>
                <a:gd name="connsiteY22" fmla="*/ 2011680 h 6705600"/>
                <a:gd name="connsiteX23" fmla="*/ 1473200 w 3291840"/>
                <a:gd name="connsiteY23" fmla="*/ 2072640 h 6705600"/>
                <a:gd name="connsiteX24" fmla="*/ 1330960 w 3291840"/>
                <a:gd name="connsiteY24" fmla="*/ 2103120 h 6705600"/>
                <a:gd name="connsiteX25" fmla="*/ 1310640 w 3291840"/>
                <a:gd name="connsiteY25" fmla="*/ 2164080 h 6705600"/>
                <a:gd name="connsiteX26" fmla="*/ 1361440 w 3291840"/>
                <a:gd name="connsiteY26" fmla="*/ 2235200 h 6705600"/>
                <a:gd name="connsiteX27" fmla="*/ 1402080 w 3291840"/>
                <a:gd name="connsiteY27" fmla="*/ 2286000 h 6705600"/>
                <a:gd name="connsiteX28" fmla="*/ 1442720 w 3291840"/>
                <a:gd name="connsiteY28" fmla="*/ 2275840 h 6705600"/>
                <a:gd name="connsiteX29" fmla="*/ 1452880 w 3291840"/>
                <a:gd name="connsiteY29" fmla="*/ 2367280 h 6705600"/>
                <a:gd name="connsiteX30" fmla="*/ 1442720 w 3291840"/>
                <a:gd name="connsiteY30" fmla="*/ 2418080 h 6705600"/>
                <a:gd name="connsiteX31" fmla="*/ 1483360 w 3291840"/>
                <a:gd name="connsiteY31" fmla="*/ 2529840 h 6705600"/>
                <a:gd name="connsiteX32" fmla="*/ 1595120 w 3291840"/>
                <a:gd name="connsiteY32" fmla="*/ 2743200 h 6705600"/>
                <a:gd name="connsiteX33" fmla="*/ 1656080 w 3291840"/>
                <a:gd name="connsiteY33" fmla="*/ 2854960 h 6705600"/>
                <a:gd name="connsiteX34" fmla="*/ 1605280 w 3291840"/>
                <a:gd name="connsiteY34" fmla="*/ 2936240 h 6705600"/>
                <a:gd name="connsiteX35" fmla="*/ 1534160 w 3291840"/>
                <a:gd name="connsiteY35" fmla="*/ 2976880 h 6705600"/>
                <a:gd name="connsiteX36" fmla="*/ 1452880 w 3291840"/>
                <a:gd name="connsiteY36" fmla="*/ 2987040 h 6705600"/>
                <a:gd name="connsiteX37" fmla="*/ 1422400 w 3291840"/>
                <a:gd name="connsiteY37" fmla="*/ 3027680 h 6705600"/>
                <a:gd name="connsiteX38" fmla="*/ 1442720 w 3291840"/>
                <a:gd name="connsiteY38" fmla="*/ 3139440 h 6705600"/>
                <a:gd name="connsiteX39" fmla="*/ 1503680 w 3291840"/>
                <a:gd name="connsiteY39" fmla="*/ 3169920 h 6705600"/>
                <a:gd name="connsiteX40" fmla="*/ 1584960 w 3291840"/>
                <a:gd name="connsiteY40" fmla="*/ 3241040 h 6705600"/>
                <a:gd name="connsiteX41" fmla="*/ 1696720 w 3291840"/>
                <a:gd name="connsiteY41" fmla="*/ 3434080 h 6705600"/>
                <a:gd name="connsiteX42" fmla="*/ 1788160 w 3291840"/>
                <a:gd name="connsiteY42" fmla="*/ 3444240 h 6705600"/>
                <a:gd name="connsiteX43" fmla="*/ 1889760 w 3291840"/>
                <a:gd name="connsiteY43" fmla="*/ 3556000 h 6705600"/>
                <a:gd name="connsiteX44" fmla="*/ 2001520 w 3291840"/>
                <a:gd name="connsiteY44" fmla="*/ 3667760 h 6705600"/>
                <a:gd name="connsiteX45" fmla="*/ 2021840 w 3291840"/>
                <a:gd name="connsiteY45" fmla="*/ 3820160 h 6705600"/>
                <a:gd name="connsiteX46" fmla="*/ 1981200 w 3291840"/>
                <a:gd name="connsiteY46" fmla="*/ 3911600 h 6705600"/>
                <a:gd name="connsiteX47" fmla="*/ 1981200 w 3291840"/>
                <a:gd name="connsiteY47" fmla="*/ 3972560 h 6705600"/>
                <a:gd name="connsiteX48" fmla="*/ 2042160 w 3291840"/>
                <a:gd name="connsiteY48" fmla="*/ 4064000 h 6705600"/>
                <a:gd name="connsiteX49" fmla="*/ 2082800 w 3291840"/>
                <a:gd name="connsiteY49" fmla="*/ 4114800 h 6705600"/>
                <a:gd name="connsiteX50" fmla="*/ 2082800 w 3291840"/>
                <a:gd name="connsiteY50" fmla="*/ 4226560 h 6705600"/>
                <a:gd name="connsiteX51" fmla="*/ 2072640 w 3291840"/>
                <a:gd name="connsiteY51" fmla="*/ 4297680 h 6705600"/>
                <a:gd name="connsiteX52" fmla="*/ 2103120 w 3291840"/>
                <a:gd name="connsiteY52" fmla="*/ 4368800 h 6705600"/>
                <a:gd name="connsiteX53" fmla="*/ 2164080 w 3291840"/>
                <a:gd name="connsiteY53" fmla="*/ 4450080 h 6705600"/>
                <a:gd name="connsiteX54" fmla="*/ 2103120 w 3291840"/>
                <a:gd name="connsiteY54" fmla="*/ 4541520 h 6705600"/>
                <a:gd name="connsiteX55" fmla="*/ 2052320 w 3291840"/>
                <a:gd name="connsiteY55" fmla="*/ 4632960 h 6705600"/>
                <a:gd name="connsiteX56" fmla="*/ 2092960 w 3291840"/>
                <a:gd name="connsiteY56" fmla="*/ 4724400 h 6705600"/>
                <a:gd name="connsiteX57" fmla="*/ 2316480 w 3291840"/>
                <a:gd name="connsiteY57" fmla="*/ 4947920 h 6705600"/>
                <a:gd name="connsiteX58" fmla="*/ 2387600 w 3291840"/>
                <a:gd name="connsiteY58" fmla="*/ 4947920 h 6705600"/>
                <a:gd name="connsiteX59" fmla="*/ 2367280 w 3291840"/>
                <a:gd name="connsiteY59" fmla="*/ 5171440 h 6705600"/>
                <a:gd name="connsiteX60" fmla="*/ 2519680 w 3291840"/>
                <a:gd name="connsiteY60" fmla="*/ 5161280 h 6705600"/>
                <a:gd name="connsiteX61" fmla="*/ 2529840 w 3291840"/>
                <a:gd name="connsiteY61" fmla="*/ 5293360 h 6705600"/>
                <a:gd name="connsiteX62" fmla="*/ 2529840 w 3291840"/>
                <a:gd name="connsiteY62" fmla="*/ 5405120 h 6705600"/>
                <a:gd name="connsiteX63" fmla="*/ 2418080 w 3291840"/>
                <a:gd name="connsiteY63" fmla="*/ 5537200 h 6705600"/>
                <a:gd name="connsiteX64" fmla="*/ 2428240 w 3291840"/>
                <a:gd name="connsiteY64" fmla="*/ 5638800 h 6705600"/>
                <a:gd name="connsiteX65" fmla="*/ 2489200 w 3291840"/>
                <a:gd name="connsiteY65" fmla="*/ 5770880 h 6705600"/>
                <a:gd name="connsiteX66" fmla="*/ 2570480 w 3291840"/>
                <a:gd name="connsiteY66" fmla="*/ 5821680 h 6705600"/>
                <a:gd name="connsiteX67" fmla="*/ 2641600 w 3291840"/>
                <a:gd name="connsiteY67" fmla="*/ 6004560 h 6705600"/>
                <a:gd name="connsiteX68" fmla="*/ 2501392 w 3291840"/>
                <a:gd name="connsiteY68" fmla="*/ 6116320 h 6705600"/>
                <a:gd name="connsiteX69" fmla="*/ 2773680 w 3291840"/>
                <a:gd name="connsiteY69" fmla="*/ 6390640 h 6705600"/>
                <a:gd name="connsiteX70" fmla="*/ 3027680 w 3291840"/>
                <a:gd name="connsiteY70" fmla="*/ 6471920 h 6705600"/>
                <a:gd name="connsiteX71" fmla="*/ 3190240 w 3291840"/>
                <a:gd name="connsiteY71" fmla="*/ 6604000 h 6705600"/>
                <a:gd name="connsiteX72" fmla="*/ 3291840 w 3291840"/>
                <a:gd name="connsiteY72" fmla="*/ 6705600 h 6705600"/>
                <a:gd name="connsiteX0" fmla="*/ 0 w 3291840"/>
                <a:gd name="connsiteY0" fmla="*/ 0 h 6705600"/>
                <a:gd name="connsiteX1" fmla="*/ 50800 w 3291840"/>
                <a:gd name="connsiteY1" fmla="*/ 91440 h 6705600"/>
                <a:gd name="connsiteX2" fmla="*/ 162560 w 3291840"/>
                <a:gd name="connsiteY2" fmla="*/ 91440 h 6705600"/>
                <a:gd name="connsiteX3" fmla="*/ 304800 w 3291840"/>
                <a:gd name="connsiteY3" fmla="*/ 355600 h 6705600"/>
                <a:gd name="connsiteX4" fmla="*/ 457200 w 3291840"/>
                <a:gd name="connsiteY4" fmla="*/ 629920 h 6705600"/>
                <a:gd name="connsiteX5" fmla="*/ 640080 w 3291840"/>
                <a:gd name="connsiteY5" fmla="*/ 751840 h 6705600"/>
                <a:gd name="connsiteX6" fmla="*/ 751840 w 3291840"/>
                <a:gd name="connsiteY6" fmla="*/ 782320 h 6705600"/>
                <a:gd name="connsiteX7" fmla="*/ 843280 w 3291840"/>
                <a:gd name="connsiteY7" fmla="*/ 782320 h 6705600"/>
                <a:gd name="connsiteX8" fmla="*/ 934720 w 3291840"/>
                <a:gd name="connsiteY8" fmla="*/ 843280 h 6705600"/>
                <a:gd name="connsiteX9" fmla="*/ 995680 w 3291840"/>
                <a:gd name="connsiteY9" fmla="*/ 924560 h 6705600"/>
                <a:gd name="connsiteX10" fmla="*/ 955040 w 3291840"/>
                <a:gd name="connsiteY10" fmla="*/ 1036320 h 6705600"/>
                <a:gd name="connsiteX11" fmla="*/ 934720 w 3291840"/>
                <a:gd name="connsiteY11" fmla="*/ 1076960 h 6705600"/>
                <a:gd name="connsiteX12" fmla="*/ 965200 w 3291840"/>
                <a:gd name="connsiteY12" fmla="*/ 1188720 h 6705600"/>
                <a:gd name="connsiteX13" fmla="*/ 1046480 w 3291840"/>
                <a:gd name="connsiteY13" fmla="*/ 1300480 h 6705600"/>
                <a:gd name="connsiteX14" fmla="*/ 1056640 w 3291840"/>
                <a:gd name="connsiteY14" fmla="*/ 1371600 h 6705600"/>
                <a:gd name="connsiteX15" fmla="*/ 1005840 w 3291840"/>
                <a:gd name="connsiteY15" fmla="*/ 1452880 h 6705600"/>
                <a:gd name="connsiteX16" fmla="*/ 975360 w 3291840"/>
                <a:gd name="connsiteY16" fmla="*/ 1493520 h 6705600"/>
                <a:gd name="connsiteX17" fmla="*/ 1005840 w 3291840"/>
                <a:gd name="connsiteY17" fmla="*/ 1584960 h 6705600"/>
                <a:gd name="connsiteX18" fmla="*/ 1066800 w 3291840"/>
                <a:gd name="connsiteY18" fmla="*/ 1635760 h 6705600"/>
                <a:gd name="connsiteX19" fmla="*/ 1178560 w 3291840"/>
                <a:gd name="connsiteY19" fmla="*/ 1656080 h 6705600"/>
                <a:gd name="connsiteX20" fmla="*/ 1219200 w 3291840"/>
                <a:gd name="connsiteY20" fmla="*/ 1645920 h 6705600"/>
                <a:gd name="connsiteX21" fmla="*/ 1402080 w 3291840"/>
                <a:gd name="connsiteY21" fmla="*/ 1930400 h 6705600"/>
                <a:gd name="connsiteX22" fmla="*/ 1483360 w 3291840"/>
                <a:gd name="connsiteY22" fmla="*/ 2011680 h 6705600"/>
                <a:gd name="connsiteX23" fmla="*/ 1473200 w 3291840"/>
                <a:gd name="connsiteY23" fmla="*/ 2072640 h 6705600"/>
                <a:gd name="connsiteX24" fmla="*/ 1330960 w 3291840"/>
                <a:gd name="connsiteY24" fmla="*/ 2103120 h 6705600"/>
                <a:gd name="connsiteX25" fmla="*/ 1310640 w 3291840"/>
                <a:gd name="connsiteY25" fmla="*/ 2164080 h 6705600"/>
                <a:gd name="connsiteX26" fmla="*/ 1361440 w 3291840"/>
                <a:gd name="connsiteY26" fmla="*/ 2235200 h 6705600"/>
                <a:gd name="connsiteX27" fmla="*/ 1402080 w 3291840"/>
                <a:gd name="connsiteY27" fmla="*/ 2286000 h 6705600"/>
                <a:gd name="connsiteX28" fmla="*/ 1442720 w 3291840"/>
                <a:gd name="connsiteY28" fmla="*/ 2275840 h 6705600"/>
                <a:gd name="connsiteX29" fmla="*/ 1452880 w 3291840"/>
                <a:gd name="connsiteY29" fmla="*/ 2367280 h 6705600"/>
                <a:gd name="connsiteX30" fmla="*/ 1442720 w 3291840"/>
                <a:gd name="connsiteY30" fmla="*/ 2418080 h 6705600"/>
                <a:gd name="connsiteX31" fmla="*/ 1483360 w 3291840"/>
                <a:gd name="connsiteY31" fmla="*/ 2529840 h 6705600"/>
                <a:gd name="connsiteX32" fmla="*/ 1595120 w 3291840"/>
                <a:gd name="connsiteY32" fmla="*/ 2743200 h 6705600"/>
                <a:gd name="connsiteX33" fmla="*/ 1656080 w 3291840"/>
                <a:gd name="connsiteY33" fmla="*/ 2854960 h 6705600"/>
                <a:gd name="connsiteX34" fmla="*/ 1605280 w 3291840"/>
                <a:gd name="connsiteY34" fmla="*/ 2936240 h 6705600"/>
                <a:gd name="connsiteX35" fmla="*/ 1534160 w 3291840"/>
                <a:gd name="connsiteY35" fmla="*/ 2976880 h 6705600"/>
                <a:gd name="connsiteX36" fmla="*/ 1452880 w 3291840"/>
                <a:gd name="connsiteY36" fmla="*/ 2987040 h 6705600"/>
                <a:gd name="connsiteX37" fmla="*/ 1422400 w 3291840"/>
                <a:gd name="connsiteY37" fmla="*/ 3027680 h 6705600"/>
                <a:gd name="connsiteX38" fmla="*/ 1442720 w 3291840"/>
                <a:gd name="connsiteY38" fmla="*/ 3139440 h 6705600"/>
                <a:gd name="connsiteX39" fmla="*/ 1503680 w 3291840"/>
                <a:gd name="connsiteY39" fmla="*/ 3169920 h 6705600"/>
                <a:gd name="connsiteX40" fmla="*/ 1584960 w 3291840"/>
                <a:gd name="connsiteY40" fmla="*/ 3241040 h 6705600"/>
                <a:gd name="connsiteX41" fmla="*/ 1696720 w 3291840"/>
                <a:gd name="connsiteY41" fmla="*/ 3434080 h 6705600"/>
                <a:gd name="connsiteX42" fmla="*/ 1788160 w 3291840"/>
                <a:gd name="connsiteY42" fmla="*/ 3444240 h 6705600"/>
                <a:gd name="connsiteX43" fmla="*/ 1889760 w 3291840"/>
                <a:gd name="connsiteY43" fmla="*/ 3556000 h 6705600"/>
                <a:gd name="connsiteX44" fmla="*/ 2001520 w 3291840"/>
                <a:gd name="connsiteY44" fmla="*/ 3667760 h 6705600"/>
                <a:gd name="connsiteX45" fmla="*/ 2021840 w 3291840"/>
                <a:gd name="connsiteY45" fmla="*/ 3820160 h 6705600"/>
                <a:gd name="connsiteX46" fmla="*/ 1981200 w 3291840"/>
                <a:gd name="connsiteY46" fmla="*/ 3911600 h 6705600"/>
                <a:gd name="connsiteX47" fmla="*/ 1981200 w 3291840"/>
                <a:gd name="connsiteY47" fmla="*/ 3972560 h 6705600"/>
                <a:gd name="connsiteX48" fmla="*/ 2042160 w 3291840"/>
                <a:gd name="connsiteY48" fmla="*/ 4064000 h 6705600"/>
                <a:gd name="connsiteX49" fmla="*/ 2082800 w 3291840"/>
                <a:gd name="connsiteY49" fmla="*/ 4114800 h 6705600"/>
                <a:gd name="connsiteX50" fmla="*/ 2082800 w 3291840"/>
                <a:gd name="connsiteY50" fmla="*/ 4226560 h 6705600"/>
                <a:gd name="connsiteX51" fmla="*/ 2072640 w 3291840"/>
                <a:gd name="connsiteY51" fmla="*/ 4297680 h 6705600"/>
                <a:gd name="connsiteX52" fmla="*/ 2103120 w 3291840"/>
                <a:gd name="connsiteY52" fmla="*/ 4368800 h 6705600"/>
                <a:gd name="connsiteX53" fmla="*/ 2164080 w 3291840"/>
                <a:gd name="connsiteY53" fmla="*/ 4450080 h 6705600"/>
                <a:gd name="connsiteX54" fmla="*/ 2103120 w 3291840"/>
                <a:gd name="connsiteY54" fmla="*/ 4541520 h 6705600"/>
                <a:gd name="connsiteX55" fmla="*/ 2052320 w 3291840"/>
                <a:gd name="connsiteY55" fmla="*/ 4632960 h 6705600"/>
                <a:gd name="connsiteX56" fmla="*/ 2092960 w 3291840"/>
                <a:gd name="connsiteY56" fmla="*/ 4724400 h 6705600"/>
                <a:gd name="connsiteX57" fmla="*/ 2316480 w 3291840"/>
                <a:gd name="connsiteY57" fmla="*/ 4947920 h 6705600"/>
                <a:gd name="connsiteX58" fmla="*/ 2387600 w 3291840"/>
                <a:gd name="connsiteY58" fmla="*/ 4947920 h 6705600"/>
                <a:gd name="connsiteX59" fmla="*/ 2367280 w 3291840"/>
                <a:gd name="connsiteY59" fmla="*/ 5171440 h 6705600"/>
                <a:gd name="connsiteX60" fmla="*/ 2519680 w 3291840"/>
                <a:gd name="connsiteY60" fmla="*/ 5161280 h 6705600"/>
                <a:gd name="connsiteX61" fmla="*/ 2529840 w 3291840"/>
                <a:gd name="connsiteY61" fmla="*/ 5293360 h 6705600"/>
                <a:gd name="connsiteX62" fmla="*/ 2529840 w 3291840"/>
                <a:gd name="connsiteY62" fmla="*/ 5405120 h 6705600"/>
                <a:gd name="connsiteX63" fmla="*/ 2418080 w 3291840"/>
                <a:gd name="connsiteY63" fmla="*/ 5537200 h 6705600"/>
                <a:gd name="connsiteX64" fmla="*/ 2428240 w 3291840"/>
                <a:gd name="connsiteY64" fmla="*/ 5638800 h 6705600"/>
                <a:gd name="connsiteX65" fmla="*/ 2489200 w 3291840"/>
                <a:gd name="connsiteY65" fmla="*/ 5770880 h 6705600"/>
                <a:gd name="connsiteX66" fmla="*/ 2570480 w 3291840"/>
                <a:gd name="connsiteY66" fmla="*/ 5821680 h 6705600"/>
                <a:gd name="connsiteX67" fmla="*/ 2641600 w 3291840"/>
                <a:gd name="connsiteY67" fmla="*/ 6004560 h 6705600"/>
                <a:gd name="connsiteX68" fmla="*/ 2501392 w 3291840"/>
                <a:gd name="connsiteY68" fmla="*/ 6116320 h 6705600"/>
                <a:gd name="connsiteX69" fmla="*/ 2481072 w 3291840"/>
                <a:gd name="connsiteY69" fmla="*/ 6360160 h 6705600"/>
                <a:gd name="connsiteX70" fmla="*/ 3027680 w 3291840"/>
                <a:gd name="connsiteY70" fmla="*/ 6471920 h 6705600"/>
                <a:gd name="connsiteX71" fmla="*/ 3190240 w 3291840"/>
                <a:gd name="connsiteY71" fmla="*/ 6604000 h 6705600"/>
                <a:gd name="connsiteX72" fmla="*/ 3291840 w 3291840"/>
                <a:gd name="connsiteY72" fmla="*/ 6705600 h 6705600"/>
                <a:gd name="connsiteX0" fmla="*/ 0 w 3291840"/>
                <a:gd name="connsiteY0" fmla="*/ 0 h 6705600"/>
                <a:gd name="connsiteX1" fmla="*/ 50800 w 3291840"/>
                <a:gd name="connsiteY1" fmla="*/ 91440 h 6705600"/>
                <a:gd name="connsiteX2" fmla="*/ 162560 w 3291840"/>
                <a:gd name="connsiteY2" fmla="*/ 91440 h 6705600"/>
                <a:gd name="connsiteX3" fmla="*/ 304800 w 3291840"/>
                <a:gd name="connsiteY3" fmla="*/ 355600 h 6705600"/>
                <a:gd name="connsiteX4" fmla="*/ 457200 w 3291840"/>
                <a:gd name="connsiteY4" fmla="*/ 629920 h 6705600"/>
                <a:gd name="connsiteX5" fmla="*/ 640080 w 3291840"/>
                <a:gd name="connsiteY5" fmla="*/ 751840 h 6705600"/>
                <a:gd name="connsiteX6" fmla="*/ 751840 w 3291840"/>
                <a:gd name="connsiteY6" fmla="*/ 782320 h 6705600"/>
                <a:gd name="connsiteX7" fmla="*/ 843280 w 3291840"/>
                <a:gd name="connsiteY7" fmla="*/ 782320 h 6705600"/>
                <a:gd name="connsiteX8" fmla="*/ 934720 w 3291840"/>
                <a:gd name="connsiteY8" fmla="*/ 843280 h 6705600"/>
                <a:gd name="connsiteX9" fmla="*/ 995680 w 3291840"/>
                <a:gd name="connsiteY9" fmla="*/ 924560 h 6705600"/>
                <a:gd name="connsiteX10" fmla="*/ 955040 w 3291840"/>
                <a:gd name="connsiteY10" fmla="*/ 1036320 h 6705600"/>
                <a:gd name="connsiteX11" fmla="*/ 934720 w 3291840"/>
                <a:gd name="connsiteY11" fmla="*/ 1076960 h 6705600"/>
                <a:gd name="connsiteX12" fmla="*/ 965200 w 3291840"/>
                <a:gd name="connsiteY12" fmla="*/ 1188720 h 6705600"/>
                <a:gd name="connsiteX13" fmla="*/ 1046480 w 3291840"/>
                <a:gd name="connsiteY13" fmla="*/ 1300480 h 6705600"/>
                <a:gd name="connsiteX14" fmla="*/ 1056640 w 3291840"/>
                <a:gd name="connsiteY14" fmla="*/ 1371600 h 6705600"/>
                <a:gd name="connsiteX15" fmla="*/ 1005840 w 3291840"/>
                <a:gd name="connsiteY15" fmla="*/ 1452880 h 6705600"/>
                <a:gd name="connsiteX16" fmla="*/ 975360 w 3291840"/>
                <a:gd name="connsiteY16" fmla="*/ 1493520 h 6705600"/>
                <a:gd name="connsiteX17" fmla="*/ 1005840 w 3291840"/>
                <a:gd name="connsiteY17" fmla="*/ 1584960 h 6705600"/>
                <a:gd name="connsiteX18" fmla="*/ 1066800 w 3291840"/>
                <a:gd name="connsiteY18" fmla="*/ 1635760 h 6705600"/>
                <a:gd name="connsiteX19" fmla="*/ 1178560 w 3291840"/>
                <a:gd name="connsiteY19" fmla="*/ 1656080 h 6705600"/>
                <a:gd name="connsiteX20" fmla="*/ 1219200 w 3291840"/>
                <a:gd name="connsiteY20" fmla="*/ 1645920 h 6705600"/>
                <a:gd name="connsiteX21" fmla="*/ 1402080 w 3291840"/>
                <a:gd name="connsiteY21" fmla="*/ 1930400 h 6705600"/>
                <a:gd name="connsiteX22" fmla="*/ 1483360 w 3291840"/>
                <a:gd name="connsiteY22" fmla="*/ 2011680 h 6705600"/>
                <a:gd name="connsiteX23" fmla="*/ 1473200 w 3291840"/>
                <a:gd name="connsiteY23" fmla="*/ 2072640 h 6705600"/>
                <a:gd name="connsiteX24" fmla="*/ 1330960 w 3291840"/>
                <a:gd name="connsiteY24" fmla="*/ 2103120 h 6705600"/>
                <a:gd name="connsiteX25" fmla="*/ 1310640 w 3291840"/>
                <a:gd name="connsiteY25" fmla="*/ 2164080 h 6705600"/>
                <a:gd name="connsiteX26" fmla="*/ 1361440 w 3291840"/>
                <a:gd name="connsiteY26" fmla="*/ 2235200 h 6705600"/>
                <a:gd name="connsiteX27" fmla="*/ 1402080 w 3291840"/>
                <a:gd name="connsiteY27" fmla="*/ 2286000 h 6705600"/>
                <a:gd name="connsiteX28" fmla="*/ 1442720 w 3291840"/>
                <a:gd name="connsiteY28" fmla="*/ 2275840 h 6705600"/>
                <a:gd name="connsiteX29" fmla="*/ 1452880 w 3291840"/>
                <a:gd name="connsiteY29" fmla="*/ 2367280 h 6705600"/>
                <a:gd name="connsiteX30" fmla="*/ 1442720 w 3291840"/>
                <a:gd name="connsiteY30" fmla="*/ 2418080 h 6705600"/>
                <a:gd name="connsiteX31" fmla="*/ 1483360 w 3291840"/>
                <a:gd name="connsiteY31" fmla="*/ 2529840 h 6705600"/>
                <a:gd name="connsiteX32" fmla="*/ 1595120 w 3291840"/>
                <a:gd name="connsiteY32" fmla="*/ 2743200 h 6705600"/>
                <a:gd name="connsiteX33" fmla="*/ 1656080 w 3291840"/>
                <a:gd name="connsiteY33" fmla="*/ 2854960 h 6705600"/>
                <a:gd name="connsiteX34" fmla="*/ 1605280 w 3291840"/>
                <a:gd name="connsiteY34" fmla="*/ 2936240 h 6705600"/>
                <a:gd name="connsiteX35" fmla="*/ 1534160 w 3291840"/>
                <a:gd name="connsiteY35" fmla="*/ 2976880 h 6705600"/>
                <a:gd name="connsiteX36" fmla="*/ 1452880 w 3291840"/>
                <a:gd name="connsiteY36" fmla="*/ 2987040 h 6705600"/>
                <a:gd name="connsiteX37" fmla="*/ 1422400 w 3291840"/>
                <a:gd name="connsiteY37" fmla="*/ 3027680 h 6705600"/>
                <a:gd name="connsiteX38" fmla="*/ 1442720 w 3291840"/>
                <a:gd name="connsiteY38" fmla="*/ 3139440 h 6705600"/>
                <a:gd name="connsiteX39" fmla="*/ 1503680 w 3291840"/>
                <a:gd name="connsiteY39" fmla="*/ 3169920 h 6705600"/>
                <a:gd name="connsiteX40" fmla="*/ 1584960 w 3291840"/>
                <a:gd name="connsiteY40" fmla="*/ 3241040 h 6705600"/>
                <a:gd name="connsiteX41" fmla="*/ 1696720 w 3291840"/>
                <a:gd name="connsiteY41" fmla="*/ 3434080 h 6705600"/>
                <a:gd name="connsiteX42" fmla="*/ 1788160 w 3291840"/>
                <a:gd name="connsiteY42" fmla="*/ 3444240 h 6705600"/>
                <a:gd name="connsiteX43" fmla="*/ 1889760 w 3291840"/>
                <a:gd name="connsiteY43" fmla="*/ 3556000 h 6705600"/>
                <a:gd name="connsiteX44" fmla="*/ 2001520 w 3291840"/>
                <a:gd name="connsiteY44" fmla="*/ 3667760 h 6705600"/>
                <a:gd name="connsiteX45" fmla="*/ 2021840 w 3291840"/>
                <a:gd name="connsiteY45" fmla="*/ 3820160 h 6705600"/>
                <a:gd name="connsiteX46" fmla="*/ 1981200 w 3291840"/>
                <a:gd name="connsiteY46" fmla="*/ 3911600 h 6705600"/>
                <a:gd name="connsiteX47" fmla="*/ 1981200 w 3291840"/>
                <a:gd name="connsiteY47" fmla="*/ 3972560 h 6705600"/>
                <a:gd name="connsiteX48" fmla="*/ 2042160 w 3291840"/>
                <a:gd name="connsiteY48" fmla="*/ 4064000 h 6705600"/>
                <a:gd name="connsiteX49" fmla="*/ 2082800 w 3291840"/>
                <a:gd name="connsiteY49" fmla="*/ 4114800 h 6705600"/>
                <a:gd name="connsiteX50" fmla="*/ 2082800 w 3291840"/>
                <a:gd name="connsiteY50" fmla="*/ 4226560 h 6705600"/>
                <a:gd name="connsiteX51" fmla="*/ 2072640 w 3291840"/>
                <a:gd name="connsiteY51" fmla="*/ 4297680 h 6705600"/>
                <a:gd name="connsiteX52" fmla="*/ 2103120 w 3291840"/>
                <a:gd name="connsiteY52" fmla="*/ 4368800 h 6705600"/>
                <a:gd name="connsiteX53" fmla="*/ 2164080 w 3291840"/>
                <a:gd name="connsiteY53" fmla="*/ 4450080 h 6705600"/>
                <a:gd name="connsiteX54" fmla="*/ 2103120 w 3291840"/>
                <a:gd name="connsiteY54" fmla="*/ 4541520 h 6705600"/>
                <a:gd name="connsiteX55" fmla="*/ 2052320 w 3291840"/>
                <a:gd name="connsiteY55" fmla="*/ 4632960 h 6705600"/>
                <a:gd name="connsiteX56" fmla="*/ 2092960 w 3291840"/>
                <a:gd name="connsiteY56" fmla="*/ 4724400 h 6705600"/>
                <a:gd name="connsiteX57" fmla="*/ 2316480 w 3291840"/>
                <a:gd name="connsiteY57" fmla="*/ 4947920 h 6705600"/>
                <a:gd name="connsiteX58" fmla="*/ 2387600 w 3291840"/>
                <a:gd name="connsiteY58" fmla="*/ 4947920 h 6705600"/>
                <a:gd name="connsiteX59" fmla="*/ 2367280 w 3291840"/>
                <a:gd name="connsiteY59" fmla="*/ 5171440 h 6705600"/>
                <a:gd name="connsiteX60" fmla="*/ 2519680 w 3291840"/>
                <a:gd name="connsiteY60" fmla="*/ 5161280 h 6705600"/>
                <a:gd name="connsiteX61" fmla="*/ 2529840 w 3291840"/>
                <a:gd name="connsiteY61" fmla="*/ 5293360 h 6705600"/>
                <a:gd name="connsiteX62" fmla="*/ 2529840 w 3291840"/>
                <a:gd name="connsiteY62" fmla="*/ 5405120 h 6705600"/>
                <a:gd name="connsiteX63" fmla="*/ 2418080 w 3291840"/>
                <a:gd name="connsiteY63" fmla="*/ 5537200 h 6705600"/>
                <a:gd name="connsiteX64" fmla="*/ 2428240 w 3291840"/>
                <a:gd name="connsiteY64" fmla="*/ 5638800 h 6705600"/>
                <a:gd name="connsiteX65" fmla="*/ 2489200 w 3291840"/>
                <a:gd name="connsiteY65" fmla="*/ 5770880 h 6705600"/>
                <a:gd name="connsiteX66" fmla="*/ 2570480 w 3291840"/>
                <a:gd name="connsiteY66" fmla="*/ 5821680 h 6705600"/>
                <a:gd name="connsiteX67" fmla="*/ 2641600 w 3291840"/>
                <a:gd name="connsiteY67" fmla="*/ 6004560 h 6705600"/>
                <a:gd name="connsiteX68" fmla="*/ 2501392 w 3291840"/>
                <a:gd name="connsiteY68" fmla="*/ 6116320 h 6705600"/>
                <a:gd name="connsiteX69" fmla="*/ 2481072 w 3291840"/>
                <a:gd name="connsiteY69" fmla="*/ 6360160 h 6705600"/>
                <a:gd name="connsiteX70" fmla="*/ 2363216 w 3291840"/>
                <a:gd name="connsiteY70" fmla="*/ 6478016 h 6705600"/>
                <a:gd name="connsiteX71" fmla="*/ 3190240 w 3291840"/>
                <a:gd name="connsiteY71" fmla="*/ 6604000 h 6705600"/>
                <a:gd name="connsiteX72" fmla="*/ 3291840 w 3291840"/>
                <a:gd name="connsiteY72" fmla="*/ 6705600 h 6705600"/>
                <a:gd name="connsiteX0" fmla="*/ 0 w 3291840"/>
                <a:gd name="connsiteY0" fmla="*/ 0 h 6705600"/>
                <a:gd name="connsiteX1" fmla="*/ 50800 w 3291840"/>
                <a:gd name="connsiteY1" fmla="*/ 91440 h 6705600"/>
                <a:gd name="connsiteX2" fmla="*/ 162560 w 3291840"/>
                <a:gd name="connsiteY2" fmla="*/ 91440 h 6705600"/>
                <a:gd name="connsiteX3" fmla="*/ 304800 w 3291840"/>
                <a:gd name="connsiteY3" fmla="*/ 355600 h 6705600"/>
                <a:gd name="connsiteX4" fmla="*/ 457200 w 3291840"/>
                <a:gd name="connsiteY4" fmla="*/ 629920 h 6705600"/>
                <a:gd name="connsiteX5" fmla="*/ 640080 w 3291840"/>
                <a:gd name="connsiteY5" fmla="*/ 751840 h 6705600"/>
                <a:gd name="connsiteX6" fmla="*/ 751840 w 3291840"/>
                <a:gd name="connsiteY6" fmla="*/ 782320 h 6705600"/>
                <a:gd name="connsiteX7" fmla="*/ 843280 w 3291840"/>
                <a:gd name="connsiteY7" fmla="*/ 782320 h 6705600"/>
                <a:gd name="connsiteX8" fmla="*/ 934720 w 3291840"/>
                <a:gd name="connsiteY8" fmla="*/ 843280 h 6705600"/>
                <a:gd name="connsiteX9" fmla="*/ 995680 w 3291840"/>
                <a:gd name="connsiteY9" fmla="*/ 924560 h 6705600"/>
                <a:gd name="connsiteX10" fmla="*/ 955040 w 3291840"/>
                <a:gd name="connsiteY10" fmla="*/ 1036320 h 6705600"/>
                <a:gd name="connsiteX11" fmla="*/ 934720 w 3291840"/>
                <a:gd name="connsiteY11" fmla="*/ 1076960 h 6705600"/>
                <a:gd name="connsiteX12" fmla="*/ 965200 w 3291840"/>
                <a:gd name="connsiteY12" fmla="*/ 1188720 h 6705600"/>
                <a:gd name="connsiteX13" fmla="*/ 1046480 w 3291840"/>
                <a:gd name="connsiteY13" fmla="*/ 1300480 h 6705600"/>
                <a:gd name="connsiteX14" fmla="*/ 1056640 w 3291840"/>
                <a:gd name="connsiteY14" fmla="*/ 1371600 h 6705600"/>
                <a:gd name="connsiteX15" fmla="*/ 1005840 w 3291840"/>
                <a:gd name="connsiteY15" fmla="*/ 1452880 h 6705600"/>
                <a:gd name="connsiteX16" fmla="*/ 975360 w 3291840"/>
                <a:gd name="connsiteY16" fmla="*/ 1493520 h 6705600"/>
                <a:gd name="connsiteX17" fmla="*/ 1005840 w 3291840"/>
                <a:gd name="connsiteY17" fmla="*/ 1584960 h 6705600"/>
                <a:gd name="connsiteX18" fmla="*/ 1066800 w 3291840"/>
                <a:gd name="connsiteY18" fmla="*/ 1635760 h 6705600"/>
                <a:gd name="connsiteX19" fmla="*/ 1178560 w 3291840"/>
                <a:gd name="connsiteY19" fmla="*/ 1656080 h 6705600"/>
                <a:gd name="connsiteX20" fmla="*/ 1219200 w 3291840"/>
                <a:gd name="connsiteY20" fmla="*/ 1645920 h 6705600"/>
                <a:gd name="connsiteX21" fmla="*/ 1402080 w 3291840"/>
                <a:gd name="connsiteY21" fmla="*/ 1930400 h 6705600"/>
                <a:gd name="connsiteX22" fmla="*/ 1483360 w 3291840"/>
                <a:gd name="connsiteY22" fmla="*/ 2011680 h 6705600"/>
                <a:gd name="connsiteX23" fmla="*/ 1473200 w 3291840"/>
                <a:gd name="connsiteY23" fmla="*/ 2072640 h 6705600"/>
                <a:gd name="connsiteX24" fmla="*/ 1330960 w 3291840"/>
                <a:gd name="connsiteY24" fmla="*/ 2103120 h 6705600"/>
                <a:gd name="connsiteX25" fmla="*/ 1310640 w 3291840"/>
                <a:gd name="connsiteY25" fmla="*/ 2164080 h 6705600"/>
                <a:gd name="connsiteX26" fmla="*/ 1361440 w 3291840"/>
                <a:gd name="connsiteY26" fmla="*/ 2235200 h 6705600"/>
                <a:gd name="connsiteX27" fmla="*/ 1402080 w 3291840"/>
                <a:gd name="connsiteY27" fmla="*/ 2286000 h 6705600"/>
                <a:gd name="connsiteX28" fmla="*/ 1442720 w 3291840"/>
                <a:gd name="connsiteY28" fmla="*/ 2275840 h 6705600"/>
                <a:gd name="connsiteX29" fmla="*/ 1452880 w 3291840"/>
                <a:gd name="connsiteY29" fmla="*/ 2367280 h 6705600"/>
                <a:gd name="connsiteX30" fmla="*/ 1442720 w 3291840"/>
                <a:gd name="connsiteY30" fmla="*/ 2418080 h 6705600"/>
                <a:gd name="connsiteX31" fmla="*/ 1483360 w 3291840"/>
                <a:gd name="connsiteY31" fmla="*/ 2529840 h 6705600"/>
                <a:gd name="connsiteX32" fmla="*/ 1595120 w 3291840"/>
                <a:gd name="connsiteY32" fmla="*/ 2743200 h 6705600"/>
                <a:gd name="connsiteX33" fmla="*/ 1656080 w 3291840"/>
                <a:gd name="connsiteY33" fmla="*/ 2854960 h 6705600"/>
                <a:gd name="connsiteX34" fmla="*/ 1605280 w 3291840"/>
                <a:gd name="connsiteY34" fmla="*/ 2936240 h 6705600"/>
                <a:gd name="connsiteX35" fmla="*/ 1534160 w 3291840"/>
                <a:gd name="connsiteY35" fmla="*/ 2976880 h 6705600"/>
                <a:gd name="connsiteX36" fmla="*/ 1452880 w 3291840"/>
                <a:gd name="connsiteY36" fmla="*/ 2987040 h 6705600"/>
                <a:gd name="connsiteX37" fmla="*/ 1422400 w 3291840"/>
                <a:gd name="connsiteY37" fmla="*/ 3027680 h 6705600"/>
                <a:gd name="connsiteX38" fmla="*/ 1442720 w 3291840"/>
                <a:gd name="connsiteY38" fmla="*/ 3139440 h 6705600"/>
                <a:gd name="connsiteX39" fmla="*/ 1503680 w 3291840"/>
                <a:gd name="connsiteY39" fmla="*/ 3169920 h 6705600"/>
                <a:gd name="connsiteX40" fmla="*/ 1584960 w 3291840"/>
                <a:gd name="connsiteY40" fmla="*/ 3241040 h 6705600"/>
                <a:gd name="connsiteX41" fmla="*/ 1696720 w 3291840"/>
                <a:gd name="connsiteY41" fmla="*/ 3434080 h 6705600"/>
                <a:gd name="connsiteX42" fmla="*/ 1788160 w 3291840"/>
                <a:gd name="connsiteY42" fmla="*/ 3444240 h 6705600"/>
                <a:gd name="connsiteX43" fmla="*/ 1889760 w 3291840"/>
                <a:gd name="connsiteY43" fmla="*/ 3556000 h 6705600"/>
                <a:gd name="connsiteX44" fmla="*/ 2001520 w 3291840"/>
                <a:gd name="connsiteY44" fmla="*/ 3667760 h 6705600"/>
                <a:gd name="connsiteX45" fmla="*/ 2021840 w 3291840"/>
                <a:gd name="connsiteY45" fmla="*/ 3820160 h 6705600"/>
                <a:gd name="connsiteX46" fmla="*/ 1981200 w 3291840"/>
                <a:gd name="connsiteY46" fmla="*/ 3911600 h 6705600"/>
                <a:gd name="connsiteX47" fmla="*/ 1981200 w 3291840"/>
                <a:gd name="connsiteY47" fmla="*/ 3972560 h 6705600"/>
                <a:gd name="connsiteX48" fmla="*/ 2042160 w 3291840"/>
                <a:gd name="connsiteY48" fmla="*/ 4064000 h 6705600"/>
                <a:gd name="connsiteX49" fmla="*/ 2082800 w 3291840"/>
                <a:gd name="connsiteY49" fmla="*/ 4114800 h 6705600"/>
                <a:gd name="connsiteX50" fmla="*/ 2082800 w 3291840"/>
                <a:gd name="connsiteY50" fmla="*/ 4226560 h 6705600"/>
                <a:gd name="connsiteX51" fmla="*/ 2072640 w 3291840"/>
                <a:gd name="connsiteY51" fmla="*/ 4297680 h 6705600"/>
                <a:gd name="connsiteX52" fmla="*/ 2103120 w 3291840"/>
                <a:gd name="connsiteY52" fmla="*/ 4368800 h 6705600"/>
                <a:gd name="connsiteX53" fmla="*/ 2164080 w 3291840"/>
                <a:gd name="connsiteY53" fmla="*/ 4450080 h 6705600"/>
                <a:gd name="connsiteX54" fmla="*/ 2103120 w 3291840"/>
                <a:gd name="connsiteY54" fmla="*/ 4541520 h 6705600"/>
                <a:gd name="connsiteX55" fmla="*/ 2052320 w 3291840"/>
                <a:gd name="connsiteY55" fmla="*/ 4632960 h 6705600"/>
                <a:gd name="connsiteX56" fmla="*/ 2092960 w 3291840"/>
                <a:gd name="connsiteY56" fmla="*/ 4724400 h 6705600"/>
                <a:gd name="connsiteX57" fmla="*/ 2316480 w 3291840"/>
                <a:gd name="connsiteY57" fmla="*/ 4947920 h 6705600"/>
                <a:gd name="connsiteX58" fmla="*/ 2387600 w 3291840"/>
                <a:gd name="connsiteY58" fmla="*/ 4947920 h 6705600"/>
                <a:gd name="connsiteX59" fmla="*/ 2367280 w 3291840"/>
                <a:gd name="connsiteY59" fmla="*/ 5171440 h 6705600"/>
                <a:gd name="connsiteX60" fmla="*/ 2519680 w 3291840"/>
                <a:gd name="connsiteY60" fmla="*/ 5161280 h 6705600"/>
                <a:gd name="connsiteX61" fmla="*/ 2529840 w 3291840"/>
                <a:gd name="connsiteY61" fmla="*/ 5293360 h 6705600"/>
                <a:gd name="connsiteX62" fmla="*/ 2529840 w 3291840"/>
                <a:gd name="connsiteY62" fmla="*/ 5405120 h 6705600"/>
                <a:gd name="connsiteX63" fmla="*/ 2418080 w 3291840"/>
                <a:gd name="connsiteY63" fmla="*/ 5537200 h 6705600"/>
                <a:gd name="connsiteX64" fmla="*/ 2428240 w 3291840"/>
                <a:gd name="connsiteY64" fmla="*/ 5638800 h 6705600"/>
                <a:gd name="connsiteX65" fmla="*/ 2489200 w 3291840"/>
                <a:gd name="connsiteY65" fmla="*/ 5770880 h 6705600"/>
                <a:gd name="connsiteX66" fmla="*/ 2570480 w 3291840"/>
                <a:gd name="connsiteY66" fmla="*/ 5821680 h 6705600"/>
                <a:gd name="connsiteX67" fmla="*/ 2641600 w 3291840"/>
                <a:gd name="connsiteY67" fmla="*/ 6004560 h 6705600"/>
                <a:gd name="connsiteX68" fmla="*/ 2501392 w 3291840"/>
                <a:gd name="connsiteY68" fmla="*/ 6116320 h 6705600"/>
                <a:gd name="connsiteX69" fmla="*/ 2481072 w 3291840"/>
                <a:gd name="connsiteY69" fmla="*/ 6360160 h 6705600"/>
                <a:gd name="connsiteX70" fmla="*/ 2363216 w 3291840"/>
                <a:gd name="connsiteY70" fmla="*/ 6478016 h 6705600"/>
                <a:gd name="connsiteX71" fmla="*/ 2348992 w 3291840"/>
                <a:gd name="connsiteY71" fmla="*/ 6616192 h 6705600"/>
                <a:gd name="connsiteX72" fmla="*/ 3291840 w 3291840"/>
                <a:gd name="connsiteY72" fmla="*/ 6705600 h 6705600"/>
                <a:gd name="connsiteX0" fmla="*/ 0 w 2643111"/>
                <a:gd name="connsiteY0" fmla="*/ 0 h 6699504"/>
                <a:gd name="connsiteX1" fmla="*/ 50800 w 2643111"/>
                <a:gd name="connsiteY1" fmla="*/ 91440 h 6699504"/>
                <a:gd name="connsiteX2" fmla="*/ 162560 w 2643111"/>
                <a:gd name="connsiteY2" fmla="*/ 91440 h 6699504"/>
                <a:gd name="connsiteX3" fmla="*/ 304800 w 2643111"/>
                <a:gd name="connsiteY3" fmla="*/ 355600 h 6699504"/>
                <a:gd name="connsiteX4" fmla="*/ 457200 w 2643111"/>
                <a:gd name="connsiteY4" fmla="*/ 629920 h 6699504"/>
                <a:gd name="connsiteX5" fmla="*/ 640080 w 2643111"/>
                <a:gd name="connsiteY5" fmla="*/ 751840 h 6699504"/>
                <a:gd name="connsiteX6" fmla="*/ 751840 w 2643111"/>
                <a:gd name="connsiteY6" fmla="*/ 782320 h 6699504"/>
                <a:gd name="connsiteX7" fmla="*/ 843280 w 2643111"/>
                <a:gd name="connsiteY7" fmla="*/ 782320 h 6699504"/>
                <a:gd name="connsiteX8" fmla="*/ 934720 w 2643111"/>
                <a:gd name="connsiteY8" fmla="*/ 843280 h 6699504"/>
                <a:gd name="connsiteX9" fmla="*/ 995680 w 2643111"/>
                <a:gd name="connsiteY9" fmla="*/ 924560 h 6699504"/>
                <a:gd name="connsiteX10" fmla="*/ 955040 w 2643111"/>
                <a:gd name="connsiteY10" fmla="*/ 1036320 h 6699504"/>
                <a:gd name="connsiteX11" fmla="*/ 934720 w 2643111"/>
                <a:gd name="connsiteY11" fmla="*/ 1076960 h 6699504"/>
                <a:gd name="connsiteX12" fmla="*/ 965200 w 2643111"/>
                <a:gd name="connsiteY12" fmla="*/ 1188720 h 6699504"/>
                <a:gd name="connsiteX13" fmla="*/ 1046480 w 2643111"/>
                <a:gd name="connsiteY13" fmla="*/ 1300480 h 6699504"/>
                <a:gd name="connsiteX14" fmla="*/ 1056640 w 2643111"/>
                <a:gd name="connsiteY14" fmla="*/ 1371600 h 6699504"/>
                <a:gd name="connsiteX15" fmla="*/ 1005840 w 2643111"/>
                <a:gd name="connsiteY15" fmla="*/ 1452880 h 6699504"/>
                <a:gd name="connsiteX16" fmla="*/ 975360 w 2643111"/>
                <a:gd name="connsiteY16" fmla="*/ 1493520 h 6699504"/>
                <a:gd name="connsiteX17" fmla="*/ 1005840 w 2643111"/>
                <a:gd name="connsiteY17" fmla="*/ 1584960 h 6699504"/>
                <a:gd name="connsiteX18" fmla="*/ 1066800 w 2643111"/>
                <a:gd name="connsiteY18" fmla="*/ 1635760 h 6699504"/>
                <a:gd name="connsiteX19" fmla="*/ 1178560 w 2643111"/>
                <a:gd name="connsiteY19" fmla="*/ 1656080 h 6699504"/>
                <a:gd name="connsiteX20" fmla="*/ 1219200 w 2643111"/>
                <a:gd name="connsiteY20" fmla="*/ 1645920 h 6699504"/>
                <a:gd name="connsiteX21" fmla="*/ 1402080 w 2643111"/>
                <a:gd name="connsiteY21" fmla="*/ 1930400 h 6699504"/>
                <a:gd name="connsiteX22" fmla="*/ 1483360 w 2643111"/>
                <a:gd name="connsiteY22" fmla="*/ 2011680 h 6699504"/>
                <a:gd name="connsiteX23" fmla="*/ 1473200 w 2643111"/>
                <a:gd name="connsiteY23" fmla="*/ 2072640 h 6699504"/>
                <a:gd name="connsiteX24" fmla="*/ 1330960 w 2643111"/>
                <a:gd name="connsiteY24" fmla="*/ 2103120 h 6699504"/>
                <a:gd name="connsiteX25" fmla="*/ 1310640 w 2643111"/>
                <a:gd name="connsiteY25" fmla="*/ 2164080 h 6699504"/>
                <a:gd name="connsiteX26" fmla="*/ 1361440 w 2643111"/>
                <a:gd name="connsiteY26" fmla="*/ 2235200 h 6699504"/>
                <a:gd name="connsiteX27" fmla="*/ 1402080 w 2643111"/>
                <a:gd name="connsiteY27" fmla="*/ 2286000 h 6699504"/>
                <a:gd name="connsiteX28" fmla="*/ 1442720 w 2643111"/>
                <a:gd name="connsiteY28" fmla="*/ 2275840 h 6699504"/>
                <a:gd name="connsiteX29" fmla="*/ 1452880 w 2643111"/>
                <a:gd name="connsiteY29" fmla="*/ 2367280 h 6699504"/>
                <a:gd name="connsiteX30" fmla="*/ 1442720 w 2643111"/>
                <a:gd name="connsiteY30" fmla="*/ 2418080 h 6699504"/>
                <a:gd name="connsiteX31" fmla="*/ 1483360 w 2643111"/>
                <a:gd name="connsiteY31" fmla="*/ 2529840 h 6699504"/>
                <a:gd name="connsiteX32" fmla="*/ 1595120 w 2643111"/>
                <a:gd name="connsiteY32" fmla="*/ 2743200 h 6699504"/>
                <a:gd name="connsiteX33" fmla="*/ 1656080 w 2643111"/>
                <a:gd name="connsiteY33" fmla="*/ 2854960 h 6699504"/>
                <a:gd name="connsiteX34" fmla="*/ 1605280 w 2643111"/>
                <a:gd name="connsiteY34" fmla="*/ 2936240 h 6699504"/>
                <a:gd name="connsiteX35" fmla="*/ 1534160 w 2643111"/>
                <a:gd name="connsiteY35" fmla="*/ 2976880 h 6699504"/>
                <a:gd name="connsiteX36" fmla="*/ 1452880 w 2643111"/>
                <a:gd name="connsiteY36" fmla="*/ 2987040 h 6699504"/>
                <a:gd name="connsiteX37" fmla="*/ 1422400 w 2643111"/>
                <a:gd name="connsiteY37" fmla="*/ 3027680 h 6699504"/>
                <a:gd name="connsiteX38" fmla="*/ 1442720 w 2643111"/>
                <a:gd name="connsiteY38" fmla="*/ 3139440 h 6699504"/>
                <a:gd name="connsiteX39" fmla="*/ 1503680 w 2643111"/>
                <a:gd name="connsiteY39" fmla="*/ 3169920 h 6699504"/>
                <a:gd name="connsiteX40" fmla="*/ 1584960 w 2643111"/>
                <a:gd name="connsiteY40" fmla="*/ 3241040 h 6699504"/>
                <a:gd name="connsiteX41" fmla="*/ 1696720 w 2643111"/>
                <a:gd name="connsiteY41" fmla="*/ 3434080 h 6699504"/>
                <a:gd name="connsiteX42" fmla="*/ 1788160 w 2643111"/>
                <a:gd name="connsiteY42" fmla="*/ 3444240 h 6699504"/>
                <a:gd name="connsiteX43" fmla="*/ 1889760 w 2643111"/>
                <a:gd name="connsiteY43" fmla="*/ 3556000 h 6699504"/>
                <a:gd name="connsiteX44" fmla="*/ 2001520 w 2643111"/>
                <a:gd name="connsiteY44" fmla="*/ 3667760 h 6699504"/>
                <a:gd name="connsiteX45" fmla="*/ 2021840 w 2643111"/>
                <a:gd name="connsiteY45" fmla="*/ 3820160 h 6699504"/>
                <a:gd name="connsiteX46" fmla="*/ 1981200 w 2643111"/>
                <a:gd name="connsiteY46" fmla="*/ 3911600 h 6699504"/>
                <a:gd name="connsiteX47" fmla="*/ 1981200 w 2643111"/>
                <a:gd name="connsiteY47" fmla="*/ 3972560 h 6699504"/>
                <a:gd name="connsiteX48" fmla="*/ 2042160 w 2643111"/>
                <a:gd name="connsiteY48" fmla="*/ 4064000 h 6699504"/>
                <a:gd name="connsiteX49" fmla="*/ 2082800 w 2643111"/>
                <a:gd name="connsiteY49" fmla="*/ 4114800 h 6699504"/>
                <a:gd name="connsiteX50" fmla="*/ 2082800 w 2643111"/>
                <a:gd name="connsiteY50" fmla="*/ 4226560 h 6699504"/>
                <a:gd name="connsiteX51" fmla="*/ 2072640 w 2643111"/>
                <a:gd name="connsiteY51" fmla="*/ 4297680 h 6699504"/>
                <a:gd name="connsiteX52" fmla="*/ 2103120 w 2643111"/>
                <a:gd name="connsiteY52" fmla="*/ 4368800 h 6699504"/>
                <a:gd name="connsiteX53" fmla="*/ 2164080 w 2643111"/>
                <a:gd name="connsiteY53" fmla="*/ 4450080 h 6699504"/>
                <a:gd name="connsiteX54" fmla="*/ 2103120 w 2643111"/>
                <a:gd name="connsiteY54" fmla="*/ 4541520 h 6699504"/>
                <a:gd name="connsiteX55" fmla="*/ 2052320 w 2643111"/>
                <a:gd name="connsiteY55" fmla="*/ 4632960 h 6699504"/>
                <a:gd name="connsiteX56" fmla="*/ 2092960 w 2643111"/>
                <a:gd name="connsiteY56" fmla="*/ 4724400 h 6699504"/>
                <a:gd name="connsiteX57" fmla="*/ 2316480 w 2643111"/>
                <a:gd name="connsiteY57" fmla="*/ 4947920 h 6699504"/>
                <a:gd name="connsiteX58" fmla="*/ 2387600 w 2643111"/>
                <a:gd name="connsiteY58" fmla="*/ 4947920 h 6699504"/>
                <a:gd name="connsiteX59" fmla="*/ 2367280 w 2643111"/>
                <a:gd name="connsiteY59" fmla="*/ 5171440 h 6699504"/>
                <a:gd name="connsiteX60" fmla="*/ 2519680 w 2643111"/>
                <a:gd name="connsiteY60" fmla="*/ 5161280 h 6699504"/>
                <a:gd name="connsiteX61" fmla="*/ 2529840 w 2643111"/>
                <a:gd name="connsiteY61" fmla="*/ 5293360 h 6699504"/>
                <a:gd name="connsiteX62" fmla="*/ 2529840 w 2643111"/>
                <a:gd name="connsiteY62" fmla="*/ 5405120 h 6699504"/>
                <a:gd name="connsiteX63" fmla="*/ 2418080 w 2643111"/>
                <a:gd name="connsiteY63" fmla="*/ 5537200 h 6699504"/>
                <a:gd name="connsiteX64" fmla="*/ 2428240 w 2643111"/>
                <a:gd name="connsiteY64" fmla="*/ 5638800 h 6699504"/>
                <a:gd name="connsiteX65" fmla="*/ 2489200 w 2643111"/>
                <a:gd name="connsiteY65" fmla="*/ 5770880 h 6699504"/>
                <a:gd name="connsiteX66" fmla="*/ 2570480 w 2643111"/>
                <a:gd name="connsiteY66" fmla="*/ 5821680 h 6699504"/>
                <a:gd name="connsiteX67" fmla="*/ 2641600 w 2643111"/>
                <a:gd name="connsiteY67" fmla="*/ 6004560 h 6699504"/>
                <a:gd name="connsiteX68" fmla="*/ 2501392 w 2643111"/>
                <a:gd name="connsiteY68" fmla="*/ 6116320 h 6699504"/>
                <a:gd name="connsiteX69" fmla="*/ 2481072 w 2643111"/>
                <a:gd name="connsiteY69" fmla="*/ 6360160 h 6699504"/>
                <a:gd name="connsiteX70" fmla="*/ 2363216 w 2643111"/>
                <a:gd name="connsiteY70" fmla="*/ 6478016 h 6699504"/>
                <a:gd name="connsiteX71" fmla="*/ 2348992 w 2643111"/>
                <a:gd name="connsiteY71" fmla="*/ 6616192 h 6699504"/>
                <a:gd name="connsiteX72" fmla="*/ 2286000 w 2643111"/>
                <a:gd name="connsiteY72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481072 w 2650490"/>
                <a:gd name="connsiteY69" fmla="*/ 6360160 h 6699504"/>
                <a:gd name="connsiteX70" fmla="*/ 2363216 w 2650490"/>
                <a:gd name="connsiteY70" fmla="*/ 6478016 h 6699504"/>
                <a:gd name="connsiteX71" fmla="*/ 2348992 w 2650490"/>
                <a:gd name="connsiteY71" fmla="*/ 6616192 h 6699504"/>
                <a:gd name="connsiteX72" fmla="*/ 2286000 w 2650490"/>
                <a:gd name="connsiteY72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481072 w 2650490"/>
                <a:gd name="connsiteY69" fmla="*/ 6360160 h 6699504"/>
                <a:gd name="connsiteX70" fmla="*/ 2353310 w 2650490"/>
                <a:gd name="connsiteY70" fmla="*/ 6196330 h 6699504"/>
                <a:gd name="connsiteX71" fmla="*/ 2363216 w 2650490"/>
                <a:gd name="connsiteY71" fmla="*/ 6478016 h 6699504"/>
                <a:gd name="connsiteX72" fmla="*/ 2348992 w 2650490"/>
                <a:gd name="connsiteY72" fmla="*/ 6616192 h 6699504"/>
                <a:gd name="connsiteX73" fmla="*/ 2286000 w 2650490"/>
                <a:gd name="connsiteY73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481072 w 2650490"/>
                <a:gd name="connsiteY69" fmla="*/ 6360160 h 6699504"/>
                <a:gd name="connsiteX70" fmla="*/ 2334260 w 2650490"/>
                <a:gd name="connsiteY70" fmla="*/ 6398260 h 6699504"/>
                <a:gd name="connsiteX71" fmla="*/ 2363216 w 2650490"/>
                <a:gd name="connsiteY71" fmla="*/ 6478016 h 6699504"/>
                <a:gd name="connsiteX72" fmla="*/ 2348992 w 2650490"/>
                <a:gd name="connsiteY72" fmla="*/ 6616192 h 6699504"/>
                <a:gd name="connsiteX73" fmla="*/ 2286000 w 2650490"/>
                <a:gd name="connsiteY73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334260 w 2650490"/>
                <a:gd name="connsiteY70" fmla="*/ 6398260 h 6699504"/>
                <a:gd name="connsiteX71" fmla="*/ 2363216 w 2650490"/>
                <a:gd name="connsiteY71" fmla="*/ 6478016 h 6699504"/>
                <a:gd name="connsiteX72" fmla="*/ 2348992 w 2650490"/>
                <a:gd name="connsiteY72" fmla="*/ 6616192 h 6699504"/>
                <a:gd name="connsiteX73" fmla="*/ 2286000 w 2650490"/>
                <a:gd name="connsiteY73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448560 w 2650490"/>
                <a:gd name="connsiteY70" fmla="*/ 6299200 h 6699504"/>
                <a:gd name="connsiteX71" fmla="*/ 2363216 w 2650490"/>
                <a:gd name="connsiteY71" fmla="*/ 6478016 h 6699504"/>
                <a:gd name="connsiteX72" fmla="*/ 2348992 w 2650490"/>
                <a:gd name="connsiteY72" fmla="*/ 6616192 h 6699504"/>
                <a:gd name="connsiteX73" fmla="*/ 2286000 w 2650490"/>
                <a:gd name="connsiteY73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448560 w 2650490"/>
                <a:gd name="connsiteY70" fmla="*/ 6299200 h 6699504"/>
                <a:gd name="connsiteX71" fmla="*/ 2447036 w 2650490"/>
                <a:gd name="connsiteY71" fmla="*/ 6386576 h 6699504"/>
                <a:gd name="connsiteX72" fmla="*/ 2348992 w 2650490"/>
                <a:gd name="connsiteY72" fmla="*/ 6616192 h 6699504"/>
                <a:gd name="connsiteX73" fmla="*/ 2286000 w 2650490"/>
                <a:gd name="connsiteY73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448560 w 2650490"/>
                <a:gd name="connsiteY70" fmla="*/ 6299200 h 6699504"/>
                <a:gd name="connsiteX71" fmla="*/ 2447036 w 2650490"/>
                <a:gd name="connsiteY71" fmla="*/ 6386576 h 6699504"/>
                <a:gd name="connsiteX72" fmla="*/ 2395220 w 2650490"/>
                <a:gd name="connsiteY72" fmla="*/ 6466840 h 6699504"/>
                <a:gd name="connsiteX73" fmla="*/ 2348992 w 2650490"/>
                <a:gd name="connsiteY73" fmla="*/ 6616192 h 6699504"/>
                <a:gd name="connsiteX74" fmla="*/ 2286000 w 2650490"/>
                <a:gd name="connsiteY74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448560 w 2650490"/>
                <a:gd name="connsiteY70" fmla="*/ 6299200 h 6699504"/>
                <a:gd name="connsiteX71" fmla="*/ 2447036 w 2650490"/>
                <a:gd name="connsiteY71" fmla="*/ 6386576 h 6699504"/>
                <a:gd name="connsiteX72" fmla="*/ 2379980 w 2650490"/>
                <a:gd name="connsiteY72" fmla="*/ 6504940 h 6699504"/>
                <a:gd name="connsiteX73" fmla="*/ 2348992 w 2650490"/>
                <a:gd name="connsiteY73" fmla="*/ 6616192 h 6699504"/>
                <a:gd name="connsiteX74" fmla="*/ 2286000 w 2650490"/>
                <a:gd name="connsiteY74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448560 w 2650490"/>
                <a:gd name="connsiteY70" fmla="*/ 6299200 h 6699504"/>
                <a:gd name="connsiteX71" fmla="*/ 2447036 w 2650490"/>
                <a:gd name="connsiteY71" fmla="*/ 6386576 h 6699504"/>
                <a:gd name="connsiteX72" fmla="*/ 2242820 w 2650490"/>
                <a:gd name="connsiteY72" fmla="*/ 6443980 h 6699504"/>
                <a:gd name="connsiteX73" fmla="*/ 2348992 w 2650490"/>
                <a:gd name="connsiteY73" fmla="*/ 6616192 h 6699504"/>
                <a:gd name="connsiteX74" fmla="*/ 2286000 w 2650490"/>
                <a:gd name="connsiteY74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459990 w 2650490"/>
                <a:gd name="connsiteY70" fmla="*/ 6356350 h 6699504"/>
                <a:gd name="connsiteX71" fmla="*/ 2447036 w 2650490"/>
                <a:gd name="connsiteY71" fmla="*/ 6386576 h 6699504"/>
                <a:gd name="connsiteX72" fmla="*/ 2242820 w 2650490"/>
                <a:gd name="connsiteY72" fmla="*/ 6443980 h 6699504"/>
                <a:gd name="connsiteX73" fmla="*/ 2348992 w 2650490"/>
                <a:gd name="connsiteY73" fmla="*/ 6616192 h 6699504"/>
                <a:gd name="connsiteX74" fmla="*/ 2286000 w 2650490"/>
                <a:gd name="connsiteY74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459990 w 2650490"/>
                <a:gd name="connsiteY70" fmla="*/ 6356350 h 6699504"/>
                <a:gd name="connsiteX71" fmla="*/ 2424176 w 2650490"/>
                <a:gd name="connsiteY71" fmla="*/ 6325616 h 6699504"/>
                <a:gd name="connsiteX72" fmla="*/ 2242820 w 2650490"/>
                <a:gd name="connsiteY72" fmla="*/ 6443980 h 6699504"/>
                <a:gd name="connsiteX73" fmla="*/ 2348992 w 2650490"/>
                <a:gd name="connsiteY73" fmla="*/ 6616192 h 6699504"/>
                <a:gd name="connsiteX74" fmla="*/ 2286000 w 2650490"/>
                <a:gd name="connsiteY74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459990 w 2650490"/>
                <a:gd name="connsiteY70" fmla="*/ 6356350 h 6699504"/>
                <a:gd name="connsiteX71" fmla="*/ 2424176 w 2650490"/>
                <a:gd name="connsiteY71" fmla="*/ 6325616 h 6699504"/>
                <a:gd name="connsiteX72" fmla="*/ 2242820 w 2650490"/>
                <a:gd name="connsiteY72" fmla="*/ 6443980 h 6699504"/>
                <a:gd name="connsiteX73" fmla="*/ 2348992 w 2650490"/>
                <a:gd name="connsiteY73" fmla="*/ 6616192 h 6699504"/>
                <a:gd name="connsiteX74" fmla="*/ 2286000 w 2650490"/>
                <a:gd name="connsiteY74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459990 w 2650490"/>
                <a:gd name="connsiteY70" fmla="*/ 6356350 h 6699504"/>
                <a:gd name="connsiteX71" fmla="*/ 2424176 w 2650490"/>
                <a:gd name="connsiteY71" fmla="*/ 6325616 h 6699504"/>
                <a:gd name="connsiteX72" fmla="*/ 2242820 w 2650490"/>
                <a:gd name="connsiteY72" fmla="*/ 6443980 h 6699504"/>
                <a:gd name="connsiteX73" fmla="*/ 2348992 w 2650490"/>
                <a:gd name="connsiteY73" fmla="*/ 6616192 h 6699504"/>
                <a:gd name="connsiteX74" fmla="*/ 2286000 w 2650490"/>
                <a:gd name="connsiteY74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459990 w 2650490"/>
                <a:gd name="connsiteY70" fmla="*/ 6356350 h 6699504"/>
                <a:gd name="connsiteX71" fmla="*/ 2418461 w 2650490"/>
                <a:gd name="connsiteY71" fmla="*/ 6375146 h 6699504"/>
                <a:gd name="connsiteX72" fmla="*/ 2242820 w 2650490"/>
                <a:gd name="connsiteY72" fmla="*/ 6443980 h 6699504"/>
                <a:gd name="connsiteX73" fmla="*/ 2348992 w 2650490"/>
                <a:gd name="connsiteY73" fmla="*/ 6616192 h 6699504"/>
                <a:gd name="connsiteX74" fmla="*/ 2286000 w 2650490"/>
                <a:gd name="connsiteY74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397125 w 2650490"/>
                <a:gd name="connsiteY70" fmla="*/ 6344920 h 6699504"/>
                <a:gd name="connsiteX71" fmla="*/ 2418461 w 2650490"/>
                <a:gd name="connsiteY71" fmla="*/ 6375146 h 6699504"/>
                <a:gd name="connsiteX72" fmla="*/ 2242820 w 2650490"/>
                <a:gd name="connsiteY72" fmla="*/ 6443980 h 6699504"/>
                <a:gd name="connsiteX73" fmla="*/ 2348992 w 2650490"/>
                <a:gd name="connsiteY73" fmla="*/ 6616192 h 6699504"/>
                <a:gd name="connsiteX74" fmla="*/ 2286000 w 2650490"/>
                <a:gd name="connsiteY74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397125 w 2650490"/>
                <a:gd name="connsiteY70" fmla="*/ 6344920 h 6699504"/>
                <a:gd name="connsiteX71" fmla="*/ 2349881 w 2650490"/>
                <a:gd name="connsiteY71" fmla="*/ 6398006 h 6699504"/>
                <a:gd name="connsiteX72" fmla="*/ 2242820 w 2650490"/>
                <a:gd name="connsiteY72" fmla="*/ 6443980 h 6699504"/>
                <a:gd name="connsiteX73" fmla="*/ 2348992 w 2650490"/>
                <a:gd name="connsiteY73" fmla="*/ 6616192 h 6699504"/>
                <a:gd name="connsiteX74" fmla="*/ 2286000 w 2650490"/>
                <a:gd name="connsiteY74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400935 w 2650490"/>
                <a:gd name="connsiteY70" fmla="*/ 6308725 h 6699504"/>
                <a:gd name="connsiteX71" fmla="*/ 2349881 w 2650490"/>
                <a:gd name="connsiteY71" fmla="*/ 6398006 h 6699504"/>
                <a:gd name="connsiteX72" fmla="*/ 2242820 w 2650490"/>
                <a:gd name="connsiteY72" fmla="*/ 6443980 h 6699504"/>
                <a:gd name="connsiteX73" fmla="*/ 2348992 w 2650490"/>
                <a:gd name="connsiteY73" fmla="*/ 6616192 h 6699504"/>
                <a:gd name="connsiteX74" fmla="*/ 2286000 w 2650490"/>
                <a:gd name="connsiteY74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400935 w 2650490"/>
                <a:gd name="connsiteY70" fmla="*/ 6308725 h 6699504"/>
                <a:gd name="connsiteX71" fmla="*/ 2349881 w 2650490"/>
                <a:gd name="connsiteY71" fmla="*/ 6398006 h 6699504"/>
                <a:gd name="connsiteX72" fmla="*/ 2242820 w 2650490"/>
                <a:gd name="connsiteY72" fmla="*/ 6443980 h 6699504"/>
                <a:gd name="connsiteX73" fmla="*/ 2348992 w 2650490"/>
                <a:gd name="connsiteY73" fmla="*/ 6616192 h 6699504"/>
                <a:gd name="connsiteX74" fmla="*/ 2286000 w 2650490"/>
                <a:gd name="connsiteY74" fmla="*/ 6699504 h 6699504"/>
                <a:gd name="connsiteX0" fmla="*/ 0 w 2650490"/>
                <a:gd name="connsiteY0" fmla="*/ 0 h 6699504"/>
                <a:gd name="connsiteX1" fmla="*/ 50800 w 2650490"/>
                <a:gd name="connsiteY1" fmla="*/ 91440 h 6699504"/>
                <a:gd name="connsiteX2" fmla="*/ 162560 w 2650490"/>
                <a:gd name="connsiteY2" fmla="*/ 91440 h 6699504"/>
                <a:gd name="connsiteX3" fmla="*/ 304800 w 2650490"/>
                <a:gd name="connsiteY3" fmla="*/ 355600 h 6699504"/>
                <a:gd name="connsiteX4" fmla="*/ 457200 w 2650490"/>
                <a:gd name="connsiteY4" fmla="*/ 629920 h 6699504"/>
                <a:gd name="connsiteX5" fmla="*/ 640080 w 2650490"/>
                <a:gd name="connsiteY5" fmla="*/ 751840 h 6699504"/>
                <a:gd name="connsiteX6" fmla="*/ 751840 w 2650490"/>
                <a:gd name="connsiteY6" fmla="*/ 782320 h 6699504"/>
                <a:gd name="connsiteX7" fmla="*/ 843280 w 2650490"/>
                <a:gd name="connsiteY7" fmla="*/ 782320 h 6699504"/>
                <a:gd name="connsiteX8" fmla="*/ 934720 w 2650490"/>
                <a:gd name="connsiteY8" fmla="*/ 843280 h 6699504"/>
                <a:gd name="connsiteX9" fmla="*/ 995680 w 2650490"/>
                <a:gd name="connsiteY9" fmla="*/ 924560 h 6699504"/>
                <a:gd name="connsiteX10" fmla="*/ 955040 w 2650490"/>
                <a:gd name="connsiteY10" fmla="*/ 1036320 h 6699504"/>
                <a:gd name="connsiteX11" fmla="*/ 934720 w 2650490"/>
                <a:gd name="connsiteY11" fmla="*/ 1076960 h 6699504"/>
                <a:gd name="connsiteX12" fmla="*/ 965200 w 2650490"/>
                <a:gd name="connsiteY12" fmla="*/ 1188720 h 6699504"/>
                <a:gd name="connsiteX13" fmla="*/ 1046480 w 2650490"/>
                <a:gd name="connsiteY13" fmla="*/ 1300480 h 6699504"/>
                <a:gd name="connsiteX14" fmla="*/ 1056640 w 2650490"/>
                <a:gd name="connsiteY14" fmla="*/ 1371600 h 6699504"/>
                <a:gd name="connsiteX15" fmla="*/ 1005840 w 2650490"/>
                <a:gd name="connsiteY15" fmla="*/ 1452880 h 6699504"/>
                <a:gd name="connsiteX16" fmla="*/ 975360 w 2650490"/>
                <a:gd name="connsiteY16" fmla="*/ 1493520 h 6699504"/>
                <a:gd name="connsiteX17" fmla="*/ 1005840 w 2650490"/>
                <a:gd name="connsiteY17" fmla="*/ 1584960 h 6699504"/>
                <a:gd name="connsiteX18" fmla="*/ 1066800 w 2650490"/>
                <a:gd name="connsiteY18" fmla="*/ 1635760 h 6699504"/>
                <a:gd name="connsiteX19" fmla="*/ 1178560 w 2650490"/>
                <a:gd name="connsiteY19" fmla="*/ 1656080 h 6699504"/>
                <a:gd name="connsiteX20" fmla="*/ 1219200 w 2650490"/>
                <a:gd name="connsiteY20" fmla="*/ 1645920 h 6699504"/>
                <a:gd name="connsiteX21" fmla="*/ 1402080 w 2650490"/>
                <a:gd name="connsiteY21" fmla="*/ 1930400 h 6699504"/>
                <a:gd name="connsiteX22" fmla="*/ 1483360 w 2650490"/>
                <a:gd name="connsiteY22" fmla="*/ 2011680 h 6699504"/>
                <a:gd name="connsiteX23" fmla="*/ 1473200 w 2650490"/>
                <a:gd name="connsiteY23" fmla="*/ 2072640 h 6699504"/>
                <a:gd name="connsiteX24" fmla="*/ 1330960 w 2650490"/>
                <a:gd name="connsiteY24" fmla="*/ 2103120 h 6699504"/>
                <a:gd name="connsiteX25" fmla="*/ 1310640 w 2650490"/>
                <a:gd name="connsiteY25" fmla="*/ 2164080 h 6699504"/>
                <a:gd name="connsiteX26" fmla="*/ 1361440 w 2650490"/>
                <a:gd name="connsiteY26" fmla="*/ 2235200 h 6699504"/>
                <a:gd name="connsiteX27" fmla="*/ 1402080 w 2650490"/>
                <a:gd name="connsiteY27" fmla="*/ 2286000 h 6699504"/>
                <a:gd name="connsiteX28" fmla="*/ 1442720 w 2650490"/>
                <a:gd name="connsiteY28" fmla="*/ 2275840 h 6699504"/>
                <a:gd name="connsiteX29" fmla="*/ 1452880 w 2650490"/>
                <a:gd name="connsiteY29" fmla="*/ 2367280 h 6699504"/>
                <a:gd name="connsiteX30" fmla="*/ 1442720 w 2650490"/>
                <a:gd name="connsiteY30" fmla="*/ 2418080 h 6699504"/>
                <a:gd name="connsiteX31" fmla="*/ 1483360 w 2650490"/>
                <a:gd name="connsiteY31" fmla="*/ 2529840 h 6699504"/>
                <a:gd name="connsiteX32" fmla="*/ 1595120 w 2650490"/>
                <a:gd name="connsiteY32" fmla="*/ 2743200 h 6699504"/>
                <a:gd name="connsiteX33" fmla="*/ 1656080 w 2650490"/>
                <a:gd name="connsiteY33" fmla="*/ 2854960 h 6699504"/>
                <a:gd name="connsiteX34" fmla="*/ 1605280 w 2650490"/>
                <a:gd name="connsiteY34" fmla="*/ 2936240 h 6699504"/>
                <a:gd name="connsiteX35" fmla="*/ 1534160 w 2650490"/>
                <a:gd name="connsiteY35" fmla="*/ 2976880 h 6699504"/>
                <a:gd name="connsiteX36" fmla="*/ 1452880 w 2650490"/>
                <a:gd name="connsiteY36" fmla="*/ 2987040 h 6699504"/>
                <a:gd name="connsiteX37" fmla="*/ 1422400 w 2650490"/>
                <a:gd name="connsiteY37" fmla="*/ 3027680 h 6699504"/>
                <a:gd name="connsiteX38" fmla="*/ 1442720 w 2650490"/>
                <a:gd name="connsiteY38" fmla="*/ 3139440 h 6699504"/>
                <a:gd name="connsiteX39" fmla="*/ 1503680 w 2650490"/>
                <a:gd name="connsiteY39" fmla="*/ 3169920 h 6699504"/>
                <a:gd name="connsiteX40" fmla="*/ 1584960 w 2650490"/>
                <a:gd name="connsiteY40" fmla="*/ 3241040 h 6699504"/>
                <a:gd name="connsiteX41" fmla="*/ 1696720 w 2650490"/>
                <a:gd name="connsiteY41" fmla="*/ 3434080 h 6699504"/>
                <a:gd name="connsiteX42" fmla="*/ 1788160 w 2650490"/>
                <a:gd name="connsiteY42" fmla="*/ 3444240 h 6699504"/>
                <a:gd name="connsiteX43" fmla="*/ 1889760 w 2650490"/>
                <a:gd name="connsiteY43" fmla="*/ 3556000 h 6699504"/>
                <a:gd name="connsiteX44" fmla="*/ 2001520 w 2650490"/>
                <a:gd name="connsiteY44" fmla="*/ 3667760 h 6699504"/>
                <a:gd name="connsiteX45" fmla="*/ 2021840 w 2650490"/>
                <a:gd name="connsiteY45" fmla="*/ 3820160 h 6699504"/>
                <a:gd name="connsiteX46" fmla="*/ 1981200 w 2650490"/>
                <a:gd name="connsiteY46" fmla="*/ 3911600 h 6699504"/>
                <a:gd name="connsiteX47" fmla="*/ 1981200 w 2650490"/>
                <a:gd name="connsiteY47" fmla="*/ 3972560 h 6699504"/>
                <a:gd name="connsiteX48" fmla="*/ 2042160 w 2650490"/>
                <a:gd name="connsiteY48" fmla="*/ 4064000 h 6699504"/>
                <a:gd name="connsiteX49" fmla="*/ 2082800 w 2650490"/>
                <a:gd name="connsiteY49" fmla="*/ 4114800 h 6699504"/>
                <a:gd name="connsiteX50" fmla="*/ 2082800 w 2650490"/>
                <a:gd name="connsiteY50" fmla="*/ 4226560 h 6699504"/>
                <a:gd name="connsiteX51" fmla="*/ 2072640 w 2650490"/>
                <a:gd name="connsiteY51" fmla="*/ 4297680 h 6699504"/>
                <a:gd name="connsiteX52" fmla="*/ 2103120 w 2650490"/>
                <a:gd name="connsiteY52" fmla="*/ 4368800 h 6699504"/>
                <a:gd name="connsiteX53" fmla="*/ 2164080 w 2650490"/>
                <a:gd name="connsiteY53" fmla="*/ 4450080 h 6699504"/>
                <a:gd name="connsiteX54" fmla="*/ 2103120 w 2650490"/>
                <a:gd name="connsiteY54" fmla="*/ 4541520 h 6699504"/>
                <a:gd name="connsiteX55" fmla="*/ 2052320 w 2650490"/>
                <a:gd name="connsiteY55" fmla="*/ 4632960 h 6699504"/>
                <a:gd name="connsiteX56" fmla="*/ 2092960 w 2650490"/>
                <a:gd name="connsiteY56" fmla="*/ 4724400 h 6699504"/>
                <a:gd name="connsiteX57" fmla="*/ 2316480 w 2650490"/>
                <a:gd name="connsiteY57" fmla="*/ 4947920 h 6699504"/>
                <a:gd name="connsiteX58" fmla="*/ 2387600 w 2650490"/>
                <a:gd name="connsiteY58" fmla="*/ 4947920 h 6699504"/>
                <a:gd name="connsiteX59" fmla="*/ 2367280 w 2650490"/>
                <a:gd name="connsiteY59" fmla="*/ 5171440 h 6699504"/>
                <a:gd name="connsiteX60" fmla="*/ 2519680 w 2650490"/>
                <a:gd name="connsiteY60" fmla="*/ 5161280 h 6699504"/>
                <a:gd name="connsiteX61" fmla="*/ 2529840 w 2650490"/>
                <a:gd name="connsiteY61" fmla="*/ 5293360 h 6699504"/>
                <a:gd name="connsiteX62" fmla="*/ 2529840 w 2650490"/>
                <a:gd name="connsiteY62" fmla="*/ 5405120 h 6699504"/>
                <a:gd name="connsiteX63" fmla="*/ 2418080 w 2650490"/>
                <a:gd name="connsiteY63" fmla="*/ 5537200 h 6699504"/>
                <a:gd name="connsiteX64" fmla="*/ 2428240 w 2650490"/>
                <a:gd name="connsiteY64" fmla="*/ 5638800 h 6699504"/>
                <a:gd name="connsiteX65" fmla="*/ 2489200 w 2650490"/>
                <a:gd name="connsiteY65" fmla="*/ 5770880 h 6699504"/>
                <a:gd name="connsiteX66" fmla="*/ 2570480 w 2650490"/>
                <a:gd name="connsiteY66" fmla="*/ 5821680 h 6699504"/>
                <a:gd name="connsiteX67" fmla="*/ 2641600 w 2650490"/>
                <a:gd name="connsiteY67" fmla="*/ 6004560 h 6699504"/>
                <a:gd name="connsiteX68" fmla="*/ 2356612 w 2650490"/>
                <a:gd name="connsiteY68" fmla="*/ 6131560 h 6699504"/>
                <a:gd name="connsiteX69" fmla="*/ 2321052 w 2650490"/>
                <a:gd name="connsiteY69" fmla="*/ 6200140 h 6699504"/>
                <a:gd name="connsiteX70" fmla="*/ 2400935 w 2650490"/>
                <a:gd name="connsiteY70" fmla="*/ 6308725 h 6699504"/>
                <a:gd name="connsiteX71" fmla="*/ 2349881 w 2650490"/>
                <a:gd name="connsiteY71" fmla="*/ 6398006 h 6699504"/>
                <a:gd name="connsiteX72" fmla="*/ 2242820 w 2650490"/>
                <a:gd name="connsiteY72" fmla="*/ 6443980 h 6699504"/>
                <a:gd name="connsiteX73" fmla="*/ 2348992 w 2650490"/>
                <a:gd name="connsiteY73" fmla="*/ 6616192 h 6699504"/>
                <a:gd name="connsiteX74" fmla="*/ 2286000 w 2650490"/>
                <a:gd name="connsiteY74" fmla="*/ 6699504 h 6699504"/>
                <a:gd name="connsiteX0" fmla="*/ 0 w 2650490"/>
                <a:gd name="connsiteY0" fmla="*/ 0 h 6701409"/>
                <a:gd name="connsiteX1" fmla="*/ 50800 w 2650490"/>
                <a:gd name="connsiteY1" fmla="*/ 91440 h 6701409"/>
                <a:gd name="connsiteX2" fmla="*/ 162560 w 2650490"/>
                <a:gd name="connsiteY2" fmla="*/ 91440 h 6701409"/>
                <a:gd name="connsiteX3" fmla="*/ 304800 w 2650490"/>
                <a:gd name="connsiteY3" fmla="*/ 355600 h 6701409"/>
                <a:gd name="connsiteX4" fmla="*/ 457200 w 2650490"/>
                <a:gd name="connsiteY4" fmla="*/ 629920 h 6701409"/>
                <a:gd name="connsiteX5" fmla="*/ 640080 w 2650490"/>
                <a:gd name="connsiteY5" fmla="*/ 751840 h 6701409"/>
                <a:gd name="connsiteX6" fmla="*/ 751840 w 2650490"/>
                <a:gd name="connsiteY6" fmla="*/ 782320 h 6701409"/>
                <a:gd name="connsiteX7" fmla="*/ 843280 w 2650490"/>
                <a:gd name="connsiteY7" fmla="*/ 782320 h 6701409"/>
                <a:gd name="connsiteX8" fmla="*/ 934720 w 2650490"/>
                <a:gd name="connsiteY8" fmla="*/ 843280 h 6701409"/>
                <a:gd name="connsiteX9" fmla="*/ 995680 w 2650490"/>
                <a:gd name="connsiteY9" fmla="*/ 924560 h 6701409"/>
                <a:gd name="connsiteX10" fmla="*/ 955040 w 2650490"/>
                <a:gd name="connsiteY10" fmla="*/ 1036320 h 6701409"/>
                <a:gd name="connsiteX11" fmla="*/ 934720 w 2650490"/>
                <a:gd name="connsiteY11" fmla="*/ 1076960 h 6701409"/>
                <a:gd name="connsiteX12" fmla="*/ 965200 w 2650490"/>
                <a:gd name="connsiteY12" fmla="*/ 1188720 h 6701409"/>
                <a:gd name="connsiteX13" fmla="*/ 1046480 w 2650490"/>
                <a:gd name="connsiteY13" fmla="*/ 1300480 h 6701409"/>
                <a:gd name="connsiteX14" fmla="*/ 1056640 w 2650490"/>
                <a:gd name="connsiteY14" fmla="*/ 1371600 h 6701409"/>
                <a:gd name="connsiteX15" fmla="*/ 1005840 w 2650490"/>
                <a:gd name="connsiteY15" fmla="*/ 1452880 h 6701409"/>
                <a:gd name="connsiteX16" fmla="*/ 975360 w 2650490"/>
                <a:gd name="connsiteY16" fmla="*/ 1493520 h 6701409"/>
                <a:gd name="connsiteX17" fmla="*/ 1005840 w 2650490"/>
                <a:gd name="connsiteY17" fmla="*/ 1584960 h 6701409"/>
                <a:gd name="connsiteX18" fmla="*/ 1066800 w 2650490"/>
                <a:gd name="connsiteY18" fmla="*/ 1635760 h 6701409"/>
                <a:gd name="connsiteX19" fmla="*/ 1178560 w 2650490"/>
                <a:gd name="connsiteY19" fmla="*/ 1656080 h 6701409"/>
                <a:gd name="connsiteX20" fmla="*/ 1219200 w 2650490"/>
                <a:gd name="connsiteY20" fmla="*/ 1645920 h 6701409"/>
                <a:gd name="connsiteX21" fmla="*/ 1402080 w 2650490"/>
                <a:gd name="connsiteY21" fmla="*/ 1930400 h 6701409"/>
                <a:gd name="connsiteX22" fmla="*/ 1483360 w 2650490"/>
                <a:gd name="connsiteY22" fmla="*/ 2011680 h 6701409"/>
                <a:gd name="connsiteX23" fmla="*/ 1473200 w 2650490"/>
                <a:gd name="connsiteY23" fmla="*/ 2072640 h 6701409"/>
                <a:gd name="connsiteX24" fmla="*/ 1330960 w 2650490"/>
                <a:gd name="connsiteY24" fmla="*/ 2103120 h 6701409"/>
                <a:gd name="connsiteX25" fmla="*/ 1310640 w 2650490"/>
                <a:gd name="connsiteY25" fmla="*/ 2164080 h 6701409"/>
                <a:gd name="connsiteX26" fmla="*/ 1361440 w 2650490"/>
                <a:gd name="connsiteY26" fmla="*/ 2235200 h 6701409"/>
                <a:gd name="connsiteX27" fmla="*/ 1402080 w 2650490"/>
                <a:gd name="connsiteY27" fmla="*/ 2286000 h 6701409"/>
                <a:gd name="connsiteX28" fmla="*/ 1442720 w 2650490"/>
                <a:gd name="connsiteY28" fmla="*/ 2275840 h 6701409"/>
                <a:gd name="connsiteX29" fmla="*/ 1452880 w 2650490"/>
                <a:gd name="connsiteY29" fmla="*/ 2367280 h 6701409"/>
                <a:gd name="connsiteX30" fmla="*/ 1442720 w 2650490"/>
                <a:gd name="connsiteY30" fmla="*/ 2418080 h 6701409"/>
                <a:gd name="connsiteX31" fmla="*/ 1483360 w 2650490"/>
                <a:gd name="connsiteY31" fmla="*/ 2529840 h 6701409"/>
                <a:gd name="connsiteX32" fmla="*/ 1595120 w 2650490"/>
                <a:gd name="connsiteY32" fmla="*/ 2743200 h 6701409"/>
                <a:gd name="connsiteX33" fmla="*/ 1656080 w 2650490"/>
                <a:gd name="connsiteY33" fmla="*/ 2854960 h 6701409"/>
                <a:gd name="connsiteX34" fmla="*/ 1605280 w 2650490"/>
                <a:gd name="connsiteY34" fmla="*/ 2936240 h 6701409"/>
                <a:gd name="connsiteX35" fmla="*/ 1534160 w 2650490"/>
                <a:gd name="connsiteY35" fmla="*/ 2976880 h 6701409"/>
                <a:gd name="connsiteX36" fmla="*/ 1452880 w 2650490"/>
                <a:gd name="connsiteY36" fmla="*/ 2987040 h 6701409"/>
                <a:gd name="connsiteX37" fmla="*/ 1422400 w 2650490"/>
                <a:gd name="connsiteY37" fmla="*/ 3027680 h 6701409"/>
                <a:gd name="connsiteX38" fmla="*/ 1442720 w 2650490"/>
                <a:gd name="connsiteY38" fmla="*/ 3139440 h 6701409"/>
                <a:gd name="connsiteX39" fmla="*/ 1503680 w 2650490"/>
                <a:gd name="connsiteY39" fmla="*/ 3169920 h 6701409"/>
                <a:gd name="connsiteX40" fmla="*/ 1584960 w 2650490"/>
                <a:gd name="connsiteY40" fmla="*/ 3241040 h 6701409"/>
                <a:gd name="connsiteX41" fmla="*/ 1696720 w 2650490"/>
                <a:gd name="connsiteY41" fmla="*/ 3434080 h 6701409"/>
                <a:gd name="connsiteX42" fmla="*/ 1788160 w 2650490"/>
                <a:gd name="connsiteY42" fmla="*/ 3444240 h 6701409"/>
                <a:gd name="connsiteX43" fmla="*/ 1889760 w 2650490"/>
                <a:gd name="connsiteY43" fmla="*/ 3556000 h 6701409"/>
                <a:gd name="connsiteX44" fmla="*/ 2001520 w 2650490"/>
                <a:gd name="connsiteY44" fmla="*/ 3667760 h 6701409"/>
                <a:gd name="connsiteX45" fmla="*/ 2021840 w 2650490"/>
                <a:gd name="connsiteY45" fmla="*/ 3820160 h 6701409"/>
                <a:gd name="connsiteX46" fmla="*/ 1981200 w 2650490"/>
                <a:gd name="connsiteY46" fmla="*/ 3911600 h 6701409"/>
                <a:gd name="connsiteX47" fmla="*/ 1981200 w 2650490"/>
                <a:gd name="connsiteY47" fmla="*/ 3972560 h 6701409"/>
                <a:gd name="connsiteX48" fmla="*/ 2042160 w 2650490"/>
                <a:gd name="connsiteY48" fmla="*/ 4064000 h 6701409"/>
                <a:gd name="connsiteX49" fmla="*/ 2082800 w 2650490"/>
                <a:gd name="connsiteY49" fmla="*/ 4114800 h 6701409"/>
                <a:gd name="connsiteX50" fmla="*/ 2082800 w 2650490"/>
                <a:gd name="connsiteY50" fmla="*/ 4226560 h 6701409"/>
                <a:gd name="connsiteX51" fmla="*/ 2072640 w 2650490"/>
                <a:gd name="connsiteY51" fmla="*/ 4297680 h 6701409"/>
                <a:gd name="connsiteX52" fmla="*/ 2103120 w 2650490"/>
                <a:gd name="connsiteY52" fmla="*/ 4368800 h 6701409"/>
                <a:gd name="connsiteX53" fmla="*/ 2164080 w 2650490"/>
                <a:gd name="connsiteY53" fmla="*/ 4450080 h 6701409"/>
                <a:gd name="connsiteX54" fmla="*/ 2103120 w 2650490"/>
                <a:gd name="connsiteY54" fmla="*/ 4541520 h 6701409"/>
                <a:gd name="connsiteX55" fmla="*/ 2052320 w 2650490"/>
                <a:gd name="connsiteY55" fmla="*/ 4632960 h 6701409"/>
                <a:gd name="connsiteX56" fmla="*/ 2092960 w 2650490"/>
                <a:gd name="connsiteY56" fmla="*/ 4724400 h 6701409"/>
                <a:gd name="connsiteX57" fmla="*/ 2316480 w 2650490"/>
                <a:gd name="connsiteY57" fmla="*/ 4947920 h 6701409"/>
                <a:gd name="connsiteX58" fmla="*/ 2387600 w 2650490"/>
                <a:gd name="connsiteY58" fmla="*/ 4947920 h 6701409"/>
                <a:gd name="connsiteX59" fmla="*/ 2367280 w 2650490"/>
                <a:gd name="connsiteY59" fmla="*/ 5171440 h 6701409"/>
                <a:gd name="connsiteX60" fmla="*/ 2519680 w 2650490"/>
                <a:gd name="connsiteY60" fmla="*/ 5161280 h 6701409"/>
                <a:gd name="connsiteX61" fmla="*/ 2529840 w 2650490"/>
                <a:gd name="connsiteY61" fmla="*/ 5293360 h 6701409"/>
                <a:gd name="connsiteX62" fmla="*/ 2529840 w 2650490"/>
                <a:gd name="connsiteY62" fmla="*/ 5405120 h 6701409"/>
                <a:gd name="connsiteX63" fmla="*/ 2418080 w 2650490"/>
                <a:gd name="connsiteY63" fmla="*/ 5537200 h 6701409"/>
                <a:gd name="connsiteX64" fmla="*/ 2428240 w 2650490"/>
                <a:gd name="connsiteY64" fmla="*/ 5638800 h 6701409"/>
                <a:gd name="connsiteX65" fmla="*/ 2489200 w 2650490"/>
                <a:gd name="connsiteY65" fmla="*/ 5770880 h 6701409"/>
                <a:gd name="connsiteX66" fmla="*/ 2570480 w 2650490"/>
                <a:gd name="connsiteY66" fmla="*/ 5821680 h 6701409"/>
                <a:gd name="connsiteX67" fmla="*/ 2641600 w 2650490"/>
                <a:gd name="connsiteY67" fmla="*/ 6004560 h 6701409"/>
                <a:gd name="connsiteX68" fmla="*/ 2356612 w 2650490"/>
                <a:gd name="connsiteY68" fmla="*/ 6131560 h 6701409"/>
                <a:gd name="connsiteX69" fmla="*/ 2321052 w 2650490"/>
                <a:gd name="connsiteY69" fmla="*/ 6200140 h 6701409"/>
                <a:gd name="connsiteX70" fmla="*/ 2400935 w 2650490"/>
                <a:gd name="connsiteY70" fmla="*/ 6308725 h 6701409"/>
                <a:gd name="connsiteX71" fmla="*/ 2349881 w 2650490"/>
                <a:gd name="connsiteY71" fmla="*/ 6398006 h 6701409"/>
                <a:gd name="connsiteX72" fmla="*/ 2242820 w 2650490"/>
                <a:gd name="connsiteY72" fmla="*/ 6443980 h 6701409"/>
                <a:gd name="connsiteX73" fmla="*/ 2348992 w 2650490"/>
                <a:gd name="connsiteY73" fmla="*/ 6616192 h 6701409"/>
                <a:gd name="connsiteX74" fmla="*/ 2245995 w 2650490"/>
                <a:gd name="connsiteY74" fmla="*/ 6701409 h 6701409"/>
                <a:gd name="connsiteX0" fmla="*/ 0 w 2650490"/>
                <a:gd name="connsiteY0" fmla="*/ 0 h 6701409"/>
                <a:gd name="connsiteX1" fmla="*/ 50800 w 2650490"/>
                <a:gd name="connsiteY1" fmla="*/ 91440 h 6701409"/>
                <a:gd name="connsiteX2" fmla="*/ 162560 w 2650490"/>
                <a:gd name="connsiteY2" fmla="*/ 91440 h 6701409"/>
                <a:gd name="connsiteX3" fmla="*/ 304800 w 2650490"/>
                <a:gd name="connsiteY3" fmla="*/ 355600 h 6701409"/>
                <a:gd name="connsiteX4" fmla="*/ 457200 w 2650490"/>
                <a:gd name="connsiteY4" fmla="*/ 629920 h 6701409"/>
                <a:gd name="connsiteX5" fmla="*/ 640080 w 2650490"/>
                <a:gd name="connsiteY5" fmla="*/ 751840 h 6701409"/>
                <a:gd name="connsiteX6" fmla="*/ 751840 w 2650490"/>
                <a:gd name="connsiteY6" fmla="*/ 782320 h 6701409"/>
                <a:gd name="connsiteX7" fmla="*/ 843280 w 2650490"/>
                <a:gd name="connsiteY7" fmla="*/ 782320 h 6701409"/>
                <a:gd name="connsiteX8" fmla="*/ 934720 w 2650490"/>
                <a:gd name="connsiteY8" fmla="*/ 843280 h 6701409"/>
                <a:gd name="connsiteX9" fmla="*/ 995680 w 2650490"/>
                <a:gd name="connsiteY9" fmla="*/ 924560 h 6701409"/>
                <a:gd name="connsiteX10" fmla="*/ 955040 w 2650490"/>
                <a:gd name="connsiteY10" fmla="*/ 1036320 h 6701409"/>
                <a:gd name="connsiteX11" fmla="*/ 934720 w 2650490"/>
                <a:gd name="connsiteY11" fmla="*/ 1076960 h 6701409"/>
                <a:gd name="connsiteX12" fmla="*/ 965200 w 2650490"/>
                <a:gd name="connsiteY12" fmla="*/ 1188720 h 6701409"/>
                <a:gd name="connsiteX13" fmla="*/ 1046480 w 2650490"/>
                <a:gd name="connsiteY13" fmla="*/ 1300480 h 6701409"/>
                <a:gd name="connsiteX14" fmla="*/ 1056640 w 2650490"/>
                <a:gd name="connsiteY14" fmla="*/ 1371600 h 6701409"/>
                <a:gd name="connsiteX15" fmla="*/ 1005840 w 2650490"/>
                <a:gd name="connsiteY15" fmla="*/ 1452880 h 6701409"/>
                <a:gd name="connsiteX16" fmla="*/ 975360 w 2650490"/>
                <a:gd name="connsiteY16" fmla="*/ 1493520 h 6701409"/>
                <a:gd name="connsiteX17" fmla="*/ 1005840 w 2650490"/>
                <a:gd name="connsiteY17" fmla="*/ 1584960 h 6701409"/>
                <a:gd name="connsiteX18" fmla="*/ 1066800 w 2650490"/>
                <a:gd name="connsiteY18" fmla="*/ 1635760 h 6701409"/>
                <a:gd name="connsiteX19" fmla="*/ 1178560 w 2650490"/>
                <a:gd name="connsiteY19" fmla="*/ 1656080 h 6701409"/>
                <a:gd name="connsiteX20" fmla="*/ 1219200 w 2650490"/>
                <a:gd name="connsiteY20" fmla="*/ 1645920 h 6701409"/>
                <a:gd name="connsiteX21" fmla="*/ 1402080 w 2650490"/>
                <a:gd name="connsiteY21" fmla="*/ 1930400 h 6701409"/>
                <a:gd name="connsiteX22" fmla="*/ 1483360 w 2650490"/>
                <a:gd name="connsiteY22" fmla="*/ 2011680 h 6701409"/>
                <a:gd name="connsiteX23" fmla="*/ 1473200 w 2650490"/>
                <a:gd name="connsiteY23" fmla="*/ 2072640 h 6701409"/>
                <a:gd name="connsiteX24" fmla="*/ 1330960 w 2650490"/>
                <a:gd name="connsiteY24" fmla="*/ 2103120 h 6701409"/>
                <a:gd name="connsiteX25" fmla="*/ 1310640 w 2650490"/>
                <a:gd name="connsiteY25" fmla="*/ 2164080 h 6701409"/>
                <a:gd name="connsiteX26" fmla="*/ 1361440 w 2650490"/>
                <a:gd name="connsiteY26" fmla="*/ 2235200 h 6701409"/>
                <a:gd name="connsiteX27" fmla="*/ 1402080 w 2650490"/>
                <a:gd name="connsiteY27" fmla="*/ 2286000 h 6701409"/>
                <a:gd name="connsiteX28" fmla="*/ 1442720 w 2650490"/>
                <a:gd name="connsiteY28" fmla="*/ 2275840 h 6701409"/>
                <a:gd name="connsiteX29" fmla="*/ 1452880 w 2650490"/>
                <a:gd name="connsiteY29" fmla="*/ 2367280 h 6701409"/>
                <a:gd name="connsiteX30" fmla="*/ 1442720 w 2650490"/>
                <a:gd name="connsiteY30" fmla="*/ 2418080 h 6701409"/>
                <a:gd name="connsiteX31" fmla="*/ 1483360 w 2650490"/>
                <a:gd name="connsiteY31" fmla="*/ 2529840 h 6701409"/>
                <a:gd name="connsiteX32" fmla="*/ 1595120 w 2650490"/>
                <a:gd name="connsiteY32" fmla="*/ 2743200 h 6701409"/>
                <a:gd name="connsiteX33" fmla="*/ 1656080 w 2650490"/>
                <a:gd name="connsiteY33" fmla="*/ 2854960 h 6701409"/>
                <a:gd name="connsiteX34" fmla="*/ 1605280 w 2650490"/>
                <a:gd name="connsiteY34" fmla="*/ 2936240 h 6701409"/>
                <a:gd name="connsiteX35" fmla="*/ 1534160 w 2650490"/>
                <a:gd name="connsiteY35" fmla="*/ 2976880 h 6701409"/>
                <a:gd name="connsiteX36" fmla="*/ 1452880 w 2650490"/>
                <a:gd name="connsiteY36" fmla="*/ 2987040 h 6701409"/>
                <a:gd name="connsiteX37" fmla="*/ 1422400 w 2650490"/>
                <a:gd name="connsiteY37" fmla="*/ 3027680 h 6701409"/>
                <a:gd name="connsiteX38" fmla="*/ 1442720 w 2650490"/>
                <a:gd name="connsiteY38" fmla="*/ 3139440 h 6701409"/>
                <a:gd name="connsiteX39" fmla="*/ 1503680 w 2650490"/>
                <a:gd name="connsiteY39" fmla="*/ 3169920 h 6701409"/>
                <a:gd name="connsiteX40" fmla="*/ 1584960 w 2650490"/>
                <a:gd name="connsiteY40" fmla="*/ 3241040 h 6701409"/>
                <a:gd name="connsiteX41" fmla="*/ 1696720 w 2650490"/>
                <a:gd name="connsiteY41" fmla="*/ 3434080 h 6701409"/>
                <a:gd name="connsiteX42" fmla="*/ 1788160 w 2650490"/>
                <a:gd name="connsiteY42" fmla="*/ 3444240 h 6701409"/>
                <a:gd name="connsiteX43" fmla="*/ 1889760 w 2650490"/>
                <a:gd name="connsiteY43" fmla="*/ 3556000 h 6701409"/>
                <a:gd name="connsiteX44" fmla="*/ 2001520 w 2650490"/>
                <a:gd name="connsiteY44" fmla="*/ 3667760 h 6701409"/>
                <a:gd name="connsiteX45" fmla="*/ 2021840 w 2650490"/>
                <a:gd name="connsiteY45" fmla="*/ 3820160 h 6701409"/>
                <a:gd name="connsiteX46" fmla="*/ 1981200 w 2650490"/>
                <a:gd name="connsiteY46" fmla="*/ 3911600 h 6701409"/>
                <a:gd name="connsiteX47" fmla="*/ 1981200 w 2650490"/>
                <a:gd name="connsiteY47" fmla="*/ 3972560 h 6701409"/>
                <a:gd name="connsiteX48" fmla="*/ 2042160 w 2650490"/>
                <a:gd name="connsiteY48" fmla="*/ 4064000 h 6701409"/>
                <a:gd name="connsiteX49" fmla="*/ 2082800 w 2650490"/>
                <a:gd name="connsiteY49" fmla="*/ 4114800 h 6701409"/>
                <a:gd name="connsiteX50" fmla="*/ 2082800 w 2650490"/>
                <a:gd name="connsiteY50" fmla="*/ 4226560 h 6701409"/>
                <a:gd name="connsiteX51" fmla="*/ 2072640 w 2650490"/>
                <a:gd name="connsiteY51" fmla="*/ 4297680 h 6701409"/>
                <a:gd name="connsiteX52" fmla="*/ 2103120 w 2650490"/>
                <a:gd name="connsiteY52" fmla="*/ 4368800 h 6701409"/>
                <a:gd name="connsiteX53" fmla="*/ 2164080 w 2650490"/>
                <a:gd name="connsiteY53" fmla="*/ 4450080 h 6701409"/>
                <a:gd name="connsiteX54" fmla="*/ 2103120 w 2650490"/>
                <a:gd name="connsiteY54" fmla="*/ 4541520 h 6701409"/>
                <a:gd name="connsiteX55" fmla="*/ 2052320 w 2650490"/>
                <a:gd name="connsiteY55" fmla="*/ 4632960 h 6701409"/>
                <a:gd name="connsiteX56" fmla="*/ 2092960 w 2650490"/>
                <a:gd name="connsiteY56" fmla="*/ 4724400 h 6701409"/>
                <a:gd name="connsiteX57" fmla="*/ 2316480 w 2650490"/>
                <a:gd name="connsiteY57" fmla="*/ 4947920 h 6701409"/>
                <a:gd name="connsiteX58" fmla="*/ 2387600 w 2650490"/>
                <a:gd name="connsiteY58" fmla="*/ 4947920 h 6701409"/>
                <a:gd name="connsiteX59" fmla="*/ 2367280 w 2650490"/>
                <a:gd name="connsiteY59" fmla="*/ 5171440 h 6701409"/>
                <a:gd name="connsiteX60" fmla="*/ 2519680 w 2650490"/>
                <a:gd name="connsiteY60" fmla="*/ 5161280 h 6701409"/>
                <a:gd name="connsiteX61" fmla="*/ 2529840 w 2650490"/>
                <a:gd name="connsiteY61" fmla="*/ 5293360 h 6701409"/>
                <a:gd name="connsiteX62" fmla="*/ 2529840 w 2650490"/>
                <a:gd name="connsiteY62" fmla="*/ 5405120 h 6701409"/>
                <a:gd name="connsiteX63" fmla="*/ 2418080 w 2650490"/>
                <a:gd name="connsiteY63" fmla="*/ 5537200 h 6701409"/>
                <a:gd name="connsiteX64" fmla="*/ 2428240 w 2650490"/>
                <a:gd name="connsiteY64" fmla="*/ 5638800 h 6701409"/>
                <a:gd name="connsiteX65" fmla="*/ 2489200 w 2650490"/>
                <a:gd name="connsiteY65" fmla="*/ 5770880 h 6701409"/>
                <a:gd name="connsiteX66" fmla="*/ 2570480 w 2650490"/>
                <a:gd name="connsiteY66" fmla="*/ 5821680 h 6701409"/>
                <a:gd name="connsiteX67" fmla="*/ 2641600 w 2650490"/>
                <a:gd name="connsiteY67" fmla="*/ 6004560 h 6701409"/>
                <a:gd name="connsiteX68" fmla="*/ 2356612 w 2650490"/>
                <a:gd name="connsiteY68" fmla="*/ 6131560 h 6701409"/>
                <a:gd name="connsiteX69" fmla="*/ 2321052 w 2650490"/>
                <a:gd name="connsiteY69" fmla="*/ 6200140 h 6701409"/>
                <a:gd name="connsiteX70" fmla="*/ 2400935 w 2650490"/>
                <a:gd name="connsiteY70" fmla="*/ 6308725 h 6701409"/>
                <a:gd name="connsiteX71" fmla="*/ 2349881 w 2650490"/>
                <a:gd name="connsiteY71" fmla="*/ 6398006 h 6701409"/>
                <a:gd name="connsiteX72" fmla="*/ 2242820 w 2650490"/>
                <a:gd name="connsiteY72" fmla="*/ 6443980 h 6701409"/>
                <a:gd name="connsiteX73" fmla="*/ 2348992 w 2650490"/>
                <a:gd name="connsiteY73" fmla="*/ 6616192 h 6701409"/>
                <a:gd name="connsiteX74" fmla="*/ 2245995 w 2650490"/>
                <a:gd name="connsiteY74" fmla="*/ 6701409 h 6701409"/>
                <a:gd name="connsiteX0" fmla="*/ 0 w 2650490"/>
                <a:gd name="connsiteY0" fmla="*/ 0 h 6710934"/>
                <a:gd name="connsiteX1" fmla="*/ 50800 w 2650490"/>
                <a:gd name="connsiteY1" fmla="*/ 91440 h 6710934"/>
                <a:gd name="connsiteX2" fmla="*/ 162560 w 2650490"/>
                <a:gd name="connsiteY2" fmla="*/ 91440 h 6710934"/>
                <a:gd name="connsiteX3" fmla="*/ 304800 w 2650490"/>
                <a:gd name="connsiteY3" fmla="*/ 355600 h 6710934"/>
                <a:gd name="connsiteX4" fmla="*/ 457200 w 2650490"/>
                <a:gd name="connsiteY4" fmla="*/ 629920 h 6710934"/>
                <a:gd name="connsiteX5" fmla="*/ 640080 w 2650490"/>
                <a:gd name="connsiteY5" fmla="*/ 751840 h 6710934"/>
                <a:gd name="connsiteX6" fmla="*/ 751840 w 2650490"/>
                <a:gd name="connsiteY6" fmla="*/ 782320 h 6710934"/>
                <a:gd name="connsiteX7" fmla="*/ 843280 w 2650490"/>
                <a:gd name="connsiteY7" fmla="*/ 782320 h 6710934"/>
                <a:gd name="connsiteX8" fmla="*/ 934720 w 2650490"/>
                <a:gd name="connsiteY8" fmla="*/ 843280 h 6710934"/>
                <a:gd name="connsiteX9" fmla="*/ 995680 w 2650490"/>
                <a:gd name="connsiteY9" fmla="*/ 924560 h 6710934"/>
                <a:gd name="connsiteX10" fmla="*/ 955040 w 2650490"/>
                <a:gd name="connsiteY10" fmla="*/ 1036320 h 6710934"/>
                <a:gd name="connsiteX11" fmla="*/ 934720 w 2650490"/>
                <a:gd name="connsiteY11" fmla="*/ 1076960 h 6710934"/>
                <a:gd name="connsiteX12" fmla="*/ 965200 w 2650490"/>
                <a:gd name="connsiteY12" fmla="*/ 1188720 h 6710934"/>
                <a:gd name="connsiteX13" fmla="*/ 1046480 w 2650490"/>
                <a:gd name="connsiteY13" fmla="*/ 1300480 h 6710934"/>
                <a:gd name="connsiteX14" fmla="*/ 1056640 w 2650490"/>
                <a:gd name="connsiteY14" fmla="*/ 1371600 h 6710934"/>
                <a:gd name="connsiteX15" fmla="*/ 1005840 w 2650490"/>
                <a:gd name="connsiteY15" fmla="*/ 1452880 h 6710934"/>
                <a:gd name="connsiteX16" fmla="*/ 975360 w 2650490"/>
                <a:gd name="connsiteY16" fmla="*/ 1493520 h 6710934"/>
                <a:gd name="connsiteX17" fmla="*/ 1005840 w 2650490"/>
                <a:gd name="connsiteY17" fmla="*/ 1584960 h 6710934"/>
                <a:gd name="connsiteX18" fmla="*/ 1066800 w 2650490"/>
                <a:gd name="connsiteY18" fmla="*/ 1635760 h 6710934"/>
                <a:gd name="connsiteX19" fmla="*/ 1178560 w 2650490"/>
                <a:gd name="connsiteY19" fmla="*/ 1656080 h 6710934"/>
                <a:gd name="connsiteX20" fmla="*/ 1219200 w 2650490"/>
                <a:gd name="connsiteY20" fmla="*/ 1645920 h 6710934"/>
                <a:gd name="connsiteX21" fmla="*/ 1402080 w 2650490"/>
                <a:gd name="connsiteY21" fmla="*/ 1930400 h 6710934"/>
                <a:gd name="connsiteX22" fmla="*/ 1483360 w 2650490"/>
                <a:gd name="connsiteY22" fmla="*/ 2011680 h 6710934"/>
                <a:gd name="connsiteX23" fmla="*/ 1473200 w 2650490"/>
                <a:gd name="connsiteY23" fmla="*/ 2072640 h 6710934"/>
                <a:gd name="connsiteX24" fmla="*/ 1330960 w 2650490"/>
                <a:gd name="connsiteY24" fmla="*/ 2103120 h 6710934"/>
                <a:gd name="connsiteX25" fmla="*/ 1310640 w 2650490"/>
                <a:gd name="connsiteY25" fmla="*/ 2164080 h 6710934"/>
                <a:gd name="connsiteX26" fmla="*/ 1361440 w 2650490"/>
                <a:gd name="connsiteY26" fmla="*/ 2235200 h 6710934"/>
                <a:gd name="connsiteX27" fmla="*/ 1402080 w 2650490"/>
                <a:gd name="connsiteY27" fmla="*/ 2286000 h 6710934"/>
                <a:gd name="connsiteX28" fmla="*/ 1442720 w 2650490"/>
                <a:gd name="connsiteY28" fmla="*/ 2275840 h 6710934"/>
                <a:gd name="connsiteX29" fmla="*/ 1452880 w 2650490"/>
                <a:gd name="connsiteY29" fmla="*/ 2367280 h 6710934"/>
                <a:gd name="connsiteX30" fmla="*/ 1442720 w 2650490"/>
                <a:gd name="connsiteY30" fmla="*/ 2418080 h 6710934"/>
                <a:gd name="connsiteX31" fmla="*/ 1483360 w 2650490"/>
                <a:gd name="connsiteY31" fmla="*/ 2529840 h 6710934"/>
                <a:gd name="connsiteX32" fmla="*/ 1595120 w 2650490"/>
                <a:gd name="connsiteY32" fmla="*/ 2743200 h 6710934"/>
                <a:gd name="connsiteX33" fmla="*/ 1656080 w 2650490"/>
                <a:gd name="connsiteY33" fmla="*/ 2854960 h 6710934"/>
                <a:gd name="connsiteX34" fmla="*/ 1605280 w 2650490"/>
                <a:gd name="connsiteY34" fmla="*/ 2936240 h 6710934"/>
                <a:gd name="connsiteX35" fmla="*/ 1534160 w 2650490"/>
                <a:gd name="connsiteY35" fmla="*/ 2976880 h 6710934"/>
                <a:gd name="connsiteX36" fmla="*/ 1452880 w 2650490"/>
                <a:gd name="connsiteY36" fmla="*/ 2987040 h 6710934"/>
                <a:gd name="connsiteX37" fmla="*/ 1422400 w 2650490"/>
                <a:gd name="connsiteY37" fmla="*/ 3027680 h 6710934"/>
                <a:gd name="connsiteX38" fmla="*/ 1442720 w 2650490"/>
                <a:gd name="connsiteY38" fmla="*/ 3139440 h 6710934"/>
                <a:gd name="connsiteX39" fmla="*/ 1503680 w 2650490"/>
                <a:gd name="connsiteY39" fmla="*/ 3169920 h 6710934"/>
                <a:gd name="connsiteX40" fmla="*/ 1584960 w 2650490"/>
                <a:gd name="connsiteY40" fmla="*/ 3241040 h 6710934"/>
                <a:gd name="connsiteX41" fmla="*/ 1696720 w 2650490"/>
                <a:gd name="connsiteY41" fmla="*/ 3434080 h 6710934"/>
                <a:gd name="connsiteX42" fmla="*/ 1788160 w 2650490"/>
                <a:gd name="connsiteY42" fmla="*/ 3444240 h 6710934"/>
                <a:gd name="connsiteX43" fmla="*/ 1889760 w 2650490"/>
                <a:gd name="connsiteY43" fmla="*/ 3556000 h 6710934"/>
                <a:gd name="connsiteX44" fmla="*/ 2001520 w 2650490"/>
                <a:gd name="connsiteY44" fmla="*/ 3667760 h 6710934"/>
                <a:gd name="connsiteX45" fmla="*/ 2021840 w 2650490"/>
                <a:gd name="connsiteY45" fmla="*/ 3820160 h 6710934"/>
                <a:gd name="connsiteX46" fmla="*/ 1981200 w 2650490"/>
                <a:gd name="connsiteY46" fmla="*/ 3911600 h 6710934"/>
                <a:gd name="connsiteX47" fmla="*/ 1981200 w 2650490"/>
                <a:gd name="connsiteY47" fmla="*/ 3972560 h 6710934"/>
                <a:gd name="connsiteX48" fmla="*/ 2042160 w 2650490"/>
                <a:gd name="connsiteY48" fmla="*/ 4064000 h 6710934"/>
                <a:gd name="connsiteX49" fmla="*/ 2082800 w 2650490"/>
                <a:gd name="connsiteY49" fmla="*/ 4114800 h 6710934"/>
                <a:gd name="connsiteX50" fmla="*/ 2082800 w 2650490"/>
                <a:gd name="connsiteY50" fmla="*/ 4226560 h 6710934"/>
                <a:gd name="connsiteX51" fmla="*/ 2072640 w 2650490"/>
                <a:gd name="connsiteY51" fmla="*/ 4297680 h 6710934"/>
                <a:gd name="connsiteX52" fmla="*/ 2103120 w 2650490"/>
                <a:gd name="connsiteY52" fmla="*/ 4368800 h 6710934"/>
                <a:gd name="connsiteX53" fmla="*/ 2164080 w 2650490"/>
                <a:gd name="connsiteY53" fmla="*/ 4450080 h 6710934"/>
                <a:gd name="connsiteX54" fmla="*/ 2103120 w 2650490"/>
                <a:gd name="connsiteY54" fmla="*/ 4541520 h 6710934"/>
                <a:gd name="connsiteX55" fmla="*/ 2052320 w 2650490"/>
                <a:gd name="connsiteY55" fmla="*/ 4632960 h 6710934"/>
                <a:gd name="connsiteX56" fmla="*/ 2092960 w 2650490"/>
                <a:gd name="connsiteY56" fmla="*/ 4724400 h 6710934"/>
                <a:gd name="connsiteX57" fmla="*/ 2316480 w 2650490"/>
                <a:gd name="connsiteY57" fmla="*/ 4947920 h 6710934"/>
                <a:gd name="connsiteX58" fmla="*/ 2387600 w 2650490"/>
                <a:gd name="connsiteY58" fmla="*/ 4947920 h 6710934"/>
                <a:gd name="connsiteX59" fmla="*/ 2367280 w 2650490"/>
                <a:gd name="connsiteY59" fmla="*/ 5171440 h 6710934"/>
                <a:gd name="connsiteX60" fmla="*/ 2519680 w 2650490"/>
                <a:gd name="connsiteY60" fmla="*/ 5161280 h 6710934"/>
                <a:gd name="connsiteX61" fmla="*/ 2529840 w 2650490"/>
                <a:gd name="connsiteY61" fmla="*/ 5293360 h 6710934"/>
                <a:gd name="connsiteX62" fmla="*/ 2529840 w 2650490"/>
                <a:gd name="connsiteY62" fmla="*/ 5405120 h 6710934"/>
                <a:gd name="connsiteX63" fmla="*/ 2418080 w 2650490"/>
                <a:gd name="connsiteY63" fmla="*/ 5537200 h 6710934"/>
                <a:gd name="connsiteX64" fmla="*/ 2428240 w 2650490"/>
                <a:gd name="connsiteY64" fmla="*/ 5638800 h 6710934"/>
                <a:gd name="connsiteX65" fmla="*/ 2489200 w 2650490"/>
                <a:gd name="connsiteY65" fmla="*/ 5770880 h 6710934"/>
                <a:gd name="connsiteX66" fmla="*/ 2570480 w 2650490"/>
                <a:gd name="connsiteY66" fmla="*/ 5821680 h 6710934"/>
                <a:gd name="connsiteX67" fmla="*/ 2641600 w 2650490"/>
                <a:gd name="connsiteY67" fmla="*/ 6004560 h 6710934"/>
                <a:gd name="connsiteX68" fmla="*/ 2356612 w 2650490"/>
                <a:gd name="connsiteY68" fmla="*/ 6131560 h 6710934"/>
                <a:gd name="connsiteX69" fmla="*/ 2321052 w 2650490"/>
                <a:gd name="connsiteY69" fmla="*/ 6200140 h 6710934"/>
                <a:gd name="connsiteX70" fmla="*/ 2400935 w 2650490"/>
                <a:gd name="connsiteY70" fmla="*/ 6308725 h 6710934"/>
                <a:gd name="connsiteX71" fmla="*/ 2349881 w 2650490"/>
                <a:gd name="connsiteY71" fmla="*/ 6398006 h 6710934"/>
                <a:gd name="connsiteX72" fmla="*/ 2242820 w 2650490"/>
                <a:gd name="connsiteY72" fmla="*/ 6443980 h 6710934"/>
                <a:gd name="connsiteX73" fmla="*/ 2348992 w 2650490"/>
                <a:gd name="connsiteY73" fmla="*/ 6616192 h 6710934"/>
                <a:gd name="connsiteX74" fmla="*/ 2230755 w 2650490"/>
                <a:gd name="connsiteY74" fmla="*/ 6710934 h 6710934"/>
                <a:gd name="connsiteX0" fmla="*/ 0 w 2650490"/>
                <a:gd name="connsiteY0" fmla="*/ 0 h 6710934"/>
                <a:gd name="connsiteX1" fmla="*/ 50800 w 2650490"/>
                <a:gd name="connsiteY1" fmla="*/ 91440 h 6710934"/>
                <a:gd name="connsiteX2" fmla="*/ 162560 w 2650490"/>
                <a:gd name="connsiteY2" fmla="*/ 91440 h 6710934"/>
                <a:gd name="connsiteX3" fmla="*/ 304800 w 2650490"/>
                <a:gd name="connsiteY3" fmla="*/ 355600 h 6710934"/>
                <a:gd name="connsiteX4" fmla="*/ 457200 w 2650490"/>
                <a:gd name="connsiteY4" fmla="*/ 629920 h 6710934"/>
                <a:gd name="connsiteX5" fmla="*/ 640080 w 2650490"/>
                <a:gd name="connsiteY5" fmla="*/ 751840 h 6710934"/>
                <a:gd name="connsiteX6" fmla="*/ 751840 w 2650490"/>
                <a:gd name="connsiteY6" fmla="*/ 782320 h 6710934"/>
                <a:gd name="connsiteX7" fmla="*/ 843280 w 2650490"/>
                <a:gd name="connsiteY7" fmla="*/ 782320 h 6710934"/>
                <a:gd name="connsiteX8" fmla="*/ 934720 w 2650490"/>
                <a:gd name="connsiteY8" fmla="*/ 843280 h 6710934"/>
                <a:gd name="connsiteX9" fmla="*/ 995680 w 2650490"/>
                <a:gd name="connsiteY9" fmla="*/ 924560 h 6710934"/>
                <a:gd name="connsiteX10" fmla="*/ 955040 w 2650490"/>
                <a:gd name="connsiteY10" fmla="*/ 1036320 h 6710934"/>
                <a:gd name="connsiteX11" fmla="*/ 934720 w 2650490"/>
                <a:gd name="connsiteY11" fmla="*/ 1076960 h 6710934"/>
                <a:gd name="connsiteX12" fmla="*/ 965200 w 2650490"/>
                <a:gd name="connsiteY12" fmla="*/ 1188720 h 6710934"/>
                <a:gd name="connsiteX13" fmla="*/ 1046480 w 2650490"/>
                <a:gd name="connsiteY13" fmla="*/ 1300480 h 6710934"/>
                <a:gd name="connsiteX14" fmla="*/ 1056640 w 2650490"/>
                <a:gd name="connsiteY14" fmla="*/ 1371600 h 6710934"/>
                <a:gd name="connsiteX15" fmla="*/ 1005840 w 2650490"/>
                <a:gd name="connsiteY15" fmla="*/ 1452880 h 6710934"/>
                <a:gd name="connsiteX16" fmla="*/ 975360 w 2650490"/>
                <a:gd name="connsiteY16" fmla="*/ 1493520 h 6710934"/>
                <a:gd name="connsiteX17" fmla="*/ 1005840 w 2650490"/>
                <a:gd name="connsiteY17" fmla="*/ 1584960 h 6710934"/>
                <a:gd name="connsiteX18" fmla="*/ 1066800 w 2650490"/>
                <a:gd name="connsiteY18" fmla="*/ 1635760 h 6710934"/>
                <a:gd name="connsiteX19" fmla="*/ 1178560 w 2650490"/>
                <a:gd name="connsiteY19" fmla="*/ 1656080 h 6710934"/>
                <a:gd name="connsiteX20" fmla="*/ 1219200 w 2650490"/>
                <a:gd name="connsiteY20" fmla="*/ 1645920 h 6710934"/>
                <a:gd name="connsiteX21" fmla="*/ 1402080 w 2650490"/>
                <a:gd name="connsiteY21" fmla="*/ 1930400 h 6710934"/>
                <a:gd name="connsiteX22" fmla="*/ 1483360 w 2650490"/>
                <a:gd name="connsiteY22" fmla="*/ 2011680 h 6710934"/>
                <a:gd name="connsiteX23" fmla="*/ 1473200 w 2650490"/>
                <a:gd name="connsiteY23" fmla="*/ 2072640 h 6710934"/>
                <a:gd name="connsiteX24" fmla="*/ 1330960 w 2650490"/>
                <a:gd name="connsiteY24" fmla="*/ 2103120 h 6710934"/>
                <a:gd name="connsiteX25" fmla="*/ 1310640 w 2650490"/>
                <a:gd name="connsiteY25" fmla="*/ 2164080 h 6710934"/>
                <a:gd name="connsiteX26" fmla="*/ 1361440 w 2650490"/>
                <a:gd name="connsiteY26" fmla="*/ 2235200 h 6710934"/>
                <a:gd name="connsiteX27" fmla="*/ 1402080 w 2650490"/>
                <a:gd name="connsiteY27" fmla="*/ 2286000 h 6710934"/>
                <a:gd name="connsiteX28" fmla="*/ 1442720 w 2650490"/>
                <a:gd name="connsiteY28" fmla="*/ 2275840 h 6710934"/>
                <a:gd name="connsiteX29" fmla="*/ 1452880 w 2650490"/>
                <a:gd name="connsiteY29" fmla="*/ 2367280 h 6710934"/>
                <a:gd name="connsiteX30" fmla="*/ 1442720 w 2650490"/>
                <a:gd name="connsiteY30" fmla="*/ 2418080 h 6710934"/>
                <a:gd name="connsiteX31" fmla="*/ 1483360 w 2650490"/>
                <a:gd name="connsiteY31" fmla="*/ 2529840 h 6710934"/>
                <a:gd name="connsiteX32" fmla="*/ 1595120 w 2650490"/>
                <a:gd name="connsiteY32" fmla="*/ 2743200 h 6710934"/>
                <a:gd name="connsiteX33" fmla="*/ 1656080 w 2650490"/>
                <a:gd name="connsiteY33" fmla="*/ 2854960 h 6710934"/>
                <a:gd name="connsiteX34" fmla="*/ 1605280 w 2650490"/>
                <a:gd name="connsiteY34" fmla="*/ 2936240 h 6710934"/>
                <a:gd name="connsiteX35" fmla="*/ 1534160 w 2650490"/>
                <a:gd name="connsiteY35" fmla="*/ 2976880 h 6710934"/>
                <a:gd name="connsiteX36" fmla="*/ 1452880 w 2650490"/>
                <a:gd name="connsiteY36" fmla="*/ 2987040 h 6710934"/>
                <a:gd name="connsiteX37" fmla="*/ 1422400 w 2650490"/>
                <a:gd name="connsiteY37" fmla="*/ 3027680 h 6710934"/>
                <a:gd name="connsiteX38" fmla="*/ 1442720 w 2650490"/>
                <a:gd name="connsiteY38" fmla="*/ 3139440 h 6710934"/>
                <a:gd name="connsiteX39" fmla="*/ 1503680 w 2650490"/>
                <a:gd name="connsiteY39" fmla="*/ 3169920 h 6710934"/>
                <a:gd name="connsiteX40" fmla="*/ 1584960 w 2650490"/>
                <a:gd name="connsiteY40" fmla="*/ 3241040 h 6710934"/>
                <a:gd name="connsiteX41" fmla="*/ 1696720 w 2650490"/>
                <a:gd name="connsiteY41" fmla="*/ 3434080 h 6710934"/>
                <a:gd name="connsiteX42" fmla="*/ 1788160 w 2650490"/>
                <a:gd name="connsiteY42" fmla="*/ 3444240 h 6710934"/>
                <a:gd name="connsiteX43" fmla="*/ 1889760 w 2650490"/>
                <a:gd name="connsiteY43" fmla="*/ 3556000 h 6710934"/>
                <a:gd name="connsiteX44" fmla="*/ 2001520 w 2650490"/>
                <a:gd name="connsiteY44" fmla="*/ 3667760 h 6710934"/>
                <a:gd name="connsiteX45" fmla="*/ 2021840 w 2650490"/>
                <a:gd name="connsiteY45" fmla="*/ 3820160 h 6710934"/>
                <a:gd name="connsiteX46" fmla="*/ 1981200 w 2650490"/>
                <a:gd name="connsiteY46" fmla="*/ 3911600 h 6710934"/>
                <a:gd name="connsiteX47" fmla="*/ 1981200 w 2650490"/>
                <a:gd name="connsiteY47" fmla="*/ 3972560 h 6710934"/>
                <a:gd name="connsiteX48" fmla="*/ 2042160 w 2650490"/>
                <a:gd name="connsiteY48" fmla="*/ 4064000 h 6710934"/>
                <a:gd name="connsiteX49" fmla="*/ 2082800 w 2650490"/>
                <a:gd name="connsiteY49" fmla="*/ 4114800 h 6710934"/>
                <a:gd name="connsiteX50" fmla="*/ 2082800 w 2650490"/>
                <a:gd name="connsiteY50" fmla="*/ 4226560 h 6710934"/>
                <a:gd name="connsiteX51" fmla="*/ 2072640 w 2650490"/>
                <a:gd name="connsiteY51" fmla="*/ 4297680 h 6710934"/>
                <a:gd name="connsiteX52" fmla="*/ 2103120 w 2650490"/>
                <a:gd name="connsiteY52" fmla="*/ 4368800 h 6710934"/>
                <a:gd name="connsiteX53" fmla="*/ 2164080 w 2650490"/>
                <a:gd name="connsiteY53" fmla="*/ 4450080 h 6710934"/>
                <a:gd name="connsiteX54" fmla="*/ 2103120 w 2650490"/>
                <a:gd name="connsiteY54" fmla="*/ 4541520 h 6710934"/>
                <a:gd name="connsiteX55" fmla="*/ 2052320 w 2650490"/>
                <a:gd name="connsiteY55" fmla="*/ 4632960 h 6710934"/>
                <a:gd name="connsiteX56" fmla="*/ 2092960 w 2650490"/>
                <a:gd name="connsiteY56" fmla="*/ 4724400 h 6710934"/>
                <a:gd name="connsiteX57" fmla="*/ 2316480 w 2650490"/>
                <a:gd name="connsiteY57" fmla="*/ 4947920 h 6710934"/>
                <a:gd name="connsiteX58" fmla="*/ 2387600 w 2650490"/>
                <a:gd name="connsiteY58" fmla="*/ 4947920 h 6710934"/>
                <a:gd name="connsiteX59" fmla="*/ 2367280 w 2650490"/>
                <a:gd name="connsiteY59" fmla="*/ 5171440 h 6710934"/>
                <a:gd name="connsiteX60" fmla="*/ 2519680 w 2650490"/>
                <a:gd name="connsiteY60" fmla="*/ 5161280 h 6710934"/>
                <a:gd name="connsiteX61" fmla="*/ 2529840 w 2650490"/>
                <a:gd name="connsiteY61" fmla="*/ 5293360 h 6710934"/>
                <a:gd name="connsiteX62" fmla="*/ 2529840 w 2650490"/>
                <a:gd name="connsiteY62" fmla="*/ 5405120 h 6710934"/>
                <a:gd name="connsiteX63" fmla="*/ 2418080 w 2650490"/>
                <a:gd name="connsiteY63" fmla="*/ 5537200 h 6710934"/>
                <a:gd name="connsiteX64" fmla="*/ 2428240 w 2650490"/>
                <a:gd name="connsiteY64" fmla="*/ 5638800 h 6710934"/>
                <a:gd name="connsiteX65" fmla="*/ 2489200 w 2650490"/>
                <a:gd name="connsiteY65" fmla="*/ 5770880 h 6710934"/>
                <a:gd name="connsiteX66" fmla="*/ 2570480 w 2650490"/>
                <a:gd name="connsiteY66" fmla="*/ 5821680 h 6710934"/>
                <a:gd name="connsiteX67" fmla="*/ 2641600 w 2650490"/>
                <a:gd name="connsiteY67" fmla="*/ 6004560 h 6710934"/>
                <a:gd name="connsiteX68" fmla="*/ 2356612 w 2650490"/>
                <a:gd name="connsiteY68" fmla="*/ 6131560 h 6710934"/>
                <a:gd name="connsiteX69" fmla="*/ 2321052 w 2650490"/>
                <a:gd name="connsiteY69" fmla="*/ 6200140 h 6710934"/>
                <a:gd name="connsiteX70" fmla="*/ 2400935 w 2650490"/>
                <a:gd name="connsiteY70" fmla="*/ 6308725 h 6710934"/>
                <a:gd name="connsiteX71" fmla="*/ 2349881 w 2650490"/>
                <a:gd name="connsiteY71" fmla="*/ 6398006 h 6710934"/>
                <a:gd name="connsiteX72" fmla="*/ 2242820 w 2650490"/>
                <a:gd name="connsiteY72" fmla="*/ 6443980 h 6710934"/>
                <a:gd name="connsiteX73" fmla="*/ 2290572 w 2650490"/>
                <a:gd name="connsiteY73" fmla="*/ 6606032 h 6710934"/>
                <a:gd name="connsiteX74" fmla="*/ 2230755 w 2650490"/>
                <a:gd name="connsiteY74" fmla="*/ 6710934 h 6710934"/>
                <a:gd name="connsiteX0" fmla="*/ 0 w 2650490"/>
                <a:gd name="connsiteY0" fmla="*/ 0 h 6710934"/>
                <a:gd name="connsiteX1" fmla="*/ 50800 w 2650490"/>
                <a:gd name="connsiteY1" fmla="*/ 91440 h 6710934"/>
                <a:gd name="connsiteX2" fmla="*/ 162560 w 2650490"/>
                <a:gd name="connsiteY2" fmla="*/ 91440 h 6710934"/>
                <a:gd name="connsiteX3" fmla="*/ 304800 w 2650490"/>
                <a:gd name="connsiteY3" fmla="*/ 355600 h 6710934"/>
                <a:gd name="connsiteX4" fmla="*/ 457200 w 2650490"/>
                <a:gd name="connsiteY4" fmla="*/ 629920 h 6710934"/>
                <a:gd name="connsiteX5" fmla="*/ 640080 w 2650490"/>
                <a:gd name="connsiteY5" fmla="*/ 751840 h 6710934"/>
                <a:gd name="connsiteX6" fmla="*/ 751840 w 2650490"/>
                <a:gd name="connsiteY6" fmla="*/ 782320 h 6710934"/>
                <a:gd name="connsiteX7" fmla="*/ 843280 w 2650490"/>
                <a:gd name="connsiteY7" fmla="*/ 782320 h 6710934"/>
                <a:gd name="connsiteX8" fmla="*/ 934720 w 2650490"/>
                <a:gd name="connsiteY8" fmla="*/ 843280 h 6710934"/>
                <a:gd name="connsiteX9" fmla="*/ 995680 w 2650490"/>
                <a:gd name="connsiteY9" fmla="*/ 924560 h 6710934"/>
                <a:gd name="connsiteX10" fmla="*/ 955040 w 2650490"/>
                <a:gd name="connsiteY10" fmla="*/ 1036320 h 6710934"/>
                <a:gd name="connsiteX11" fmla="*/ 934720 w 2650490"/>
                <a:gd name="connsiteY11" fmla="*/ 1076960 h 6710934"/>
                <a:gd name="connsiteX12" fmla="*/ 965200 w 2650490"/>
                <a:gd name="connsiteY12" fmla="*/ 1188720 h 6710934"/>
                <a:gd name="connsiteX13" fmla="*/ 1046480 w 2650490"/>
                <a:gd name="connsiteY13" fmla="*/ 1300480 h 6710934"/>
                <a:gd name="connsiteX14" fmla="*/ 1056640 w 2650490"/>
                <a:gd name="connsiteY14" fmla="*/ 1371600 h 6710934"/>
                <a:gd name="connsiteX15" fmla="*/ 1005840 w 2650490"/>
                <a:gd name="connsiteY15" fmla="*/ 1452880 h 6710934"/>
                <a:gd name="connsiteX16" fmla="*/ 975360 w 2650490"/>
                <a:gd name="connsiteY16" fmla="*/ 1493520 h 6710934"/>
                <a:gd name="connsiteX17" fmla="*/ 1005840 w 2650490"/>
                <a:gd name="connsiteY17" fmla="*/ 1584960 h 6710934"/>
                <a:gd name="connsiteX18" fmla="*/ 1066800 w 2650490"/>
                <a:gd name="connsiteY18" fmla="*/ 1635760 h 6710934"/>
                <a:gd name="connsiteX19" fmla="*/ 1178560 w 2650490"/>
                <a:gd name="connsiteY19" fmla="*/ 1656080 h 6710934"/>
                <a:gd name="connsiteX20" fmla="*/ 1219200 w 2650490"/>
                <a:gd name="connsiteY20" fmla="*/ 1645920 h 6710934"/>
                <a:gd name="connsiteX21" fmla="*/ 1402080 w 2650490"/>
                <a:gd name="connsiteY21" fmla="*/ 1930400 h 6710934"/>
                <a:gd name="connsiteX22" fmla="*/ 1483360 w 2650490"/>
                <a:gd name="connsiteY22" fmla="*/ 2011680 h 6710934"/>
                <a:gd name="connsiteX23" fmla="*/ 1473200 w 2650490"/>
                <a:gd name="connsiteY23" fmla="*/ 2072640 h 6710934"/>
                <a:gd name="connsiteX24" fmla="*/ 1330960 w 2650490"/>
                <a:gd name="connsiteY24" fmla="*/ 2103120 h 6710934"/>
                <a:gd name="connsiteX25" fmla="*/ 1310640 w 2650490"/>
                <a:gd name="connsiteY25" fmla="*/ 2164080 h 6710934"/>
                <a:gd name="connsiteX26" fmla="*/ 1361440 w 2650490"/>
                <a:gd name="connsiteY26" fmla="*/ 2235200 h 6710934"/>
                <a:gd name="connsiteX27" fmla="*/ 1402080 w 2650490"/>
                <a:gd name="connsiteY27" fmla="*/ 2286000 h 6710934"/>
                <a:gd name="connsiteX28" fmla="*/ 1442720 w 2650490"/>
                <a:gd name="connsiteY28" fmla="*/ 2275840 h 6710934"/>
                <a:gd name="connsiteX29" fmla="*/ 1452880 w 2650490"/>
                <a:gd name="connsiteY29" fmla="*/ 2367280 h 6710934"/>
                <a:gd name="connsiteX30" fmla="*/ 1442720 w 2650490"/>
                <a:gd name="connsiteY30" fmla="*/ 2418080 h 6710934"/>
                <a:gd name="connsiteX31" fmla="*/ 1483360 w 2650490"/>
                <a:gd name="connsiteY31" fmla="*/ 2529840 h 6710934"/>
                <a:gd name="connsiteX32" fmla="*/ 1595120 w 2650490"/>
                <a:gd name="connsiteY32" fmla="*/ 2743200 h 6710934"/>
                <a:gd name="connsiteX33" fmla="*/ 1656080 w 2650490"/>
                <a:gd name="connsiteY33" fmla="*/ 2854960 h 6710934"/>
                <a:gd name="connsiteX34" fmla="*/ 1605280 w 2650490"/>
                <a:gd name="connsiteY34" fmla="*/ 2936240 h 6710934"/>
                <a:gd name="connsiteX35" fmla="*/ 1534160 w 2650490"/>
                <a:gd name="connsiteY35" fmla="*/ 2976880 h 6710934"/>
                <a:gd name="connsiteX36" fmla="*/ 1452880 w 2650490"/>
                <a:gd name="connsiteY36" fmla="*/ 2987040 h 6710934"/>
                <a:gd name="connsiteX37" fmla="*/ 1422400 w 2650490"/>
                <a:gd name="connsiteY37" fmla="*/ 3027680 h 6710934"/>
                <a:gd name="connsiteX38" fmla="*/ 1442720 w 2650490"/>
                <a:gd name="connsiteY38" fmla="*/ 3139440 h 6710934"/>
                <a:gd name="connsiteX39" fmla="*/ 1503680 w 2650490"/>
                <a:gd name="connsiteY39" fmla="*/ 3169920 h 6710934"/>
                <a:gd name="connsiteX40" fmla="*/ 1584960 w 2650490"/>
                <a:gd name="connsiteY40" fmla="*/ 3241040 h 6710934"/>
                <a:gd name="connsiteX41" fmla="*/ 1696720 w 2650490"/>
                <a:gd name="connsiteY41" fmla="*/ 3434080 h 6710934"/>
                <a:gd name="connsiteX42" fmla="*/ 1788160 w 2650490"/>
                <a:gd name="connsiteY42" fmla="*/ 3444240 h 6710934"/>
                <a:gd name="connsiteX43" fmla="*/ 1889760 w 2650490"/>
                <a:gd name="connsiteY43" fmla="*/ 3556000 h 6710934"/>
                <a:gd name="connsiteX44" fmla="*/ 2001520 w 2650490"/>
                <a:gd name="connsiteY44" fmla="*/ 3667760 h 6710934"/>
                <a:gd name="connsiteX45" fmla="*/ 2021840 w 2650490"/>
                <a:gd name="connsiteY45" fmla="*/ 3820160 h 6710934"/>
                <a:gd name="connsiteX46" fmla="*/ 1981200 w 2650490"/>
                <a:gd name="connsiteY46" fmla="*/ 3911600 h 6710934"/>
                <a:gd name="connsiteX47" fmla="*/ 1981200 w 2650490"/>
                <a:gd name="connsiteY47" fmla="*/ 3972560 h 6710934"/>
                <a:gd name="connsiteX48" fmla="*/ 2042160 w 2650490"/>
                <a:gd name="connsiteY48" fmla="*/ 4064000 h 6710934"/>
                <a:gd name="connsiteX49" fmla="*/ 2082800 w 2650490"/>
                <a:gd name="connsiteY49" fmla="*/ 4114800 h 6710934"/>
                <a:gd name="connsiteX50" fmla="*/ 2082800 w 2650490"/>
                <a:gd name="connsiteY50" fmla="*/ 4226560 h 6710934"/>
                <a:gd name="connsiteX51" fmla="*/ 2072640 w 2650490"/>
                <a:gd name="connsiteY51" fmla="*/ 4297680 h 6710934"/>
                <a:gd name="connsiteX52" fmla="*/ 2103120 w 2650490"/>
                <a:gd name="connsiteY52" fmla="*/ 4368800 h 6710934"/>
                <a:gd name="connsiteX53" fmla="*/ 2164080 w 2650490"/>
                <a:gd name="connsiteY53" fmla="*/ 4450080 h 6710934"/>
                <a:gd name="connsiteX54" fmla="*/ 2103120 w 2650490"/>
                <a:gd name="connsiteY54" fmla="*/ 4541520 h 6710934"/>
                <a:gd name="connsiteX55" fmla="*/ 2052320 w 2650490"/>
                <a:gd name="connsiteY55" fmla="*/ 4632960 h 6710934"/>
                <a:gd name="connsiteX56" fmla="*/ 2092960 w 2650490"/>
                <a:gd name="connsiteY56" fmla="*/ 4724400 h 6710934"/>
                <a:gd name="connsiteX57" fmla="*/ 2316480 w 2650490"/>
                <a:gd name="connsiteY57" fmla="*/ 4947920 h 6710934"/>
                <a:gd name="connsiteX58" fmla="*/ 2387600 w 2650490"/>
                <a:gd name="connsiteY58" fmla="*/ 4947920 h 6710934"/>
                <a:gd name="connsiteX59" fmla="*/ 2367280 w 2650490"/>
                <a:gd name="connsiteY59" fmla="*/ 5171440 h 6710934"/>
                <a:gd name="connsiteX60" fmla="*/ 2519680 w 2650490"/>
                <a:gd name="connsiteY60" fmla="*/ 5161280 h 6710934"/>
                <a:gd name="connsiteX61" fmla="*/ 2529840 w 2650490"/>
                <a:gd name="connsiteY61" fmla="*/ 5293360 h 6710934"/>
                <a:gd name="connsiteX62" fmla="*/ 2529840 w 2650490"/>
                <a:gd name="connsiteY62" fmla="*/ 5405120 h 6710934"/>
                <a:gd name="connsiteX63" fmla="*/ 2418080 w 2650490"/>
                <a:gd name="connsiteY63" fmla="*/ 5537200 h 6710934"/>
                <a:gd name="connsiteX64" fmla="*/ 2428240 w 2650490"/>
                <a:gd name="connsiteY64" fmla="*/ 5638800 h 6710934"/>
                <a:gd name="connsiteX65" fmla="*/ 2489200 w 2650490"/>
                <a:gd name="connsiteY65" fmla="*/ 5770880 h 6710934"/>
                <a:gd name="connsiteX66" fmla="*/ 2570480 w 2650490"/>
                <a:gd name="connsiteY66" fmla="*/ 5821680 h 6710934"/>
                <a:gd name="connsiteX67" fmla="*/ 2641600 w 2650490"/>
                <a:gd name="connsiteY67" fmla="*/ 6004560 h 6710934"/>
                <a:gd name="connsiteX68" fmla="*/ 2356612 w 2650490"/>
                <a:gd name="connsiteY68" fmla="*/ 6131560 h 6710934"/>
                <a:gd name="connsiteX69" fmla="*/ 2321052 w 2650490"/>
                <a:gd name="connsiteY69" fmla="*/ 6200140 h 6710934"/>
                <a:gd name="connsiteX70" fmla="*/ 2400935 w 2650490"/>
                <a:gd name="connsiteY70" fmla="*/ 6308725 h 6710934"/>
                <a:gd name="connsiteX71" fmla="*/ 2349881 w 2650490"/>
                <a:gd name="connsiteY71" fmla="*/ 6398006 h 6710934"/>
                <a:gd name="connsiteX72" fmla="*/ 2242820 w 2650490"/>
                <a:gd name="connsiteY72" fmla="*/ 6443980 h 6710934"/>
                <a:gd name="connsiteX73" fmla="*/ 2290572 w 2650490"/>
                <a:gd name="connsiteY73" fmla="*/ 6606032 h 6710934"/>
                <a:gd name="connsiteX74" fmla="*/ 2230755 w 2650490"/>
                <a:gd name="connsiteY74" fmla="*/ 6710934 h 6710934"/>
                <a:gd name="connsiteX0" fmla="*/ 0 w 2650490"/>
                <a:gd name="connsiteY0" fmla="*/ 0 h 6710934"/>
                <a:gd name="connsiteX1" fmla="*/ 50800 w 2650490"/>
                <a:gd name="connsiteY1" fmla="*/ 91440 h 6710934"/>
                <a:gd name="connsiteX2" fmla="*/ 162560 w 2650490"/>
                <a:gd name="connsiteY2" fmla="*/ 91440 h 6710934"/>
                <a:gd name="connsiteX3" fmla="*/ 304800 w 2650490"/>
                <a:gd name="connsiteY3" fmla="*/ 355600 h 6710934"/>
                <a:gd name="connsiteX4" fmla="*/ 457200 w 2650490"/>
                <a:gd name="connsiteY4" fmla="*/ 629920 h 6710934"/>
                <a:gd name="connsiteX5" fmla="*/ 640080 w 2650490"/>
                <a:gd name="connsiteY5" fmla="*/ 751840 h 6710934"/>
                <a:gd name="connsiteX6" fmla="*/ 751840 w 2650490"/>
                <a:gd name="connsiteY6" fmla="*/ 782320 h 6710934"/>
                <a:gd name="connsiteX7" fmla="*/ 843280 w 2650490"/>
                <a:gd name="connsiteY7" fmla="*/ 782320 h 6710934"/>
                <a:gd name="connsiteX8" fmla="*/ 934720 w 2650490"/>
                <a:gd name="connsiteY8" fmla="*/ 843280 h 6710934"/>
                <a:gd name="connsiteX9" fmla="*/ 995680 w 2650490"/>
                <a:gd name="connsiteY9" fmla="*/ 924560 h 6710934"/>
                <a:gd name="connsiteX10" fmla="*/ 955040 w 2650490"/>
                <a:gd name="connsiteY10" fmla="*/ 1036320 h 6710934"/>
                <a:gd name="connsiteX11" fmla="*/ 934720 w 2650490"/>
                <a:gd name="connsiteY11" fmla="*/ 1076960 h 6710934"/>
                <a:gd name="connsiteX12" fmla="*/ 965200 w 2650490"/>
                <a:gd name="connsiteY12" fmla="*/ 1188720 h 6710934"/>
                <a:gd name="connsiteX13" fmla="*/ 1046480 w 2650490"/>
                <a:gd name="connsiteY13" fmla="*/ 1300480 h 6710934"/>
                <a:gd name="connsiteX14" fmla="*/ 1056640 w 2650490"/>
                <a:gd name="connsiteY14" fmla="*/ 1371600 h 6710934"/>
                <a:gd name="connsiteX15" fmla="*/ 1005840 w 2650490"/>
                <a:gd name="connsiteY15" fmla="*/ 1452880 h 6710934"/>
                <a:gd name="connsiteX16" fmla="*/ 975360 w 2650490"/>
                <a:gd name="connsiteY16" fmla="*/ 1493520 h 6710934"/>
                <a:gd name="connsiteX17" fmla="*/ 1005840 w 2650490"/>
                <a:gd name="connsiteY17" fmla="*/ 1584960 h 6710934"/>
                <a:gd name="connsiteX18" fmla="*/ 1066800 w 2650490"/>
                <a:gd name="connsiteY18" fmla="*/ 1635760 h 6710934"/>
                <a:gd name="connsiteX19" fmla="*/ 1178560 w 2650490"/>
                <a:gd name="connsiteY19" fmla="*/ 1656080 h 6710934"/>
                <a:gd name="connsiteX20" fmla="*/ 1219200 w 2650490"/>
                <a:gd name="connsiteY20" fmla="*/ 1645920 h 6710934"/>
                <a:gd name="connsiteX21" fmla="*/ 1402080 w 2650490"/>
                <a:gd name="connsiteY21" fmla="*/ 1930400 h 6710934"/>
                <a:gd name="connsiteX22" fmla="*/ 1483360 w 2650490"/>
                <a:gd name="connsiteY22" fmla="*/ 2011680 h 6710934"/>
                <a:gd name="connsiteX23" fmla="*/ 1473200 w 2650490"/>
                <a:gd name="connsiteY23" fmla="*/ 2072640 h 6710934"/>
                <a:gd name="connsiteX24" fmla="*/ 1330960 w 2650490"/>
                <a:gd name="connsiteY24" fmla="*/ 2103120 h 6710934"/>
                <a:gd name="connsiteX25" fmla="*/ 1310640 w 2650490"/>
                <a:gd name="connsiteY25" fmla="*/ 2164080 h 6710934"/>
                <a:gd name="connsiteX26" fmla="*/ 1361440 w 2650490"/>
                <a:gd name="connsiteY26" fmla="*/ 2235200 h 6710934"/>
                <a:gd name="connsiteX27" fmla="*/ 1402080 w 2650490"/>
                <a:gd name="connsiteY27" fmla="*/ 2286000 h 6710934"/>
                <a:gd name="connsiteX28" fmla="*/ 1442720 w 2650490"/>
                <a:gd name="connsiteY28" fmla="*/ 2275840 h 6710934"/>
                <a:gd name="connsiteX29" fmla="*/ 1452880 w 2650490"/>
                <a:gd name="connsiteY29" fmla="*/ 2367280 h 6710934"/>
                <a:gd name="connsiteX30" fmla="*/ 1442720 w 2650490"/>
                <a:gd name="connsiteY30" fmla="*/ 2418080 h 6710934"/>
                <a:gd name="connsiteX31" fmla="*/ 1483360 w 2650490"/>
                <a:gd name="connsiteY31" fmla="*/ 2529840 h 6710934"/>
                <a:gd name="connsiteX32" fmla="*/ 1595120 w 2650490"/>
                <a:gd name="connsiteY32" fmla="*/ 2743200 h 6710934"/>
                <a:gd name="connsiteX33" fmla="*/ 1656080 w 2650490"/>
                <a:gd name="connsiteY33" fmla="*/ 2854960 h 6710934"/>
                <a:gd name="connsiteX34" fmla="*/ 1605280 w 2650490"/>
                <a:gd name="connsiteY34" fmla="*/ 2936240 h 6710934"/>
                <a:gd name="connsiteX35" fmla="*/ 1534160 w 2650490"/>
                <a:gd name="connsiteY35" fmla="*/ 2976880 h 6710934"/>
                <a:gd name="connsiteX36" fmla="*/ 1452880 w 2650490"/>
                <a:gd name="connsiteY36" fmla="*/ 2987040 h 6710934"/>
                <a:gd name="connsiteX37" fmla="*/ 1422400 w 2650490"/>
                <a:gd name="connsiteY37" fmla="*/ 3027680 h 6710934"/>
                <a:gd name="connsiteX38" fmla="*/ 1442720 w 2650490"/>
                <a:gd name="connsiteY38" fmla="*/ 3139440 h 6710934"/>
                <a:gd name="connsiteX39" fmla="*/ 1503680 w 2650490"/>
                <a:gd name="connsiteY39" fmla="*/ 3169920 h 6710934"/>
                <a:gd name="connsiteX40" fmla="*/ 1584960 w 2650490"/>
                <a:gd name="connsiteY40" fmla="*/ 3241040 h 6710934"/>
                <a:gd name="connsiteX41" fmla="*/ 1696720 w 2650490"/>
                <a:gd name="connsiteY41" fmla="*/ 3434080 h 6710934"/>
                <a:gd name="connsiteX42" fmla="*/ 1788160 w 2650490"/>
                <a:gd name="connsiteY42" fmla="*/ 3444240 h 6710934"/>
                <a:gd name="connsiteX43" fmla="*/ 1889760 w 2650490"/>
                <a:gd name="connsiteY43" fmla="*/ 3556000 h 6710934"/>
                <a:gd name="connsiteX44" fmla="*/ 2001520 w 2650490"/>
                <a:gd name="connsiteY44" fmla="*/ 3667760 h 6710934"/>
                <a:gd name="connsiteX45" fmla="*/ 2021840 w 2650490"/>
                <a:gd name="connsiteY45" fmla="*/ 3820160 h 6710934"/>
                <a:gd name="connsiteX46" fmla="*/ 1981200 w 2650490"/>
                <a:gd name="connsiteY46" fmla="*/ 3911600 h 6710934"/>
                <a:gd name="connsiteX47" fmla="*/ 1981200 w 2650490"/>
                <a:gd name="connsiteY47" fmla="*/ 3972560 h 6710934"/>
                <a:gd name="connsiteX48" fmla="*/ 2042160 w 2650490"/>
                <a:gd name="connsiteY48" fmla="*/ 4064000 h 6710934"/>
                <a:gd name="connsiteX49" fmla="*/ 2082800 w 2650490"/>
                <a:gd name="connsiteY49" fmla="*/ 4114800 h 6710934"/>
                <a:gd name="connsiteX50" fmla="*/ 2082800 w 2650490"/>
                <a:gd name="connsiteY50" fmla="*/ 4226560 h 6710934"/>
                <a:gd name="connsiteX51" fmla="*/ 2072640 w 2650490"/>
                <a:gd name="connsiteY51" fmla="*/ 4297680 h 6710934"/>
                <a:gd name="connsiteX52" fmla="*/ 2103120 w 2650490"/>
                <a:gd name="connsiteY52" fmla="*/ 4368800 h 6710934"/>
                <a:gd name="connsiteX53" fmla="*/ 2164080 w 2650490"/>
                <a:gd name="connsiteY53" fmla="*/ 4450080 h 6710934"/>
                <a:gd name="connsiteX54" fmla="*/ 2103120 w 2650490"/>
                <a:gd name="connsiteY54" fmla="*/ 4541520 h 6710934"/>
                <a:gd name="connsiteX55" fmla="*/ 2052320 w 2650490"/>
                <a:gd name="connsiteY55" fmla="*/ 4632960 h 6710934"/>
                <a:gd name="connsiteX56" fmla="*/ 2092960 w 2650490"/>
                <a:gd name="connsiteY56" fmla="*/ 4724400 h 6710934"/>
                <a:gd name="connsiteX57" fmla="*/ 2316480 w 2650490"/>
                <a:gd name="connsiteY57" fmla="*/ 4947920 h 6710934"/>
                <a:gd name="connsiteX58" fmla="*/ 2387600 w 2650490"/>
                <a:gd name="connsiteY58" fmla="*/ 4947920 h 6710934"/>
                <a:gd name="connsiteX59" fmla="*/ 2367280 w 2650490"/>
                <a:gd name="connsiteY59" fmla="*/ 5171440 h 6710934"/>
                <a:gd name="connsiteX60" fmla="*/ 2519680 w 2650490"/>
                <a:gd name="connsiteY60" fmla="*/ 5161280 h 6710934"/>
                <a:gd name="connsiteX61" fmla="*/ 2529840 w 2650490"/>
                <a:gd name="connsiteY61" fmla="*/ 5293360 h 6710934"/>
                <a:gd name="connsiteX62" fmla="*/ 2529840 w 2650490"/>
                <a:gd name="connsiteY62" fmla="*/ 5405120 h 6710934"/>
                <a:gd name="connsiteX63" fmla="*/ 2418080 w 2650490"/>
                <a:gd name="connsiteY63" fmla="*/ 5537200 h 6710934"/>
                <a:gd name="connsiteX64" fmla="*/ 2428240 w 2650490"/>
                <a:gd name="connsiteY64" fmla="*/ 5638800 h 6710934"/>
                <a:gd name="connsiteX65" fmla="*/ 2489200 w 2650490"/>
                <a:gd name="connsiteY65" fmla="*/ 5770880 h 6710934"/>
                <a:gd name="connsiteX66" fmla="*/ 2570480 w 2650490"/>
                <a:gd name="connsiteY66" fmla="*/ 5821680 h 6710934"/>
                <a:gd name="connsiteX67" fmla="*/ 2641600 w 2650490"/>
                <a:gd name="connsiteY67" fmla="*/ 6004560 h 6710934"/>
                <a:gd name="connsiteX68" fmla="*/ 2356612 w 2650490"/>
                <a:gd name="connsiteY68" fmla="*/ 6131560 h 6710934"/>
                <a:gd name="connsiteX69" fmla="*/ 2321052 w 2650490"/>
                <a:gd name="connsiteY69" fmla="*/ 6200140 h 6710934"/>
                <a:gd name="connsiteX70" fmla="*/ 2400935 w 2650490"/>
                <a:gd name="connsiteY70" fmla="*/ 6308725 h 6710934"/>
                <a:gd name="connsiteX71" fmla="*/ 2349881 w 2650490"/>
                <a:gd name="connsiteY71" fmla="*/ 6398006 h 6710934"/>
                <a:gd name="connsiteX72" fmla="*/ 2242820 w 2650490"/>
                <a:gd name="connsiteY72" fmla="*/ 6443980 h 6710934"/>
                <a:gd name="connsiteX73" fmla="*/ 2290572 w 2650490"/>
                <a:gd name="connsiteY73" fmla="*/ 6606032 h 6710934"/>
                <a:gd name="connsiteX74" fmla="*/ 2230755 w 2650490"/>
                <a:gd name="connsiteY74" fmla="*/ 6710934 h 6710934"/>
                <a:gd name="connsiteX0" fmla="*/ 0 w 2650490"/>
                <a:gd name="connsiteY0" fmla="*/ 0 h 6710934"/>
                <a:gd name="connsiteX1" fmla="*/ 50800 w 2650490"/>
                <a:gd name="connsiteY1" fmla="*/ 91440 h 6710934"/>
                <a:gd name="connsiteX2" fmla="*/ 162560 w 2650490"/>
                <a:gd name="connsiteY2" fmla="*/ 91440 h 6710934"/>
                <a:gd name="connsiteX3" fmla="*/ 304800 w 2650490"/>
                <a:gd name="connsiteY3" fmla="*/ 355600 h 6710934"/>
                <a:gd name="connsiteX4" fmla="*/ 457200 w 2650490"/>
                <a:gd name="connsiteY4" fmla="*/ 629920 h 6710934"/>
                <a:gd name="connsiteX5" fmla="*/ 640080 w 2650490"/>
                <a:gd name="connsiteY5" fmla="*/ 751840 h 6710934"/>
                <a:gd name="connsiteX6" fmla="*/ 751840 w 2650490"/>
                <a:gd name="connsiteY6" fmla="*/ 782320 h 6710934"/>
                <a:gd name="connsiteX7" fmla="*/ 843280 w 2650490"/>
                <a:gd name="connsiteY7" fmla="*/ 782320 h 6710934"/>
                <a:gd name="connsiteX8" fmla="*/ 934720 w 2650490"/>
                <a:gd name="connsiteY8" fmla="*/ 843280 h 6710934"/>
                <a:gd name="connsiteX9" fmla="*/ 995680 w 2650490"/>
                <a:gd name="connsiteY9" fmla="*/ 924560 h 6710934"/>
                <a:gd name="connsiteX10" fmla="*/ 955040 w 2650490"/>
                <a:gd name="connsiteY10" fmla="*/ 1036320 h 6710934"/>
                <a:gd name="connsiteX11" fmla="*/ 934720 w 2650490"/>
                <a:gd name="connsiteY11" fmla="*/ 1076960 h 6710934"/>
                <a:gd name="connsiteX12" fmla="*/ 965200 w 2650490"/>
                <a:gd name="connsiteY12" fmla="*/ 1188720 h 6710934"/>
                <a:gd name="connsiteX13" fmla="*/ 1046480 w 2650490"/>
                <a:gd name="connsiteY13" fmla="*/ 1300480 h 6710934"/>
                <a:gd name="connsiteX14" fmla="*/ 1056640 w 2650490"/>
                <a:gd name="connsiteY14" fmla="*/ 1371600 h 6710934"/>
                <a:gd name="connsiteX15" fmla="*/ 1005840 w 2650490"/>
                <a:gd name="connsiteY15" fmla="*/ 1452880 h 6710934"/>
                <a:gd name="connsiteX16" fmla="*/ 975360 w 2650490"/>
                <a:gd name="connsiteY16" fmla="*/ 1493520 h 6710934"/>
                <a:gd name="connsiteX17" fmla="*/ 1005840 w 2650490"/>
                <a:gd name="connsiteY17" fmla="*/ 1584960 h 6710934"/>
                <a:gd name="connsiteX18" fmla="*/ 1066800 w 2650490"/>
                <a:gd name="connsiteY18" fmla="*/ 1635760 h 6710934"/>
                <a:gd name="connsiteX19" fmla="*/ 1178560 w 2650490"/>
                <a:gd name="connsiteY19" fmla="*/ 1656080 h 6710934"/>
                <a:gd name="connsiteX20" fmla="*/ 1219200 w 2650490"/>
                <a:gd name="connsiteY20" fmla="*/ 1645920 h 6710934"/>
                <a:gd name="connsiteX21" fmla="*/ 1402080 w 2650490"/>
                <a:gd name="connsiteY21" fmla="*/ 1930400 h 6710934"/>
                <a:gd name="connsiteX22" fmla="*/ 1483360 w 2650490"/>
                <a:gd name="connsiteY22" fmla="*/ 2011680 h 6710934"/>
                <a:gd name="connsiteX23" fmla="*/ 1473200 w 2650490"/>
                <a:gd name="connsiteY23" fmla="*/ 2072640 h 6710934"/>
                <a:gd name="connsiteX24" fmla="*/ 1330960 w 2650490"/>
                <a:gd name="connsiteY24" fmla="*/ 2103120 h 6710934"/>
                <a:gd name="connsiteX25" fmla="*/ 1310640 w 2650490"/>
                <a:gd name="connsiteY25" fmla="*/ 2164080 h 6710934"/>
                <a:gd name="connsiteX26" fmla="*/ 1361440 w 2650490"/>
                <a:gd name="connsiteY26" fmla="*/ 2235200 h 6710934"/>
                <a:gd name="connsiteX27" fmla="*/ 1402080 w 2650490"/>
                <a:gd name="connsiteY27" fmla="*/ 2286000 h 6710934"/>
                <a:gd name="connsiteX28" fmla="*/ 1442720 w 2650490"/>
                <a:gd name="connsiteY28" fmla="*/ 2275840 h 6710934"/>
                <a:gd name="connsiteX29" fmla="*/ 1452880 w 2650490"/>
                <a:gd name="connsiteY29" fmla="*/ 2367280 h 6710934"/>
                <a:gd name="connsiteX30" fmla="*/ 1442720 w 2650490"/>
                <a:gd name="connsiteY30" fmla="*/ 2418080 h 6710934"/>
                <a:gd name="connsiteX31" fmla="*/ 1483360 w 2650490"/>
                <a:gd name="connsiteY31" fmla="*/ 2529840 h 6710934"/>
                <a:gd name="connsiteX32" fmla="*/ 1595120 w 2650490"/>
                <a:gd name="connsiteY32" fmla="*/ 2743200 h 6710934"/>
                <a:gd name="connsiteX33" fmla="*/ 1656080 w 2650490"/>
                <a:gd name="connsiteY33" fmla="*/ 2854960 h 6710934"/>
                <a:gd name="connsiteX34" fmla="*/ 1605280 w 2650490"/>
                <a:gd name="connsiteY34" fmla="*/ 2936240 h 6710934"/>
                <a:gd name="connsiteX35" fmla="*/ 1534160 w 2650490"/>
                <a:gd name="connsiteY35" fmla="*/ 2976880 h 6710934"/>
                <a:gd name="connsiteX36" fmla="*/ 1452880 w 2650490"/>
                <a:gd name="connsiteY36" fmla="*/ 2987040 h 6710934"/>
                <a:gd name="connsiteX37" fmla="*/ 1422400 w 2650490"/>
                <a:gd name="connsiteY37" fmla="*/ 3027680 h 6710934"/>
                <a:gd name="connsiteX38" fmla="*/ 1442720 w 2650490"/>
                <a:gd name="connsiteY38" fmla="*/ 3139440 h 6710934"/>
                <a:gd name="connsiteX39" fmla="*/ 1503680 w 2650490"/>
                <a:gd name="connsiteY39" fmla="*/ 3169920 h 6710934"/>
                <a:gd name="connsiteX40" fmla="*/ 1584960 w 2650490"/>
                <a:gd name="connsiteY40" fmla="*/ 3241040 h 6710934"/>
                <a:gd name="connsiteX41" fmla="*/ 1696720 w 2650490"/>
                <a:gd name="connsiteY41" fmla="*/ 3434080 h 6710934"/>
                <a:gd name="connsiteX42" fmla="*/ 1788160 w 2650490"/>
                <a:gd name="connsiteY42" fmla="*/ 3444240 h 6710934"/>
                <a:gd name="connsiteX43" fmla="*/ 1889760 w 2650490"/>
                <a:gd name="connsiteY43" fmla="*/ 3556000 h 6710934"/>
                <a:gd name="connsiteX44" fmla="*/ 2001520 w 2650490"/>
                <a:gd name="connsiteY44" fmla="*/ 3667760 h 6710934"/>
                <a:gd name="connsiteX45" fmla="*/ 2021840 w 2650490"/>
                <a:gd name="connsiteY45" fmla="*/ 3820160 h 6710934"/>
                <a:gd name="connsiteX46" fmla="*/ 1981200 w 2650490"/>
                <a:gd name="connsiteY46" fmla="*/ 3911600 h 6710934"/>
                <a:gd name="connsiteX47" fmla="*/ 1981200 w 2650490"/>
                <a:gd name="connsiteY47" fmla="*/ 3972560 h 6710934"/>
                <a:gd name="connsiteX48" fmla="*/ 2042160 w 2650490"/>
                <a:gd name="connsiteY48" fmla="*/ 4064000 h 6710934"/>
                <a:gd name="connsiteX49" fmla="*/ 2082800 w 2650490"/>
                <a:gd name="connsiteY49" fmla="*/ 4114800 h 6710934"/>
                <a:gd name="connsiteX50" fmla="*/ 2082800 w 2650490"/>
                <a:gd name="connsiteY50" fmla="*/ 4226560 h 6710934"/>
                <a:gd name="connsiteX51" fmla="*/ 2072640 w 2650490"/>
                <a:gd name="connsiteY51" fmla="*/ 4297680 h 6710934"/>
                <a:gd name="connsiteX52" fmla="*/ 2103120 w 2650490"/>
                <a:gd name="connsiteY52" fmla="*/ 4368800 h 6710934"/>
                <a:gd name="connsiteX53" fmla="*/ 2164080 w 2650490"/>
                <a:gd name="connsiteY53" fmla="*/ 4450080 h 6710934"/>
                <a:gd name="connsiteX54" fmla="*/ 2103120 w 2650490"/>
                <a:gd name="connsiteY54" fmla="*/ 4541520 h 6710934"/>
                <a:gd name="connsiteX55" fmla="*/ 2052320 w 2650490"/>
                <a:gd name="connsiteY55" fmla="*/ 4632960 h 6710934"/>
                <a:gd name="connsiteX56" fmla="*/ 2092960 w 2650490"/>
                <a:gd name="connsiteY56" fmla="*/ 4724400 h 6710934"/>
                <a:gd name="connsiteX57" fmla="*/ 2316480 w 2650490"/>
                <a:gd name="connsiteY57" fmla="*/ 4947920 h 6710934"/>
                <a:gd name="connsiteX58" fmla="*/ 2387600 w 2650490"/>
                <a:gd name="connsiteY58" fmla="*/ 4947920 h 6710934"/>
                <a:gd name="connsiteX59" fmla="*/ 2367280 w 2650490"/>
                <a:gd name="connsiteY59" fmla="*/ 5171440 h 6710934"/>
                <a:gd name="connsiteX60" fmla="*/ 2519680 w 2650490"/>
                <a:gd name="connsiteY60" fmla="*/ 5161280 h 6710934"/>
                <a:gd name="connsiteX61" fmla="*/ 2529840 w 2650490"/>
                <a:gd name="connsiteY61" fmla="*/ 5293360 h 6710934"/>
                <a:gd name="connsiteX62" fmla="*/ 2529840 w 2650490"/>
                <a:gd name="connsiteY62" fmla="*/ 5405120 h 6710934"/>
                <a:gd name="connsiteX63" fmla="*/ 2418080 w 2650490"/>
                <a:gd name="connsiteY63" fmla="*/ 5537200 h 6710934"/>
                <a:gd name="connsiteX64" fmla="*/ 2428240 w 2650490"/>
                <a:gd name="connsiteY64" fmla="*/ 5638800 h 6710934"/>
                <a:gd name="connsiteX65" fmla="*/ 2489200 w 2650490"/>
                <a:gd name="connsiteY65" fmla="*/ 5770880 h 6710934"/>
                <a:gd name="connsiteX66" fmla="*/ 2570480 w 2650490"/>
                <a:gd name="connsiteY66" fmla="*/ 5821680 h 6710934"/>
                <a:gd name="connsiteX67" fmla="*/ 2641600 w 2650490"/>
                <a:gd name="connsiteY67" fmla="*/ 6004560 h 6710934"/>
                <a:gd name="connsiteX68" fmla="*/ 2356612 w 2650490"/>
                <a:gd name="connsiteY68" fmla="*/ 6131560 h 6710934"/>
                <a:gd name="connsiteX69" fmla="*/ 2321052 w 2650490"/>
                <a:gd name="connsiteY69" fmla="*/ 6200140 h 6710934"/>
                <a:gd name="connsiteX70" fmla="*/ 2400935 w 2650490"/>
                <a:gd name="connsiteY70" fmla="*/ 6308725 h 6710934"/>
                <a:gd name="connsiteX71" fmla="*/ 2349881 w 2650490"/>
                <a:gd name="connsiteY71" fmla="*/ 6398006 h 6710934"/>
                <a:gd name="connsiteX72" fmla="*/ 2242820 w 2650490"/>
                <a:gd name="connsiteY72" fmla="*/ 6443980 h 6710934"/>
                <a:gd name="connsiteX73" fmla="*/ 2173732 w 2650490"/>
                <a:gd name="connsiteY73" fmla="*/ 6562852 h 6710934"/>
                <a:gd name="connsiteX74" fmla="*/ 2230755 w 2650490"/>
                <a:gd name="connsiteY74" fmla="*/ 6710934 h 6710934"/>
                <a:gd name="connsiteX0" fmla="*/ 0 w 2650490"/>
                <a:gd name="connsiteY0" fmla="*/ 0 h 6710934"/>
                <a:gd name="connsiteX1" fmla="*/ 50800 w 2650490"/>
                <a:gd name="connsiteY1" fmla="*/ 91440 h 6710934"/>
                <a:gd name="connsiteX2" fmla="*/ 162560 w 2650490"/>
                <a:gd name="connsiteY2" fmla="*/ 91440 h 6710934"/>
                <a:gd name="connsiteX3" fmla="*/ 304800 w 2650490"/>
                <a:gd name="connsiteY3" fmla="*/ 355600 h 6710934"/>
                <a:gd name="connsiteX4" fmla="*/ 457200 w 2650490"/>
                <a:gd name="connsiteY4" fmla="*/ 629920 h 6710934"/>
                <a:gd name="connsiteX5" fmla="*/ 640080 w 2650490"/>
                <a:gd name="connsiteY5" fmla="*/ 751840 h 6710934"/>
                <a:gd name="connsiteX6" fmla="*/ 751840 w 2650490"/>
                <a:gd name="connsiteY6" fmla="*/ 782320 h 6710934"/>
                <a:gd name="connsiteX7" fmla="*/ 843280 w 2650490"/>
                <a:gd name="connsiteY7" fmla="*/ 782320 h 6710934"/>
                <a:gd name="connsiteX8" fmla="*/ 934720 w 2650490"/>
                <a:gd name="connsiteY8" fmla="*/ 843280 h 6710934"/>
                <a:gd name="connsiteX9" fmla="*/ 995680 w 2650490"/>
                <a:gd name="connsiteY9" fmla="*/ 924560 h 6710934"/>
                <a:gd name="connsiteX10" fmla="*/ 955040 w 2650490"/>
                <a:gd name="connsiteY10" fmla="*/ 1036320 h 6710934"/>
                <a:gd name="connsiteX11" fmla="*/ 934720 w 2650490"/>
                <a:gd name="connsiteY11" fmla="*/ 1076960 h 6710934"/>
                <a:gd name="connsiteX12" fmla="*/ 965200 w 2650490"/>
                <a:gd name="connsiteY12" fmla="*/ 1188720 h 6710934"/>
                <a:gd name="connsiteX13" fmla="*/ 1046480 w 2650490"/>
                <a:gd name="connsiteY13" fmla="*/ 1300480 h 6710934"/>
                <a:gd name="connsiteX14" fmla="*/ 1056640 w 2650490"/>
                <a:gd name="connsiteY14" fmla="*/ 1371600 h 6710934"/>
                <a:gd name="connsiteX15" fmla="*/ 1005840 w 2650490"/>
                <a:gd name="connsiteY15" fmla="*/ 1452880 h 6710934"/>
                <a:gd name="connsiteX16" fmla="*/ 975360 w 2650490"/>
                <a:gd name="connsiteY16" fmla="*/ 1493520 h 6710934"/>
                <a:gd name="connsiteX17" fmla="*/ 1005840 w 2650490"/>
                <a:gd name="connsiteY17" fmla="*/ 1584960 h 6710934"/>
                <a:gd name="connsiteX18" fmla="*/ 1066800 w 2650490"/>
                <a:gd name="connsiteY18" fmla="*/ 1635760 h 6710934"/>
                <a:gd name="connsiteX19" fmla="*/ 1178560 w 2650490"/>
                <a:gd name="connsiteY19" fmla="*/ 1656080 h 6710934"/>
                <a:gd name="connsiteX20" fmla="*/ 1219200 w 2650490"/>
                <a:gd name="connsiteY20" fmla="*/ 1645920 h 6710934"/>
                <a:gd name="connsiteX21" fmla="*/ 1402080 w 2650490"/>
                <a:gd name="connsiteY21" fmla="*/ 1930400 h 6710934"/>
                <a:gd name="connsiteX22" fmla="*/ 1483360 w 2650490"/>
                <a:gd name="connsiteY22" fmla="*/ 2011680 h 6710934"/>
                <a:gd name="connsiteX23" fmla="*/ 1473200 w 2650490"/>
                <a:gd name="connsiteY23" fmla="*/ 2072640 h 6710934"/>
                <a:gd name="connsiteX24" fmla="*/ 1330960 w 2650490"/>
                <a:gd name="connsiteY24" fmla="*/ 2103120 h 6710934"/>
                <a:gd name="connsiteX25" fmla="*/ 1310640 w 2650490"/>
                <a:gd name="connsiteY25" fmla="*/ 2164080 h 6710934"/>
                <a:gd name="connsiteX26" fmla="*/ 1361440 w 2650490"/>
                <a:gd name="connsiteY26" fmla="*/ 2235200 h 6710934"/>
                <a:gd name="connsiteX27" fmla="*/ 1402080 w 2650490"/>
                <a:gd name="connsiteY27" fmla="*/ 2286000 h 6710934"/>
                <a:gd name="connsiteX28" fmla="*/ 1442720 w 2650490"/>
                <a:gd name="connsiteY28" fmla="*/ 2275840 h 6710934"/>
                <a:gd name="connsiteX29" fmla="*/ 1452880 w 2650490"/>
                <a:gd name="connsiteY29" fmla="*/ 2367280 h 6710934"/>
                <a:gd name="connsiteX30" fmla="*/ 1442720 w 2650490"/>
                <a:gd name="connsiteY30" fmla="*/ 2418080 h 6710934"/>
                <a:gd name="connsiteX31" fmla="*/ 1483360 w 2650490"/>
                <a:gd name="connsiteY31" fmla="*/ 2529840 h 6710934"/>
                <a:gd name="connsiteX32" fmla="*/ 1595120 w 2650490"/>
                <a:gd name="connsiteY32" fmla="*/ 2743200 h 6710934"/>
                <a:gd name="connsiteX33" fmla="*/ 1656080 w 2650490"/>
                <a:gd name="connsiteY33" fmla="*/ 2854960 h 6710934"/>
                <a:gd name="connsiteX34" fmla="*/ 1605280 w 2650490"/>
                <a:gd name="connsiteY34" fmla="*/ 2936240 h 6710934"/>
                <a:gd name="connsiteX35" fmla="*/ 1534160 w 2650490"/>
                <a:gd name="connsiteY35" fmla="*/ 2976880 h 6710934"/>
                <a:gd name="connsiteX36" fmla="*/ 1452880 w 2650490"/>
                <a:gd name="connsiteY36" fmla="*/ 2987040 h 6710934"/>
                <a:gd name="connsiteX37" fmla="*/ 1422400 w 2650490"/>
                <a:gd name="connsiteY37" fmla="*/ 3027680 h 6710934"/>
                <a:gd name="connsiteX38" fmla="*/ 1442720 w 2650490"/>
                <a:gd name="connsiteY38" fmla="*/ 3139440 h 6710934"/>
                <a:gd name="connsiteX39" fmla="*/ 1503680 w 2650490"/>
                <a:gd name="connsiteY39" fmla="*/ 3169920 h 6710934"/>
                <a:gd name="connsiteX40" fmla="*/ 1584960 w 2650490"/>
                <a:gd name="connsiteY40" fmla="*/ 3241040 h 6710934"/>
                <a:gd name="connsiteX41" fmla="*/ 1696720 w 2650490"/>
                <a:gd name="connsiteY41" fmla="*/ 3434080 h 6710934"/>
                <a:gd name="connsiteX42" fmla="*/ 1788160 w 2650490"/>
                <a:gd name="connsiteY42" fmla="*/ 3444240 h 6710934"/>
                <a:gd name="connsiteX43" fmla="*/ 1889760 w 2650490"/>
                <a:gd name="connsiteY43" fmla="*/ 3556000 h 6710934"/>
                <a:gd name="connsiteX44" fmla="*/ 2001520 w 2650490"/>
                <a:gd name="connsiteY44" fmla="*/ 3667760 h 6710934"/>
                <a:gd name="connsiteX45" fmla="*/ 2021840 w 2650490"/>
                <a:gd name="connsiteY45" fmla="*/ 3820160 h 6710934"/>
                <a:gd name="connsiteX46" fmla="*/ 1981200 w 2650490"/>
                <a:gd name="connsiteY46" fmla="*/ 3911600 h 6710934"/>
                <a:gd name="connsiteX47" fmla="*/ 1981200 w 2650490"/>
                <a:gd name="connsiteY47" fmla="*/ 3972560 h 6710934"/>
                <a:gd name="connsiteX48" fmla="*/ 2042160 w 2650490"/>
                <a:gd name="connsiteY48" fmla="*/ 4064000 h 6710934"/>
                <a:gd name="connsiteX49" fmla="*/ 2082800 w 2650490"/>
                <a:gd name="connsiteY49" fmla="*/ 4114800 h 6710934"/>
                <a:gd name="connsiteX50" fmla="*/ 2082800 w 2650490"/>
                <a:gd name="connsiteY50" fmla="*/ 4226560 h 6710934"/>
                <a:gd name="connsiteX51" fmla="*/ 2072640 w 2650490"/>
                <a:gd name="connsiteY51" fmla="*/ 4297680 h 6710934"/>
                <a:gd name="connsiteX52" fmla="*/ 2103120 w 2650490"/>
                <a:gd name="connsiteY52" fmla="*/ 4368800 h 6710934"/>
                <a:gd name="connsiteX53" fmla="*/ 2164080 w 2650490"/>
                <a:gd name="connsiteY53" fmla="*/ 4450080 h 6710934"/>
                <a:gd name="connsiteX54" fmla="*/ 2103120 w 2650490"/>
                <a:gd name="connsiteY54" fmla="*/ 4541520 h 6710934"/>
                <a:gd name="connsiteX55" fmla="*/ 2052320 w 2650490"/>
                <a:gd name="connsiteY55" fmla="*/ 4632960 h 6710934"/>
                <a:gd name="connsiteX56" fmla="*/ 2092960 w 2650490"/>
                <a:gd name="connsiteY56" fmla="*/ 4724400 h 6710934"/>
                <a:gd name="connsiteX57" fmla="*/ 2316480 w 2650490"/>
                <a:gd name="connsiteY57" fmla="*/ 4947920 h 6710934"/>
                <a:gd name="connsiteX58" fmla="*/ 2387600 w 2650490"/>
                <a:gd name="connsiteY58" fmla="*/ 4947920 h 6710934"/>
                <a:gd name="connsiteX59" fmla="*/ 2367280 w 2650490"/>
                <a:gd name="connsiteY59" fmla="*/ 5171440 h 6710934"/>
                <a:gd name="connsiteX60" fmla="*/ 2519680 w 2650490"/>
                <a:gd name="connsiteY60" fmla="*/ 5161280 h 6710934"/>
                <a:gd name="connsiteX61" fmla="*/ 2529840 w 2650490"/>
                <a:gd name="connsiteY61" fmla="*/ 5293360 h 6710934"/>
                <a:gd name="connsiteX62" fmla="*/ 2529840 w 2650490"/>
                <a:gd name="connsiteY62" fmla="*/ 5405120 h 6710934"/>
                <a:gd name="connsiteX63" fmla="*/ 2418080 w 2650490"/>
                <a:gd name="connsiteY63" fmla="*/ 5537200 h 6710934"/>
                <a:gd name="connsiteX64" fmla="*/ 2428240 w 2650490"/>
                <a:gd name="connsiteY64" fmla="*/ 5638800 h 6710934"/>
                <a:gd name="connsiteX65" fmla="*/ 2489200 w 2650490"/>
                <a:gd name="connsiteY65" fmla="*/ 5770880 h 6710934"/>
                <a:gd name="connsiteX66" fmla="*/ 2570480 w 2650490"/>
                <a:gd name="connsiteY66" fmla="*/ 5821680 h 6710934"/>
                <a:gd name="connsiteX67" fmla="*/ 2641600 w 2650490"/>
                <a:gd name="connsiteY67" fmla="*/ 6004560 h 6710934"/>
                <a:gd name="connsiteX68" fmla="*/ 2356612 w 2650490"/>
                <a:gd name="connsiteY68" fmla="*/ 6131560 h 6710934"/>
                <a:gd name="connsiteX69" fmla="*/ 2321052 w 2650490"/>
                <a:gd name="connsiteY69" fmla="*/ 6200140 h 6710934"/>
                <a:gd name="connsiteX70" fmla="*/ 2400935 w 2650490"/>
                <a:gd name="connsiteY70" fmla="*/ 6308725 h 6710934"/>
                <a:gd name="connsiteX71" fmla="*/ 2349881 w 2650490"/>
                <a:gd name="connsiteY71" fmla="*/ 6398006 h 6710934"/>
                <a:gd name="connsiteX72" fmla="*/ 2242820 w 2650490"/>
                <a:gd name="connsiteY72" fmla="*/ 6443980 h 6710934"/>
                <a:gd name="connsiteX73" fmla="*/ 2173732 w 2650490"/>
                <a:gd name="connsiteY73" fmla="*/ 6562852 h 6710934"/>
                <a:gd name="connsiteX74" fmla="*/ 2230755 w 2650490"/>
                <a:gd name="connsiteY74" fmla="*/ 6710934 h 6710934"/>
                <a:gd name="connsiteX0" fmla="*/ 0 w 2650490"/>
                <a:gd name="connsiteY0" fmla="*/ 0 h 6710934"/>
                <a:gd name="connsiteX1" fmla="*/ 50800 w 2650490"/>
                <a:gd name="connsiteY1" fmla="*/ 91440 h 6710934"/>
                <a:gd name="connsiteX2" fmla="*/ 162560 w 2650490"/>
                <a:gd name="connsiteY2" fmla="*/ 91440 h 6710934"/>
                <a:gd name="connsiteX3" fmla="*/ 304800 w 2650490"/>
                <a:gd name="connsiteY3" fmla="*/ 355600 h 6710934"/>
                <a:gd name="connsiteX4" fmla="*/ 457200 w 2650490"/>
                <a:gd name="connsiteY4" fmla="*/ 629920 h 6710934"/>
                <a:gd name="connsiteX5" fmla="*/ 640080 w 2650490"/>
                <a:gd name="connsiteY5" fmla="*/ 751840 h 6710934"/>
                <a:gd name="connsiteX6" fmla="*/ 751840 w 2650490"/>
                <a:gd name="connsiteY6" fmla="*/ 782320 h 6710934"/>
                <a:gd name="connsiteX7" fmla="*/ 843280 w 2650490"/>
                <a:gd name="connsiteY7" fmla="*/ 782320 h 6710934"/>
                <a:gd name="connsiteX8" fmla="*/ 934720 w 2650490"/>
                <a:gd name="connsiteY8" fmla="*/ 843280 h 6710934"/>
                <a:gd name="connsiteX9" fmla="*/ 995680 w 2650490"/>
                <a:gd name="connsiteY9" fmla="*/ 924560 h 6710934"/>
                <a:gd name="connsiteX10" fmla="*/ 955040 w 2650490"/>
                <a:gd name="connsiteY10" fmla="*/ 1036320 h 6710934"/>
                <a:gd name="connsiteX11" fmla="*/ 934720 w 2650490"/>
                <a:gd name="connsiteY11" fmla="*/ 1076960 h 6710934"/>
                <a:gd name="connsiteX12" fmla="*/ 965200 w 2650490"/>
                <a:gd name="connsiteY12" fmla="*/ 1188720 h 6710934"/>
                <a:gd name="connsiteX13" fmla="*/ 1046480 w 2650490"/>
                <a:gd name="connsiteY13" fmla="*/ 1300480 h 6710934"/>
                <a:gd name="connsiteX14" fmla="*/ 1056640 w 2650490"/>
                <a:gd name="connsiteY14" fmla="*/ 1371600 h 6710934"/>
                <a:gd name="connsiteX15" fmla="*/ 1005840 w 2650490"/>
                <a:gd name="connsiteY15" fmla="*/ 1452880 h 6710934"/>
                <a:gd name="connsiteX16" fmla="*/ 975360 w 2650490"/>
                <a:gd name="connsiteY16" fmla="*/ 1493520 h 6710934"/>
                <a:gd name="connsiteX17" fmla="*/ 1005840 w 2650490"/>
                <a:gd name="connsiteY17" fmla="*/ 1584960 h 6710934"/>
                <a:gd name="connsiteX18" fmla="*/ 1066800 w 2650490"/>
                <a:gd name="connsiteY18" fmla="*/ 1635760 h 6710934"/>
                <a:gd name="connsiteX19" fmla="*/ 1178560 w 2650490"/>
                <a:gd name="connsiteY19" fmla="*/ 1656080 h 6710934"/>
                <a:gd name="connsiteX20" fmla="*/ 1219200 w 2650490"/>
                <a:gd name="connsiteY20" fmla="*/ 1645920 h 6710934"/>
                <a:gd name="connsiteX21" fmla="*/ 1402080 w 2650490"/>
                <a:gd name="connsiteY21" fmla="*/ 1930400 h 6710934"/>
                <a:gd name="connsiteX22" fmla="*/ 1483360 w 2650490"/>
                <a:gd name="connsiteY22" fmla="*/ 2011680 h 6710934"/>
                <a:gd name="connsiteX23" fmla="*/ 1473200 w 2650490"/>
                <a:gd name="connsiteY23" fmla="*/ 2072640 h 6710934"/>
                <a:gd name="connsiteX24" fmla="*/ 1330960 w 2650490"/>
                <a:gd name="connsiteY24" fmla="*/ 2103120 h 6710934"/>
                <a:gd name="connsiteX25" fmla="*/ 1310640 w 2650490"/>
                <a:gd name="connsiteY25" fmla="*/ 2164080 h 6710934"/>
                <a:gd name="connsiteX26" fmla="*/ 1361440 w 2650490"/>
                <a:gd name="connsiteY26" fmla="*/ 2235200 h 6710934"/>
                <a:gd name="connsiteX27" fmla="*/ 1402080 w 2650490"/>
                <a:gd name="connsiteY27" fmla="*/ 2286000 h 6710934"/>
                <a:gd name="connsiteX28" fmla="*/ 1442720 w 2650490"/>
                <a:gd name="connsiteY28" fmla="*/ 2275840 h 6710934"/>
                <a:gd name="connsiteX29" fmla="*/ 1452880 w 2650490"/>
                <a:gd name="connsiteY29" fmla="*/ 2367280 h 6710934"/>
                <a:gd name="connsiteX30" fmla="*/ 1442720 w 2650490"/>
                <a:gd name="connsiteY30" fmla="*/ 2418080 h 6710934"/>
                <a:gd name="connsiteX31" fmla="*/ 1483360 w 2650490"/>
                <a:gd name="connsiteY31" fmla="*/ 2529840 h 6710934"/>
                <a:gd name="connsiteX32" fmla="*/ 1595120 w 2650490"/>
                <a:gd name="connsiteY32" fmla="*/ 2743200 h 6710934"/>
                <a:gd name="connsiteX33" fmla="*/ 1656080 w 2650490"/>
                <a:gd name="connsiteY33" fmla="*/ 2854960 h 6710934"/>
                <a:gd name="connsiteX34" fmla="*/ 1605280 w 2650490"/>
                <a:gd name="connsiteY34" fmla="*/ 2936240 h 6710934"/>
                <a:gd name="connsiteX35" fmla="*/ 1534160 w 2650490"/>
                <a:gd name="connsiteY35" fmla="*/ 2976880 h 6710934"/>
                <a:gd name="connsiteX36" fmla="*/ 1452880 w 2650490"/>
                <a:gd name="connsiteY36" fmla="*/ 2987040 h 6710934"/>
                <a:gd name="connsiteX37" fmla="*/ 1422400 w 2650490"/>
                <a:gd name="connsiteY37" fmla="*/ 3027680 h 6710934"/>
                <a:gd name="connsiteX38" fmla="*/ 1442720 w 2650490"/>
                <a:gd name="connsiteY38" fmla="*/ 3139440 h 6710934"/>
                <a:gd name="connsiteX39" fmla="*/ 1503680 w 2650490"/>
                <a:gd name="connsiteY39" fmla="*/ 3169920 h 6710934"/>
                <a:gd name="connsiteX40" fmla="*/ 1584960 w 2650490"/>
                <a:gd name="connsiteY40" fmla="*/ 3241040 h 6710934"/>
                <a:gd name="connsiteX41" fmla="*/ 1696720 w 2650490"/>
                <a:gd name="connsiteY41" fmla="*/ 3434080 h 6710934"/>
                <a:gd name="connsiteX42" fmla="*/ 1788160 w 2650490"/>
                <a:gd name="connsiteY42" fmla="*/ 3444240 h 6710934"/>
                <a:gd name="connsiteX43" fmla="*/ 1889760 w 2650490"/>
                <a:gd name="connsiteY43" fmla="*/ 3556000 h 6710934"/>
                <a:gd name="connsiteX44" fmla="*/ 2001520 w 2650490"/>
                <a:gd name="connsiteY44" fmla="*/ 3667760 h 6710934"/>
                <a:gd name="connsiteX45" fmla="*/ 2021840 w 2650490"/>
                <a:gd name="connsiteY45" fmla="*/ 3820160 h 6710934"/>
                <a:gd name="connsiteX46" fmla="*/ 1981200 w 2650490"/>
                <a:gd name="connsiteY46" fmla="*/ 3911600 h 6710934"/>
                <a:gd name="connsiteX47" fmla="*/ 1981200 w 2650490"/>
                <a:gd name="connsiteY47" fmla="*/ 3972560 h 6710934"/>
                <a:gd name="connsiteX48" fmla="*/ 2042160 w 2650490"/>
                <a:gd name="connsiteY48" fmla="*/ 4064000 h 6710934"/>
                <a:gd name="connsiteX49" fmla="*/ 2082800 w 2650490"/>
                <a:gd name="connsiteY49" fmla="*/ 4114800 h 6710934"/>
                <a:gd name="connsiteX50" fmla="*/ 2082800 w 2650490"/>
                <a:gd name="connsiteY50" fmla="*/ 4226560 h 6710934"/>
                <a:gd name="connsiteX51" fmla="*/ 2072640 w 2650490"/>
                <a:gd name="connsiteY51" fmla="*/ 4297680 h 6710934"/>
                <a:gd name="connsiteX52" fmla="*/ 2103120 w 2650490"/>
                <a:gd name="connsiteY52" fmla="*/ 4368800 h 6710934"/>
                <a:gd name="connsiteX53" fmla="*/ 2164080 w 2650490"/>
                <a:gd name="connsiteY53" fmla="*/ 4450080 h 6710934"/>
                <a:gd name="connsiteX54" fmla="*/ 2103120 w 2650490"/>
                <a:gd name="connsiteY54" fmla="*/ 4541520 h 6710934"/>
                <a:gd name="connsiteX55" fmla="*/ 2052320 w 2650490"/>
                <a:gd name="connsiteY55" fmla="*/ 4632960 h 6710934"/>
                <a:gd name="connsiteX56" fmla="*/ 2092960 w 2650490"/>
                <a:gd name="connsiteY56" fmla="*/ 4724400 h 6710934"/>
                <a:gd name="connsiteX57" fmla="*/ 2316480 w 2650490"/>
                <a:gd name="connsiteY57" fmla="*/ 4947920 h 6710934"/>
                <a:gd name="connsiteX58" fmla="*/ 2387600 w 2650490"/>
                <a:gd name="connsiteY58" fmla="*/ 4947920 h 6710934"/>
                <a:gd name="connsiteX59" fmla="*/ 2367280 w 2650490"/>
                <a:gd name="connsiteY59" fmla="*/ 5171440 h 6710934"/>
                <a:gd name="connsiteX60" fmla="*/ 2519680 w 2650490"/>
                <a:gd name="connsiteY60" fmla="*/ 5161280 h 6710934"/>
                <a:gd name="connsiteX61" fmla="*/ 2529840 w 2650490"/>
                <a:gd name="connsiteY61" fmla="*/ 5293360 h 6710934"/>
                <a:gd name="connsiteX62" fmla="*/ 2529840 w 2650490"/>
                <a:gd name="connsiteY62" fmla="*/ 5405120 h 6710934"/>
                <a:gd name="connsiteX63" fmla="*/ 2418080 w 2650490"/>
                <a:gd name="connsiteY63" fmla="*/ 5537200 h 6710934"/>
                <a:gd name="connsiteX64" fmla="*/ 2428240 w 2650490"/>
                <a:gd name="connsiteY64" fmla="*/ 5638800 h 6710934"/>
                <a:gd name="connsiteX65" fmla="*/ 2489200 w 2650490"/>
                <a:gd name="connsiteY65" fmla="*/ 5770880 h 6710934"/>
                <a:gd name="connsiteX66" fmla="*/ 2570480 w 2650490"/>
                <a:gd name="connsiteY66" fmla="*/ 5821680 h 6710934"/>
                <a:gd name="connsiteX67" fmla="*/ 2641600 w 2650490"/>
                <a:gd name="connsiteY67" fmla="*/ 6004560 h 6710934"/>
                <a:gd name="connsiteX68" fmla="*/ 2356612 w 2650490"/>
                <a:gd name="connsiteY68" fmla="*/ 6131560 h 6710934"/>
                <a:gd name="connsiteX69" fmla="*/ 2321052 w 2650490"/>
                <a:gd name="connsiteY69" fmla="*/ 6200140 h 6710934"/>
                <a:gd name="connsiteX70" fmla="*/ 2400935 w 2650490"/>
                <a:gd name="connsiteY70" fmla="*/ 6308725 h 6710934"/>
                <a:gd name="connsiteX71" fmla="*/ 2349881 w 2650490"/>
                <a:gd name="connsiteY71" fmla="*/ 6398006 h 6710934"/>
                <a:gd name="connsiteX72" fmla="*/ 2242820 w 2650490"/>
                <a:gd name="connsiteY72" fmla="*/ 6443980 h 6710934"/>
                <a:gd name="connsiteX73" fmla="*/ 2237740 w 2650490"/>
                <a:gd name="connsiteY73" fmla="*/ 6530339 h 6710934"/>
                <a:gd name="connsiteX74" fmla="*/ 2173732 w 2650490"/>
                <a:gd name="connsiteY74" fmla="*/ 6562852 h 6710934"/>
                <a:gd name="connsiteX75" fmla="*/ 2230755 w 2650490"/>
                <a:gd name="connsiteY75" fmla="*/ 6710934 h 6710934"/>
                <a:gd name="connsiteX0" fmla="*/ 0 w 2650490"/>
                <a:gd name="connsiteY0" fmla="*/ 0 h 6710934"/>
                <a:gd name="connsiteX1" fmla="*/ 50800 w 2650490"/>
                <a:gd name="connsiteY1" fmla="*/ 91440 h 6710934"/>
                <a:gd name="connsiteX2" fmla="*/ 162560 w 2650490"/>
                <a:gd name="connsiteY2" fmla="*/ 91440 h 6710934"/>
                <a:gd name="connsiteX3" fmla="*/ 304800 w 2650490"/>
                <a:gd name="connsiteY3" fmla="*/ 355600 h 6710934"/>
                <a:gd name="connsiteX4" fmla="*/ 457200 w 2650490"/>
                <a:gd name="connsiteY4" fmla="*/ 629920 h 6710934"/>
                <a:gd name="connsiteX5" fmla="*/ 640080 w 2650490"/>
                <a:gd name="connsiteY5" fmla="*/ 751840 h 6710934"/>
                <a:gd name="connsiteX6" fmla="*/ 751840 w 2650490"/>
                <a:gd name="connsiteY6" fmla="*/ 782320 h 6710934"/>
                <a:gd name="connsiteX7" fmla="*/ 843280 w 2650490"/>
                <a:gd name="connsiteY7" fmla="*/ 782320 h 6710934"/>
                <a:gd name="connsiteX8" fmla="*/ 934720 w 2650490"/>
                <a:gd name="connsiteY8" fmla="*/ 843280 h 6710934"/>
                <a:gd name="connsiteX9" fmla="*/ 995680 w 2650490"/>
                <a:gd name="connsiteY9" fmla="*/ 924560 h 6710934"/>
                <a:gd name="connsiteX10" fmla="*/ 955040 w 2650490"/>
                <a:gd name="connsiteY10" fmla="*/ 1036320 h 6710934"/>
                <a:gd name="connsiteX11" fmla="*/ 934720 w 2650490"/>
                <a:gd name="connsiteY11" fmla="*/ 1076960 h 6710934"/>
                <a:gd name="connsiteX12" fmla="*/ 965200 w 2650490"/>
                <a:gd name="connsiteY12" fmla="*/ 1188720 h 6710934"/>
                <a:gd name="connsiteX13" fmla="*/ 1046480 w 2650490"/>
                <a:gd name="connsiteY13" fmla="*/ 1300480 h 6710934"/>
                <a:gd name="connsiteX14" fmla="*/ 1056640 w 2650490"/>
                <a:gd name="connsiteY14" fmla="*/ 1371600 h 6710934"/>
                <a:gd name="connsiteX15" fmla="*/ 1005840 w 2650490"/>
                <a:gd name="connsiteY15" fmla="*/ 1452880 h 6710934"/>
                <a:gd name="connsiteX16" fmla="*/ 975360 w 2650490"/>
                <a:gd name="connsiteY16" fmla="*/ 1493520 h 6710934"/>
                <a:gd name="connsiteX17" fmla="*/ 1005840 w 2650490"/>
                <a:gd name="connsiteY17" fmla="*/ 1584960 h 6710934"/>
                <a:gd name="connsiteX18" fmla="*/ 1066800 w 2650490"/>
                <a:gd name="connsiteY18" fmla="*/ 1635760 h 6710934"/>
                <a:gd name="connsiteX19" fmla="*/ 1178560 w 2650490"/>
                <a:gd name="connsiteY19" fmla="*/ 1656080 h 6710934"/>
                <a:gd name="connsiteX20" fmla="*/ 1219200 w 2650490"/>
                <a:gd name="connsiteY20" fmla="*/ 1645920 h 6710934"/>
                <a:gd name="connsiteX21" fmla="*/ 1402080 w 2650490"/>
                <a:gd name="connsiteY21" fmla="*/ 1930400 h 6710934"/>
                <a:gd name="connsiteX22" fmla="*/ 1483360 w 2650490"/>
                <a:gd name="connsiteY22" fmla="*/ 2011680 h 6710934"/>
                <a:gd name="connsiteX23" fmla="*/ 1473200 w 2650490"/>
                <a:gd name="connsiteY23" fmla="*/ 2072640 h 6710934"/>
                <a:gd name="connsiteX24" fmla="*/ 1330960 w 2650490"/>
                <a:gd name="connsiteY24" fmla="*/ 2103120 h 6710934"/>
                <a:gd name="connsiteX25" fmla="*/ 1310640 w 2650490"/>
                <a:gd name="connsiteY25" fmla="*/ 2164080 h 6710934"/>
                <a:gd name="connsiteX26" fmla="*/ 1361440 w 2650490"/>
                <a:gd name="connsiteY26" fmla="*/ 2235200 h 6710934"/>
                <a:gd name="connsiteX27" fmla="*/ 1402080 w 2650490"/>
                <a:gd name="connsiteY27" fmla="*/ 2286000 h 6710934"/>
                <a:gd name="connsiteX28" fmla="*/ 1442720 w 2650490"/>
                <a:gd name="connsiteY28" fmla="*/ 2275840 h 6710934"/>
                <a:gd name="connsiteX29" fmla="*/ 1452880 w 2650490"/>
                <a:gd name="connsiteY29" fmla="*/ 2367280 h 6710934"/>
                <a:gd name="connsiteX30" fmla="*/ 1442720 w 2650490"/>
                <a:gd name="connsiteY30" fmla="*/ 2418080 h 6710934"/>
                <a:gd name="connsiteX31" fmla="*/ 1483360 w 2650490"/>
                <a:gd name="connsiteY31" fmla="*/ 2529840 h 6710934"/>
                <a:gd name="connsiteX32" fmla="*/ 1595120 w 2650490"/>
                <a:gd name="connsiteY32" fmla="*/ 2743200 h 6710934"/>
                <a:gd name="connsiteX33" fmla="*/ 1656080 w 2650490"/>
                <a:gd name="connsiteY33" fmla="*/ 2854960 h 6710934"/>
                <a:gd name="connsiteX34" fmla="*/ 1605280 w 2650490"/>
                <a:gd name="connsiteY34" fmla="*/ 2936240 h 6710934"/>
                <a:gd name="connsiteX35" fmla="*/ 1534160 w 2650490"/>
                <a:gd name="connsiteY35" fmla="*/ 2976880 h 6710934"/>
                <a:gd name="connsiteX36" fmla="*/ 1452880 w 2650490"/>
                <a:gd name="connsiteY36" fmla="*/ 2987040 h 6710934"/>
                <a:gd name="connsiteX37" fmla="*/ 1422400 w 2650490"/>
                <a:gd name="connsiteY37" fmla="*/ 3027680 h 6710934"/>
                <a:gd name="connsiteX38" fmla="*/ 1442720 w 2650490"/>
                <a:gd name="connsiteY38" fmla="*/ 3139440 h 6710934"/>
                <a:gd name="connsiteX39" fmla="*/ 1503680 w 2650490"/>
                <a:gd name="connsiteY39" fmla="*/ 3169920 h 6710934"/>
                <a:gd name="connsiteX40" fmla="*/ 1584960 w 2650490"/>
                <a:gd name="connsiteY40" fmla="*/ 3241040 h 6710934"/>
                <a:gd name="connsiteX41" fmla="*/ 1696720 w 2650490"/>
                <a:gd name="connsiteY41" fmla="*/ 3434080 h 6710934"/>
                <a:gd name="connsiteX42" fmla="*/ 1788160 w 2650490"/>
                <a:gd name="connsiteY42" fmla="*/ 3444240 h 6710934"/>
                <a:gd name="connsiteX43" fmla="*/ 1889760 w 2650490"/>
                <a:gd name="connsiteY43" fmla="*/ 3556000 h 6710934"/>
                <a:gd name="connsiteX44" fmla="*/ 2001520 w 2650490"/>
                <a:gd name="connsiteY44" fmla="*/ 3667760 h 6710934"/>
                <a:gd name="connsiteX45" fmla="*/ 2021840 w 2650490"/>
                <a:gd name="connsiteY45" fmla="*/ 3820160 h 6710934"/>
                <a:gd name="connsiteX46" fmla="*/ 1981200 w 2650490"/>
                <a:gd name="connsiteY46" fmla="*/ 3911600 h 6710934"/>
                <a:gd name="connsiteX47" fmla="*/ 1981200 w 2650490"/>
                <a:gd name="connsiteY47" fmla="*/ 3972560 h 6710934"/>
                <a:gd name="connsiteX48" fmla="*/ 2042160 w 2650490"/>
                <a:gd name="connsiteY48" fmla="*/ 4064000 h 6710934"/>
                <a:gd name="connsiteX49" fmla="*/ 2082800 w 2650490"/>
                <a:gd name="connsiteY49" fmla="*/ 4114800 h 6710934"/>
                <a:gd name="connsiteX50" fmla="*/ 2082800 w 2650490"/>
                <a:gd name="connsiteY50" fmla="*/ 4226560 h 6710934"/>
                <a:gd name="connsiteX51" fmla="*/ 2072640 w 2650490"/>
                <a:gd name="connsiteY51" fmla="*/ 4297680 h 6710934"/>
                <a:gd name="connsiteX52" fmla="*/ 2103120 w 2650490"/>
                <a:gd name="connsiteY52" fmla="*/ 4368800 h 6710934"/>
                <a:gd name="connsiteX53" fmla="*/ 2164080 w 2650490"/>
                <a:gd name="connsiteY53" fmla="*/ 4450080 h 6710934"/>
                <a:gd name="connsiteX54" fmla="*/ 2103120 w 2650490"/>
                <a:gd name="connsiteY54" fmla="*/ 4541520 h 6710934"/>
                <a:gd name="connsiteX55" fmla="*/ 2052320 w 2650490"/>
                <a:gd name="connsiteY55" fmla="*/ 4632960 h 6710934"/>
                <a:gd name="connsiteX56" fmla="*/ 2092960 w 2650490"/>
                <a:gd name="connsiteY56" fmla="*/ 4724400 h 6710934"/>
                <a:gd name="connsiteX57" fmla="*/ 2316480 w 2650490"/>
                <a:gd name="connsiteY57" fmla="*/ 4947920 h 6710934"/>
                <a:gd name="connsiteX58" fmla="*/ 2387600 w 2650490"/>
                <a:gd name="connsiteY58" fmla="*/ 4947920 h 6710934"/>
                <a:gd name="connsiteX59" fmla="*/ 2367280 w 2650490"/>
                <a:gd name="connsiteY59" fmla="*/ 5171440 h 6710934"/>
                <a:gd name="connsiteX60" fmla="*/ 2519680 w 2650490"/>
                <a:gd name="connsiteY60" fmla="*/ 5161280 h 6710934"/>
                <a:gd name="connsiteX61" fmla="*/ 2529840 w 2650490"/>
                <a:gd name="connsiteY61" fmla="*/ 5293360 h 6710934"/>
                <a:gd name="connsiteX62" fmla="*/ 2529840 w 2650490"/>
                <a:gd name="connsiteY62" fmla="*/ 5405120 h 6710934"/>
                <a:gd name="connsiteX63" fmla="*/ 2418080 w 2650490"/>
                <a:gd name="connsiteY63" fmla="*/ 5537200 h 6710934"/>
                <a:gd name="connsiteX64" fmla="*/ 2428240 w 2650490"/>
                <a:gd name="connsiteY64" fmla="*/ 5638800 h 6710934"/>
                <a:gd name="connsiteX65" fmla="*/ 2489200 w 2650490"/>
                <a:gd name="connsiteY65" fmla="*/ 5770880 h 6710934"/>
                <a:gd name="connsiteX66" fmla="*/ 2570480 w 2650490"/>
                <a:gd name="connsiteY66" fmla="*/ 5821680 h 6710934"/>
                <a:gd name="connsiteX67" fmla="*/ 2641600 w 2650490"/>
                <a:gd name="connsiteY67" fmla="*/ 6004560 h 6710934"/>
                <a:gd name="connsiteX68" fmla="*/ 2356612 w 2650490"/>
                <a:gd name="connsiteY68" fmla="*/ 6131560 h 6710934"/>
                <a:gd name="connsiteX69" fmla="*/ 2321052 w 2650490"/>
                <a:gd name="connsiteY69" fmla="*/ 6200140 h 6710934"/>
                <a:gd name="connsiteX70" fmla="*/ 2400935 w 2650490"/>
                <a:gd name="connsiteY70" fmla="*/ 6308725 h 6710934"/>
                <a:gd name="connsiteX71" fmla="*/ 2349881 w 2650490"/>
                <a:gd name="connsiteY71" fmla="*/ 6398006 h 6710934"/>
                <a:gd name="connsiteX72" fmla="*/ 2242820 w 2650490"/>
                <a:gd name="connsiteY72" fmla="*/ 6443980 h 6710934"/>
                <a:gd name="connsiteX73" fmla="*/ 2286000 w 2650490"/>
                <a:gd name="connsiteY73" fmla="*/ 6570979 h 6710934"/>
                <a:gd name="connsiteX74" fmla="*/ 2173732 w 2650490"/>
                <a:gd name="connsiteY74" fmla="*/ 6562852 h 6710934"/>
                <a:gd name="connsiteX75" fmla="*/ 2230755 w 2650490"/>
                <a:gd name="connsiteY75" fmla="*/ 6710934 h 6710934"/>
                <a:gd name="connsiteX0" fmla="*/ 0 w 2650490"/>
                <a:gd name="connsiteY0" fmla="*/ 0 h 6710934"/>
                <a:gd name="connsiteX1" fmla="*/ 50800 w 2650490"/>
                <a:gd name="connsiteY1" fmla="*/ 91440 h 6710934"/>
                <a:gd name="connsiteX2" fmla="*/ 162560 w 2650490"/>
                <a:gd name="connsiteY2" fmla="*/ 91440 h 6710934"/>
                <a:gd name="connsiteX3" fmla="*/ 304800 w 2650490"/>
                <a:gd name="connsiteY3" fmla="*/ 355600 h 6710934"/>
                <a:gd name="connsiteX4" fmla="*/ 457200 w 2650490"/>
                <a:gd name="connsiteY4" fmla="*/ 629920 h 6710934"/>
                <a:gd name="connsiteX5" fmla="*/ 640080 w 2650490"/>
                <a:gd name="connsiteY5" fmla="*/ 751840 h 6710934"/>
                <a:gd name="connsiteX6" fmla="*/ 751840 w 2650490"/>
                <a:gd name="connsiteY6" fmla="*/ 782320 h 6710934"/>
                <a:gd name="connsiteX7" fmla="*/ 843280 w 2650490"/>
                <a:gd name="connsiteY7" fmla="*/ 782320 h 6710934"/>
                <a:gd name="connsiteX8" fmla="*/ 934720 w 2650490"/>
                <a:gd name="connsiteY8" fmla="*/ 843280 h 6710934"/>
                <a:gd name="connsiteX9" fmla="*/ 995680 w 2650490"/>
                <a:gd name="connsiteY9" fmla="*/ 924560 h 6710934"/>
                <a:gd name="connsiteX10" fmla="*/ 955040 w 2650490"/>
                <a:gd name="connsiteY10" fmla="*/ 1036320 h 6710934"/>
                <a:gd name="connsiteX11" fmla="*/ 934720 w 2650490"/>
                <a:gd name="connsiteY11" fmla="*/ 1076960 h 6710934"/>
                <a:gd name="connsiteX12" fmla="*/ 965200 w 2650490"/>
                <a:gd name="connsiteY12" fmla="*/ 1188720 h 6710934"/>
                <a:gd name="connsiteX13" fmla="*/ 1046480 w 2650490"/>
                <a:gd name="connsiteY13" fmla="*/ 1300480 h 6710934"/>
                <a:gd name="connsiteX14" fmla="*/ 1056640 w 2650490"/>
                <a:gd name="connsiteY14" fmla="*/ 1371600 h 6710934"/>
                <a:gd name="connsiteX15" fmla="*/ 1005840 w 2650490"/>
                <a:gd name="connsiteY15" fmla="*/ 1452880 h 6710934"/>
                <a:gd name="connsiteX16" fmla="*/ 975360 w 2650490"/>
                <a:gd name="connsiteY16" fmla="*/ 1493520 h 6710934"/>
                <a:gd name="connsiteX17" fmla="*/ 1005840 w 2650490"/>
                <a:gd name="connsiteY17" fmla="*/ 1584960 h 6710934"/>
                <a:gd name="connsiteX18" fmla="*/ 1066800 w 2650490"/>
                <a:gd name="connsiteY18" fmla="*/ 1635760 h 6710934"/>
                <a:gd name="connsiteX19" fmla="*/ 1178560 w 2650490"/>
                <a:gd name="connsiteY19" fmla="*/ 1656080 h 6710934"/>
                <a:gd name="connsiteX20" fmla="*/ 1219200 w 2650490"/>
                <a:gd name="connsiteY20" fmla="*/ 1645920 h 6710934"/>
                <a:gd name="connsiteX21" fmla="*/ 1402080 w 2650490"/>
                <a:gd name="connsiteY21" fmla="*/ 1930400 h 6710934"/>
                <a:gd name="connsiteX22" fmla="*/ 1483360 w 2650490"/>
                <a:gd name="connsiteY22" fmla="*/ 2011680 h 6710934"/>
                <a:gd name="connsiteX23" fmla="*/ 1473200 w 2650490"/>
                <a:gd name="connsiteY23" fmla="*/ 2072640 h 6710934"/>
                <a:gd name="connsiteX24" fmla="*/ 1330960 w 2650490"/>
                <a:gd name="connsiteY24" fmla="*/ 2103120 h 6710934"/>
                <a:gd name="connsiteX25" fmla="*/ 1310640 w 2650490"/>
                <a:gd name="connsiteY25" fmla="*/ 2164080 h 6710934"/>
                <a:gd name="connsiteX26" fmla="*/ 1361440 w 2650490"/>
                <a:gd name="connsiteY26" fmla="*/ 2235200 h 6710934"/>
                <a:gd name="connsiteX27" fmla="*/ 1402080 w 2650490"/>
                <a:gd name="connsiteY27" fmla="*/ 2286000 h 6710934"/>
                <a:gd name="connsiteX28" fmla="*/ 1442720 w 2650490"/>
                <a:gd name="connsiteY28" fmla="*/ 2275840 h 6710934"/>
                <a:gd name="connsiteX29" fmla="*/ 1452880 w 2650490"/>
                <a:gd name="connsiteY29" fmla="*/ 2367280 h 6710934"/>
                <a:gd name="connsiteX30" fmla="*/ 1442720 w 2650490"/>
                <a:gd name="connsiteY30" fmla="*/ 2418080 h 6710934"/>
                <a:gd name="connsiteX31" fmla="*/ 1483360 w 2650490"/>
                <a:gd name="connsiteY31" fmla="*/ 2529840 h 6710934"/>
                <a:gd name="connsiteX32" fmla="*/ 1595120 w 2650490"/>
                <a:gd name="connsiteY32" fmla="*/ 2743200 h 6710934"/>
                <a:gd name="connsiteX33" fmla="*/ 1656080 w 2650490"/>
                <a:gd name="connsiteY33" fmla="*/ 2854960 h 6710934"/>
                <a:gd name="connsiteX34" fmla="*/ 1605280 w 2650490"/>
                <a:gd name="connsiteY34" fmla="*/ 2936240 h 6710934"/>
                <a:gd name="connsiteX35" fmla="*/ 1534160 w 2650490"/>
                <a:gd name="connsiteY35" fmla="*/ 2976880 h 6710934"/>
                <a:gd name="connsiteX36" fmla="*/ 1452880 w 2650490"/>
                <a:gd name="connsiteY36" fmla="*/ 2987040 h 6710934"/>
                <a:gd name="connsiteX37" fmla="*/ 1422400 w 2650490"/>
                <a:gd name="connsiteY37" fmla="*/ 3027680 h 6710934"/>
                <a:gd name="connsiteX38" fmla="*/ 1442720 w 2650490"/>
                <a:gd name="connsiteY38" fmla="*/ 3139440 h 6710934"/>
                <a:gd name="connsiteX39" fmla="*/ 1503680 w 2650490"/>
                <a:gd name="connsiteY39" fmla="*/ 3169920 h 6710934"/>
                <a:gd name="connsiteX40" fmla="*/ 1584960 w 2650490"/>
                <a:gd name="connsiteY40" fmla="*/ 3241040 h 6710934"/>
                <a:gd name="connsiteX41" fmla="*/ 1696720 w 2650490"/>
                <a:gd name="connsiteY41" fmla="*/ 3434080 h 6710934"/>
                <a:gd name="connsiteX42" fmla="*/ 1788160 w 2650490"/>
                <a:gd name="connsiteY42" fmla="*/ 3444240 h 6710934"/>
                <a:gd name="connsiteX43" fmla="*/ 1889760 w 2650490"/>
                <a:gd name="connsiteY43" fmla="*/ 3556000 h 6710934"/>
                <a:gd name="connsiteX44" fmla="*/ 2001520 w 2650490"/>
                <a:gd name="connsiteY44" fmla="*/ 3667760 h 6710934"/>
                <a:gd name="connsiteX45" fmla="*/ 2021840 w 2650490"/>
                <a:gd name="connsiteY45" fmla="*/ 3820160 h 6710934"/>
                <a:gd name="connsiteX46" fmla="*/ 1981200 w 2650490"/>
                <a:gd name="connsiteY46" fmla="*/ 3911600 h 6710934"/>
                <a:gd name="connsiteX47" fmla="*/ 1981200 w 2650490"/>
                <a:gd name="connsiteY47" fmla="*/ 3972560 h 6710934"/>
                <a:gd name="connsiteX48" fmla="*/ 2042160 w 2650490"/>
                <a:gd name="connsiteY48" fmla="*/ 4064000 h 6710934"/>
                <a:gd name="connsiteX49" fmla="*/ 2082800 w 2650490"/>
                <a:gd name="connsiteY49" fmla="*/ 4114800 h 6710934"/>
                <a:gd name="connsiteX50" fmla="*/ 2082800 w 2650490"/>
                <a:gd name="connsiteY50" fmla="*/ 4226560 h 6710934"/>
                <a:gd name="connsiteX51" fmla="*/ 2072640 w 2650490"/>
                <a:gd name="connsiteY51" fmla="*/ 4297680 h 6710934"/>
                <a:gd name="connsiteX52" fmla="*/ 2103120 w 2650490"/>
                <a:gd name="connsiteY52" fmla="*/ 4368800 h 6710934"/>
                <a:gd name="connsiteX53" fmla="*/ 2164080 w 2650490"/>
                <a:gd name="connsiteY53" fmla="*/ 4450080 h 6710934"/>
                <a:gd name="connsiteX54" fmla="*/ 2103120 w 2650490"/>
                <a:gd name="connsiteY54" fmla="*/ 4541520 h 6710934"/>
                <a:gd name="connsiteX55" fmla="*/ 2052320 w 2650490"/>
                <a:gd name="connsiteY55" fmla="*/ 4632960 h 6710934"/>
                <a:gd name="connsiteX56" fmla="*/ 2092960 w 2650490"/>
                <a:gd name="connsiteY56" fmla="*/ 4724400 h 6710934"/>
                <a:gd name="connsiteX57" fmla="*/ 2316480 w 2650490"/>
                <a:gd name="connsiteY57" fmla="*/ 4947920 h 6710934"/>
                <a:gd name="connsiteX58" fmla="*/ 2387600 w 2650490"/>
                <a:gd name="connsiteY58" fmla="*/ 4947920 h 6710934"/>
                <a:gd name="connsiteX59" fmla="*/ 2367280 w 2650490"/>
                <a:gd name="connsiteY59" fmla="*/ 5171440 h 6710934"/>
                <a:gd name="connsiteX60" fmla="*/ 2519680 w 2650490"/>
                <a:gd name="connsiteY60" fmla="*/ 5161280 h 6710934"/>
                <a:gd name="connsiteX61" fmla="*/ 2529840 w 2650490"/>
                <a:gd name="connsiteY61" fmla="*/ 5293360 h 6710934"/>
                <a:gd name="connsiteX62" fmla="*/ 2529840 w 2650490"/>
                <a:gd name="connsiteY62" fmla="*/ 5405120 h 6710934"/>
                <a:gd name="connsiteX63" fmla="*/ 2418080 w 2650490"/>
                <a:gd name="connsiteY63" fmla="*/ 5537200 h 6710934"/>
                <a:gd name="connsiteX64" fmla="*/ 2428240 w 2650490"/>
                <a:gd name="connsiteY64" fmla="*/ 5638800 h 6710934"/>
                <a:gd name="connsiteX65" fmla="*/ 2489200 w 2650490"/>
                <a:gd name="connsiteY65" fmla="*/ 5770880 h 6710934"/>
                <a:gd name="connsiteX66" fmla="*/ 2570480 w 2650490"/>
                <a:gd name="connsiteY66" fmla="*/ 5821680 h 6710934"/>
                <a:gd name="connsiteX67" fmla="*/ 2641600 w 2650490"/>
                <a:gd name="connsiteY67" fmla="*/ 6004560 h 6710934"/>
                <a:gd name="connsiteX68" fmla="*/ 2356612 w 2650490"/>
                <a:gd name="connsiteY68" fmla="*/ 6131560 h 6710934"/>
                <a:gd name="connsiteX69" fmla="*/ 2321052 w 2650490"/>
                <a:gd name="connsiteY69" fmla="*/ 6200140 h 6710934"/>
                <a:gd name="connsiteX70" fmla="*/ 2400935 w 2650490"/>
                <a:gd name="connsiteY70" fmla="*/ 6308725 h 6710934"/>
                <a:gd name="connsiteX71" fmla="*/ 2349881 w 2650490"/>
                <a:gd name="connsiteY71" fmla="*/ 6398006 h 6710934"/>
                <a:gd name="connsiteX72" fmla="*/ 2242820 w 2650490"/>
                <a:gd name="connsiteY72" fmla="*/ 6443980 h 6710934"/>
                <a:gd name="connsiteX73" fmla="*/ 2291080 w 2650490"/>
                <a:gd name="connsiteY73" fmla="*/ 6543039 h 6710934"/>
                <a:gd name="connsiteX74" fmla="*/ 2173732 w 2650490"/>
                <a:gd name="connsiteY74" fmla="*/ 6562852 h 6710934"/>
                <a:gd name="connsiteX75" fmla="*/ 2230755 w 2650490"/>
                <a:gd name="connsiteY75" fmla="*/ 6710934 h 6710934"/>
                <a:gd name="connsiteX0" fmla="*/ 0 w 2650490"/>
                <a:gd name="connsiteY0" fmla="*/ 0 h 6682994"/>
                <a:gd name="connsiteX1" fmla="*/ 50800 w 2650490"/>
                <a:gd name="connsiteY1" fmla="*/ 91440 h 6682994"/>
                <a:gd name="connsiteX2" fmla="*/ 162560 w 2650490"/>
                <a:gd name="connsiteY2" fmla="*/ 91440 h 6682994"/>
                <a:gd name="connsiteX3" fmla="*/ 304800 w 2650490"/>
                <a:gd name="connsiteY3" fmla="*/ 355600 h 6682994"/>
                <a:gd name="connsiteX4" fmla="*/ 457200 w 2650490"/>
                <a:gd name="connsiteY4" fmla="*/ 629920 h 6682994"/>
                <a:gd name="connsiteX5" fmla="*/ 640080 w 2650490"/>
                <a:gd name="connsiteY5" fmla="*/ 751840 h 6682994"/>
                <a:gd name="connsiteX6" fmla="*/ 751840 w 2650490"/>
                <a:gd name="connsiteY6" fmla="*/ 782320 h 6682994"/>
                <a:gd name="connsiteX7" fmla="*/ 843280 w 2650490"/>
                <a:gd name="connsiteY7" fmla="*/ 782320 h 6682994"/>
                <a:gd name="connsiteX8" fmla="*/ 934720 w 2650490"/>
                <a:gd name="connsiteY8" fmla="*/ 843280 h 6682994"/>
                <a:gd name="connsiteX9" fmla="*/ 995680 w 2650490"/>
                <a:gd name="connsiteY9" fmla="*/ 924560 h 6682994"/>
                <a:gd name="connsiteX10" fmla="*/ 955040 w 2650490"/>
                <a:gd name="connsiteY10" fmla="*/ 1036320 h 6682994"/>
                <a:gd name="connsiteX11" fmla="*/ 934720 w 2650490"/>
                <a:gd name="connsiteY11" fmla="*/ 1076960 h 6682994"/>
                <a:gd name="connsiteX12" fmla="*/ 965200 w 2650490"/>
                <a:gd name="connsiteY12" fmla="*/ 1188720 h 6682994"/>
                <a:gd name="connsiteX13" fmla="*/ 1046480 w 2650490"/>
                <a:gd name="connsiteY13" fmla="*/ 1300480 h 6682994"/>
                <a:gd name="connsiteX14" fmla="*/ 1056640 w 2650490"/>
                <a:gd name="connsiteY14" fmla="*/ 1371600 h 6682994"/>
                <a:gd name="connsiteX15" fmla="*/ 1005840 w 2650490"/>
                <a:gd name="connsiteY15" fmla="*/ 1452880 h 6682994"/>
                <a:gd name="connsiteX16" fmla="*/ 975360 w 2650490"/>
                <a:gd name="connsiteY16" fmla="*/ 1493520 h 6682994"/>
                <a:gd name="connsiteX17" fmla="*/ 1005840 w 2650490"/>
                <a:gd name="connsiteY17" fmla="*/ 1584960 h 6682994"/>
                <a:gd name="connsiteX18" fmla="*/ 1066800 w 2650490"/>
                <a:gd name="connsiteY18" fmla="*/ 1635760 h 6682994"/>
                <a:gd name="connsiteX19" fmla="*/ 1178560 w 2650490"/>
                <a:gd name="connsiteY19" fmla="*/ 1656080 h 6682994"/>
                <a:gd name="connsiteX20" fmla="*/ 1219200 w 2650490"/>
                <a:gd name="connsiteY20" fmla="*/ 1645920 h 6682994"/>
                <a:gd name="connsiteX21" fmla="*/ 1402080 w 2650490"/>
                <a:gd name="connsiteY21" fmla="*/ 1930400 h 6682994"/>
                <a:gd name="connsiteX22" fmla="*/ 1483360 w 2650490"/>
                <a:gd name="connsiteY22" fmla="*/ 2011680 h 6682994"/>
                <a:gd name="connsiteX23" fmla="*/ 1473200 w 2650490"/>
                <a:gd name="connsiteY23" fmla="*/ 2072640 h 6682994"/>
                <a:gd name="connsiteX24" fmla="*/ 1330960 w 2650490"/>
                <a:gd name="connsiteY24" fmla="*/ 2103120 h 6682994"/>
                <a:gd name="connsiteX25" fmla="*/ 1310640 w 2650490"/>
                <a:gd name="connsiteY25" fmla="*/ 2164080 h 6682994"/>
                <a:gd name="connsiteX26" fmla="*/ 1361440 w 2650490"/>
                <a:gd name="connsiteY26" fmla="*/ 2235200 h 6682994"/>
                <a:gd name="connsiteX27" fmla="*/ 1402080 w 2650490"/>
                <a:gd name="connsiteY27" fmla="*/ 2286000 h 6682994"/>
                <a:gd name="connsiteX28" fmla="*/ 1442720 w 2650490"/>
                <a:gd name="connsiteY28" fmla="*/ 2275840 h 6682994"/>
                <a:gd name="connsiteX29" fmla="*/ 1452880 w 2650490"/>
                <a:gd name="connsiteY29" fmla="*/ 2367280 h 6682994"/>
                <a:gd name="connsiteX30" fmla="*/ 1442720 w 2650490"/>
                <a:gd name="connsiteY30" fmla="*/ 2418080 h 6682994"/>
                <a:gd name="connsiteX31" fmla="*/ 1483360 w 2650490"/>
                <a:gd name="connsiteY31" fmla="*/ 2529840 h 6682994"/>
                <a:gd name="connsiteX32" fmla="*/ 1595120 w 2650490"/>
                <a:gd name="connsiteY32" fmla="*/ 2743200 h 6682994"/>
                <a:gd name="connsiteX33" fmla="*/ 1656080 w 2650490"/>
                <a:gd name="connsiteY33" fmla="*/ 2854960 h 6682994"/>
                <a:gd name="connsiteX34" fmla="*/ 1605280 w 2650490"/>
                <a:gd name="connsiteY34" fmla="*/ 2936240 h 6682994"/>
                <a:gd name="connsiteX35" fmla="*/ 1534160 w 2650490"/>
                <a:gd name="connsiteY35" fmla="*/ 2976880 h 6682994"/>
                <a:gd name="connsiteX36" fmla="*/ 1452880 w 2650490"/>
                <a:gd name="connsiteY36" fmla="*/ 2987040 h 6682994"/>
                <a:gd name="connsiteX37" fmla="*/ 1422400 w 2650490"/>
                <a:gd name="connsiteY37" fmla="*/ 3027680 h 6682994"/>
                <a:gd name="connsiteX38" fmla="*/ 1442720 w 2650490"/>
                <a:gd name="connsiteY38" fmla="*/ 3139440 h 6682994"/>
                <a:gd name="connsiteX39" fmla="*/ 1503680 w 2650490"/>
                <a:gd name="connsiteY39" fmla="*/ 3169920 h 6682994"/>
                <a:gd name="connsiteX40" fmla="*/ 1584960 w 2650490"/>
                <a:gd name="connsiteY40" fmla="*/ 3241040 h 6682994"/>
                <a:gd name="connsiteX41" fmla="*/ 1696720 w 2650490"/>
                <a:gd name="connsiteY41" fmla="*/ 3434080 h 6682994"/>
                <a:gd name="connsiteX42" fmla="*/ 1788160 w 2650490"/>
                <a:gd name="connsiteY42" fmla="*/ 3444240 h 6682994"/>
                <a:gd name="connsiteX43" fmla="*/ 1889760 w 2650490"/>
                <a:gd name="connsiteY43" fmla="*/ 3556000 h 6682994"/>
                <a:gd name="connsiteX44" fmla="*/ 2001520 w 2650490"/>
                <a:gd name="connsiteY44" fmla="*/ 3667760 h 6682994"/>
                <a:gd name="connsiteX45" fmla="*/ 2021840 w 2650490"/>
                <a:gd name="connsiteY45" fmla="*/ 3820160 h 6682994"/>
                <a:gd name="connsiteX46" fmla="*/ 1981200 w 2650490"/>
                <a:gd name="connsiteY46" fmla="*/ 3911600 h 6682994"/>
                <a:gd name="connsiteX47" fmla="*/ 1981200 w 2650490"/>
                <a:gd name="connsiteY47" fmla="*/ 3972560 h 6682994"/>
                <a:gd name="connsiteX48" fmla="*/ 2042160 w 2650490"/>
                <a:gd name="connsiteY48" fmla="*/ 4064000 h 6682994"/>
                <a:gd name="connsiteX49" fmla="*/ 2082800 w 2650490"/>
                <a:gd name="connsiteY49" fmla="*/ 4114800 h 6682994"/>
                <a:gd name="connsiteX50" fmla="*/ 2082800 w 2650490"/>
                <a:gd name="connsiteY50" fmla="*/ 4226560 h 6682994"/>
                <a:gd name="connsiteX51" fmla="*/ 2072640 w 2650490"/>
                <a:gd name="connsiteY51" fmla="*/ 4297680 h 6682994"/>
                <a:gd name="connsiteX52" fmla="*/ 2103120 w 2650490"/>
                <a:gd name="connsiteY52" fmla="*/ 4368800 h 6682994"/>
                <a:gd name="connsiteX53" fmla="*/ 2164080 w 2650490"/>
                <a:gd name="connsiteY53" fmla="*/ 4450080 h 6682994"/>
                <a:gd name="connsiteX54" fmla="*/ 2103120 w 2650490"/>
                <a:gd name="connsiteY54" fmla="*/ 4541520 h 6682994"/>
                <a:gd name="connsiteX55" fmla="*/ 2052320 w 2650490"/>
                <a:gd name="connsiteY55" fmla="*/ 4632960 h 6682994"/>
                <a:gd name="connsiteX56" fmla="*/ 2092960 w 2650490"/>
                <a:gd name="connsiteY56" fmla="*/ 4724400 h 6682994"/>
                <a:gd name="connsiteX57" fmla="*/ 2316480 w 2650490"/>
                <a:gd name="connsiteY57" fmla="*/ 4947920 h 6682994"/>
                <a:gd name="connsiteX58" fmla="*/ 2387600 w 2650490"/>
                <a:gd name="connsiteY58" fmla="*/ 4947920 h 6682994"/>
                <a:gd name="connsiteX59" fmla="*/ 2367280 w 2650490"/>
                <a:gd name="connsiteY59" fmla="*/ 5171440 h 6682994"/>
                <a:gd name="connsiteX60" fmla="*/ 2519680 w 2650490"/>
                <a:gd name="connsiteY60" fmla="*/ 5161280 h 6682994"/>
                <a:gd name="connsiteX61" fmla="*/ 2529840 w 2650490"/>
                <a:gd name="connsiteY61" fmla="*/ 5293360 h 6682994"/>
                <a:gd name="connsiteX62" fmla="*/ 2529840 w 2650490"/>
                <a:gd name="connsiteY62" fmla="*/ 5405120 h 6682994"/>
                <a:gd name="connsiteX63" fmla="*/ 2418080 w 2650490"/>
                <a:gd name="connsiteY63" fmla="*/ 5537200 h 6682994"/>
                <a:gd name="connsiteX64" fmla="*/ 2428240 w 2650490"/>
                <a:gd name="connsiteY64" fmla="*/ 5638800 h 6682994"/>
                <a:gd name="connsiteX65" fmla="*/ 2489200 w 2650490"/>
                <a:gd name="connsiteY65" fmla="*/ 5770880 h 6682994"/>
                <a:gd name="connsiteX66" fmla="*/ 2570480 w 2650490"/>
                <a:gd name="connsiteY66" fmla="*/ 5821680 h 6682994"/>
                <a:gd name="connsiteX67" fmla="*/ 2641600 w 2650490"/>
                <a:gd name="connsiteY67" fmla="*/ 6004560 h 6682994"/>
                <a:gd name="connsiteX68" fmla="*/ 2356612 w 2650490"/>
                <a:gd name="connsiteY68" fmla="*/ 6131560 h 6682994"/>
                <a:gd name="connsiteX69" fmla="*/ 2321052 w 2650490"/>
                <a:gd name="connsiteY69" fmla="*/ 6200140 h 6682994"/>
                <a:gd name="connsiteX70" fmla="*/ 2400935 w 2650490"/>
                <a:gd name="connsiteY70" fmla="*/ 6308725 h 6682994"/>
                <a:gd name="connsiteX71" fmla="*/ 2349881 w 2650490"/>
                <a:gd name="connsiteY71" fmla="*/ 6398006 h 6682994"/>
                <a:gd name="connsiteX72" fmla="*/ 2242820 w 2650490"/>
                <a:gd name="connsiteY72" fmla="*/ 6443980 h 6682994"/>
                <a:gd name="connsiteX73" fmla="*/ 2291080 w 2650490"/>
                <a:gd name="connsiteY73" fmla="*/ 6543039 h 6682994"/>
                <a:gd name="connsiteX74" fmla="*/ 2173732 w 2650490"/>
                <a:gd name="connsiteY74" fmla="*/ 6562852 h 6682994"/>
                <a:gd name="connsiteX75" fmla="*/ 2075815 w 2650490"/>
                <a:gd name="connsiteY75" fmla="*/ 6682994 h 6682994"/>
                <a:gd name="connsiteX0" fmla="*/ 0 w 2650490"/>
                <a:gd name="connsiteY0" fmla="*/ 0 h 6682994"/>
                <a:gd name="connsiteX1" fmla="*/ 50800 w 2650490"/>
                <a:gd name="connsiteY1" fmla="*/ 91440 h 6682994"/>
                <a:gd name="connsiteX2" fmla="*/ 162560 w 2650490"/>
                <a:gd name="connsiteY2" fmla="*/ 91440 h 6682994"/>
                <a:gd name="connsiteX3" fmla="*/ 304800 w 2650490"/>
                <a:gd name="connsiteY3" fmla="*/ 355600 h 6682994"/>
                <a:gd name="connsiteX4" fmla="*/ 457200 w 2650490"/>
                <a:gd name="connsiteY4" fmla="*/ 629920 h 6682994"/>
                <a:gd name="connsiteX5" fmla="*/ 640080 w 2650490"/>
                <a:gd name="connsiteY5" fmla="*/ 751840 h 6682994"/>
                <a:gd name="connsiteX6" fmla="*/ 751840 w 2650490"/>
                <a:gd name="connsiteY6" fmla="*/ 782320 h 6682994"/>
                <a:gd name="connsiteX7" fmla="*/ 843280 w 2650490"/>
                <a:gd name="connsiteY7" fmla="*/ 782320 h 6682994"/>
                <a:gd name="connsiteX8" fmla="*/ 934720 w 2650490"/>
                <a:gd name="connsiteY8" fmla="*/ 843280 h 6682994"/>
                <a:gd name="connsiteX9" fmla="*/ 995680 w 2650490"/>
                <a:gd name="connsiteY9" fmla="*/ 924560 h 6682994"/>
                <a:gd name="connsiteX10" fmla="*/ 955040 w 2650490"/>
                <a:gd name="connsiteY10" fmla="*/ 1036320 h 6682994"/>
                <a:gd name="connsiteX11" fmla="*/ 934720 w 2650490"/>
                <a:gd name="connsiteY11" fmla="*/ 1076960 h 6682994"/>
                <a:gd name="connsiteX12" fmla="*/ 965200 w 2650490"/>
                <a:gd name="connsiteY12" fmla="*/ 1188720 h 6682994"/>
                <a:gd name="connsiteX13" fmla="*/ 1046480 w 2650490"/>
                <a:gd name="connsiteY13" fmla="*/ 1300480 h 6682994"/>
                <a:gd name="connsiteX14" fmla="*/ 1056640 w 2650490"/>
                <a:gd name="connsiteY14" fmla="*/ 1371600 h 6682994"/>
                <a:gd name="connsiteX15" fmla="*/ 1005840 w 2650490"/>
                <a:gd name="connsiteY15" fmla="*/ 1452880 h 6682994"/>
                <a:gd name="connsiteX16" fmla="*/ 975360 w 2650490"/>
                <a:gd name="connsiteY16" fmla="*/ 1493520 h 6682994"/>
                <a:gd name="connsiteX17" fmla="*/ 1005840 w 2650490"/>
                <a:gd name="connsiteY17" fmla="*/ 1584960 h 6682994"/>
                <a:gd name="connsiteX18" fmla="*/ 1066800 w 2650490"/>
                <a:gd name="connsiteY18" fmla="*/ 1635760 h 6682994"/>
                <a:gd name="connsiteX19" fmla="*/ 1178560 w 2650490"/>
                <a:gd name="connsiteY19" fmla="*/ 1656080 h 6682994"/>
                <a:gd name="connsiteX20" fmla="*/ 1219200 w 2650490"/>
                <a:gd name="connsiteY20" fmla="*/ 1645920 h 6682994"/>
                <a:gd name="connsiteX21" fmla="*/ 1402080 w 2650490"/>
                <a:gd name="connsiteY21" fmla="*/ 1930400 h 6682994"/>
                <a:gd name="connsiteX22" fmla="*/ 1483360 w 2650490"/>
                <a:gd name="connsiteY22" fmla="*/ 2011680 h 6682994"/>
                <a:gd name="connsiteX23" fmla="*/ 1473200 w 2650490"/>
                <a:gd name="connsiteY23" fmla="*/ 2072640 h 6682994"/>
                <a:gd name="connsiteX24" fmla="*/ 1330960 w 2650490"/>
                <a:gd name="connsiteY24" fmla="*/ 2103120 h 6682994"/>
                <a:gd name="connsiteX25" fmla="*/ 1310640 w 2650490"/>
                <a:gd name="connsiteY25" fmla="*/ 2164080 h 6682994"/>
                <a:gd name="connsiteX26" fmla="*/ 1361440 w 2650490"/>
                <a:gd name="connsiteY26" fmla="*/ 2235200 h 6682994"/>
                <a:gd name="connsiteX27" fmla="*/ 1402080 w 2650490"/>
                <a:gd name="connsiteY27" fmla="*/ 2286000 h 6682994"/>
                <a:gd name="connsiteX28" fmla="*/ 1442720 w 2650490"/>
                <a:gd name="connsiteY28" fmla="*/ 2275840 h 6682994"/>
                <a:gd name="connsiteX29" fmla="*/ 1452880 w 2650490"/>
                <a:gd name="connsiteY29" fmla="*/ 2367280 h 6682994"/>
                <a:gd name="connsiteX30" fmla="*/ 1442720 w 2650490"/>
                <a:gd name="connsiteY30" fmla="*/ 2418080 h 6682994"/>
                <a:gd name="connsiteX31" fmla="*/ 1483360 w 2650490"/>
                <a:gd name="connsiteY31" fmla="*/ 2529840 h 6682994"/>
                <a:gd name="connsiteX32" fmla="*/ 1595120 w 2650490"/>
                <a:gd name="connsiteY32" fmla="*/ 2743200 h 6682994"/>
                <a:gd name="connsiteX33" fmla="*/ 1656080 w 2650490"/>
                <a:gd name="connsiteY33" fmla="*/ 2854960 h 6682994"/>
                <a:gd name="connsiteX34" fmla="*/ 1605280 w 2650490"/>
                <a:gd name="connsiteY34" fmla="*/ 2936240 h 6682994"/>
                <a:gd name="connsiteX35" fmla="*/ 1534160 w 2650490"/>
                <a:gd name="connsiteY35" fmla="*/ 2976880 h 6682994"/>
                <a:gd name="connsiteX36" fmla="*/ 1452880 w 2650490"/>
                <a:gd name="connsiteY36" fmla="*/ 2987040 h 6682994"/>
                <a:gd name="connsiteX37" fmla="*/ 1422400 w 2650490"/>
                <a:gd name="connsiteY37" fmla="*/ 3027680 h 6682994"/>
                <a:gd name="connsiteX38" fmla="*/ 1442720 w 2650490"/>
                <a:gd name="connsiteY38" fmla="*/ 3139440 h 6682994"/>
                <a:gd name="connsiteX39" fmla="*/ 1503680 w 2650490"/>
                <a:gd name="connsiteY39" fmla="*/ 3169920 h 6682994"/>
                <a:gd name="connsiteX40" fmla="*/ 1584960 w 2650490"/>
                <a:gd name="connsiteY40" fmla="*/ 3241040 h 6682994"/>
                <a:gd name="connsiteX41" fmla="*/ 1696720 w 2650490"/>
                <a:gd name="connsiteY41" fmla="*/ 3434080 h 6682994"/>
                <a:gd name="connsiteX42" fmla="*/ 1788160 w 2650490"/>
                <a:gd name="connsiteY42" fmla="*/ 3444240 h 6682994"/>
                <a:gd name="connsiteX43" fmla="*/ 1889760 w 2650490"/>
                <a:gd name="connsiteY43" fmla="*/ 3556000 h 6682994"/>
                <a:gd name="connsiteX44" fmla="*/ 2001520 w 2650490"/>
                <a:gd name="connsiteY44" fmla="*/ 3667760 h 6682994"/>
                <a:gd name="connsiteX45" fmla="*/ 2021840 w 2650490"/>
                <a:gd name="connsiteY45" fmla="*/ 3820160 h 6682994"/>
                <a:gd name="connsiteX46" fmla="*/ 1981200 w 2650490"/>
                <a:gd name="connsiteY46" fmla="*/ 3911600 h 6682994"/>
                <a:gd name="connsiteX47" fmla="*/ 1981200 w 2650490"/>
                <a:gd name="connsiteY47" fmla="*/ 3972560 h 6682994"/>
                <a:gd name="connsiteX48" fmla="*/ 2042160 w 2650490"/>
                <a:gd name="connsiteY48" fmla="*/ 4064000 h 6682994"/>
                <a:gd name="connsiteX49" fmla="*/ 2082800 w 2650490"/>
                <a:gd name="connsiteY49" fmla="*/ 4114800 h 6682994"/>
                <a:gd name="connsiteX50" fmla="*/ 2082800 w 2650490"/>
                <a:gd name="connsiteY50" fmla="*/ 4226560 h 6682994"/>
                <a:gd name="connsiteX51" fmla="*/ 2072640 w 2650490"/>
                <a:gd name="connsiteY51" fmla="*/ 4297680 h 6682994"/>
                <a:gd name="connsiteX52" fmla="*/ 2103120 w 2650490"/>
                <a:gd name="connsiteY52" fmla="*/ 4368800 h 6682994"/>
                <a:gd name="connsiteX53" fmla="*/ 2164080 w 2650490"/>
                <a:gd name="connsiteY53" fmla="*/ 4450080 h 6682994"/>
                <a:gd name="connsiteX54" fmla="*/ 2103120 w 2650490"/>
                <a:gd name="connsiteY54" fmla="*/ 4541520 h 6682994"/>
                <a:gd name="connsiteX55" fmla="*/ 2052320 w 2650490"/>
                <a:gd name="connsiteY55" fmla="*/ 4632960 h 6682994"/>
                <a:gd name="connsiteX56" fmla="*/ 2092960 w 2650490"/>
                <a:gd name="connsiteY56" fmla="*/ 4724400 h 6682994"/>
                <a:gd name="connsiteX57" fmla="*/ 2316480 w 2650490"/>
                <a:gd name="connsiteY57" fmla="*/ 4947920 h 6682994"/>
                <a:gd name="connsiteX58" fmla="*/ 2387600 w 2650490"/>
                <a:gd name="connsiteY58" fmla="*/ 4947920 h 6682994"/>
                <a:gd name="connsiteX59" fmla="*/ 2367280 w 2650490"/>
                <a:gd name="connsiteY59" fmla="*/ 5171440 h 6682994"/>
                <a:gd name="connsiteX60" fmla="*/ 2519680 w 2650490"/>
                <a:gd name="connsiteY60" fmla="*/ 5161280 h 6682994"/>
                <a:gd name="connsiteX61" fmla="*/ 2529840 w 2650490"/>
                <a:gd name="connsiteY61" fmla="*/ 5293360 h 6682994"/>
                <a:gd name="connsiteX62" fmla="*/ 2529840 w 2650490"/>
                <a:gd name="connsiteY62" fmla="*/ 5405120 h 6682994"/>
                <a:gd name="connsiteX63" fmla="*/ 2418080 w 2650490"/>
                <a:gd name="connsiteY63" fmla="*/ 5537200 h 6682994"/>
                <a:gd name="connsiteX64" fmla="*/ 2428240 w 2650490"/>
                <a:gd name="connsiteY64" fmla="*/ 5638800 h 6682994"/>
                <a:gd name="connsiteX65" fmla="*/ 2489200 w 2650490"/>
                <a:gd name="connsiteY65" fmla="*/ 5770880 h 6682994"/>
                <a:gd name="connsiteX66" fmla="*/ 2570480 w 2650490"/>
                <a:gd name="connsiteY66" fmla="*/ 5821680 h 6682994"/>
                <a:gd name="connsiteX67" fmla="*/ 2641600 w 2650490"/>
                <a:gd name="connsiteY67" fmla="*/ 6004560 h 6682994"/>
                <a:gd name="connsiteX68" fmla="*/ 2356612 w 2650490"/>
                <a:gd name="connsiteY68" fmla="*/ 6131560 h 6682994"/>
                <a:gd name="connsiteX69" fmla="*/ 2321052 w 2650490"/>
                <a:gd name="connsiteY69" fmla="*/ 6200140 h 6682994"/>
                <a:gd name="connsiteX70" fmla="*/ 2400935 w 2650490"/>
                <a:gd name="connsiteY70" fmla="*/ 6308725 h 6682994"/>
                <a:gd name="connsiteX71" fmla="*/ 2349881 w 2650490"/>
                <a:gd name="connsiteY71" fmla="*/ 6398006 h 6682994"/>
                <a:gd name="connsiteX72" fmla="*/ 2242820 w 2650490"/>
                <a:gd name="connsiteY72" fmla="*/ 6443980 h 6682994"/>
                <a:gd name="connsiteX73" fmla="*/ 2291080 w 2650490"/>
                <a:gd name="connsiteY73" fmla="*/ 6543039 h 6682994"/>
                <a:gd name="connsiteX74" fmla="*/ 2173732 w 2650490"/>
                <a:gd name="connsiteY74" fmla="*/ 6562852 h 6682994"/>
                <a:gd name="connsiteX75" fmla="*/ 2143760 w 2650490"/>
                <a:gd name="connsiteY75" fmla="*/ 6624319 h 6682994"/>
                <a:gd name="connsiteX76" fmla="*/ 2075815 w 2650490"/>
                <a:gd name="connsiteY76" fmla="*/ 6682994 h 6682994"/>
                <a:gd name="connsiteX0" fmla="*/ 0 w 2650490"/>
                <a:gd name="connsiteY0" fmla="*/ 0 h 6682994"/>
                <a:gd name="connsiteX1" fmla="*/ 50800 w 2650490"/>
                <a:gd name="connsiteY1" fmla="*/ 91440 h 6682994"/>
                <a:gd name="connsiteX2" fmla="*/ 162560 w 2650490"/>
                <a:gd name="connsiteY2" fmla="*/ 91440 h 6682994"/>
                <a:gd name="connsiteX3" fmla="*/ 304800 w 2650490"/>
                <a:gd name="connsiteY3" fmla="*/ 355600 h 6682994"/>
                <a:gd name="connsiteX4" fmla="*/ 457200 w 2650490"/>
                <a:gd name="connsiteY4" fmla="*/ 629920 h 6682994"/>
                <a:gd name="connsiteX5" fmla="*/ 640080 w 2650490"/>
                <a:gd name="connsiteY5" fmla="*/ 751840 h 6682994"/>
                <a:gd name="connsiteX6" fmla="*/ 751840 w 2650490"/>
                <a:gd name="connsiteY6" fmla="*/ 782320 h 6682994"/>
                <a:gd name="connsiteX7" fmla="*/ 843280 w 2650490"/>
                <a:gd name="connsiteY7" fmla="*/ 782320 h 6682994"/>
                <a:gd name="connsiteX8" fmla="*/ 934720 w 2650490"/>
                <a:gd name="connsiteY8" fmla="*/ 843280 h 6682994"/>
                <a:gd name="connsiteX9" fmla="*/ 995680 w 2650490"/>
                <a:gd name="connsiteY9" fmla="*/ 924560 h 6682994"/>
                <a:gd name="connsiteX10" fmla="*/ 955040 w 2650490"/>
                <a:gd name="connsiteY10" fmla="*/ 1036320 h 6682994"/>
                <a:gd name="connsiteX11" fmla="*/ 934720 w 2650490"/>
                <a:gd name="connsiteY11" fmla="*/ 1076960 h 6682994"/>
                <a:gd name="connsiteX12" fmla="*/ 965200 w 2650490"/>
                <a:gd name="connsiteY12" fmla="*/ 1188720 h 6682994"/>
                <a:gd name="connsiteX13" fmla="*/ 1046480 w 2650490"/>
                <a:gd name="connsiteY13" fmla="*/ 1300480 h 6682994"/>
                <a:gd name="connsiteX14" fmla="*/ 1056640 w 2650490"/>
                <a:gd name="connsiteY14" fmla="*/ 1371600 h 6682994"/>
                <a:gd name="connsiteX15" fmla="*/ 1005840 w 2650490"/>
                <a:gd name="connsiteY15" fmla="*/ 1452880 h 6682994"/>
                <a:gd name="connsiteX16" fmla="*/ 975360 w 2650490"/>
                <a:gd name="connsiteY16" fmla="*/ 1493520 h 6682994"/>
                <a:gd name="connsiteX17" fmla="*/ 1005840 w 2650490"/>
                <a:gd name="connsiteY17" fmla="*/ 1584960 h 6682994"/>
                <a:gd name="connsiteX18" fmla="*/ 1066800 w 2650490"/>
                <a:gd name="connsiteY18" fmla="*/ 1635760 h 6682994"/>
                <a:gd name="connsiteX19" fmla="*/ 1178560 w 2650490"/>
                <a:gd name="connsiteY19" fmla="*/ 1656080 h 6682994"/>
                <a:gd name="connsiteX20" fmla="*/ 1219200 w 2650490"/>
                <a:gd name="connsiteY20" fmla="*/ 1645920 h 6682994"/>
                <a:gd name="connsiteX21" fmla="*/ 1402080 w 2650490"/>
                <a:gd name="connsiteY21" fmla="*/ 1930400 h 6682994"/>
                <a:gd name="connsiteX22" fmla="*/ 1483360 w 2650490"/>
                <a:gd name="connsiteY22" fmla="*/ 2011680 h 6682994"/>
                <a:gd name="connsiteX23" fmla="*/ 1473200 w 2650490"/>
                <a:gd name="connsiteY23" fmla="*/ 2072640 h 6682994"/>
                <a:gd name="connsiteX24" fmla="*/ 1330960 w 2650490"/>
                <a:gd name="connsiteY24" fmla="*/ 2103120 h 6682994"/>
                <a:gd name="connsiteX25" fmla="*/ 1310640 w 2650490"/>
                <a:gd name="connsiteY25" fmla="*/ 2164080 h 6682994"/>
                <a:gd name="connsiteX26" fmla="*/ 1361440 w 2650490"/>
                <a:gd name="connsiteY26" fmla="*/ 2235200 h 6682994"/>
                <a:gd name="connsiteX27" fmla="*/ 1402080 w 2650490"/>
                <a:gd name="connsiteY27" fmla="*/ 2286000 h 6682994"/>
                <a:gd name="connsiteX28" fmla="*/ 1442720 w 2650490"/>
                <a:gd name="connsiteY28" fmla="*/ 2275840 h 6682994"/>
                <a:gd name="connsiteX29" fmla="*/ 1452880 w 2650490"/>
                <a:gd name="connsiteY29" fmla="*/ 2367280 h 6682994"/>
                <a:gd name="connsiteX30" fmla="*/ 1442720 w 2650490"/>
                <a:gd name="connsiteY30" fmla="*/ 2418080 h 6682994"/>
                <a:gd name="connsiteX31" fmla="*/ 1483360 w 2650490"/>
                <a:gd name="connsiteY31" fmla="*/ 2529840 h 6682994"/>
                <a:gd name="connsiteX32" fmla="*/ 1595120 w 2650490"/>
                <a:gd name="connsiteY32" fmla="*/ 2743200 h 6682994"/>
                <a:gd name="connsiteX33" fmla="*/ 1656080 w 2650490"/>
                <a:gd name="connsiteY33" fmla="*/ 2854960 h 6682994"/>
                <a:gd name="connsiteX34" fmla="*/ 1605280 w 2650490"/>
                <a:gd name="connsiteY34" fmla="*/ 2936240 h 6682994"/>
                <a:gd name="connsiteX35" fmla="*/ 1534160 w 2650490"/>
                <a:gd name="connsiteY35" fmla="*/ 2976880 h 6682994"/>
                <a:gd name="connsiteX36" fmla="*/ 1452880 w 2650490"/>
                <a:gd name="connsiteY36" fmla="*/ 2987040 h 6682994"/>
                <a:gd name="connsiteX37" fmla="*/ 1422400 w 2650490"/>
                <a:gd name="connsiteY37" fmla="*/ 3027680 h 6682994"/>
                <a:gd name="connsiteX38" fmla="*/ 1442720 w 2650490"/>
                <a:gd name="connsiteY38" fmla="*/ 3139440 h 6682994"/>
                <a:gd name="connsiteX39" fmla="*/ 1503680 w 2650490"/>
                <a:gd name="connsiteY39" fmla="*/ 3169920 h 6682994"/>
                <a:gd name="connsiteX40" fmla="*/ 1584960 w 2650490"/>
                <a:gd name="connsiteY40" fmla="*/ 3241040 h 6682994"/>
                <a:gd name="connsiteX41" fmla="*/ 1696720 w 2650490"/>
                <a:gd name="connsiteY41" fmla="*/ 3434080 h 6682994"/>
                <a:gd name="connsiteX42" fmla="*/ 1788160 w 2650490"/>
                <a:gd name="connsiteY42" fmla="*/ 3444240 h 6682994"/>
                <a:gd name="connsiteX43" fmla="*/ 1889760 w 2650490"/>
                <a:gd name="connsiteY43" fmla="*/ 3556000 h 6682994"/>
                <a:gd name="connsiteX44" fmla="*/ 2001520 w 2650490"/>
                <a:gd name="connsiteY44" fmla="*/ 3667760 h 6682994"/>
                <a:gd name="connsiteX45" fmla="*/ 2021840 w 2650490"/>
                <a:gd name="connsiteY45" fmla="*/ 3820160 h 6682994"/>
                <a:gd name="connsiteX46" fmla="*/ 1981200 w 2650490"/>
                <a:gd name="connsiteY46" fmla="*/ 3911600 h 6682994"/>
                <a:gd name="connsiteX47" fmla="*/ 1981200 w 2650490"/>
                <a:gd name="connsiteY47" fmla="*/ 3972560 h 6682994"/>
                <a:gd name="connsiteX48" fmla="*/ 2042160 w 2650490"/>
                <a:gd name="connsiteY48" fmla="*/ 4064000 h 6682994"/>
                <a:gd name="connsiteX49" fmla="*/ 2082800 w 2650490"/>
                <a:gd name="connsiteY49" fmla="*/ 4114800 h 6682994"/>
                <a:gd name="connsiteX50" fmla="*/ 2082800 w 2650490"/>
                <a:gd name="connsiteY50" fmla="*/ 4226560 h 6682994"/>
                <a:gd name="connsiteX51" fmla="*/ 2072640 w 2650490"/>
                <a:gd name="connsiteY51" fmla="*/ 4297680 h 6682994"/>
                <a:gd name="connsiteX52" fmla="*/ 2103120 w 2650490"/>
                <a:gd name="connsiteY52" fmla="*/ 4368800 h 6682994"/>
                <a:gd name="connsiteX53" fmla="*/ 2164080 w 2650490"/>
                <a:gd name="connsiteY53" fmla="*/ 4450080 h 6682994"/>
                <a:gd name="connsiteX54" fmla="*/ 2103120 w 2650490"/>
                <a:gd name="connsiteY54" fmla="*/ 4541520 h 6682994"/>
                <a:gd name="connsiteX55" fmla="*/ 2052320 w 2650490"/>
                <a:gd name="connsiteY55" fmla="*/ 4632960 h 6682994"/>
                <a:gd name="connsiteX56" fmla="*/ 2092960 w 2650490"/>
                <a:gd name="connsiteY56" fmla="*/ 4724400 h 6682994"/>
                <a:gd name="connsiteX57" fmla="*/ 2316480 w 2650490"/>
                <a:gd name="connsiteY57" fmla="*/ 4947920 h 6682994"/>
                <a:gd name="connsiteX58" fmla="*/ 2387600 w 2650490"/>
                <a:gd name="connsiteY58" fmla="*/ 4947920 h 6682994"/>
                <a:gd name="connsiteX59" fmla="*/ 2367280 w 2650490"/>
                <a:gd name="connsiteY59" fmla="*/ 5171440 h 6682994"/>
                <a:gd name="connsiteX60" fmla="*/ 2519680 w 2650490"/>
                <a:gd name="connsiteY60" fmla="*/ 5161280 h 6682994"/>
                <a:gd name="connsiteX61" fmla="*/ 2529840 w 2650490"/>
                <a:gd name="connsiteY61" fmla="*/ 5293360 h 6682994"/>
                <a:gd name="connsiteX62" fmla="*/ 2529840 w 2650490"/>
                <a:gd name="connsiteY62" fmla="*/ 5405120 h 6682994"/>
                <a:gd name="connsiteX63" fmla="*/ 2418080 w 2650490"/>
                <a:gd name="connsiteY63" fmla="*/ 5537200 h 6682994"/>
                <a:gd name="connsiteX64" fmla="*/ 2428240 w 2650490"/>
                <a:gd name="connsiteY64" fmla="*/ 5638800 h 6682994"/>
                <a:gd name="connsiteX65" fmla="*/ 2489200 w 2650490"/>
                <a:gd name="connsiteY65" fmla="*/ 5770880 h 6682994"/>
                <a:gd name="connsiteX66" fmla="*/ 2570480 w 2650490"/>
                <a:gd name="connsiteY66" fmla="*/ 5821680 h 6682994"/>
                <a:gd name="connsiteX67" fmla="*/ 2641600 w 2650490"/>
                <a:gd name="connsiteY67" fmla="*/ 6004560 h 6682994"/>
                <a:gd name="connsiteX68" fmla="*/ 2356612 w 2650490"/>
                <a:gd name="connsiteY68" fmla="*/ 6131560 h 6682994"/>
                <a:gd name="connsiteX69" fmla="*/ 2321052 w 2650490"/>
                <a:gd name="connsiteY69" fmla="*/ 6200140 h 6682994"/>
                <a:gd name="connsiteX70" fmla="*/ 2400935 w 2650490"/>
                <a:gd name="connsiteY70" fmla="*/ 6308725 h 6682994"/>
                <a:gd name="connsiteX71" fmla="*/ 2349881 w 2650490"/>
                <a:gd name="connsiteY71" fmla="*/ 6398006 h 6682994"/>
                <a:gd name="connsiteX72" fmla="*/ 2242820 w 2650490"/>
                <a:gd name="connsiteY72" fmla="*/ 6443980 h 6682994"/>
                <a:gd name="connsiteX73" fmla="*/ 2291080 w 2650490"/>
                <a:gd name="connsiteY73" fmla="*/ 6543039 h 6682994"/>
                <a:gd name="connsiteX74" fmla="*/ 2173732 w 2650490"/>
                <a:gd name="connsiteY74" fmla="*/ 6562852 h 6682994"/>
                <a:gd name="connsiteX75" fmla="*/ 2143760 w 2650490"/>
                <a:gd name="connsiteY75" fmla="*/ 6647179 h 6682994"/>
                <a:gd name="connsiteX76" fmla="*/ 2075815 w 2650490"/>
                <a:gd name="connsiteY76" fmla="*/ 6682994 h 6682994"/>
                <a:gd name="connsiteX0" fmla="*/ 0 w 3253994"/>
                <a:gd name="connsiteY0" fmla="*/ 0 h 6792722"/>
                <a:gd name="connsiteX1" fmla="*/ 654304 w 3253994"/>
                <a:gd name="connsiteY1" fmla="*/ 201168 h 6792722"/>
                <a:gd name="connsiteX2" fmla="*/ 766064 w 3253994"/>
                <a:gd name="connsiteY2" fmla="*/ 201168 h 6792722"/>
                <a:gd name="connsiteX3" fmla="*/ 908304 w 3253994"/>
                <a:gd name="connsiteY3" fmla="*/ 465328 h 6792722"/>
                <a:gd name="connsiteX4" fmla="*/ 1060704 w 3253994"/>
                <a:gd name="connsiteY4" fmla="*/ 739648 h 6792722"/>
                <a:gd name="connsiteX5" fmla="*/ 1243584 w 3253994"/>
                <a:gd name="connsiteY5" fmla="*/ 861568 h 6792722"/>
                <a:gd name="connsiteX6" fmla="*/ 1355344 w 3253994"/>
                <a:gd name="connsiteY6" fmla="*/ 892048 h 6792722"/>
                <a:gd name="connsiteX7" fmla="*/ 1446784 w 3253994"/>
                <a:gd name="connsiteY7" fmla="*/ 892048 h 6792722"/>
                <a:gd name="connsiteX8" fmla="*/ 1538224 w 3253994"/>
                <a:gd name="connsiteY8" fmla="*/ 953008 h 6792722"/>
                <a:gd name="connsiteX9" fmla="*/ 1599184 w 3253994"/>
                <a:gd name="connsiteY9" fmla="*/ 1034288 h 6792722"/>
                <a:gd name="connsiteX10" fmla="*/ 1558544 w 3253994"/>
                <a:gd name="connsiteY10" fmla="*/ 1146048 h 6792722"/>
                <a:gd name="connsiteX11" fmla="*/ 1538224 w 3253994"/>
                <a:gd name="connsiteY11" fmla="*/ 1186688 h 6792722"/>
                <a:gd name="connsiteX12" fmla="*/ 1568704 w 3253994"/>
                <a:gd name="connsiteY12" fmla="*/ 1298448 h 6792722"/>
                <a:gd name="connsiteX13" fmla="*/ 1649984 w 3253994"/>
                <a:gd name="connsiteY13" fmla="*/ 1410208 h 6792722"/>
                <a:gd name="connsiteX14" fmla="*/ 1660144 w 3253994"/>
                <a:gd name="connsiteY14" fmla="*/ 1481328 h 6792722"/>
                <a:gd name="connsiteX15" fmla="*/ 1609344 w 3253994"/>
                <a:gd name="connsiteY15" fmla="*/ 1562608 h 6792722"/>
                <a:gd name="connsiteX16" fmla="*/ 1578864 w 3253994"/>
                <a:gd name="connsiteY16" fmla="*/ 1603248 h 6792722"/>
                <a:gd name="connsiteX17" fmla="*/ 1609344 w 3253994"/>
                <a:gd name="connsiteY17" fmla="*/ 1694688 h 6792722"/>
                <a:gd name="connsiteX18" fmla="*/ 1670304 w 3253994"/>
                <a:gd name="connsiteY18" fmla="*/ 1745488 h 6792722"/>
                <a:gd name="connsiteX19" fmla="*/ 1782064 w 3253994"/>
                <a:gd name="connsiteY19" fmla="*/ 1765808 h 6792722"/>
                <a:gd name="connsiteX20" fmla="*/ 1822704 w 3253994"/>
                <a:gd name="connsiteY20" fmla="*/ 1755648 h 6792722"/>
                <a:gd name="connsiteX21" fmla="*/ 2005584 w 3253994"/>
                <a:gd name="connsiteY21" fmla="*/ 2040128 h 6792722"/>
                <a:gd name="connsiteX22" fmla="*/ 2086864 w 3253994"/>
                <a:gd name="connsiteY22" fmla="*/ 2121408 h 6792722"/>
                <a:gd name="connsiteX23" fmla="*/ 2076704 w 3253994"/>
                <a:gd name="connsiteY23" fmla="*/ 2182368 h 6792722"/>
                <a:gd name="connsiteX24" fmla="*/ 1934464 w 3253994"/>
                <a:gd name="connsiteY24" fmla="*/ 2212848 h 6792722"/>
                <a:gd name="connsiteX25" fmla="*/ 1914144 w 3253994"/>
                <a:gd name="connsiteY25" fmla="*/ 2273808 h 6792722"/>
                <a:gd name="connsiteX26" fmla="*/ 1964944 w 3253994"/>
                <a:gd name="connsiteY26" fmla="*/ 2344928 h 6792722"/>
                <a:gd name="connsiteX27" fmla="*/ 2005584 w 3253994"/>
                <a:gd name="connsiteY27" fmla="*/ 2395728 h 6792722"/>
                <a:gd name="connsiteX28" fmla="*/ 2046224 w 3253994"/>
                <a:gd name="connsiteY28" fmla="*/ 2385568 h 6792722"/>
                <a:gd name="connsiteX29" fmla="*/ 2056384 w 3253994"/>
                <a:gd name="connsiteY29" fmla="*/ 2477008 h 6792722"/>
                <a:gd name="connsiteX30" fmla="*/ 2046224 w 3253994"/>
                <a:gd name="connsiteY30" fmla="*/ 2527808 h 6792722"/>
                <a:gd name="connsiteX31" fmla="*/ 2086864 w 3253994"/>
                <a:gd name="connsiteY31" fmla="*/ 2639568 h 6792722"/>
                <a:gd name="connsiteX32" fmla="*/ 2198624 w 3253994"/>
                <a:gd name="connsiteY32" fmla="*/ 2852928 h 6792722"/>
                <a:gd name="connsiteX33" fmla="*/ 2259584 w 3253994"/>
                <a:gd name="connsiteY33" fmla="*/ 2964688 h 6792722"/>
                <a:gd name="connsiteX34" fmla="*/ 2208784 w 3253994"/>
                <a:gd name="connsiteY34" fmla="*/ 3045968 h 6792722"/>
                <a:gd name="connsiteX35" fmla="*/ 2137664 w 3253994"/>
                <a:gd name="connsiteY35" fmla="*/ 3086608 h 6792722"/>
                <a:gd name="connsiteX36" fmla="*/ 2056384 w 3253994"/>
                <a:gd name="connsiteY36" fmla="*/ 3096768 h 6792722"/>
                <a:gd name="connsiteX37" fmla="*/ 2025904 w 3253994"/>
                <a:gd name="connsiteY37" fmla="*/ 3137408 h 6792722"/>
                <a:gd name="connsiteX38" fmla="*/ 2046224 w 3253994"/>
                <a:gd name="connsiteY38" fmla="*/ 3249168 h 6792722"/>
                <a:gd name="connsiteX39" fmla="*/ 2107184 w 3253994"/>
                <a:gd name="connsiteY39" fmla="*/ 3279648 h 6792722"/>
                <a:gd name="connsiteX40" fmla="*/ 2188464 w 3253994"/>
                <a:gd name="connsiteY40" fmla="*/ 3350768 h 6792722"/>
                <a:gd name="connsiteX41" fmla="*/ 2300224 w 3253994"/>
                <a:gd name="connsiteY41" fmla="*/ 3543808 h 6792722"/>
                <a:gd name="connsiteX42" fmla="*/ 2391664 w 3253994"/>
                <a:gd name="connsiteY42" fmla="*/ 3553968 h 6792722"/>
                <a:gd name="connsiteX43" fmla="*/ 2493264 w 3253994"/>
                <a:gd name="connsiteY43" fmla="*/ 3665728 h 6792722"/>
                <a:gd name="connsiteX44" fmla="*/ 2605024 w 3253994"/>
                <a:gd name="connsiteY44" fmla="*/ 3777488 h 6792722"/>
                <a:gd name="connsiteX45" fmla="*/ 2625344 w 3253994"/>
                <a:gd name="connsiteY45" fmla="*/ 3929888 h 6792722"/>
                <a:gd name="connsiteX46" fmla="*/ 2584704 w 3253994"/>
                <a:gd name="connsiteY46" fmla="*/ 4021328 h 6792722"/>
                <a:gd name="connsiteX47" fmla="*/ 2584704 w 3253994"/>
                <a:gd name="connsiteY47" fmla="*/ 4082288 h 6792722"/>
                <a:gd name="connsiteX48" fmla="*/ 2645664 w 3253994"/>
                <a:gd name="connsiteY48" fmla="*/ 4173728 h 6792722"/>
                <a:gd name="connsiteX49" fmla="*/ 2686304 w 3253994"/>
                <a:gd name="connsiteY49" fmla="*/ 4224528 h 6792722"/>
                <a:gd name="connsiteX50" fmla="*/ 2686304 w 3253994"/>
                <a:gd name="connsiteY50" fmla="*/ 4336288 h 6792722"/>
                <a:gd name="connsiteX51" fmla="*/ 2676144 w 3253994"/>
                <a:gd name="connsiteY51" fmla="*/ 4407408 h 6792722"/>
                <a:gd name="connsiteX52" fmla="*/ 2706624 w 3253994"/>
                <a:gd name="connsiteY52" fmla="*/ 4478528 h 6792722"/>
                <a:gd name="connsiteX53" fmla="*/ 2767584 w 3253994"/>
                <a:gd name="connsiteY53" fmla="*/ 4559808 h 6792722"/>
                <a:gd name="connsiteX54" fmla="*/ 2706624 w 3253994"/>
                <a:gd name="connsiteY54" fmla="*/ 4651248 h 6792722"/>
                <a:gd name="connsiteX55" fmla="*/ 2655824 w 3253994"/>
                <a:gd name="connsiteY55" fmla="*/ 4742688 h 6792722"/>
                <a:gd name="connsiteX56" fmla="*/ 2696464 w 3253994"/>
                <a:gd name="connsiteY56" fmla="*/ 4834128 h 6792722"/>
                <a:gd name="connsiteX57" fmla="*/ 2919984 w 3253994"/>
                <a:gd name="connsiteY57" fmla="*/ 5057648 h 6792722"/>
                <a:gd name="connsiteX58" fmla="*/ 2991104 w 3253994"/>
                <a:gd name="connsiteY58" fmla="*/ 5057648 h 6792722"/>
                <a:gd name="connsiteX59" fmla="*/ 2970784 w 3253994"/>
                <a:gd name="connsiteY59" fmla="*/ 5281168 h 6792722"/>
                <a:gd name="connsiteX60" fmla="*/ 3123184 w 3253994"/>
                <a:gd name="connsiteY60" fmla="*/ 5271008 h 6792722"/>
                <a:gd name="connsiteX61" fmla="*/ 3133344 w 3253994"/>
                <a:gd name="connsiteY61" fmla="*/ 5403088 h 6792722"/>
                <a:gd name="connsiteX62" fmla="*/ 3133344 w 3253994"/>
                <a:gd name="connsiteY62" fmla="*/ 5514848 h 6792722"/>
                <a:gd name="connsiteX63" fmla="*/ 3021584 w 3253994"/>
                <a:gd name="connsiteY63" fmla="*/ 5646928 h 6792722"/>
                <a:gd name="connsiteX64" fmla="*/ 3031744 w 3253994"/>
                <a:gd name="connsiteY64" fmla="*/ 5748528 h 6792722"/>
                <a:gd name="connsiteX65" fmla="*/ 3092704 w 3253994"/>
                <a:gd name="connsiteY65" fmla="*/ 5880608 h 6792722"/>
                <a:gd name="connsiteX66" fmla="*/ 3173984 w 3253994"/>
                <a:gd name="connsiteY66" fmla="*/ 5931408 h 6792722"/>
                <a:gd name="connsiteX67" fmla="*/ 3245104 w 3253994"/>
                <a:gd name="connsiteY67" fmla="*/ 6114288 h 6792722"/>
                <a:gd name="connsiteX68" fmla="*/ 2960116 w 3253994"/>
                <a:gd name="connsiteY68" fmla="*/ 6241288 h 6792722"/>
                <a:gd name="connsiteX69" fmla="*/ 2924556 w 3253994"/>
                <a:gd name="connsiteY69" fmla="*/ 6309868 h 6792722"/>
                <a:gd name="connsiteX70" fmla="*/ 3004439 w 3253994"/>
                <a:gd name="connsiteY70" fmla="*/ 6418453 h 6792722"/>
                <a:gd name="connsiteX71" fmla="*/ 2953385 w 3253994"/>
                <a:gd name="connsiteY71" fmla="*/ 6507734 h 6792722"/>
                <a:gd name="connsiteX72" fmla="*/ 2846324 w 3253994"/>
                <a:gd name="connsiteY72" fmla="*/ 6553708 h 6792722"/>
                <a:gd name="connsiteX73" fmla="*/ 2894584 w 3253994"/>
                <a:gd name="connsiteY73" fmla="*/ 6652767 h 6792722"/>
                <a:gd name="connsiteX74" fmla="*/ 2777236 w 3253994"/>
                <a:gd name="connsiteY74" fmla="*/ 6672580 h 6792722"/>
                <a:gd name="connsiteX75" fmla="*/ 2747264 w 3253994"/>
                <a:gd name="connsiteY75" fmla="*/ 6756907 h 6792722"/>
                <a:gd name="connsiteX76" fmla="*/ 2679319 w 3253994"/>
                <a:gd name="connsiteY76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766064 w 3253994"/>
                <a:gd name="connsiteY2" fmla="*/ 201168 h 6792722"/>
                <a:gd name="connsiteX3" fmla="*/ 908304 w 3253994"/>
                <a:gd name="connsiteY3" fmla="*/ 465328 h 6792722"/>
                <a:gd name="connsiteX4" fmla="*/ 1060704 w 3253994"/>
                <a:gd name="connsiteY4" fmla="*/ 739648 h 6792722"/>
                <a:gd name="connsiteX5" fmla="*/ 1243584 w 3253994"/>
                <a:gd name="connsiteY5" fmla="*/ 861568 h 6792722"/>
                <a:gd name="connsiteX6" fmla="*/ 1355344 w 3253994"/>
                <a:gd name="connsiteY6" fmla="*/ 892048 h 6792722"/>
                <a:gd name="connsiteX7" fmla="*/ 1446784 w 3253994"/>
                <a:gd name="connsiteY7" fmla="*/ 892048 h 6792722"/>
                <a:gd name="connsiteX8" fmla="*/ 1538224 w 3253994"/>
                <a:gd name="connsiteY8" fmla="*/ 953008 h 6792722"/>
                <a:gd name="connsiteX9" fmla="*/ 1599184 w 3253994"/>
                <a:gd name="connsiteY9" fmla="*/ 1034288 h 6792722"/>
                <a:gd name="connsiteX10" fmla="*/ 1558544 w 3253994"/>
                <a:gd name="connsiteY10" fmla="*/ 1146048 h 6792722"/>
                <a:gd name="connsiteX11" fmla="*/ 1538224 w 3253994"/>
                <a:gd name="connsiteY11" fmla="*/ 1186688 h 6792722"/>
                <a:gd name="connsiteX12" fmla="*/ 1568704 w 3253994"/>
                <a:gd name="connsiteY12" fmla="*/ 1298448 h 6792722"/>
                <a:gd name="connsiteX13" fmla="*/ 1649984 w 3253994"/>
                <a:gd name="connsiteY13" fmla="*/ 1410208 h 6792722"/>
                <a:gd name="connsiteX14" fmla="*/ 1660144 w 3253994"/>
                <a:gd name="connsiteY14" fmla="*/ 1481328 h 6792722"/>
                <a:gd name="connsiteX15" fmla="*/ 1609344 w 3253994"/>
                <a:gd name="connsiteY15" fmla="*/ 1562608 h 6792722"/>
                <a:gd name="connsiteX16" fmla="*/ 1578864 w 3253994"/>
                <a:gd name="connsiteY16" fmla="*/ 1603248 h 6792722"/>
                <a:gd name="connsiteX17" fmla="*/ 1609344 w 3253994"/>
                <a:gd name="connsiteY17" fmla="*/ 1694688 h 6792722"/>
                <a:gd name="connsiteX18" fmla="*/ 1670304 w 3253994"/>
                <a:gd name="connsiteY18" fmla="*/ 1745488 h 6792722"/>
                <a:gd name="connsiteX19" fmla="*/ 1782064 w 3253994"/>
                <a:gd name="connsiteY19" fmla="*/ 1765808 h 6792722"/>
                <a:gd name="connsiteX20" fmla="*/ 1822704 w 3253994"/>
                <a:gd name="connsiteY20" fmla="*/ 1755648 h 6792722"/>
                <a:gd name="connsiteX21" fmla="*/ 2005584 w 3253994"/>
                <a:gd name="connsiteY21" fmla="*/ 2040128 h 6792722"/>
                <a:gd name="connsiteX22" fmla="*/ 2086864 w 3253994"/>
                <a:gd name="connsiteY22" fmla="*/ 2121408 h 6792722"/>
                <a:gd name="connsiteX23" fmla="*/ 2076704 w 3253994"/>
                <a:gd name="connsiteY23" fmla="*/ 2182368 h 6792722"/>
                <a:gd name="connsiteX24" fmla="*/ 1934464 w 3253994"/>
                <a:gd name="connsiteY24" fmla="*/ 2212848 h 6792722"/>
                <a:gd name="connsiteX25" fmla="*/ 1914144 w 3253994"/>
                <a:gd name="connsiteY25" fmla="*/ 2273808 h 6792722"/>
                <a:gd name="connsiteX26" fmla="*/ 1964944 w 3253994"/>
                <a:gd name="connsiteY26" fmla="*/ 2344928 h 6792722"/>
                <a:gd name="connsiteX27" fmla="*/ 2005584 w 3253994"/>
                <a:gd name="connsiteY27" fmla="*/ 2395728 h 6792722"/>
                <a:gd name="connsiteX28" fmla="*/ 2046224 w 3253994"/>
                <a:gd name="connsiteY28" fmla="*/ 2385568 h 6792722"/>
                <a:gd name="connsiteX29" fmla="*/ 2056384 w 3253994"/>
                <a:gd name="connsiteY29" fmla="*/ 2477008 h 6792722"/>
                <a:gd name="connsiteX30" fmla="*/ 2046224 w 3253994"/>
                <a:gd name="connsiteY30" fmla="*/ 2527808 h 6792722"/>
                <a:gd name="connsiteX31" fmla="*/ 2086864 w 3253994"/>
                <a:gd name="connsiteY31" fmla="*/ 2639568 h 6792722"/>
                <a:gd name="connsiteX32" fmla="*/ 2198624 w 3253994"/>
                <a:gd name="connsiteY32" fmla="*/ 2852928 h 6792722"/>
                <a:gd name="connsiteX33" fmla="*/ 2259584 w 3253994"/>
                <a:gd name="connsiteY33" fmla="*/ 2964688 h 6792722"/>
                <a:gd name="connsiteX34" fmla="*/ 2208784 w 3253994"/>
                <a:gd name="connsiteY34" fmla="*/ 3045968 h 6792722"/>
                <a:gd name="connsiteX35" fmla="*/ 2137664 w 3253994"/>
                <a:gd name="connsiteY35" fmla="*/ 3086608 h 6792722"/>
                <a:gd name="connsiteX36" fmla="*/ 2056384 w 3253994"/>
                <a:gd name="connsiteY36" fmla="*/ 3096768 h 6792722"/>
                <a:gd name="connsiteX37" fmla="*/ 2025904 w 3253994"/>
                <a:gd name="connsiteY37" fmla="*/ 3137408 h 6792722"/>
                <a:gd name="connsiteX38" fmla="*/ 2046224 w 3253994"/>
                <a:gd name="connsiteY38" fmla="*/ 3249168 h 6792722"/>
                <a:gd name="connsiteX39" fmla="*/ 2107184 w 3253994"/>
                <a:gd name="connsiteY39" fmla="*/ 3279648 h 6792722"/>
                <a:gd name="connsiteX40" fmla="*/ 2188464 w 3253994"/>
                <a:gd name="connsiteY40" fmla="*/ 3350768 h 6792722"/>
                <a:gd name="connsiteX41" fmla="*/ 2300224 w 3253994"/>
                <a:gd name="connsiteY41" fmla="*/ 3543808 h 6792722"/>
                <a:gd name="connsiteX42" fmla="*/ 2391664 w 3253994"/>
                <a:gd name="connsiteY42" fmla="*/ 3553968 h 6792722"/>
                <a:gd name="connsiteX43" fmla="*/ 2493264 w 3253994"/>
                <a:gd name="connsiteY43" fmla="*/ 3665728 h 6792722"/>
                <a:gd name="connsiteX44" fmla="*/ 2605024 w 3253994"/>
                <a:gd name="connsiteY44" fmla="*/ 3777488 h 6792722"/>
                <a:gd name="connsiteX45" fmla="*/ 2625344 w 3253994"/>
                <a:gd name="connsiteY45" fmla="*/ 3929888 h 6792722"/>
                <a:gd name="connsiteX46" fmla="*/ 2584704 w 3253994"/>
                <a:gd name="connsiteY46" fmla="*/ 4021328 h 6792722"/>
                <a:gd name="connsiteX47" fmla="*/ 2584704 w 3253994"/>
                <a:gd name="connsiteY47" fmla="*/ 4082288 h 6792722"/>
                <a:gd name="connsiteX48" fmla="*/ 2645664 w 3253994"/>
                <a:gd name="connsiteY48" fmla="*/ 4173728 h 6792722"/>
                <a:gd name="connsiteX49" fmla="*/ 2686304 w 3253994"/>
                <a:gd name="connsiteY49" fmla="*/ 4224528 h 6792722"/>
                <a:gd name="connsiteX50" fmla="*/ 2686304 w 3253994"/>
                <a:gd name="connsiteY50" fmla="*/ 4336288 h 6792722"/>
                <a:gd name="connsiteX51" fmla="*/ 2676144 w 3253994"/>
                <a:gd name="connsiteY51" fmla="*/ 4407408 h 6792722"/>
                <a:gd name="connsiteX52" fmla="*/ 2706624 w 3253994"/>
                <a:gd name="connsiteY52" fmla="*/ 4478528 h 6792722"/>
                <a:gd name="connsiteX53" fmla="*/ 2767584 w 3253994"/>
                <a:gd name="connsiteY53" fmla="*/ 4559808 h 6792722"/>
                <a:gd name="connsiteX54" fmla="*/ 2706624 w 3253994"/>
                <a:gd name="connsiteY54" fmla="*/ 4651248 h 6792722"/>
                <a:gd name="connsiteX55" fmla="*/ 2655824 w 3253994"/>
                <a:gd name="connsiteY55" fmla="*/ 4742688 h 6792722"/>
                <a:gd name="connsiteX56" fmla="*/ 2696464 w 3253994"/>
                <a:gd name="connsiteY56" fmla="*/ 4834128 h 6792722"/>
                <a:gd name="connsiteX57" fmla="*/ 2919984 w 3253994"/>
                <a:gd name="connsiteY57" fmla="*/ 5057648 h 6792722"/>
                <a:gd name="connsiteX58" fmla="*/ 2991104 w 3253994"/>
                <a:gd name="connsiteY58" fmla="*/ 5057648 h 6792722"/>
                <a:gd name="connsiteX59" fmla="*/ 2970784 w 3253994"/>
                <a:gd name="connsiteY59" fmla="*/ 5281168 h 6792722"/>
                <a:gd name="connsiteX60" fmla="*/ 3123184 w 3253994"/>
                <a:gd name="connsiteY60" fmla="*/ 5271008 h 6792722"/>
                <a:gd name="connsiteX61" fmla="*/ 3133344 w 3253994"/>
                <a:gd name="connsiteY61" fmla="*/ 5403088 h 6792722"/>
                <a:gd name="connsiteX62" fmla="*/ 3133344 w 3253994"/>
                <a:gd name="connsiteY62" fmla="*/ 5514848 h 6792722"/>
                <a:gd name="connsiteX63" fmla="*/ 3021584 w 3253994"/>
                <a:gd name="connsiteY63" fmla="*/ 5646928 h 6792722"/>
                <a:gd name="connsiteX64" fmla="*/ 3031744 w 3253994"/>
                <a:gd name="connsiteY64" fmla="*/ 5748528 h 6792722"/>
                <a:gd name="connsiteX65" fmla="*/ 3092704 w 3253994"/>
                <a:gd name="connsiteY65" fmla="*/ 5880608 h 6792722"/>
                <a:gd name="connsiteX66" fmla="*/ 3173984 w 3253994"/>
                <a:gd name="connsiteY66" fmla="*/ 5931408 h 6792722"/>
                <a:gd name="connsiteX67" fmla="*/ 3245104 w 3253994"/>
                <a:gd name="connsiteY67" fmla="*/ 6114288 h 6792722"/>
                <a:gd name="connsiteX68" fmla="*/ 2960116 w 3253994"/>
                <a:gd name="connsiteY68" fmla="*/ 6241288 h 6792722"/>
                <a:gd name="connsiteX69" fmla="*/ 2924556 w 3253994"/>
                <a:gd name="connsiteY69" fmla="*/ 6309868 h 6792722"/>
                <a:gd name="connsiteX70" fmla="*/ 3004439 w 3253994"/>
                <a:gd name="connsiteY70" fmla="*/ 6418453 h 6792722"/>
                <a:gd name="connsiteX71" fmla="*/ 2953385 w 3253994"/>
                <a:gd name="connsiteY71" fmla="*/ 6507734 h 6792722"/>
                <a:gd name="connsiteX72" fmla="*/ 2846324 w 3253994"/>
                <a:gd name="connsiteY72" fmla="*/ 6553708 h 6792722"/>
                <a:gd name="connsiteX73" fmla="*/ 2894584 w 3253994"/>
                <a:gd name="connsiteY73" fmla="*/ 6652767 h 6792722"/>
                <a:gd name="connsiteX74" fmla="*/ 2777236 w 3253994"/>
                <a:gd name="connsiteY74" fmla="*/ 6672580 h 6792722"/>
                <a:gd name="connsiteX75" fmla="*/ 2747264 w 3253994"/>
                <a:gd name="connsiteY75" fmla="*/ 6756907 h 6792722"/>
                <a:gd name="connsiteX76" fmla="*/ 2679319 w 3253994"/>
                <a:gd name="connsiteY76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558800 w 3253994"/>
                <a:gd name="connsiteY2" fmla="*/ 178815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2991104 w 3253994"/>
                <a:gd name="connsiteY59" fmla="*/ 5057648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2991104 w 3253994"/>
                <a:gd name="connsiteY59" fmla="*/ 5057648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3004439 w 3253994"/>
                <a:gd name="connsiteY59" fmla="*/ 5069078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3004439 w 3253994"/>
                <a:gd name="connsiteY59" fmla="*/ 5069078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3004439 w 3253994"/>
                <a:gd name="connsiteY59" fmla="*/ 5069078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3004439 w 3253994"/>
                <a:gd name="connsiteY59" fmla="*/ 5069078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2953004 w 3253994"/>
                <a:gd name="connsiteY59" fmla="*/ 5063363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3021584 w 3253994"/>
                <a:gd name="connsiteY59" fmla="*/ 5065268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2983484 w 3253994"/>
                <a:gd name="connsiteY59" fmla="*/ 5069078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2939669 w 3253994"/>
                <a:gd name="connsiteY59" fmla="*/ 5063363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3031109 w 3253994"/>
                <a:gd name="connsiteY59" fmla="*/ 5065268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2970784 w 3253994"/>
                <a:gd name="connsiteY59" fmla="*/ 5281168 h 6792722"/>
                <a:gd name="connsiteX60" fmla="*/ 3123184 w 3253994"/>
                <a:gd name="connsiteY60" fmla="*/ 5271008 h 6792722"/>
                <a:gd name="connsiteX61" fmla="*/ 3133344 w 3253994"/>
                <a:gd name="connsiteY61" fmla="*/ 5403088 h 6792722"/>
                <a:gd name="connsiteX62" fmla="*/ 3133344 w 3253994"/>
                <a:gd name="connsiteY62" fmla="*/ 5514848 h 6792722"/>
                <a:gd name="connsiteX63" fmla="*/ 3021584 w 3253994"/>
                <a:gd name="connsiteY63" fmla="*/ 5646928 h 6792722"/>
                <a:gd name="connsiteX64" fmla="*/ 3031744 w 3253994"/>
                <a:gd name="connsiteY64" fmla="*/ 5748528 h 6792722"/>
                <a:gd name="connsiteX65" fmla="*/ 3092704 w 3253994"/>
                <a:gd name="connsiteY65" fmla="*/ 5880608 h 6792722"/>
                <a:gd name="connsiteX66" fmla="*/ 3173984 w 3253994"/>
                <a:gd name="connsiteY66" fmla="*/ 5931408 h 6792722"/>
                <a:gd name="connsiteX67" fmla="*/ 3245104 w 3253994"/>
                <a:gd name="connsiteY67" fmla="*/ 6114288 h 6792722"/>
                <a:gd name="connsiteX68" fmla="*/ 2960116 w 3253994"/>
                <a:gd name="connsiteY68" fmla="*/ 6241288 h 6792722"/>
                <a:gd name="connsiteX69" fmla="*/ 2924556 w 3253994"/>
                <a:gd name="connsiteY69" fmla="*/ 6309868 h 6792722"/>
                <a:gd name="connsiteX70" fmla="*/ 3004439 w 3253994"/>
                <a:gd name="connsiteY70" fmla="*/ 6418453 h 6792722"/>
                <a:gd name="connsiteX71" fmla="*/ 2953385 w 3253994"/>
                <a:gd name="connsiteY71" fmla="*/ 6507734 h 6792722"/>
                <a:gd name="connsiteX72" fmla="*/ 2846324 w 3253994"/>
                <a:gd name="connsiteY72" fmla="*/ 6553708 h 6792722"/>
                <a:gd name="connsiteX73" fmla="*/ 2894584 w 3253994"/>
                <a:gd name="connsiteY73" fmla="*/ 6652767 h 6792722"/>
                <a:gd name="connsiteX74" fmla="*/ 2777236 w 3253994"/>
                <a:gd name="connsiteY74" fmla="*/ 6672580 h 6792722"/>
                <a:gd name="connsiteX75" fmla="*/ 2747264 w 3253994"/>
                <a:gd name="connsiteY75" fmla="*/ 6756907 h 6792722"/>
                <a:gd name="connsiteX76" fmla="*/ 2679319 w 3253994"/>
                <a:gd name="connsiteY76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2947289 w 3253994"/>
                <a:gd name="connsiteY59" fmla="*/ 5149722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919984 w 3253994"/>
                <a:gd name="connsiteY58" fmla="*/ 5057648 h 6792722"/>
                <a:gd name="connsiteX59" fmla="*/ 3078734 w 3253994"/>
                <a:gd name="connsiteY59" fmla="*/ 5124957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826639 w 3253994"/>
                <a:gd name="connsiteY58" fmla="*/ 4966208 h 6792722"/>
                <a:gd name="connsiteX59" fmla="*/ 3078734 w 3253994"/>
                <a:gd name="connsiteY59" fmla="*/ 5124957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826639 w 3253994"/>
                <a:gd name="connsiteY58" fmla="*/ 4966208 h 6792722"/>
                <a:gd name="connsiteX59" fmla="*/ 2892044 w 3253994"/>
                <a:gd name="connsiteY59" fmla="*/ 4959222 h 6792722"/>
                <a:gd name="connsiteX60" fmla="*/ 2970784 w 3253994"/>
                <a:gd name="connsiteY60" fmla="*/ 5281168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826639 w 3253994"/>
                <a:gd name="connsiteY58" fmla="*/ 4966208 h 6792722"/>
                <a:gd name="connsiteX59" fmla="*/ 2892044 w 3253994"/>
                <a:gd name="connsiteY59" fmla="*/ 4959222 h 6792722"/>
                <a:gd name="connsiteX60" fmla="*/ 2949829 w 3253994"/>
                <a:gd name="connsiteY60" fmla="*/ 5142103 h 6792722"/>
                <a:gd name="connsiteX61" fmla="*/ 3123184 w 3253994"/>
                <a:gd name="connsiteY61" fmla="*/ 527100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826639 w 3253994"/>
                <a:gd name="connsiteY58" fmla="*/ 4966208 h 6792722"/>
                <a:gd name="connsiteX59" fmla="*/ 2892044 w 3253994"/>
                <a:gd name="connsiteY59" fmla="*/ 4959222 h 6792722"/>
                <a:gd name="connsiteX60" fmla="*/ 2949829 w 3253994"/>
                <a:gd name="connsiteY60" fmla="*/ 5142103 h 6792722"/>
                <a:gd name="connsiteX61" fmla="*/ 3081274 w 3253994"/>
                <a:gd name="connsiteY61" fmla="*/ 5141468 h 6792722"/>
                <a:gd name="connsiteX62" fmla="*/ 3133344 w 3253994"/>
                <a:gd name="connsiteY62" fmla="*/ 5403088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826639 w 3253994"/>
                <a:gd name="connsiteY58" fmla="*/ 4966208 h 6792722"/>
                <a:gd name="connsiteX59" fmla="*/ 2892044 w 3253994"/>
                <a:gd name="connsiteY59" fmla="*/ 4959222 h 6792722"/>
                <a:gd name="connsiteX60" fmla="*/ 2949829 w 3253994"/>
                <a:gd name="connsiteY60" fmla="*/ 5142103 h 6792722"/>
                <a:gd name="connsiteX61" fmla="*/ 3081274 w 3253994"/>
                <a:gd name="connsiteY61" fmla="*/ 5141468 h 6792722"/>
                <a:gd name="connsiteX62" fmla="*/ 3120009 w 3253994"/>
                <a:gd name="connsiteY62" fmla="*/ 5389753 h 6792722"/>
                <a:gd name="connsiteX63" fmla="*/ 3133344 w 3253994"/>
                <a:gd name="connsiteY63" fmla="*/ 5514848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53994"/>
                <a:gd name="connsiteY0" fmla="*/ 0 h 6792722"/>
                <a:gd name="connsiteX1" fmla="*/ 136144 w 3253994"/>
                <a:gd name="connsiteY1" fmla="*/ 152400 h 6792722"/>
                <a:gd name="connsiteX2" fmla="*/ 613664 w 3253994"/>
                <a:gd name="connsiteY2" fmla="*/ 154431 h 6792722"/>
                <a:gd name="connsiteX3" fmla="*/ 766064 w 3253994"/>
                <a:gd name="connsiteY3" fmla="*/ 201168 h 6792722"/>
                <a:gd name="connsiteX4" fmla="*/ 908304 w 3253994"/>
                <a:gd name="connsiteY4" fmla="*/ 465328 h 6792722"/>
                <a:gd name="connsiteX5" fmla="*/ 1060704 w 3253994"/>
                <a:gd name="connsiteY5" fmla="*/ 739648 h 6792722"/>
                <a:gd name="connsiteX6" fmla="*/ 1243584 w 3253994"/>
                <a:gd name="connsiteY6" fmla="*/ 861568 h 6792722"/>
                <a:gd name="connsiteX7" fmla="*/ 1355344 w 3253994"/>
                <a:gd name="connsiteY7" fmla="*/ 892048 h 6792722"/>
                <a:gd name="connsiteX8" fmla="*/ 1446784 w 3253994"/>
                <a:gd name="connsiteY8" fmla="*/ 892048 h 6792722"/>
                <a:gd name="connsiteX9" fmla="*/ 1538224 w 3253994"/>
                <a:gd name="connsiteY9" fmla="*/ 953008 h 6792722"/>
                <a:gd name="connsiteX10" fmla="*/ 1599184 w 3253994"/>
                <a:gd name="connsiteY10" fmla="*/ 1034288 h 6792722"/>
                <a:gd name="connsiteX11" fmla="*/ 1558544 w 3253994"/>
                <a:gd name="connsiteY11" fmla="*/ 1146048 h 6792722"/>
                <a:gd name="connsiteX12" fmla="*/ 1538224 w 3253994"/>
                <a:gd name="connsiteY12" fmla="*/ 1186688 h 6792722"/>
                <a:gd name="connsiteX13" fmla="*/ 1568704 w 3253994"/>
                <a:gd name="connsiteY13" fmla="*/ 1298448 h 6792722"/>
                <a:gd name="connsiteX14" fmla="*/ 1649984 w 3253994"/>
                <a:gd name="connsiteY14" fmla="*/ 1410208 h 6792722"/>
                <a:gd name="connsiteX15" fmla="*/ 1660144 w 3253994"/>
                <a:gd name="connsiteY15" fmla="*/ 1481328 h 6792722"/>
                <a:gd name="connsiteX16" fmla="*/ 1609344 w 3253994"/>
                <a:gd name="connsiteY16" fmla="*/ 1562608 h 6792722"/>
                <a:gd name="connsiteX17" fmla="*/ 1578864 w 3253994"/>
                <a:gd name="connsiteY17" fmla="*/ 1603248 h 6792722"/>
                <a:gd name="connsiteX18" fmla="*/ 1609344 w 3253994"/>
                <a:gd name="connsiteY18" fmla="*/ 1694688 h 6792722"/>
                <a:gd name="connsiteX19" fmla="*/ 1670304 w 3253994"/>
                <a:gd name="connsiteY19" fmla="*/ 1745488 h 6792722"/>
                <a:gd name="connsiteX20" fmla="*/ 1782064 w 3253994"/>
                <a:gd name="connsiteY20" fmla="*/ 1765808 h 6792722"/>
                <a:gd name="connsiteX21" fmla="*/ 1822704 w 3253994"/>
                <a:gd name="connsiteY21" fmla="*/ 1755648 h 6792722"/>
                <a:gd name="connsiteX22" fmla="*/ 2005584 w 3253994"/>
                <a:gd name="connsiteY22" fmla="*/ 2040128 h 6792722"/>
                <a:gd name="connsiteX23" fmla="*/ 2086864 w 3253994"/>
                <a:gd name="connsiteY23" fmla="*/ 2121408 h 6792722"/>
                <a:gd name="connsiteX24" fmla="*/ 2076704 w 3253994"/>
                <a:gd name="connsiteY24" fmla="*/ 2182368 h 6792722"/>
                <a:gd name="connsiteX25" fmla="*/ 1934464 w 3253994"/>
                <a:gd name="connsiteY25" fmla="*/ 2212848 h 6792722"/>
                <a:gd name="connsiteX26" fmla="*/ 1914144 w 3253994"/>
                <a:gd name="connsiteY26" fmla="*/ 2273808 h 6792722"/>
                <a:gd name="connsiteX27" fmla="*/ 1964944 w 3253994"/>
                <a:gd name="connsiteY27" fmla="*/ 2344928 h 6792722"/>
                <a:gd name="connsiteX28" fmla="*/ 2005584 w 3253994"/>
                <a:gd name="connsiteY28" fmla="*/ 2395728 h 6792722"/>
                <a:gd name="connsiteX29" fmla="*/ 2046224 w 3253994"/>
                <a:gd name="connsiteY29" fmla="*/ 2385568 h 6792722"/>
                <a:gd name="connsiteX30" fmla="*/ 2056384 w 3253994"/>
                <a:gd name="connsiteY30" fmla="*/ 2477008 h 6792722"/>
                <a:gd name="connsiteX31" fmla="*/ 2046224 w 3253994"/>
                <a:gd name="connsiteY31" fmla="*/ 2527808 h 6792722"/>
                <a:gd name="connsiteX32" fmla="*/ 2086864 w 3253994"/>
                <a:gd name="connsiteY32" fmla="*/ 2639568 h 6792722"/>
                <a:gd name="connsiteX33" fmla="*/ 2198624 w 3253994"/>
                <a:gd name="connsiteY33" fmla="*/ 2852928 h 6792722"/>
                <a:gd name="connsiteX34" fmla="*/ 2259584 w 3253994"/>
                <a:gd name="connsiteY34" fmla="*/ 2964688 h 6792722"/>
                <a:gd name="connsiteX35" fmla="*/ 2208784 w 3253994"/>
                <a:gd name="connsiteY35" fmla="*/ 3045968 h 6792722"/>
                <a:gd name="connsiteX36" fmla="*/ 2137664 w 3253994"/>
                <a:gd name="connsiteY36" fmla="*/ 3086608 h 6792722"/>
                <a:gd name="connsiteX37" fmla="*/ 2056384 w 3253994"/>
                <a:gd name="connsiteY37" fmla="*/ 3096768 h 6792722"/>
                <a:gd name="connsiteX38" fmla="*/ 2025904 w 3253994"/>
                <a:gd name="connsiteY38" fmla="*/ 3137408 h 6792722"/>
                <a:gd name="connsiteX39" fmla="*/ 2046224 w 3253994"/>
                <a:gd name="connsiteY39" fmla="*/ 3249168 h 6792722"/>
                <a:gd name="connsiteX40" fmla="*/ 2107184 w 3253994"/>
                <a:gd name="connsiteY40" fmla="*/ 3279648 h 6792722"/>
                <a:gd name="connsiteX41" fmla="*/ 2188464 w 3253994"/>
                <a:gd name="connsiteY41" fmla="*/ 3350768 h 6792722"/>
                <a:gd name="connsiteX42" fmla="*/ 2300224 w 3253994"/>
                <a:gd name="connsiteY42" fmla="*/ 3543808 h 6792722"/>
                <a:gd name="connsiteX43" fmla="*/ 2391664 w 3253994"/>
                <a:gd name="connsiteY43" fmla="*/ 3553968 h 6792722"/>
                <a:gd name="connsiteX44" fmla="*/ 2493264 w 3253994"/>
                <a:gd name="connsiteY44" fmla="*/ 3665728 h 6792722"/>
                <a:gd name="connsiteX45" fmla="*/ 2605024 w 3253994"/>
                <a:gd name="connsiteY45" fmla="*/ 3777488 h 6792722"/>
                <a:gd name="connsiteX46" fmla="*/ 2625344 w 3253994"/>
                <a:gd name="connsiteY46" fmla="*/ 3929888 h 6792722"/>
                <a:gd name="connsiteX47" fmla="*/ 2584704 w 3253994"/>
                <a:gd name="connsiteY47" fmla="*/ 4021328 h 6792722"/>
                <a:gd name="connsiteX48" fmla="*/ 2584704 w 3253994"/>
                <a:gd name="connsiteY48" fmla="*/ 4082288 h 6792722"/>
                <a:gd name="connsiteX49" fmla="*/ 2645664 w 3253994"/>
                <a:gd name="connsiteY49" fmla="*/ 4173728 h 6792722"/>
                <a:gd name="connsiteX50" fmla="*/ 2686304 w 3253994"/>
                <a:gd name="connsiteY50" fmla="*/ 4224528 h 6792722"/>
                <a:gd name="connsiteX51" fmla="*/ 2686304 w 3253994"/>
                <a:gd name="connsiteY51" fmla="*/ 4336288 h 6792722"/>
                <a:gd name="connsiteX52" fmla="*/ 2676144 w 3253994"/>
                <a:gd name="connsiteY52" fmla="*/ 4407408 h 6792722"/>
                <a:gd name="connsiteX53" fmla="*/ 2706624 w 3253994"/>
                <a:gd name="connsiteY53" fmla="*/ 4478528 h 6792722"/>
                <a:gd name="connsiteX54" fmla="*/ 2767584 w 3253994"/>
                <a:gd name="connsiteY54" fmla="*/ 4559808 h 6792722"/>
                <a:gd name="connsiteX55" fmla="*/ 2706624 w 3253994"/>
                <a:gd name="connsiteY55" fmla="*/ 4651248 h 6792722"/>
                <a:gd name="connsiteX56" fmla="*/ 2655824 w 3253994"/>
                <a:gd name="connsiteY56" fmla="*/ 4742688 h 6792722"/>
                <a:gd name="connsiteX57" fmla="*/ 2696464 w 3253994"/>
                <a:gd name="connsiteY57" fmla="*/ 4834128 h 6792722"/>
                <a:gd name="connsiteX58" fmla="*/ 2826639 w 3253994"/>
                <a:gd name="connsiteY58" fmla="*/ 4966208 h 6792722"/>
                <a:gd name="connsiteX59" fmla="*/ 2892044 w 3253994"/>
                <a:gd name="connsiteY59" fmla="*/ 4959222 h 6792722"/>
                <a:gd name="connsiteX60" fmla="*/ 2949829 w 3253994"/>
                <a:gd name="connsiteY60" fmla="*/ 5142103 h 6792722"/>
                <a:gd name="connsiteX61" fmla="*/ 3081274 w 3253994"/>
                <a:gd name="connsiteY61" fmla="*/ 5141468 h 6792722"/>
                <a:gd name="connsiteX62" fmla="*/ 3120009 w 3253994"/>
                <a:gd name="connsiteY62" fmla="*/ 5389753 h 6792722"/>
                <a:gd name="connsiteX63" fmla="*/ 3059049 w 3253994"/>
                <a:gd name="connsiteY63" fmla="*/ 5463413 h 6792722"/>
                <a:gd name="connsiteX64" fmla="*/ 3021584 w 3253994"/>
                <a:gd name="connsiteY64" fmla="*/ 5646928 h 6792722"/>
                <a:gd name="connsiteX65" fmla="*/ 3031744 w 3253994"/>
                <a:gd name="connsiteY65" fmla="*/ 5748528 h 6792722"/>
                <a:gd name="connsiteX66" fmla="*/ 3092704 w 3253994"/>
                <a:gd name="connsiteY66" fmla="*/ 5880608 h 6792722"/>
                <a:gd name="connsiteX67" fmla="*/ 3173984 w 3253994"/>
                <a:gd name="connsiteY67" fmla="*/ 5931408 h 6792722"/>
                <a:gd name="connsiteX68" fmla="*/ 3245104 w 3253994"/>
                <a:gd name="connsiteY68" fmla="*/ 6114288 h 6792722"/>
                <a:gd name="connsiteX69" fmla="*/ 2960116 w 3253994"/>
                <a:gd name="connsiteY69" fmla="*/ 6241288 h 6792722"/>
                <a:gd name="connsiteX70" fmla="*/ 2924556 w 3253994"/>
                <a:gd name="connsiteY70" fmla="*/ 6309868 h 6792722"/>
                <a:gd name="connsiteX71" fmla="*/ 3004439 w 3253994"/>
                <a:gd name="connsiteY71" fmla="*/ 6418453 h 6792722"/>
                <a:gd name="connsiteX72" fmla="*/ 2953385 w 3253994"/>
                <a:gd name="connsiteY72" fmla="*/ 6507734 h 6792722"/>
                <a:gd name="connsiteX73" fmla="*/ 2846324 w 3253994"/>
                <a:gd name="connsiteY73" fmla="*/ 6553708 h 6792722"/>
                <a:gd name="connsiteX74" fmla="*/ 2894584 w 3253994"/>
                <a:gd name="connsiteY74" fmla="*/ 6652767 h 6792722"/>
                <a:gd name="connsiteX75" fmla="*/ 2777236 w 3253994"/>
                <a:gd name="connsiteY75" fmla="*/ 6672580 h 6792722"/>
                <a:gd name="connsiteX76" fmla="*/ 2747264 w 3253994"/>
                <a:gd name="connsiteY76" fmla="*/ 6756907 h 6792722"/>
                <a:gd name="connsiteX77" fmla="*/ 2679319 w 3253994"/>
                <a:gd name="connsiteY77" fmla="*/ 6792722 h 6792722"/>
                <a:gd name="connsiteX0" fmla="*/ 0 w 3245307"/>
                <a:gd name="connsiteY0" fmla="*/ 0 h 6792722"/>
                <a:gd name="connsiteX1" fmla="*/ 136144 w 3245307"/>
                <a:gd name="connsiteY1" fmla="*/ 152400 h 6792722"/>
                <a:gd name="connsiteX2" fmla="*/ 613664 w 3245307"/>
                <a:gd name="connsiteY2" fmla="*/ 154431 h 6792722"/>
                <a:gd name="connsiteX3" fmla="*/ 766064 w 3245307"/>
                <a:gd name="connsiteY3" fmla="*/ 201168 h 6792722"/>
                <a:gd name="connsiteX4" fmla="*/ 908304 w 3245307"/>
                <a:gd name="connsiteY4" fmla="*/ 465328 h 6792722"/>
                <a:gd name="connsiteX5" fmla="*/ 1060704 w 3245307"/>
                <a:gd name="connsiteY5" fmla="*/ 739648 h 6792722"/>
                <a:gd name="connsiteX6" fmla="*/ 1243584 w 3245307"/>
                <a:gd name="connsiteY6" fmla="*/ 861568 h 6792722"/>
                <a:gd name="connsiteX7" fmla="*/ 1355344 w 3245307"/>
                <a:gd name="connsiteY7" fmla="*/ 892048 h 6792722"/>
                <a:gd name="connsiteX8" fmla="*/ 1446784 w 3245307"/>
                <a:gd name="connsiteY8" fmla="*/ 892048 h 6792722"/>
                <a:gd name="connsiteX9" fmla="*/ 1538224 w 3245307"/>
                <a:gd name="connsiteY9" fmla="*/ 953008 h 6792722"/>
                <a:gd name="connsiteX10" fmla="*/ 1599184 w 3245307"/>
                <a:gd name="connsiteY10" fmla="*/ 1034288 h 6792722"/>
                <a:gd name="connsiteX11" fmla="*/ 1558544 w 3245307"/>
                <a:gd name="connsiteY11" fmla="*/ 1146048 h 6792722"/>
                <a:gd name="connsiteX12" fmla="*/ 1538224 w 3245307"/>
                <a:gd name="connsiteY12" fmla="*/ 1186688 h 6792722"/>
                <a:gd name="connsiteX13" fmla="*/ 1568704 w 3245307"/>
                <a:gd name="connsiteY13" fmla="*/ 1298448 h 6792722"/>
                <a:gd name="connsiteX14" fmla="*/ 1649984 w 3245307"/>
                <a:gd name="connsiteY14" fmla="*/ 1410208 h 6792722"/>
                <a:gd name="connsiteX15" fmla="*/ 1660144 w 3245307"/>
                <a:gd name="connsiteY15" fmla="*/ 1481328 h 6792722"/>
                <a:gd name="connsiteX16" fmla="*/ 1609344 w 3245307"/>
                <a:gd name="connsiteY16" fmla="*/ 1562608 h 6792722"/>
                <a:gd name="connsiteX17" fmla="*/ 1578864 w 3245307"/>
                <a:gd name="connsiteY17" fmla="*/ 1603248 h 6792722"/>
                <a:gd name="connsiteX18" fmla="*/ 1609344 w 3245307"/>
                <a:gd name="connsiteY18" fmla="*/ 1694688 h 6792722"/>
                <a:gd name="connsiteX19" fmla="*/ 1670304 w 3245307"/>
                <a:gd name="connsiteY19" fmla="*/ 1745488 h 6792722"/>
                <a:gd name="connsiteX20" fmla="*/ 1782064 w 3245307"/>
                <a:gd name="connsiteY20" fmla="*/ 1765808 h 6792722"/>
                <a:gd name="connsiteX21" fmla="*/ 1822704 w 3245307"/>
                <a:gd name="connsiteY21" fmla="*/ 1755648 h 6792722"/>
                <a:gd name="connsiteX22" fmla="*/ 2005584 w 3245307"/>
                <a:gd name="connsiteY22" fmla="*/ 2040128 h 6792722"/>
                <a:gd name="connsiteX23" fmla="*/ 2086864 w 3245307"/>
                <a:gd name="connsiteY23" fmla="*/ 2121408 h 6792722"/>
                <a:gd name="connsiteX24" fmla="*/ 2076704 w 3245307"/>
                <a:gd name="connsiteY24" fmla="*/ 2182368 h 6792722"/>
                <a:gd name="connsiteX25" fmla="*/ 1934464 w 3245307"/>
                <a:gd name="connsiteY25" fmla="*/ 2212848 h 6792722"/>
                <a:gd name="connsiteX26" fmla="*/ 1914144 w 3245307"/>
                <a:gd name="connsiteY26" fmla="*/ 2273808 h 6792722"/>
                <a:gd name="connsiteX27" fmla="*/ 1964944 w 3245307"/>
                <a:gd name="connsiteY27" fmla="*/ 2344928 h 6792722"/>
                <a:gd name="connsiteX28" fmla="*/ 2005584 w 3245307"/>
                <a:gd name="connsiteY28" fmla="*/ 2395728 h 6792722"/>
                <a:gd name="connsiteX29" fmla="*/ 2046224 w 3245307"/>
                <a:gd name="connsiteY29" fmla="*/ 2385568 h 6792722"/>
                <a:gd name="connsiteX30" fmla="*/ 2056384 w 3245307"/>
                <a:gd name="connsiteY30" fmla="*/ 2477008 h 6792722"/>
                <a:gd name="connsiteX31" fmla="*/ 2046224 w 3245307"/>
                <a:gd name="connsiteY31" fmla="*/ 2527808 h 6792722"/>
                <a:gd name="connsiteX32" fmla="*/ 2086864 w 3245307"/>
                <a:gd name="connsiteY32" fmla="*/ 2639568 h 6792722"/>
                <a:gd name="connsiteX33" fmla="*/ 2198624 w 3245307"/>
                <a:gd name="connsiteY33" fmla="*/ 2852928 h 6792722"/>
                <a:gd name="connsiteX34" fmla="*/ 2259584 w 3245307"/>
                <a:gd name="connsiteY34" fmla="*/ 2964688 h 6792722"/>
                <a:gd name="connsiteX35" fmla="*/ 2208784 w 3245307"/>
                <a:gd name="connsiteY35" fmla="*/ 3045968 h 6792722"/>
                <a:gd name="connsiteX36" fmla="*/ 2137664 w 3245307"/>
                <a:gd name="connsiteY36" fmla="*/ 3086608 h 6792722"/>
                <a:gd name="connsiteX37" fmla="*/ 2056384 w 3245307"/>
                <a:gd name="connsiteY37" fmla="*/ 3096768 h 6792722"/>
                <a:gd name="connsiteX38" fmla="*/ 2025904 w 3245307"/>
                <a:gd name="connsiteY38" fmla="*/ 3137408 h 6792722"/>
                <a:gd name="connsiteX39" fmla="*/ 2046224 w 3245307"/>
                <a:gd name="connsiteY39" fmla="*/ 3249168 h 6792722"/>
                <a:gd name="connsiteX40" fmla="*/ 2107184 w 3245307"/>
                <a:gd name="connsiteY40" fmla="*/ 3279648 h 6792722"/>
                <a:gd name="connsiteX41" fmla="*/ 2188464 w 3245307"/>
                <a:gd name="connsiteY41" fmla="*/ 3350768 h 6792722"/>
                <a:gd name="connsiteX42" fmla="*/ 2300224 w 3245307"/>
                <a:gd name="connsiteY42" fmla="*/ 3543808 h 6792722"/>
                <a:gd name="connsiteX43" fmla="*/ 2391664 w 3245307"/>
                <a:gd name="connsiteY43" fmla="*/ 3553968 h 6792722"/>
                <a:gd name="connsiteX44" fmla="*/ 2493264 w 3245307"/>
                <a:gd name="connsiteY44" fmla="*/ 3665728 h 6792722"/>
                <a:gd name="connsiteX45" fmla="*/ 2605024 w 3245307"/>
                <a:gd name="connsiteY45" fmla="*/ 3777488 h 6792722"/>
                <a:gd name="connsiteX46" fmla="*/ 2625344 w 3245307"/>
                <a:gd name="connsiteY46" fmla="*/ 3929888 h 6792722"/>
                <a:gd name="connsiteX47" fmla="*/ 2584704 w 3245307"/>
                <a:gd name="connsiteY47" fmla="*/ 4021328 h 6792722"/>
                <a:gd name="connsiteX48" fmla="*/ 2584704 w 3245307"/>
                <a:gd name="connsiteY48" fmla="*/ 4082288 h 6792722"/>
                <a:gd name="connsiteX49" fmla="*/ 2645664 w 3245307"/>
                <a:gd name="connsiteY49" fmla="*/ 4173728 h 6792722"/>
                <a:gd name="connsiteX50" fmla="*/ 2686304 w 3245307"/>
                <a:gd name="connsiteY50" fmla="*/ 4224528 h 6792722"/>
                <a:gd name="connsiteX51" fmla="*/ 2686304 w 3245307"/>
                <a:gd name="connsiteY51" fmla="*/ 4336288 h 6792722"/>
                <a:gd name="connsiteX52" fmla="*/ 2676144 w 3245307"/>
                <a:gd name="connsiteY52" fmla="*/ 4407408 h 6792722"/>
                <a:gd name="connsiteX53" fmla="*/ 2706624 w 3245307"/>
                <a:gd name="connsiteY53" fmla="*/ 4478528 h 6792722"/>
                <a:gd name="connsiteX54" fmla="*/ 2767584 w 3245307"/>
                <a:gd name="connsiteY54" fmla="*/ 4559808 h 6792722"/>
                <a:gd name="connsiteX55" fmla="*/ 2706624 w 3245307"/>
                <a:gd name="connsiteY55" fmla="*/ 4651248 h 6792722"/>
                <a:gd name="connsiteX56" fmla="*/ 2655824 w 3245307"/>
                <a:gd name="connsiteY56" fmla="*/ 4742688 h 6792722"/>
                <a:gd name="connsiteX57" fmla="*/ 2696464 w 3245307"/>
                <a:gd name="connsiteY57" fmla="*/ 4834128 h 6792722"/>
                <a:gd name="connsiteX58" fmla="*/ 2826639 w 3245307"/>
                <a:gd name="connsiteY58" fmla="*/ 4966208 h 6792722"/>
                <a:gd name="connsiteX59" fmla="*/ 2892044 w 3245307"/>
                <a:gd name="connsiteY59" fmla="*/ 4959222 h 6792722"/>
                <a:gd name="connsiteX60" fmla="*/ 2949829 w 3245307"/>
                <a:gd name="connsiteY60" fmla="*/ 5142103 h 6792722"/>
                <a:gd name="connsiteX61" fmla="*/ 3081274 w 3245307"/>
                <a:gd name="connsiteY61" fmla="*/ 5141468 h 6792722"/>
                <a:gd name="connsiteX62" fmla="*/ 3120009 w 3245307"/>
                <a:gd name="connsiteY62" fmla="*/ 5389753 h 6792722"/>
                <a:gd name="connsiteX63" fmla="*/ 3059049 w 3245307"/>
                <a:gd name="connsiteY63" fmla="*/ 5463413 h 6792722"/>
                <a:gd name="connsiteX64" fmla="*/ 3021584 w 3245307"/>
                <a:gd name="connsiteY64" fmla="*/ 5646928 h 6792722"/>
                <a:gd name="connsiteX65" fmla="*/ 3031744 w 3245307"/>
                <a:gd name="connsiteY65" fmla="*/ 5748528 h 6792722"/>
                <a:gd name="connsiteX66" fmla="*/ 3092704 w 3245307"/>
                <a:gd name="connsiteY66" fmla="*/ 5880608 h 6792722"/>
                <a:gd name="connsiteX67" fmla="*/ 3173984 w 3245307"/>
                <a:gd name="connsiteY67" fmla="*/ 5931408 h 6792722"/>
                <a:gd name="connsiteX68" fmla="*/ 3245104 w 3245307"/>
                <a:gd name="connsiteY68" fmla="*/ 6114288 h 6792722"/>
                <a:gd name="connsiteX69" fmla="*/ 2960116 w 3245307"/>
                <a:gd name="connsiteY69" fmla="*/ 6241288 h 6792722"/>
                <a:gd name="connsiteX70" fmla="*/ 2924556 w 3245307"/>
                <a:gd name="connsiteY70" fmla="*/ 6309868 h 6792722"/>
                <a:gd name="connsiteX71" fmla="*/ 3004439 w 3245307"/>
                <a:gd name="connsiteY71" fmla="*/ 6418453 h 6792722"/>
                <a:gd name="connsiteX72" fmla="*/ 2953385 w 3245307"/>
                <a:gd name="connsiteY72" fmla="*/ 6507734 h 6792722"/>
                <a:gd name="connsiteX73" fmla="*/ 2846324 w 3245307"/>
                <a:gd name="connsiteY73" fmla="*/ 6553708 h 6792722"/>
                <a:gd name="connsiteX74" fmla="*/ 2894584 w 3245307"/>
                <a:gd name="connsiteY74" fmla="*/ 6652767 h 6792722"/>
                <a:gd name="connsiteX75" fmla="*/ 2777236 w 3245307"/>
                <a:gd name="connsiteY75" fmla="*/ 6672580 h 6792722"/>
                <a:gd name="connsiteX76" fmla="*/ 2747264 w 3245307"/>
                <a:gd name="connsiteY76" fmla="*/ 6756907 h 6792722"/>
                <a:gd name="connsiteX77" fmla="*/ 2679319 w 3245307"/>
                <a:gd name="connsiteY77" fmla="*/ 6792722 h 6792722"/>
                <a:gd name="connsiteX0" fmla="*/ 0 w 3180595"/>
                <a:gd name="connsiteY0" fmla="*/ 0 h 6792722"/>
                <a:gd name="connsiteX1" fmla="*/ 136144 w 3180595"/>
                <a:gd name="connsiteY1" fmla="*/ 152400 h 6792722"/>
                <a:gd name="connsiteX2" fmla="*/ 613664 w 3180595"/>
                <a:gd name="connsiteY2" fmla="*/ 154431 h 6792722"/>
                <a:gd name="connsiteX3" fmla="*/ 766064 w 3180595"/>
                <a:gd name="connsiteY3" fmla="*/ 201168 h 6792722"/>
                <a:gd name="connsiteX4" fmla="*/ 908304 w 3180595"/>
                <a:gd name="connsiteY4" fmla="*/ 465328 h 6792722"/>
                <a:gd name="connsiteX5" fmla="*/ 1060704 w 3180595"/>
                <a:gd name="connsiteY5" fmla="*/ 739648 h 6792722"/>
                <a:gd name="connsiteX6" fmla="*/ 1243584 w 3180595"/>
                <a:gd name="connsiteY6" fmla="*/ 861568 h 6792722"/>
                <a:gd name="connsiteX7" fmla="*/ 1355344 w 3180595"/>
                <a:gd name="connsiteY7" fmla="*/ 892048 h 6792722"/>
                <a:gd name="connsiteX8" fmla="*/ 1446784 w 3180595"/>
                <a:gd name="connsiteY8" fmla="*/ 892048 h 6792722"/>
                <a:gd name="connsiteX9" fmla="*/ 1538224 w 3180595"/>
                <a:gd name="connsiteY9" fmla="*/ 953008 h 6792722"/>
                <a:gd name="connsiteX10" fmla="*/ 1599184 w 3180595"/>
                <a:gd name="connsiteY10" fmla="*/ 1034288 h 6792722"/>
                <a:gd name="connsiteX11" fmla="*/ 1558544 w 3180595"/>
                <a:gd name="connsiteY11" fmla="*/ 1146048 h 6792722"/>
                <a:gd name="connsiteX12" fmla="*/ 1538224 w 3180595"/>
                <a:gd name="connsiteY12" fmla="*/ 1186688 h 6792722"/>
                <a:gd name="connsiteX13" fmla="*/ 1568704 w 3180595"/>
                <a:gd name="connsiteY13" fmla="*/ 1298448 h 6792722"/>
                <a:gd name="connsiteX14" fmla="*/ 1649984 w 3180595"/>
                <a:gd name="connsiteY14" fmla="*/ 1410208 h 6792722"/>
                <a:gd name="connsiteX15" fmla="*/ 1660144 w 3180595"/>
                <a:gd name="connsiteY15" fmla="*/ 1481328 h 6792722"/>
                <a:gd name="connsiteX16" fmla="*/ 1609344 w 3180595"/>
                <a:gd name="connsiteY16" fmla="*/ 1562608 h 6792722"/>
                <a:gd name="connsiteX17" fmla="*/ 1578864 w 3180595"/>
                <a:gd name="connsiteY17" fmla="*/ 1603248 h 6792722"/>
                <a:gd name="connsiteX18" fmla="*/ 1609344 w 3180595"/>
                <a:gd name="connsiteY18" fmla="*/ 1694688 h 6792722"/>
                <a:gd name="connsiteX19" fmla="*/ 1670304 w 3180595"/>
                <a:gd name="connsiteY19" fmla="*/ 1745488 h 6792722"/>
                <a:gd name="connsiteX20" fmla="*/ 1782064 w 3180595"/>
                <a:gd name="connsiteY20" fmla="*/ 1765808 h 6792722"/>
                <a:gd name="connsiteX21" fmla="*/ 1822704 w 3180595"/>
                <a:gd name="connsiteY21" fmla="*/ 1755648 h 6792722"/>
                <a:gd name="connsiteX22" fmla="*/ 2005584 w 3180595"/>
                <a:gd name="connsiteY22" fmla="*/ 2040128 h 6792722"/>
                <a:gd name="connsiteX23" fmla="*/ 2086864 w 3180595"/>
                <a:gd name="connsiteY23" fmla="*/ 2121408 h 6792722"/>
                <a:gd name="connsiteX24" fmla="*/ 2076704 w 3180595"/>
                <a:gd name="connsiteY24" fmla="*/ 2182368 h 6792722"/>
                <a:gd name="connsiteX25" fmla="*/ 1934464 w 3180595"/>
                <a:gd name="connsiteY25" fmla="*/ 2212848 h 6792722"/>
                <a:gd name="connsiteX26" fmla="*/ 1914144 w 3180595"/>
                <a:gd name="connsiteY26" fmla="*/ 2273808 h 6792722"/>
                <a:gd name="connsiteX27" fmla="*/ 1964944 w 3180595"/>
                <a:gd name="connsiteY27" fmla="*/ 2344928 h 6792722"/>
                <a:gd name="connsiteX28" fmla="*/ 2005584 w 3180595"/>
                <a:gd name="connsiteY28" fmla="*/ 2395728 h 6792722"/>
                <a:gd name="connsiteX29" fmla="*/ 2046224 w 3180595"/>
                <a:gd name="connsiteY29" fmla="*/ 2385568 h 6792722"/>
                <a:gd name="connsiteX30" fmla="*/ 2056384 w 3180595"/>
                <a:gd name="connsiteY30" fmla="*/ 2477008 h 6792722"/>
                <a:gd name="connsiteX31" fmla="*/ 2046224 w 3180595"/>
                <a:gd name="connsiteY31" fmla="*/ 2527808 h 6792722"/>
                <a:gd name="connsiteX32" fmla="*/ 2086864 w 3180595"/>
                <a:gd name="connsiteY32" fmla="*/ 2639568 h 6792722"/>
                <a:gd name="connsiteX33" fmla="*/ 2198624 w 3180595"/>
                <a:gd name="connsiteY33" fmla="*/ 2852928 h 6792722"/>
                <a:gd name="connsiteX34" fmla="*/ 2259584 w 3180595"/>
                <a:gd name="connsiteY34" fmla="*/ 2964688 h 6792722"/>
                <a:gd name="connsiteX35" fmla="*/ 2208784 w 3180595"/>
                <a:gd name="connsiteY35" fmla="*/ 3045968 h 6792722"/>
                <a:gd name="connsiteX36" fmla="*/ 2137664 w 3180595"/>
                <a:gd name="connsiteY36" fmla="*/ 3086608 h 6792722"/>
                <a:gd name="connsiteX37" fmla="*/ 2056384 w 3180595"/>
                <a:gd name="connsiteY37" fmla="*/ 3096768 h 6792722"/>
                <a:gd name="connsiteX38" fmla="*/ 2025904 w 3180595"/>
                <a:gd name="connsiteY38" fmla="*/ 3137408 h 6792722"/>
                <a:gd name="connsiteX39" fmla="*/ 2046224 w 3180595"/>
                <a:gd name="connsiteY39" fmla="*/ 3249168 h 6792722"/>
                <a:gd name="connsiteX40" fmla="*/ 2107184 w 3180595"/>
                <a:gd name="connsiteY40" fmla="*/ 3279648 h 6792722"/>
                <a:gd name="connsiteX41" fmla="*/ 2188464 w 3180595"/>
                <a:gd name="connsiteY41" fmla="*/ 3350768 h 6792722"/>
                <a:gd name="connsiteX42" fmla="*/ 2300224 w 3180595"/>
                <a:gd name="connsiteY42" fmla="*/ 3543808 h 6792722"/>
                <a:gd name="connsiteX43" fmla="*/ 2391664 w 3180595"/>
                <a:gd name="connsiteY43" fmla="*/ 3553968 h 6792722"/>
                <a:gd name="connsiteX44" fmla="*/ 2493264 w 3180595"/>
                <a:gd name="connsiteY44" fmla="*/ 3665728 h 6792722"/>
                <a:gd name="connsiteX45" fmla="*/ 2605024 w 3180595"/>
                <a:gd name="connsiteY45" fmla="*/ 3777488 h 6792722"/>
                <a:gd name="connsiteX46" fmla="*/ 2625344 w 3180595"/>
                <a:gd name="connsiteY46" fmla="*/ 3929888 h 6792722"/>
                <a:gd name="connsiteX47" fmla="*/ 2584704 w 3180595"/>
                <a:gd name="connsiteY47" fmla="*/ 4021328 h 6792722"/>
                <a:gd name="connsiteX48" fmla="*/ 2584704 w 3180595"/>
                <a:gd name="connsiteY48" fmla="*/ 4082288 h 6792722"/>
                <a:gd name="connsiteX49" fmla="*/ 2645664 w 3180595"/>
                <a:gd name="connsiteY49" fmla="*/ 4173728 h 6792722"/>
                <a:gd name="connsiteX50" fmla="*/ 2686304 w 3180595"/>
                <a:gd name="connsiteY50" fmla="*/ 4224528 h 6792722"/>
                <a:gd name="connsiteX51" fmla="*/ 2686304 w 3180595"/>
                <a:gd name="connsiteY51" fmla="*/ 4336288 h 6792722"/>
                <a:gd name="connsiteX52" fmla="*/ 2676144 w 3180595"/>
                <a:gd name="connsiteY52" fmla="*/ 4407408 h 6792722"/>
                <a:gd name="connsiteX53" fmla="*/ 2706624 w 3180595"/>
                <a:gd name="connsiteY53" fmla="*/ 4478528 h 6792722"/>
                <a:gd name="connsiteX54" fmla="*/ 2767584 w 3180595"/>
                <a:gd name="connsiteY54" fmla="*/ 4559808 h 6792722"/>
                <a:gd name="connsiteX55" fmla="*/ 2706624 w 3180595"/>
                <a:gd name="connsiteY55" fmla="*/ 4651248 h 6792722"/>
                <a:gd name="connsiteX56" fmla="*/ 2655824 w 3180595"/>
                <a:gd name="connsiteY56" fmla="*/ 4742688 h 6792722"/>
                <a:gd name="connsiteX57" fmla="*/ 2696464 w 3180595"/>
                <a:gd name="connsiteY57" fmla="*/ 4834128 h 6792722"/>
                <a:gd name="connsiteX58" fmla="*/ 2826639 w 3180595"/>
                <a:gd name="connsiteY58" fmla="*/ 4966208 h 6792722"/>
                <a:gd name="connsiteX59" fmla="*/ 2892044 w 3180595"/>
                <a:gd name="connsiteY59" fmla="*/ 4959222 h 6792722"/>
                <a:gd name="connsiteX60" fmla="*/ 2949829 w 3180595"/>
                <a:gd name="connsiteY60" fmla="*/ 5142103 h 6792722"/>
                <a:gd name="connsiteX61" fmla="*/ 3081274 w 3180595"/>
                <a:gd name="connsiteY61" fmla="*/ 5141468 h 6792722"/>
                <a:gd name="connsiteX62" fmla="*/ 3120009 w 3180595"/>
                <a:gd name="connsiteY62" fmla="*/ 5389753 h 6792722"/>
                <a:gd name="connsiteX63" fmla="*/ 3059049 w 3180595"/>
                <a:gd name="connsiteY63" fmla="*/ 5463413 h 6792722"/>
                <a:gd name="connsiteX64" fmla="*/ 3021584 w 3180595"/>
                <a:gd name="connsiteY64" fmla="*/ 5646928 h 6792722"/>
                <a:gd name="connsiteX65" fmla="*/ 3031744 w 3180595"/>
                <a:gd name="connsiteY65" fmla="*/ 5748528 h 6792722"/>
                <a:gd name="connsiteX66" fmla="*/ 3092704 w 3180595"/>
                <a:gd name="connsiteY66" fmla="*/ 5880608 h 6792722"/>
                <a:gd name="connsiteX67" fmla="*/ 3173984 w 3180595"/>
                <a:gd name="connsiteY67" fmla="*/ 5931408 h 6792722"/>
                <a:gd name="connsiteX68" fmla="*/ 3180334 w 3180595"/>
                <a:gd name="connsiteY68" fmla="*/ 6112383 h 6792722"/>
                <a:gd name="connsiteX69" fmla="*/ 2960116 w 3180595"/>
                <a:gd name="connsiteY69" fmla="*/ 6241288 h 6792722"/>
                <a:gd name="connsiteX70" fmla="*/ 2924556 w 3180595"/>
                <a:gd name="connsiteY70" fmla="*/ 6309868 h 6792722"/>
                <a:gd name="connsiteX71" fmla="*/ 3004439 w 3180595"/>
                <a:gd name="connsiteY71" fmla="*/ 6418453 h 6792722"/>
                <a:gd name="connsiteX72" fmla="*/ 2953385 w 3180595"/>
                <a:gd name="connsiteY72" fmla="*/ 6507734 h 6792722"/>
                <a:gd name="connsiteX73" fmla="*/ 2846324 w 3180595"/>
                <a:gd name="connsiteY73" fmla="*/ 6553708 h 6792722"/>
                <a:gd name="connsiteX74" fmla="*/ 2894584 w 3180595"/>
                <a:gd name="connsiteY74" fmla="*/ 6652767 h 6792722"/>
                <a:gd name="connsiteX75" fmla="*/ 2777236 w 3180595"/>
                <a:gd name="connsiteY75" fmla="*/ 6672580 h 6792722"/>
                <a:gd name="connsiteX76" fmla="*/ 2747264 w 3180595"/>
                <a:gd name="connsiteY76" fmla="*/ 6756907 h 6792722"/>
                <a:gd name="connsiteX77" fmla="*/ 2679319 w 3180595"/>
                <a:gd name="connsiteY77" fmla="*/ 6792722 h 6792722"/>
                <a:gd name="connsiteX0" fmla="*/ 0 w 3199264"/>
                <a:gd name="connsiteY0" fmla="*/ 0 h 6792722"/>
                <a:gd name="connsiteX1" fmla="*/ 136144 w 3199264"/>
                <a:gd name="connsiteY1" fmla="*/ 152400 h 6792722"/>
                <a:gd name="connsiteX2" fmla="*/ 613664 w 3199264"/>
                <a:gd name="connsiteY2" fmla="*/ 154431 h 6792722"/>
                <a:gd name="connsiteX3" fmla="*/ 766064 w 3199264"/>
                <a:gd name="connsiteY3" fmla="*/ 201168 h 6792722"/>
                <a:gd name="connsiteX4" fmla="*/ 908304 w 3199264"/>
                <a:gd name="connsiteY4" fmla="*/ 465328 h 6792722"/>
                <a:gd name="connsiteX5" fmla="*/ 1060704 w 3199264"/>
                <a:gd name="connsiteY5" fmla="*/ 739648 h 6792722"/>
                <a:gd name="connsiteX6" fmla="*/ 1243584 w 3199264"/>
                <a:gd name="connsiteY6" fmla="*/ 861568 h 6792722"/>
                <a:gd name="connsiteX7" fmla="*/ 1355344 w 3199264"/>
                <a:gd name="connsiteY7" fmla="*/ 892048 h 6792722"/>
                <a:gd name="connsiteX8" fmla="*/ 1446784 w 3199264"/>
                <a:gd name="connsiteY8" fmla="*/ 892048 h 6792722"/>
                <a:gd name="connsiteX9" fmla="*/ 1538224 w 3199264"/>
                <a:gd name="connsiteY9" fmla="*/ 953008 h 6792722"/>
                <a:gd name="connsiteX10" fmla="*/ 1599184 w 3199264"/>
                <a:gd name="connsiteY10" fmla="*/ 1034288 h 6792722"/>
                <a:gd name="connsiteX11" fmla="*/ 1558544 w 3199264"/>
                <a:gd name="connsiteY11" fmla="*/ 1146048 h 6792722"/>
                <a:gd name="connsiteX12" fmla="*/ 1538224 w 3199264"/>
                <a:gd name="connsiteY12" fmla="*/ 1186688 h 6792722"/>
                <a:gd name="connsiteX13" fmla="*/ 1568704 w 3199264"/>
                <a:gd name="connsiteY13" fmla="*/ 1298448 h 6792722"/>
                <a:gd name="connsiteX14" fmla="*/ 1649984 w 3199264"/>
                <a:gd name="connsiteY14" fmla="*/ 1410208 h 6792722"/>
                <a:gd name="connsiteX15" fmla="*/ 1660144 w 3199264"/>
                <a:gd name="connsiteY15" fmla="*/ 1481328 h 6792722"/>
                <a:gd name="connsiteX16" fmla="*/ 1609344 w 3199264"/>
                <a:gd name="connsiteY16" fmla="*/ 1562608 h 6792722"/>
                <a:gd name="connsiteX17" fmla="*/ 1578864 w 3199264"/>
                <a:gd name="connsiteY17" fmla="*/ 1603248 h 6792722"/>
                <a:gd name="connsiteX18" fmla="*/ 1609344 w 3199264"/>
                <a:gd name="connsiteY18" fmla="*/ 1694688 h 6792722"/>
                <a:gd name="connsiteX19" fmla="*/ 1670304 w 3199264"/>
                <a:gd name="connsiteY19" fmla="*/ 1745488 h 6792722"/>
                <a:gd name="connsiteX20" fmla="*/ 1782064 w 3199264"/>
                <a:gd name="connsiteY20" fmla="*/ 1765808 h 6792722"/>
                <a:gd name="connsiteX21" fmla="*/ 1822704 w 3199264"/>
                <a:gd name="connsiteY21" fmla="*/ 1755648 h 6792722"/>
                <a:gd name="connsiteX22" fmla="*/ 2005584 w 3199264"/>
                <a:gd name="connsiteY22" fmla="*/ 2040128 h 6792722"/>
                <a:gd name="connsiteX23" fmla="*/ 2086864 w 3199264"/>
                <a:gd name="connsiteY23" fmla="*/ 2121408 h 6792722"/>
                <a:gd name="connsiteX24" fmla="*/ 2076704 w 3199264"/>
                <a:gd name="connsiteY24" fmla="*/ 2182368 h 6792722"/>
                <a:gd name="connsiteX25" fmla="*/ 1934464 w 3199264"/>
                <a:gd name="connsiteY25" fmla="*/ 2212848 h 6792722"/>
                <a:gd name="connsiteX26" fmla="*/ 1914144 w 3199264"/>
                <a:gd name="connsiteY26" fmla="*/ 2273808 h 6792722"/>
                <a:gd name="connsiteX27" fmla="*/ 1964944 w 3199264"/>
                <a:gd name="connsiteY27" fmla="*/ 2344928 h 6792722"/>
                <a:gd name="connsiteX28" fmla="*/ 2005584 w 3199264"/>
                <a:gd name="connsiteY28" fmla="*/ 2395728 h 6792722"/>
                <a:gd name="connsiteX29" fmla="*/ 2046224 w 3199264"/>
                <a:gd name="connsiteY29" fmla="*/ 2385568 h 6792722"/>
                <a:gd name="connsiteX30" fmla="*/ 2056384 w 3199264"/>
                <a:gd name="connsiteY30" fmla="*/ 2477008 h 6792722"/>
                <a:gd name="connsiteX31" fmla="*/ 2046224 w 3199264"/>
                <a:gd name="connsiteY31" fmla="*/ 2527808 h 6792722"/>
                <a:gd name="connsiteX32" fmla="*/ 2086864 w 3199264"/>
                <a:gd name="connsiteY32" fmla="*/ 2639568 h 6792722"/>
                <a:gd name="connsiteX33" fmla="*/ 2198624 w 3199264"/>
                <a:gd name="connsiteY33" fmla="*/ 2852928 h 6792722"/>
                <a:gd name="connsiteX34" fmla="*/ 2259584 w 3199264"/>
                <a:gd name="connsiteY34" fmla="*/ 2964688 h 6792722"/>
                <a:gd name="connsiteX35" fmla="*/ 2208784 w 3199264"/>
                <a:gd name="connsiteY35" fmla="*/ 3045968 h 6792722"/>
                <a:gd name="connsiteX36" fmla="*/ 2137664 w 3199264"/>
                <a:gd name="connsiteY36" fmla="*/ 3086608 h 6792722"/>
                <a:gd name="connsiteX37" fmla="*/ 2056384 w 3199264"/>
                <a:gd name="connsiteY37" fmla="*/ 3096768 h 6792722"/>
                <a:gd name="connsiteX38" fmla="*/ 2025904 w 3199264"/>
                <a:gd name="connsiteY38" fmla="*/ 3137408 h 6792722"/>
                <a:gd name="connsiteX39" fmla="*/ 2046224 w 3199264"/>
                <a:gd name="connsiteY39" fmla="*/ 3249168 h 6792722"/>
                <a:gd name="connsiteX40" fmla="*/ 2107184 w 3199264"/>
                <a:gd name="connsiteY40" fmla="*/ 3279648 h 6792722"/>
                <a:gd name="connsiteX41" fmla="*/ 2188464 w 3199264"/>
                <a:gd name="connsiteY41" fmla="*/ 3350768 h 6792722"/>
                <a:gd name="connsiteX42" fmla="*/ 2300224 w 3199264"/>
                <a:gd name="connsiteY42" fmla="*/ 3543808 h 6792722"/>
                <a:gd name="connsiteX43" fmla="*/ 2391664 w 3199264"/>
                <a:gd name="connsiteY43" fmla="*/ 3553968 h 6792722"/>
                <a:gd name="connsiteX44" fmla="*/ 2493264 w 3199264"/>
                <a:gd name="connsiteY44" fmla="*/ 3665728 h 6792722"/>
                <a:gd name="connsiteX45" fmla="*/ 2605024 w 3199264"/>
                <a:gd name="connsiteY45" fmla="*/ 3777488 h 6792722"/>
                <a:gd name="connsiteX46" fmla="*/ 2625344 w 3199264"/>
                <a:gd name="connsiteY46" fmla="*/ 3929888 h 6792722"/>
                <a:gd name="connsiteX47" fmla="*/ 2584704 w 3199264"/>
                <a:gd name="connsiteY47" fmla="*/ 4021328 h 6792722"/>
                <a:gd name="connsiteX48" fmla="*/ 2584704 w 3199264"/>
                <a:gd name="connsiteY48" fmla="*/ 4082288 h 6792722"/>
                <a:gd name="connsiteX49" fmla="*/ 2645664 w 3199264"/>
                <a:gd name="connsiteY49" fmla="*/ 4173728 h 6792722"/>
                <a:gd name="connsiteX50" fmla="*/ 2686304 w 3199264"/>
                <a:gd name="connsiteY50" fmla="*/ 4224528 h 6792722"/>
                <a:gd name="connsiteX51" fmla="*/ 2686304 w 3199264"/>
                <a:gd name="connsiteY51" fmla="*/ 4336288 h 6792722"/>
                <a:gd name="connsiteX52" fmla="*/ 2676144 w 3199264"/>
                <a:gd name="connsiteY52" fmla="*/ 4407408 h 6792722"/>
                <a:gd name="connsiteX53" fmla="*/ 2706624 w 3199264"/>
                <a:gd name="connsiteY53" fmla="*/ 4478528 h 6792722"/>
                <a:gd name="connsiteX54" fmla="*/ 2767584 w 3199264"/>
                <a:gd name="connsiteY54" fmla="*/ 4559808 h 6792722"/>
                <a:gd name="connsiteX55" fmla="*/ 2706624 w 3199264"/>
                <a:gd name="connsiteY55" fmla="*/ 4651248 h 6792722"/>
                <a:gd name="connsiteX56" fmla="*/ 2655824 w 3199264"/>
                <a:gd name="connsiteY56" fmla="*/ 4742688 h 6792722"/>
                <a:gd name="connsiteX57" fmla="*/ 2696464 w 3199264"/>
                <a:gd name="connsiteY57" fmla="*/ 4834128 h 6792722"/>
                <a:gd name="connsiteX58" fmla="*/ 2826639 w 3199264"/>
                <a:gd name="connsiteY58" fmla="*/ 4966208 h 6792722"/>
                <a:gd name="connsiteX59" fmla="*/ 2892044 w 3199264"/>
                <a:gd name="connsiteY59" fmla="*/ 4959222 h 6792722"/>
                <a:gd name="connsiteX60" fmla="*/ 2949829 w 3199264"/>
                <a:gd name="connsiteY60" fmla="*/ 5142103 h 6792722"/>
                <a:gd name="connsiteX61" fmla="*/ 3081274 w 3199264"/>
                <a:gd name="connsiteY61" fmla="*/ 5141468 h 6792722"/>
                <a:gd name="connsiteX62" fmla="*/ 3120009 w 3199264"/>
                <a:gd name="connsiteY62" fmla="*/ 5389753 h 6792722"/>
                <a:gd name="connsiteX63" fmla="*/ 3059049 w 3199264"/>
                <a:gd name="connsiteY63" fmla="*/ 5463413 h 6792722"/>
                <a:gd name="connsiteX64" fmla="*/ 3021584 w 3199264"/>
                <a:gd name="connsiteY64" fmla="*/ 5646928 h 6792722"/>
                <a:gd name="connsiteX65" fmla="*/ 3031744 w 3199264"/>
                <a:gd name="connsiteY65" fmla="*/ 5748528 h 6792722"/>
                <a:gd name="connsiteX66" fmla="*/ 3092704 w 3199264"/>
                <a:gd name="connsiteY66" fmla="*/ 5880608 h 6792722"/>
                <a:gd name="connsiteX67" fmla="*/ 3173984 w 3199264"/>
                <a:gd name="connsiteY67" fmla="*/ 5931408 h 6792722"/>
                <a:gd name="connsiteX68" fmla="*/ 3180334 w 3199264"/>
                <a:gd name="connsiteY68" fmla="*/ 6112383 h 6792722"/>
                <a:gd name="connsiteX69" fmla="*/ 2941066 w 3199264"/>
                <a:gd name="connsiteY69" fmla="*/ 6170803 h 6792722"/>
                <a:gd name="connsiteX70" fmla="*/ 2924556 w 3199264"/>
                <a:gd name="connsiteY70" fmla="*/ 6309868 h 6792722"/>
                <a:gd name="connsiteX71" fmla="*/ 3004439 w 3199264"/>
                <a:gd name="connsiteY71" fmla="*/ 6418453 h 6792722"/>
                <a:gd name="connsiteX72" fmla="*/ 2953385 w 3199264"/>
                <a:gd name="connsiteY72" fmla="*/ 6507734 h 6792722"/>
                <a:gd name="connsiteX73" fmla="*/ 2846324 w 3199264"/>
                <a:gd name="connsiteY73" fmla="*/ 6553708 h 6792722"/>
                <a:gd name="connsiteX74" fmla="*/ 2894584 w 3199264"/>
                <a:gd name="connsiteY74" fmla="*/ 6652767 h 6792722"/>
                <a:gd name="connsiteX75" fmla="*/ 2777236 w 3199264"/>
                <a:gd name="connsiteY75" fmla="*/ 6672580 h 6792722"/>
                <a:gd name="connsiteX76" fmla="*/ 2747264 w 3199264"/>
                <a:gd name="connsiteY76" fmla="*/ 6756907 h 6792722"/>
                <a:gd name="connsiteX77" fmla="*/ 2679319 w 3199264"/>
                <a:gd name="connsiteY77" fmla="*/ 6792722 h 6792722"/>
                <a:gd name="connsiteX0" fmla="*/ 0 w 3199264"/>
                <a:gd name="connsiteY0" fmla="*/ 0 h 6792722"/>
                <a:gd name="connsiteX1" fmla="*/ 136144 w 3199264"/>
                <a:gd name="connsiteY1" fmla="*/ 152400 h 6792722"/>
                <a:gd name="connsiteX2" fmla="*/ 613664 w 3199264"/>
                <a:gd name="connsiteY2" fmla="*/ 154431 h 6792722"/>
                <a:gd name="connsiteX3" fmla="*/ 766064 w 3199264"/>
                <a:gd name="connsiteY3" fmla="*/ 201168 h 6792722"/>
                <a:gd name="connsiteX4" fmla="*/ 908304 w 3199264"/>
                <a:gd name="connsiteY4" fmla="*/ 465328 h 6792722"/>
                <a:gd name="connsiteX5" fmla="*/ 1060704 w 3199264"/>
                <a:gd name="connsiteY5" fmla="*/ 739648 h 6792722"/>
                <a:gd name="connsiteX6" fmla="*/ 1243584 w 3199264"/>
                <a:gd name="connsiteY6" fmla="*/ 861568 h 6792722"/>
                <a:gd name="connsiteX7" fmla="*/ 1355344 w 3199264"/>
                <a:gd name="connsiteY7" fmla="*/ 892048 h 6792722"/>
                <a:gd name="connsiteX8" fmla="*/ 1446784 w 3199264"/>
                <a:gd name="connsiteY8" fmla="*/ 892048 h 6792722"/>
                <a:gd name="connsiteX9" fmla="*/ 1538224 w 3199264"/>
                <a:gd name="connsiteY9" fmla="*/ 953008 h 6792722"/>
                <a:gd name="connsiteX10" fmla="*/ 1599184 w 3199264"/>
                <a:gd name="connsiteY10" fmla="*/ 1034288 h 6792722"/>
                <a:gd name="connsiteX11" fmla="*/ 1558544 w 3199264"/>
                <a:gd name="connsiteY11" fmla="*/ 1146048 h 6792722"/>
                <a:gd name="connsiteX12" fmla="*/ 1538224 w 3199264"/>
                <a:gd name="connsiteY12" fmla="*/ 1186688 h 6792722"/>
                <a:gd name="connsiteX13" fmla="*/ 1568704 w 3199264"/>
                <a:gd name="connsiteY13" fmla="*/ 1298448 h 6792722"/>
                <a:gd name="connsiteX14" fmla="*/ 1649984 w 3199264"/>
                <a:gd name="connsiteY14" fmla="*/ 1410208 h 6792722"/>
                <a:gd name="connsiteX15" fmla="*/ 1660144 w 3199264"/>
                <a:gd name="connsiteY15" fmla="*/ 1481328 h 6792722"/>
                <a:gd name="connsiteX16" fmla="*/ 1609344 w 3199264"/>
                <a:gd name="connsiteY16" fmla="*/ 1562608 h 6792722"/>
                <a:gd name="connsiteX17" fmla="*/ 1578864 w 3199264"/>
                <a:gd name="connsiteY17" fmla="*/ 1603248 h 6792722"/>
                <a:gd name="connsiteX18" fmla="*/ 1609344 w 3199264"/>
                <a:gd name="connsiteY18" fmla="*/ 1694688 h 6792722"/>
                <a:gd name="connsiteX19" fmla="*/ 1670304 w 3199264"/>
                <a:gd name="connsiteY19" fmla="*/ 1745488 h 6792722"/>
                <a:gd name="connsiteX20" fmla="*/ 1782064 w 3199264"/>
                <a:gd name="connsiteY20" fmla="*/ 1765808 h 6792722"/>
                <a:gd name="connsiteX21" fmla="*/ 1822704 w 3199264"/>
                <a:gd name="connsiteY21" fmla="*/ 1755648 h 6792722"/>
                <a:gd name="connsiteX22" fmla="*/ 2005584 w 3199264"/>
                <a:gd name="connsiteY22" fmla="*/ 2040128 h 6792722"/>
                <a:gd name="connsiteX23" fmla="*/ 2086864 w 3199264"/>
                <a:gd name="connsiteY23" fmla="*/ 2121408 h 6792722"/>
                <a:gd name="connsiteX24" fmla="*/ 2076704 w 3199264"/>
                <a:gd name="connsiteY24" fmla="*/ 2182368 h 6792722"/>
                <a:gd name="connsiteX25" fmla="*/ 1934464 w 3199264"/>
                <a:gd name="connsiteY25" fmla="*/ 2212848 h 6792722"/>
                <a:gd name="connsiteX26" fmla="*/ 1914144 w 3199264"/>
                <a:gd name="connsiteY26" fmla="*/ 2273808 h 6792722"/>
                <a:gd name="connsiteX27" fmla="*/ 1964944 w 3199264"/>
                <a:gd name="connsiteY27" fmla="*/ 2344928 h 6792722"/>
                <a:gd name="connsiteX28" fmla="*/ 2005584 w 3199264"/>
                <a:gd name="connsiteY28" fmla="*/ 2395728 h 6792722"/>
                <a:gd name="connsiteX29" fmla="*/ 2046224 w 3199264"/>
                <a:gd name="connsiteY29" fmla="*/ 2385568 h 6792722"/>
                <a:gd name="connsiteX30" fmla="*/ 2056384 w 3199264"/>
                <a:gd name="connsiteY30" fmla="*/ 2477008 h 6792722"/>
                <a:gd name="connsiteX31" fmla="*/ 2046224 w 3199264"/>
                <a:gd name="connsiteY31" fmla="*/ 2527808 h 6792722"/>
                <a:gd name="connsiteX32" fmla="*/ 2086864 w 3199264"/>
                <a:gd name="connsiteY32" fmla="*/ 2639568 h 6792722"/>
                <a:gd name="connsiteX33" fmla="*/ 2198624 w 3199264"/>
                <a:gd name="connsiteY33" fmla="*/ 2852928 h 6792722"/>
                <a:gd name="connsiteX34" fmla="*/ 2259584 w 3199264"/>
                <a:gd name="connsiteY34" fmla="*/ 2964688 h 6792722"/>
                <a:gd name="connsiteX35" fmla="*/ 2208784 w 3199264"/>
                <a:gd name="connsiteY35" fmla="*/ 3045968 h 6792722"/>
                <a:gd name="connsiteX36" fmla="*/ 2137664 w 3199264"/>
                <a:gd name="connsiteY36" fmla="*/ 3086608 h 6792722"/>
                <a:gd name="connsiteX37" fmla="*/ 2056384 w 3199264"/>
                <a:gd name="connsiteY37" fmla="*/ 3096768 h 6792722"/>
                <a:gd name="connsiteX38" fmla="*/ 2025904 w 3199264"/>
                <a:gd name="connsiteY38" fmla="*/ 3137408 h 6792722"/>
                <a:gd name="connsiteX39" fmla="*/ 2046224 w 3199264"/>
                <a:gd name="connsiteY39" fmla="*/ 3249168 h 6792722"/>
                <a:gd name="connsiteX40" fmla="*/ 2107184 w 3199264"/>
                <a:gd name="connsiteY40" fmla="*/ 3279648 h 6792722"/>
                <a:gd name="connsiteX41" fmla="*/ 2188464 w 3199264"/>
                <a:gd name="connsiteY41" fmla="*/ 3350768 h 6792722"/>
                <a:gd name="connsiteX42" fmla="*/ 2300224 w 3199264"/>
                <a:gd name="connsiteY42" fmla="*/ 3543808 h 6792722"/>
                <a:gd name="connsiteX43" fmla="*/ 2391664 w 3199264"/>
                <a:gd name="connsiteY43" fmla="*/ 3553968 h 6792722"/>
                <a:gd name="connsiteX44" fmla="*/ 2493264 w 3199264"/>
                <a:gd name="connsiteY44" fmla="*/ 3665728 h 6792722"/>
                <a:gd name="connsiteX45" fmla="*/ 2605024 w 3199264"/>
                <a:gd name="connsiteY45" fmla="*/ 3777488 h 6792722"/>
                <a:gd name="connsiteX46" fmla="*/ 2625344 w 3199264"/>
                <a:gd name="connsiteY46" fmla="*/ 3929888 h 6792722"/>
                <a:gd name="connsiteX47" fmla="*/ 2584704 w 3199264"/>
                <a:gd name="connsiteY47" fmla="*/ 4021328 h 6792722"/>
                <a:gd name="connsiteX48" fmla="*/ 2584704 w 3199264"/>
                <a:gd name="connsiteY48" fmla="*/ 4082288 h 6792722"/>
                <a:gd name="connsiteX49" fmla="*/ 2645664 w 3199264"/>
                <a:gd name="connsiteY49" fmla="*/ 4173728 h 6792722"/>
                <a:gd name="connsiteX50" fmla="*/ 2686304 w 3199264"/>
                <a:gd name="connsiteY50" fmla="*/ 4224528 h 6792722"/>
                <a:gd name="connsiteX51" fmla="*/ 2686304 w 3199264"/>
                <a:gd name="connsiteY51" fmla="*/ 4336288 h 6792722"/>
                <a:gd name="connsiteX52" fmla="*/ 2676144 w 3199264"/>
                <a:gd name="connsiteY52" fmla="*/ 4407408 h 6792722"/>
                <a:gd name="connsiteX53" fmla="*/ 2706624 w 3199264"/>
                <a:gd name="connsiteY53" fmla="*/ 4478528 h 6792722"/>
                <a:gd name="connsiteX54" fmla="*/ 2767584 w 3199264"/>
                <a:gd name="connsiteY54" fmla="*/ 4559808 h 6792722"/>
                <a:gd name="connsiteX55" fmla="*/ 2706624 w 3199264"/>
                <a:gd name="connsiteY55" fmla="*/ 4651248 h 6792722"/>
                <a:gd name="connsiteX56" fmla="*/ 2655824 w 3199264"/>
                <a:gd name="connsiteY56" fmla="*/ 4742688 h 6792722"/>
                <a:gd name="connsiteX57" fmla="*/ 2696464 w 3199264"/>
                <a:gd name="connsiteY57" fmla="*/ 4834128 h 6792722"/>
                <a:gd name="connsiteX58" fmla="*/ 2826639 w 3199264"/>
                <a:gd name="connsiteY58" fmla="*/ 4966208 h 6792722"/>
                <a:gd name="connsiteX59" fmla="*/ 2892044 w 3199264"/>
                <a:gd name="connsiteY59" fmla="*/ 4959222 h 6792722"/>
                <a:gd name="connsiteX60" fmla="*/ 2949829 w 3199264"/>
                <a:gd name="connsiteY60" fmla="*/ 5142103 h 6792722"/>
                <a:gd name="connsiteX61" fmla="*/ 3081274 w 3199264"/>
                <a:gd name="connsiteY61" fmla="*/ 5141468 h 6792722"/>
                <a:gd name="connsiteX62" fmla="*/ 3120009 w 3199264"/>
                <a:gd name="connsiteY62" fmla="*/ 5389753 h 6792722"/>
                <a:gd name="connsiteX63" fmla="*/ 3059049 w 3199264"/>
                <a:gd name="connsiteY63" fmla="*/ 5463413 h 6792722"/>
                <a:gd name="connsiteX64" fmla="*/ 3021584 w 3199264"/>
                <a:gd name="connsiteY64" fmla="*/ 5646928 h 6792722"/>
                <a:gd name="connsiteX65" fmla="*/ 3031744 w 3199264"/>
                <a:gd name="connsiteY65" fmla="*/ 5748528 h 6792722"/>
                <a:gd name="connsiteX66" fmla="*/ 3092704 w 3199264"/>
                <a:gd name="connsiteY66" fmla="*/ 5880608 h 6792722"/>
                <a:gd name="connsiteX67" fmla="*/ 3173984 w 3199264"/>
                <a:gd name="connsiteY67" fmla="*/ 5931408 h 6792722"/>
                <a:gd name="connsiteX68" fmla="*/ 3180334 w 3199264"/>
                <a:gd name="connsiteY68" fmla="*/ 6112383 h 6792722"/>
                <a:gd name="connsiteX69" fmla="*/ 2941066 w 3199264"/>
                <a:gd name="connsiteY69" fmla="*/ 6170803 h 6792722"/>
                <a:gd name="connsiteX70" fmla="*/ 2890139 w 3199264"/>
                <a:gd name="connsiteY70" fmla="*/ 6231762 h 6792722"/>
                <a:gd name="connsiteX71" fmla="*/ 2924556 w 3199264"/>
                <a:gd name="connsiteY71" fmla="*/ 6309868 h 6792722"/>
                <a:gd name="connsiteX72" fmla="*/ 3004439 w 3199264"/>
                <a:gd name="connsiteY72" fmla="*/ 6418453 h 6792722"/>
                <a:gd name="connsiteX73" fmla="*/ 2953385 w 3199264"/>
                <a:gd name="connsiteY73" fmla="*/ 6507734 h 6792722"/>
                <a:gd name="connsiteX74" fmla="*/ 2846324 w 3199264"/>
                <a:gd name="connsiteY74" fmla="*/ 6553708 h 6792722"/>
                <a:gd name="connsiteX75" fmla="*/ 2894584 w 3199264"/>
                <a:gd name="connsiteY75" fmla="*/ 6652767 h 6792722"/>
                <a:gd name="connsiteX76" fmla="*/ 2777236 w 3199264"/>
                <a:gd name="connsiteY76" fmla="*/ 6672580 h 6792722"/>
                <a:gd name="connsiteX77" fmla="*/ 2747264 w 3199264"/>
                <a:gd name="connsiteY77" fmla="*/ 6756907 h 6792722"/>
                <a:gd name="connsiteX78" fmla="*/ 2679319 w 3199264"/>
                <a:gd name="connsiteY78" fmla="*/ 6792722 h 6792722"/>
                <a:gd name="connsiteX0" fmla="*/ 0 w 3199264"/>
                <a:gd name="connsiteY0" fmla="*/ 0 h 6792722"/>
                <a:gd name="connsiteX1" fmla="*/ 136144 w 3199264"/>
                <a:gd name="connsiteY1" fmla="*/ 152400 h 6792722"/>
                <a:gd name="connsiteX2" fmla="*/ 613664 w 3199264"/>
                <a:gd name="connsiteY2" fmla="*/ 154431 h 6792722"/>
                <a:gd name="connsiteX3" fmla="*/ 766064 w 3199264"/>
                <a:gd name="connsiteY3" fmla="*/ 201168 h 6792722"/>
                <a:gd name="connsiteX4" fmla="*/ 908304 w 3199264"/>
                <a:gd name="connsiteY4" fmla="*/ 465328 h 6792722"/>
                <a:gd name="connsiteX5" fmla="*/ 1060704 w 3199264"/>
                <a:gd name="connsiteY5" fmla="*/ 739648 h 6792722"/>
                <a:gd name="connsiteX6" fmla="*/ 1243584 w 3199264"/>
                <a:gd name="connsiteY6" fmla="*/ 861568 h 6792722"/>
                <a:gd name="connsiteX7" fmla="*/ 1355344 w 3199264"/>
                <a:gd name="connsiteY7" fmla="*/ 892048 h 6792722"/>
                <a:gd name="connsiteX8" fmla="*/ 1446784 w 3199264"/>
                <a:gd name="connsiteY8" fmla="*/ 892048 h 6792722"/>
                <a:gd name="connsiteX9" fmla="*/ 1538224 w 3199264"/>
                <a:gd name="connsiteY9" fmla="*/ 953008 h 6792722"/>
                <a:gd name="connsiteX10" fmla="*/ 1599184 w 3199264"/>
                <a:gd name="connsiteY10" fmla="*/ 1034288 h 6792722"/>
                <a:gd name="connsiteX11" fmla="*/ 1558544 w 3199264"/>
                <a:gd name="connsiteY11" fmla="*/ 1146048 h 6792722"/>
                <a:gd name="connsiteX12" fmla="*/ 1538224 w 3199264"/>
                <a:gd name="connsiteY12" fmla="*/ 1186688 h 6792722"/>
                <a:gd name="connsiteX13" fmla="*/ 1568704 w 3199264"/>
                <a:gd name="connsiteY13" fmla="*/ 1298448 h 6792722"/>
                <a:gd name="connsiteX14" fmla="*/ 1649984 w 3199264"/>
                <a:gd name="connsiteY14" fmla="*/ 1410208 h 6792722"/>
                <a:gd name="connsiteX15" fmla="*/ 1660144 w 3199264"/>
                <a:gd name="connsiteY15" fmla="*/ 1481328 h 6792722"/>
                <a:gd name="connsiteX16" fmla="*/ 1609344 w 3199264"/>
                <a:gd name="connsiteY16" fmla="*/ 1562608 h 6792722"/>
                <a:gd name="connsiteX17" fmla="*/ 1578864 w 3199264"/>
                <a:gd name="connsiteY17" fmla="*/ 1603248 h 6792722"/>
                <a:gd name="connsiteX18" fmla="*/ 1609344 w 3199264"/>
                <a:gd name="connsiteY18" fmla="*/ 1694688 h 6792722"/>
                <a:gd name="connsiteX19" fmla="*/ 1670304 w 3199264"/>
                <a:gd name="connsiteY19" fmla="*/ 1745488 h 6792722"/>
                <a:gd name="connsiteX20" fmla="*/ 1782064 w 3199264"/>
                <a:gd name="connsiteY20" fmla="*/ 1765808 h 6792722"/>
                <a:gd name="connsiteX21" fmla="*/ 1822704 w 3199264"/>
                <a:gd name="connsiteY21" fmla="*/ 1755648 h 6792722"/>
                <a:gd name="connsiteX22" fmla="*/ 2005584 w 3199264"/>
                <a:gd name="connsiteY22" fmla="*/ 2040128 h 6792722"/>
                <a:gd name="connsiteX23" fmla="*/ 2086864 w 3199264"/>
                <a:gd name="connsiteY23" fmla="*/ 2121408 h 6792722"/>
                <a:gd name="connsiteX24" fmla="*/ 2076704 w 3199264"/>
                <a:gd name="connsiteY24" fmla="*/ 2182368 h 6792722"/>
                <a:gd name="connsiteX25" fmla="*/ 1934464 w 3199264"/>
                <a:gd name="connsiteY25" fmla="*/ 2212848 h 6792722"/>
                <a:gd name="connsiteX26" fmla="*/ 1914144 w 3199264"/>
                <a:gd name="connsiteY26" fmla="*/ 2273808 h 6792722"/>
                <a:gd name="connsiteX27" fmla="*/ 1964944 w 3199264"/>
                <a:gd name="connsiteY27" fmla="*/ 2344928 h 6792722"/>
                <a:gd name="connsiteX28" fmla="*/ 2005584 w 3199264"/>
                <a:gd name="connsiteY28" fmla="*/ 2395728 h 6792722"/>
                <a:gd name="connsiteX29" fmla="*/ 2046224 w 3199264"/>
                <a:gd name="connsiteY29" fmla="*/ 2385568 h 6792722"/>
                <a:gd name="connsiteX30" fmla="*/ 2056384 w 3199264"/>
                <a:gd name="connsiteY30" fmla="*/ 2477008 h 6792722"/>
                <a:gd name="connsiteX31" fmla="*/ 2046224 w 3199264"/>
                <a:gd name="connsiteY31" fmla="*/ 2527808 h 6792722"/>
                <a:gd name="connsiteX32" fmla="*/ 2086864 w 3199264"/>
                <a:gd name="connsiteY32" fmla="*/ 2639568 h 6792722"/>
                <a:gd name="connsiteX33" fmla="*/ 2198624 w 3199264"/>
                <a:gd name="connsiteY33" fmla="*/ 2852928 h 6792722"/>
                <a:gd name="connsiteX34" fmla="*/ 2259584 w 3199264"/>
                <a:gd name="connsiteY34" fmla="*/ 2964688 h 6792722"/>
                <a:gd name="connsiteX35" fmla="*/ 2208784 w 3199264"/>
                <a:gd name="connsiteY35" fmla="*/ 3045968 h 6792722"/>
                <a:gd name="connsiteX36" fmla="*/ 2137664 w 3199264"/>
                <a:gd name="connsiteY36" fmla="*/ 3086608 h 6792722"/>
                <a:gd name="connsiteX37" fmla="*/ 2056384 w 3199264"/>
                <a:gd name="connsiteY37" fmla="*/ 3096768 h 6792722"/>
                <a:gd name="connsiteX38" fmla="*/ 2025904 w 3199264"/>
                <a:gd name="connsiteY38" fmla="*/ 3137408 h 6792722"/>
                <a:gd name="connsiteX39" fmla="*/ 2046224 w 3199264"/>
                <a:gd name="connsiteY39" fmla="*/ 3249168 h 6792722"/>
                <a:gd name="connsiteX40" fmla="*/ 2107184 w 3199264"/>
                <a:gd name="connsiteY40" fmla="*/ 3279648 h 6792722"/>
                <a:gd name="connsiteX41" fmla="*/ 2188464 w 3199264"/>
                <a:gd name="connsiteY41" fmla="*/ 3350768 h 6792722"/>
                <a:gd name="connsiteX42" fmla="*/ 2300224 w 3199264"/>
                <a:gd name="connsiteY42" fmla="*/ 3543808 h 6792722"/>
                <a:gd name="connsiteX43" fmla="*/ 2391664 w 3199264"/>
                <a:gd name="connsiteY43" fmla="*/ 3553968 h 6792722"/>
                <a:gd name="connsiteX44" fmla="*/ 2493264 w 3199264"/>
                <a:gd name="connsiteY44" fmla="*/ 3665728 h 6792722"/>
                <a:gd name="connsiteX45" fmla="*/ 2605024 w 3199264"/>
                <a:gd name="connsiteY45" fmla="*/ 3777488 h 6792722"/>
                <a:gd name="connsiteX46" fmla="*/ 2625344 w 3199264"/>
                <a:gd name="connsiteY46" fmla="*/ 3929888 h 6792722"/>
                <a:gd name="connsiteX47" fmla="*/ 2584704 w 3199264"/>
                <a:gd name="connsiteY47" fmla="*/ 4021328 h 6792722"/>
                <a:gd name="connsiteX48" fmla="*/ 2584704 w 3199264"/>
                <a:gd name="connsiteY48" fmla="*/ 4082288 h 6792722"/>
                <a:gd name="connsiteX49" fmla="*/ 2645664 w 3199264"/>
                <a:gd name="connsiteY49" fmla="*/ 4173728 h 6792722"/>
                <a:gd name="connsiteX50" fmla="*/ 2686304 w 3199264"/>
                <a:gd name="connsiteY50" fmla="*/ 4224528 h 6792722"/>
                <a:gd name="connsiteX51" fmla="*/ 2686304 w 3199264"/>
                <a:gd name="connsiteY51" fmla="*/ 4336288 h 6792722"/>
                <a:gd name="connsiteX52" fmla="*/ 2676144 w 3199264"/>
                <a:gd name="connsiteY52" fmla="*/ 4407408 h 6792722"/>
                <a:gd name="connsiteX53" fmla="*/ 2706624 w 3199264"/>
                <a:gd name="connsiteY53" fmla="*/ 4478528 h 6792722"/>
                <a:gd name="connsiteX54" fmla="*/ 2767584 w 3199264"/>
                <a:gd name="connsiteY54" fmla="*/ 4559808 h 6792722"/>
                <a:gd name="connsiteX55" fmla="*/ 2706624 w 3199264"/>
                <a:gd name="connsiteY55" fmla="*/ 4651248 h 6792722"/>
                <a:gd name="connsiteX56" fmla="*/ 2655824 w 3199264"/>
                <a:gd name="connsiteY56" fmla="*/ 4742688 h 6792722"/>
                <a:gd name="connsiteX57" fmla="*/ 2696464 w 3199264"/>
                <a:gd name="connsiteY57" fmla="*/ 4834128 h 6792722"/>
                <a:gd name="connsiteX58" fmla="*/ 2826639 w 3199264"/>
                <a:gd name="connsiteY58" fmla="*/ 4966208 h 6792722"/>
                <a:gd name="connsiteX59" fmla="*/ 2892044 w 3199264"/>
                <a:gd name="connsiteY59" fmla="*/ 4959222 h 6792722"/>
                <a:gd name="connsiteX60" fmla="*/ 2949829 w 3199264"/>
                <a:gd name="connsiteY60" fmla="*/ 5142103 h 6792722"/>
                <a:gd name="connsiteX61" fmla="*/ 3081274 w 3199264"/>
                <a:gd name="connsiteY61" fmla="*/ 5141468 h 6792722"/>
                <a:gd name="connsiteX62" fmla="*/ 3120009 w 3199264"/>
                <a:gd name="connsiteY62" fmla="*/ 5389753 h 6792722"/>
                <a:gd name="connsiteX63" fmla="*/ 3059049 w 3199264"/>
                <a:gd name="connsiteY63" fmla="*/ 5463413 h 6792722"/>
                <a:gd name="connsiteX64" fmla="*/ 3021584 w 3199264"/>
                <a:gd name="connsiteY64" fmla="*/ 5646928 h 6792722"/>
                <a:gd name="connsiteX65" fmla="*/ 3031744 w 3199264"/>
                <a:gd name="connsiteY65" fmla="*/ 5748528 h 6792722"/>
                <a:gd name="connsiteX66" fmla="*/ 3092704 w 3199264"/>
                <a:gd name="connsiteY66" fmla="*/ 5880608 h 6792722"/>
                <a:gd name="connsiteX67" fmla="*/ 3173984 w 3199264"/>
                <a:gd name="connsiteY67" fmla="*/ 5931408 h 6792722"/>
                <a:gd name="connsiteX68" fmla="*/ 3180334 w 3199264"/>
                <a:gd name="connsiteY68" fmla="*/ 6112383 h 6792722"/>
                <a:gd name="connsiteX69" fmla="*/ 2941066 w 3199264"/>
                <a:gd name="connsiteY69" fmla="*/ 6170803 h 6792722"/>
                <a:gd name="connsiteX70" fmla="*/ 2890139 w 3199264"/>
                <a:gd name="connsiteY70" fmla="*/ 6231762 h 6792722"/>
                <a:gd name="connsiteX71" fmla="*/ 2972181 w 3199264"/>
                <a:gd name="connsiteY71" fmla="*/ 6323203 h 6792722"/>
                <a:gd name="connsiteX72" fmla="*/ 3004439 w 3199264"/>
                <a:gd name="connsiteY72" fmla="*/ 6418453 h 6792722"/>
                <a:gd name="connsiteX73" fmla="*/ 2953385 w 3199264"/>
                <a:gd name="connsiteY73" fmla="*/ 6507734 h 6792722"/>
                <a:gd name="connsiteX74" fmla="*/ 2846324 w 3199264"/>
                <a:gd name="connsiteY74" fmla="*/ 6553708 h 6792722"/>
                <a:gd name="connsiteX75" fmla="*/ 2894584 w 3199264"/>
                <a:gd name="connsiteY75" fmla="*/ 6652767 h 6792722"/>
                <a:gd name="connsiteX76" fmla="*/ 2777236 w 3199264"/>
                <a:gd name="connsiteY76" fmla="*/ 6672580 h 6792722"/>
                <a:gd name="connsiteX77" fmla="*/ 2747264 w 3199264"/>
                <a:gd name="connsiteY77" fmla="*/ 6756907 h 6792722"/>
                <a:gd name="connsiteX78" fmla="*/ 2679319 w 3199264"/>
                <a:gd name="connsiteY78" fmla="*/ 6792722 h 6792722"/>
                <a:gd name="connsiteX0" fmla="*/ 0 w 3199264"/>
                <a:gd name="connsiteY0" fmla="*/ 0 h 6792722"/>
                <a:gd name="connsiteX1" fmla="*/ 136144 w 3199264"/>
                <a:gd name="connsiteY1" fmla="*/ 152400 h 6792722"/>
                <a:gd name="connsiteX2" fmla="*/ 613664 w 3199264"/>
                <a:gd name="connsiteY2" fmla="*/ 154431 h 6792722"/>
                <a:gd name="connsiteX3" fmla="*/ 766064 w 3199264"/>
                <a:gd name="connsiteY3" fmla="*/ 201168 h 6792722"/>
                <a:gd name="connsiteX4" fmla="*/ 908304 w 3199264"/>
                <a:gd name="connsiteY4" fmla="*/ 465328 h 6792722"/>
                <a:gd name="connsiteX5" fmla="*/ 1060704 w 3199264"/>
                <a:gd name="connsiteY5" fmla="*/ 739648 h 6792722"/>
                <a:gd name="connsiteX6" fmla="*/ 1243584 w 3199264"/>
                <a:gd name="connsiteY6" fmla="*/ 861568 h 6792722"/>
                <a:gd name="connsiteX7" fmla="*/ 1355344 w 3199264"/>
                <a:gd name="connsiteY7" fmla="*/ 892048 h 6792722"/>
                <a:gd name="connsiteX8" fmla="*/ 1446784 w 3199264"/>
                <a:gd name="connsiteY8" fmla="*/ 892048 h 6792722"/>
                <a:gd name="connsiteX9" fmla="*/ 1538224 w 3199264"/>
                <a:gd name="connsiteY9" fmla="*/ 953008 h 6792722"/>
                <a:gd name="connsiteX10" fmla="*/ 1599184 w 3199264"/>
                <a:gd name="connsiteY10" fmla="*/ 1034288 h 6792722"/>
                <a:gd name="connsiteX11" fmla="*/ 1558544 w 3199264"/>
                <a:gd name="connsiteY11" fmla="*/ 1146048 h 6792722"/>
                <a:gd name="connsiteX12" fmla="*/ 1538224 w 3199264"/>
                <a:gd name="connsiteY12" fmla="*/ 1186688 h 6792722"/>
                <a:gd name="connsiteX13" fmla="*/ 1568704 w 3199264"/>
                <a:gd name="connsiteY13" fmla="*/ 1298448 h 6792722"/>
                <a:gd name="connsiteX14" fmla="*/ 1649984 w 3199264"/>
                <a:gd name="connsiteY14" fmla="*/ 1410208 h 6792722"/>
                <a:gd name="connsiteX15" fmla="*/ 1660144 w 3199264"/>
                <a:gd name="connsiteY15" fmla="*/ 1481328 h 6792722"/>
                <a:gd name="connsiteX16" fmla="*/ 1609344 w 3199264"/>
                <a:gd name="connsiteY16" fmla="*/ 1562608 h 6792722"/>
                <a:gd name="connsiteX17" fmla="*/ 1578864 w 3199264"/>
                <a:gd name="connsiteY17" fmla="*/ 1603248 h 6792722"/>
                <a:gd name="connsiteX18" fmla="*/ 1609344 w 3199264"/>
                <a:gd name="connsiteY18" fmla="*/ 1694688 h 6792722"/>
                <a:gd name="connsiteX19" fmla="*/ 1670304 w 3199264"/>
                <a:gd name="connsiteY19" fmla="*/ 1745488 h 6792722"/>
                <a:gd name="connsiteX20" fmla="*/ 1782064 w 3199264"/>
                <a:gd name="connsiteY20" fmla="*/ 1765808 h 6792722"/>
                <a:gd name="connsiteX21" fmla="*/ 1822704 w 3199264"/>
                <a:gd name="connsiteY21" fmla="*/ 1755648 h 6792722"/>
                <a:gd name="connsiteX22" fmla="*/ 2005584 w 3199264"/>
                <a:gd name="connsiteY22" fmla="*/ 2040128 h 6792722"/>
                <a:gd name="connsiteX23" fmla="*/ 2086864 w 3199264"/>
                <a:gd name="connsiteY23" fmla="*/ 2121408 h 6792722"/>
                <a:gd name="connsiteX24" fmla="*/ 2076704 w 3199264"/>
                <a:gd name="connsiteY24" fmla="*/ 2182368 h 6792722"/>
                <a:gd name="connsiteX25" fmla="*/ 1934464 w 3199264"/>
                <a:gd name="connsiteY25" fmla="*/ 2212848 h 6792722"/>
                <a:gd name="connsiteX26" fmla="*/ 1914144 w 3199264"/>
                <a:gd name="connsiteY26" fmla="*/ 2273808 h 6792722"/>
                <a:gd name="connsiteX27" fmla="*/ 1964944 w 3199264"/>
                <a:gd name="connsiteY27" fmla="*/ 2344928 h 6792722"/>
                <a:gd name="connsiteX28" fmla="*/ 2005584 w 3199264"/>
                <a:gd name="connsiteY28" fmla="*/ 2395728 h 6792722"/>
                <a:gd name="connsiteX29" fmla="*/ 2046224 w 3199264"/>
                <a:gd name="connsiteY29" fmla="*/ 2385568 h 6792722"/>
                <a:gd name="connsiteX30" fmla="*/ 2056384 w 3199264"/>
                <a:gd name="connsiteY30" fmla="*/ 2477008 h 6792722"/>
                <a:gd name="connsiteX31" fmla="*/ 2046224 w 3199264"/>
                <a:gd name="connsiteY31" fmla="*/ 2527808 h 6792722"/>
                <a:gd name="connsiteX32" fmla="*/ 2086864 w 3199264"/>
                <a:gd name="connsiteY32" fmla="*/ 2639568 h 6792722"/>
                <a:gd name="connsiteX33" fmla="*/ 2198624 w 3199264"/>
                <a:gd name="connsiteY33" fmla="*/ 2852928 h 6792722"/>
                <a:gd name="connsiteX34" fmla="*/ 2259584 w 3199264"/>
                <a:gd name="connsiteY34" fmla="*/ 2964688 h 6792722"/>
                <a:gd name="connsiteX35" fmla="*/ 2208784 w 3199264"/>
                <a:gd name="connsiteY35" fmla="*/ 3045968 h 6792722"/>
                <a:gd name="connsiteX36" fmla="*/ 2137664 w 3199264"/>
                <a:gd name="connsiteY36" fmla="*/ 3086608 h 6792722"/>
                <a:gd name="connsiteX37" fmla="*/ 2056384 w 3199264"/>
                <a:gd name="connsiteY37" fmla="*/ 3096768 h 6792722"/>
                <a:gd name="connsiteX38" fmla="*/ 2025904 w 3199264"/>
                <a:gd name="connsiteY38" fmla="*/ 3137408 h 6792722"/>
                <a:gd name="connsiteX39" fmla="*/ 2046224 w 3199264"/>
                <a:gd name="connsiteY39" fmla="*/ 3249168 h 6792722"/>
                <a:gd name="connsiteX40" fmla="*/ 2107184 w 3199264"/>
                <a:gd name="connsiteY40" fmla="*/ 3279648 h 6792722"/>
                <a:gd name="connsiteX41" fmla="*/ 2188464 w 3199264"/>
                <a:gd name="connsiteY41" fmla="*/ 3350768 h 6792722"/>
                <a:gd name="connsiteX42" fmla="*/ 2300224 w 3199264"/>
                <a:gd name="connsiteY42" fmla="*/ 3543808 h 6792722"/>
                <a:gd name="connsiteX43" fmla="*/ 2391664 w 3199264"/>
                <a:gd name="connsiteY43" fmla="*/ 3553968 h 6792722"/>
                <a:gd name="connsiteX44" fmla="*/ 2493264 w 3199264"/>
                <a:gd name="connsiteY44" fmla="*/ 3665728 h 6792722"/>
                <a:gd name="connsiteX45" fmla="*/ 2605024 w 3199264"/>
                <a:gd name="connsiteY45" fmla="*/ 3777488 h 6792722"/>
                <a:gd name="connsiteX46" fmla="*/ 2625344 w 3199264"/>
                <a:gd name="connsiteY46" fmla="*/ 3929888 h 6792722"/>
                <a:gd name="connsiteX47" fmla="*/ 2584704 w 3199264"/>
                <a:gd name="connsiteY47" fmla="*/ 4021328 h 6792722"/>
                <a:gd name="connsiteX48" fmla="*/ 2584704 w 3199264"/>
                <a:gd name="connsiteY48" fmla="*/ 4082288 h 6792722"/>
                <a:gd name="connsiteX49" fmla="*/ 2645664 w 3199264"/>
                <a:gd name="connsiteY49" fmla="*/ 4173728 h 6792722"/>
                <a:gd name="connsiteX50" fmla="*/ 2686304 w 3199264"/>
                <a:gd name="connsiteY50" fmla="*/ 4224528 h 6792722"/>
                <a:gd name="connsiteX51" fmla="*/ 2686304 w 3199264"/>
                <a:gd name="connsiteY51" fmla="*/ 4336288 h 6792722"/>
                <a:gd name="connsiteX52" fmla="*/ 2676144 w 3199264"/>
                <a:gd name="connsiteY52" fmla="*/ 4407408 h 6792722"/>
                <a:gd name="connsiteX53" fmla="*/ 2706624 w 3199264"/>
                <a:gd name="connsiteY53" fmla="*/ 4478528 h 6792722"/>
                <a:gd name="connsiteX54" fmla="*/ 2767584 w 3199264"/>
                <a:gd name="connsiteY54" fmla="*/ 4559808 h 6792722"/>
                <a:gd name="connsiteX55" fmla="*/ 2706624 w 3199264"/>
                <a:gd name="connsiteY55" fmla="*/ 4651248 h 6792722"/>
                <a:gd name="connsiteX56" fmla="*/ 2655824 w 3199264"/>
                <a:gd name="connsiteY56" fmla="*/ 4742688 h 6792722"/>
                <a:gd name="connsiteX57" fmla="*/ 2696464 w 3199264"/>
                <a:gd name="connsiteY57" fmla="*/ 4834128 h 6792722"/>
                <a:gd name="connsiteX58" fmla="*/ 2826639 w 3199264"/>
                <a:gd name="connsiteY58" fmla="*/ 4966208 h 6792722"/>
                <a:gd name="connsiteX59" fmla="*/ 2892044 w 3199264"/>
                <a:gd name="connsiteY59" fmla="*/ 4959222 h 6792722"/>
                <a:gd name="connsiteX60" fmla="*/ 2949829 w 3199264"/>
                <a:gd name="connsiteY60" fmla="*/ 5142103 h 6792722"/>
                <a:gd name="connsiteX61" fmla="*/ 3081274 w 3199264"/>
                <a:gd name="connsiteY61" fmla="*/ 5141468 h 6792722"/>
                <a:gd name="connsiteX62" fmla="*/ 3120009 w 3199264"/>
                <a:gd name="connsiteY62" fmla="*/ 5389753 h 6792722"/>
                <a:gd name="connsiteX63" fmla="*/ 3059049 w 3199264"/>
                <a:gd name="connsiteY63" fmla="*/ 5463413 h 6792722"/>
                <a:gd name="connsiteX64" fmla="*/ 3021584 w 3199264"/>
                <a:gd name="connsiteY64" fmla="*/ 5646928 h 6792722"/>
                <a:gd name="connsiteX65" fmla="*/ 3031744 w 3199264"/>
                <a:gd name="connsiteY65" fmla="*/ 5748528 h 6792722"/>
                <a:gd name="connsiteX66" fmla="*/ 3092704 w 3199264"/>
                <a:gd name="connsiteY66" fmla="*/ 5880608 h 6792722"/>
                <a:gd name="connsiteX67" fmla="*/ 3173984 w 3199264"/>
                <a:gd name="connsiteY67" fmla="*/ 5931408 h 6792722"/>
                <a:gd name="connsiteX68" fmla="*/ 3180334 w 3199264"/>
                <a:gd name="connsiteY68" fmla="*/ 6112383 h 6792722"/>
                <a:gd name="connsiteX69" fmla="*/ 2941066 w 3199264"/>
                <a:gd name="connsiteY69" fmla="*/ 6170803 h 6792722"/>
                <a:gd name="connsiteX70" fmla="*/ 2920619 w 3199264"/>
                <a:gd name="connsiteY70" fmla="*/ 6216522 h 6792722"/>
                <a:gd name="connsiteX71" fmla="*/ 2972181 w 3199264"/>
                <a:gd name="connsiteY71" fmla="*/ 6323203 h 6792722"/>
                <a:gd name="connsiteX72" fmla="*/ 3004439 w 3199264"/>
                <a:gd name="connsiteY72" fmla="*/ 6418453 h 6792722"/>
                <a:gd name="connsiteX73" fmla="*/ 2953385 w 3199264"/>
                <a:gd name="connsiteY73" fmla="*/ 6507734 h 6792722"/>
                <a:gd name="connsiteX74" fmla="*/ 2846324 w 3199264"/>
                <a:gd name="connsiteY74" fmla="*/ 6553708 h 6792722"/>
                <a:gd name="connsiteX75" fmla="*/ 2894584 w 3199264"/>
                <a:gd name="connsiteY75" fmla="*/ 6652767 h 6792722"/>
                <a:gd name="connsiteX76" fmla="*/ 2777236 w 3199264"/>
                <a:gd name="connsiteY76" fmla="*/ 6672580 h 6792722"/>
                <a:gd name="connsiteX77" fmla="*/ 2747264 w 3199264"/>
                <a:gd name="connsiteY77" fmla="*/ 6756907 h 6792722"/>
                <a:gd name="connsiteX78" fmla="*/ 2679319 w 3199264"/>
                <a:gd name="connsiteY78" fmla="*/ 6792722 h 6792722"/>
                <a:gd name="connsiteX0" fmla="*/ 0 w 3193655"/>
                <a:gd name="connsiteY0" fmla="*/ 0 h 6792722"/>
                <a:gd name="connsiteX1" fmla="*/ 136144 w 3193655"/>
                <a:gd name="connsiteY1" fmla="*/ 152400 h 6792722"/>
                <a:gd name="connsiteX2" fmla="*/ 613664 w 3193655"/>
                <a:gd name="connsiteY2" fmla="*/ 154431 h 6792722"/>
                <a:gd name="connsiteX3" fmla="*/ 766064 w 3193655"/>
                <a:gd name="connsiteY3" fmla="*/ 201168 h 6792722"/>
                <a:gd name="connsiteX4" fmla="*/ 908304 w 3193655"/>
                <a:gd name="connsiteY4" fmla="*/ 465328 h 6792722"/>
                <a:gd name="connsiteX5" fmla="*/ 1060704 w 3193655"/>
                <a:gd name="connsiteY5" fmla="*/ 739648 h 6792722"/>
                <a:gd name="connsiteX6" fmla="*/ 1243584 w 3193655"/>
                <a:gd name="connsiteY6" fmla="*/ 861568 h 6792722"/>
                <a:gd name="connsiteX7" fmla="*/ 1355344 w 3193655"/>
                <a:gd name="connsiteY7" fmla="*/ 892048 h 6792722"/>
                <a:gd name="connsiteX8" fmla="*/ 1446784 w 3193655"/>
                <a:gd name="connsiteY8" fmla="*/ 892048 h 6792722"/>
                <a:gd name="connsiteX9" fmla="*/ 1538224 w 3193655"/>
                <a:gd name="connsiteY9" fmla="*/ 953008 h 6792722"/>
                <a:gd name="connsiteX10" fmla="*/ 1599184 w 3193655"/>
                <a:gd name="connsiteY10" fmla="*/ 1034288 h 6792722"/>
                <a:gd name="connsiteX11" fmla="*/ 1558544 w 3193655"/>
                <a:gd name="connsiteY11" fmla="*/ 1146048 h 6792722"/>
                <a:gd name="connsiteX12" fmla="*/ 1538224 w 3193655"/>
                <a:gd name="connsiteY12" fmla="*/ 1186688 h 6792722"/>
                <a:gd name="connsiteX13" fmla="*/ 1568704 w 3193655"/>
                <a:gd name="connsiteY13" fmla="*/ 1298448 h 6792722"/>
                <a:gd name="connsiteX14" fmla="*/ 1649984 w 3193655"/>
                <a:gd name="connsiteY14" fmla="*/ 1410208 h 6792722"/>
                <a:gd name="connsiteX15" fmla="*/ 1660144 w 3193655"/>
                <a:gd name="connsiteY15" fmla="*/ 1481328 h 6792722"/>
                <a:gd name="connsiteX16" fmla="*/ 1609344 w 3193655"/>
                <a:gd name="connsiteY16" fmla="*/ 1562608 h 6792722"/>
                <a:gd name="connsiteX17" fmla="*/ 1578864 w 3193655"/>
                <a:gd name="connsiteY17" fmla="*/ 1603248 h 6792722"/>
                <a:gd name="connsiteX18" fmla="*/ 1609344 w 3193655"/>
                <a:gd name="connsiteY18" fmla="*/ 1694688 h 6792722"/>
                <a:gd name="connsiteX19" fmla="*/ 1670304 w 3193655"/>
                <a:gd name="connsiteY19" fmla="*/ 1745488 h 6792722"/>
                <a:gd name="connsiteX20" fmla="*/ 1782064 w 3193655"/>
                <a:gd name="connsiteY20" fmla="*/ 1765808 h 6792722"/>
                <a:gd name="connsiteX21" fmla="*/ 1822704 w 3193655"/>
                <a:gd name="connsiteY21" fmla="*/ 1755648 h 6792722"/>
                <a:gd name="connsiteX22" fmla="*/ 2005584 w 3193655"/>
                <a:gd name="connsiteY22" fmla="*/ 2040128 h 6792722"/>
                <a:gd name="connsiteX23" fmla="*/ 2086864 w 3193655"/>
                <a:gd name="connsiteY23" fmla="*/ 2121408 h 6792722"/>
                <a:gd name="connsiteX24" fmla="*/ 2076704 w 3193655"/>
                <a:gd name="connsiteY24" fmla="*/ 2182368 h 6792722"/>
                <a:gd name="connsiteX25" fmla="*/ 1934464 w 3193655"/>
                <a:gd name="connsiteY25" fmla="*/ 2212848 h 6792722"/>
                <a:gd name="connsiteX26" fmla="*/ 1914144 w 3193655"/>
                <a:gd name="connsiteY26" fmla="*/ 2273808 h 6792722"/>
                <a:gd name="connsiteX27" fmla="*/ 1964944 w 3193655"/>
                <a:gd name="connsiteY27" fmla="*/ 2344928 h 6792722"/>
                <a:gd name="connsiteX28" fmla="*/ 2005584 w 3193655"/>
                <a:gd name="connsiteY28" fmla="*/ 2395728 h 6792722"/>
                <a:gd name="connsiteX29" fmla="*/ 2046224 w 3193655"/>
                <a:gd name="connsiteY29" fmla="*/ 2385568 h 6792722"/>
                <a:gd name="connsiteX30" fmla="*/ 2056384 w 3193655"/>
                <a:gd name="connsiteY30" fmla="*/ 2477008 h 6792722"/>
                <a:gd name="connsiteX31" fmla="*/ 2046224 w 3193655"/>
                <a:gd name="connsiteY31" fmla="*/ 2527808 h 6792722"/>
                <a:gd name="connsiteX32" fmla="*/ 2086864 w 3193655"/>
                <a:gd name="connsiteY32" fmla="*/ 2639568 h 6792722"/>
                <a:gd name="connsiteX33" fmla="*/ 2198624 w 3193655"/>
                <a:gd name="connsiteY33" fmla="*/ 2852928 h 6792722"/>
                <a:gd name="connsiteX34" fmla="*/ 2259584 w 3193655"/>
                <a:gd name="connsiteY34" fmla="*/ 2964688 h 6792722"/>
                <a:gd name="connsiteX35" fmla="*/ 2208784 w 3193655"/>
                <a:gd name="connsiteY35" fmla="*/ 3045968 h 6792722"/>
                <a:gd name="connsiteX36" fmla="*/ 2137664 w 3193655"/>
                <a:gd name="connsiteY36" fmla="*/ 3086608 h 6792722"/>
                <a:gd name="connsiteX37" fmla="*/ 2056384 w 3193655"/>
                <a:gd name="connsiteY37" fmla="*/ 3096768 h 6792722"/>
                <a:gd name="connsiteX38" fmla="*/ 2025904 w 3193655"/>
                <a:gd name="connsiteY38" fmla="*/ 3137408 h 6792722"/>
                <a:gd name="connsiteX39" fmla="*/ 2046224 w 3193655"/>
                <a:gd name="connsiteY39" fmla="*/ 3249168 h 6792722"/>
                <a:gd name="connsiteX40" fmla="*/ 2107184 w 3193655"/>
                <a:gd name="connsiteY40" fmla="*/ 3279648 h 6792722"/>
                <a:gd name="connsiteX41" fmla="*/ 2188464 w 3193655"/>
                <a:gd name="connsiteY41" fmla="*/ 3350768 h 6792722"/>
                <a:gd name="connsiteX42" fmla="*/ 2300224 w 3193655"/>
                <a:gd name="connsiteY42" fmla="*/ 3543808 h 6792722"/>
                <a:gd name="connsiteX43" fmla="*/ 2391664 w 3193655"/>
                <a:gd name="connsiteY43" fmla="*/ 3553968 h 6792722"/>
                <a:gd name="connsiteX44" fmla="*/ 2493264 w 3193655"/>
                <a:gd name="connsiteY44" fmla="*/ 3665728 h 6792722"/>
                <a:gd name="connsiteX45" fmla="*/ 2605024 w 3193655"/>
                <a:gd name="connsiteY45" fmla="*/ 3777488 h 6792722"/>
                <a:gd name="connsiteX46" fmla="*/ 2625344 w 3193655"/>
                <a:gd name="connsiteY46" fmla="*/ 3929888 h 6792722"/>
                <a:gd name="connsiteX47" fmla="*/ 2584704 w 3193655"/>
                <a:gd name="connsiteY47" fmla="*/ 4021328 h 6792722"/>
                <a:gd name="connsiteX48" fmla="*/ 2584704 w 3193655"/>
                <a:gd name="connsiteY48" fmla="*/ 4082288 h 6792722"/>
                <a:gd name="connsiteX49" fmla="*/ 2645664 w 3193655"/>
                <a:gd name="connsiteY49" fmla="*/ 4173728 h 6792722"/>
                <a:gd name="connsiteX50" fmla="*/ 2686304 w 3193655"/>
                <a:gd name="connsiteY50" fmla="*/ 4224528 h 6792722"/>
                <a:gd name="connsiteX51" fmla="*/ 2686304 w 3193655"/>
                <a:gd name="connsiteY51" fmla="*/ 4336288 h 6792722"/>
                <a:gd name="connsiteX52" fmla="*/ 2676144 w 3193655"/>
                <a:gd name="connsiteY52" fmla="*/ 4407408 h 6792722"/>
                <a:gd name="connsiteX53" fmla="*/ 2706624 w 3193655"/>
                <a:gd name="connsiteY53" fmla="*/ 4478528 h 6792722"/>
                <a:gd name="connsiteX54" fmla="*/ 2767584 w 3193655"/>
                <a:gd name="connsiteY54" fmla="*/ 4559808 h 6792722"/>
                <a:gd name="connsiteX55" fmla="*/ 2706624 w 3193655"/>
                <a:gd name="connsiteY55" fmla="*/ 4651248 h 6792722"/>
                <a:gd name="connsiteX56" fmla="*/ 2655824 w 3193655"/>
                <a:gd name="connsiteY56" fmla="*/ 4742688 h 6792722"/>
                <a:gd name="connsiteX57" fmla="*/ 2696464 w 3193655"/>
                <a:gd name="connsiteY57" fmla="*/ 4834128 h 6792722"/>
                <a:gd name="connsiteX58" fmla="*/ 2826639 w 3193655"/>
                <a:gd name="connsiteY58" fmla="*/ 4966208 h 6792722"/>
                <a:gd name="connsiteX59" fmla="*/ 2892044 w 3193655"/>
                <a:gd name="connsiteY59" fmla="*/ 4959222 h 6792722"/>
                <a:gd name="connsiteX60" fmla="*/ 2949829 w 3193655"/>
                <a:gd name="connsiteY60" fmla="*/ 5142103 h 6792722"/>
                <a:gd name="connsiteX61" fmla="*/ 3081274 w 3193655"/>
                <a:gd name="connsiteY61" fmla="*/ 5141468 h 6792722"/>
                <a:gd name="connsiteX62" fmla="*/ 3120009 w 3193655"/>
                <a:gd name="connsiteY62" fmla="*/ 5389753 h 6792722"/>
                <a:gd name="connsiteX63" fmla="*/ 3059049 w 3193655"/>
                <a:gd name="connsiteY63" fmla="*/ 5463413 h 6792722"/>
                <a:gd name="connsiteX64" fmla="*/ 3021584 w 3193655"/>
                <a:gd name="connsiteY64" fmla="*/ 5646928 h 6792722"/>
                <a:gd name="connsiteX65" fmla="*/ 3031744 w 3193655"/>
                <a:gd name="connsiteY65" fmla="*/ 5748528 h 6792722"/>
                <a:gd name="connsiteX66" fmla="*/ 3092704 w 3193655"/>
                <a:gd name="connsiteY66" fmla="*/ 5880608 h 6792722"/>
                <a:gd name="connsiteX67" fmla="*/ 3173984 w 3193655"/>
                <a:gd name="connsiteY67" fmla="*/ 5931408 h 6792722"/>
                <a:gd name="connsiteX68" fmla="*/ 3180334 w 3193655"/>
                <a:gd name="connsiteY68" fmla="*/ 6112383 h 6792722"/>
                <a:gd name="connsiteX69" fmla="*/ 3017266 w 3193655"/>
                <a:gd name="connsiteY69" fmla="*/ 6165088 h 6792722"/>
                <a:gd name="connsiteX70" fmla="*/ 2920619 w 3193655"/>
                <a:gd name="connsiteY70" fmla="*/ 6216522 h 6792722"/>
                <a:gd name="connsiteX71" fmla="*/ 2972181 w 3193655"/>
                <a:gd name="connsiteY71" fmla="*/ 6323203 h 6792722"/>
                <a:gd name="connsiteX72" fmla="*/ 3004439 w 3193655"/>
                <a:gd name="connsiteY72" fmla="*/ 6418453 h 6792722"/>
                <a:gd name="connsiteX73" fmla="*/ 2953385 w 3193655"/>
                <a:gd name="connsiteY73" fmla="*/ 6507734 h 6792722"/>
                <a:gd name="connsiteX74" fmla="*/ 2846324 w 3193655"/>
                <a:gd name="connsiteY74" fmla="*/ 6553708 h 6792722"/>
                <a:gd name="connsiteX75" fmla="*/ 2894584 w 3193655"/>
                <a:gd name="connsiteY75" fmla="*/ 6652767 h 6792722"/>
                <a:gd name="connsiteX76" fmla="*/ 2777236 w 3193655"/>
                <a:gd name="connsiteY76" fmla="*/ 6672580 h 6792722"/>
                <a:gd name="connsiteX77" fmla="*/ 2747264 w 3193655"/>
                <a:gd name="connsiteY77" fmla="*/ 6756907 h 6792722"/>
                <a:gd name="connsiteX78" fmla="*/ 2679319 w 3193655"/>
                <a:gd name="connsiteY78" fmla="*/ 6792722 h 6792722"/>
                <a:gd name="connsiteX0" fmla="*/ 0 w 3193655"/>
                <a:gd name="connsiteY0" fmla="*/ 0 h 6792722"/>
                <a:gd name="connsiteX1" fmla="*/ 136144 w 3193655"/>
                <a:gd name="connsiteY1" fmla="*/ 152400 h 6792722"/>
                <a:gd name="connsiteX2" fmla="*/ 613664 w 3193655"/>
                <a:gd name="connsiteY2" fmla="*/ 154431 h 6792722"/>
                <a:gd name="connsiteX3" fmla="*/ 766064 w 3193655"/>
                <a:gd name="connsiteY3" fmla="*/ 201168 h 6792722"/>
                <a:gd name="connsiteX4" fmla="*/ 908304 w 3193655"/>
                <a:gd name="connsiteY4" fmla="*/ 465328 h 6792722"/>
                <a:gd name="connsiteX5" fmla="*/ 1060704 w 3193655"/>
                <a:gd name="connsiteY5" fmla="*/ 739648 h 6792722"/>
                <a:gd name="connsiteX6" fmla="*/ 1243584 w 3193655"/>
                <a:gd name="connsiteY6" fmla="*/ 861568 h 6792722"/>
                <a:gd name="connsiteX7" fmla="*/ 1355344 w 3193655"/>
                <a:gd name="connsiteY7" fmla="*/ 892048 h 6792722"/>
                <a:gd name="connsiteX8" fmla="*/ 1446784 w 3193655"/>
                <a:gd name="connsiteY8" fmla="*/ 892048 h 6792722"/>
                <a:gd name="connsiteX9" fmla="*/ 1538224 w 3193655"/>
                <a:gd name="connsiteY9" fmla="*/ 953008 h 6792722"/>
                <a:gd name="connsiteX10" fmla="*/ 1599184 w 3193655"/>
                <a:gd name="connsiteY10" fmla="*/ 1034288 h 6792722"/>
                <a:gd name="connsiteX11" fmla="*/ 1558544 w 3193655"/>
                <a:gd name="connsiteY11" fmla="*/ 1146048 h 6792722"/>
                <a:gd name="connsiteX12" fmla="*/ 1538224 w 3193655"/>
                <a:gd name="connsiteY12" fmla="*/ 1186688 h 6792722"/>
                <a:gd name="connsiteX13" fmla="*/ 1568704 w 3193655"/>
                <a:gd name="connsiteY13" fmla="*/ 1298448 h 6792722"/>
                <a:gd name="connsiteX14" fmla="*/ 1649984 w 3193655"/>
                <a:gd name="connsiteY14" fmla="*/ 1410208 h 6792722"/>
                <a:gd name="connsiteX15" fmla="*/ 1660144 w 3193655"/>
                <a:gd name="connsiteY15" fmla="*/ 1481328 h 6792722"/>
                <a:gd name="connsiteX16" fmla="*/ 1609344 w 3193655"/>
                <a:gd name="connsiteY16" fmla="*/ 1562608 h 6792722"/>
                <a:gd name="connsiteX17" fmla="*/ 1578864 w 3193655"/>
                <a:gd name="connsiteY17" fmla="*/ 1603248 h 6792722"/>
                <a:gd name="connsiteX18" fmla="*/ 1609344 w 3193655"/>
                <a:gd name="connsiteY18" fmla="*/ 1694688 h 6792722"/>
                <a:gd name="connsiteX19" fmla="*/ 1670304 w 3193655"/>
                <a:gd name="connsiteY19" fmla="*/ 1745488 h 6792722"/>
                <a:gd name="connsiteX20" fmla="*/ 1782064 w 3193655"/>
                <a:gd name="connsiteY20" fmla="*/ 1765808 h 6792722"/>
                <a:gd name="connsiteX21" fmla="*/ 1822704 w 3193655"/>
                <a:gd name="connsiteY21" fmla="*/ 1755648 h 6792722"/>
                <a:gd name="connsiteX22" fmla="*/ 2005584 w 3193655"/>
                <a:gd name="connsiteY22" fmla="*/ 2040128 h 6792722"/>
                <a:gd name="connsiteX23" fmla="*/ 2086864 w 3193655"/>
                <a:gd name="connsiteY23" fmla="*/ 2121408 h 6792722"/>
                <a:gd name="connsiteX24" fmla="*/ 2076704 w 3193655"/>
                <a:gd name="connsiteY24" fmla="*/ 2182368 h 6792722"/>
                <a:gd name="connsiteX25" fmla="*/ 1934464 w 3193655"/>
                <a:gd name="connsiteY25" fmla="*/ 2212848 h 6792722"/>
                <a:gd name="connsiteX26" fmla="*/ 1914144 w 3193655"/>
                <a:gd name="connsiteY26" fmla="*/ 2273808 h 6792722"/>
                <a:gd name="connsiteX27" fmla="*/ 1964944 w 3193655"/>
                <a:gd name="connsiteY27" fmla="*/ 2344928 h 6792722"/>
                <a:gd name="connsiteX28" fmla="*/ 2005584 w 3193655"/>
                <a:gd name="connsiteY28" fmla="*/ 2395728 h 6792722"/>
                <a:gd name="connsiteX29" fmla="*/ 2046224 w 3193655"/>
                <a:gd name="connsiteY29" fmla="*/ 2385568 h 6792722"/>
                <a:gd name="connsiteX30" fmla="*/ 2056384 w 3193655"/>
                <a:gd name="connsiteY30" fmla="*/ 2477008 h 6792722"/>
                <a:gd name="connsiteX31" fmla="*/ 2046224 w 3193655"/>
                <a:gd name="connsiteY31" fmla="*/ 2527808 h 6792722"/>
                <a:gd name="connsiteX32" fmla="*/ 2086864 w 3193655"/>
                <a:gd name="connsiteY32" fmla="*/ 2639568 h 6792722"/>
                <a:gd name="connsiteX33" fmla="*/ 2198624 w 3193655"/>
                <a:gd name="connsiteY33" fmla="*/ 2852928 h 6792722"/>
                <a:gd name="connsiteX34" fmla="*/ 2259584 w 3193655"/>
                <a:gd name="connsiteY34" fmla="*/ 2964688 h 6792722"/>
                <a:gd name="connsiteX35" fmla="*/ 2208784 w 3193655"/>
                <a:gd name="connsiteY35" fmla="*/ 3045968 h 6792722"/>
                <a:gd name="connsiteX36" fmla="*/ 2137664 w 3193655"/>
                <a:gd name="connsiteY36" fmla="*/ 3086608 h 6792722"/>
                <a:gd name="connsiteX37" fmla="*/ 2056384 w 3193655"/>
                <a:gd name="connsiteY37" fmla="*/ 3096768 h 6792722"/>
                <a:gd name="connsiteX38" fmla="*/ 2025904 w 3193655"/>
                <a:gd name="connsiteY38" fmla="*/ 3137408 h 6792722"/>
                <a:gd name="connsiteX39" fmla="*/ 2046224 w 3193655"/>
                <a:gd name="connsiteY39" fmla="*/ 3249168 h 6792722"/>
                <a:gd name="connsiteX40" fmla="*/ 2107184 w 3193655"/>
                <a:gd name="connsiteY40" fmla="*/ 3279648 h 6792722"/>
                <a:gd name="connsiteX41" fmla="*/ 2188464 w 3193655"/>
                <a:gd name="connsiteY41" fmla="*/ 3350768 h 6792722"/>
                <a:gd name="connsiteX42" fmla="*/ 2300224 w 3193655"/>
                <a:gd name="connsiteY42" fmla="*/ 3543808 h 6792722"/>
                <a:gd name="connsiteX43" fmla="*/ 2391664 w 3193655"/>
                <a:gd name="connsiteY43" fmla="*/ 3553968 h 6792722"/>
                <a:gd name="connsiteX44" fmla="*/ 2493264 w 3193655"/>
                <a:gd name="connsiteY44" fmla="*/ 3665728 h 6792722"/>
                <a:gd name="connsiteX45" fmla="*/ 2605024 w 3193655"/>
                <a:gd name="connsiteY45" fmla="*/ 3777488 h 6792722"/>
                <a:gd name="connsiteX46" fmla="*/ 2625344 w 3193655"/>
                <a:gd name="connsiteY46" fmla="*/ 3929888 h 6792722"/>
                <a:gd name="connsiteX47" fmla="*/ 2584704 w 3193655"/>
                <a:gd name="connsiteY47" fmla="*/ 4021328 h 6792722"/>
                <a:gd name="connsiteX48" fmla="*/ 2584704 w 3193655"/>
                <a:gd name="connsiteY48" fmla="*/ 4082288 h 6792722"/>
                <a:gd name="connsiteX49" fmla="*/ 2645664 w 3193655"/>
                <a:gd name="connsiteY49" fmla="*/ 4173728 h 6792722"/>
                <a:gd name="connsiteX50" fmla="*/ 2686304 w 3193655"/>
                <a:gd name="connsiteY50" fmla="*/ 4224528 h 6792722"/>
                <a:gd name="connsiteX51" fmla="*/ 2686304 w 3193655"/>
                <a:gd name="connsiteY51" fmla="*/ 4336288 h 6792722"/>
                <a:gd name="connsiteX52" fmla="*/ 2676144 w 3193655"/>
                <a:gd name="connsiteY52" fmla="*/ 4407408 h 6792722"/>
                <a:gd name="connsiteX53" fmla="*/ 2706624 w 3193655"/>
                <a:gd name="connsiteY53" fmla="*/ 4478528 h 6792722"/>
                <a:gd name="connsiteX54" fmla="*/ 2767584 w 3193655"/>
                <a:gd name="connsiteY54" fmla="*/ 4559808 h 6792722"/>
                <a:gd name="connsiteX55" fmla="*/ 2706624 w 3193655"/>
                <a:gd name="connsiteY55" fmla="*/ 4651248 h 6792722"/>
                <a:gd name="connsiteX56" fmla="*/ 2655824 w 3193655"/>
                <a:gd name="connsiteY56" fmla="*/ 4742688 h 6792722"/>
                <a:gd name="connsiteX57" fmla="*/ 2696464 w 3193655"/>
                <a:gd name="connsiteY57" fmla="*/ 4834128 h 6792722"/>
                <a:gd name="connsiteX58" fmla="*/ 2826639 w 3193655"/>
                <a:gd name="connsiteY58" fmla="*/ 4966208 h 6792722"/>
                <a:gd name="connsiteX59" fmla="*/ 2892044 w 3193655"/>
                <a:gd name="connsiteY59" fmla="*/ 4959222 h 6792722"/>
                <a:gd name="connsiteX60" fmla="*/ 2949829 w 3193655"/>
                <a:gd name="connsiteY60" fmla="*/ 5142103 h 6792722"/>
                <a:gd name="connsiteX61" fmla="*/ 3081274 w 3193655"/>
                <a:gd name="connsiteY61" fmla="*/ 5141468 h 6792722"/>
                <a:gd name="connsiteX62" fmla="*/ 3120009 w 3193655"/>
                <a:gd name="connsiteY62" fmla="*/ 5389753 h 6792722"/>
                <a:gd name="connsiteX63" fmla="*/ 3059049 w 3193655"/>
                <a:gd name="connsiteY63" fmla="*/ 5463413 h 6792722"/>
                <a:gd name="connsiteX64" fmla="*/ 3021584 w 3193655"/>
                <a:gd name="connsiteY64" fmla="*/ 5646928 h 6792722"/>
                <a:gd name="connsiteX65" fmla="*/ 3031744 w 3193655"/>
                <a:gd name="connsiteY65" fmla="*/ 5748528 h 6792722"/>
                <a:gd name="connsiteX66" fmla="*/ 3092704 w 3193655"/>
                <a:gd name="connsiteY66" fmla="*/ 5880608 h 6792722"/>
                <a:gd name="connsiteX67" fmla="*/ 3173984 w 3193655"/>
                <a:gd name="connsiteY67" fmla="*/ 5931408 h 6792722"/>
                <a:gd name="connsiteX68" fmla="*/ 3180334 w 3193655"/>
                <a:gd name="connsiteY68" fmla="*/ 6112383 h 6792722"/>
                <a:gd name="connsiteX69" fmla="*/ 3017266 w 3193655"/>
                <a:gd name="connsiteY69" fmla="*/ 6165088 h 6792722"/>
                <a:gd name="connsiteX70" fmla="*/ 2920619 w 3193655"/>
                <a:gd name="connsiteY70" fmla="*/ 6216522 h 6792722"/>
                <a:gd name="connsiteX71" fmla="*/ 2972181 w 3193655"/>
                <a:gd name="connsiteY71" fmla="*/ 6323203 h 6792722"/>
                <a:gd name="connsiteX72" fmla="*/ 3004439 w 3193655"/>
                <a:gd name="connsiteY72" fmla="*/ 6418453 h 6792722"/>
                <a:gd name="connsiteX73" fmla="*/ 2953385 w 3193655"/>
                <a:gd name="connsiteY73" fmla="*/ 6507734 h 6792722"/>
                <a:gd name="connsiteX74" fmla="*/ 2846324 w 3193655"/>
                <a:gd name="connsiteY74" fmla="*/ 6553708 h 6792722"/>
                <a:gd name="connsiteX75" fmla="*/ 2894584 w 3193655"/>
                <a:gd name="connsiteY75" fmla="*/ 6652767 h 6792722"/>
                <a:gd name="connsiteX76" fmla="*/ 2777236 w 3193655"/>
                <a:gd name="connsiteY76" fmla="*/ 6672580 h 6792722"/>
                <a:gd name="connsiteX77" fmla="*/ 2747264 w 3193655"/>
                <a:gd name="connsiteY77" fmla="*/ 6756907 h 6792722"/>
                <a:gd name="connsiteX78" fmla="*/ 2679319 w 3193655"/>
                <a:gd name="connsiteY78" fmla="*/ 6792722 h 6792722"/>
                <a:gd name="connsiteX0" fmla="*/ 0 w 3194075"/>
                <a:gd name="connsiteY0" fmla="*/ 0 h 6792722"/>
                <a:gd name="connsiteX1" fmla="*/ 136144 w 3194075"/>
                <a:gd name="connsiteY1" fmla="*/ 152400 h 6792722"/>
                <a:gd name="connsiteX2" fmla="*/ 613664 w 3194075"/>
                <a:gd name="connsiteY2" fmla="*/ 154431 h 6792722"/>
                <a:gd name="connsiteX3" fmla="*/ 766064 w 3194075"/>
                <a:gd name="connsiteY3" fmla="*/ 201168 h 6792722"/>
                <a:gd name="connsiteX4" fmla="*/ 908304 w 3194075"/>
                <a:gd name="connsiteY4" fmla="*/ 465328 h 6792722"/>
                <a:gd name="connsiteX5" fmla="*/ 1060704 w 3194075"/>
                <a:gd name="connsiteY5" fmla="*/ 739648 h 6792722"/>
                <a:gd name="connsiteX6" fmla="*/ 1243584 w 3194075"/>
                <a:gd name="connsiteY6" fmla="*/ 861568 h 6792722"/>
                <a:gd name="connsiteX7" fmla="*/ 1355344 w 3194075"/>
                <a:gd name="connsiteY7" fmla="*/ 892048 h 6792722"/>
                <a:gd name="connsiteX8" fmla="*/ 1446784 w 3194075"/>
                <a:gd name="connsiteY8" fmla="*/ 892048 h 6792722"/>
                <a:gd name="connsiteX9" fmla="*/ 1538224 w 3194075"/>
                <a:gd name="connsiteY9" fmla="*/ 953008 h 6792722"/>
                <a:gd name="connsiteX10" fmla="*/ 1599184 w 3194075"/>
                <a:gd name="connsiteY10" fmla="*/ 1034288 h 6792722"/>
                <a:gd name="connsiteX11" fmla="*/ 1558544 w 3194075"/>
                <a:gd name="connsiteY11" fmla="*/ 1146048 h 6792722"/>
                <a:gd name="connsiteX12" fmla="*/ 1538224 w 3194075"/>
                <a:gd name="connsiteY12" fmla="*/ 1186688 h 6792722"/>
                <a:gd name="connsiteX13" fmla="*/ 1568704 w 3194075"/>
                <a:gd name="connsiteY13" fmla="*/ 1298448 h 6792722"/>
                <a:gd name="connsiteX14" fmla="*/ 1649984 w 3194075"/>
                <a:gd name="connsiteY14" fmla="*/ 1410208 h 6792722"/>
                <a:gd name="connsiteX15" fmla="*/ 1660144 w 3194075"/>
                <a:gd name="connsiteY15" fmla="*/ 1481328 h 6792722"/>
                <a:gd name="connsiteX16" fmla="*/ 1609344 w 3194075"/>
                <a:gd name="connsiteY16" fmla="*/ 1562608 h 6792722"/>
                <a:gd name="connsiteX17" fmla="*/ 1578864 w 3194075"/>
                <a:gd name="connsiteY17" fmla="*/ 1603248 h 6792722"/>
                <a:gd name="connsiteX18" fmla="*/ 1609344 w 3194075"/>
                <a:gd name="connsiteY18" fmla="*/ 1694688 h 6792722"/>
                <a:gd name="connsiteX19" fmla="*/ 1670304 w 3194075"/>
                <a:gd name="connsiteY19" fmla="*/ 1745488 h 6792722"/>
                <a:gd name="connsiteX20" fmla="*/ 1782064 w 3194075"/>
                <a:gd name="connsiteY20" fmla="*/ 1765808 h 6792722"/>
                <a:gd name="connsiteX21" fmla="*/ 1822704 w 3194075"/>
                <a:gd name="connsiteY21" fmla="*/ 1755648 h 6792722"/>
                <a:gd name="connsiteX22" fmla="*/ 2005584 w 3194075"/>
                <a:gd name="connsiteY22" fmla="*/ 2040128 h 6792722"/>
                <a:gd name="connsiteX23" fmla="*/ 2086864 w 3194075"/>
                <a:gd name="connsiteY23" fmla="*/ 2121408 h 6792722"/>
                <a:gd name="connsiteX24" fmla="*/ 2076704 w 3194075"/>
                <a:gd name="connsiteY24" fmla="*/ 2182368 h 6792722"/>
                <a:gd name="connsiteX25" fmla="*/ 1934464 w 3194075"/>
                <a:gd name="connsiteY25" fmla="*/ 2212848 h 6792722"/>
                <a:gd name="connsiteX26" fmla="*/ 1914144 w 3194075"/>
                <a:gd name="connsiteY26" fmla="*/ 2273808 h 6792722"/>
                <a:gd name="connsiteX27" fmla="*/ 1964944 w 3194075"/>
                <a:gd name="connsiteY27" fmla="*/ 2344928 h 6792722"/>
                <a:gd name="connsiteX28" fmla="*/ 2005584 w 3194075"/>
                <a:gd name="connsiteY28" fmla="*/ 2395728 h 6792722"/>
                <a:gd name="connsiteX29" fmla="*/ 2046224 w 3194075"/>
                <a:gd name="connsiteY29" fmla="*/ 2385568 h 6792722"/>
                <a:gd name="connsiteX30" fmla="*/ 2056384 w 3194075"/>
                <a:gd name="connsiteY30" fmla="*/ 2477008 h 6792722"/>
                <a:gd name="connsiteX31" fmla="*/ 2046224 w 3194075"/>
                <a:gd name="connsiteY31" fmla="*/ 2527808 h 6792722"/>
                <a:gd name="connsiteX32" fmla="*/ 2086864 w 3194075"/>
                <a:gd name="connsiteY32" fmla="*/ 2639568 h 6792722"/>
                <a:gd name="connsiteX33" fmla="*/ 2198624 w 3194075"/>
                <a:gd name="connsiteY33" fmla="*/ 2852928 h 6792722"/>
                <a:gd name="connsiteX34" fmla="*/ 2259584 w 3194075"/>
                <a:gd name="connsiteY34" fmla="*/ 2964688 h 6792722"/>
                <a:gd name="connsiteX35" fmla="*/ 2208784 w 3194075"/>
                <a:gd name="connsiteY35" fmla="*/ 3045968 h 6792722"/>
                <a:gd name="connsiteX36" fmla="*/ 2137664 w 3194075"/>
                <a:gd name="connsiteY36" fmla="*/ 3086608 h 6792722"/>
                <a:gd name="connsiteX37" fmla="*/ 2056384 w 3194075"/>
                <a:gd name="connsiteY37" fmla="*/ 3096768 h 6792722"/>
                <a:gd name="connsiteX38" fmla="*/ 2025904 w 3194075"/>
                <a:gd name="connsiteY38" fmla="*/ 3137408 h 6792722"/>
                <a:gd name="connsiteX39" fmla="*/ 2046224 w 3194075"/>
                <a:gd name="connsiteY39" fmla="*/ 3249168 h 6792722"/>
                <a:gd name="connsiteX40" fmla="*/ 2107184 w 3194075"/>
                <a:gd name="connsiteY40" fmla="*/ 3279648 h 6792722"/>
                <a:gd name="connsiteX41" fmla="*/ 2188464 w 3194075"/>
                <a:gd name="connsiteY41" fmla="*/ 3350768 h 6792722"/>
                <a:gd name="connsiteX42" fmla="*/ 2300224 w 3194075"/>
                <a:gd name="connsiteY42" fmla="*/ 3543808 h 6792722"/>
                <a:gd name="connsiteX43" fmla="*/ 2391664 w 3194075"/>
                <a:gd name="connsiteY43" fmla="*/ 3553968 h 6792722"/>
                <a:gd name="connsiteX44" fmla="*/ 2493264 w 3194075"/>
                <a:gd name="connsiteY44" fmla="*/ 3665728 h 6792722"/>
                <a:gd name="connsiteX45" fmla="*/ 2605024 w 3194075"/>
                <a:gd name="connsiteY45" fmla="*/ 3777488 h 6792722"/>
                <a:gd name="connsiteX46" fmla="*/ 2625344 w 3194075"/>
                <a:gd name="connsiteY46" fmla="*/ 3929888 h 6792722"/>
                <a:gd name="connsiteX47" fmla="*/ 2584704 w 3194075"/>
                <a:gd name="connsiteY47" fmla="*/ 4021328 h 6792722"/>
                <a:gd name="connsiteX48" fmla="*/ 2584704 w 3194075"/>
                <a:gd name="connsiteY48" fmla="*/ 4082288 h 6792722"/>
                <a:gd name="connsiteX49" fmla="*/ 2645664 w 3194075"/>
                <a:gd name="connsiteY49" fmla="*/ 4173728 h 6792722"/>
                <a:gd name="connsiteX50" fmla="*/ 2686304 w 3194075"/>
                <a:gd name="connsiteY50" fmla="*/ 4224528 h 6792722"/>
                <a:gd name="connsiteX51" fmla="*/ 2686304 w 3194075"/>
                <a:gd name="connsiteY51" fmla="*/ 4336288 h 6792722"/>
                <a:gd name="connsiteX52" fmla="*/ 2676144 w 3194075"/>
                <a:gd name="connsiteY52" fmla="*/ 4407408 h 6792722"/>
                <a:gd name="connsiteX53" fmla="*/ 2706624 w 3194075"/>
                <a:gd name="connsiteY53" fmla="*/ 4478528 h 6792722"/>
                <a:gd name="connsiteX54" fmla="*/ 2767584 w 3194075"/>
                <a:gd name="connsiteY54" fmla="*/ 4559808 h 6792722"/>
                <a:gd name="connsiteX55" fmla="*/ 2706624 w 3194075"/>
                <a:gd name="connsiteY55" fmla="*/ 4651248 h 6792722"/>
                <a:gd name="connsiteX56" fmla="*/ 2655824 w 3194075"/>
                <a:gd name="connsiteY56" fmla="*/ 4742688 h 6792722"/>
                <a:gd name="connsiteX57" fmla="*/ 2696464 w 3194075"/>
                <a:gd name="connsiteY57" fmla="*/ 4834128 h 6792722"/>
                <a:gd name="connsiteX58" fmla="*/ 2826639 w 3194075"/>
                <a:gd name="connsiteY58" fmla="*/ 4966208 h 6792722"/>
                <a:gd name="connsiteX59" fmla="*/ 2892044 w 3194075"/>
                <a:gd name="connsiteY59" fmla="*/ 4959222 h 6792722"/>
                <a:gd name="connsiteX60" fmla="*/ 2949829 w 3194075"/>
                <a:gd name="connsiteY60" fmla="*/ 5142103 h 6792722"/>
                <a:gd name="connsiteX61" fmla="*/ 3081274 w 3194075"/>
                <a:gd name="connsiteY61" fmla="*/ 5141468 h 6792722"/>
                <a:gd name="connsiteX62" fmla="*/ 3120009 w 3194075"/>
                <a:gd name="connsiteY62" fmla="*/ 5389753 h 6792722"/>
                <a:gd name="connsiteX63" fmla="*/ 3059049 w 3194075"/>
                <a:gd name="connsiteY63" fmla="*/ 5463413 h 6792722"/>
                <a:gd name="connsiteX64" fmla="*/ 3021584 w 3194075"/>
                <a:gd name="connsiteY64" fmla="*/ 5646928 h 6792722"/>
                <a:gd name="connsiteX65" fmla="*/ 3031744 w 3194075"/>
                <a:gd name="connsiteY65" fmla="*/ 5748528 h 6792722"/>
                <a:gd name="connsiteX66" fmla="*/ 3092704 w 3194075"/>
                <a:gd name="connsiteY66" fmla="*/ 5880608 h 6792722"/>
                <a:gd name="connsiteX67" fmla="*/ 3173984 w 3194075"/>
                <a:gd name="connsiteY67" fmla="*/ 5931408 h 6792722"/>
                <a:gd name="connsiteX68" fmla="*/ 3180334 w 3194075"/>
                <a:gd name="connsiteY68" fmla="*/ 6112383 h 6792722"/>
                <a:gd name="connsiteX69" fmla="*/ 3011551 w 3194075"/>
                <a:gd name="connsiteY69" fmla="*/ 6146038 h 6792722"/>
                <a:gd name="connsiteX70" fmla="*/ 2920619 w 3194075"/>
                <a:gd name="connsiteY70" fmla="*/ 6216522 h 6792722"/>
                <a:gd name="connsiteX71" fmla="*/ 2972181 w 3194075"/>
                <a:gd name="connsiteY71" fmla="*/ 6323203 h 6792722"/>
                <a:gd name="connsiteX72" fmla="*/ 3004439 w 3194075"/>
                <a:gd name="connsiteY72" fmla="*/ 6418453 h 6792722"/>
                <a:gd name="connsiteX73" fmla="*/ 2953385 w 3194075"/>
                <a:gd name="connsiteY73" fmla="*/ 6507734 h 6792722"/>
                <a:gd name="connsiteX74" fmla="*/ 2846324 w 3194075"/>
                <a:gd name="connsiteY74" fmla="*/ 6553708 h 6792722"/>
                <a:gd name="connsiteX75" fmla="*/ 2894584 w 3194075"/>
                <a:gd name="connsiteY75" fmla="*/ 6652767 h 6792722"/>
                <a:gd name="connsiteX76" fmla="*/ 2777236 w 3194075"/>
                <a:gd name="connsiteY76" fmla="*/ 6672580 h 6792722"/>
                <a:gd name="connsiteX77" fmla="*/ 2747264 w 3194075"/>
                <a:gd name="connsiteY77" fmla="*/ 6756907 h 6792722"/>
                <a:gd name="connsiteX78" fmla="*/ 2679319 w 3194075"/>
                <a:gd name="connsiteY78" fmla="*/ 6792722 h 6792722"/>
                <a:gd name="connsiteX0" fmla="*/ 0 w 3194075"/>
                <a:gd name="connsiteY0" fmla="*/ 0 h 6792722"/>
                <a:gd name="connsiteX1" fmla="*/ 136144 w 3194075"/>
                <a:gd name="connsiteY1" fmla="*/ 152400 h 6792722"/>
                <a:gd name="connsiteX2" fmla="*/ 613664 w 3194075"/>
                <a:gd name="connsiteY2" fmla="*/ 154431 h 6792722"/>
                <a:gd name="connsiteX3" fmla="*/ 766064 w 3194075"/>
                <a:gd name="connsiteY3" fmla="*/ 201168 h 6792722"/>
                <a:gd name="connsiteX4" fmla="*/ 908304 w 3194075"/>
                <a:gd name="connsiteY4" fmla="*/ 465328 h 6792722"/>
                <a:gd name="connsiteX5" fmla="*/ 1060704 w 3194075"/>
                <a:gd name="connsiteY5" fmla="*/ 739648 h 6792722"/>
                <a:gd name="connsiteX6" fmla="*/ 1243584 w 3194075"/>
                <a:gd name="connsiteY6" fmla="*/ 861568 h 6792722"/>
                <a:gd name="connsiteX7" fmla="*/ 1355344 w 3194075"/>
                <a:gd name="connsiteY7" fmla="*/ 892048 h 6792722"/>
                <a:gd name="connsiteX8" fmla="*/ 1446784 w 3194075"/>
                <a:gd name="connsiteY8" fmla="*/ 892048 h 6792722"/>
                <a:gd name="connsiteX9" fmla="*/ 1538224 w 3194075"/>
                <a:gd name="connsiteY9" fmla="*/ 953008 h 6792722"/>
                <a:gd name="connsiteX10" fmla="*/ 1599184 w 3194075"/>
                <a:gd name="connsiteY10" fmla="*/ 1034288 h 6792722"/>
                <a:gd name="connsiteX11" fmla="*/ 1558544 w 3194075"/>
                <a:gd name="connsiteY11" fmla="*/ 1146048 h 6792722"/>
                <a:gd name="connsiteX12" fmla="*/ 1538224 w 3194075"/>
                <a:gd name="connsiteY12" fmla="*/ 1186688 h 6792722"/>
                <a:gd name="connsiteX13" fmla="*/ 1568704 w 3194075"/>
                <a:gd name="connsiteY13" fmla="*/ 1298448 h 6792722"/>
                <a:gd name="connsiteX14" fmla="*/ 1649984 w 3194075"/>
                <a:gd name="connsiteY14" fmla="*/ 1410208 h 6792722"/>
                <a:gd name="connsiteX15" fmla="*/ 1660144 w 3194075"/>
                <a:gd name="connsiteY15" fmla="*/ 1481328 h 6792722"/>
                <a:gd name="connsiteX16" fmla="*/ 1609344 w 3194075"/>
                <a:gd name="connsiteY16" fmla="*/ 1562608 h 6792722"/>
                <a:gd name="connsiteX17" fmla="*/ 1578864 w 3194075"/>
                <a:gd name="connsiteY17" fmla="*/ 1603248 h 6792722"/>
                <a:gd name="connsiteX18" fmla="*/ 1609344 w 3194075"/>
                <a:gd name="connsiteY18" fmla="*/ 1694688 h 6792722"/>
                <a:gd name="connsiteX19" fmla="*/ 1670304 w 3194075"/>
                <a:gd name="connsiteY19" fmla="*/ 1745488 h 6792722"/>
                <a:gd name="connsiteX20" fmla="*/ 1782064 w 3194075"/>
                <a:gd name="connsiteY20" fmla="*/ 1765808 h 6792722"/>
                <a:gd name="connsiteX21" fmla="*/ 1822704 w 3194075"/>
                <a:gd name="connsiteY21" fmla="*/ 1755648 h 6792722"/>
                <a:gd name="connsiteX22" fmla="*/ 2005584 w 3194075"/>
                <a:gd name="connsiteY22" fmla="*/ 2040128 h 6792722"/>
                <a:gd name="connsiteX23" fmla="*/ 2086864 w 3194075"/>
                <a:gd name="connsiteY23" fmla="*/ 2121408 h 6792722"/>
                <a:gd name="connsiteX24" fmla="*/ 2076704 w 3194075"/>
                <a:gd name="connsiteY24" fmla="*/ 2182368 h 6792722"/>
                <a:gd name="connsiteX25" fmla="*/ 1934464 w 3194075"/>
                <a:gd name="connsiteY25" fmla="*/ 2212848 h 6792722"/>
                <a:gd name="connsiteX26" fmla="*/ 1914144 w 3194075"/>
                <a:gd name="connsiteY26" fmla="*/ 2273808 h 6792722"/>
                <a:gd name="connsiteX27" fmla="*/ 1964944 w 3194075"/>
                <a:gd name="connsiteY27" fmla="*/ 2344928 h 6792722"/>
                <a:gd name="connsiteX28" fmla="*/ 2005584 w 3194075"/>
                <a:gd name="connsiteY28" fmla="*/ 2395728 h 6792722"/>
                <a:gd name="connsiteX29" fmla="*/ 2046224 w 3194075"/>
                <a:gd name="connsiteY29" fmla="*/ 2385568 h 6792722"/>
                <a:gd name="connsiteX30" fmla="*/ 2056384 w 3194075"/>
                <a:gd name="connsiteY30" fmla="*/ 2477008 h 6792722"/>
                <a:gd name="connsiteX31" fmla="*/ 2046224 w 3194075"/>
                <a:gd name="connsiteY31" fmla="*/ 2527808 h 6792722"/>
                <a:gd name="connsiteX32" fmla="*/ 2086864 w 3194075"/>
                <a:gd name="connsiteY32" fmla="*/ 2639568 h 6792722"/>
                <a:gd name="connsiteX33" fmla="*/ 2198624 w 3194075"/>
                <a:gd name="connsiteY33" fmla="*/ 2852928 h 6792722"/>
                <a:gd name="connsiteX34" fmla="*/ 2259584 w 3194075"/>
                <a:gd name="connsiteY34" fmla="*/ 2964688 h 6792722"/>
                <a:gd name="connsiteX35" fmla="*/ 2208784 w 3194075"/>
                <a:gd name="connsiteY35" fmla="*/ 3045968 h 6792722"/>
                <a:gd name="connsiteX36" fmla="*/ 2137664 w 3194075"/>
                <a:gd name="connsiteY36" fmla="*/ 3086608 h 6792722"/>
                <a:gd name="connsiteX37" fmla="*/ 2056384 w 3194075"/>
                <a:gd name="connsiteY37" fmla="*/ 3096768 h 6792722"/>
                <a:gd name="connsiteX38" fmla="*/ 2025904 w 3194075"/>
                <a:gd name="connsiteY38" fmla="*/ 3137408 h 6792722"/>
                <a:gd name="connsiteX39" fmla="*/ 2046224 w 3194075"/>
                <a:gd name="connsiteY39" fmla="*/ 3249168 h 6792722"/>
                <a:gd name="connsiteX40" fmla="*/ 2107184 w 3194075"/>
                <a:gd name="connsiteY40" fmla="*/ 3279648 h 6792722"/>
                <a:gd name="connsiteX41" fmla="*/ 2188464 w 3194075"/>
                <a:gd name="connsiteY41" fmla="*/ 3350768 h 6792722"/>
                <a:gd name="connsiteX42" fmla="*/ 2300224 w 3194075"/>
                <a:gd name="connsiteY42" fmla="*/ 3543808 h 6792722"/>
                <a:gd name="connsiteX43" fmla="*/ 2391664 w 3194075"/>
                <a:gd name="connsiteY43" fmla="*/ 3553968 h 6792722"/>
                <a:gd name="connsiteX44" fmla="*/ 2493264 w 3194075"/>
                <a:gd name="connsiteY44" fmla="*/ 3665728 h 6792722"/>
                <a:gd name="connsiteX45" fmla="*/ 2605024 w 3194075"/>
                <a:gd name="connsiteY45" fmla="*/ 3777488 h 6792722"/>
                <a:gd name="connsiteX46" fmla="*/ 2625344 w 3194075"/>
                <a:gd name="connsiteY46" fmla="*/ 3929888 h 6792722"/>
                <a:gd name="connsiteX47" fmla="*/ 2584704 w 3194075"/>
                <a:gd name="connsiteY47" fmla="*/ 4021328 h 6792722"/>
                <a:gd name="connsiteX48" fmla="*/ 2584704 w 3194075"/>
                <a:gd name="connsiteY48" fmla="*/ 4082288 h 6792722"/>
                <a:gd name="connsiteX49" fmla="*/ 2645664 w 3194075"/>
                <a:gd name="connsiteY49" fmla="*/ 4173728 h 6792722"/>
                <a:gd name="connsiteX50" fmla="*/ 2686304 w 3194075"/>
                <a:gd name="connsiteY50" fmla="*/ 4224528 h 6792722"/>
                <a:gd name="connsiteX51" fmla="*/ 2686304 w 3194075"/>
                <a:gd name="connsiteY51" fmla="*/ 4336288 h 6792722"/>
                <a:gd name="connsiteX52" fmla="*/ 2676144 w 3194075"/>
                <a:gd name="connsiteY52" fmla="*/ 4407408 h 6792722"/>
                <a:gd name="connsiteX53" fmla="*/ 2706624 w 3194075"/>
                <a:gd name="connsiteY53" fmla="*/ 4478528 h 6792722"/>
                <a:gd name="connsiteX54" fmla="*/ 2767584 w 3194075"/>
                <a:gd name="connsiteY54" fmla="*/ 4559808 h 6792722"/>
                <a:gd name="connsiteX55" fmla="*/ 2706624 w 3194075"/>
                <a:gd name="connsiteY55" fmla="*/ 4651248 h 6792722"/>
                <a:gd name="connsiteX56" fmla="*/ 2655824 w 3194075"/>
                <a:gd name="connsiteY56" fmla="*/ 4742688 h 6792722"/>
                <a:gd name="connsiteX57" fmla="*/ 2696464 w 3194075"/>
                <a:gd name="connsiteY57" fmla="*/ 4834128 h 6792722"/>
                <a:gd name="connsiteX58" fmla="*/ 2826639 w 3194075"/>
                <a:gd name="connsiteY58" fmla="*/ 4966208 h 6792722"/>
                <a:gd name="connsiteX59" fmla="*/ 2892044 w 3194075"/>
                <a:gd name="connsiteY59" fmla="*/ 4959222 h 6792722"/>
                <a:gd name="connsiteX60" fmla="*/ 2949829 w 3194075"/>
                <a:gd name="connsiteY60" fmla="*/ 5142103 h 6792722"/>
                <a:gd name="connsiteX61" fmla="*/ 3081274 w 3194075"/>
                <a:gd name="connsiteY61" fmla="*/ 5141468 h 6792722"/>
                <a:gd name="connsiteX62" fmla="*/ 3120009 w 3194075"/>
                <a:gd name="connsiteY62" fmla="*/ 5389753 h 6792722"/>
                <a:gd name="connsiteX63" fmla="*/ 3059049 w 3194075"/>
                <a:gd name="connsiteY63" fmla="*/ 5463413 h 6792722"/>
                <a:gd name="connsiteX64" fmla="*/ 3021584 w 3194075"/>
                <a:gd name="connsiteY64" fmla="*/ 5646928 h 6792722"/>
                <a:gd name="connsiteX65" fmla="*/ 3031744 w 3194075"/>
                <a:gd name="connsiteY65" fmla="*/ 5748528 h 6792722"/>
                <a:gd name="connsiteX66" fmla="*/ 3092704 w 3194075"/>
                <a:gd name="connsiteY66" fmla="*/ 5880608 h 6792722"/>
                <a:gd name="connsiteX67" fmla="*/ 3173984 w 3194075"/>
                <a:gd name="connsiteY67" fmla="*/ 5931408 h 6792722"/>
                <a:gd name="connsiteX68" fmla="*/ 3180334 w 3194075"/>
                <a:gd name="connsiteY68" fmla="*/ 6112383 h 6792722"/>
                <a:gd name="connsiteX69" fmla="*/ 3011551 w 3194075"/>
                <a:gd name="connsiteY69" fmla="*/ 6146038 h 6792722"/>
                <a:gd name="connsiteX70" fmla="*/ 2920619 w 3194075"/>
                <a:gd name="connsiteY70" fmla="*/ 6216522 h 6792722"/>
                <a:gd name="connsiteX71" fmla="*/ 2972181 w 3194075"/>
                <a:gd name="connsiteY71" fmla="*/ 6323203 h 6792722"/>
                <a:gd name="connsiteX72" fmla="*/ 2973959 w 3194075"/>
                <a:gd name="connsiteY72" fmla="*/ 6395593 h 6792722"/>
                <a:gd name="connsiteX73" fmla="*/ 2953385 w 3194075"/>
                <a:gd name="connsiteY73" fmla="*/ 6507734 h 6792722"/>
                <a:gd name="connsiteX74" fmla="*/ 2846324 w 3194075"/>
                <a:gd name="connsiteY74" fmla="*/ 6553708 h 6792722"/>
                <a:gd name="connsiteX75" fmla="*/ 2894584 w 3194075"/>
                <a:gd name="connsiteY75" fmla="*/ 6652767 h 6792722"/>
                <a:gd name="connsiteX76" fmla="*/ 2777236 w 3194075"/>
                <a:gd name="connsiteY76" fmla="*/ 6672580 h 6792722"/>
                <a:gd name="connsiteX77" fmla="*/ 2747264 w 3194075"/>
                <a:gd name="connsiteY77" fmla="*/ 6756907 h 6792722"/>
                <a:gd name="connsiteX78" fmla="*/ 2679319 w 3194075"/>
                <a:gd name="connsiteY78" fmla="*/ 6792722 h 6792722"/>
                <a:gd name="connsiteX0" fmla="*/ 0 w 3194075"/>
                <a:gd name="connsiteY0" fmla="*/ 0 h 6792722"/>
                <a:gd name="connsiteX1" fmla="*/ 136144 w 3194075"/>
                <a:gd name="connsiteY1" fmla="*/ 152400 h 6792722"/>
                <a:gd name="connsiteX2" fmla="*/ 613664 w 3194075"/>
                <a:gd name="connsiteY2" fmla="*/ 154431 h 6792722"/>
                <a:gd name="connsiteX3" fmla="*/ 766064 w 3194075"/>
                <a:gd name="connsiteY3" fmla="*/ 201168 h 6792722"/>
                <a:gd name="connsiteX4" fmla="*/ 908304 w 3194075"/>
                <a:gd name="connsiteY4" fmla="*/ 465328 h 6792722"/>
                <a:gd name="connsiteX5" fmla="*/ 1060704 w 3194075"/>
                <a:gd name="connsiteY5" fmla="*/ 739648 h 6792722"/>
                <a:gd name="connsiteX6" fmla="*/ 1243584 w 3194075"/>
                <a:gd name="connsiteY6" fmla="*/ 861568 h 6792722"/>
                <a:gd name="connsiteX7" fmla="*/ 1355344 w 3194075"/>
                <a:gd name="connsiteY7" fmla="*/ 892048 h 6792722"/>
                <a:gd name="connsiteX8" fmla="*/ 1446784 w 3194075"/>
                <a:gd name="connsiteY8" fmla="*/ 892048 h 6792722"/>
                <a:gd name="connsiteX9" fmla="*/ 1538224 w 3194075"/>
                <a:gd name="connsiteY9" fmla="*/ 953008 h 6792722"/>
                <a:gd name="connsiteX10" fmla="*/ 1599184 w 3194075"/>
                <a:gd name="connsiteY10" fmla="*/ 1034288 h 6792722"/>
                <a:gd name="connsiteX11" fmla="*/ 1558544 w 3194075"/>
                <a:gd name="connsiteY11" fmla="*/ 1146048 h 6792722"/>
                <a:gd name="connsiteX12" fmla="*/ 1538224 w 3194075"/>
                <a:gd name="connsiteY12" fmla="*/ 1186688 h 6792722"/>
                <a:gd name="connsiteX13" fmla="*/ 1568704 w 3194075"/>
                <a:gd name="connsiteY13" fmla="*/ 1298448 h 6792722"/>
                <a:gd name="connsiteX14" fmla="*/ 1649984 w 3194075"/>
                <a:gd name="connsiteY14" fmla="*/ 1410208 h 6792722"/>
                <a:gd name="connsiteX15" fmla="*/ 1660144 w 3194075"/>
                <a:gd name="connsiteY15" fmla="*/ 1481328 h 6792722"/>
                <a:gd name="connsiteX16" fmla="*/ 1609344 w 3194075"/>
                <a:gd name="connsiteY16" fmla="*/ 1562608 h 6792722"/>
                <a:gd name="connsiteX17" fmla="*/ 1578864 w 3194075"/>
                <a:gd name="connsiteY17" fmla="*/ 1603248 h 6792722"/>
                <a:gd name="connsiteX18" fmla="*/ 1609344 w 3194075"/>
                <a:gd name="connsiteY18" fmla="*/ 1694688 h 6792722"/>
                <a:gd name="connsiteX19" fmla="*/ 1670304 w 3194075"/>
                <a:gd name="connsiteY19" fmla="*/ 1745488 h 6792722"/>
                <a:gd name="connsiteX20" fmla="*/ 1782064 w 3194075"/>
                <a:gd name="connsiteY20" fmla="*/ 1765808 h 6792722"/>
                <a:gd name="connsiteX21" fmla="*/ 1822704 w 3194075"/>
                <a:gd name="connsiteY21" fmla="*/ 1755648 h 6792722"/>
                <a:gd name="connsiteX22" fmla="*/ 2005584 w 3194075"/>
                <a:gd name="connsiteY22" fmla="*/ 2040128 h 6792722"/>
                <a:gd name="connsiteX23" fmla="*/ 2086864 w 3194075"/>
                <a:gd name="connsiteY23" fmla="*/ 2121408 h 6792722"/>
                <a:gd name="connsiteX24" fmla="*/ 2076704 w 3194075"/>
                <a:gd name="connsiteY24" fmla="*/ 2182368 h 6792722"/>
                <a:gd name="connsiteX25" fmla="*/ 1934464 w 3194075"/>
                <a:gd name="connsiteY25" fmla="*/ 2212848 h 6792722"/>
                <a:gd name="connsiteX26" fmla="*/ 1914144 w 3194075"/>
                <a:gd name="connsiteY26" fmla="*/ 2273808 h 6792722"/>
                <a:gd name="connsiteX27" fmla="*/ 1964944 w 3194075"/>
                <a:gd name="connsiteY27" fmla="*/ 2344928 h 6792722"/>
                <a:gd name="connsiteX28" fmla="*/ 2005584 w 3194075"/>
                <a:gd name="connsiteY28" fmla="*/ 2395728 h 6792722"/>
                <a:gd name="connsiteX29" fmla="*/ 2046224 w 3194075"/>
                <a:gd name="connsiteY29" fmla="*/ 2385568 h 6792722"/>
                <a:gd name="connsiteX30" fmla="*/ 2056384 w 3194075"/>
                <a:gd name="connsiteY30" fmla="*/ 2477008 h 6792722"/>
                <a:gd name="connsiteX31" fmla="*/ 2046224 w 3194075"/>
                <a:gd name="connsiteY31" fmla="*/ 2527808 h 6792722"/>
                <a:gd name="connsiteX32" fmla="*/ 2086864 w 3194075"/>
                <a:gd name="connsiteY32" fmla="*/ 2639568 h 6792722"/>
                <a:gd name="connsiteX33" fmla="*/ 2198624 w 3194075"/>
                <a:gd name="connsiteY33" fmla="*/ 2852928 h 6792722"/>
                <a:gd name="connsiteX34" fmla="*/ 2259584 w 3194075"/>
                <a:gd name="connsiteY34" fmla="*/ 2964688 h 6792722"/>
                <a:gd name="connsiteX35" fmla="*/ 2208784 w 3194075"/>
                <a:gd name="connsiteY35" fmla="*/ 3045968 h 6792722"/>
                <a:gd name="connsiteX36" fmla="*/ 2137664 w 3194075"/>
                <a:gd name="connsiteY36" fmla="*/ 3086608 h 6792722"/>
                <a:gd name="connsiteX37" fmla="*/ 2056384 w 3194075"/>
                <a:gd name="connsiteY37" fmla="*/ 3096768 h 6792722"/>
                <a:gd name="connsiteX38" fmla="*/ 2025904 w 3194075"/>
                <a:gd name="connsiteY38" fmla="*/ 3137408 h 6792722"/>
                <a:gd name="connsiteX39" fmla="*/ 2046224 w 3194075"/>
                <a:gd name="connsiteY39" fmla="*/ 3249168 h 6792722"/>
                <a:gd name="connsiteX40" fmla="*/ 2107184 w 3194075"/>
                <a:gd name="connsiteY40" fmla="*/ 3279648 h 6792722"/>
                <a:gd name="connsiteX41" fmla="*/ 2188464 w 3194075"/>
                <a:gd name="connsiteY41" fmla="*/ 3350768 h 6792722"/>
                <a:gd name="connsiteX42" fmla="*/ 2300224 w 3194075"/>
                <a:gd name="connsiteY42" fmla="*/ 3543808 h 6792722"/>
                <a:gd name="connsiteX43" fmla="*/ 2391664 w 3194075"/>
                <a:gd name="connsiteY43" fmla="*/ 3553968 h 6792722"/>
                <a:gd name="connsiteX44" fmla="*/ 2493264 w 3194075"/>
                <a:gd name="connsiteY44" fmla="*/ 3665728 h 6792722"/>
                <a:gd name="connsiteX45" fmla="*/ 2605024 w 3194075"/>
                <a:gd name="connsiteY45" fmla="*/ 3777488 h 6792722"/>
                <a:gd name="connsiteX46" fmla="*/ 2625344 w 3194075"/>
                <a:gd name="connsiteY46" fmla="*/ 3929888 h 6792722"/>
                <a:gd name="connsiteX47" fmla="*/ 2584704 w 3194075"/>
                <a:gd name="connsiteY47" fmla="*/ 4021328 h 6792722"/>
                <a:gd name="connsiteX48" fmla="*/ 2584704 w 3194075"/>
                <a:gd name="connsiteY48" fmla="*/ 4082288 h 6792722"/>
                <a:gd name="connsiteX49" fmla="*/ 2645664 w 3194075"/>
                <a:gd name="connsiteY49" fmla="*/ 4173728 h 6792722"/>
                <a:gd name="connsiteX50" fmla="*/ 2686304 w 3194075"/>
                <a:gd name="connsiteY50" fmla="*/ 4224528 h 6792722"/>
                <a:gd name="connsiteX51" fmla="*/ 2686304 w 3194075"/>
                <a:gd name="connsiteY51" fmla="*/ 4336288 h 6792722"/>
                <a:gd name="connsiteX52" fmla="*/ 2676144 w 3194075"/>
                <a:gd name="connsiteY52" fmla="*/ 4407408 h 6792722"/>
                <a:gd name="connsiteX53" fmla="*/ 2706624 w 3194075"/>
                <a:gd name="connsiteY53" fmla="*/ 4478528 h 6792722"/>
                <a:gd name="connsiteX54" fmla="*/ 2767584 w 3194075"/>
                <a:gd name="connsiteY54" fmla="*/ 4559808 h 6792722"/>
                <a:gd name="connsiteX55" fmla="*/ 2706624 w 3194075"/>
                <a:gd name="connsiteY55" fmla="*/ 4651248 h 6792722"/>
                <a:gd name="connsiteX56" fmla="*/ 2655824 w 3194075"/>
                <a:gd name="connsiteY56" fmla="*/ 4742688 h 6792722"/>
                <a:gd name="connsiteX57" fmla="*/ 2696464 w 3194075"/>
                <a:gd name="connsiteY57" fmla="*/ 4834128 h 6792722"/>
                <a:gd name="connsiteX58" fmla="*/ 2826639 w 3194075"/>
                <a:gd name="connsiteY58" fmla="*/ 4966208 h 6792722"/>
                <a:gd name="connsiteX59" fmla="*/ 2892044 w 3194075"/>
                <a:gd name="connsiteY59" fmla="*/ 4959222 h 6792722"/>
                <a:gd name="connsiteX60" fmla="*/ 2949829 w 3194075"/>
                <a:gd name="connsiteY60" fmla="*/ 5142103 h 6792722"/>
                <a:gd name="connsiteX61" fmla="*/ 3081274 w 3194075"/>
                <a:gd name="connsiteY61" fmla="*/ 5141468 h 6792722"/>
                <a:gd name="connsiteX62" fmla="*/ 3120009 w 3194075"/>
                <a:gd name="connsiteY62" fmla="*/ 5389753 h 6792722"/>
                <a:gd name="connsiteX63" fmla="*/ 3059049 w 3194075"/>
                <a:gd name="connsiteY63" fmla="*/ 5463413 h 6792722"/>
                <a:gd name="connsiteX64" fmla="*/ 3021584 w 3194075"/>
                <a:gd name="connsiteY64" fmla="*/ 5646928 h 6792722"/>
                <a:gd name="connsiteX65" fmla="*/ 3031744 w 3194075"/>
                <a:gd name="connsiteY65" fmla="*/ 5748528 h 6792722"/>
                <a:gd name="connsiteX66" fmla="*/ 3092704 w 3194075"/>
                <a:gd name="connsiteY66" fmla="*/ 5880608 h 6792722"/>
                <a:gd name="connsiteX67" fmla="*/ 3173984 w 3194075"/>
                <a:gd name="connsiteY67" fmla="*/ 5931408 h 6792722"/>
                <a:gd name="connsiteX68" fmla="*/ 3180334 w 3194075"/>
                <a:gd name="connsiteY68" fmla="*/ 6112383 h 6792722"/>
                <a:gd name="connsiteX69" fmla="*/ 3011551 w 3194075"/>
                <a:gd name="connsiteY69" fmla="*/ 6146038 h 6792722"/>
                <a:gd name="connsiteX70" fmla="*/ 2920619 w 3194075"/>
                <a:gd name="connsiteY70" fmla="*/ 6216522 h 6792722"/>
                <a:gd name="connsiteX71" fmla="*/ 2972181 w 3194075"/>
                <a:gd name="connsiteY71" fmla="*/ 6323203 h 6792722"/>
                <a:gd name="connsiteX72" fmla="*/ 2973959 w 3194075"/>
                <a:gd name="connsiteY72" fmla="*/ 6395593 h 6792722"/>
                <a:gd name="connsiteX73" fmla="*/ 2953385 w 3194075"/>
                <a:gd name="connsiteY73" fmla="*/ 6507734 h 6792722"/>
                <a:gd name="connsiteX74" fmla="*/ 2846324 w 3194075"/>
                <a:gd name="connsiteY74" fmla="*/ 6553708 h 6792722"/>
                <a:gd name="connsiteX75" fmla="*/ 2894584 w 3194075"/>
                <a:gd name="connsiteY75" fmla="*/ 6652767 h 6792722"/>
                <a:gd name="connsiteX76" fmla="*/ 2777236 w 3194075"/>
                <a:gd name="connsiteY76" fmla="*/ 6672580 h 6792722"/>
                <a:gd name="connsiteX77" fmla="*/ 2747264 w 3194075"/>
                <a:gd name="connsiteY77" fmla="*/ 6756907 h 6792722"/>
                <a:gd name="connsiteX78" fmla="*/ 2679319 w 3194075"/>
                <a:gd name="connsiteY78" fmla="*/ 6792722 h 6792722"/>
                <a:gd name="connsiteX0" fmla="*/ 0 w 3194075"/>
                <a:gd name="connsiteY0" fmla="*/ 0 h 6792722"/>
                <a:gd name="connsiteX1" fmla="*/ 136144 w 3194075"/>
                <a:gd name="connsiteY1" fmla="*/ 152400 h 6792722"/>
                <a:gd name="connsiteX2" fmla="*/ 613664 w 3194075"/>
                <a:gd name="connsiteY2" fmla="*/ 154431 h 6792722"/>
                <a:gd name="connsiteX3" fmla="*/ 766064 w 3194075"/>
                <a:gd name="connsiteY3" fmla="*/ 201168 h 6792722"/>
                <a:gd name="connsiteX4" fmla="*/ 908304 w 3194075"/>
                <a:gd name="connsiteY4" fmla="*/ 465328 h 6792722"/>
                <a:gd name="connsiteX5" fmla="*/ 1060704 w 3194075"/>
                <a:gd name="connsiteY5" fmla="*/ 739648 h 6792722"/>
                <a:gd name="connsiteX6" fmla="*/ 1243584 w 3194075"/>
                <a:gd name="connsiteY6" fmla="*/ 861568 h 6792722"/>
                <a:gd name="connsiteX7" fmla="*/ 1355344 w 3194075"/>
                <a:gd name="connsiteY7" fmla="*/ 892048 h 6792722"/>
                <a:gd name="connsiteX8" fmla="*/ 1446784 w 3194075"/>
                <a:gd name="connsiteY8" fmla="*/ 892048 h 6792722"/>
                <a:gd name="connsiteX9" fmla="*/ 1538224 w 3194075"/>
                <a:gd name="connsiteY9" fmla="*/ 953008 h 6792722"/>
                <a:gd name="connsiteX10" fmla="*/ 1599184 w 3194075"/>
                <a:gd name="connsiteY10" fmla="*/ 1034288 h 6792722"/>
                <a:gd name="connsiteX11" fmla="*/ 1558544 w 3194075"/>
                <a:gd name="connsiteY11" fmla="*/ 1146048 h 6792722"/>
                <a:gd name="connsiteX12" fmla="*/ 1538224 w 3194075"/>
                <a:gd name="connsiteY12" fmla="*/ 1186688 h 6792722"/>
                <a:gd name="connsiteX13" fmla="*/ 1568704 w 3194075"/>
                <a:gd name="connsiteY13" fmla="*/ 1298448 h 6792722"/>
                <a:gd name="connsiteX14" fmla="*/ 1649984 w 3194075"/>
                <a:gd name="connsiteY14" fmla="*/ 1410208 h 6792722"/>
                <a:gd name="connsiteX15" fmla="*/ 1660144 w 3194075"/>
                <a:gd name="connsiteY15" fmla="*/ 1481328 h 6792722"/>
                <a:gd name="connsiteX16" fmla="*/ 1609344 w 3194075"/>
                <a:gd name="connsiteY16" fmla="*/ 1562608 h 6792722"/>
                <a:gd name="connsiteX17" fmla="*/ 1578864 w 3194075"/>
                <a:gd name="connsiteY17" fmla="*/ 1603248 h 6792722"/>
                <a:gd name="connsiteX18" fmla="*/ 1609344 w 3194075"/>
                <a:gd name="connsiteY18" fmla="*/ 1694688 h 6792722"/>
                <a:gd name="connsiteX19" fmla="*/ 1670304 w 3194075"/>
                <a:gd name="connsiteY19" fmla="*/ 1745488 h 6792722"/>
                <a:gd name="connsiteX20" fmla="*/ 1782064 w 3194075"/>
                <a:gd name="connsiteY20" fmla="*/ 1765808 h 6792722"/>
                <a:gd name="connsiteX21" fmla="*/ 1822704 w 3194075"/>
                <a:gd name="connsiteY21" fmla="*/ 1755648 h 6792722"/>
                <a:gd name="connsiteX22" fmla="*/ 2005584 w 3194075"/>
                <a:gd name="connsiteY22" fmla="*/ 2040128 h 6792722"/>
                <a:gd name="connsiteX23" fmla="*/ 2086864 w 3194075"/>
                <a:gd name="connsiteY23" fmla="*/ 2121408 h 6792722"/>
                <a:gd name="connsiteX24" fmla="*/ 2076704 w 3194075"/>
                <a:gd name="connsiteY24" fmla="*/ 2182368 h 6792722"/>
                <a:gd name="connsiteX25" fmla="*/ 1934464 w 3194075"/>
                <a:gd name="connsiteY25" fmla="*/ 2212848 h 6792722"/>
                <a:gd name="connsiteX26" fmla="*/ 1914144 w 3194075"/>
                <a:gd name="connsiteY26" fmla="*/ 2273808 h 6792722"/>
                <a:gd name="connsiteX27" fmla="*/ 1964944 w 3194075"/>
                <a:gd name="connsiteY27" fmla="*/ 2344928 h 6792722"/>
                <a:gd name="connsiteX28" fmla="*/ 2005584 w 3194075"/>
                <a:gd name="connsiteY28" fmla="*/ 2395728 h 6792722"/>
                <a:gd name="connsiteX29" fmla="*/ 2046224 w 3194075"/>
                <a:gd name="connsiteY29" fmla="*/ 2385568 h 6792722"/>
                <a:gd name="connsiteX30" fmla="*/ 2056384 w 3194075"/>
                <a:gd name="connsiteY30" fmla="*/ 2477008 h 6792722"/>
                <a:gd name="connsiteX31" fmla="*/ 2046224 w 3194075"/>
                <a:gd name="connsiteY31" fmla="*/ 2527808 h 6792722"/>
                <a:gd name="connsiteX32" fmla="*/ 2086864 w 3194075"/>
                <a:gd name="connsiteY32" fmla="*/ 2639568 h 6792722"/>
                <a:gd name="connsiteX33" fmla="*/ 2198624 w 3194075"/>
                <a:gd name="connsiteY33" fmla="*/ 2852928 h 6792722"/>
                <a:gd name="connsiteX34" fmla="*/ 2259584 w 3194075"/>
                <a:gd name="connsiteY34" fmla="*/ 2964688 h 6792722"/>
                <a:gd name="connsiteX35" fmla="*/ 2208784 w 3194075"/>
                <a:gd name="connsiteY35" fmla="*/ 3045968 h 6792722"/>
                <a:gd name="connsiteX36" fmla="*/ 2137664 w 3194075"/>
                <a:gd name="connsiteY36" fmla="*/ 3086608 h 6792722"/>
                <a:gd name="connsiteX37" fmla="*/ 2056384 w 3194075"/>
                <a:gd name="connsiteY37" fmla="*/ 3096768 h 6792722"/>
                <a:gd name="connsiteX38" fmla="*/ 2025904 w 3194075"/>
                <a:gd name="connsiteY38" fmla="*/ 3137408 h 6792722"/>
                <a:gd name="connsiteX39" fmla="*/ 2046224 w 3194075"/>
                <a:gd name="connsiteY39" fmla="*/ 3249168 h 6792722"/>
                <a:gd name="connsiteX40" fmla="*/ 2107184 w 3194075"/>
                <a:gd name="connsiteY40" fmla="*/ 3279648 h 6792722"/>
                <a:gd name="connsiteX41" fmla="*/ 2188464 w 3194075"/>
                <a:gd name="connsiteY41" fmla="*/ 3350768 h 6792722"/>
                <a:gd name="connsiteX42" fmla="*/ 2300224 w 3194075"/>
                <a:gd name="connsiteY42" fmla="*/ 3543808 h 6792722"/>
                <a:gd name="connsiteX43" fmla="*/ 2391664 w 3194075"/>
                <a:gd name="connsiteY43" fmla="*/ 3553968 h 6792722"/>
                <a:gd name="connsiteX44" fmla="*/ 2493264 w 3194075"/>
                <a:gd name="connsiteY44" fmla="*/ 3665728 h 6792722"/>
                <a:gd name="connsiteX45" fmla="*/ 2605024 w 3194075"/>
                <a:gd name="connsiteY45" fmla="*/ 3777488 h 6792722"/>
                <a:gd name="connsiteX46" fmla="*/ 2625344 w 3194075"/>
                <a:gd name="connsiteY46" fmla="*/ 3929888 h 6792722"/>
                <a:gd name="connsiteX47" fmla="*/ 2584704 w 3194075"/>
                <a:gd name="connsiteY47" fmla="*/ 4021328 h 6792722"/>
                <a:gd name="connsiteX48" fmla="*/ 2584704 w 3194075"/>
                <a:gd name="connsiteY48" fmla="*/ 4082288 h 6792722"/>
                <a:gd name="connsiteX49" fmla="*/ 2645664 w 3194075"/>
                <a:gd name="connsiteY49" fmla="*/ 4173728 h 6792722"/>
                <a:gd name="connsiteX50" fmla="*/ 2686304 w 3194075"/>
                <a:gd name="connsiteY50" fmla="*/ 4224528 h 6792722"/>
                <a:gd name="connsiteX51" fmla="*/ 2686304 w 3194075"/>
                <a:gd name="connsiteY51" fmla="*/ 4336288 h 6792722"/>
                <a:gd name="connsiteX52" fmla="*/ 2676144 w 3194075"/>
                <a:gd name="connsiteY52" fmla="*/ 4407408 h 6792722"/>
                <a:gd name="connsiteX53" fmla="*/ 2706624 w 3194075"/>
                <a:gd name="connsiteY53" fmla="*/ 4478528 h 6792722"/>
                <a:gd name="connsiteX54" fmla="*/ 2767584 w 3194075"/>
                <a:gd name="connsiteY54" fmla="*/ 4559808 h 6792722"/>
                <a:gd name="connsiteX55" fmla="*/ 2706624 w 3194075"/>
                <a:gd name="connsiteY55" fmla="*/ 4651248 h 6792722"/>
                <a:gd name="connsiteX56" fmla="*/ 2655824 w 3194075"/>
                <a:gd name="connsiteY56" fmla="*/ 4742688 h 6792722"/>
                <a:gd name="connsiteX57" fmla="*/ 2696464 w 3194075"/>
                <a:gd name="connsiteY57" fmla="*/ 4834128 h 6792722"/>
                <a:gd name="connsiteX58" fmla="*/ 2826639 w 3194075"/>
                <a:gd name="connsiteY58" fmla="*/ 4966208 h 6792722"/>
                <a:gd name="connsiteX59" fmla="*/ 2892044 w 3194075"/>
                <a:gd name="connsiteY59" fmla="*/ 4959222 h 6792722"/>
                <a:gd name="connsiteX60" fmla="*/ 2949829 w 3194075"/>
                <a:gd name="connsiteY60" fmla="*/ 5142103 h 6792722"/>
                <a:gd name="connsiteX61" fmla="*/ 3081274 w 3194075"/>
                <a:gd name="connsiteY61" fmla="*/ 5141468 h 6792722"/>
                <a:gd name="connsiteX62" fmla="*/ 3120009 w 3194075"/>
                <a:gd name="connsiteY62" fmla="*/ 5389753 h 6792722"/>
                <a:gd name="connsiteX63" fmla="*/ 3059049 w 3194075"/>
                <a:gd name="connsiteY63" fmla="*/ 5463413 h 6792722"/>
                <a:gd name="connsiteX64" fmla="*/ 3021584 w 3194075"/>
                <a:gd name="connsiteY64" fmla="*/ 5646928 h 6792722"/>
                <a:gd name="connsiteX65" fmla="*/ 3031744 w 3194075"/>
                <a:gd name="connsiteY65" fmla="*/ 5748528 h 6792722"/>
                <a:gd name="connsiteX66" fmla="*/ 3092704 w 3194075"/>
                <a:gd name="connsiteY66" fmla="*/ 5880608 h 6792722"/>
                <a:gd name="connsiteX67" fmla="*/ 3173984 w 3194075"/>
                <a:gd name="connsiteY67" fmla="*/ 5931408 h 6792722"/>
                <a:gd name="connsiteX68" fmla="*/ 3180334 w 3194075"/>
                <a:gd name="connsiteY68" fmla="*/ 6112383 h 6792722"/>
                <a:gd name="connsiteX69" fmla="*/ 3011551 w 3194075"/>
                <a:gd name="connsiteY69" fmla="*/ 6146038 h 6792722"/>
                <a:gd name="connsiteX70" fmla="*/ 2920619 w 3194075"/>
                <a:gd name="connsiteY70" fmla="*/ 6216522 h 6792722"/>
                <a:gd name="connsiteX71" fmla="*/ 2972181 w 3194075"/>
                <a:gd name="connsiteY71" fmla="*/ 6323203 h 6792722"/>
                <a:gd name="connsiteX72" fmla="*/ 2911094 w 3194075"/>
                <a:gd name="connsiteY72" fmla="*/ 6397498 h 6792722"/>
                <a:gd name="connsiteX73" fmla="*/ 2953385 w 3194075"/>
                <a:gd name="connsiteY73" fmla="*/ 6507734 h 6792722"/>
                <a:gd name="connsiteX74" fmla="*/ 2846324 w 3194075"/>
                <a:gd name="connsiteY74" fmla="*/ 6553708 h 6792722"/>
                <a:gd name="connsiteX75" fmla="*/ 2894584 w 3194075"/>
                <a:gd name="connsiteY75" fmla="*/ 6652767 h 6792722"/>
                <a:gd name="connsiteX76" fmla="*/ 2777236 w 3194075"/>
                <a:gd name="connsiteY76" fmla="*/ 6672580 h 6792722"/>
                <a:gd name="connsiteX77" fmla="*/ 2747264 w 3194075"/>
                <a:gd name="connsiteY77" fmla="*/ 6756907 h 6792722"/>
                <a:gd name="connsiteX78" fmla="*/ 2679319 w 3194075"/>
                <a:gd name="connsiteY78" fmla="*/ 6792722 h 6792722"/>
                <a:gd name="connsiteX0" fmla="*/ 0 w 3194075"/>
                <a:gd name="connsiteY0" fmla="*/ 0 h 6792722"/>
                <a:gd name="connsiteX1" fmla="*/ 136144 w 3194075"/>
                <a:gd name="connsiteY1" fmla="*/ 152400 h 6792722"/>
                <a:gd name="connsiteX2" fmla="*/ 613664 w 3194075"/>
                <a:gd name="connsiteY2" fmla="*/ 154431 h 6792722"/>
                <a:gd name="connsiteX3" fmla="*/ 766064 w 3194075"/>
                <a:gd name="connsiteY3" fmla="*/ 201168 h 6792722"/>
                <a:gd name="connsiteX4" fmla="*/ 908304 w 3194075"/>
                <a:gd name="connsiteY4" fmla="*/ 465328 h 6792722"/>
                <a:gd name="connsiteX5" fmla="*/ 1060704 w 3194075"/>
                <a:gd name="connsiteY5" fmla="*/ 739648 h 6792722"/>
                <a:gd name="connsiteX6" fmla="*/ 1243584 w 3194075"/>
                <a:gd name="connsiteY6" fmla="*/ 861568 h 6792722"/>
                <a:gd name="connsiteX7" fmla="*/ 1355344 w 3194075"/>
                <a:gd name="connsiteY7" fmla="*/ 892048 h 6792722"/>
                <a:gd name="connsiteX8" fmla="*/ 1446784 w 3194075"/>
                <a:gd name="connsiteY8" fmla="*/ 892048 h 6792722"/>
                <a:gd name="connsiteX9" fmla="*/ 1538224 w 3194075"/>
                <a:gd name="connsiteY9" fmla="*/ 953008 h 6792722"/>
                <a:gd name="connsiteX10" fmla="*/ 1599184 w 3194075"/>
                <a:gd name="connsiteY10" fmla="*/ 1034288 h 6792722"/>
                <a:gd name="connsiteX11" fmla="*/ 1558544 w 3194075"/>
                <a:gd name="connsiteY11" fmla="*/ 1146048 h 6792722"/>
                <a:gd name="connsiteX12" fmla="*/ 1538224 w 3194075"/>
                <a:gd name="connsiteY12" fmla="*/ 1186688 h 6792722"/>
                <a:gd name="connsiteX13" fmla="*/ 1568704 w 3194075"/>
                <a:gd name="connsiteY13" fmla="*/ 1298448 h 6792722"/>
                <a:gd name="connsiteX14" fmla="*/ 1649984 w 3194075"/>
                <a:gd name="connsiteY14" fmla="*/ 1410208 h 6792722"/>
                <a:gd name="connsiteX15" fmla="*/ 1660144 w 3194075"/>
                <a:gd name="connsiteY15" fmla="*/ 1481328 h 6792722"/>
                <a:gd name="connsiteX16" fmla="*/ 1609344 w 3194075"/>
                <a:gd name="connsiteY16" fmla="*/ 1562608 h 6792722"/>
                <a:gd name="connsiteX17" fmla="*/ 1578864 w 3194075"/>
                <a:gd name="connsiteY17" fmla="*/ 1603248 h 6792722"/>
                <a:gd name="connsiteX18" fmla="*/ 1609344 w 3194075"/>
                <a:gd name="connsiteY18" fmla="*/ 1694688 h 6792722"/>
                <a:gd name="connsiteX19" fmla="*/ 1670304 w 3194075"/>
                <a:gd name="connsiteY19" fmla="*/ 1745488 h 6792722"/>
                <a:gd name="connsiteX20" fmla="*/ 1782064 w 3194075"/>
                <a:gd name="connsiteY20" fmla="*/ 1765808 h 6792722"/>
                <a:gd name="connsiteX21" fmla="*/ 1822704 w 3194075"/>
                <a:gd name="connsiteY21" fmla="*/ 1755648 h 6792722"/>
                <a:gd name="connsiteX22" fmla="*/ 2005584 w 3194075"/>
                <a:gd name="connsiteY22" fmla="*/ 2040128 h 6792722"/>
                <a:gd name="connsiteX23" fmla="*/ 2086864 w 3194075"/>
                <a:gd name="connsiteY23" fmla="*/ 2121408 h 6792722"/>
                <a:gd name="connsiteX24" fmla="*/ 2076704 w 3194075"/>
                <a:gd name="connsiteY24" fmla="*/ 2182368 h 6792722"/>
                <a:gd name="connsiteX25" fmla="*/ 1934464 w 3194075"/>
                <a:gd name="connsiteY25" fmla="*/ 2212848 h 6792722"/>
                <a:gd name="connsiteX26" fmla="*/ 1914144 w 3194075"/>
                <a:gd name="connsiteY26" fmla="*/ 2273808 h 6792722"/>
                <a:gd name="connsiteX27" fmla="*/ 1964944 w 3194075"/>
                <a:gd name="connsiteY27" fmla="*/ 2344928 h 6792722"/>
                <a:gd name="connsiteX28" fmla="*/ 2005584 w 3194075"/>
                <a:gd name="connsiteY28" fmla="*/ 2395728 h 6792722"/>
                <a:gd name="connsiteX29" fmla="*/ 2046224 w 3194075"/>
                <a:gd name="connsiteY29" fmla="*/ 2385568 h 6792722"/>
                <a:gd name="connsiteX30" fmla="*/ 2056384 w 3194075"/>
                <a:gd name="connsiteY30" fmla="*/ 2477008 h 6792722"/>
                <a:gd name="connsiteX31" fmla="*/ 2046224 w 3194075"/>
                <a:gd name="connsiteY31" fmla="*/ 2527808 h 6792722"/>
                <a:gd name="connsiteX32" fmla="*/ 2086864 w 3194075"/>
                <a:gd name="connsiteY32" fmla="*/ 2639568 h 6792722"/>
                <a:gd name="connsiteX33" fmla="*/ 2198624 w 3194075"/>
                <a:gd name="connsiteY33" fmla="*/ 2852928 h 6792722"/>
                <a:gd name="connsiteX34" fmla="*/ 2259584 w 3194075"/>
                <a:gd name="connsiteY34" fmla="*/ 2964688 h 6792722"/>
                <a:gd name="connsiteX35" fmla="*/ 2208784 w 3194075"/>
                <a:gd name="connsiteY35" fmla="*/ 3045968 h 6792722"/>
                <a:gd name="connsiteX36" fmla="*/ 2137664 w 3194075"/>
                <a:gd name="connsiteY36" fmla="*/ 3086608 h 6792722"/>
                <a:gd name="connsiteX37" fmla="*/ 2056384 w 3194075"/>
                <a:gd name="connsiteY37" fmla="*/ 3096768 h 6792722"/>
                <a:gd name="connsiteX38" fmla="*/ 2025904 w 3194075"/>
                <a:gd name="connsiteY38" fmla="*/ 3137408 h 6792722"/>
                <a:gd name="connsiteX39" fmla="*/ 2046224 w 3194075"/>
                <a:gd name="connsiteY39" fmla="*/ 3249168 h 6792722"/>
                <a:gd name="connsiteX40" fmla="*/ 2107184 w 3194075"/>
                <a:gd name="connsiteY40" fmla="*/ 3279648 h 6792722"/>
                <a:gd name="connsiteX41" fmla="*/ 2188464 w 3194075"/>
                <a:gd name="connsiteY41" fmla="*/ 3350768 h 6792722"/>
                <a:gd name="connsiteX42" fmla="*/ 2300224 w 3194075"/>
                <a:gd name="connsiteY42" fmla="*/ 3543808 h 6792722"/>
                <a:gd name="connsiteX43" fmla="*/ 2391664 w 3194075"/>
                <a:gd name="connsiteY43" fmla="*/ 3553968 h 6792722"/>
                <a:gd name="connsiteX44" fmla="*/ 2493264 w 3194075"/>
                <a:gd name="connsiteY44" fmla="*/ 3665728 h 6792722"/>
                <a:gd name="connsiteX45" fmla="*/ 2605024 w 3194075"/>
                <a:gd name="connsiteY45" fmla="*/ 3777488 h 6792722"/>
                <a:gd name="connsiteX46" fmla="*/ 2625344 w 3194075"/>
                <a:gd name="connsiteY46" fmla="*/ 3929888 h 6792722"/>
                <a:gd name="connsiteX47" fmla="*/ 2584704 w 3194075"/>
                <a:gd name="connsiteY47" fmla="*/ 4021328 h 6792722"/>
                <a:gd name="connsiteX48" fmla="*/ 2584704 w 3194075"/>
                <a:gd name="connsiteY48" fmla="*/ 4082288 h 6792722"/>
                <a:gd name="connsiteX49" fmla="*/ 2645664 w 3194075"/>
                <a:gd name="connsiteY49" fmla="*/ 4173728 h 6792722"/>
                <a:gd name="connsiteX50" fmla="*/ 2686304 w 3194075"/>
                <a:gd name="connsiteY50" fmla="*/ 4224528 h 6792722"/>
                <a:gd name="connsiteX51" fmla="*/ 2686304 w 3194075"/>
                <a:gd name="connsiteY51" fmla="*/ 4336288 h 6792722"/>
                <a:gd name="connsiteX52" fmla="*/ 2676144 w 3194075"/>
                <a:gd name="connsiteY52" fmla="*/ 4407408 h 6792722"/>
                <a:gd name="connsiteX53" fmla="*/ 2706624 w 3194075"/>
                <a:gd name="connsiteY53" fmla="*/ 4478528 h 6792722"/>
                <a:gd name="connsiteX54" fmla="*/ 2767584 w 3194075"/>
                <a:gd name="connsiteY54" fmla="*/ 4559808 h 6792722"/>
                <a:gd name="connsiteX55" fmla="*/ 2706624 w 3194075"/>
                <a:gd name="connsiteY55" fmla="*/ 4651248 h 6792722"/>
                <a:gd name="connsiteX56" fmla="*/ 2655824 w 3194075"/>
                <a:gd name="connsiteY56" fmla="*/ 4742688 h 6792722"/>
                <a:gd name="connsiteX57" fmla="*/ 2696464 w 3194075"/>
                <a:gd name="connsiteY57" fmla="*/ 4834128 h 6792722"/>
                <a:gd name="connsiteX58" fmla="*/ 2826639 w 3194075"/>
                <a:gd name="connsiteY58" fmla="*/ 4966208 h 6792722"/>
                <a:gd name="connsiteX59" fmla="*/ 2892044 w 3194075"/>
                <a:gd name="connsiteY59" fmla="*/ 4959222 h 6792722"/>
                <a:gd name="connsiteX60" fmla="*/ 2949829 w 3194075"/>
                <a:gd name="connsiteY60" fmla="*/ 5142103 h 6792722"/>
                <a:gd name="connsiteX61" fmla="*/ 3081274 w 3194075"/>
                <a:gd name="connsiteY61" fmla="*/ 5141468 h 6792722"/>
                <a:gd name="connsiteX62" fmla="*/ 3120009 w 3194075"/>
                <a:gd name="connsiteY62" fmla="*/ 5389753 h 6792722"/>
                <a:gd name="connsiteX63" fmla="*/ 3059049 w 3194075"/>
                <a:gd name="connsiteY63" fmla="*/ 5463413 h 6792722"/>
                <a:gd name="connsiteX64" fmla="*/ 3021584 w 3194075"/>
                <a:gd name="connsiteY64" fmla="*/ 5646928 h 6792722"/>
                <a:gd name="connsiteX65" fmla="*/ 3031744 w 3194075"/>
                <a:gd name="connsiteY65" fmla="*/ 5748528 h 6792722"/>
                <a:gd name="connsiteX66" fmla="*/ 3092704 w 3194075"/>
                <a:gd name="connsiteY66" fmla="*/ 5880608 h 6792722"/>
                <a:gd name="connsiteX67" fmla="*/ 3173984 w 3194075"/>
                <a:gd name="connsiteY67" fmla="*/ 5931408 h 6792722"/>
                <a:gd name="connsiteX68" fmla="*/ 3180334 w 3194075"/>
                <a:gd name="connsiteY68" fmla="*/ 6112383 h 6792722"/>
                <a:gd name="connsiteX69" fmla="*/ 3011551 w 3194075"/>
                <a:gd name="connsiteY69" fmla="*/ 6146038 h 6792722"/>
                <a:gd name="connsiteX70" fmla="*/ 2920619 w 3194075"/>
                <a:gd name="connsiteY70" fmla="*/ 6216522 h 6792722"/>
                <a:gd name="connsiteX71" fmla="*/ 2972181 w 3194075"/>
                <a:gd name="connsiteY71" fmla="*/ 6323203 h 6792722"/>
                <a:gd name="connsiteX72" fmla="*/ 2911094 w 3194075"/>
                <a:gd name="connsiteY72" fmla="*/ 6397498 h 6792722"/>
                <a:gd name="connsiteX73" fmla="*/ 2953385 w 3194075"/>
                <a:gd name="connsiteY73" fmla="*/ 6507734 h 6792722"/>
                <a:gd name="connsiteX74" fmla="*/ 2772029 w 3194075"/>
                <a:gd name="connsiteY74" fmla="*/ 6547993 h 6792722"/>
                <a:gd name="connsiteX75" fmla="*/ 2894584 w 3194075"/>
                <a:gd name="connsiteY75" fmla="*/ 6652767 h 6792722"/>
                <a:gd name="connsiteX76" fmla="*/ 2777236 w 3194075"/>
                <a:gd name="connsiteY76" fmla="*/ 6672580 h 6792722"/>
                <a:gd name="connsiteX77" fmla="*/ 2747264 w 3194075"/>
                <a:gd name="connsiteY77" fmla="*/ 6756907 h 6792722"/>
                <a:gd name="connsiteX78" fmla="*/ 2679319 w 3194075"/>
                <a:gd name="connsiteY78" fmla="*/ 6792722 h 6792722"/>
                <a:gd name="connsiteX0" fmla="*/ 0 w 3194075"/>
                <a:gd name="connsiteY0" fmla="*/ 0 h 6792722"/>
                <a:gd name="connsiteX1" fmla="*/ 136144 w 3194075"/>
                <a:gd name="connsiteY1" fmla="*/ 152400 h 6792722"/>
                <a:gd name="connsiteX2" fmla="*/ 613664 w 3194075"/>
                <a:gd name="connsiteY2" fmla="*/ 154431 h 6792722"/>
                <a:gd name="connsiteX3" fmla="*/ 766064 w 3194075"/>
                <a:gd name="connsiteY3" fmla="*/ 201168 h 6792722"/>
                <a:gd name="connsiteX4" fmla="*/ 908304 w 3194075"/>
                <a:gd name="connsiteY4" fmla="*/ 465328 h 6792722"/>
                <a:gd name="connsiteX5" fmla="*/ 1060704 w 3194075"/>
                <a:gd name="connsiteY5" fmla="*/ 739648 h 6792722"/>
                <a:gd name="connsiteX6" fmla="*/ 1243584 w 3194075"/>
                <a:gd name="connsiteY6" fmla="*/ 861568 h 6792722"/>
                <a:gd name="connsiteX7" fmla="*/ 1355344 w 3194075"/>
                <a:gd name="connsiteY7" fmla="*/ 892048 h 6792722"/>
                <a:gd name="connsiteX8" fmla="*/ 1446784 w 3194075"/>
                <a:gd name="connsiteY8" fmla="*/ 892048 h 6792722"/>
                <a:gd name="connsiteX9" fmla="*/ 1538224 w 3194075"/>
                <a:gd name="connsiteY9" fmla="*/ 953008 h 6792722"/>
                <a:gd name="connsiteX10" fmla="*/ 1599184 w 3194075"/>
                <a:gd name="connsiteY10" fmla="*/ 1034288 h 6792722"/>
                <a:gd name="connsiteX11" fmla="*/ 1558544 w 3194075"/>
                <a:gd name="connsiteY11" fmla="*/ 1146048 h 6792722"/>
                <a:gd name="connsiteX12" fmla="*/ 1538224 w 3194075"/>
                <a:gd name="connsiteY12" fmla="*/ 1186688 h 6792722"/>
                <a:gd name="connsiteX13" fmla="*/ 1568704 w 3194075"/>
                <a:gd name="connsiteY13" fmla="*/ 1298448 h 6792722"/>
                <a:gd name="connsiteX14" fmla="*/ 1649984 w 3194075"/>
                <a:gd name="connsiteY14" fmla="*/ 1410208 h 6792722"/>
                <a:gd name="connsiteX15" fmla="*/ 1660144 w 3194075"/>
                <a:gd name="connsiteY15" fmla="*/ 1481328 h 6792722"/>
                <a:gd name="connsiteX16" fmla="*/ 1609344 w 3194075"/>
                <a:gd name="connsiteY16" fmla="*/ 1562608 h 6792722"/>
                <a:gd name="connsiteX17" fmla="*/ 1578864 w 3194075"/>
                <a:gd name="connsiteY17" fmla="*/ 1603248 h 6792722"/>
                <a:gd name="connsiteX18" fmla="*/ 1609344 w 3194075"/>
                <a:gd name="connsiteY18" fmla="*/ 1694688 h 6792722"/>
                <a:gd name="connsiteX19" fmla="*/ 1670304 w 3194075"/>
                <a:gd name="connsiteY19" fmla="*/ 1745488 h 6792722"/>
                <a:gd name="connsiteX20" fmla="*/ 1782064 w 3194075"/>
                <a:gd name="connsiteY20" fmla="*/ 1765808 h 6792722"/>
                <a:gd name="connsiteX21" fmla="*/ 1822704 w 3194075"/>
                <a:gd name="connsiteY21" fmla="*/ 1755648 h 6792722"/>
                <a:gd name="connsiteX22" fmla="*/ 2005584 w 3194075"/>
                <a:gd name="connsiteY22" fmla="*/ 2040128 h 6792722"/>
                <a:gd name="connsiteX23" fmla="*/ 2086864 w 3194075"/>
                <a:gd name="connsiteY23" fmla="*/ 2121408 h 6792722"/>
                <a:gd name="connsiteX24" fmla="*/ 2076704 w 3194075"/>
                <a:gd name="connsiteY24" fmla="*/ 2182368 h 6792722"/>
                <a:gd name="connsiteX25" fmla="*/ 1934464 w 3194075"/>
                <a:gd name="connsiteY25" fmla="*/ 2212848 h 6792722"/>
                <a:gd name="connsiteX26" fmla="*/ 1914144 w 3194075"/>
                <a:gd name="connsiteY26" fmla="*/ 2273808 h 6792722"/>
                <a:gd name="connsiteX27" fmla="*/ 1964944 w 3194075"/>
                <a:gd name="connsiteY27" fmla="*/ 2344928 h 6792722"/>
                <a:gd name="connsiteX28" fmla="*/ 2005584 w 3194075"/>
                <a:gd name="connsiteY28" fmla="*/ 2395728 h 6792722"/>
                <a:gd name="connsiteX29" fmla="*/ 2046224 w 3194075"/>
                <a:gd name="connsiteY29" fmla="*/ 2385568 h 6792722"/>
                <a:gd name="connsiteX30" fmla="*/ 2056384 w 3194075"/>
                <a:gd name="connsiteY30" fmla="*/ 2477008 h 6792722"/>
                <a:gd name="connsiteX31" fmla="*/ 2046224 w 3194075"/>
                <a:gd name="connsiteY31" fmla="*/ 2527808 h 6792722"/>
                <a:gd name="connsiteX32" fmla="*/ 2086864 w 3194075"/>
                <a:gd name="connsiteY32" fmla="*/ 2639568 h 6792722"/>
                <a:gd name="connsiteX33" fmla="*/ 2198624 w 3194075"/>
                <a:gd name="connsiteY33" fmla="*/ 2852928 h 6792722"/>
                <a:gd name="connsiteX34" fmla="*/ 2259584 w 3194075"/>
                <a:gd name="connsiteY34" fmla="*/ 2964688 h 6792722"/>
                <a:gd name="connsiteX35" fmla="*/ 2208784 w 3194075"/>
                <a:gd name="connsiteY35" fmla="*/ 3045968 h 6792722"/>
                <a:gd name="connsiteX36" fmla="*/ 2137664 w 3194075"/>
                <a:gd name="connsiteY36" fmla="*/ 3086608 h 6792722"/>
                <a:gd name="connsiteX37" fmla="*/ 2056384 w 3194075"/>
                <a:gd name="connsiteY37" fmla="*/ 3096768 h 6792722"/>
                <a:gd name="connsiteX38" fmla="*/ 2025904 w 3194075"/>
                <a:gd name="connsiteY38" fmla="*/ 3137408 h 6792722"/>
                <a:gd name="connsiteX39" fmla="*/ 2046224 w 3194075"/>
                <a:gd name="connsiteY39" fmla="*/ 3249168 h 6792722"/>
                <a:gd name="connsiteX40" fmla="*/ 2107184 w 3194075"/>
                <a:gd name="connsiteY40" fmla="*/ 3279648 h 6792722"/>
                <a:gd name="connsiteX41" fmla="*/ 2188464 w 3194075"/>
                <a:gd name="connsiteY41" fmla="*/ 3350768 h 6792722"/>
                <a:gd name="connsiteX42" fmla="*/ 2300224 w 3194075"/>
                <a:gd name="connsiteY42" fmla="*/ 3543808 h 6792722"/>
                <a:gd name="connsiteX43" fmla="*/ 2391664 w 3194075"/>
                <a:gd name="connsiteY43" fmla="*/ 3553968 h 6792722"/>
                <a:gd name="connsiteX44" fmla="*/ 2493264 w 3194075"/>
                <a:gd name="connsiteY44" fmla="*/ 3665728 h 6792722"/>
                <a:gd name="connsiteX45" fmla="*/ 2605024 w 3194075"/>
                <a:gd name="connsiteY45" fmla="*/ 3777488 h 6792722"/>
                <a:gd name="connsiteX46" fmla="*/ 2625344 w 3194075"/>
                <a:gd name="connsiteY46" fmla="*/ 3929888 h 6792722"/>
                <a:gd name="connsiteX47" fmla="*/ 2584704 w 3194075"/>
                <a:gd name="connsiteY47" fmla="*/ 4021328 h 6792722"/>
                <a:gd name="connsiteX48" fmla="*/ 2584704 w 3194075"/>
                <a:gd name="connsiteY48" fmla="*/ 4082288 h 6792722"/>
                <a:gd name="connsiteX49" fmla="*/ 2645664 w 3194075"/>
                <a:gd name="connsiteY49" fmla="*/ 4173728 h 6792722"/>
                <a:gd name="connsiteX50" fmla="*/ 2686304 w 3194075"/>
                <a:gd name="connsiteY50" fmla="*/ 4224528 h 6792722"/>
                <a:gd name="connsiteX51" fmla="*/ 2686304 w 3194075"/>
                <a:gd name="connsiteY51" fmla="*/ 4336288 h 6792722"/>
                <a:gd name="connsiteX52" fmla="*/ 2676144 w 3194075"/>
                <a:gd name="connsiteY52" fmla="*/ 4407408 h 6792722"/>
                <a:gd name="connsiteX53" fmla="*/ 2706624 w 3194075"/>
                <a:gd name="connsiteY53" fmla="*/ 4478528 h 6792722"/>
                <a:gd name="connsiteX54" fmla="*/ 2767584 w 3194075"/>
                <a:gd name="connsiteY54" fmla="*/ 4559808 h 6792722"/>
                <a:gd name="connsiteX55" fmla="*/ 2706624 w 3194075"/>
                <a:gd name="connsiteY55" fmla="*/ 4651248 h 6792722"/>
                <a:gd name="connsiteX56" fmla="*/ 2655824 w 3194075"/>
                <a:gd name="connsiteY56" fmla="*/ 4742688 h 6792722"/>
                <a:gd name="connsiteX57" fmla="*/ 2696464 w 3194075"/>
                <a:gd name="connsiteY57" fmla="*/ 4834128 h 6792722"/>
                <a:gd name="connsiteX58" fmla="*/ 2826639 w 3194075"/>
                <a:gd name="connsiteY58" fmla="*/ 4966208 h 6792722"/>
                <a:gd name="connsiteX59" fmla="*/ 2892044 w 3194075"/>
                <a:gd name="connsiteY59" fmla="*/ 4959222 h 6792722"/>
                <a:gd name="connsiteX60" fmla="*/ 2949829 w 3194075"/>
                <a:gd name="connsiteY60" fmla="*/ 5142103 h 6792722"/>
                <a:gd name="connsiteX61" fmla="*/ 3081274 w 3194075"/>
                <a:gd name="connsiteY61" fmla="*/ 5141468 h 6792722"/>
                <a:gd name="connsiteX62" fmla="*/ 3120009 w 3194075"/>
                <a:gd name="connsiteY62" fmla="*/ 5389753 h 6792722"/>
                <a:gd name="connsiteX63" fmla="*/ 3059049 w 3194075"/>
                <a:gd name="connsiteY63" fmla="*/ 5463413 h 6792722"/>
                <a:gd name="connsiteX64" fmla="*/ 3021584 w 3194075"/>
                <a:gd name="connsiteY64" fmla="*/ 5646928 h 6792722"/>
                <a:gd name="connsiteX65" fmla="*/ 3031744 w 3194075"/>
                <a:gd name="connsiteY65" fmla="*/ 5748528 h 6792722"/>
                <a:gd name="connsiteX66" fmla="*/ 3092704 w 3194075"/>
                <a:gd name="connsiteY66" fmla="*/ 5880608 h 6792722"/>
                <a:gd name="connsiteX67" fmla="*/ 3173984 w 3194075"/>
                <a:gd name="connsiteY67" fmla="*/ 5931408 h 6792722"/>
                <a:gd name="connsiteX68" fmla="*/ 3180334 w 3194075"/>
                <a:gd name="connsiteY68" fmla="*/ 6112383 h 6792722"/>
                <a:gd name="connsiteX69" fmla="*/ 3011551 w 3194075"/>
                <a:gd name="connsiteY69" fmla="*/ 6146038 h 6792722"/>
                <a:gd name="connsiteX70" fmla="*/ 2920619 w 3194075"/>
                <a:gd name="connsiteY70" fmla="*/ 6216522 h 6792722"/>
                <a:gd name="connsiteX71" fmla="*/ 2972181 w 3194075"/>
                <a:gd name="connsiteY71" fmla="*/ 6323203 h 6792722"/>
                <a:gd name="connsiteX72" fmla="*/ 2911094 w 3194075"/>
                <a:gd name="connsiteY72" fmla="*/ 6397498 h 6792722"/>
                <a:gd name="connsiteX73" fmla="*/ 2953385 w 3194075"/>
                <a:gd name="connsiteY73" fmla="*/ 6507734 h 6792722"/>
                <a:gd name="connsiteX74" fmla="*/ 2772029 w 3194075"/>
                <a:gd name="connsiteY74" fmla="*/ 6547993 h 6792722"/>
                <a:gd name="connsiteX75" fmla="*/ 2742184 w 3194075"/>
                <a:gd name="connsiteY75" fmla="*/ 6635622 h 6792722"/>
                <a:gd name="connsiteX76" fmla="*/ 2777236 w 3194075"/>
                <a:gd name="connsiteY76" fmla="*/ 6672580 h 6792722"/>
                <a:gd name="connsiteX77" fmla="*/ 2747264 w 3194075"/>
                <a:gd name="connsiteY77" fmla="*/ 6756907 h 6792722"/>
                <a:gd name="connsiteX78" fmla="*/ 2679319 w 3194075"/>
                <a:gd name="connsiteY78" fmla="*/ 6792722 h 6792722"/>
                <a:gd name="connsiteX0" fmla="*/ 0 w 3194075"/>
                <a:gd name="connsiteY0" fmla="*/ 0 h 6792722"/>
                <a:gd name="connsiteX1" fmla="*/ 136144 w 3194075"/>
                <a:gd name="connsiteY1" fmla="*/ 152400 h 6792722"/>
                <a:gd name="connsiteX2" fmla="*/ 613664 w 3194075"/>
                <a:gd name="connsiteY2" fmla="*/ 154431 h 6792722"/>
                <a:gd name="connsiteX3" fmla="*/ 766064 w 3194075"/>
                <a:gd name="connsiteY3" fmla="*/ 201168 h 6792722"/>
                <a:gd name="connsiteX4" fmla="*/ 908304 w 3194075"/>
                <a:gd name="connsiteY4" fmla="*/ 465328 h 6792722"/>
                <a:gd name="connsiteX5" fmla="*/ 1060704 w 3194075"/>
                <a:gd name="connsiteY5" fmla="*/ 739648 h 6792722"/>
                <a:gd name="connsiteX6" fmla="*/ 1243584 w 3194075"/>
                <a:gd name="connsiteY6" fmla="*/ 861568 h 6792722"/>
                <a:gd name="connsiteX7" fmla="*/ 1355344 w 3194075"/>
                <a:gd name="connsiteY7" fmla="*/ 892048 h 6792722"/>
                <a:gd name="connsiteX8" fmla="*/ 1446784 w 3194075"/>
                <a:gd name="connsiteY8" fmla="*/ 892048 h 6792722"/>
                <a:gd name="connsiteX9" fmla="*/ 1538224 w 3194075"/>
                <a:gd name="connsiteY9" fmla="*/ 953008 h 6792722"/>
                <a:gd name="connsiteX10" fmla="*/ 1599184 w 3194075"/>
                <a:gd name="connsiteY10" fmla="*/ 1034288 h 6792722"/>
                <a:gd name="connsiteX11" fmla="*/ 1558544 w 3194075"/>
                <a:gd name="connsiteY11" fmla="*/ 1146048 h 6792722"/>
                <a:gd name="connsiteX12" fmla="*/ 1538224 w 3194075"/>
                <a:gd name="connsiteY12" fmla="*/ 1186688 h 6792722"/>
                <a:gd name="connsiteX13" fmla="*/ 1568704 w 3194075"/>
                <a:gd name="connsiteY13" fmla="*/ 1298448 h 6792722"/>
                <a:gd name="connsiteX14" fmla="*/ 1649984 w 3194075"/>
                <a:gd name="connsiteY14" fmla="*/ 1410208 h 6792722"/>
                <a:gd name="connsiteX15" fmla="*/ 1660144 w 3194075"/>
                <a:gd name="connsiteY15" fmla="*/ 1481328 h 6792722"/>
                <a:gd name="connsiteX16" fmla="*/ 1609344 w 3194075"/>
                <a:gd name="connsiteY16" fmla="*/ 1562608 h 6792722"/>
                <a:gd name="connsiteX17" fmla="*/ 1578864 w 3194075"/>
                <a:gd name="connsiteY17" fmla="*/ 1603248 h 6792722"/>
                <a:gd name="connsiteX18" fmla="*/ 1609344 w 3194075"/>
                <a:gd name="connsiteY18" fmla="*/ 1694688 h 6792722"/>
                <a:gd name="connsiteX19" fmla="*/ 1670304 w 3194075"/>
                <a:gd name="connsiteY19" fmla="*/ 1745488 h 6792722"/>
                <a:gd name="connsiteX20" fmla="*/ 1782064 w 3194075"/>
                <a:gd name="connsiteY20" fmla="*/ 1765808 h 6792722"/>
                <a:gd name="connsiteX21" fmla="*/ 1822704 w 3194075"/>
                <a:gd name="connsiteY21" fmla="*/ 1755648 h 6792722"/>
                <a:gd name="connsiteX22" fmla="*/ 2005584 w 3194075"/>
                <a:gd name="connsiteY22" fmla="*/ 2040128 h 6792722"/>
                <a:gd name="connsiteX23" fmla="*/ 2086864 w 3194075"/>
                <a:gd name="connsiteY23" fmla="*/ 2121408 h 6792722"/>
                <a:gd name="connsiteX24" fmla="*/ 2076704 w 3194075"/>
                <a:gd name="connsiteY24" fmla="*/ 2182368 h 6792722"/>
                <a:gd name="connsiteX25" fmla="*/ 1934464 w 3194075"/>
                <a:gd name="connsiteY25" fmla="*/ 2212848 h 6792722"/>
                <a:gd name="connsiteX26" fmla="*/ 1914144 w 3194075"/>
                <a:gd name="connsiteY26" fmla="*/ 2273808 h 6792722"/>
                <a:gd name="connsiteX27" fmla="*/ 1964944 w 3194075"/>
                <a:gd name="connsiteY27" fmla="*/ 2344928 h 6792722"/>
                <a:gd name="connsiteX28" fmla="*/ 2005584 w 3194075"/>
                <a:gd name="connsiteY28" fmla="*/ 2395728 h 6792722"/>
                <a:gd name="connsiteX29" fmla="*/ 2046224 w 3194075"/>
                <a:gd name="connsiteY29" fmla="*/ 2385568 h 6792722"/>
                <a:gd name="connsiteX30" fmla="*/ 2056384 w 3194075"/>
                <a:gd name="connsiteY30" fmla="*/ 2477008 h 6792722"/>
                <a:gd name="connsiteX31" fmla="*/ 2046224 w 3194075"/>
                <a:gd name="connsiteY31" fmla="*/ 2527808 h 6792722"/>
                <a:gd name="connsiteX32" fmla="*/ 2086864 w 3194075"/>
                <a:gd name="connsiteY32" fmla="*/ 2639568 h 6792722"/>
                <a:gd name="connsiteX33" fmla="*/ 2198624 w 3194075"/>
                <a:gd name="connsiteY33" fmla="*/ 2852928 h 6792722"/>
                <a:gd name="connsiteX34" fmla="*/ 2259584 w 3194075"/>
                <a:gd name="connsiteY34" fmla="*/ 2964688 h 6792722"/>
                <a:gd name="connsiteX35" fmla="*/ 2208784 w 3194075"/>
                <a:gd name="connsiteY35" fmla="*/ 3045968 h 6792722"/>
                <a:gd name="connsiteX36" fmla="*/ 2137664 w 3194075"/>
                <a:gd name="connsiteY36" fmla="*/ 3086608 h 6792722"/>
                <a:gd name="connsiteX37" fmla="*/ 2056384 w 3194075"/>
                <a:gd name="connsiteY37" fmla="*/ 3096768 h 6792722"/>
                <a:gd name="connsiteX38" fmla="*/ 2025904 w 3194075"/>
                <a:gd name="connsiteY38" fmla="*/ 3137408 h 6792722"/>
                <a:gd name="connsiteX39" fmla="*/ 2046224 w 3194075"/>
                <a:gd name="connsiteY39" fmla="*/ 3249168 h 6792722"/>
                <a:gd name="connsiteX40" fmla="*/ 2107184 w 3194075"/>
                <a:gd name="connsiteY40" fmla="*/ 3279648 h 6792722"/>
                <a:gd name="connsiteX41" fmla="*/ 2188464 w 3194075"/>
                <a:gd name="connsiteY41" fmla="*/ 3350768 h 6792722"/>
                <a:gd name="connsiteX42" fmla="*/ 2300224 w 3194075"/>
                <a:gd name="connsiteY42" fmla="*/ 3543808 h 6792722"/>
                <a:gd name="connsiteX43" fmla="*/ 2391664 w 3194075"/>
                <a:gd name="connsiteY43" fmla="*/ 3553968 h 6792722"/>
                <a:gd name="connsiteX44" fmla="*/ 2493264 w 3194075"/>
                <a:gd name="connsiteY44" fmla="*/ 3665728 h 6792722"/>
                <a:gd name="connsiteX45" fmla="*/ 2605024 w 3194075"/>
                <a:gd name="connsiteY45" fmla="*/ 3777488 h 6792722"/>
                <a:gd name="connsiteX46" fmla="*/ 2625344 w 3194075"/>
                <a:gd name="connsiteY46" fmla="*/ 3929888 h 6792722"/>
                <a:gd name="connsiteX47" fmla="*/ 2584704 w 3194075"/>
                <a:gd name="connsiteY47" fmla="*/ 4021328 h 6792722"/>
                <a:gd name="connsiteX48" fmla="*/ 2584704 w 3194075"/>
                <a:gd name="connsiteY48" fmla="*/ 4082288 h 6792722"/>
                <a:gd name="connsiteX49" fmla="*/ 2645664 w 3194075"/>
                <a:gd name="connsiteY49" fmla="*/ 4173728 h 6792722"/>
                <a:gd name="connsiteX50" fmla="*/ 2686304 w 3194075"/>
                <a:gd name="connsiteY50" fmla="*/ 4224528 h 6792722"/>
                <a:gd name="connsiteX51" fmla="*/ 2686304 w 3194075"/>
                <a:gd name="connsiteY51" fmla="*/ 4336288 h 6792722"/>
                <a:gd name="connsiteX52" fmla="*/ 2676144 w 3194075"/>
                <a:gd name="connsiteY52" fmla="*/ 4407408 h 6792722"/>
                <a:gd name="connsiteX53" fmla="*/ 2706624 w 3194075"/>
                <a:gd name="connsiteY53" fmla="*/ 4478528 h 6792722"/>
                <a:gd name="connsiteX54" fmla="*/ 2767584 w 3194075"/>
                <a:gd name="connsiteY54" fmla="*/ 4559808 h 6792722"/>
                <a:gd name="connsiteX55" fmla="*/ 2706624 w 3194075"/>
                <a:gd name="connsiteY55" fmla="*/ 4651248 h 6792722"/>
                <a:gd name="connsiteX56" fmla="*/ 2655824 w 3194075"/>
                <a:gd name="connsiteY56" fmla="*/ 4742688 h 6792722"/>
                <a:gd name="connsiteX57" fmla="*/ 2696464 w 3194075"/>
                <a:gd name="connsiteY57" fmla="*/ 4834128 h 6792722"/>
                <a:gd name="connsiteX58" fmla="*/ 2826639 w 3194075"/>
                <a:gd name="connsiteY58" fmla="*/ 4966208 h 6792722"/>
                <a:gd name="connsiteX59" fmla="*/ 2892044 w 3194075"/>
                <a:gd name="connsiteY59" fmla="*/ 4959222 h 6792722"/>
                <a:gd name="connsiteX60" fmla="*/ 2949829 w 3194075"/>
                <a:gd name="connsiteY60" fmla="*/ 5142103 h 6792722"/>
                <a:gd name="connsiteX61" fmla="*/ 3081274 w 3194075"/>
                <a:gd name="connsiteY61" fmla="*/ 5141468 h 6792722"/>
                <a:gd name="connsiteX62" fmla="*/ 3120009 w 3194075"/>
                <a:gd name="connsiteY62" fmla="*/ 5389753 h 6792722"/>
                <a:gd name="connsiteX63" fmla="*/ 3059049 w 3194075"/>
                <a:gd name="connsiteY63" fmla="*/ 5463413 h 6792722"/>
                <a:gd name="connsiteX64" fmla="*/ 3021584 w 3194075"/>
                <a:gd name="connsiteY64" fmla="*/ 5646928 h 6792722"/>
                <a:gd name="connsiteX65" fmla="*/ 3031744 w 3194075"/>
                <a:gd name="connsiteY65" fmla="*/ 5748528 h 6792722"/>
                <a:gd name="connsiteX66" fmla="*/ 3092704 w 3194075"/>
                <a:gd name="connsiteY66" fmla="*/ 5880608 h 6792722"/>
                <a:gd name="connsiteX67" fmla="*/ 3173984 w 3194075"/>
                <a:gd name="connsiteY67" fmla="*/ 5931408 h 6792722"/>
                <a:gd name="connsiteX68" fmla="*/ 3180334 w 3194075"/>
                <a:gd name="connsiteY68" fmla="*/ 6112383 h 6792722"/>
                <a:gd name="connsiteX69" fmla="*/ 3011551 w 3194075"/>
                <a:gd name="connsiteY69" fmla="*/ 6146038 h 6792722"/>
                <a:gd name="connsiteX70" fmla="*/ 2920619 w 3194075"/>
                <a:gd name="connsiteY70" fmla="*/ 6216522 h 6792722"/>
                <a:gd name="connsiteX71" fmla="*/ 2972181 w 3194075"/>
                <a:gd name="connsiteY71" fmla="*/ 6323203 h 6792722"/>
                <a:gd name="connsiteX72" fmla="*/ 2911094 w 3194075"/>
                <a:gd name="connsiteY72" fmla="*/ 6397498 h 6792722"/>
                <a:gd name="connsiteX73" fmla="*/ 2953385 w 3194075"/>
                <a:gd name="connsiteY73" fmla="*/ 6507734 h 6792722"/>
                <a:gd name="connsiteX74" fmla="*/ 2772029 w 3194075"/>
                <a:gd name="connsiteY74" fmla="*/ 6547993 h 6792722"/>
                <a:gd name="connsiteX75" fmla="*/ 2742184 w 3194075"/>
                <a:gd name="connsiteY75" fmla="*/ 6635622 h 6792722"/>
                <a:gd name="connsiteX76" fmla="*/ 2661031 w 3194075"/>
                <a:gd name="connsiteY76" fmla="*/ 6682105 h 6792722"/>
                <a:gd name="connsiteX77" fmla="*/ 2747264 w 3194075"/>
                <a:gd name="connsiteY77" fmla="*/ 6756907 h 6792722"/>
                <a:gd name="connsiteX78" fmla="*/ 2679319 w 3194075"/>
                <a:gd name="connsiteY78" fmla="*/ 6792722 h 6792722"/>
                <a:gd name="connsiteX0" fmla="*/ 0 w 3194075"/>
                <a:gd name="connsiteY0" fmla="*/ 0 h 6792722"/>
                <a:gd name="connsiteX1" fmla="*/ 136144 w 3194075"/>
                <a:gd name="connsiteY1" fmla="*/ 152400 h 6792722"/>
                <a:gd name="connsiteX2" fmla="*/ 613664 w 3194075"/>
                <a:gd name="connsiteY2" fmla="*/ 154431 h 6792722"/>
                <a:gd name="connsiteX3" fmla="*/ 766064 w 3194075"/>
                <a:gd name="connsiteY3" fmla="*/ 201168 h 6792722"/>
                <a:gd name="connsiteX4" fmla="*/ 908304 w 3194075"/>
                <a:gd name="connsiteY4" fmla="*/ 465328 h 6792722"/>
                <a:gd name="connsiteX5" fmla="*/ 1060704 w 3194075"/>
                <a:gd name="connsiteY5" fmla="*/ 739648 h 6792722"/>
                <a:gd name="connsiteX6" fmla="*/ 1243584 w 3194075"/>
                <a:gd name="connsiteY6" fmla="*/ 861568 h 6792722"/>
                <a:gd name="connsiteX7" fmla="*/ 1355344 w 3194075"/>
                <a:gd name="connsiteY7" fmla="*/ 892048 h 6792722"/>
                <a:gd name="connsiteX8" fmla="*/ 1446784 w 3194075"/>
                <a:gd name="connsiteY8" fmla="*/ 892048 h 6792722"/>
                <a:gd name="connsiteX9" fmla="*/ 1538224 w 3194075"/>
                <a:gd name="connsiteY9" fmla="*/ 953008 h 6792722"/>
                <a:gd name="connsiteX10" fmla="*/ 1599184 w 3194075"/>
                <a:gd name="connsiteY10" fmla="*/ 1034288 h 6792722"/>
                <a:gd name="connsiteX11" fmla="*/ 1558544 w 3194075"/>
                <a:gd name="connsiteY11" fmla="*/ 1146048 h 6792722"/>
                <a:gd name="connsiteX12" fmla="*/ 1538224 w 3194075"/>
                <a:gd name="connsiteY12" fmla="*/ 1186688 h 6792722"/>
                <a:gd name="connsiteX13" fmla="*/ 1568704 w 3194075"/>
                <a:gd name="connsiteY13" fmla="*/ 1298448 h 6792722"/>
                <a:gd name="connsiteX14" fmla="*/ 1649984 w 3194075"/>
                <a:gd name="connsiteY14" fmla="*/ 1410208 h 6792722"/>
                <a:gd name="connsiteX15" fmla="*/ 1660144 w 3194075"/>
                <a:gd name="connsiteY15" fmla="*/ 1481328 h 6792722"/>
                <a:gd name="connsiteX16" fmla="*/ 1609344 w 3194075"/>
                <a:gd name="connsiteY16" fmla="*/ 1562608 h 6792722"/>
                <a:gd name="connsiteX17" fmla="*/ 1578864 w 3194075"/>
                <a:gd name="connsiteY17" fmla="*/ 1603248 h 6792722"/>
                <a:gd name="connsiteX18" fmla="*/ 1609344 w 3194075"/>
                <a:gd name="connsiteY18" fmla="*/ 1694688 h 6792722"/>
                <a:gd name="connsiteX19" fmla="*/ 1670304 w 3194075"/>
                <a:gd name="connsiteY19" fmla="*/ 1745488 h 6792722"/>
                <a:gd name="connsiteX20" fmla="*/ 1782064 w 3194075"/>
                <a:gd name="connsiteY20" fmla="*/ 1765808 h 6792722"/>
                <a:gd name="connsiteX21" fmla="*/ 1822704 w 3194075"/>
                <a:gd name="connsiteY21" fmla="*/ 1755648 h 6792722"/>
                <a:gd name="connsiteX22" fmla="*/ 2005584 w 3194075"/>
                <a:gd name="connsiteY22" fmla="*/ 2040128 h 6792722"/>
                <a:gd name="connsiteX23" fmla="*/ 2086864 w 3194075"/>
                <a:gd name="connsiteY23" fmla="*/ 2121408 h 6792722"/>
                <a:gd name="connsiteX24" fmla="*/ 2076704 w 3194075"/>
                <a:gd name="connsiteY24" fmla="*/ 2182368 h 6792722"/>
                <a:gd name="connsiteX25" fmla="*/ 1934464 w 3194075"/>
                <a:gd name="connsiteY25" fmla="*/ 2212848 h 6792722"/>
                <a:gd name="connsiteX26" fmla="*/ 1914144 w 3194075"/>
                <a:gd name="connsiteY26" fmla="*/ 2273808 h 6792722"/>
                <a:gd name="connsiteX27" fmla="*/ 1964944 w 3194075"/>
                <a:gd name="connsiteY27" fmla="*/ 2344928 h 6792722"/>
                <a:gd name="connsiteX28" fmla="*/ 2005584 w 3194075"/>
                <a:gd name="connsiteY28" fmla="*/ 2395728 h 6792722"/>
                <a:gd name="connsiteX29" fmla="*/ 2046224 w 3194075"/>
                <a:gd name="connsiteY29" fmla="*/ 2385568 h 6792722"/>
                <a:gd name="connsiteX30" fmla="*/ 2056384 w 3194075"/>
                <a:gd name="connsiteY30" fmla="*/ 2477008 h 6792722"/>
                <a:gd name="connsiteX31" fmla="*/ 2046224 w 3194075"/>
                <a:gd name="connsiteY31" fmla="*/ 2527808 h 6792722"/>
                <a:gd name="connsiteX32" fmla="*/ 2086864 w 3194075"/>
                <a:gd name="connsiteY32" fmla="*/ 2639568 h 6792722"/>
                <a:gd name="connsiteX33" fmla="*/ 2198624 w 3194075"/>
                <a:gd name="connsiteY33" fmla="*/ 2852928 h 6792722"/>
                <a:gd name="connsiteX34" fmla="*/ 2259584 w 3194075"/>
                <a:gd name="connsiteY34" fmla="*/ 2964688 h 6792722"/>
                <a:gd name="connsiteX35" fmla="*/ 2208784 w 3194075"/>
                <a:gd name="connsiteY35" fmla="*/ 3045968 h 6792722"/>
                <a:gd name="connsiteX36" fmla="*/ 2137664 w 3194075"/>
                <a:gd name="connsiteY36" fmla="*/ 3086608 h 6792722"/>
                <a:gd name="connsiteX37" fmla="*/ 2056384 w 3194075"/>
                <a:gd name="connsiteY37" fmla="*/ 3096768 h 6792722"/>
                <a:gd name="connsiteX38" fmla="*/ 2025904 w 3194075"/>
                <a:gd name="connsiteY38" fmla="*/ 3137408 h 6792722"/>
                <a:gd name="connsiteX39" fmla="*/ 2046224 w 3194075"/>
                <a:gd name="connsiteY39" fmla="*/ 3249168 h 6792722"/>
                <a:gd name="connsiteX40" fmla="*/ 2107184 w 3194075"/>
                <a:gd name="connsiteY40" fmla="*/ 3279648 h 6792722"/>
                <a:gd name="connsiteX41" fmla="*/ 2188464 w 3194075"/>
                <a:gd name="connsiteY41" fmla="*/ 3350768 h 6792722"/>
                <a:gd name="connsiteX42" fmla="*/ 2300224 w 3194075"/>
                <a:gd name="connsiteY42" fmla="*/ 3543808 h 6792722"/>
                <a:gd name="connsiteX43" fmla="*/ 2391664 w 3194075"/>
                <a:gd name="connsiteY43" fmla="*/ 3553968 h 6792722"/>
                <a:gd name="connsiteX44" fmla="*/ 2493264 w 3194075"/>
                <a:gd name="connsiteY44" fmla="*/ 3665728 h 6792722"/>
                <a:gd name="connsiteX45" fmla="*/ 2605024 w 3194075"/>
                <a:gd name="connsiteY45" fmla="*/ 3777488 h 6792722"/>
                <a:gd name="connsiteX46" fmla="*/ 2625344 w 3194075"/>
                <a:gd name="connsiteY46" fmla="*/ 3929888 h 6792722"/>
                <a:gd name="connsiteX47" fmla="*/ 2584704 w 3194075"/>
                <a:gd name="connsiteY47" fmla="*/ 4021328 h 6792722"/>
                <a:gd name="connsiteX48" fmla="*/ 2584704 w 3194075"/>
                <a:gd name="connsiteY48" fmla="*/ 4082288 h 6792722"/>
                <a:gd name="connsiteX49" fmla="*/ 2645664 w 3194075"/>
                <a:gd name="connsiteY49" fmla="*/ 4173728 h 6792722"/>
                <a:gd name="connsiteX50" fmla="*/ 2686304 w 3194075"/>
                <a:gd name="connsiteY50" fmla="*/ 4224528 h 6792722"/>
                <a:gd name="connsiteX51" fmla="*/ 2686304 w 3194075"/>
                <a:gd name="connsiteY51" fmla="*/ 4336288 h 6792722"/>
                <a:gd name="connsiteX52" fmla="*/ 2676144 w 3194075"/>
                <a:gd name="connsiteY52" fmla="*/ 4407408 h 6792722"/>
                <a:gd name="connsiteX53" fmla="*/ 2706624 w 3194075"/>
                <a:gd name="connsiteY53" fmla="*/ 4478528 h 6792722"/>
                <a:gd name="connsiteX54" fmla="*/ 2767584 w 3194075"/>
                <a:gd name="connsiteY54" fmla="*/ 4559808 h 6792722"/>
                <a:gd name="connsiteX55" fmla="*/ 2706624 w 3194075"/>
                <a:gd name="connsiteY55" fmla="*/ 4651248 h 6792722"/>
                <a:gd name="connsiteX56" fmla="*/ 2655824 w 3194075"/>
                <a:gd name="connsiteY56" fmla="*/ 4742688 h 6792722"/>
                <a:gd name="connsiteX57" fmla="*/ 2696464 w 3194075"/>
                <a:gd name="connsiteY57" fmla="*/ 4834128 h 6792722"/>
                <a:gd name="connsiteX58" fmla="*/ 2826639 w 3194075"/>
                <a:gd name="connsiteY58" fmla="*/ 4966208 h 6792722"/>
                <a:gd name="connsiteX59" fmla="*/ 2892044 w 3194075"/>
                <a:gd name="connsiteY59" fmla="*/ 4959222 h 6792722"/>
                <a:gd name="connsiteX60" fmla="*/ 2949829 w 3194075"/>
                <a:gd name="connsiteY60" fmla="*/ 5142103 h 6792722"/>
                <a:gd name="connsiteX61" fmla="*/ 3081274 w 3194075"/>
                <a:gd name="connsiteY61" fmla="*/ 5141468 h 6792722"/>
                <a:gd name="connsiteX62" fmla="*/ 3120009 w 3194075"/>
                <a:gd name="connsiteY62" fmla="*/ 5389753 h 6792722"/>
                <a:gd name="connsiteX63" fmla="*/ 3059049 w 3194075"/>
                <a:gd name="connsiteY63" fmla="*/ 5463413 h 6792722"/>
                <a:gd name="connsiteX64" fmla="*/ 3021584 w 3194075"/>
                <a:gd name="connsiteY64" fmla="*/ 5646928 h 6792722"/>
                <a:gd name="connsiteX65" fmla="*/ 3031744 w 3194075"/>
                <a:gd name="connsiteY65" fmla="*/ 5748528 h 6792722"/>
                <a:gd name="connsiteX66" fmla="*/ 3092704 w 3194075"/>
                <a:gd name="connsiteY66" fmla="*/ 5880608 h 6792722"/>
                <a:gd name="connsiteX67" fmla="*/ 3173984 w 3194075"/>
                <a:gd name="connsiteY67" fmla="*/ 5931408 h 6792722"/>
                <a:gd name="connsiteX68" fmla="*/ 3180334 w 3194075"/>
                <a:gd name="connsiteY68" fmla="*/ 6112383 h 6792722"/>
                <a:gd name="connsiteX69" fmla="*/ 3011551 w 3194075"/>
                <a:gd name="connsiteY69" fmla="*/ 6146038 h 6792722"/>
                <a:gd name="connsiteX70" fmla="*/ 2920619 w 3194075"/>
                <a:gd name="connsiteY70" fmla="*/ 6216522 h 6792722"/>
                <a:gd name="connsiteX71" fmla="*/ 2972181 w 3194075"/>
                <a:gd name="connsiteY71" fmla="*/ 6323203 h 6792722"/>
                <a:gd name="connsiteX72" fmla="*/ 2911094 w 3194075"/>
                <a:gd name="connsiteY72" fmla="*/ 6397498 h 6792722"/>
                <a:gd name="connsiteX73" fmla="*/ 2953385 w 3194075"/>
                <a:gd name="connsiteY73" fmla="*/ 6507734 h 6792722"/>
                <a:gd name="connsiteX74" fmla="*/ 2772029 w 3194075"/>
                <a:gd name="connsiteY74" fmla="*/ 6547993 h 6792722"/>
                <a:gd name="connsiteX75" fmla="*/ 2742184 w 3194075"/>
                <a:gd name="connsiteY75" fmla="*/ 6635622 h 6792722"/>
                <a:gd name="connsiteX76" fmla="*/ 2661031 w 3194075"/>
                <a:gd name="connsiteY76" fmla="*/ 6682105 h 6792722"/>
                <a:gd name="connsiteX77" fmla="*/ 2679319 w 3194075"/>
                <a:gd name="connsiteY77" fmla="*/ 6792722 h 6792722"/>
                <a:gd name="connsiteX0" fmla="*/ 0 w 3194075"/>
                <a:gd name="connsiteY0" fmla="*/ 0 h 6682105"/>
                <a:gd name="connsiteX1" fmla="*/ 136144 w 3194075"/>
                <a:gd name="connsiteY1" fmla="*/ 152400 h 6682105"/>
                <a:gd name="connsiteX2" fmla="*/ 613664 w 3194075"/>
                <a:gd name="connsiteY2" fmla="*/ 154431 h 6682105"/>
                <a:gd name="connsiteX3" fmla="*/ 766064 w 3194075"/>
                <a:gd name="connsiteY3" fmla="*/ 201168 h 6682105"/>
                <a:gd name="connsiteX4" fmla="*/ 908304 w 3194075"/>
                <a:gd name="connsiteY4" fmla="*/ 465328 h 6682105"/>
                <a:gd name="connsiteX5" fmla="*/ 1060704 w 3194075"/>
                <a:gd name="connsiteY5" fmla="*/ 739648 h 6682105"/>
                <a:gd name="connsiteX6" fmla="*/ 1243584 w 3194075"/>
                <a:gd name="connsiteY6" fmla="*/ 861568 h 6682105"/>
                <a:gd name="connsiteX7" fmla="*/ 1355344 w 3194075"/>
                <a:gd name="connsiteY7" fmla="*/ 892048 h 6682105"/>
                <a:gd name="connsiteX8" fmla="*/ 1446784 w 3194075"/>
                <a:gd name="connsiteY8" fmla="*/ 892048 h 6682105"/>
                <a:gd name="connsiteX9" fmla="*/ 1538224 w 3194075"/>
                <a:gd name="connsiteY9" fmla="*/ 953008 h 6682105"/>
                <a:gd name="connsiteX10" fmla="*/ 1599184 w 3194075"/>
                <a:gd name="connsiteY10" fmla="*/ 1034288 h 6682105"/>
                <a:gd name="connsiteX11" fmla="*/ 1558544 w 3194075"/>
                <a:gd name="connsiteY11" fmla="*/ 1146048 h 6682105"/>
                <a:gd name="connsiteX12" fmla="*/ 1538224 w 3194075"/>
                <a:gd name="connsiteY12" fmla="*/ 1186688 h 6682105"/>
                <a:gd name="connsiteX13" fmla="*/ 1568704 w 3194075"/>
                <a:gd name="connsiteY13" fmla="*/ 1298448 h 6682105"/>
                <a:gd name="connsiteX14" fmla="*/ 1649984 w 3194075"/>
                <a:gd name="connsiteY14" fmla="*/ 1410208 h 6682105"/>
                <a:gd name="connsiteX15" fmla="*/ 1660144 w 3194075"/>
                <a:gd name="connsiteY15" fmla="*/ 1481328 h 6682105"/>
                <a:gd name="connsiteX16" fmla="*/ 1609344 w 3194075"/>
                <a:gd name="connsiteY16" fmla="*/ 1562608 h 6682105"/>
                <a:gd name="connsiteX17" fmla="*/ 1578864 w 3194075"/>
                <a:gd name="connsiteY17" fmla="*/ 1603248 h 6682105"/>
                <a:gd name="connsiteX18" fmla="*/ 1609344 w 3194075"/>
                <a:gd name="connsiteY18" fmla="*/ 1694688 h 6682105"/>
                <a:gd name="connsiteX19" fmla="*/ 1670304 w 3194075"/>
                <a:gd name="connsiteY19" fmla="*/ 1745488 h 6682105"/>
                <a:gd name="connsiteX20" fmla="*/ 1782064 w 3194075"/>
                <a:gd name="connsiteY20" fmla="*/ 1765808 h 6682105"/>
                <a:gd name="connsiteX21" fmla="*/ 1822704 w 3194075"/>
                <a:gd name="connsiteY21" fmla="*/ 1755648 h 6682105"/>
                <a:gd name="connsiteX22" fmla="*/ 2005584 w 3194075"/>
                <a:gd name="connsiteY22" fmla="*/ 2040128 h 6682105"/>
                <a:gd name="connsiteX23" fmla="*/ 2086864 w 3194075"/>
                <a:gd name="connsiteY23" fmla="*/ 2121408 h 6682105"/>
                <a:gd name="connsiteX24" fmla="*/ 2076704 w 3194075"/>
                <a:gd name="connsiteY24" fmla="*/ 2182368 h 6682105"/>
                <a:gd name="connsiteX25" fmla="*/ 1934464 w 3194075"/>
                <a:gd name="connsiteY25" fmla="*/ 2212848 h 6682105"/>
                <a:gd name="connsiteX26" fmla="*/ 1914144 w 3194075"/>
                <a:gd name="connsiteY26" fmla="*/ 2273808 h 6682105"/>
                <a:gd name="connsiteX27" fmla="*/ 1964944 w 3194075"/>
                <a:gd name="connsiteY27" fmla="*/ 2344928 h 6682105"/>
                <a:gd name="connsiteX28" fmla="*/ 2005584 w 3194075"/>
                <a:gd name="connsiteY28" fmla="*/ 2395728 h 6682105"/>
                <a:gd name="connsiteX29" fmla="*/ 2046224 w 3194075"/>
                <a:gd name="connsiteY29" fmla="*/ 2385568 h 6682105"/>
                <a:gd name="connsiteX30" fmla="*/ 2056384 w 3194075"/>
                <a:gd name="connsiteY30" fmla="*/ 2477008 h 6682105"/>
                <a:gd name="connsiteX31" fmla="*/ 2046224 w 3194075"/>
                <a:gd name="connsiteY31" fmla="*/ 2527808 h 6682105"/>
                <a:gd name="connsiteX32" fmla="*/ 2086864 w 3194075"/>
                <a:gd name="connsiteY32" fmla="*/ 2639568 h 6682105"/>
                <a:gd name="connsiteX33" fmla="*/ 2198624 w 3194075"/>
                <a:gd name="connsiteY33" fmla="*/ 2852928 h 6682105"/>
                <a:gd name="connsiteX34" fmla="*/ 2259584 w 3194075"/>
                <a:gd name="connsiteY34" fmla="*/ 2964688 h 6682105"/>
                <a:gd name="connsiteX35" fmla="*/ 2208784 w 3194075"/>
                <a:gd name="connsiteY35" fmla="*/ 3045968 h 6682105"/>
                <a:gd name="connsiteX36" fmla="*/ 2137664 w 3194075"/>
                <a:gd name="connsiteY36" fmla="*/ 3086608 h 6682105"/>
                <a:gd name="connsiteX37" fmla="*/ 2056384 w 3194075"/>
                <a:gd name="connsiteY37" fmla="*/ 3096768 h 6682105"/>
                <a:gd name="connsiteX38" fmla="*/ 2025904 w 3194075"/>
                <a:gd name="connsiteY38" fmla="*/ 3137408 h 6682105"/>
                <a:gd name="connsiteX39" fmla="*/ 2046224 w 3194075"/>
                <a:gd name="connsiteY39" fmla="*/ 3249168 h 6682105"/>
                <a:gd name="connsiteX40" fmla="*/ 2107184 w 3194075"/>
                <a:gd name="connsiteY40" fmla="*/ 3279648 h 6682105"/>
                <a:gd name="connsiteX41" fmla="*/ 2188464 w 3194075"/>
                <a:gd name="connsiteY41" fmla="*/ 3350768 h 6682105"/>
                <a:gd name="connsiteX42" fmla="*/ 2300224 w 3194075"/>
                <a:gd name="connsiteY42" fmla="*/ 3543808 h 6682105"/>
                <a:gd name="connsiteX43" fmla="*/ 2391664 w 3194075"/>
                <a:gd name="connsiteY43" fmla="*/ 3553968 h 6682105"/>
                <a:gd name="connsiteX44" fmla="*/ 2493264 w 3194075"/>
                <a:gd name="connsiteY44" fmla="*/ 3665728 h 6682105"/>
                <a:gd name="connsiteX45" fmla="*/ 2605024 w 3194075"/>
                <a:gd name="connsiteY45" fmla="*/ 3777488 h 6682105"/>
                <a:gd name="connsiteX46" fmla="*/ 2625344 w 3194075"/>
                <a:gd name="connsiteY46" fmla="*/ 3929888 h 6682105"/>
                <a:gd name="connsiteX47" fmla="*/ 2584704 w 3194075"/>
                <a:gd name="connsiteY47" fmla="*/ 4021328 h 6682105"/>
                <a:gd name="connsiteX48" fmla="*/ 2584704 w 3194075"/>
                <a:gd name="connsiteY48" fmla="*/ 4082288 h 6682105"/>
                <a:gd name="connsiteX49" fmla="*/ 2645664 w 3194075"/>
                <a:gd name="connsiteY49" fmla="*/ 4173728 h 6682105"/>
                <a:gd name="connsiteX50" fmla="*/ 2686304 w 3194075"/>
                <a:gd name="connsiteY50" fmla="*/ 4224528 h 6682105"/>
                <a:gd name="connsiteX51" fmla="*/ 2686304 w 3194075"/>
                <a:gd name="connsiteY51" fmla="*/ 4336288 h 6682105"/>
                <a:gd name="connsiteX52" fmla="*/ 2676144 w 3194075"/>
                <a:gd name="connsiteY52" fmla="*/ 4407408 h 6682105"/>
                <a:gd name="connsiteX53" fmla="*/ 2706624 w 3194075"/>
                <a:gd name="connsiteY53" fmla="*/ 4478528 h 6682105"/>
                <a:gd name="connsiteX54" fmla="*/ 2767584 w 3194075"/>
                <a:gd name="connsiteY54" fmla="*/ 4559808 h 6682105"/>
                <a:gd name="connsiteX55" fmla="*/ 2706624 w 3194075"/>
                <a:gd name="connsiteY55" fmla="*/ 4651248 h 6682105"/>
                <a:gd name="connsiteX56" fmla="*/ 2655824 w 3194075"/>
                <a:gd name="connsiteY56" fmla="*/ 4742688 h 6682105"/>
                <a:gd name="connsiteX57" fmla="*/ 2696464 w 3194075"/>
                <a:gd name="connsiteY57" fmla="*/ 4834128 h 6682105"/>
                <a:gd name="connsiteX58" fmla="*/ 2826639 w 3194075"/>
                <a:gd name="connsiteY58" fmla="*/ 4966208 h 6682105"/>
                <a:gd name="connsiteX59" fmla="*/ 2892044 w 3194075"/>
                <a:gd name="connsiteY59" fmla="*/ 4959222 h 6682105"/>
                <a:gd name="connsiteX60" fmla="*/ 2949829 w 3194075"/>
                <a:gd name="connsiteY60" fmla="*/ 5142103 h 6682105"/>
                <a:gd name="connsiteX61" fmla="*/ 3081274 w 3194075"/>
                <a:gd name="connsiteY61" fmla="*/ 5141468 h 6682105"/>
                <a:gd name="connsiteX62" fmla="*/ 3120009 w 3194075"/>
                <a:gd name="connsiteY62" fmla="*/ 5389753 h 6682105"/>
                <a:gd name="connsiteX63" fmla="*/ 3059049 w 3194075"/>
                <a:gd name="connsiteY63" fmla="*/ 5463413 h 6682105"/>
                <a:gd name="connsiteX64" fmla="*/ 3021584 w 3194075"/>
                <a:gd name="connsiteY64" fmla="*/ 5646928 h 6682105"/>
                <a:gd name="connsiteX65" fmla="*/ 3031744 w 3194075"/>
                <a:gd name="connsiteY65" fmla="*/ 5748528 h 6682105"/>
                <a:gd name="connsiteX66" fmla="*/ 3092704 w 3194075"/>
                <a:gd name="connsiteY66" fmla="*/ 5880608 h 6682105"/>
                <a:gd name="connsiteX67" fmla="*/ 3173984 w 3194075"/>
                <a:gd name="connsiteY67" fmla="*/ 5931408 h 6682105"/>
                <a:gd name="connsiteX68" fmla="*/ 3180334 w 3194075"/>
                <a:gd name="connsiteY68" fmla="*/ 6112383 h 6682105"/>
                <a:gd name="connsiteX69" fmla="*/ 3011551 w 3194075"/>
                <a:gd name="connsiteY69" fmla="*/ 6146038 h 6682105"/>
                <a:gd name="connsiteX70" fmla="*/ 2920619 w 3194075"/>
                <a:gd name="connsiteY70" fmla="*/ 6216522 h 6682105"/>
                <a:gd name="connsiteX71" fmla="*/ 2972181 w 3194075"/>
                <a:gd name="connsiteY71" fmla="*/ 6323203 h 6682105"/>
                <a:gd name="connsiteX72" fmla="*/ 2911094 w 3194075"/>
                <a:gd name="connsiteY72" fmla="*/ 6397498 h 6682105"/>
                <a:gd name="connsiteX73" fmla="*/ 2953385 w 3194075"/>
                <a:gd name="connsiteY73" fmla="*/ 6507734 h 6682105"/>
                <a:gd name="connsiteX74" fmla="*/ 2772029 w 3194075"/>
                <a:gd name="connsiteY74" fmla="*/ 6547993 h 6682105"/>
                <a:gd name="connsiteX75" fmla="*/ 2742184 w 3194075"/>
                <a:gd name="connsiteY75" fmla="*/ 6635622 h 6682105"/>
                <a:gd name="connsiteX76" fmla="*/ 2661031 w 3194075"/>
                <a:gd name="connsiteY76" fmla="*/ 6682105 h 6682105"/>
                <a:gd name="connsiteX0" fmla="*/ 0 w 3192011"/>
                <a:gd name="connsiteY0" fmla="*/ 0 h 6682105"/>
                <a:gd name="connsiteX1" fmla="*/ 136144 w 3192011"/>
                <a:gd name="connsiteY1" fmla="*/ 152400 h 6682105"/>
                <a:gd name="connsiteX2" fmla="*/ 613664 w 3192011"/>
                <a:gd name="connsiteY2" fmla="*/ 154431 h 6682105"/>
                <a:gd name="connsiteX3" fmla="*/ 766064 w 3192011"/>
                <a:gd name="connsiteY3" fmla="*/ 201168 h 6682105"/>
                <a:gd name="connsiteX4" fmla="*/ 908304 w 3192011"/>
                <a:gd name="connsiteY4" fmla="*/ 465328 h 6682105"/>
                <a:gd name="connsiteX5" fmla="*/ 1060704 w 3192011"/>
                <a:gd name="connsiteY5" fmla="*/ 739648 h 6682105"/>
                <a:gd name="connsiteX6" fmla="*/ 1243584 w 3192011"/>
                <a:gd name="connsiteY6" fmla="*/ 861568 h 6682105"/>
                <a:gd name="connsiteX7" fmla="*/ 1355344 w 3192011"/>
                <a:gd name="connsiteY7" fmla="*/ 892048 h 6682105"/>
                <a:gd name="connsiteX8" fmla="*/ 1446784 w 3192011"/>
                <a:gd name="connsiteY8" fmla="*/ 892048 h 6682105"/>
                <a:gd name="connsiteX9" fmla="*/ 1538224 w 3192011"/>
                <a:gd name="connsiteY9" fmla="*/ 953008 h 6682105"/>
                <a:gd name="connsiteX10" fmla="*/ 1599184 w 3192011"/>
                <a:gd name="connsiteY10" fmla="*/ 1034288 h 6682105"/>
                <a:gd name="connsiteX11" fmla="*/ 1558544 w 3192011"/>
                <a:gd name="connsiteY11" fmla="*/ 1146048 h 6682105"/>
                <a:gd name="connsiteX12" fmla="*/ 1538224 w 3192011"/>
                <a:gd name="connsiteY12" fmla="*/ 1186688 h 6682105"/>
                <a:gd name="connsiteX13" fmla="*/ 1568704 w 3192011"/>
                <a:gd name="connsiteY13" fmla="*/ 1298448 h 6682105"/>
                <a:gd name="connsiteX14" fmla="*/ 1649984 w 3192011"/>
                <a:gd name="connsiteY14" fmla="*/ 1410208 h 6682105"/>
                <a:gd name="connsiteX15" fmla="*/ 1660144 w 3192011"/>
                <a:gd name="connsiteY15" fmla="*/ 1481328 h 6682105"/>
                <a:gd name="connsiteX16" fmla="*/ 1609344 w 3192011"/>
                <a:gd name="connsiteY16" fmla="*/ 1562608 h 6682105"/>
                <a:gd name="connsiteX17" fmla="*/ 1578864 w 3192011"/>
                <a:gd name="connsiteY17" fmla="*/ 1603248 h 6682105"/>
                <a:gd name="connsiteX18" fmla="*/ 1609344 w 3192011"/>
                <a:gd name="connsiteY18" fmla="*/ 1694688 h 6682105"/>
                <a:gd name="connsiteX19" fmla="*/ 1670304 w 3192011"/>
                <a:gd name="connsiteY19" fmla="*/ 1745488 h 6682105"/>
                <a:gd name="connsiteX20" fmla="*/ 1782064 w 3192011"/>
                <a:gd name="connsiteY20" fmla="*/ 1765808 h 6682105"/>
                <a:gd name="connsiteX21" fmla="*/ 1822704 w 3192011"/>
                <a:gd name="connsiteY21" fmla="*/ 1755648 h 6682105"/>
                <a:gd name="connsiteX22" fmla="*/ 2005584 w 3192011"/>
                <a:gd name="connsiteY22" fmla="*/ 2040128 h 6682105"/>
                <a:gd name="connsiteX23" fmla="*/ 2086864 w 3192011"/>
                <a:gd name="connsiteY23" fmla="*/ 2121408 h 6682105"/>
                <a:gd name="connsiteX24" fmla="*/ 2076704 w 3192011"/>
                <a:gd name="connsiteY24" fmla="*/ 2182368 h 6682105"/>
                <a:gd name="connsiteX25" fmla="*/ 1934464 w 3192011"/>
                <a:gd name="connsiteY25" fmla="*/ 2212848 h 6682105"/>
                <a:gd name="connsiteX26" fmla="*/ 1914144 w 3192011"/>
                <a:gd name="connsiteY26" fmla="*/ 2273808 h 6682105"/>
                <a:gd name="connsiteX27" fmla="*/ 1964944 w 3192011"/>
                <a:gd name="connsiteY27" fmla="*/ 2344928 h 6682105"/>
                <a:gd name="connsiteX28" fmla="*/ 2005584 w 3192011"/>
                <a:gd name="connsiteY28" fmla="*/ 2395728 h 6682105"/>
                <a:gd name="connsiteX29" fmla="*/ 2046224 w 3192011"/>
                <a:gd name="connsiteY29" fmla="*/ 2385568 h 6682105"/>
                <a:gd name="connsiteX30" fmla="*/ 2056384 w 3192011"/>
                <a:gd name="connsiteY30" fmla="*/ 2477008 h 6682105"/>
                <a:gd name="connsiteX31" fmla="*/ 2046224 w 3192011"/>
                <a:gd name="connsiteY31" fmla="*/ 2527808 h 6682105"/>
                <a:gd name="connsiteX32" fmla="*/ 2086864 w 3192011"/>
                <a:gd name="connsiteY32" fmla="*/ 2639568 h 6682105"/>
                <a:gd name="connsiteX33" fmla="*/ 2198624 w 3192011"/>
                <a:gd name="connsiteY33" fmla="*/ 2852928 h 6682105"/>
                <a:gd name="connsiteX34" fmla="*/ 2259584 w 3192011"/>
                <a:gd name="connsiteY34" fmla="*/ 2964688 h 6682105"/>
                <a:gd name="connsiteX35" fmla="*/ 2208784 w 3192011"/>
                <a:gd name="connsiteY35" fmla="*/ 3045968 h 6682105"/>
                <a:gd name="connsiteX36" fmla="*/ 2137664 w 3192011"/>
                <a:gd name="connsiteY36" fmla="*/ 3086608 h 6682105"/>
                <a:gd name="connsiteX37" fmla="*/ 2056384 w 3192011"/>
                <a:gd name="connsiteY37" fmla="*/ 3096768 h 6682105"/>
                <a:gd name="connsiteX38" fmla="*/ 2025904 w 3192011"/>
                <a:gd name="connsiteY38" fmla="*/ 3137408 h 6682105"/>
                <a:gd name="connsiteX39" fmla="*/ 2046224 w 3192011"/>
                <a:gd name="connsiteY39" fmla="*/ 3249168 h 6682105"/>
                <a:gd name="connsiteX40" fmla="*/ 2107184 w 3192011"/>
                <a:gd name="connsiteY40" fmla="*/ 3279648 h 6682105"/>
                <a:gd name="connsiteX41" fmla="*/ 2188464 w 3192011"/>
                <a:gd name="connsiteY41" fmla="*/ 3350768 h 6682105"/>
                <a:gd name="connsiteX42" fmla="*/ 2300224 w 3192011"/>
                <a:gd name="connsiteY42" fmla="*/ 3543808 h 6682105"/>
                <a:gd name="connsiteX43" fmla="*/ 2391664 w 3192011"/>
                <a:gd name="connsiteY43" fmla="*/ 3553968 h 6682105"/>
                <a:gd name="connsiteX44" fmla="*/ 2493264 w 3192011"/>
                <a:gd name="connsiteY44" fmla="*/ 3665728 h 6682105"/>
                <a:gd name="connsiteX45" fmla="*/ 2605024 w 3192011"/>
                <a:gd name="connsiteY45" fmla="*/ 3777488 h 6682105"/>
                <a:gd name="connsiteX46" fmla="*/ 2625344 w 3192011"/>
                <a:gd name="connsiteY46" fmla="*/ 3929888 h 6682105"/>
                <a:gd name="connsiteX47" fmla="*/ 2584704 w 3192011"/>
                <a:gd name="connsiteY47" fmla="*/ 4021328 h 6682105"/>
                <a:gd name="connsiteX48" fmla="*/ 2584704 w 3192011"/>
                <a:gd name="connsiteY48" fmla="*/ 4082288 h 6682105"/>
                <a:gd name="connsiteX49" fmla="*/ 2645664 w 3192011"/>
                <a:gd name="connsiteY49" fmla="*/ 4173728 h 6682105"/>
                <a:gd name="connsiteX50" fmla="*/ 2686304 w 3192011"/>
                <a:gd name="connsiteY50" fmla="*/ 4224528 h 6682105"/>
                <a:gd name="connsiteX51" fmla="*/ 2686304 w 3192011"/>
                <a:gd name="connsiteY51" fmla="*/ 4336288 h 6682105"/>
                <a:gd name="connsiteX52" fmla="*/ 2676144 w 3192011"/>
                <a:gd name="connsiteY52" fmla="*/ 4407408 h 6682105"/>
                <a:gd name="connsiteX53" fmla="*/ 2706624 w 3192011"/>
                <a:gd name="connsiteY53" fmla="*/ 4478528 h 6682105"/>
                <a:gd name="connsiteX54" fmla="*/ 2767584 w 3192011"/>
                <a:gd name="connsiteY54" fmla="*/ 4559808 h 6682105"/>
                <a:gd name="connsiteX55" fmla="*/ 2706624 w 3192011"/>
                <a:gd name="connsiteY55" fmla="*/ 4651248 h 6682105"/>
                <a:gd name="connsiteX56" fmla="*/ 2655824 w 3192011"/>
                <a:gd name="connsiteY56" fmla="*/ 4742688 h 6682105"/>
                <a:gd name="connsiteX57" fmla="*/ 2696464 w 3192011"/>
                <a:gd name="connsiteY57" fmla="*/ 4834128 h 6682105"/>
                <a:gd name="connsiteX58" fmla="*/ 2826639 w 3192011"/>
                <a:gd name="connsiteY58" fmla="*/ 4966208 h 6682105"/>
                <a:gd name="connsiteX59" fmla="*/ 2892044 w 3192011"/>
                <a:gd name="connsiteY59" fmla="*/ 4959222 h 6682105"/>
                <a:gd name="connsiteX60" fmla="*/ 2949829 w 3192011"/>
                <a:gd name="connsiteY60" fmla="*/ 5142103 h 6682105"/>
                <a:gd name="connsiteX61" fmla="*/ 3081274 w 3192011"/>
                <a:gd name="connsiteY61" fmla="*/ 5141468 h 6682105"/>
                <a:gd name="connsiteX62" fmla="*/ 3120009 w 3192011"/>
                <a:gd name="connsiteY62" fmla="*/ 5389753 h 6682105"/>
                <a:gd name="connsiteX63" fmla="*/ 3059049 w 3192011"/>
                <a:gd name="connsiteY63" fmla="*/ 5463413 h 6682105"/>
                <a:gd name="connsiteX64" fmla="*/ 3021584 w 3192011"/>
                <a:gd name="connsiteY64" fmla="*/ 5646928 h 6682105"/>
                <a:gd name="connsiteX65" fmla="*/ 3031744 w 3192011"/>
                <a:gd name="connsiteY65" fmla="*/ 5748528 h 6682105"/>
                <a:gd name="connsiteX66" fmla="*/ 3146044 w 3192011"/>
                <a:gd name="connsiteY66" fmla="*/ 5787263 h 6682105"/>
                <a:gd name="connsiteX67" fmla="*/ 3173984 w 3192011"/>
                <a:gd name="connsiteY67" fmla="*/ 5931408 h 6682105"/>
                <a:gd name="connsiteX68" fmla="*/ 3180334 w 3192011"/>
                <a:gd name="connsiteY68" fmla="*/ 6112383 h 6682105"/>
                <a:gd name="connsiteX69" fmla="*/ 3011551 w 3192011"/>
                <a:gd name="connsiteY69" fmla="*/ 6146038 h 6682105"/>
                <a:gd name="connsiteX70" fmla="*/ 2920619 w 3192011"/>
                <a:gd name="connsiteY70" fmla="*/ 6216522 h 6682105"/>
                <a:gd name="connsiteX71" fmla="*/ 2972181 w 3192011"/>
                <a:gd name="connsiteY71" fmla="*/ 6323203 h 6682105"/>
                <a:gd name="connsiteX72" fmla="*/ 2911094 w 3192011"/>
                <a:gd name="connsiteY72" fmla="*/ 6397498 h 6682105"/>
                <a:gd name="connsiteX73" fmla="*/ 2953385 w 3192011"/>
                <a:gd name="connsiteY73" fmla="*/ 6507734 h 6682105"/>
                <a:gd name="connsiteX74" fmla="*/ 2772029 w 3192011"/>
                <a:gd name="connsiteY74" fmla="*/ 6547993 h 6682105"/>
                <a:gd name="connsiteX75" fmla="*/ 2742184 w 3192011"/>
                <a:gd name="connsiteY75" fmla="*/ 6635622 h 6682105"/>
                <a:gd name="connsiteX76" fmla="*/ 2661031 w 3192011"/>
                <a:gd name="connsiteY76" fmla="*/ 6682105 h 6682105"/>
                <a:gd name="connsiteX0" fmla="*/ 0 w 3192011"/>
                <a:gd name="connsiteY0" fmla="*/ 0 h 6682105"/>
                <a:gd name="connsiteX1" fmla="*/ 136144 w 3192011"/>
                <a:gd name="connsiteY1" fmla="*/ 152400 h 6682105"/>
                <a:gd name="connsiteX2" fmla="*/ 613664 w 3192011"/>
                <a:gd name="connsiteY2" fmla="*/ 154431 h 6682105"/>
                <a:gd name="connsiteX3" fmla="*/ 766064 w 3192011"/>
                <a:gd name="connsiteY3" fmla="*/ 201168 h 6682105"/>
                <a:gd name="connsiteX4" fmla="*/ 908304 w 3192011"/>
                <a:gd name="connsiteY4" fmla="*/ 465328 h 6682105"/>
                <a:gd name="connsiteX5" fmla="*/ 1060704 w 3192011"/>
                <a:gd name="connsiteY5" fmla="*/ 739648 h 6682105"/>
                <a:gd name="connsiteX6" fmla="*/ 1243584 w 3192011"/>
                <a:gd name="connsiteY6" fmla="*/ 861568 h 6682105"/>
                <a:gd name="connsiteX7" fmla="*/ 1355344 w 3192011"/>
                <a:gd name="connsiteY7" fmla="*/ 892048 h 6682105"/>
                <a:gd name="connsiteX8" fmla="*/ 1446784 w 3192011"/>
                <a:gd name="connsiteY8" fmla="*/ 892048 h 6682105"/>
                <a:gd name="connsiteX9" fmla="*/ 1538224 w 3192011"/>
                <a:gd name="connsiteY9" fmla="*/ 953008 h 6682105"/>
                <a:gd name="connsiteX10" fmla="*/ 1599184 w 3192011"/>
                <a:gd name="connsiteY10" fmla="*/ 1034288 h 6682105"/>
                <a:gd name="connsiteX11" fmla="*/ 1558544 w 3192011"/>
                <a:gd name="connsiteY11" fmla="*/ 1146048 h 6682105"/>
                <a:gd name="connsiteX12" fmla="*/ 1538224 w 3192011"/>
                <a:gd name="connsiteY12" fmla="*/ 1186688 h 6682105"/>
                <a:gd name="connsiteX13" fmla="*/ 1568704 w 3192011"/>
                <a:gd name="connsiteY13" fmla="*/ 1298448 h 6682105"/>
                <a:gd name="connsiteX14" fmla="*/ 1649984 w 3192011"/>
                <a:gd name="connsiteY14" fmla="*/ 1410208 h 6682105"/>
                <a:gd name="connsiteX15" fmla="*/ 1660144 w 3192011"/>
                <a:gd name="connsiteY15" fmla="*/ 1481328 h 6682105"/>
                <a:gd name="connsiteX16" fmla="*/ 1609344 w 3192011"/>
                <a:gd name="connsiteY16" fmla="*/ 1562608 h 6682105"/>
                <a:gd name="connsiteX17" fmla="*/ 1578864 w 3192011"/>
                <a:gd name="connsiteY17" fmla="*/ 1603248 h 6682105"/>
                <a:gd name="connsiteX18" fmla="*/ 1609344 w 3192011"/>
                <a:gd name="connsiteY18" fmla="*/ 1694688 h 6682105"/>
                <a:gd name="connsiteX19" fmla="*/ 1670304 w 3192011"/>
                <a:gd name="connsiteY19" fmla="*/ 1745488 h 6682105"/>
                <a:gd name="connsiteX20" fmla="*/ 1782064 w 3192011"/>
                <a:gd name="connsiteY20" fmla="*/ 1765808 h 6682105"/>
                <a:gd name="connsiteX21" fmla="*/ 1822704 w 3192011"/>
                <a:gd name="connsiteY21" fmla="*/ 1755648 h 6682105"/>
                <a:gd name="connsiteX22" fmla="*/ 2005584 w 3192011"/>
                <a:gd name="connsiteY22" fmla="*/ 2040128 h 6682105"/>
                <a:gd name="connsiteX23" fmla="*/ 2086864 w 3192011"/>
                <a:gd name="connsiteY23" fmla="*/ 2121408 h 6682105"/>
                <a:gd name="connsiteX24" fmla="*/ 2076704 w 3192011"/>
                <a:gd name="connsiteY24" fmla="*/ 2182368 h 6682105"/>
                <a:gd name="connsiteX25" fmla="*/ 1934464 w 3192011"/>
                <a:gd name="connsiteY25" fmla="*/ 2212848 h 6682105"/>
                <a:gd name="connsiteX26" fmla="*/ 1914144 w 3192011"/>
                <a:gd name="connsiteY26" fmla="*/ 2273808 h 6682105"/>
                <a:gd name="connsiteX27" fmla="*/ 1964944 w 3192011"/>
                <a:gd name="connsiteY27" fmla="*/ 2344928 h 6682105"/>
                <a:gd name="connsiteX28" fmla="*/ 2005584 w 3192011"/>
                <a:gd name="connsiteY28" fmla="*/ 2395728 h 6682105"/>
                <a:gd name="connsiteX29" fmla="*/ 2046224 w 3192011"/>
                <a:gd name="connsiteY29" fmla="*/ 2385568 h 6682105"/>
                <a:gd name="connsiteX30" fmla="*/ 2056384 w 3192011"/>
                <a:gd name="connsiteY30" fmla="*/ 2477008 h 6682105"/>
                <a:gd name="connsiteX31" fmla="*/ 2046224 w 3192011"/>
                <a:gd name="connsiteY31" fmla="*/ 2527808 h 6682105"/>
                <a:gd name="connsiteX32" fmla="*/ 2086864 w 3192011"/>
                <a:gd name="connsiteY32" fmla="*/ 2639568 h 6682105"/>
                <a:gd name="connsiteX33" fmla="*/ 2198624 w 3192011"/>
                <a:gd name="connsiteY33" fmla="*/ 2852928 h 6682105"/>
                <a:gd name="connsiteX34" fmla="*/ 2259584 w 3192011"/>
                <a:gd name="connsiteY34" fmla="*/ 2964688 h 6682105"/>
                <a:gd name="connsiteX35" fmla="*/ 2208784 w 3192011"/>
                <a:gd name="connsiteY35" fmla="*/ 3045968 h 6682105"/>
                <a:gd name="connsiteX36" fmla="*/ 2137664 w 3192011"/>
                <a:gd name="connsiteY36" fmla="*/ 3086608 h 6682105"/>
                <a:gd name="connsiteX37" fmla="*/ 2056384 w 3192011"/>
                <a:gd name="connsiteY37" fmla="*/ 3096768 h 6682105"/>
                <a:gd name="connsiteX38" fmla="*/ 2025904 w 3192011"/>
                <a:gd name="connsiteY38" fmla="*/ 3137408 h 6682105"/>
                <a:gd name="connsiteX39" fmla="*/ 2046224 w 3192011"/>
                <a:gd name="connsiteY39" fmla="*/ 3249168 h 6682105"/>
                <a:gd name="connsiteX40" fmla="*/ 2107184 w 3192011"/>
                <a:gd name="connsiteY40" fmla="*/ 3279648 h 6682105"/>
                <a:gd name="connsiteX41" fmla="*/ 2188464 w 3192011"/>
                <a:gd name="connsiteY41" fmla="*/ 3350768 h 6682105"/>
                <a:gd name="connsiteX42" fmla="*/ 2300224 w 3192011"/>
                <a:gd name="connsiteY42" fmla="*/ 3543808 h 6682105"/>
                <a:gd name="connsiteX43" fmla="*/ 2391664 w 3192011"/>
                <a:gd name="connsiteY43" fmla="*/ 3553968 h 6682105"/>
                <a:gd name="connsiteX44" fmla="*/ 2493264 w 3192011"/>
                <a:gd name="connsiteY44" fmla="*/ 3665728 h 6682105"/>
                <a:gd name="connsiteX45" fmla="*/ 2605024 w 3192011"/>
                <a:gd name="connsiteY45" fmla="*/ 3777488 h 6682105"/>
                <a:gd name="connsiteX46" fmla="*/ 2625344 w 3192011"/>
                <a:gd name="connsiteY46" fmla="*/ 3929888 h 6682105"/>
                <a:gd name="connsiteX47" fmla="*/ 2584704 w 3192011"/>
                <a:gd name="connsiteY47" fmla="*/ 4021328 h 6682105"/>
                <a:gd name="connsiteX48" fmla="*/ 2584704 w 3192011"/>
                <a:gd name="connsiteY48" fmla="*/ 4082288 h 6682105"/>
                <a:gd name="connsiteX49" fmla="*/ 2645664 w 3192011"/>
                <a:gd name="connsiteY49" fmla="*/ 4173728 h 6682105"/>
                <a:gd name="connsiteX50" fmla="*/ 2686304 w 3192011"/>
                <a:gd name="connsiteY50" fmla="*/ 4224528 h 6682105"/>
                <a:gd name="connsiteX51" fmla="*/ 2686304 w 3192011"/>
                <a:gd name="connsiteY51" fmla="*/ 4336288 h 6682105"/>
                <a:gd name="connsiteX52" fmla="*/ 2676144 w 3192011"/>
                <a:gd name="connsiteY52" fmla="*/ 4407408 h 6682105"/>
                <a:gd name="connsiteX53" fmla="*/ 2706624 w 3192011"/>
                <a:gd name="connsiteY53" fmla="*/ 4478528 h 6682105"/>
                <a:gd name="connsiteX54" fmla="*/ 2767584 w 3192011"/>
                <a:gd name="connsiteY54" fmla="*/ 4559808 h 6682105"/>
                <a:gd name="connsiteX55" fmla="*/ 2706624 w 3192011"/>
                <a:gd name="connsiteY55" fmla="*/ 4651248 h 6682105"/>
                <a:gd name="connsiteX56" fmla="*/ 2655824 w 3192011"/>
                <a:gd name="connsiteY56" fmla="*/ 4742688 h 6682105"/>
                <a:gd name="connsiteX57" fmla="*/ 2696464 w 3192011"/>
                <a:gd name="connsiteY57" fmla="*/ 4834128 h 6682105"/>
                <a:gd name="connsiteX58" fmla="*/ 2826639 w 3192011"/>
                <a:gd name="connsiteY58" fmla="*/ 4966208 h 6682105"/>
                <a:gd name="connsiteX59" fmla="*/ 2892044 w 3192011"/>
                <a:gd name="connsiteY59" fmla="*/ 4959222 h 6682105"/>
                <a:gd name="connsiteX60" fmla="*/ 2949829 w 3192011"/>
                <a:gd name="connsiteY60" fmla="*/ 5142103 h 6682105"/>
                <a:gd name="connsiteX61" fmla="*/ 3081274 w 3192011"/>
                <a:gd name="connsiteY61" fmla="*/ 5141468 h 6682105"/>
                <a:gd name="connsiteX62" fmla="*/ 3120009 w 3192011"/>
                <a:gd name="connsiteY62" fmla="*/ 5389753 h 6682105"/>
                <a:gd name="connsiteX63" fmla="*/ 3059049 w 3192011"/>
                <a:gd name="connsiteY63" fmla="*/ 5463413 h 6682105"/>
                <a:gd name="connsiteX64" fmla="*/ 3021584 w 3192011"/>
                <a:gd name="connsiteY64" fmla="*/ 5646928 h 6682105"/>
                <a:gd name="connsiteX65" fmla="*/ 3031744 w 3192011"/>
                <a:gd name="connsiteY65" fmla="*/ 5721858 h 6682105"/>
                <a:gd name="connsiteX66" fmla="*/ 3146044 w 3192011"/>
                <a:gd name="connsiteY66" fmla="*/ 5787263 h 6682105"/>
                <a:gd name="connsiteX67" fmla="*/ 3173984 w 3192011"/>
                <a:gd name="connsiteY67" fmla="*/ 5931408 h 6682105"/>
                <a:gd name="connsiteX68" fmla="*/ 3180334 w 3192011"/>
                <a:gd name="connsiteY68" fmla="*/ 6112383 h 6682105"/>
                <a:gd name="connsiteX69" fmla="*/ 3011551 w 3192011"/>
                <a:gd name="connsiteY69" fmla="*/ 6146038 h 6682105"/>
                <a:gd name="connsiteX70" fmla="*/ 2920619 w 3192011"/>
                <a:gd name="connsiteY70" fmla="*/ 6216522 h 6682105"/>
                <a:gd name="connsiteX71" fmla="*/ 2972181 w 3192011"/>
                <a:gd name="connsiteY71" fmla="*/ 6323203 h 6682105"/>
                <a:gd name="connsiteX72" fmla="*/ 2911094 w 3192011"/>
                <a:gd name="connsiteY72" fmla="*/ 6397498 h 6682105"/>
                <a:gd name="connsiteX73" fmla="*/ 2953385 w 3192011"/>
                <a:gd name="connsiteY73" fmla="*/ 6507734 h 6682105"/>
                <a:gd name="connsiteX74" fmla="*/ 2772029 w 3192011"/>
                <a:gd name="connsiteY74" fmla="*/ 6547993 h 6682105"/>
                <a:gd name="connsiteX75" fmla="*/ 2742184 w 3192011"/>
                <a:gd name="connsiteY75" fmla="*/ 6635622 h 6682105"/>
                <a:gd name="connsiteX76" fmla="*/ 2661031 w 3192011"/>
                <a:gd name="connsiteY76" fmla="*/ 6682105 h 6682105"/>
                <a:gd name="connsiteX0" fmla="*/ 0 w 3192011"/>
                <a:gd name="connsiteY0" fmla="*/ 0 h 6682105"/>
                <a:gd name="connsiteX1" fmla="*/ 136144 w 3192011"/>
                <a:gd name="connsiteY1" fmla="*/ 152400 h 6682105"/>
                <a:gd name="connsiteX2" fmla="*/ 613664 w 3192011"/>
                <a:gd name="connsiteY2" fmla="*/ 154431 h 6682105"/>
                <a:gd name="connsiteX3" fmla="*/ 766064 w 3192011"/>
                <a:gd name="connsiteY3" fmla="*/ 201168 h 6682105"/>
                <a:gd name="connsiteX4" fmla="*/ 908304 w 3192011"/>
                <a:gd name="connsiteY4" fmla="*/ 465328 h 6682105"/>
                <a:gd name="connsiteX5" fmla="*/ 1060704 w 3192011"/>
                <a:gd name="connsiteY5" fmla="*/ 739648 h 6682105"/>
                <a:gd name="connsiteX6" fmla="*/ 1243584 w 3192011"/>
                <a:gd name="connsiteY6" fmla="*/ 861568 h 6682105"/>
                <a:gd name="connsiteX7" fmla="*/ 1355344 w 3192011"/>
                <a:gd name="connsiteY7" fmla="*/ 892048 h 6682105"/>
                <a:gd name="connsiteX8" fmla="*/ 1446784 w 3192011"/>
                <a:gd name="connsiteY8" fmla="*/ 892048 h 6682105"/>
                <a:gd name="connsiteX9" fmla="*/ 1538224 w 3192011"/>
                <a:gd name="connsiteY9" fmla="*/ 953008 h 6682105"/>
                <a:gd name="connsiteX10" fmla="*/ 1599184 w 3192011"/>
                <a:gd name="connsiteY10" fmla="*/ 1034288 h 6682105"/>
                <a:gd name="connsiteX11" fmla="*/ 1558544 w 3192011"/>
                <a:gd name="connsiteY11" fmla="*/ 1146048 h 6682105"/>
                <a:gd name="connsiteX12" fmla="*/ 1538224 w 3192011"/>
                <a:gd name="connsiteY12" fmla="*/ 1186688 h 6682105"/>
                <a:gd name="connsiteX13" fmla="*/ 1568704 w 3192011"/>
                <a:gd name="connsiteY13" fmla="*/ 1298448 h 6682105"/>
                <a:gd name="connsiteX14" fmla="*/ 1649984 w 3192011"/>
                <a:gd name="connsiteY14" fmla="*/ 1410208 h 6682105"/>
                <a:gd name="connsiteX15" fmla="*/ 1660144 w 3192011"/>
                <a:gd name="connsiteY15" fmla="*/ 1481328 h 6682105"/>
                <a:gd name="connsiteX16" fmla="*/ 1609344 w 3192011"/>
                <a:gd name="connsiteY16" fmla="*/ 1562608 h 6682105"/>
                <a:gd name="connsiteX17" fmla="*/ 1578864 w 3192011"/>
                <a:gd name="connsiteY17" fmla="*/ 1603248 h 6682105"/>
                <a:gd name="connsiteX18" fmla="*/ 1609344 w 3192011"/>
                <a:gd name="connsiteY18" fmla="*/ 1694688 h 6682105"/>
                <a:gd name="connsiteX19" fmla="*/ 1670304 w 3192011"/>
                <a:gd name="connsiteY19" fmla="*/ 1745488 h 6682105"/>
                <a:gd name="connsiteX20" fmla="*/ 1782064 w 3192011"/>
                <a:gd name="connsiteY20" fmla="*/ 1765808 h 6682105"/>
                <a:gd name="connsiteX21" fmla="*/ 1822704 w 3192011"/>
                <a:gd name="connsiteY21" fmla="*/ 1755648 h 6682105"/>
                <a:gd name="connsiteX22" fmla="*/ 2005584 w 3192011"/>
                <a:gd name="connsiteY22" fmla="*/ 2040128 h 6682105"/>
                <a:gd name="connsiteX23" fmla="*/ 2086864 w 3192011"/>
                <a:gd name="connsiteY23" fmla="*/ 2121408 h 6682105"/>
                <a:gd name="connsiteX24" fmla="*/ 2076704 w 3192011"/>
                <a:gd name="connsiteY24" fmla="*/ 2182368 h 6682105"/>
                <a:gd name="connsiteX25" fmla="*/ 1934464 w 3192011"/>
                <a:gd name="connsiteY25" fmla="*/ 2212848 h 6682105"/>
                <a:gd name="connsiteX26" fmla="*/ 1914144 w 3192011"/>
                <a:gd name="connsiteY26" fmla="*/ 2273808 h 6682105"/>
                <a:gd name="connsiteX27" fmla="*/ 1964944 w 3192011"/>
                <a:gd name="connsiteY27" fmla="*/ 2344928 h 6682105"/>
                <a:gd name="connsiteX28" fmla="*/ 2005584 w 3192011"/>
                <a:gd name="connsiteY28" fmla="*/ 2395728 h 6682105"/>
                <a:gd name="connsiteX29" fmla="*/ 2046224 w 3192011"/>
                <a:gd name="connsiteY29" fmla="*/ 2385568 h 6682105"/>
                <a:gd name="connsiteX30" fmla="*/ 2056384 w 3192011"/>
                <a:gd name="connsiteY30" fmla="*/ 2477008 h 6682105"/>
                <a:gd name="connsiteX31" fmla="*/ 2046224 w 3192011"/>
                <a:gd name="connsiteY31" fmla="*/ 2527808 h 6682105"/>
                <a:gd name="connsiteX32" fmla="*/ 2086864 w 3192011"/>
                <a:gd name="connsiteY32" fmla="*/ 2639568 h 6682105"/>
                <a:gd name="connsiteX33" fmla="*/ 2198624 w 3192011"/>
                <a:gd name="connsiteY33" fmla="*/ 2852928 h 6682105"/>
                <a:gd name="connsiteX34" fmla="*/ 2259584 w 3192011"/>
                <a:gd name="connsiteY34" fmla="*/ 2964688 h 6682105"/>
                <a:gd name="connsiteX35" fmla="*/ 2208784 w 3192011"/>
                <a:gd name="connsiteY35" fmla="*/ 3045968 h 6682105"/>
                <a:gd name="connsiteX36" fmla="*/ 2137664 w 3192011"/>
                <a:gd name="connsiteY36" fmla="*/ 3086608 h 6682105"/>
                <a:gd name="connsiteX37" fmla="*/ 2056384 w 3192011"/>
                <a:gd name="connsiteY37" fmla="*/ 3096768 h 6682105"/>
                <a:gd name="connsiteX38" fmla="*/ 2025904 w 3192011"/>
                <a:gd name="connsiteY38" fmla="*/ 3137408 h 6682105"/>
                <a:gd name="connsiteX39" fmla="*/ 2046224 w 3192011"/>
                <a:gd name="connsiteY39" fmla="*/ 3249168 h 6682105"/>
                <a:gd name="connsiteX40" fmla="*/ 2107184 w 3192011"/>
                <a:gd name="connsiteY40" fmla="*/ 3279648 h 6682105"/>
                <a:gd name="connsiteX41" fmla="*/ 2188464 w 3192011"/>
                <a:gd name="connsiteY41" fmla="*/ 3350768 h 6682105"/>
                <a:gd name="connsiteX42" fmla="*/ 2300224 w 3192011"/>
                <a:gd name="connsiteY42" fmla="*/ 3543808 h 6682105"/>
                <a:gd name="connsiteX43" fmla="*/ 2391664 w 3192011"/>
                <a:gd name="connsiteY43" fmla="*/ 3553968 h 6682105"/>
                <a:gd name="connsiteX44" fmla="*/ 2493264 w 3192011"/>
                <a:gd name="connsiteY44" fmla="*/ 3665728 h 6682105"/>
                <a:gd name="connsiteX45" fmla="*/ 2605024 w 3192011"/>
                <a:gd name="connsiteY45" fmla="*/ 3777488 h 6682105"/>
                <a:gd name="connsiteX46" fmla="*/ 2625344 w 3192011"/>
                <a:gd name="connsiteY46" fmla="*/ 3929888 h 6682105"/>
                <a:gd name="connsiteX47" fmla="*/ 2584704 w 3192011"/>
                <a:gd name="connsiteY47" fmla="*/ 4021328 h 6682105"/>
                <a:gd name="connsiteX48" fmla="*/ 2584704 w 3192011"/>
                <a:gd name="connsiteY48" fmla="*/ 4082288 h 6682105"/>
                <a:gd name="connsiteX49" fmla="*/ 2645664 w 3192011"/>
                <a:gd name="connsiteY49" fmla="*/ 4173728 h 6682105"/>
                <a:gd name="connsiteX50" fmla="*/ 2686304 w 3192011"/>
                <a:gd name="connsiteY50" fmla="*/ 4224528 h 6682105"/>
                <a:gd name="connsiteX51" fmla="*/ 2686304 w 3192011"/>
                <a:gd name="connsiteY51" fmla="*/ 4336288 h 6682105"/>
                <a:gd name="connsiteX52" fmla="*/ 2676144 w 3192011"/>
                <a:gd name="connsiteY52" fmla="*/ 4407408 h 6682105"/>
                <a:gd name="connsiteX53" fmla="*/ 2706624 w 3192011"/>
                <a:gd name="connsiteY53" fmla="*/ 4478528 h 6682105"/>
                <a:gd name="connsiteX54" fmla="*/ 2767584 w 3192011"/>
                <a:gd name="connsiteY54" fmla="*/ 4559808 h 6682105"/>
                <a:gd name="connsiteX55" fmla="*/ 2706624 w 3192011"/>
                <a:gd name="connsiteY55" fmla="*/ 4651248 h 6682105"/>
                <a:gd name="connsiteX56" fmla="*/ 2655824 w 3192011"/>
                <a:gd name="connsiteY56" fmla="*/ 4742688 h 6682105"/>
                <a:gd name="connsiteX57" fmla="*/ 2696464 w 3192011"/>
                <a:gd name="connsiteY57" fmla="*/ 4834128 h 6682105"/>
                <a:gd name="connsiteX58" fmla="*/ 2826639 w 3192011"/>
                <a:gd name="connsiteY58" fmla="*/ 4966208 h 6682105"/>
                <a:gd name="connsiteX59" fmla="*/ 2892044 w 3192011"/>
                <a:gd name="connsiteY59" fmla="*/ 4959222 h 6682105"/>
                <a:gd name="connsiteX60" fmla="*/ 2949829 w 3192011"/>
                <a:gd name="connsiteY60" fmla="*/ 5142103 h 6682105"/>
                <a:gd name="connsiteX61" fmla="*/ 3081274 w 3192011"/>
                <a:gd name="connsiteY61" fmla="*/ 5141468 h 6682105"/>
                <a:gd name="connsiteX62" fmla="*/ 3120009 w 3192011"/>
                <a:gd name="connsiteY62" fmla="*/ 5389753 h 6682105"/>
                <a:gd name="connsiteX63" fmla="*/ 3059049 w 3192011"/>
                <a:gd name="connsiteY63" fmla="*/ 5463413 h 6682105"/>
                <a:gd name="connsiteX64" fmla="*/ 3021584 w 3192011"/>
                <a:gd name="connsiteY64" fmla="*/ 5593588 h 6682105"/>
                <a:gd name="connsiteX65" fmla="*/ 3031744 w 3192011"/>
                <a:gd name="connsiteY65" fmla="*/ 5721858 h 6682105"/>
                <a:gd name="connsiteX66" fmla="*/ 3146044 w 3192011"/>
                <a:gd name="connsiteY66" fmla="*/ 5787263 h 6682105"/>
                <a:gd name="connsiteX67" fmla="*/ 3173984 w 3192011"/>
                <a:gd name="connsiteY67" fmla="*/ 5931408 h 6682105"/>
                <a:gd name="connsiteX68" fmla="*/ 3180334 w 3192011"/>
                <a:gd name="connsiteY68" fmla="*/ 6112383 h 6682105"/>
                <a:gd name="connsiteX69" fmla="*/ 3011551 w 3192011"/>
                <a:gd name="connsiteY69" fmla="*/ 6146038 h 6682105"/>
                <a:gd name="connsiteX70" fmla="*/ 2920619 w 3192011"/>
                <a:gd name="connsiteY70" fmla="*/ 6216522 h 6682105"/>
                <a:gd name="connsiteX71" fmla="*/ 2972181 w 3192011"/>
                <a:gd name="connsiteY71" fmla="*/ 6323203 h 6682105"/>
                <a:gd name="connsiteX72" fmla="*/ 2911094 w 3192011"/>
                <a:gd name="connsiteY72" fmla="*/ 6397498 h 6682105"/>
                <a:gd name="connsiteX73" fmla="*/ 2953385 w 3192011"/>
                <a:gd name="connsiteY73" fmla="*/ 6507734 h 6682105"/>
                <a:gd name="connsiteX74" fmla="*/ 2772029 w 3192011"/>
                <a:gd name="connsiteY74" fmla="*/ 6547993 h 6682105"/>
                <a:gd name="connsiteX75" fmla="*/ 2742184 w 3192011"/>
                <a:gd name="connsiteY75" fmla="*/ 6635622 h 6682105"/>
                <a:gd name="connsiteX76" fmla="*/ 2661031 w 3192011"/>
                <a:gd name="connsiteY76" fmla="*/ 6682105 h 6682105"/>
                <a:gd name="connsiteX0" fmla="*/ 0 w 3192011"/>
                <a:gd name="connsiteY0" fmla="*/ 0 h 6682105"/>
                <a:gd name="connsiteX1" fmla="*/ 136144 w 3192011"/>
                <a:gd name="connsiteY1" fmla="*/ 152400 h 6682105"/>
                <a:gd name="connsiteX2" fmla="*/ 613664 w 3192011"/>
                <a:gd name="connsiteY2" fmla="*/ 154431 h 6682105"/>
                <a:gd name="connsiteX3" fmla="*/ 766064 w 3192011"/>
                <a:gd name="connsiteY3" fmla="*/ 201168 h 6682105"/>
                <a:gd name="connsiteX4" fmla="*/ 908304 w 3192011"/>
                <a:gd name="connsiteY4" fmla="*/ 465328 h 6682105"/>
                <a:gd name="connsiteX5" fmla="*/ 1060704 w 3192011"/>
                <a:gd name="connsiteY5" fmla="*/ 739648 h 6682105"/>
                <a:gd name="connsiteX6" fmla="*/ 1243584 w 3192011"/>
                <a:gd name="connsiteY6" fmla="*/ 861568 h 6682105"/>
                <a:gd name="connsiteX7" fmla="*/ 1355344 w 3192011"/>
                <a:gd name="connsiteY7" fmla="*/ 892048 h 6682105"/>
                <a:gd name="connsiteX8" fmla="*/ 1446784 w 3192011"/>
                <a:gd name="connsiteY8" fmla="*/ 892048 h 6682105"/>
                <a:gd name="connsiteX9" fmla="*/ 1538224 w 3192011"/>
                <a:gd name="connsiteY9" fmla="*/ 953008 h 6682105"/>
                <a:gd name="connsiteX10" fmla="*/ 1599184 w 3192011"/>
                <a:gd name="connsiteY10" fmla="*/ 1034288 h 6682105"/>
                <a:gd name="connsiteX11" fmla="*/ 1558544 w 3192011"/>
                <a:gd name="connsiteY11" fmla="*/ 1146048 h 6682105"/>
                <a:gd name="connsiteX12" fmla="*/ 1538224 w 3192011"/>
                <a:gd name="connsiteY12" fmla="*/ 1186688 h 6682105"/>
                <a:gd name="connsiteX13" fmla="*/ 1568704 w 3192011"/>
                <a:gd name="connsiteY13" fmla="*/ 1298448 h 6682105"/>
                <a:gd name="connsiteX14" fmla="*/ 1649984 w 3192011"/>
                <a:gd name="connsiteY14" fmla="*/ 1410208 h 6682105"/>
                <a:gd name="connsiteX15" fmla="*/ 1660144 w 3192011"/>
                <a:gd name="connsiteY15" fmla="*/ 1481328 h 6682105"/>
                <a:gd name="connsiteX16" fmla="*/ 1609344 w 3192011"/>
                <a:gd name="connsiteY16" fmla="*/ 1562608 h 6682105"/>
                <a:gd name="connsiteX17" fmla="*/ 1578864 w 3192011"/>
                <a:gd name="connsiteY17" fmla="*/ 1603248 h 6682105"/>
                <a:gd name="connsiteX18" fmla="*/ 1609344 w 3192011"/>
                <a:gd name="connsiteY18" fmla="*/ 1694688 h 6682105"/>
                <a:gd name="connsiteX19" fmla="*/ 1670304 w 3192011"/>
                <a:gd name="connsiteY19" fmla="*/ 1745488 h 6682105"/>
                <a:gd name="connsiteX20" fmla="*/ 1782064 w 3192011"/>
                <a:gd name="connsiteY20" fmla="*/ 1765808 h 6682105"/>
                <a:gd name="connsiteX21" fmla="*/ 1822704 w 3192011"/>
                <a:gd name="connsiteY21" fmla="*/ 1755648 h 6682105"/>
                <a:gd name="connsiteX22" fmla="*/ 2005584 w 3192011"/>
                <a:gd name="connsiteY22" fmla="*/ 2040128 h 6682105"/>
                <a:gd name="connsiteX23" fmla="*/ 2086864 w 3192011"/>
                <a:gd name="connsiteY23" fmla="*/ 2121408 h 6682105"/>
                <a:gd name="connsiteX24" fmla="*/ 2076704 w 3192011"/>
                <a:gd name="connsiteY24" fmla="*/ 2182368 h 6682105"/>
                <a:gd name="connsiteX25" fmla="*/ 1934464 w 3192011"/>
                <a:gd name="connsiteY25" fmla="*/ 2212848 h 6682105"/>
                <a:gd name="connsiteX26" fmla="*/ 1914144 w 3192011"/>
                <a:gd name="connsiteY26" fmla="*/ 2273808 h 6682105"/>
                <a:gd name="connsiteX27" fmla="*/ 1964944 w 3192011"/>
                <a:gd name="connsiteY27" fmla="*/ 2344928 h 6682105"/>
                <a:gd name="connsiteX28" fmla="*/ 2005584 w 3192011"/>
                <a:gd name="connsiteY28" fmla="*/ 2395728 h 6682105"/>
                <a:gd name="connsiteX29" fmla="*/ 2046224 w 3192011"/>
                <a:gd name="connsiteY29" fmla="*/ 2385568 h 6682105"/>
                <a:gd name="connsiteX30" fmla="*/ 2056384 w 3192011"/>
                <a:gd name="connsiteY30" fmla="*/ 2477008 h 6682105"/>
                <a:gd name="connsiteX31" fmla="*/ 2046224 w 3192011"/>
                <a:gd name="connsiteY31" fmla="*/ 2527808 h 6682105"/>
                <a:gd name="connsiteX32" fmla="*/ 2086864 w 3192011"/>
                <a:gd name="connsiteY32" fmla="*/ 2639568 h 6682105"/>
                <a:gd name="connsiteX33" fmla="*/ 2198624 w 3192011"/>
                <a:gd name="connsiteY33" fmla="*/ 2852928 h 6682105"/>
                <a:gd name="connsiteX34" fmla="*/ 2259584 w 3192011"/>
                <a:gd name="connsiteY34" fmla="*/ 2964688 h 6682105"/>
                <a:gd name="connsiteX35" fmla="*/ 2208784 w 3192011"/>
                <a:gd name="connsiteY35" fmla="*/ 3045968 h 6682105"/>
                <a:gd name="connsiteX36" fmla="*/ 2137664 w 3192011"/>
                <a:gd name="connsiteY36" fmla="*/ 3086608 h 6682105"/>
                <a:gd name="connsiteX37" fmla="*/ 2056384 w 3192011"/>
                <a:gd name="connsiteY37" fmla="*/ 3096768 h 6682105"/>
                <a:gd name="connsiteX38" fmla="*/ 2025904 w 3192011"/>
                <a:gd name="connsiteY38" fmla="*/ 3137408 h 6682105"/>
                <a:gd name="connsiteX39" fmla="*/ 2046224 w 3192011"/>
                <a:gd name="connsiteY39" fmla="*/ 3249168 h 6682105"/>
                <a:gd name="connsiteX40" fmla="*/ 2107184 w 3192011"/>
                <a:gd name="connsiteY40" fmla="*/ 3279648 h 6682105"/>
                <a:gd name="connsiteX41" fmla="*/ 2188464 w 3192011"/>
                <a:gd name="connsiteY41" fmla="*/ 3350768 h 6682105"/>
                <a:gd name="connsiteX42" fmla="*/ 2300224 w 3192011"/>
                <a:gd name="connsiteY42" fmla="*/ 3543808 h 6682105"/>
                <a:gd name="connsiteX43" fmla="*/ 2391664 w 3192011"/>
                <a:gd name="connsiteY43" fmla="*/ 3553968 h 6682105"/>
                <a:gd name="connsiteX44" fmla="*/ 2493264 w 3192011"/>
                <a:gd name="connsiteY44" fmla="*/ 3665728 h 6682105"/>
                <a:gd name="connsiteX45" fmla="*/ 2605024 w 3192011"/>
                <a:gd name="connsiteY45" fmla="*/ 3777488 h 6682105"/>
                <a:gd name="connsiteX46" fmla="*/ 2625344 w 3192011"/>
                <a:gd name="connsiteY46" fmla="*/ 3929888 h 6682105"/>
                <a:gd name="connsiteX47" fmla="*/ 2584704 w 3192011"/>
                <a:gd name="connsiteY47" fmla="*/ 4021328 h 6682105"/>
                <a:gd name="connsiteX48" fmla="*/ 2584704 w 3192011"/>
                <a:gd name="connsiteY48" fmla="*/ 4082288 h 6682105"/>
                <a:gd name="connsiteX49" fmla="*/ 2645664 w 3192011"/>
                <a:gd name="connsiteY49" fmla="*/ 4173728 h 6682105"/>
                <a:gd name="connsiteX50" fmla="*/ 2686304 w 3192011"/>
                <a:gd name="connsiteY50" fmla="*/ 4224528 h 6682105"/>
                <a:gd name="connsiteX51" fmla="*/ 2686304 w 3192011"/>
                <a:gd name="connsiteY51" fmla="*/ 4336288 h 6682105"/>
                <a:gd name="connsiteX52" fmla="*/ 2676144 w 3192011"/>
                <a:gd name="connsiteY52" fmla="*/ 4407408 h 6682105"/>
                <a:gd name="connsiteX53" fmla="*/ 2706624 w 3192011"/>
                <a:gd name="connsiteY53" fmla="*/ 4478528 h 6682105"/>
                <a:gd name="connsiteX54" fmla="*/ 2767584 w 3192011"/>
                <a:gd name="connsiteY54" fmla="*/ 4559808 h 6682105"/>
                <a:gd name="connsiteX55" fmla="*/ 2706624 w 3192011"/>
                <a:gd name="connsiteY55" fmla="*/ 4651248 h 6682105"/>
                <a:gd name="connsiteX56" fmla="*/ 2655824 w 3192011"/>
                <a:gd name="connsiteY56" fmla="*/ 4742688 h 6682105"/>
                <a:gd name="connsiteX57" fmla="*/ 2696464 w 3192011"/>
                <a:gd name="connsiteY57" fmla="*/ 4834128 h 6682105"/>
                <a:gd name="connsiteX58" fmla="*/ 2826639 w 3192011"/>
                <a:gd name="connsiteY58" fmla="*/ 4966208 h 6682105"/>
                <a:gd name="connsiteX59" fmla="*/ 2892044 w 3192011"/>
                <a:gd name="connsiteY59" fmla="*/ 4959222 h 6682105"/>
                <a:gd name="connsiteX60" fmla="*/ 2949829 w 3192011"/>
                <a:gd name="connsiteY60" fmla="*/ 5142103 h 6682105"/>
                <a:gd name="connsiteX61" fmla="*/ 3081274 w 3192011"/>
                <a:gd name="connsiteY61" fmla="*/ 5141468 h 6682105"/>
                <a:gd name="connsiteX62" fmla="*/ 3120009 w 3192011"/>
                <a:gd name="connsiteY62" fmla="*/ 5389753 h 6682105"/>
                <a:gd name="connsiteX63" fmla="*/ 3059049 w 3192011"/>
                <a:gd name="connsiteY63" fmla="*/ 5463413 h 6682105"/>
                <a:gd name="connsiteX64" fmla="*/ 3021584 w 3192011"/>
                <a:gd name="connsiteY64" fmla="*/ 5593588 h 6682105"/>
                <a:gd name="connsiteX65" fmla="*/ 3037459 w 3192011"/>
                <a:gd name="connsiteY65" fmla="*/ 5685663 h 6682105"/>
                <a:gd name="connsiteX66" fmla="*/ 3146044 w 3192011"/>
                <a:gd name="connsiteY66" fmla="*/ 5787263 h 6682105"/>
                <a:gd name="connsiteX67" fmla="*/ 3173984 w 3192011"/>
                <a:gd name="connsiteY67" fmla="*/ 5931408 h 6682105"/>
                <a:gd name="connsiteX68" fmla="*/ 3180334 w 3192011"/>
                <a:gd name="connsiteY68" fmla="*/ 6112383 h 6682105"/>
                <a:gd name="connsiteX69" fmla="*/ 3011551 w 3192011"/>
                <a:gd name="connsiteY69" fmla="*/ 6146038 h 6682105"/>
                <a:gd name="connsiteX70" fmla="*/ 2920619 w 3192011"/>
                <a:gd name="connsiteY70" fmla="*/ 6216522 h 6682105"/>
                <a:gd name="connsiteX71" fmla="*/ 2972181 w 3192011"/>
                <a:gd name="connsiteY71" fmla="*/ 6323203 h 6682105"/>
                <a:gd name="connsiteX72" fmla="*/ 2911094 w 3192011"/>
                <a:gd name="connsiteY72" fmla="*/ 6397498 h 6682105"/>
                <a:gd name="connsiteX73" fmla="*/ 2953385 w 3192011"/>
                <a:gd name="connsiteY73" fmla="*/ 6507734 h 6682105"/>
                <a:gd name="connsiteX74" fmla="*/ 2772029 w 3192011"/>
                <a:gd name="connsiteY74" fmla="*/ 6547993 h 6682105"/>
                <a:gd name="connsiteX75" fmla="*/ 2742184 w 3192011"/>
                <a:gd name="connsiteY75" fmla="*/ 6635622 h 6682105"/>
                <a:gd name="connsiteX76" fmla="*/ 2661031 w 3192011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45664 w 3205053"/>
                <a:gd name="connsiteY49" fmla="*/ 4173728 h 6682105"/>
                <a:gd name="connsiteX50" fmla="*/ 2686304 w 3205053"/>
                <a:gd name="connsiteY50" fmla="*/ 4224528 h 6682105"/>
                <a:gd name="connsiteX51" fmla="*/ 2686304 w 3205053"/>
                <a:gd name="connsiteY51" fmla="*/ 4336288 h 6682105"/>
                <a:gd name="connsiteX52" fmla="*/ 2676144 w 3205053"/>
                <a:gd name="connsiteY52" fmla="*/ 4407408 h 6682105"/>
                <a:gd name="connsiteX53" fmla="*/ 2706624 w 3205053"/>
                <a:gd name="connsiteY53" fmla="*/ 4478528 h 6682105"/>
                <a:gd name="connsiteX54" fmla="*/ 2767584 w 3205053"/>
                <a:gd name="connsiteY54" fmla="*/ 4559808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49829 w 3205053"/>
                <a:gd name="connsiteY60" fmla="*/ 5142103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45664 w 3205053"/>
                <a:gd name="connsiteY49" fmla="*/ 4173728 h 6682105"/>
                <a:gd name="connsiteX50" fmla="*/ 2686304 w 3205053"/>
                <a:gd name="connsiteY50" fmla="*/ 4224528 h 6682105"/>
                <a:gd name="connsiteX51" fmla="*/ 2686304 w 3205053"/>
                <a:gd name="connsiteY51" fmla="*/ 4336288 h 6682105"/>
                <a:gd name="connsiteX52" fmla="*/ 2676144 w 3205053"/>
                <a:gd name="connsiteY52" fmla="*/ 4407408 h 6682105"/>
                <a:gd name="connsiteX53" fmla="*/ 2706624 w 3205053"/>
                <a:gd name="connsiteY53" fmla="*/ 4478528 h 6682105"/>
                <a:gd name="connsiteX54" fmla="*/ 2767584 w 3205053"/>
                <a:gd name="connsiteY54" fmla="*/ 4559808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53639 w 3205053"/>
                <a:gd name="connsiteY60" fmla="*/ 513638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45664 w 3205053"/>
                <a:gd name="connsiteY49" fmla="*/ 4173728 h 6682105"/>
                <a:gd name="connsiteX50" fmla="*/ 2686304 w 3205053"/>
                <a:gd name="connsiteY50" fmla="*/ 4224528 h 6682105"/>
                <a:gd name="connsiteX51" fmla="*/ 2686304 w 3205053"/>
                <a:gd name="connsiteY51" fmla="*/ 4336288 h 6682105"/>
                <a:gd name="connsiteX52" fmla="*/ 2676144 w 3205053"/>
                <a:gd name="connsiteY52" fmla="*/ 4407408 h 6682105"/>
                <a:gd name="connsiteX53" fmla="*/ 2706624 w 3205053"/>
                <a:gd name="connsiteY53" fmla="*/ 4478528 h 6682105"/>
                <a:gd name="connsiteX54" fmla="*/ 2767584 w 3205053"/>
                <a:gd name="connsiteY54" fmla="*/ 4559808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45664 w 3205053"/>
                <a:gd name="connsiteY49" fmla="*/ 4173728 h 6682105"/>
                <a:gd name="connsiteX50" fmla="*/ 2686304 w 3205053"/>
                <a:gd name="connsiteY50" fmla="*/ 4224528 h 6682105"/>
                <a:gd name="connsiteX51" fmla="*/ 2686304 w 3205053"/>
                <a:gd name="connsiteY51" fmla="*/ 4336288 h 6682105"/>
                <a:gd name="connsiteX52" fmla="*/ 2676144 w 3205053"/>
                <a:gd name="connsiteY52" fmla="*/ 4407408 h 6682105"/>
                <a:gd name="connsiteX53" fmla="*/ 2706624 w 3205053"/>
                <a:gd name="connsiteY53" fmla="*/ 4478528 h 6682105"/>
                <a:gd name="connsiteX54" fmla="*/ 2767584 w 3205053"/>
                <a:gd name="connsiteY54" fmla="*/ 4559808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45664 w 3205053"/>
                <a:gd name="connsiteY49" fmla="*/ 4173728 h 6682105"/>
                <a:gd name="connsiteX50" fmla="*/ 2686304 w 3205053"/>
                <a:gd name="connsiteY50" fmla="*/ 4224528 h 6682105"/>
                <a:gd name="connsiteX51" fmla="*/ 2686304 w 3205053"/>
                <a:gd name="connsiteY51" fmla="*/ 4336288 h 6682105"/>
                <a:gd name="connsiteX52" fmla="*/ 2676144 w 3205053"/>
                <a:gd name="connsiteY52" fmla="*/ 4407408 h 6682105"/>
                <a:gd name="connsiteX53" fmla="*/ 2706624 w 3205053"/>
                <a:gd name="connsiteY53" fmla="*/ 4478528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45664 w 3205053"/>
                <a:gd name="connsiteY49" fmla="*/ 4173728 h 6682105"/>
                <a:gd name="connsiteX50" fmla="*/ 2686304 w 3205053"/>
                <a:gd name="connsiteY50" fmla="*/ 4224528 h 6682105"/>
                <a:gd name="connsiteX51" fmla="*/ 2686304 w 3205053"/>
                <a:gd name="connsiteY51" fmla="*/ 4336288 h 6682105"/>
                <a:gd name="connsiteX52" fmla="*/ 2676144 w 3205053"/>
                <a:gd name="connsiteY52" fmla="*/ 4407408 h 6682105"/>
                <a:gd name="connsiteX53" fmla="*/ 2733294 w 3205053"/>
                <a:gd name="connsiteY53" fmla="*/ 4417568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45664 w 3205053"/>
                <a:gd name="connsiteY49" fmla="*/ 4173728 h 6682105"/>
                <a:gd name="connsiteX50" fmla="*/ 2686304 w 3205053"/>
                <a:gd name="connsiteY50" fmla="*/ 4224528 h 6682105"/>
                <a:gd name="connsiteX51" fmla="*/ 2686304 w 3205053"/>
                <a:gd name="connsiteY51" fmla="*/ 4336288 h 6682105"/>
                <a:gd name="connsiteX52" fmla="*/ 2733294 w 3205053"/>
                <a:gd name="connsiteY52" fmla="*/ 4365498 h 6682105"/>
                <a:gd name="connsiteX53" fmla="*/ 2733294 w 3205053"/>
                <a:gd name="connsiteY53" fmla="*/ 4417568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45664 w 3205053"/>
                <a:gd name="connsiteY49" fmla="*/ 4173728 h 6682105"/>
                <a:gd name="connsiteX50" fmla="*/ 2686304 w 3205053"/>
                <a:gd name="connsiteY50" fmla="*/ 4224528 h 6682105"/>
                <a:gd name="connsiteX51" fmla="*/ 2686304 w 3205053"/>
                <a:gd name="connsiteY51" fmla="*/ 4336288 h 6682105"/>
                <a:gd name="connsiteX52" fmla="*/ 2733294 w 3205053"/>
                <a:gd name="connsiteY52" fmla="*/ 4365498 h 6682105"/>
                <a:gd name="connsiteX53" fmla="*/ 2752344 w 3205053"/>
                <a:gd name="connsiteY53" fmla="*/ 4413758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45664 w 3205053"/>
                <a:gd name="connsiteY49" fmla="*/ 4173728 h 6682105"/>
                <a:gd name="connsiteX50" fmla="*/ 2686304 w 3205053"/>
                <a:gd name="connsiteY50" fmla="*/ 4224528 h 6682105"/>
                <a:gd name="connsiteX51" fmla="*/ 2657729 w 3205053"/>
                <a:gd name="connsiteY51" fmla="*/ 4292473 h 6682105"/>
                <a:gd name="connsiteX52" fmla="*/ 2733294 w 3205053"/>
                <a:gd name="connsiteY52" fmla="*/ 4365498 h 6682105"/>
                <a:gd name="connsiteX53" fmla="*/ 2752344 w 3205053"/>
                <a:gd name="connsiteY53" fmla="*/ 4413758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45664 w 3205053"/>
                <a:gd name="connsiteY49" fmla="*/ 4173728 h 6682105"/>
                <a:gd name="connsiteX50" fmla="*/ 2678684 w 3205053"/>
                <a:gd name="connsiteY50" fmla="*/ 4192143 h 6682105"/>
                <a:gd name="connsiteX51" fmla="*/ 2657729 w 3205053"/>
                <a:gd name="connsiteY51" fmla="*/ 4292473 h 6682105"/>
                <a:gd name="connsiteX52" fmla="*/ 2733294 w 3205053"/>
                <a:gd name="connsiteY52" fmla="*/ 4365498 h 6682105"/>
                <a:gd name="connsiteX53" fmla="*/ 2752344 w 3205053"/>
                <a:gd name="connsiteY53" fmla="*/ 4413758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34234 w 3205053"/>
                <a:gd name="connsiteY49" fmla="*/ 4131818 h 6682105"/>
                <a:gd name="connsiteX50" fmla="*/ 2678684 w 3205053"/>
                <a:gd name="connsiteY50" fmla="*/ 4192143 h 6682105"/>
                <a:gd name="connsiteX51" fmla="*/ 2657729 w 3205053"/>
                <a:gd name="connsiteY51" fmla="*/ 4292473 h 6682105"/>
                <a:gd name="connsiteX52" fmla="*/ 2733294 w 3205053"/>
                <a:gd name="connsiteY52" fmla="*/ 4365498 h 6682105"/>
                <a:gd name="connsiteX53" fmla="*/ 2752344 w 3205053"/>
                <a:gd name="connsiteY53" fmla="*/ 4413758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34234 w 3205053"/>
                <a:gd name="connsiteY49" fmla="*/ 4131818 h 6682105"/>
                <a:gd name="connsiteX50" fmla="*/ 2678684 w 3205053"/>
                <a:gd name="connsiteY50" fmla="*/ 4192143 h 6682105"/>
                <a:gd name="connsiteX51" fmla="*/ 2684399 w 3205053"/>
                <a:gd name="connsiteY51" fmla="*/ 4282948 h 6682105"/>
                <a:gd name="connsiteX52" fmla="*/ 2733294 w 3205053"/>
                <a:gd name="connsiteY52" fmla="*/ 4365498 h 6682105"/>
                <a:gd name="connsiteX53" fmla="*/ 2752344 w 3205053"/>
                <a:gd name="connsiteY53" fmla="*/ 4413758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34234 w 3205053"/>
                <a:gd name="connsiteY49" fmla="*/ 4131818 h 6682105"/>
                <a:gd name="connsiteX50" fmla="*/ 2678684 w 3205053"/>
                <a:gd name="connsiteY50" fmla="*/ 4192143 h 6682105"/>
                <a:gd name="connsiteX51" fmla="*/ 2606294 w 3205053"/>
                <a:gd name="connsiteY51" fmla="*/ 4286758 h 6682105"/>
                <a:gd name="connsiteX52" fmla="*/ 2733294 w 3205053"/>
                <a:gd name="connsiteY52" fmla="*/ 4365498 h 6682105"/>
                <a:gd name="connsiteX53" fmla="*/ 2752344 w 3205053"/>
                <a:gd name="connsiteY53" fmla="*/ 4413758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34234 w 3205053"/>
                <a:gd name="connsiteY49" fmla="*/ 4131818 h 6682105"/>
                <a:gd name="connsiteX50" fmla="*/ 2678684 w 3205053"/>
                <a:gd name="connsiteY50" fmla="*/ 4192143 h 6682105"/>
                <a:gd name="connsiteX51" fmla="*/ 2648204 w 3205053"/>
                <a:gd name="connsiteY51" fmla="*/ 4288663 h 6682105"/>
                <a:gd name="connsiteX52" fmla="*/ 2733294 w 3205053"/>
                <a:gd name="connsiteY52" fmla="*/ 4365498 h 6682105"/>
                <a:gd name="connsiteX53" fmla="*/ 2752344 w 3205053"/>
                <a:gd name="connsiteY53" fmla="*/ 4413758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33294 w 3205053"/>
                <a:gd name="connsiteY52" fmla="*/ 4365498 h 6682105"/>
                <a:gd name="connsiteX53" fmla="*/ 2752344 w 3205053"/>
                <a:gd name="connsiteY53" fmla="*/ 4413758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33294 w 3205053"/>
                <a:gd name="connsiteY52" fmla="*/ 4365498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584704 w 3205053"/>
                <a:gd name="connsiteY48" fmla="*/ 408228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601849 w 3205053"/>
                <a:gd name="connsiteY48" fmla="*/ 4076573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84704 w 3205053"/>
                <a:gd name="connsiteY47" fmla="*/ 4021328 h 6682105"/>
                <a:gd name="connsiteX48" fmla="*/ 2601849 w 3205053"/>
                <a:gd name="connsiteY48" fmla="*/ 4076573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25344 w 3205053"/>
                <a:gd name="connsiteY46" fmla="*/ 3929888 h 6682105"/>
                <a:gd name="connsiteX47" fmla="*/ 2598039 w 3205053"/>
                <a:gd name="connsiteY47" fmla="*/ 4013708 h 6682105"/>
                <a:gd name="connsiteX48" fmla="*/ 2601849 w 3205053"/>
                <a:gd name="connsiteY48" fmla="*/ 4076573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98039 w 3205053"/>
                <a:gd name="connsiteY47" fmla="*/ 4013708 h 6682105"/>
                <a:gd name="connsiteX48" fmla="*/ 2601849 w 3205053"/>
                <a:gd name="connsiteY48" fmla="*/ 4076573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67559 w 3205053"/>
                <a:gd name="connsiteY47" fmla="*/ 4011803 h 6682105"/>
                <a:gd name="connsiteX48" fmla="*/ 2601849 w 3205053"/>
                <a:gd name="connsiteY48" fmla="*/ 4076573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67559 w 3205053"/>
                <a:gd name="connsiteY47" fmla="*/ 4011803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300224 w 3205053"/>
                <a:gd name="connsiteY42" fmla="*/ 3543808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64688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98624 w 3205053"/>
                <a:gd name="connsiteY33" fmla="*/ 2852928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82064 w 3205053"/>
                <a:gd name="connsiteY20" fmla="*/ 1765808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74444 w 3205053"/>
                <a:gd name="connsiteY20" fmla="*/ 1763903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64919 w 3205053"/>
                <a:gd name="connsiteY20" fmla="*/ 1767713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64919 w 3205053"/>
                <a:gd name="connsiteY20" fmla="*/ 1767713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64919 w 3205053"/>
                <a:gd name="connsiteY20" fmla="*/ 1767713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64919 w 3205053"/>
                <a:gd name="connsiteY20" fmla="*/ 1767713 h 6682105"/>
                <a:gd name="connsiteX21" fmla="*/ 1822704 w 3205053"/>
                <a:gd name="connsiteY21" fmla="*/ 175564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64919 w 3205053"/>
                <a:gd name="connsiteY20" fmla="*/ 1767713 h 6682105"/>
                <a:gd name="connsiteX21" fmla="*/ 1849374 w 3205053"/>
                <a:gd name="connsiteY21" fmla="*/ 1803273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64919 w 3205053"/>
                <a:gd name="connsiteY20" fmla="*/ 1767713 h 6682105"/>
                <a:gd name="connsiteX21" fmla="*/ 1847469 w 3205053"/>
                <a:gd name="connsiteY21" fmla="*/ 1791843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55344 w 3205053"/>
                <a:gd name="connsiteY7" fmla="*/ 89204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64919 w 3205053"/>
                <a:gd name="connsiteY20" fmla="*/ 1767713 h 6682105"/>
                <a:gd name="connsiteX21" fmla="*/ 1847469 w 3205053"/>
                <a:gd name="connsiteY21" fmla="*/ 178612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74394 w 3205053"/>
                <a:gd name="connsiteY7" fmla="*/ 905383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64919 w 3205053"/>
                <a:gd name="connsiteY20" fmla="*/ 1767713 h 6682105"/>
                <a:gd name="connsiteX21" fmla="*/ 1847469 w 3205053"/>
                <a:gd name="connsiteY21" fmla="*/ 178612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80109 w 3205053"/>
                <a:gd name="connsiteY7" fmla="*/ 907288 h 6682105"/>
                <a:gd name="connsiteX8" fmla="*/ 1446784 w 3205053"/>
                <a:gd name="connsiteY8" fmla="*/ 892048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64919 w 3205053"/>
                <a:gd name="connsiteY20" fmla="*/ 1767713 h 6682105"/>
                <a:gd name="connsiteX21" fmla="*/ 1847469 w 3205053"/>
                <a:gd name="connsiteY21" fmla="*/ 178612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80109 w 3205053"/>
                <a:gd name="connsiteY7" fmla="*/ 907288 h 6682105"/>
                <a:gd name="connsiteX8" fmla="*/ 1450594 w 3205053"/>
                <a:gd name="connsiteY8" fmla="*/ 909193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5854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64919 w 3205053"/>
                <a:gd name="connsiteY20" fmla="*/ 1767713 h 6682105"/>
                <a:gd name="connsiteX21" fmla="*/ 1847469 w 3205053"/>
                <a:gd name="connsiteY21" fmla="*/ 178612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80109 w 3205053"/>
                <a:gd name="connsiteY7" fmla="*/ 907288 h 6682105"/>
                <a:gd name="connsiteX8" fmla="*/ 1450594 w 3205053"/>
                <a:gd name="connsiteY8" fmla="*/ 909193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77594 w 3205053"/>
                <a:gd name="connsiteY11" fmla="*/ 1146048 h 6682105"/>
                <a:gd name="connsiteX12" fmla="*/ 1538224 w 3205053"/>
                <a:gd name="connsiteY12" fmla="*/ 118668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64919 w 3205053"/>
                <a:gd name="connsiteY20" fmla="*/ 1767713 h 6682105"/>
                <a:gd name="connsiteX21" fmla="*/ 1847469 w 3205053"/>
                <a:gd name="connsiteY21" fmla="*/ 178612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80109 w 3205053"/>
                <a:gd name="connsiteY7" fmla="*/ 907288 h 6682105"/>
                <a:gd name="connsiteX8" fmla="*/ 1450594 w 3205053"/>
                <a:gd name="connsiteY8" fmla="*/ 909193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77594 w 3205053"/>
                <a:gd name="connsiteY11" fmla="*/ 1146048 h 6682105"/>
                <a:gd name="connsiteX12" fmla="*/ 1570609 w 3205053"/>
                <a:gd name="connsiteY12" fmla="*/ 1217168 h 6682105"/>
                <a:gd name="connsiteX13" fmla="*/ 156870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64919 w 3205053"/>
                <a:gd name="connsiteY20" fmla="*/ 1767713 h 6682105"/>
                <a:gd name="connsiteX21" fmla="*/ 1847469 w 3205053"/>
                <a:gd name="connsiteY21" fmla="*/ 178612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66064 w 3205053"/>
                <a:gd name="connsiteY3" fmla="*/ 201168 h 6682105"/>
                <a:gd name="connsiteX4" fmla="*/ 908304 w 3205053"/>
                <a:gd name="connsiteY4" fmla="*/ 465328 h 6682105"/>
                <a:gd name="connsiteX5" fmla="*/ 1060704 w 3205053"/>
                <a:gd name="connsiteY5" fmla="*/ 739648 h 6682105"/>
                <a:gd name="connsiteX6" fmla="*/ 1243584 w 3205053"/>
                <a:gd name="connsiteY6" fmla="*/ 861568 h 6682105"/>
                <a:gd name="connsiteX7" fmla="*/ 1380109 w 3205053"/>
                <a:gd name="connsiteY7" fmla="*/ 907288 h 6682105"/>
                <a:gd name="connsiteX8" fmla="*/ 1450594 w 3205053"/>
                <a:gd name="connsiteY8" fmla="*/ 909193 h 6682105"/>
                <a:gd name="connsiteX9" fmla="*/ 1538224 w 3205053"/>
                <a:gd name="connsiteY9" fmla="*/ 953008 h 6682105"/>
                <a:gd name="connsiteX10" fmla="*/ 1599184 w 3205053"/>
                <a:gd name="connsiteY10" fmla="*/ 1034288 h 6682105"/>
                <a:gd name="connsiteX11" fmla="*/ 1577594 w 3205053"/>
                <a:gd name="connsiteY11" fmla="*/ 1146048 h 6682105"/>
                <a:gd name="connsiteX12" fmla="*/ 1570609 w 3205053"/>
                <a:gd name="connsiteY12" fmla="*/ 1217168 h 6682105"/>
                <a:gd name="connsiteX13" fmla="*/ 1595374 w 3205053"/>
                <a:gd name="connsiteY13" fmla="*/ 1298448 h 6682105"/>
                <a:gd name="connsiteX14" fmla="*/ 1649984 w 3205053"/>
                <a:gd name="connsiteY14" fmla="*/ 1410208 h 6682105"/>
                <a:gd name="connsiteX15" fmla="*/ 1660144 w 3205053"/>
                <a:gd name="connsiteY15" fmla="*/ 1481328 h 6682105"/>
                <a:gd name="connsiteX16" fmla="*/ 1609344 w 3205053"/>
                <a:gd name="connsiteY16" fmla="*/ 1562608 h 6682105"/>
                <a:gd name="connsiteX17" fmla="*/ 1578864 w 3205053"/>
                <a:gd name="connsiteY17" fmla="*/ 1603248 h 6682105"/>
                <a:gd name="connsiteX18" fmla="*/ 1609344 w 3205053"/>
                <a:gd name="connsiteY18" fmla="*/ 1694688 h 6682105"/>
                <a:gd name="connsiteX19" fmla="*/ 1670304 w 3205053"/>
                <a:gd name="connsiteY19" fmla="*/ 1745488 h 6682105"/>
                <a:gd name="connsiteX20" fmla="*/ 1764919 w 3205053"/>
                <a:gd name="connsiteY20" fmla="*/ 1767713 h 6682105"/>
                <a:gd name="connsiteX21" fmla="*/ 1847469 w 3205053"/>
                <a:gd name="connsiteY21" fmla="*/ 1786128 h 6682105"/>
                <a:gd name="connsiteX22" fmla="*/ 2005584 w 3205053"/>
                <a:gd name="connsiteY22" fmla="*/ 2040128 h 6682105"/>
                <a:gd name="connsiteX23" fmla="*/ 2086864 w 3205053"/>
                <a:gd name="connsiteY23" fmla="*/ 2121408 h 6682105"/>
                <a:gd name="connsiteX24" fmla="*/ 2076704 w 3205053"/>
                <a:gd name="connsiteY24" fmla="*/ 2182368 h 6682105"/>
                <a:gd name="connsiteX25" fmla="*/ 1934464 w 3205053"/>
                <a:gd name="connsiteY25" fmla="*/ 2212848 h 6682105"/>
                <a:gd name="connsiteX26" fmla="*/ 1914144 w 3205053"/>
                <a:gd name="connsiteY26" fmla="*/ 2273808 h 6682105"/>
                <a:gd name="connsiteX27" fmla="*/ 1964944 w 3205053"/>
                <a:gd name="connsiteY27" fmla="*/ 2344928 h 6682105"/>
                <a:gd name="connsiteX28" fmla="*/ 2005584 w 3205053"/>
                <a:gd name="connsiteY28" fmla="*/ 2395728 h 6682105"/>
                <a:gd name="connsiteX29" fmla="*/ 2046224 w 3205053"/>
                <a:gd name="connsiteY29" fmla="*/ 2385568 h 6682105"/>
                <a:gd name="connsiteX30" fmla="*/ 2056384 w 3205053"/>
                <a:gd name="connsiteY30" fmla="*/ 2477008 h 6682105"/>
                <a:gd name="connsiteX31" fmla="*/ 2046224 w 3205053"/>
                <a:gd name="connsiteY31" fmla="*/ 2527808 h 6682105"/>
                <a:gd name="connsiteX32" fmla="*/ 2086864 w 3205053"/>
                <a:gd name="connsiteY32" fmla="*/ 2639568 h 6682105"/>
                <a:gd name="connsiteX33" fmla="*/ 2166239 w 3205053"/>
                <a:gd name="connsiteY33" fmla="*/ 2774823 h 6682105"/>
                <a:gd name="connsiteX34" fmla="*/ 2259584 w 3205053"/>
                <a:gd name="connsiteY34" fmla="*/ 2932303 h 6682105"/>
                <a:gd name="connsiteX35" fmla="*/ 2208784 w 3205053"/>
                <a:gd name="connsiteY35" fmla="*/ 3045968 h 6682105"/>
                <a:gd name="connsiteX36" fmla="*/ 2137664 w 3205053"/>
                <a:gd name="connsiteY36" fmla="*/ 3086608 h 6682105"/>
                <a:gd name="connsiteX37" fmla="*/ 2056384 w 3205053"/>
                <a:gd name="connsiteY37" fmla="*/ 3096768 h 6682105"/>
                <a:gd name="connsiteX38" fmla="*/ 2025904 w 3205053"/>
                <a:gd name="connsiteY38" fmla="*/ 3137408 h 6682105"/>
                <a:gd name="connsiteX39" fmla="*/ 2046224 w 3205053"/>
                <a:gd name="connsiteY39" fmla="*/ 3249168 h 6682105"/>
                <a:gd name="connsiteX40" fmla="*/ 2107184 w 3205053"/>
                <a:gd name="connsiteY40" fmla="*/ 3279648 h 6682105"/>
                <a:gd name="connsiteX41" fmla="*/ 2188464 w 3205053"/>
                <a:gd name="connsiteY41" fmla="*/ 3350768 h 6682105"/>
                <a:gd name="connsiteX42" fmla="*/ 2286889 w 3205053"/>
                <a:gd name="connsiteY42" fmla="*/ 3492373 h 6682105"/>
                <a:gd name="connsiteX43" fmla="*/ 2391664 w 3205053"/>
                <a:gd name="connsiteY43" fmla="*/ 3553968 h 6682105"/>
                <a:gd name="connsiteX44" fmla="*/ 2493264 w 3205053"/>
                <a:gd name="connsiteY44" fmla="*/ 3665728 h 6682105"/>
                <a:gd name="connsiteX45" fmla="*/ 2605024 w 3205053"/>
                <a:gd name="connsiteY45" fmla="*/ 3777488 h 6682105"/>
                <a:gd name="connsiteX46" fmla="*/ 2602484 w 3205053"/>
                <a:gd name="connsiteY46" fmla="*/ 3926078 h 6682105"/>
                <a:gd name="connsiteX47" fmla="*/ 2577084 w 3205053"/>
                <a:gd name="connsiteY47" fmla="*/ 3994658 h 6682105"/>
                <a:gd name="connsiteX48" fmla="*/ 2596134 w 3205053"/>
                <a:gd name="connsiteY48" fmla="*/ 4078478 h 6682105"/>
                <a:gd name="connsiteX49" fmla="*/ 2634234 w 3205053"/>
                <a:gd name="connsiteY49" fmla="*/ 4131818 h 6682105"/>
                <a:gd name="connsiteX50" fmla="*/ 2672969 w 3205053"/>
                <a:gd name="connsiteY50" fmla="*/ 4169283 h 6682105"/>
                <a:gd name="connsiteX51" fmla="*/ 2648204 w 3205053"/>
                <a:gd name="connsiteY51" fmla="*/ 4288663 h 6682105"/>
                <a:gd name="connsiteX52" fmla="*/ 2748534 w 3205053"/>
                <a:gd name="connsiteY52" fmla="*/ 4409313 h 6682105"/>
                <a:gd name="connsiteX53" fmla="*/ 2769489 w 3205053"/>
                <a:gd name="connsiteY53" fmla="*/ 4512183 h 6682105"/>
                <a:gd name="connsiteX54" fmla="*/ 2706624 w 3205053"/>
                <a:gd name="connsiteY54" fmla="*/ 4651248 h 6682105"/>
                <a:gd name="connsiteX55" fmla="*/ 2655824 w 3205053"/>
                <a:gd name="connsiteY55" fmla="*/ 4742688 h 6682105"/>
                <a:gd name="connsiteX56" fmla="*/ 2696464 w 3205053"/>
                <a:gd name="connsiteY56" fmla="*/ 4834128 h 6682105"/>
                <a:gd name="connsiteX57" fmla="*/ 2826639 w 3205053"/>
                <a:gd name="connsiteY57" fmla="*/ 4966208 h 6682105"/>
                <a:gd name="connsiteX58" fmla="*/ 2892044 w 3205053"/>
                <a:gd name="connsiteY58" fmla="*/ 4959222 h 6682105"/>
                <a:gd name="connsiteX59" fmla="*/ 2932684 w 3205053"/>
                <a:gd name="connsiteY59" fmla="*/ 5113528 h 6682105"/>
                <a:gd name="connsiteX60" fmla="*/ 3081274 w 3205053"/>
                <a:gd name="connsiteY60" fmla="*/ 5141468 h 6682105"/>
                <a:gd name="connsiteX61" fmla="*/ 3120009 w 3205053"/>
                <a:gd name="connsiteY61" fmla="*/ 5389753 h 6682105"/>
                <a:gd name="connsiteX62" fmla="*/ 3059049 w 3205053"/>
                <a:gd name="connsiteY62" fmla="*/ 5463413 h 6682105"/>
                <a:gd name="connsiteX63" fmla="*/ 3021584 w 3205053"/>
                <a:gd name="connsiteY63" fmla="*/ 5593588 h 6682105"/>
                <a:gd name="connsiteX64" fmla="*/ 3037459 w 3205053"/>
                <a:gd name="connsiteY64" fmla="*/ 5685663 h 6682105"/>
                <a:gd name="connsiteX65" fmla="*/ 3146044 w 3205053"/>
                <a:gd name="connsiteY65" fmla="*/ 5787263 h 6682105"/>
                <a:gd name="connsiteX66" fmla="*/ 3200654 w 3205053"/>
                <a:gd name="connsiteY66" fmla="*/ 5942838 h 6682105"/>
                <a:gd name="connsiteX67" fmla="*/ 3180334 w 3205053"/>
                <a:gd name="connsiteY67" fmla="*/ 6112383 h 6682105"/>
                <a:gd name="connsiteX68" fmla="*/ 3011551 w 3205053"/>
                <a:gd name="connsiteY68" fmla="*/ 6146038 h 6682105"/>
                <a:gd name="connsiteX69" fmla="*/ 2920619 w 3205053"/>
                <a:gd name="connsiteY69" fmla="*/ 6216522 h 6682105"/>
                <a:gd name="connsiteX70" fmla="*/ 2972181 w 3205053"/>
                <a:gd name="connsiteY70" fmla="*/ 6323203 h 6682105"/>
                <a:gd name="connsiteX71" fmla="*/ 2911094 w 3205053"/>
                <a:gd name="connsiteY71" fmla="*/ 6397498 h 6682105"/>
                <a:gd name="connsiteX72" fmla="*/ 2953385 w 3205053"/>
                <a:gd name="connsiteY72" fmla="*/ 6507734 h 6682105"/>
                <a:gd name="connsiteX73" fmla="*/ 2772029 w 3205053"/>
                <a:gd name="connsiteY73" fmla="*/ 6547993 h 6682105"/>
                <a:gd name="connsiteX74" fmla="*/ 2742184 w 3205053"/>
                <a:gd name="connsiteY74" fmla="*/ 6635622 h 6682105"/>
                <a:gd name="connsiteX75" fmla="*/ 2661031 w 3205053"/>
                <a:gd name="connsiteY75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03200 w 3205053"/>
                <a:gd name="connsiteY3" fmla="*/ 156718 h 6682105"/>
                <a:gd name="connsiteX4" fmla="*/ 766064 w 3205053"/>
                <a:gd name="connsiteY4" fmla="*/ 201168 h 6682105"/>
                <a:gd name="connsiteX5" fmla="*/ 908304 w 3205053"/>
                <a:gd name="connsiteY5" fmla="*/ 465328 h 6682105"/>
                <a:gd name="connsiteX6" fmla="*/ 1060704 w 3205053"/>
                <a:gd name="connsiteY6" fmla="*/ 739648 h 6682105"/>
                <a:gd name="connsiteX7" fmla="*/ 1243584 w 3205053"/>
                <a:gd name="connsiteY7" fmla="*/ 861568 h 6682105"/>
                <a:gd name="connsiteX8" fmla="*/ 1380109 w 3205053"/>
                <a:gd name="connsiteY8" fmla="*/ 907288 h 6682105"/>
                <a:gd name="connsiteX9" fmla="*/ 1450594 w 3205053"/>
                <a:gd name="connsiteY9" fmla="*/ 909193 h 6682105"/>
                <a:gd name="connsiteX10" fmla="*/ 1538224 w 3205053"/>
                <a:gd name="connsiteY10" fmla="*/ 953008 h 6682105"/>
                <a:gd name="connsiteX11" fmla="*/ 1599184 w 3205053"/>
                <a:gd name="connsiteY11" fmla="*/ 1034288 h 6682105"/>
                <a:gd name="connsiteX12" fmla="*/ 1577594 w 3205053"/>
                <a:gd name="connsiteY12" fmla="*/ 1146048 h 6682105"/>
                <a:gd name="connsiteX13" fmla="*/ 1570609 w 3205053"/>
                <a:gd name="connsiteY13" fmla="*/ 1217168 h 6682105"/>
                <a:gd name="connsiteX14" fmla="*/ 1595374 w 3205053"/>
                <a:gd name="connsiteY14" fmla="*/ 1298448 h 6682105"/>
                <a:gd name="connsiteX15" fmla="*/ 1649984 w 3205053"/>
                <a:gd name="connsiteY15" fmla="*/ 1410208 h 6682105"/>
                <a:gd name="connsiteX16" fmla="*/ 1660144 w 3205053"/>
                <a:gd name="connsiteY16" fmla="*/ 1481328 h 6682105"/>
                <a:gd name="connsiteX17" fmla="*/ 1609344 w 3205053"/>
                <a:gd name="connsiteY17" fmla="*/ 1562608 h 6682105"/>
                <a:gd name="connsiteX18" fmla="*/ 1578864 w 3205053"/>
                <a:gd name="connsiteY18" fmla="*/ 1603248 h 6682105"/>
                <a:gd name="connsiteX19" fmla="*/ 1609344 w 3205053"/>
                <a:gd name="connsiteY19" fmla="*/ 1694688 h 6682105"/>
                <a:gd name="connsiteX20" fmla="*/ 1670304 w 3205053"/>
                <a:gd name="connsiteY20" fmla="*/ 1745488 h 6682105"/>
                <a:gd name="connsiteX21" fmla="*/ 1764919 w 3205053"/>
                <a:gd name="connsiteY21" fmla="*/ 1767713 h 6682105"/>
                <a:gd name="connsiteX22" fmla="*/ 1847469 w 3205053"/>
                <a:gd name="connsiteY22" fmla="*/ 1786128 h 6682105"/>
                <a:gd name="connsiteX23" fmla="*/ 2005584 w 3205053"/>
                <a:gd name="connsiteY23" fmla="*/ 2040128 h 6682105"/>
                <a:gd name="connsiteX24" fmla="*/ 2086864 w 3205053"/>
                <a:gd name="connsiteY24" fmla="*/ 2121408 h 6682105"/>
                <a:gd name="connsiteX25" fmla="*/ 2076704 w 3205053"/>
                <a:gd name="connsiteY25" fmla="*/ 2182368 h 6682105"/>
                <a:gd name="connsiteX26" fmla="*/ 1934464 w 3205053"/>
                <a:gd name="connsiteY26" fmla="*/ 2212848 h 6682105"/>
                <a:gd name="connsiteX27" fmla="*/ 1914144 w 3205053"/>
                <a:gd name="connsiteY27" fmla="*/ 2273808 h 6682105"/>
                <a:gd name="connsiteX28" fmla="*/ 1964944 w 3205053"/>
                <a:gd name="connsiteY28" fmla="*/ 2344928 h 6682105"/>
                <a:gd name="connsiteX29" fmla="*/ 2005584 w 3205053"/>
                <a:gd name="connsiteY29" fmla="*/ 2395728 h 6682105"/>
                <a:gd name="connsiteX30" fmla="*/ 2046224 w 3205053"/>
                <a:gd name="connsiteY30" fmla="*/ 2385568 h 6682105"/>
                <a:gd name="connsiteX31" fmla="*/ 2056384 w 3205053"/>
                <a:gd name="connsiteY31" fmla="*/ 2477008 h 6682105"/>
                <a:gd name="connsiteX32" fmla="*/ 2046224 w 3205053"/>
                <a:gd name="connsiteY32" fmla="*/ 2527808 h 6682105"/>
                <a:gd name="connsiteX33" fmla="*/ 2086864 w 3205053"/>
                <a:gd name="connsiteY33" fmla="*/ 2639568 h 6682105"/>
                <a:gd name="connsiteX34" fmla="*/ 2166239 w 3205053"/>
                <a:gd name="connsiteY34" fmla="*/ 2774823 h 6682105"/>
                <a:gd name="connsiteX35" fmla="*/ 2259584 w 3205053"/>
                <a:gd name="connsiteY35" fmla="*/ 2932303 h 6682105"/>
                <a:gd name="connsiteX36" fmla="*/ 2208784 w 3205053"/>
                <a:gd name="connsiteY36" fmla="*/ 3045968 h 6682105"/>
                <a:gd name="connsiteX37" fmla="*/ 2137664 w 3205053"/>
                <a:gd name="connsiteY37" fmla="*/ 3086608 h 6682105"/>
                <a:gd name="connsiteX38" fmla="*/ 2056384 w 3205053"/>
                <a:gd name="connsiteY38" fmla="*/ 3096768 h 6682105"/>
                <a:gd name="connsiteX39" fmla="*/ 2025904 w 3205053"/>
                <a:gd name="connsiteY39" fmla="*/ 3137408 h 6682105"/>
                <a:gd name="connsiteX40" fmla="*/ 2046224 w 3205053"/>
                <a:gd name="connsiteY40" fmla="*/ 3249168 h 6682105"/>
                <a:gd name="connsiteX41" fmla="*/ 2107184 w 3205053"/>
                <a:gd name="connsiteY41" fmla="*/ 3279648 h 6682105"/>
                <a:gd name="connsiteX42" fmla="*/ 2188464 w 3205053"/>
                <a:gd name="connsiteY42" fmla="*/ 3350768 h 6682105"/>
                <a:gd name="connsiteX43" fmla="*/ 2286889 w 3205053"/>
                <a:gd name="connsiteY43" fmla="*/ 3492373 h 6682105"/>
                <a:gd name="connsiteX44" fmla="*/ 2391664 w 3205053"/>
                <a:gd name="connsiteY44" fmla="*/ 3553968 h 6682105"/>
                <a:gd name="connsiteX45" fmla="*/ 2493264 w 3205053"/>
                <a:gd name="connsiteY45" fmla="*/ 3665728 h 6682105"/>
                <a:gd name="connsiteX46" fmla="*/ 2605024 w 3205053"/>
                <a:gd name="connsiteY46" fmla="*/ 3777488 h 6682105"/>
                <a:gd name="connsiteX47" fmla="*/ 2602484 w 3205053"/>
                <a:gd name="connsiteY47" fmla="*/ 3926078 h 6682105"/>
                <a:gd name="connsiteX48" fmla="*/ 2577084 w 3205053"/>
                <a:gd name="connsiteY48" fmla="*/ 3994658 h 6682105"/>
                <a:gd name="connsiteX49" fmla="*/ 2596134 w 3205053"/>
                <a:gd name="connsiteY49" fmla="*/ 4078478 h 6682105"/>
                <a:gd name="connsiteX50" fmla="*/ 2634234 w 3205053"/>
                <a:gd name="connsiteY50" fmla="*/ 4131818 h 6682105"/>
                <a:gd name="connsiteX51" fmla="*/ 2672969 w 3205053"/>
                <a:gd name="connsiteY51" fmla="*/ 4169283 h 6682105"/>
                <a:gd name="connsiteX52" fmla="*/ 2648204 w 3205053"/>
                <a:gd name="connsiteY52" fmla="*/ 4288663 h 6682105"/>
                <a:gd name="connsiteX53" fmla="*/ 2748534 w 3205053"/>
                <a:gd name="connsiteY53" fmla="*/ 4409313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689865 w 3205053"/>
                <a:gd name="connsiteY3" fmla="*/ 196723 h 6682105"/>
                <a:gd name="connsiteX4" fmla="*/ 766064 w 3205053"/>
                <a:gd name="connsiteY4" fmla="*/ 201168 h 6682105"/>
                <a:gd name="connsiteX5" fmla="*/ 908304 w 3205053"/>
                <a:gd name="connsiteY5" fmla="*/ 465328 h 6682105"/>
                <a:gd name="connsiteX6" fmla="*/ 1060704 w 3205053"/>
                <a:gd name="connsiteY6" fmla="*/ 739648 h 6682105"/>
                <a:gd name="connsiteX7" fmla="*/ 1243584 w 3205053"/>
                <a:gd name="connsiteY7" fmla="*/ 861568 h 6682105"/>
                <a:gd name="connsiteX8" fmla="*/ 1380109 w 3205053"/>
                <a:gd name="connsiteY8" fmla="*/ 907288 h 6682105"/>
                <a:gd name="connsiteX9" fmla="*/ 1450594 w 3205053"/>
                <a:gd name="connsiteY9" fmla="*/ 909193 h 6682105"/>
                <a:gd name="connsiteX10" fmla="*/ 1538224 w 3205053"/>
                <a:gd name="connsiteY10" fmla="*/ 953008 h 6682105"/>
                <a:gd name="connsiteX11" fmla="*/ 1599184 w 3205053"/>
                <a:gd name="connsiteY11" fmla="*/ 1034288 h 6682105"/>
                <a:gd name="connsiteX12" fmla="*/ 1577594 w 3205053"/>
                <a:gd name="connsiteY12" fmla="*/ 1146048 h 6682105"/>
                <a:gd name="connsiteX13" fmla="*/ 1570609 w 3205053"/>
                <a:gd name="connsiteY13" fmla="*/ 1217168 h 6682105"/>
                <a:gd name="connsiteX14" fmla="*/ 1595374 w 3205053"/>
                <a:gd name="connsiteY14" fmla="*/ 1298448 h 6682105"/>
                <a:gd name="connsiteX15" fmla="*/ 1649984 w 3205053"/>
                <a:gd name="connsiteY15" fmla="*/ 1410208 h 6682105"/>
                <a:gd name="connsiteX16" fmla="*/ 1660144 w 3205053"/>
                <a:gd name="connsiteY16" fmla="*/ 1481328 h 6682105"/>
                <a:gd name="connsiteX17" fmla="*/ 1609344 w 3205053"/>
                <a:gd name="connsiteY17" fmla="*/ 1562608 h 6682105"/>
                <a:gd name="connsiteX18" fmla="*/ 1578864 w 3205053"/>
                <a:gd name="connsiteY18" fmla="*/ 1603248 h 6682105"/>
                <a:gd name="connsiteX19" fmla="*/ 1609344 w 3205053"/>
                <a:gd name="connsiteY19" fmla="*/ 1694688 h 6682105"/>
                <a:gd name="connsiteX20" fmla="*/ 1670304 w 3205053"/>
                <a:gd name="connsiteY20" fmla="*/ 1745488 h 6682105"/>
                <a:gd name="connsiteX21" fmla="*/ 1764919 w 3205053"/>
                <a:gd name="connsiteY21" fmla="*/ 1767713 h 6682105"/>
                <a:gd name="connsiteX22" fmla="*/ 1847469 w 3205053"/>
                <a:gd name="connsiteY22" fmla="*/ 1786128 h 6682105"/>
                <a:gd name="connsiteX23" fmla="*/ 2005584 w 3205053"/>
                <a:gd name="connsiteY23" fmla="*/ 2040128 h 6682105"/>
                <a:gd name="connsiteX24" fmla="*/ 2086864 w 3205053"/>
                <a:gd name="connsiteY24" fmla="*/ 2121408 h 6682105"/>
                <a:gd name="connsiteX25" fmla="*/ 2076704 w 3205053"/>
                <a:gd name="connsiteY25" fmla="*/ 2182368 h 6682105"/>
                <a:gd name="connsiteX26" fmla="*/ 1934464 w 3205053"/>
                <a:gd name="connsiteY26" fmla="*/ 2212848 h 6682105"/>
                <a:gd name="connsiteX27" fmla="*/ 1914144 w 3205053"/>
                <a:gd name="connsiteY27" fmla="*/ 2273808 h 6682105"/>
                <a:gd name="connsiteX28" fmla="*/ 1964944 w 3205053"/>
                <a:gd name="connsiteY28" fmla="*/ 2344928 h 6682105"/>
                <a:gd name="connsiteX29" fmla="*/ 2005584 w 3205053"/>
                <a:gd name="connsiteY29" fmla="*/ 2395728 h 6682105"/>
                <a:gd name="connsiteX30" fmla="*/ 2046224 w 3205053"/>
                <a:gd name="connsiteY30" fmla="*/ 2385568 h 6682105"/>
                <a:gd name="connsiteX31" fmla="*/ 2056384 w 3205053"/>
                <a:gd name="connsiteY31" fmla="*/ 2477008 h 6682105"/>
                <a:gd name="connsiteX32" fmla="*/ 2046224 w 3205053"/>
                <a:gd name="connsiteY32" fmla="*/ 2527808 h 6682105"/>
                <a:gd name="connsiteX33" fmla="*/ 2086864 w 3205053"/>
                <a:gd name="connsiteY33" fmla="*/ 2639568 h 6682105"/>
                <a:gd name="connsiteX34" fmla="*/ 2166239 w 3205053"/>
                <a:gd name="connsiteY34" fmla="*/ 2774823 h 6682105"/>
                <a:gd name="connsiteX35" fmla="*/ 2259584 w 3205053"/>
                <a:gd name="connsiteY35" fmla="*/ 2932303 h 6682105"/>
                <a:gd name="connsiteX36" fmla="*/ 2208784 w 3205053"/>
                <a:gd name="connsiteY36" fmla="*/ 3045968 h 6682105"/>
                <a:gd name="connsiteX37" fmla="*/ 2137664 w 3205053"/>
                <a:gd name="connsiteY37" fmla="*/ 3086608 h 6682105"/>
                <a:gd name="connsiteX38" fmla="*/ 2056384 w 3205053"/>
                <a:gd name="connsiteY38" fmla="*/ 3096768 h 6682105"/>
                <a:gd name="connsiteX39" fmla="*/ 2025904 w 3205053"/>
                <a:gd name="connsiteY39" fmla="*/ 3137408 h 6682105"/>
                <a:gd name="connsiteX40" fmla="*/ 2046224 w 3205053"/>
                <a:gd name="connsiteY40" fmla="*/ 3249168 h 6682105"/>
                <a:gd name="connsiteX41" fmla="*/ 2107184 w 3205053"/>
                <a:gd name="connsiteY41" fmla="*/ 3279648 h 6682105"/>
                <a:gd name="connsiteX42" fmla="*/ 2188464 w 3205053"/>
                <a:gd name="connsiteY42" fmla="*/ 3350768 h 6682105"/>
                <a:gd name="connsiteX43" fmla="*/ 2286889 w 3205053"/>
                <a:gd name="connsiteY43" fmla="*/ 3492373 h 6682105"/>
                <a:gd name="connsiteX44" fmla="*/ 2391664 w 3205053"/>
                <a:gd name="connsiteY44" fmla="*/ 3553968 h 6682105"/>
                <a:gd name="connsiteX45" fmla="*/ 2493264 w 3205053"/>
                <a:gd name="connsiteY45" fmla="*/ 3665728 h 6682105"/>
                <a:gd name="connsiteX46" fmla="*/ 2605024 w 3205053"/>
                <a:gd name="connsiteY46" fmla="*/ 3777488 h 6682105"/>
                <a:gd name="connsiteX47" fmla="*/ 2602484 w 3205053"/>
                <a:gd name="connsiteY47" fmla="*/ 3926078 h 6682105"/>
                <a:gd name="connsiteX48" fmla="*/ 2577084 w 3205053"/>
                <a:gd name="connsiteY48" fmla="*/ 3994658 h 6682105"/>
                <a:gd name="connsiteX49" fmla="*/ 2596134 w 3205053"/>
                <a:gd name="connsiteY49" fmla="*/ 4078478 h 6682105"/>
                <a:gd name="connsiteX50" fmla="*/ 2634234 w 3205053"/>
                <a:gd name="connsiteY50" fmla="*/ 4131818 h 6682105"/>
                <a:gd name="connsiteX51" fmla="*/ 2672969 w 3205053"/>
                <a:gd name="connsiteY51" fmla="*/ 4169283 h 6682105"/>
                <a:gd name="connsiteX52" fmla="*/ 2648204 w 3205053"/>
                <a:gd name="connsiteY52" fmla="*/ 4288663 h 6682105"/>
                <a:gd name="connsiteX53" fmla="*/ 2748534 w 3205053"/>
                <a:gd name="connsiteY53" fmla="*/ 4409313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689865 w 3205053"/>
                <a:gd name="connsiteY3" fmla="*/ 196723 h 6682105"/>
                <a:gd name="connsiteX4" fmla="*/ 792734 w 3205053"/>
                <a:gd name="connsiteY4" fmla="*/ 233553 h 6682105"/>
                <a:gd name="connsiteX5" fmla="*/ 908304 w 3205053"/>
                <a:gd name="connsiteY5" fmla="*/ 465328 h 6682105"/>
                <a:gd name="connsiteX6" fmla="*/ 1060704 w 3205053"/>
                <a:gd name="connsiteY6" fmla="*/ 739648 h 6682105"/>
                <a:gd name="connsiteX7" fmla="*/ 1243584 w 3205053"/>
                <a:gd name="connsiteY7" fmla="*/ 861568 h 6682105"/>
                <a:gd name="connsiteX8" fmla="*/ 1380109 w 3205053"/>
                <a:gd name="connsiteY8" fmla="*/ 907288 h 6682105"/>
                <a:gd name="connsiteX9" fmla="*/ 1450594 w 3205053"/>
                <a:gd name="connsiteY9" fmla="*/ 909193 h 6682105"/>
                <a:gd name="connsiteX10" fmla="*/ 1538224 w 3205053"/>
                <a:gd name="connsiteY10" fmla="*/ 953008 h 6682105"/>
                <a:gd name="connsiteX11" fmla="*/ 1599184 w 3205053"/>
                <a:gd name="connsiteY11" fmla="*/ 1034288 h 6682105"/>
                <a:gd name="connsiteX12" fmla="*/ 1577594 w 3205053"/>
                <a:gd name="connsiteY12" fmla="*/ 1146048 h 6682105"/>
                <a:gd name="connsiteX13" fmla="*/ 1570609 w 3205053"/>
                <a:gd name="connsiteY13" fmla="*/ 1217168 h 6682105"/>
                <a:gd name="connsiteX14" fmla="*/ 1595374 w 3205053"/>
                <a:gd name="connsiteY14" fmla="*/ 1298448 h 6682105"/>
                <a:gd name="connsiteX15" fmla="*/ 1649984 w 3205053"/>
                <a:gd name="connsiteY15" fmla="*/ 1410208 h 6682105"/>
                <a:gd name="connsiteX16" fmla="*/ 1660144 w 3205053"/>
                <a:gd name="connsiteY16" fmla="*/ 1481328 h 6682105"/>
                <a:gd name="connsiteX17" fmla="*/ 1609344 w 3205053"/>
                <a:gd name="connsiteY17" fmla="*/ 1562608 h 6682105"/>
                <a:gd name="connsiteX18" fmla="*/ 1578864 w 3205053"/>
                <a:gd name="connsiteY18" fmla="*/ 1603248 h 6682105"/>
                <a:gd name="connsiteX19" fmla="*/ 1609344 w 3205053"/>
                <a:gd name="connsiteY19" fmla="*/ 1694688 h 6682105"/>
                <a:gd name="connsiteX20" fmla="*/ 1670304 w 3205053"/>
                <a:gd name="connsiteY20" fmla="*/ 1745488 h 6682105"/>
                <a:gd name="connsiteX21" fmla="*/ 1764919 w 3205053"/>
                <a:gd name="connsiteY21" fmla="*/ 1767713 h 6682105"/>
                <a:gd name="connsiteX22" fmla="*/ 1847469 w 3205053"/>
                <a:gd name="connsiteY22" fmla="*/ 1786128 h 6682105"/>
                <a:gd name="connsiteX23" fmla="*/ 2005584 w 3205053"/>
                <a:gd name="connsiteY23" fmla="*/ 2040128 h 6682105"/>
                <a:gd name="connsiteX24" fmla="*/ 2086864 w 3205053"/>
                <a:gd name="connsiteY24" fmla="*/ 2121408 h 6682105"/>
                <a:gd name="connsiteX25" fmla="*/ 2076704 w 3205053"/>
                <a:gd name="connsiteY25" fmla="*/ 2182368 h 6682105"/>
                <a:gd name="connsiteX26" fmla="*/ 1934464 w 3205053"/>
                <a:gd name="connsiteY26" fmla="*/ 2212848 h 6682105"/>
                <a:gd name="connsiteX27" fmla="*/ 1914144 w 3205053"/>
                <a:gd name="connsiteY27" fmla="*/ 2273808 h 6682105"/>
                <a:gd name="connsiteX28" fmla="*/ 1964944 w 3205053"/>
                <a:gd name="connsiteY28" fmla="*/ 2344928 h 6682105"/>
                <a:gd name="connsiteX29" fmla="*/ 2005584 w 3205053"/>
                <a:gd name="connsiteY29" fmla="*/ 2395728 h 6682105"/>
                <a:gd name="connsiteX30" fmla="*/ 2046224 w 3205053"/>
                <a:gd name="connsiteY30" fmla="*/ 2385568 h 6682105"/>
                <a:gd name="connsiteX31" fmla="*/ 2056384 w 3205053"/>
                <a:gd name="connsiteY31" fmla="*/ 2477008 h 6682105"/>
                <a:gd name="connsiteX32" fmla="*/ 2046224 w 3205053"/>
                <a:gd name="connsiteY32" fmla="*/ 2527808 h 6682105"/>
                <a:gd name="connsiteX33" fmla="*/ 2086864 w 3205053"/>
                <a:gd name="connsiteY33" fmla="*/ 2639568 h 6682105"/>
                <a:gd name="connsiteX34" fmla="*/ 2166239 w 3205053"/>
                <a:gd name="connsiteY34" fmla="*/ 2774823 h 6682105"/>
                <a:gd name="connsiteX35" fmla="*/ 2259584 w 3205053"/>
                <a:gd name="connsiteY35" fmla="*/ 2932303 h 6682105"/>
                <a:gd name="connsiteX36" fmla="*/ 2208784 w 3205053"/>
                <a:gd name="connsiteY36" fmla="*/ 3045968 h 6682105"/>
                <a:gd name="connsiteX37" fmla="*/ 2137664 w 3205053"/>
                <a:gd name="connsiteY37" fmla="*/ 3086608 h 6682105"/>
                <a:gd name="connsiteX38" fmla="*/ 2056384 w 3205053"/>
                <a:gd name="connsiteY38" fmla="*/ 3096768 h 6682105"/>
                <a:gd name="connsiteX39" fmla="*/ 2025904 w 3205053"/>
                <a:gd name="connsiteY39" fmla="*/ 3137408 h 6682105"/>
                <a:gd name="connsiteX40" fmla="*/ 2046224 w 3205053"/>
                <a:gd name="connsiteY40" fmla="*/ 3249168 h 6682105"/>
                <a:gd name="connsiteX41" fmla="*/ 2107184 w 3205053"/>
                <a:gd name="connsiteY41" fmla="*/ 3279648 h 6682105"/>
                <a:gd name="connsiteX42" fmla="*/ 2188464 w 3205053"/>
                <a:gd name="connsiteY42" fmla="*/ 3350768 h 6682105"/>
                <a:gd name="connsiteX43" fmla="*/ 2286889 w 3205053"/>
                <a:gd name="connsiteY43" fmla="*/ 3492373 h 6682105"/>
                <a:gd name="connsiteX44" fmla="*/ 2391664 w 3205053"/>
                <a:gd name="connsiteY44" fmla="*/ 3553968 h 6682105"/>
                <a:gd name="connsiteX45" fmla="*/ 2493264 w 3205053"/>
                <a:gd name="connsiteY45" fmla="*/ 3665728 h 6682105"/>
                <a:gd name="connsiteX46" fmla="*/ 2605024 w 3205053"/>
                <a:gd name="connsiteY46" fmla="*/ 3777488 h 6682105"/>
                <a:gd name="connsiteX47" fmla="*/ 2602484 w 3205053"/>
                <a:gd name="connsiteY47" fmla="*/ 3926078 h 6682105"/>
                <a:gd name="connsiteX48" fmla="*/ 2577084 w 3205053"/>
                <a:gd name="connsiteY48" fmla="*/ 3994658 h 6682105"/>
                <a:gd name="connsiteX49" fmla="*/ 2596134 w 3205053"/>
                <a:gd name="connsiteY49" fmla="*/ 4078478 h 6682105"/>
                <a:gd name="connsiteX50" fmla="*/ 2634234 w 3205053"/>
                <a:gd name="connsiteY50" fmla="*/ 4131818 h 6682105"/>
                <a:gd name="connsiteX51" fmla="*/ 2672969 w 3205053"/>
                <a:gd name="connsiteY51" fmla="*/ 4169283 h 6682105"/>
                <a:gd name="connsiteX52" fmla="*/ 2648204 w 3205053"/>
                <a:gd name="connsiteY52" fmla="*/ 4288663 h 6682105"/>
                <a:gd name="connsiteX53" fmla="*/ 2748534 w 3205053"/>
                <a:gd name="connsiteY53" fmla="*/ 4409313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689865 w 3205053"/>
                <a:gd name="connsiteY3" fmla="*/ 196723 h 6682105"/>
                <a:gd name="connsiteX4" fmla="*/ 817499 w 3205053"/>
                <a:gd name="connsiteY4" fmla="*/ 269748 h 6682105"/>
                <a:gd name="connsiteX5" fmla="*/ 908304 w 3205053"/>
                <a:gd name="connsiteY5" fmla="*/ 465328 h 6682105"/>
                <a:gd name="connsiteX6" fmla="*/ 1060704 w 3205053"/>
                <a:gd name="connsiteY6" fmla="*/ 739648 h 6682105"/>
                <a:gd name="connsiteX7" fmla="*/ 1243584 w 3205053"/>
                <a:gd name="connsiteY7" fmla="*/ 861568 h 6682105"/>
                <a:gd name="connsiteX8" fmla="*/ 1380109 w 3205053"/>
                <a:gd name="connsiteY8" fmla="*/ 907288 h 6682105"/>
                <a:gd name="connsiteX9" fmla="*/ 1450594 w 3205053"/>
                <a:gd name="connsiteY9" fmla="*/ 909193 h 6682105"/>
                <a:gd name="connsiteX10" fmla="*/ 1538224 w 3205053"/>
                <a:gd name="connsiteY10" fmla="*/ 953008 h 6682105"/>
                <a:gd name="connsiteX11" fmla="*/ 1599184 w 3205053"/>
                <a:gd name="connsiteY11" fmla="*/ 1034288 h 6682105"/>
                <a:gd name="connsiteX12" fmla="*/ 1577594 w 3205053"/>
                <a:gd name="connsiteY12" fmla="*/ 1146048 h 6682105"/>
                <a:gd name="connsiteX13" fmla="*/ 1570609 w 3205053"/>
                <a:gd name="connsiteY13" fmla="*/ 1217168 h 6682105"/>
                <a:gd name="connsiteX14" fmla="*/ 1595374 w 3205053"/>
                <a:gd name="connsiteY14" fmla="*/ 1298448 h 6682105"/>
                <a:gd name="connsiteX15" fmla="*/ 1649984 w 3205053"/>
                <a:gd name="connsiteY15" fmla="*/ 1410208 h 6682105"/>
                <a:gd name="connsiteX16" fmla="*/ 1660144 w 3205053"/>
                <a:gd name="connsiteY16" fmla="*/ 1481328 h 6682105"/>
                <a:gd name="connsiteX17" fmla="*/ 1609344 w 3205053"/>
                <a:gd name="connsiteY17" fmla="*/ 1562608 h 6682105"/>
                <a:gd name="connsiteX18" fmla="*/ 1578864 w 3205053"/>
                <a:gd name="connsiteY18" fmla="*/ 1603248 h 6682105"/>
                <a:gd name="connsiteX19" fmla="*/ 1609344 w 3205053"/>
                <a:gd name="connsiteY19" fmla="*/ 1694688 h 6682105"/>
                <a:gd name="connsiteX20" fmla="*/ 1670304 w 3205053"/>
                <a:gd name="connsiteY20" fmla="*/ 1745488 h 6682105"/>
                <a:gd name="connsiteX21" fmla="*/ 1764919 w 3205053"/>
                <a:gd name="connsiteY21" fmla="*/ 1767713 h 6682105"/>
                <a:gd name="connsiteX22" fmla="*/ 1847469 w 3205053"/>
                <a:gd name="connsiteY22" fmla="*/ 1786128 h 6682105"/>
                <a:gd name="connsiteX23" fmla="*/ 2005584 w 3205053"/>
                <a:gd name="connsiteY23" fmla="*/ 2040128 h 6682105"/>
                <a:gd name="connsiteX24" fmla="*/ 2086864 w 3205053"/>
                <a:gd name="connsiteY24" fmla="*/ 2121408 h 6682105"/>
                <a:gd name="connsiteX25" fmla="*/ 2076704 w 3205053"/>
                <a:gd name="connsiteY25" fmla="*/ 2182368 h 6682105"/>
                <a:gd name="connsiteX26" fmla="*/ 1934464 w 3205053"/>
                <a:gd name="connsiteY26" fmla="*/ 2212848 h 6682105"/>
                <a:gd name="connsiteX27" fmla="*/ 1914144 w 3205053"/>
                <a:gd name="connsiteY27" fmla="*/ 2273808 h 6682105"/>
                <a:gd name="connsiteX28" fmla="*/ 1964944 w 3205053"/>
                <a:gd name="connsiteY28" fmla="*/ 2344928 h 6682105"/>
                <a:gd name="connsiteX29" fmla="*/ 2005584 w 3205053"/>
                <a:gd name="connsiteY29" fmla="*/ 2395728 h 6682105"/>
                <a:gd name="connsiteX30" fmla="*/ 2046224 w 3205053"/>
                <a:gd name="connsiteY30" fmla="*/ 2385568 h 6682105"/>
                <a:gd name="connsiteX31" fmla="*/ 2056384 w 3205053"/>
                <a:gd name="connsiteY31" fmla="*/ 2477008 h 6682105"/>
                <a:gd name="connsiteX32" fmla="*/ 2046224 w 3205053"/>
                <a:gd name="connsiteY32" fmla="*/ 2527808 h 6682105"/>
                <a:gd name="connsiteX33" fmla="*/ 2086864 w 3205053"/>
                <a:gd name="connsiteY33" fmla="*/ 2639568 h 6682105"/>
                <a:gd name="connsiteX34" fmla="*/ 2166239 w 3205053"/>
                <a:gd name="connsiteY34" fmla="*/ 2774823 h 6682105"/>
                <a:gd name="connsiteX35" fmla="*/ 2259584 w 3205053"/>
                <a:gd name="connsiteY35" fmla="*/ 2932303 h 6682105"/>
                <a:gd name="connsiteX36" fmla="*/ 2208784 w 3205053"/>
                <a:gd name="connsiteY36" fmla="*/ 3045968 h 6682105"/>
                <a:gd name="connsiteX37" fmla="*/ 2137664 w 3205053"/>
                <a:gd name="connsiteY37" fmla="*/ 3086608 h 6682105"/>
                <a:gd name="connsiteX38" fmla="*/ 2056384 w 3205053"/>
                <a:gd name="connsiteY38" fmla="*/ 3096768 h 6682105"/>
                <a:gd name="connsiteX39" fmla="*/ 2025904 w 3205053"/>
                <a:gd name="connsiteY39" fmla="*/ 3137408 h 6682105"/>
                <a:gd name="connsiteX40" fmla="*/ 2046224 w 3205053"/>
                <a:gd name="connsiteY40" fmla="*/ 3249168 h 6682105"/>
                <a:gd name="connsiteX41" fmla="*/ 2107184 w 3205053"/>
                <a:gd name="connsiteY41" fmla="*/ 3279648 h 6682105"/>
                <a:gd name="connsiteX42" fmla="*/ 2188464 w 3205053"/>
                <a:gd name="connsiteY42" fmla="*/ 3350768 h 6682105"/>
                <a:gd name="connsiteX43" fmla="*/ 2286889 w 3205053"/>
                <a:gd name="connsiteY43" fmla="*/ 3492373 h 6682105"/>
                <a:gd name="connsiteX44" fmla="*/ 2391664 w 3205053"/>
                <a:gd name="connsiteY44" fmla="*/ 3553968 h 6682105"/>
                <a:gd name="connsiteX45" fmla="*/ 2493264 w 3205053"/>
                <a:gd name="connsiteY45" fmla="*/ 3665728 h 6682105"/>
                <a:gd name="connsiteX46" fmla="*/ 2605024 w 3205053"/>
                <a:gd name="connsiteY46" fmla="*/ 3777488 h 6682105"/>
                <a:gd name="connsiteX47" fmla="*/ 2602484 w 3205053"/>
                <a:gd name="connsiteY47" fmla="*/ 3926078 h 6682105"/>
                <a:gd name="connsiteX48" fmla="*/ 2577084 w 3205053"/>
                <a:gd name="connsiteY48" fmla="*/ 3994658 h 6682105"/>
                <a:gd name="connsiteX49" fmla="*/ 2596134 w 3205053"/>
                <a:gd name="connsiteY49" fmla="*/ 4078478 h 6682105"/>
                <a:gd name="connsiteX50" fmla="*/ 2634234 w 3205053"/>
                <a:gd name="connsiteY50" fmla="*/ 4131818 h 6682105"/>
                <a:gd name="connsiteX51" fmla="*/ 2672969 w 3205053"/>
                <a:gd name="connsiteY51" fmla="*/ 4169283 h 6682105"/>
                <a:gd name="connsiteX52" fmla="*/ 2648204 w 3205053"/>
                <a:gd name="connsiteY52" fmla="*/ 4288663 h 6682105"/>
                <a:gd name="connsiteX53" fmla="*/ 2748534 w 3205053"/>
                <a:gd name="connsiteY53" fmla="*/ 4409313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10820 w 3205053"/>
                <a:gd name="connsiteY3" fmla="*/ 202438 h 6682105"/>
                <a:gd name="connsiteX4" fmla="*/ 817499 w 3205053"/>
                <a:gd name="connsiteY4" fmla="*/ 269748 h 6682105"/>
                <a:gd name="connsiteX5" fmla="*/ 908304 w 3205053"/>
                <a:gd name="connsiteY5" fmla="*/ 465328 h 6682105"/>
                <a:gd name="connsiteX6" fmla="*/ 1060704 w 3205053"/>
                <a:gd name="connsiteY6" fmla="*/ 739648 h 6682105"/>
                <a:gd name="connsiteX7" fmla="*/ 1243584 w 3205053"/>
                <a:gd name="connsiteY7" fmla="*/ 861568 h 6682105"/>
                <a:gd name="connsiteX8" fmla="*/ 1380109 w 3205053"/>
                <a:gd name="connsiteY8" fmla="*/ 907288 h 6682105"/>
                <a:gd name="connsiteX9" fmla="*/ 1450594 w 3205053"/>
                <a:gd name="connsiteY9" fmla="*/ 909193 h 6682105"/>
                <a:gd name="connsiteX10" fmla="*/ 1538224 w 3205053"/>
                <a:gd name="connsiteY10" fmla="*/ 953008 h 6682105"/>
                <a:gd name="connsiteX11" fmla="*/ 1599184 w 3205053"/>
                <a:gd name="connsiteY11" fmla="*/ 1034288 h 6682105"/>
                <a:gd name="connsiteX12" fmla="*/ 1577594 w 3205053"/>
                <a:gd name="connsiteY12" fmla="*/ 1146048 h 6682105"/>
                <a:gd name="connsiteX13" fmla="*/ 1570609 w 3205053"/>
                <a:gd name="connsiteY13" fmla="*/ 1217168 h 6682105"/>
                <a:gd name="connsiteX14" fmla="*/ 1595374 w 3205053"/>
                <a:gd name="connsiteY14" fmla="*/ 1298448 h 6682105"/>
                <a:gd name="connsiteX15" fmla="*/ 1649984 w 3205053"/>
                <a:gd name="connsiteY15" fmla="*/ 1410208 h 6682105"/>
                <a:gd name="connsiteX16" fmla="*/ 1660144 w 3205053"/>
                <a:gd name="connsiteY16" fmla="*/ 1481328 h 6682105"/>
                <a:gd name="connsiteX17" fmla="*/ 1609344 w 3205053"/>
                <a:gd name="connsiteY17" fmla="*/ 1562608 h 6682105"/>
                <a:gd name="connsiteX18" fmla="*/ 1578864 w 3205053"/>
                <a:gd name="connsiteY18" fmla="*/ 1603248 h 6682105"/>
                <a:gd name="connsiteX19" fmla="*/ 1609344 w 3205053"/>
                <a:gd name="connsiteY19" fmla="*/ 1694688 h 6682105"/>
                <a:gd name="connsiteX20" fmla="*/ 1670304 w 3205053"/>
                <a:gd name="connsiteY20" fmla="*/ 1745488 h 6682105"/>
                <a:gd name="connsiteX21" fmla="*/ 1764919 w 3205053"/>
                <a:gd name="connsiteY21" fmla="*/ 1767713 h 6682105"/>
                <a:gd name="connsiteX22" fmla="*/ 1847469 w 3205053"/>
                <a:gd name="connsiteY22" fmla="*/ 1786128 h 6682105"/>
                <a:gd name="connsiteX23" fmla="*/ 2005584 w 3205053"/>
                <a:gd name="connsiteY23" fmla="*/ 2040128 h 6682105"/>
                <a:gd name="connsiteX24" fmla="*/ 2086864 w 3205053"/>
                <a:gd name="connsiteY24" fmla="*/ 2121408 h 6682105"/>
                <a:gd name="connsiteX25" fmla="*/ 2076704 w 3205053"/>
                <a:gd name="connsiteY25" fmla="*/ 2182368 h 6682105"/>
                <a:gd name="connsiteX26" fmla="*/ 1934464 w 3205053"/>
                <a:gd name="connsiteY26" fmla="*/ 2212848 h 6682105"/>
                <a:gd name="connsiteX27" fmla="*/ 1914144 w 3205053"/>
                <a:gd name="connsiteY27" fmla="*/ 2273808 h 6682105"/>
                <a:gd name="connsiteX28" fmla="*/ 1964944 w 3205053"/>
                <a:gd name="connsiteY28" fmla="*/ 2344928 h 6682105"/>
                <a:gd name="connsiteX29" fmla="*/ 2005584 w 3205053"/>
                <a:gd name="connsiteY29" fmla="*/ 2395728 h 6682105"/>
                <a:gd name="connsiteX30" fmla="*/ 2046224 w 3205053"/>
                <a:gd name="connsiteY30" fmla="*/ 2385568 h 6682105"/>
                <a:gd name="connsiteX31" fmla="*/ 2056384 w 3205053"/>
                <a:gd name="connsiteY31" fmla="*/ 2477008 h 6682105"/>
                <a:gd name="connsiteX32" fmla="*/ 2046224 w 3205053"/>
                <a:gd name="connsiteY32" fmla="*/ 2527808 h 6682105"/>
                <a:gd name="connsiteX33" fmla="*/ 2086864 w 3205053"/>
                <a:gd name="connsiteY33" fmla="*/ 2639568 h 6682105"/>
                <a:gd name="connsiteX34" fmla="*/ 2166239 w 3205053"/>
                <a:gd name="connsiteY34" fmla="*/ 2774823 h 6682105"/>
                <a:gd name="connsiteX35" fmla="*/ 2259584 w 3205053"/>
                <a:gd name="connsiteY35" fmla="*/ 2932303 h 6682105"/>
                <a:gd name="connsiteX36" fmla="*/ 2208784 w 3205053"/>
                <a:gd name="connsiteY36" fmla="*/ 3045968 h 6682105"/>
                <a:gd name="connsiteX37" fmla="*/ 2137664 w 3205053"/>
                <a:gd name="connsiteY37" fmla="*/ 3086608 h 6682105"/>
                <a:gd name="connsiteX38" fmla="*/ 2056384 w 3205053"/>
                <a:gd name="connsiteY38" fmla="*/ 3096768 h 6682105"/>
                <a:gd name="connsiteX39" fmla="*/ 2025904 w 3205053"/>
                <a:gd name="connsiteY39" fmla="*/ 3137408 h 6682105"/>
                <a:gd name="connsiteX40" fmla="*/ 2046224 w 3205053"/>
                <a:gd name="connsiteY40" fmla="*/ 3249168 h 6682105"/>
                <a:gd name="connsiteX41" fmla="*/ 2107184 w 3205053"/>
                <a:gd name="connsiteY41" fmla="*/ 3279648 h 6682105"/>
                <a:gd name="connsiteX42" fmla="*/ 2188464 w 3205053"/>
                <a:gd name="connsiteY42" fmla="*/ 3350768 h 6682105"/>
                <a:gd name="connsiteX43" fmla="*/ 2286889 w 3205053"/>
                <a:gd name="connsiteY43" fmla="*/ 3492373 h 6682105"/>
                <a:gd name="connsiteX44" fmla="*/ 2391664 w 3205053"/>
                <a:gd name="connsiteY44" fmla="*/ 3553968 h 6682105"/>
                <a:gd name="connsiteX45" fmla="*/ 2493264 w 3205053"/>
                <a:gd name="connsiteY45" fmla="*/ 3665728 h 6682105"/>
                <a:gd name="connsiteX46" fmla="*/ 2605024 w 3205053"/>
                <a:gd name="connsiteY46" fmla="*/ 3777488 h 6682105"/>
                <a:gd name="connsiteX47" fmla="*/ 2602484 w 3205053"/>
                <a:gd name="connsiteY47" fmla="*/ 3926078 h 6682105"/>
                <a:gd name="connsiteX48" fmla="*/ 2577084 w 3205053"/>
                <a:gd name="connsiteY48" fmla="*/ 3994658 h 6682105"/>
                <a:gd name="connsiteX49" fmla="*/ 2596134 w 3205053"/>
                <a:gd name="connsiteY49" fmla="*/ 4078478 h 6682105"/>
                <a:gd name="connsiteX50" fmla="*/ 2634234 w 3205053"/>
                <a:gd name="connsiteY50" fmla="*/ 4131818 h 6682105"/>
                <a:gd name="connsiteX51" fmla="*/ 2672969 w 3205053"/>
                <a:gd name="connsiteY51" fmla="*/ 4169283 h 6682105"/>
                <a:gd name="connsiteX52" fmla="*/ 2648204 w 3205053"/>
                <a:gd name="connsiteY52" fmla="*/ 4288663 h 6682105"/>
                <a:gd name="connsiteX53" fmla="*/ 2748534 w 3205053"/>
                <a:gd name="connsiteY53" fmla="*/ 4409313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10820 w 3205053"/>
                <a:gd name="connsiteY3" fmla="*/ 202438 h 6682105"/>
                <a:gd name="connsiteX4" fmla="*/ 817499 w 3205053"/>
                <a:gd name="connsiteY4" fmla="*/ 269748 h 6682105"/>
                <a:gd name="connsiteX5" fmla="*/ 908304 w 3205053"/>
                <a:gd name="connsiteY5" fmla="*/ 465328 h 6682105"/>
                <a:gd name="connsiteX6" fmla="*/ 1060704 w 3205053"/>
                <a:gd name="connsiteY6" fmla="*/ 739648 h 6682105"/>
                <a:gd name="connsiteX7" fmla="*/ 1243584 w 3205053"/>
                <a:gd name="connsiteY7" fmla="*/ 861568 h 6682105"/>
                <a:gd name="connsiteX8" fmla="*/ 1380109 w 3205053"/>
                <a:gd name="connsiteY8" fmla="*/ 907288 h 6682105"/>
                <a:gd name="connsiteX9" fmla="*/ 1450594 w 3205053"/>
                <a:gd name="connsiteY9" fmla="*/ 909193 h 6682105"/>
                <a:gd name="connsiteX10" fmla="*/ 1538224 w 3205053"/>
                <a:gd name="connsiteY10" fmla="*/ 953008 h 6682105"/>
                <a:gd name="connsiteX11" fmla="*/ 1599184 w 3205053"/>
                <a:gd name="connsiteY11" fmla="*/ 1034288 h 6682105"/>
                <a:gd name="connsiteX12" fmla="*/ 1577594 w 3205053"/>
                <a:gd name="connsiteY12" fmla="*/ 1146048 h 6682105"/>
                <a:gd name="connsiteX13" fmla="*/ 1570609 w 3205053"/>
                <a:gd name="connsiteY13" fmla="*/ 1217168 h 6682105"/>
                <a:gd name="connsiteX14" fmla="*/ 1595374 w 3205053"/>
                <a:gd name="connsiteY14" fmla="*/ 1298448 h 6682105"/>
                <a:gd name="connsiteX15" fmla="*/ 1649984 w 3205053"/>
                <a:gd name="connsiteY15" fmla="*/ 1410208 h 6682105"/>
                <a:gd name="connsiteX16" fmla="*/ 1660144 w 3205053"/>
                <a:gd name="connsiteY16" fmla="*/ 1481328 h 6682105"/>
                <a:gd name="connsiteX17" fmla="*/ 1609344 w 3205053"/>
                <a:gd name="connsiteY17" fmla="*/ 1562608 h 6682105"/>
                <a:gd name="connsiteX18" fmla="*/ 1578864 w 3205053"/>
                <a:gd name="connsiteY18" fmla="*/ 1603248 h 6682105"/>
                <a:gd name="connsiteX19" fmla="*/ 1609344 w 3205053"/>
                <a:gd name="connsiteY19" fmla="*/ 1694688 h 6682105"/>
                <a:gd name="connsiteX20" fmla="*/ 1670304 w 3205053"/>
                <a:gd name="connsiteY20" fmla="*/ 1745488 h 6682105"/>
                <a:gd name="connsiteX21" fmla="*/ 1764919 w 3205053"/>
                <a:gd name="connsiteY21" fmla="*/ 1767713 h 6682105"/>
                <a:gd name="connsiteX22" fmla="*/ 1847469 w 3205053"/>
                <a:gd name="connsiteY22" fmla="*/ 1786128 h 6682105"/>
                <a:gd name="connsiteX23" fmla="*/ 2005584 w 3205053"/>
                <a:gd name="connsiteY23" fmla="*/ 2040128 h 6682105"/>
                <a:gd name="connsiteX24" fmla="*/ 2086864 w 3205053"/>
                <a:gd name="connsiteY24" fmla="*/ 2121408 h 6682105"/>
                <a:gd name="connsiteX25" fmla="*/ 2076704 w 3205053"/>
                <a:gd name="connsiteY25" fmla="*/ 2182368 h 6682105"/>
                <a:gd name="connsiteX26" fmla="*/ 1934464 w 3205053"/>
                <a:gd name="connsiteY26" fmla="*/ 2212848 h 6682105"/>
                <a:gd name="connsiteX27" fmla="*/ 1914144 w 3205053"/>
                <a:gd name="connsiteY27" fmla="*/ 2273808 h 6682105"/>
                <a:gd name="connsiteX28" fmla="*/ 1964944 w 3205053"/>
                <a:gd name="connsiteY28" fmla="*/ 2344928 h 6682105"/>
                <a:gd name="connsiteX29" fmla="*/ 2005584 w 3205053"/>
                <a:gd name="connsiteY29" fmla="*/ 2395728 h 6682105"/>
                <a:gd name="connsiteX30" fmla="*/ 2046224 w 3205053"/>
                <a:gd name="connsiteY30" fmla="*/ 2385568 h 6682105"/>
                <a:gd name="connsiteX31" fmla="*/ 2056384 w 3205053"/>
                <a:gd name="connsiteY31" fmla="*/ 2477008 h 6682105"/>
                <a:gd name="connsiteX32" fmla="*/ 2046224 w 3205053"/>
                <a:gd name="connsiteY32" fmla="*/ 2527808 h 6682105"/>
                <a:gd name="connsiteX33" fmla="*/ 2086864 w 3205053"/>
                <a:gd name="connsiteY33" fmla="*/ 2639568 h 6682105"/>
                <a:gd name="connsiteX34" fmla="*/ 2166239 w 3205053"/>
                <a:gd name="connsiteY34" fmla="*/ 2774823 h 6682105"/>
                <a:gd name="connsiteX35" fmla="*/ 2259584 w 3205053"/>
                <a:gd name="connsiteY35" fmla="*/ 2932303 h 6682105"/>
                <a:gd name="connsiteX36" fmla="*/ 2208784 w 3205053"/>
                <a:gd name="connsiteY36" fmla="*/ 3045968 h 6682105"/>
                <a:gd name="connsiteX37" fmla="*/ 2137664 w 3205053"/>
                <a:gd name="connsiteY37" fmla="*/ 3086608 h 6682105"/>
                <a:gd name="connsiteX38" fmla="*/ 2056384 w 3205053"/>
                <a:gd name="connsiteY38" fmla="*/ 3096768 h 6682105"/>
                <a:gd name="connsiteX39" fmla="*/ 2025904 w 3205053"/>
                <a:gd name="connsiteY39" fmla="*/ 3137408 h 6682105"/>
                <a:gd name="connsiteX40" fmla="*/ 2046224 w 3205053"/>
                <a:gd name="connsiteY40" fmla="*/ 3249168 h 6682105"/>
                <a:gd name="connsiteX41" fmla="*/ 2107184 w 3205053"/>
                <a:gd name="connsiteY41" fmla="*/ 3279648 h 6682105"/>
                <a:gd name="connsiteX42" fmla="*/ 2188464 w 3205053"/>
                <a:gd name="connsiteY42" fmla="*/ 3350768 h 6682105"/>
                <a:gd name="connsiteX43" fmla="*/ 2286889 w 3205053"/>
                <a:gd name="connsiteY43" fmla="*/ 3492373 h 6682105"/>
                <a:gd name="connsiteX44" fmla="*/ 2391664 w 3205053"/>
                <a:gd name="connsiteY44" fmla="*/ 3553968 h 6682105"/>
                <a:gd name="connsiteX45" fmla="*/ 2493264 w 3205053"/>
                <a:gd name="connsiteY45" fmla="*/ 3665728 h 6682105"/>
                <a:gd name="connsiteX46" fmla="*/ 2605024 w 3205053"/>
                <a:gd name="connsiteY46" fmla="*/ 3777488 h 6682105"/>
                <a:gd name="connsiteX47" fmla="*/ 2602484 w 3205053"/>
                <a:gd name="connsiteY47" fmla="*/ 3926078 h 6682105"/>
                <a:gd name="connsiteX48" fmla="*/ 2577084 w 3205053"/>
                <a:gd name="connsiteY48" fmla="*/ 3994658 h 6682105"/>
                <a:gd name="connsiteX49" fmla="*/ 2596134 w 3205053"/>
                <a:gd name="connsiteY49" fmla="*/ 4078478 h 6682105"/>
                <a:gd name="connsiteX50" fmla="*/ 2634234 w 3205053"/>
                <a:gd name="connsiteY50" fmla="*/ 4131818 h 6682105"/>
                <a:gd name="connsiteX51" fmla="*/ 2672969 w 3205053"/>
                <a:gd name="connsiteY51" fmla="*/ 4169283 h 6682105"/>
                <a:gd name="connsiteX52" fmla="*/ 2648204 w 3205053"/>
                <a:gd name="connsiteY52" fmla="*/ 4288663 h 6682105"/>
                <a:gd name="connsiteX53" fmla="*/ 2748534 w 3205053"/>
                <a:gd name="connsiteY53" fmla="*/ 4409313 h 6682105"/>
                <a:gd name="connsiteX54" fmla="*/ 2769489 w 3205053"/>
                <a:gd name="connsiteY54" fmla="*/ 4512183 h 6682105"/>
                <a:gd name="connsiteX55" fmla="*/ 2706624 w 3205053"/>
                <a:gd name="connsiteY55" fmla="*/ 4651248 h 6682105"/>
                <a:gd name="connsiteX56" fmla="*/ 2655824 w 3205053"/>
                <a:gd name="connsiteY56" fmla="*/ 4742688 h 6682105"/>
                <a:gd name="connsiteX57" fmla="*/ 2696464 w 3205053"/>
                <a:gd name="connsiteY57" fmla="*/ 4834128 h 6682105"/>
                <a:gd name="connsiteX58" fmla="*/ 2826639 w 3205053"/>
                <a:gd name="connsiteY58" fmla="*/ 4966208 h 6682105"/>
                <a:gd name="connsiteX59" fmla="*/ 2892044 w 3205053"/>
                <a:gd name="connsiteY59" fmla="*/ 4959222 h 6682105"/>
                <a:gd name="connsiteX60" fmla="*/ 2932684 w 3205053"/>
                <a:gd name="connsiteY60" fmla="*/ 5113528 h 6682105"/>
                <a:gd name="connsiteX61" fmla="*/ 3081274 w 3205053"/>
                <a:gd name="connsiteY61" fmla="*/ 5141468 h 6682105"/>
                <a:gd name="connsiteX62" fmla="*/ 3120009 w 3205053"/>
                <a:gd name="connsiteY62" fmla="*/ 5389753 h 6682105"/>
                <a:gd name="connsiteX63" fmla="*/ 3059049 w 3205053"/>
                <a:gd name="connsiteY63" fmla="*/ 5463413 h 6682105"/>
                <a:gd name="connsiteX64" fmla="*/ 3021584 w 3205053"/>
                <a:gd name="connsiteY64" fmla="*/ 5593588 h 6682105"/>
                <a:gd name="connsiteX65" fmla="*/ 3037459 w 3205053"/>
                <a:gd name="connsiteY65" fmla="*/ 5685663 h 6682105"/>
                <a:gd name="connsiteX66" fmla="*/ 3146044 w 3205053"/>
                <a:gd name="connsiteY66" fmla="*/ 5787263 h 6682105"/>
                <a:gd name="connsiteX67" fmla="*/ 3200654 w 3205053"/>
                <a:gd name="connsiteY67" fmla="*/ 5942838 h 6682105"/>
                <a:gd name="connsiteX68" fmla="*/ 3180334 w 3205053"/>
                <a:gd name="connsiteY68" fmla="*/ 6112383 h 6682105"/>
                <a:gd name="connsiteX69" fmla="*/ 3011551 w 3205053"/>
                <a:gd name="connsiteY69" fmla="*/ 6146038 h 6682105"/>
                <a:gd name="connsiteX70" fmla="*/ 2920619 w 3205053"/>
                <a:gd name="connsiteY70" fmla="*/ 6216522 h 6682105"/>
                <a:gd name="connsiteX71" fmla="*/ 2972181 w 3205053"/>
                <a:gd name="connsiteY71" fmla="*/ 6323203 h 6682105"/>
                <a:gd name="connsiteX72" fmla="*/ 2911094 w 3205053"/>
                <a:gd name="connsiteY72" fmla="*/ 6397498 h 6682105"/>
                <a:gd name="connsiteX73" fmla="*/ 2953385 w 3205053"/>
                <a:gd name="connsiteY73" fmla="*/ 6507734 h 6682105"/>
                <a:gd name="connsiteX74" fmla="*/ 2772029 w 3205053"/>
                <a:gd name="connsiteY74" fmla="*/ 6547993 h 6682105"/>
                <a:gd name="connsiteX75" fmla="*/ 2742184 w 3205053"/>
                <a:gd name="connsiteY75" fmla="*/ 6635622 h 6682105"/>
                <a:gd name="connsiteX76" fmla="*/ 2661031 w 3205053"/>
                <a:gd name="connsiteY76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710820 w 3205053"/>
                <a:gd name="connsiteY3" fmla="*/ 202438 h 6682105"/>
                <a:gd name="connsiteX4" fmla="*/ 758445 w 3205053"/>
                <a:gd name="connsiteY4" fmla="*/ 221488 h 6682105"/>
                <a:gd name="connsiteX5" fmla="*/ 817499 w 3205053"/>
                <a:gd name="connsiteY5" fmla="*/ 269748 h 6682105"/>
                <a:gd name="connsiteX6" fmla="*/ 908304 w 3205053"/>
                <a:gd name="connsiteY6" fmla="*/ 465328 h 6682105"/>
                <a:gd name="connsiteX7" fmla="*/ 1060704 w 3205053"/>
                <a:gd name="connsiteY7" fmla="*/ 739648 h 6682105"/>
                <a:gd name="connsiteX8" fmla="*/ 1243584 w 3205053"/>
                <a:gd name="connsiteY8" fmla="*/ 861568 h 6682105"/>
                <a:gd name="connsiteX9" fmla="*/ 1380109 w 3205053"/>
                <a:gd name="connsiteY9" fmla="*/ 907288 h 6682105"/>
                <a:gd name="connsiteX10" fmla="*/ 1450594 w 3205053"/>
                <a:gd name="connsiteY10" fmla="*/ 909193 h 6682105"/>
                <a:gd name="connsiteX11" fmla="*/ 1538224 w 3205053"/>
                <a:gd name="connsiteY11" fmla="*/ 953008 h 6682105"/>
                <a:gd name="connsiteX12" fmla="*/ 1599184 w 3205053"/>
                <a:gd name="connsiteY12" fmla="*/ 1034288 h 6682105"/>
                <a:gd name="connsiteX13" fmla="*/ 1577594 w 3205053"/>
                <a:gd name="connsiteY13" fmla="*/ 1146048 h 6682105"/>
                <a:gd name="connsiteX14" fmla="*/ 1570609 w 3205053"/>
                <a:gd name="connsiteY14" fmla="*/ 1217168 h 6682105"/>
                <a:gd name="connsiteX15" fmla="*/ 1595374 w 3205053"/>
                <a:gd name="connsiteY15" fmla="*/ 1298448 h 6682105"/>
                <a:gd name="connsiteX16" fmla="*/ 1649984 w 3205053"/>
                <a:gd name="connsiteY16" fmla="*/ 1410208 h 6682105"/>
                <a:gd name="connsiteX17" fmla="*/ 1660144 w 3205053"/>
                <a:gd name="connsiteY17" fmla="*/ 1481328 h 6682105"/>
                <a:gd name="connsiteX18" fmla="*/ 1609344 w 3205053"/>
                <a:gd name="connsiteY18" fmla="*/ 1562608 h 6682105"/>
                <a:gd name="connsiteX19" fmla="*/ 1578864 w 3205053"/>
                <a:gd name="connsiteY19" fmla="*/ 1603248 h 6682105"/>
                <a:gd name="connsiteX20" fmla="*/ 1609344 w 3205053"/>
                <a:gd name="connsiteY20" fmla="*/ 1694688 h 6682105"/>
                <a:gd name="connsiteX21" fmla="*/ 1670304 w 3205053"/>
                <a:gd name="connsiteY21" fmla="*/ 1745488 h 6682105"/>
                <a:gd name="connsiteX22" fmla="*/ 1764919 w 3205053"/>
                <a:gd name="connsiteY22" fmla="*/ 1767713 h 6682105"/>
                <a:gd name="connsiteX23" fmla="*/ 1847469 w 3205053"/>
                <a:gd name="connsiteY23" fmla="*/ 1786128 h 6682105"/>
                <a:gd name="connsiteX24" fmla="*/ 2005584 w 3205053"/>
                <a:gd name="connsiteY24" fmla="*/ 2040128 h 6682105"/>
                <a:gd name="connsiteX25" fmla="*/ 2086864 w 3205053"/>
                <a:gd name="connsiteY25" fmla="*/ 2121408 h 6682105"/>
                <a:gd name="connsiteX26" fmla="*/ 2076704 w 3205053"/>
                <a:gd name="connsiteY26" fmla="*/ 2182368 h 6682105"/>
                <a:gd name="connsiteX27" fmla="*/ 1934464 w 3205053"/>
                <a:gd name="connsiteY27" fmla="*/ 2212848 h 6682105"/>
                <a:gd name="connsiteX28" fmla="*/ 1914144 w 3205053"/>
                <a:gd name="connsiteY28" fmla="*/ 2273808 h 6682105"/>
                <a:gd name="connsiteX29" fmla="*/ 1964944 w 3205053"/>
                <a:gd name="connsiteY29" fmla="*/ 2344928 h 6682105"/>
                <a:gd name="connsiteX30" fmla="*/ 2005584 w 3205053"/>
                <a:gd name="connsiteY30" fmla="*/ 2395728 h 6682105"/>
                <a:gd name="connsiteX31" fmla="*/ 2046224 w 3205053"/>
                <a:gd name="connsiteY31" fmla="*/ 2385568 h 6682105"/>
                <a:gd name="connsiteX32" fmla="*/ 2056384 w 3205053"/>
                <a:gd name="connsiteY32" fmla="*/ 2477008 h 6682105"/>
                <a:gd name="connsiteX33" fmla="*/ 2046224 w 3205053"/>
                <a:gd name="connsiteY33" fmla="*/ 2527808 h 6682105"/>
                <a:gd name="connsiteX34" fmla="*/ 2086864 w 3205053"/>
                <a:gd name="connsiteY34" fmla="*/ 2639568 h 6682105"/>
                <a:gd name="connsiteX35" fmla="*/ 2166239 w 3205053"/>
                <a:gd name="connsiteY35" fmla="*/ 2774823 h 6682105"/>
                <a:gd name="connsiteX36" fmla="*/ 2259584 w 3205053"/>
                <a:gd name="connsiteY36" fmla="*/ 2932303 h 6682105"/>
                <a:gd name="connsiteX37" fmla="*/ 2208784 w 3205053"/>
                <a:gd name="connsiteY37" fmla="*/ 3045968 h 6682105"/>
                <a:gd name="connsiteX38" fmla="*/ 2137664 w 3205053"/>
                <a:gd name="connsiteY38" fmla="*/ 3086608 h 6682105"/>
                <a:gd name="connsiteX39" fmla="*/ 2056384 w 3205053"/>
                <a:gd name="connsiteY39" fmla="*/ 3096768 h 6682105"/>
                <a:gd name="connsiteX40" fmla="*/ 2025904 w 3205053"/>
                <a:gd name="connsiteY40" fmla="*/ 3137408 h 6682105"/>
                <a:gd name="connsiteX41" fmla="*/ 2046224 w 3205053"/>
                <a:gd name="connsiteY41" fmla="*/ 3249168 h 6682105"/>
                <a:gd name="connsiteX42" fmla="*/ 2107184 w 3205053"/>
                <a:gd name="connsiteY42" fmla="*/ 3279648 h 6682105"/>
                <a:gd name="connsiteX43" fmla="*/ 2188464 w 3205053"/>
                <a:gd name="connsiteY43" fmla="*/ 3350768 h 6682105"/>
                <a:gd name="connsiteX44" fmla="*/ 2286889 w 3205053"/>
                <a:gd name="connsiteY44" fmla="*/ 3492373 h 6682105"/>
                <a:gd name="connsiteX45" fmla="*/ 2391664 w 3205053"/>
                <a:gd name="connsiteY45" fmla="*/ 3553968 h 6682105"/>
                <a:gd name="connsiteX46" fmla="*/ 2493264 w 3205053"/>
                <a:gd name="connsiteY46" fmla="*/ 3665728 h 6682105"/>
                <a:gd name="connsiteX47" fmla="*/ 2605024 w 3205053"/>
                <a:gd name="connsiteY47" fmla="*/ 3777488 h 6682105"/>
                <a:gd name="connsiteX48" fmla="*/ 2602484 w 3205053"/>
                <a:gd name="connsiteY48" fmla="*/ 3926078 h 6682105"/>
                <a:gd name="connsiteX49" fmla="*/ 2577084 w 3205053"/>
                <a:gd name="connsiteY49" fmla="*/ 3994658 h 6682105"/>
                <a:gd name="connsiteX50" fmla="*/ 2596134 w 3205053"/>
                <a:gd name="connsiteY50" fmla="*/ 4078478 h 6682105"/>
                <a:gd name="connsiteX51" fmla="*/ 2634234 w 3205053"/>
                <a:gd name="connsiteY51" fmla="*/ 4131818 h 6682105"/>
                <a:gd name="connsiteX52" fmla="*/ 2672969 w 3205053"/>
                <a:gd name="connsiteY52" fmla="*/ 4169283 h 6682105"/>
                <a:gd name="connsiteX53" fmla="*/ 2648204 w 3205053"/>
                <a:gd name="connsiteY53" fmla="*/ 4288663 h 6682105"/>
                <a:gd name="connsiteX54" fmla="*/ 2748534 w 3205053"/>
                <a:gd name="connsiteY54" fmla="*/ 4409313 h 6682105"/>
                <a:gd name="connsiteX55" fmla="*/ 2769489 w 3205053"/>
                <a:gd name="connsiteY55" fmla="*/ 4512183 h 6682105"/>
                <a:gd name="connsiteX56" fmla="*/ 2706624 w 3205053"/>
                <a:gd name="connsiteY56" fmla="*/ 4651248 h 6682105"/>
                <a:gd name="connsiteX57" fmla="*/ 2655824 w 3205053"/>
                <a:gd name="connsiteY57" fmla="*/ 4742688 h 6682105"/>
                <a:gd name="connsiteX58" fmla="*/ 2696464 w 3205053"/>
                <a:gd name="connsiteY58" fmla="*/ 4834128 h 6682105"/>
                <a:gd name="connsiteX59" fmla="*/ 2826639 w 3205053"/>
                <a:gd name="connsiteY59" fmla="*/ 4966208 h 6682105"/>
                <a:gd name="connsiteX60" fmla="*/ 2892044 w 3205053"/>
                <a:gd name="connsiteY60" fmla="*/ 4959222 h 6682105"/>
                <a:gd name="connsiteX61" fmla="*/ 2932684 w 3205053"/>
                <a:gd name="connsiteY61" fmla="*/ 5113528 h 6682105"/>
                <a:gd name="connsiteX62" fmla="*/ 3081274 w 3205053"/>
                <a:gd name="connsiteY62" fmla="*/ 5141468 h 6682105"/>
                <a:gd name="connsiteX63" fmla="*/ 3120009 w 3205053"/>
                <a:gd name="connsiteY63" fmla="*/ 5389753 h 6682105"/>
                <a:gd name="connsiteX64" fmla="*/ 3059049 w 3205053"/>
                <a:gd name="connsiteY64" fmla="*/ 5463413 h 6682105"/>
                <a:gd name="connsiteX65" fmla="*/ 3021584 w 3205053"/>
                <a:gd name="connsiteY65" fmla="*/ 5593588 h 6682105"/>
                <a:gd name="connsiteX66" fmla="*/ 3037459 w 3205053"/>
                <a:gd name="connsiteY66" fmla="*/ 5685663 h 6682105"/>
                <a:gd name="connsiteX67" fmla="*/ 3146044 w 3205053"/>
                <a:gd name="connsiteY67" fmla="*/ 5787263 h 6682105"/>
                <a:gd name="connsiteX68" fmla="*/ 3200654 w 3205053"/>
                <a:gd name="connsiteY68" fmla="*/ 5942838 h 6682105"/>
                <a:gd name="connsiteX69" fmla="*/ 3180334 w 3205053"/>
                <a:gd name="connsiteY69" fmla="*/ 6112383 h 6682105"/>
                <a:gd name="connsiteX70" fmla="*/ 3011551 w 3205053"/>
                <a:gd name="connsiteY70" fmla="*/ 6146038 h 6682105"/>
                <a:gd name="connsiteX71" fmla="*/ 2920619 w 3205053"/>
                <a:gd name="connsiteY71" fmla="*/ 6216522 h 6682105"/>
                <a:gd name="connsiteX72" fmla="*/ 2972181 w 3205053"/>
                <a:gd name="connsiteY72" fmla="*/ 6323203 h 6682105"/>
                <a:gd name="connsiteX73" fmla="*/ 2911094 w 3205053"/>
                <a:gd name="connsiteY73" fmla="*/ 6397498 h 6682105"/>
                <a:gd name="connsiteX74" fmla="*/ 2953385 w 3205053"/>
                <a:gd name="connsiteY74" fmla="*/ 6507734 h 6682105"/>
                <a:gd name="connsiteX75" fmla="*/ 2772029 w 3205053"/>
                <a:gd name="connsiteY75" fmla="*/ 6547993 h 6682105"/>
                <a:gd name="connsiteX76" fmla="*/ 2742184 w 3205053"/>
                <a:gd name="connsiteY76" fmla="*/ 6635622 h 6682105"/>
                <a:gd name="connsiteX77" fmla="*/ 2661031 w 3205053"/>
                <a:gd name="connsiteY77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674625 w 3205053"/>
                <a:gd name="connsiteY3" fmla="*/ 196723 h 6682105"/>
                <a:gd name="connsiteX4" fmla="*/ 758445 w 3205053"/>
                <a:gd name="connsiteY4" fmla="*/ 221488 h 6682105"/>
                <a:gd name="connsiteX5" fmla="*/ 817499 w 3205053"/>
                <a:gd name="connsiteY5" fmla="*/ 269748 h 6682105"/>
                <a:gd name="connsiteX6" fmla="*/ 908304 w 3205053"/>
                <a:gd name="connsiteY6" fmla="*/ 465328 h 6682105"/>
                <a:gd name="connsiteX7" fmla="*/ 1060704 w 3205053"/>
                <a:gd name="connsiteY7" fmla="*/ 739648 h 6682105"/>
                <a:gd name="connsiteX8" fmla="*/ 1243584 w 3205053"/>
                <a:gd name="connsiteY8" fmla="*/ 861568 h 6682105"/>
                <a:gd name="connsiteX9" fmla="*/ 1380109 w 3205053"/>
                <a:gd name="connsiteY9" fmla="*/ 907288 h 6682105"/>
                <a:gd name="connsiteX10" fmla="*/ 1450594 w 3205053"/>
                <a:gd name="connsiteY10" fmla="*/ 909193 h 6682105"/>
                <a:gd name="connsiteX11" fmla="*/ 1538224 w 3205053"/>
                <a:gd name="connsiteY11" fmla="*/ 953008 h 6682105"/>
                <a:gd name="connsiteX12" fmla="*/ 1599184 w 3205053"/>
                <a:gd name="connsiteY12" fmla="*/ 1034288 h 6682105"/>
                <a:gd name="connsiteX13" fmla="*/ 1577594 w 3205053"/>
                <a:gd name="connsiteY13" fmla="*/ 1146048 h 6682105"/>
                <a:gd name="connsiteX14" fmla="*/ 1570609 w 3205053"/>
                <a:gd name="connsiteY14" fmla="*/ 1217168 h 6682105"/>
                <a:gd name="connsiteX15" fmla="*/ 1595374 w 3205053"/>
                <a:gd name="connsiteY15" fmla="*/ 1298448 h 6682105"/>
                <a:gd name="connsiteX16" fmla="*/ 1649984 w 3205053"/>
                <a:gd name="connsiteY16" fmla="*/ 1410208 h 6682105"/>
                <a:gd name="connsiteX17" fmla="*/ 1660144 w 3205053"/>
                <a:gd name="connsiteY17" fmla="*/ 1481328 h 6682105"/>
                <a:gd name="connsiteX18" fmla="*/ 1609344 w 3205053"/>
                <a:gd name="connsiteY18" fmla="*/ 1562608 h 6682105"/>
                <a:gd name="connsiteX19" fmla="*/ 1578864 w 3205053"/>
                <a:gd name="connsiteY19" fmla="*/ 1603248 h 6682105"/>
                <a:gd name="connsiteX20" fmla="*/ 1609344 w 3205053"/>
                <a:gd name="connsiteY20" fmla="*/ 1694688 h 6682105"/>
                <a:gd name="connsiteX21" fmla="*/ 1670304 w 3205053"/>
                <a:gd name="connsiteY21" fmla="*/ 1745488 h 6682105"/>
                <a:gd name="connsiteX22" fmla="*/ 1764919 w 3205053"/>
                <a:gd name="connsiteY22" fmla="*/ 1767713 h 6682105"/>
                <a:gd name="connsiteX23" fmla="*/ 1847469 w 3205053"/>
                <a:gd name="connsiteY23" fmla="*/ 1786128 h 6682105"/>
                <a:gd name="connsiteX24" fmla="*/ 2005584 w 3205053"/>
                <a:gd name="connsiteY24" fmla="*/ 2040128 h 6682105"/>
                <a:gd name="connsiteX25" fmla="*/ 2086864 w 3205053"/>
                <a:gd name="connsiteY25" fmla="*/ 2121408 h 6682105"/>
                <a:gd name="connsiteX26" fmla="*/ 2076704 w 3205053"/>
                <a:gd name="connsiteY26" fmla="*/ 2182368 h 6682105"/>
                <a:gd name="connsiteX27" fmla="*/ 1934464 w 3205053"/>
                <a:gd name="connsiteY27" fmla="*/ 2212848 h 6682105"/>
                <a:gd name="connsiteX28" fmla="*/ 1914144 w 3205053"/>
                <a:gd name="connsiteY28" fmla="*/ 2273808 h 6682105"/>
                <a:gd name="connsiteX29" fmla="*/ 1964944 w 3205053"/>
                <a:gd name="connsiteY29" fmla="*/ 2344928 h 6682105"/>
                <a:gd name="connsiteX30" fmla="*/ 2005584 w 3205053"/>
                <a:gd name="connsiteY30" fmla="*/ 2395728 h 6682105"/>
                <a:gd name="connsiteX31" fmla="*/ 2046224 w 3205053"/>
                <a:gd name="connsiteY31" fmla="*/ 2385568 h 6682105"/>
                <a:gd name="connsiteX32" fmla="*/ 2056384 w 3205053"/>
                <a:gd name="connsiteY32" fmla="*/ 2477008 h 6682105"/>
                <a:gd name="connsiteX33" fmla="*/ 2046224 w 3205053"/>
                <a:gd name="connsiteY33" fmla="*/ 2527808 h 6682105"/>
                <a:gd name="connsiteX34" fmla="*/ 2086864 w 3205053"/>
                <a:gd name="connsiteY34" fmla="*/ 2639568 h 6682105"/>
                <a:gd name="connsiteX35" fmla="*/ 2166239 w 3205053"/>
                <a:gd name="connsiteY35" fmla="*/ 2774823 h 6682105"/>
                <a:gd name="connsiteX36" fmla="*/ 2259584 w 3205053"/>
                <a:gd name="connsiteY36" fmla="*/ 2932303 h 6682105"/>
                <a:gd name="connsiteX37" fmla="*/ 2208784 w 3205053"/>
                <a:gd name="connsiteY37" fmla="*/ 3045968 h 6682105"/>
                <a:gd name="connsiteX38" fmla="*/ 2137664 w 3205053"/>
                <a:gd name="connsiteY38" fmla="*/ 3086608 h 6682105"/>
                <a:gd name="connsiteX39" fmla="*/ 2056384 w 3205053"/>
                <a:gd name="connsiteY39" fmla="*/ 3096768 h 6682105"/>
                <a:gd name="connsiteX40" fmla="*/ 2025904 w 3205053"/>
                <a:gd name="connsiteY40" fmla="*/ 3137408 h 6682105"/>
                <a:gd name="connsiteX41" fmla="*/ 2046224 w 3205053"/>
                <a:gd name="connsiteY41" fmla="*/ 3249168 h 6682105"/>
                <a:gd name="connsiteX42" fmla="*/ 2107184 w 3205053"/>
                <a:gd name="connsiteY42" fmla="*/ 3279648 h 6682105"/>
                <a:gd name="connsiteX43" fmla="*/ 2188464 w 3205053"/>
                <a:gd name="connsiteY43" fmla="*/ 3350768 h 6682105"/>
                <a:gd name="connsiteX44" fmla="*/ 2286889 w 3205053"/>
                <a:gd name="connsiteY44" fmla="*/ 3492373 h 6682105"/>
                <a:gd name="connsiteX45" fmla="*/ 2391664 w 3205053"/>
                <a:gd name="connsiteY45" fmla="*/ 3553968 h 6682105"/>
                <a:gd name="connsiteX46" fmla="*/ 2493264 w 3205053"/>
                <a:gd name="connsiteY46" fmla="*/ 3665728 h 6682105"/>
                <a:gd name="connsiteX47" fmla="*/ 2605024 w 3205053"/>
                <a:gd name="connsiteY47" fmla="*/ 3777488 h 6682105"/>
                <a:gd name="connsiteX48" fmla="*/ 2602484 w 3205053"/>
                <a:gd name="connsiteY48" fmla="*/ 3926078 h 6682105"/>
                <a:gd name="connsiteX49" fmla="*/ 2577084 w 3205053"/>
                <a:gd name="connsiteY49" fmla="*/ 3994658 h 6682105"/>
                <a:gd name="connsiteX50" fmla="*/ 2596134 w 3205053"/>
                <a:gd name="connsiteY50" fmla="*/ 4078478 h 6682105"/>
                <a:gd name="connsiteX51" fmla="*/ 2634234 w 3205053"/>
                <a:gd name="connsiteY51" fmla="*/ 4131818 h 6682105"/>
                <a:gd name="connsiteX52" fmla="*/ 2672969 w 3205053"/>
                <a:gd name="connsiteY52" fmla="*/ 4169283 h 6682105"/>
                <a:gd name="connsiteX53" fmla="*/ 2648204 w 3205053"/>
                <a:gd name="connsiteY53" fmla="*/ 4288663 h 6682105"/>
                <a:gd name="connsiteX54" fmla="*/ 2748534 w 3205053"/>
                <a:gd name="connsiteY54" fmla="*/ 4409313 h 6682105"/>
                <a:gd name="connsiteX55" fmla="*/ 2769489 w 3205053"/>
                <a:gd name="connsiteY55" fmla="*/ 4512183 h 6682105"/>
                <a:gd name="connsiteX56" fmla="*/ 2706624 w 3205053"/>
                <a:gd name="connsiteY56" fmla="*/ 4651248 h 6682105"/>
                <a:gd name="connsiteX57" fmla="*/ 2655824 w 3205053"/>
                <a:gd name="connsiteY57" fmla="*/ 4742688 h 6682105"/>
                <a:gd name="connsiteX58" fmla="*/ 2696464 w 3205053"/>
                <a:gd name="connsiteY58" fmla="*/ 4834128 h 6682105"/>
                <a:gd name="connsiteX59" fmla="*/ 2826639 w 3205053"/>
                <a:gd name="connsiteY59" fmla="*/ 4966208 h 6682105"/>
                <a:gd name="connsiteX60" fmla="*/ 2892044 w 3205053"/>
                <a:gd name="connsiteY60" fmla="*/ 4959222 h 6682105"/>
                <a:gd name="connsiteX61" fmla="*/ 2932684 w 3205053"/>
                <a:gd name="connsiteY61" fmla="*/ 5113528 h 6682105"/>
                <a:gd name="connsiteX62" fmla="*/ 3081274 w 3205053"/>
                <a:gd name="connsiteY62" fmla="*/ 5141468 h 6682105"/>
                <a:gd name="connsiteX63" fmla="*/ 3120009 w 3205053"/>
                <a:gd name="connsiteY63" fmla="*/ 5389753 h 6682105"/>
                <a:gd name="connsiteX64" fmla="*/ 3059049 w 3205053"/>
                <a:gd name="connsiteY64" fmla="*/ 5463413 h 6682105"/>
                <a:gd name="connsiteX65" fmla="*/ 3021584 w 3205053"/>
                <a:gd name="connsiteY65" fmla="*/ 5593588 h 6682105"/>
                <a:gd name="connsiteX66" fmla="*/ 3037459 w 3205053"/>
                <a:gd name="connsiteY66" fmla="*/ 5685663 h 6682105"/>
                <a:gd name="connsiteX67" fmla="*/ 3146044 w 3205053"/>
                <a:gd name="connsiteY67" fmla="*/ 5787263 h 6682105"/>
                <a:gd name="connsiteX68" fmla="*/ 3200654 w 3205053"/>
                <a:gd name="connsiteY68" fmla="*/ 5942838 h 6682105"/>
                <a:gd name="connsiteX69" fmla="*/ 3180334 w 3205053"/>
                <a:gd name="connsiteY69" fmla="*/ 6112383 h 6682105"/>
                <a:gd name="connsiteX70" fmla="*/ 3011551 w 3205053"/>
                <a:gd name="connsiteY70" fmla="*/ 6146038 h 6682105"/>
                <a:gd name="connsiteX71" fmla="*/ 2920619 w 3205053"/>
                <a:gd name="connsiteY71" fmla="*/ 6216522 h 6682105"/>
                <a:gd name="connsiteX72" fmla="*/ 2972181 w 3205053"/>
                <a:gd name="connsiteY72" fmla="*/ 6323203 h 6682105"/>
                <a:gd name="connsiteX73" fmla="*/ 2911094 w 3205053"/>
                <a:gd name="connsiteY73" fmla="*/ 6397498 h 6682105"/>
                <a:gd name="connsiteX74" fmla="*/ 2953385 w 3205053"/>
                <a:gd name="connsiteY74" fmla="*/ 6507734 h 6682105"/>
                <a:gd name="connsiteX75" fmla="*/ 2772029 w 3205053"/>
                <a:gd name="connsiteY75" fmla="*/ 6547993 h 6682105"/>
                <a:gd name="connsiteX76" fmla="*/ 2742184 w 3205053"/>
                <a:gd name="connsiteY76" fmla="*/ 6635622 h 6682105"/>
                <a:gd name="connsiteX77" fmla="*/ 2661031 w 3205053"/>
                <a:gd name="connsiteY77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674625 w 3205053"/>
                <a:gd name="connsiteY3" fmla="*/ 196723 h 6682105"/>
                <a:gd name="connsiteX4" fmla="*/ 745110 w 3205053"/>
                <a:gd name="connsiteY4" fmla="*/ 219583 h 6682105"/>
                <a:gd name="connsiteX5" fmla="*/ 817499 w 3205053"/>
                <a:gd name="connsiteY5" fmla="*/ 269748 h 6682105"/>
                <a:gd name="connsiteX6" fmla="*/ 908304 w 3205053"/>
                <a:gd name="connsiteY6" fmla="*/ 465328 h 6682105"/>
                <a:gd name="connsiteX7" fmla="*/ 1060704 w 3205053"/>
                <a:gd name="connsiteY7" fmla="*/ 739648 h 6682105"/>
                <a:gd name="connsiteX8" fmla="*/ 1243584 w 3205053"/>
                <a:gd name="connsiteY8" fmla="*/ 861568 h 6682105"/>
                <a:gd name="connsiteX9" fmla="*/ 1380109 w 3205053"/>
                <a:gd name="connsiteY9" fmla="*/ 907288 h 6682105"/>
                <a:gd name="connsiteX10" fmla="*/ 1450594 w 3205053"/>
                <a:gd name="connsiteY10" fmla="*/ 909193 h 6682105"/>
                <a:gd name="connsiteX11" fmla="*/ 1538224 w 3205053"/>
                <a:gd name="connsiteY11" fmla="*/ 953008 h 6682105"/>
                <a:gd name="connsiteX12" fmla="*/ 1599184 w 3205053"/>
                <a:gd name="connsiteY12" fmla="*/ 1034288 h 6682105"/>
                <a:gd name="connsiteX13" fmla="*/ 1577594 w 3205053"/>
                <a:gd name="connsiteY13" fmla="*/ 1146048 h 6682105"/>
                <a:gd name="connsiteX14" fmla="*/ 1570609 w 3205053"/>
                <a:gd name="connsiteY14" fmla="*/ 1217168 h 6682105"/>
                <a:gd name="connsiteX15" fmla="*/ 1595374 w 3205053"/>
                <a:gd name="connsiteY15" fmla="*/ 1298448 h 6682105"/>
                <a:gd name="connsiteX16" fmla="*/ 1649984 w 3205053"/>
                <a:gd name="connsiteY16" fmla="*/ 1410208 h 6682105"/>
                <a:gd name="connsiteX17" fmla="*/ 1660144 w 3205053"/>
                <a:gd name="connsiteY17" fmla="*/ 1481328 h 6682105"/>
                <a:gd name="connsiteX18" fmla="*/ 1609344 w 3205053"/>
                <a:gd name="connsiteY18" fmla="*/ 1562608 h 6682105"/>
                <a:gd name="connsiteX19" fmla="*/ 1578864 w 3205053"/>
                <a:gd name="connsiteY19" fmla="*/ 1603248 h 6682105"/>
                <a:gd name="connsiteX20" fmla="*/ 1609344 w 3205053"/>
                <a:gd name="connsiteY20" fmla="*/ 1694688 h 6682105"/>
                <a:gd name="connsiteX21" fmla="*/ 1670304 w 3205053"/>
                <a:gd name="connsiteY21" fmla="*/ 1745488 h 6682105"/>
                <a:gd name="connsiteX22" fmla="*/ 1764919 w 3205053"/>
                <a:gd name="connsiteY22" fmla="*/ 1767713 h 6682105"/>
                <a:gd name="connsiteX23" fmla="*/ 1847469 w 3205053"/>
                <a:gd name="connsiteY23" fmla="*/ 1786128 h 6682105"/>
                <a:gd name="connsiteX24" fmla="*/ 2005584 w 3205053"/>
                <a:gd name="connsiteY24" fmla="*/ 2040128 h 6682105"/>
                <a:gd name="connsiteX25" fmla="*/ 2086864 w 3205053"/>
                <a:gd name="connsiteY25" fmla="*/ 2121408 h 6682105"/>
                <a:gd name="connsiteX26" fmla="*/ 2076704 w 3205053"/>
                <a:gd name="connsiteY26" fmla="*/ 2182368 h 6682105"/>
                <a:gd name="connsiteX27" fmla="*/ 1934464 w 3205053"/>
                <a:gd name="connsiteY27" fmla="*/ 2212848 h 6682105"/>
                <a:gd name="connsiteX28" fmla="*/ 1914144 w 3205053"/>
                <a:gd name="connsiteY28" fmla="*/ 2273808 h 6682105"/>
                <a:gd name="connsiteX29" fmla="*/ 1964944 w 3205053"/>
                <a:gd name="connsiteY29" fmla="*/ 2344928 h 6682105"/>
                <a:gd name="connsiteX30" fmla="*/ 2005584 w 3205053"/>
                <a:gd name="connsiteY30" fmla="*/ 2395728 h 6682105"/>
                <a:gd name="connsiteX31" fmla="*/ 2046224 w 3205053"/>
                <a:gd name="connsiteY31" fmla="*/ 2385568 h 6682105"/>
                <a:gd name="connsiteX32" fmla="*/ 2056384 w 3205053"/>
                <a:gd name="connsiteY32" fmla="*/ 2477008 h 6682105"/>
                <a:gd name="connsiteX33" fmla="*/ 2046224 w 3205053"/>
                <a:gd name="connsiteY33" fmla="*/ 2527808 h 6682105"/>
                <a:gd name="connsiteX34" fmla="*/ 2086864 w 3205053"/>
                <a:gd name="connsiteY34" fmla="*/ 2639568 h 6682105"/>
                <a:gd name="connsiteX35" fmla="*/ 2166239 w 3205053"/>
                <a:gd name="connsiteY35" fmla="*/ 2774823 h 6682105"/>
                <a:gd name="connsiteX36" fmla="*/ 2259584 w 3205053"/>
                <a:gd name="connsiteY36" fmla="*/ 2932303 h 6682105"/>
                <a:gd name="connsiteX37" fmla="*/ 2208784 w 3205053"/>
                <a:gd name="connsiteY37" fmla="*/ 3045968 h 6682105"/>
                <a:gd name="connsiteX38" fmla="*/ 2137664 w 3205053"/>
                <a:gd name="connsiteY38" fmla="*/ 3086608 h 6682105"/>
                <a:gd name="connsiteX39" fmla="*/ 2056384 w 3205053"/>
                <a:gd name="connsiteY39" fmla="*/ 3096768 h 6682105"/>
                <a:gd name="connsiteX40" fmla="*/ 2025904 w 3205053"/>
                <a:gd name="connsiteY40" fmla="*/ 3137408 h 6682105"/>
                <a:gd name="connsiteX41" fmla="*/ 2046224 w 3205053"/>
                <a:gd name="connsiteY41" fmla="*/ 3249168 h 6682105"/>
                <a:gd name="connsiteX42" fmla="*/ 2107184 w 3205053"/>
                <a:gd name="connsiteY42" fmla="*/ 3279648 h 6682105"/>
                <a:gd name="connsiteX43" fmla="*/ 2188464 w 3205053"/>
                <a:gd name="connsiteY43" fmla="*/ 3350768 h 6682105"/>
                <a:gd name="connsiteX44" fmla="*/ 2286889 w 3205053"/>
                <a:gd name="connsiteY44" fmla="*/ 3492373 h 6682105"/>
                <a:gd name="connsiteX45" fmla="*/ 2391664 w 3205053"/>
                <a:gd name="connsiteY45" fmla="*/ 3553968 h 6682105"/>
                <a:gd name="connsiteX46" fmla="*/ 2493264 w 3205053"/>
                <a:gd name="connsiteY46" fmla="*/ 3665728 h 6682105"/>
                <a:gd name="connsiteX47" fmla="*/ 2605024 w 3205053"/>
                <a:gd name="connsiteY47" fmla="*/ 3777488 h 6682105"/>
                <a:gd name="connsiteX48" fmla="*/ 2602484 w 3205053"/>
                <a:gd name="connsiteY48" fmla="*/ 3926078 h 6682105"/>
                <a:gd name="connsiteX49" fmla="*/ 2577084 w 3205053"/>
                <a:gd name="connsiteY49" fmla="*/ 3994658 h 6682105"/>
                <a:gd name="connsiteX50" fmla="*/ 2596134 w 3205053"/>
                <a:gd name="connsiteY50" fmla="*/ 4078478 h 6682105"/>
                <a:gd name="connsiteX51" fmla="*/ 2634234 w 3205053"/>
                <a:gd name="connsiteY51" fmla="*/ 4131818 h 6682105"/>
                <a:gd name="connsiteX52" fmla="*/ 2672969 w 3205053"/>
                <a:gd name="connsiteY52" fmla="*/ 4169283 h 6682105"/>
                <a:gd name="connsiteX53" fmla="*/ 2648204 w 3205053"/>
                <a:gd name="connsiteY53" fmla="*/ 4288663 h 6682105"/>
                <a:gd name="connsiteX54" fmla="*/ 2748534 w 3205053"/>
                <a:gd name="connsiteY54" fmla="*/ 4409313 h 6682105"/>
                <a:gd name="connsiteX55" fmla="*/ 2769489 w 3205053"/>
                <a:gd name="connsiteY55" fmla="*/ 4512183 h 6682105"/>
                <a:gd name="connsiteX56" fmla="*/ 2706624 w 3205053"/>
                <a:gd name="connsiteY56" fmla="*/ 4651248 h 6682105"/>
                <a:gd name="connsiteX57" fmla="*/ 2655824 w 3205053"/>
                <a:gd name="connsiteY57" fmla="*/ 4742688 h 6682105"/>
                <a:gd name="connsiteX58" fmla="*/ 2696464 w 3205053"/>
                <a:gd name="connsiteY58" fmla="*/ 4834128 h 6682105"/>
                <a:gd name="connsiteX59" fmla="*/ 2826639 w 3205053"/>
                <a:gd name="connsiteY59" fmla="*/ 4966208 h 6682105"/>
                <a:gd name="connsiteX60" fmla="*/ 2892044 w 3205053"/>
                <a:gd name="connsiteY60" fmla="*/ 4959222 h 6682105"/>
                <a:gd name="connsiteX61" fmla="*/ 2932684 w 3205053"/>
                <a:gd name="connsiteY61" fmla="*/ 5113528 h 6682105"/>
                <a:gd name="connsiteX62" fmla="*/ 3081274 w 3205053"/>
                <a:gd name="connsiteY62" fmla="*/ 5141468 h 6682105"/>
                <a:gd name="connsiteX63" fmla="*/ 3120009 w 3205053"/>
                <a:gd name="connsiteY63" fmla="*/ 5389753 h 6682105"/>
                <a:gd name="connsiteX64" fmla="*/ 3059049 w 3205053"/>
                <a:gd name="connsiteY64" fmla="*/ 5463413 h 6682105"/>
                <a:gd name="connsiteX65" fmla="*/ 3021584 w 3205053"/>
                <a:gd name="connsiteY65" fmla="*/ 5593588 h 6682105"/>
                <a:gd name="connsiteX66" fmla="*/ 3037459 w 3205053"/>
                <a:gd name="connsiteY66" fmla="*/ 5685663 h 6682105"/>
                <a:gd name="connsiteX67" fmla="*/ 3146044 w 3205053"/>
                <a:gd name="connsiteY67" fmla="*/ 5787263 h 6682105"/>
                <a:gd name="connsiteX68" fmla="*/ 3200654 w 3205053"/>
                <a:gd name="connsiteY68" fmla="*/ 5942838 h 6682105"/>
                <a:gd name="connsiteX69" fmla="*/ 3180334 w 3205053"/>
                <a:gd name="connsiteY69" fmla="*/ 6112383 h 6682105"/>
                <a:gd name="connsiteX70" fmla="*/ 3011551 w 3205053"/>
                <a:gd name="connsiteY70" fmla="*/ 6146038 h 6682105"/>
                <a:gd name="connsiteX71" fmla="*/ 2920619 w 3205053"/>
                <a:gd name="connsiteY71" fmla="*/ 6216522 h 6682105"/>
                <a:gd name="connsiteX72" fmla="*/ 2972181 w 3205053"/>
                <a:gd name="connsiteY72" fmla="*/ 6323203 h 6682105"/>
                <a:gd name="connsiteX73" fmla="*/ 2911094 w 3205053"/>
                <a:gd name="connsiteY73" fmla="*/ 6397498 h 6682105"/>
                <a:gd name="connsiteX74" fmla="*/ 2953385 w 3205053"/>
                <a:gd name="connsiteY74" fmla="*/ 6507734 h 6682105"/>
                <a:gd name="connsiteX75" fmla="*/ 2772029 w 3205053"/>
                <a:gd name="connsiteY75" fmla="*/ 6547993 h 6682105"/>
                <a:gd name="connsiteX76" fmla="*/ 2742184 w 3205053"/>
                <a:gd name="connsiteY76" fmla="*/ 6635622 h 6682105"/>
                <a:gd name="connsiteX77" fmla="*/ 2661031 w 3205053"/>
                <a:gd name="connsiteY77" fmla="*/ 6682105 h 6682105"/>
                <a:gd name="connsiteX0" fmla="*/ 0 w 3205053"/>
                <a:gd name="connsiteY0" fmla="*/ 0 h 6682105"/>
                <a:gd name="connsiteX1" fmla="*/ 136144 w 3205053"/>
                <a:gd name="connsiteY1" fmla="*/ 152400 h 6682105"/>
                <a:gd name="connsiteX2" fmla="*/ 613664 w 3205053"/>
                <a:gd name="connsiteY2" fmla="*/ 154431 h 6682105"/>
                <a:gd name="connsiteX3" fmla="*/ 674625 w 3205053"/>
                <a:gd name="connsiteY3" fmla="*/ 196723 h 6682105"/>
                <a:gd name="connsiteX4" fmla="*/ 745110 w 3205053"/>
                <a:gd name="connsiteY4" fmla="*/ 219583 h 6682105"/>
                <a:gd name="connsiteX5" fmla="*/ 817499 w 3205053"/>
                <a:gd name="connsiteY5" fmla="*/ 269748 h 6682105"/>
                <a:gd name="connsiteX6" fmla="*/ 908304 w 3205053"/>
                <a:gd name="connsiteY6" fmla="*/ 465328 h 6682105"/>
                <a:gd name="connsiteX7" fmla="*/ 1060704 w 3205053"/>
                <a:gd name="connsiteY7" fmla="*/ 739648 h 6682105"/>
                <a:gd name="connsiteX8" fmla="*/ 1243584 w 3205053"/>
                <a:gd name="connsiteY8" fmla="*/ 861568 h 6682105"/>
                <a:gd name="connsiteX9" fmla="*/ 1380109 w 3205053"/>
                <a:gd name="connsiteY9" fmla="*/ 907288 h 6682105"/>
                <a:gd name="connsiteX10" fmla="*/ 1450594 w 3205053"/>
                <a:gd name="connsiteY10" fmla="*/ 909193 h 6682105"/>
                <a:gd name="connsiteX11" fmla="*/ 1538224 w 3205053"/>
                <a:gd name="connsiteY11" fmla="*/ 953008 h 6682105"/>
                <a:gd name="connsiteX12" fmla="*/ 1599184 w 3205053"/>
                <a:gd name="connsiteY12" fmla="*/ 1034288 h 6682105"/>
                <a:gd name="connsiteX13" fmla="*/ 1577594 w 3205053"/>
                <a:gd name="connsiteY13" fmla="*/ 1146048 h 6682105"/>
                <a:gd name="connsiteX14" fmla="*/ 1570609 w 3205053"/>
                <a:gd name="connsiteY14" fmla="*/ 1217168 h 6682105"/>
                <a:gd name="connsiteX15" fmla="*/ 1595374 w 3205053"/>
                <a:gd name="connsiteY15" fmla="*/ 1298448 h 6682105"/>
                <a:gd name="connsiteX16" fmla="*/ 1649984 w 3205053"/>
                <a:gd name="connsiteY16" fmla="*/ 1410208 h 6682105"/>
                <a:gd name="connsiteX17" fmla="*/ 1660144 w 3205053"/>
                <a:gd name="connsiteY17" fmla="*/ 1481328 h 6682105"/>
                <a:gd name="connsiteX18" fmla="*/ 1609344 w 3205053"/>
                <a:gd name="connsiteY18" fmla="*/ 1562608 h 6682105"/>
                <a:gd name="connsiteX19" fmla="*/ 1578864 w 3205053"/>
                <a:gd name="connsiteY19" fmla="*/ 1603248 h 6682105"/>
                <a:gd name="connsiteX20" fmla="*/ 1609344 w 3205053"/>
                <a:gd name="connsiteY20" fmla="*/ 1694688 h 6682105"/>
                <a:gd name="connsiteX21" fmla="*/ 1670304 w 3205053"/>
                <a:gd name="connsiteY21" fmla="*/ 1745488 h 6682105"/>
                <a:gd name="connsiteX22" fmla="*/ 1764919 w 3205053"/>
                <a:gd name="connsiteY22" fmla="*/ 1767713 h 6682105"/>
                <a:gd name="connsiteX23" fmla="*/ 1847469 w 3205053"/>
                <a:gd name="connsiteY23" fmla="*/ 1786128 h 6682105"/>
                <a:gd name="connsiteX24" fmla="*/ 2005584 w 3205053"/>
                <a:gd name="connsiteY24" fmla="*/ 2040128 h 6682105"/>
                <a:gd name="connsiteX25" fmla="*/ 2086864 w 3205053"/>
                <a:gd name="connsiteY25" fmla="*/ 2121408 h 6682105"/>
                <a:gd name="connsiteX26" fmla="*/ 2076704 w 3205053"/>
                <a:gd name="connsiteY26" fmla="*/ 2182368 h 6682105"/>
                <a:gd name="connsiteX27" fmla="*/ 1934464 w 3205053"/>
                <a:gd name="connsiteY27" fmla="*/ 2212848 h 6682105"/>
                <a:gd name="connsiteX28" fmla="*/ 1914144 w 3205053"/>
                <a:gd name="connsiteY28" fmla="*/ 2273808 h 6682105"/>
                <a:gd name="connsiteX29" fmla="*/ 1964944 w 3205053"/>
                <a:gd name="connsiteY29" fmla="*/ 2344928 h 6682105"/>
                <a:gd name="connsiteX30" fmla="*/ 2005584 w 3205053"/>
                <a:gd name="connsiteY30" fmla="*/ 2395728 h 6682105"/>
                <a:gd name="connsiteX31" fmla="*/ 2046224 w 3205053"/>
                <a:gd name="connsiteY31" fmla="*/ 2385568 h 6682105"/>
                <a:gd name="connsiteX32" fmla="*/ 2056384 w 3205053"/>
                <a:gd name="connsiteY32" fmla="*/ 2477008 h 6682105"/>
                <a:gd name="connsiteX33" fmla="*/ 2046224 w 3205053"/>
                <a:gd name="connsiteY33" fmla="*/ 2527808 h 6682105"/>
                <a:gd name="connsiteX34" fmla="*/ 2086864 w 3205053"/>
                <a:gd name="connsiteY34" fmla="*/ 2639568 h 6682105"/>
                <a:gd name="connsiteX35" fmla="*/ 2166239 w 3205053"/>
                <a:gd name="connsiteY35" fmla="*/ 2774823 h 6682105"/>
                <a:gd name="connsiteX36" fmla="*/ 2259584 w 3205053"/>
                <a:gd name="connsiteY36" fmla="*/ 2932303 h 6682105"/>
                <a:gd name="connsiteX37" fmla="*/ 2208784 w 3205053"/>
                <a:gd name="connsiteY37" fmla="*/ 3045968 h 6682105"/>
                <a:gd name="connsiteX38" fmla="*/ 2137664 w 3205053"/>
                <a:gd name="connsiteY38" fmla="*/ 3086608 h 6682105"/>
                <a:gd name="connsiteX39" fmla="*/ 2056384 w 3205053"/>
                <a:gd name="connsiteY39" fmla="*/ 3096768 h 6682105"/>
                <a:gd name="connsiteX40" fmla="*/ 2025904 w 3205053"/>
                <a:gd name="connsiteY40" fmla="*/ 3137408 h 6682105"/>
                <a:gd name="connsiteX41" fmla="*/ 2046224 w 3205053"/>
                <a:gd name="connsiteY41" fmla="*/ 3249168 h 6682105"/>
                <a:gd name="connsiteX42" fmla="*/ 2107184 w 3205053"/>
                <a:gd name="connsiteY42" fmla="*/ 3279648 h 6682105"/>
                <a:gd name="connsiteX43" fmla="*/ 2188464 w 3205053"/>
                <a:gd name="connsiteY43" fmla="*/ 3350768 h 6682105"/>
                <a:gd name="connsiteX44" fmla="*/ 2286889 w 3205053"/>
                <a:gd name="connsiteY44" fmla="*/ 3492373 h 6682105"/>
                <a:gd name="connsiteX45" fmla="*/ 2391664 w 3205053"/>
                <a:gd name="connsiteY45" fmla="*/ 3553968 h 6682105"/>
                <a:gd name="connsiteX46" fmla="*/ 2493264 w 3205053"/>
                <a:gd name="connsiteY46" fmla="*/ 3665728 h 6682105"/>
                <a:gd name="connsiteX47" fmla="*/ 2605024 w 3205053"/>
                <a:gd name="connsiteY47" fmla="*/ 3777488 h 6682105"/>
                <a:gd name="connsiteX48" fmla="*/ 2602484 w 3205053"/>
                <a:gd name="connsiteY48" fmla="*/ 3926078 h 6682105"/>
                <a:gd name="connsiteX49" fmla="*/ 2577084 w 3205053"/>
                <a:gd name="connsiteY49" fmla="*/ 3994658 h 6682105"/>
                <a:gd name="connsiteX50" fmla="*/ 2596134 w 3205053"/>
                <a:gd name="connsiteY50" fmla="*/ 4078478 h 6682105"/>
                <a:gd name="connsiteX51" fmla="*/ 2634234 w 3205053"/>
                <a:gd name="connsiteY51" fmla="*/ 4131818 h 6682105"/>
                <a:gd name="connsiteX52" fmla="*/ 2672969 w 3205053"/>
                <a:gd name="connsiteY52" fmla="*/ 4169283 h 6682105"/>
                <a:gd name="connsiteX53" fmla="*/ 2648204 w 3205053"/>
                <a:gd name="connsiteY53" fmla="*/ 4288663 h 6682105"/>
                <a:gd name="connsiteX54" fmla="*/ 2748534 w 3205053"/>
                <a:gd name="connsiteY54" fmla="*/ 4409313 h 6682105"/>
                <a:gd name="connsiteX55" fmla="*/ 2769489 w 3205053"/>
                <a:gd name="connsiteY55" fmla="*/ 4512183 h 6682105"/>
                <a:gd name="connsiteX56" fmla="*/ 2706624 w 3205053"/>
                <a:gd name="connsiteY56" fmla="*/ 4651248 h 6682105"/>
                <a:gd name="connsiteX57" fmla="*/ 2655824 w 3205053"/>
                <a:gd name="connsiteY57" fmla="*/ 4742688 h 6682105"/>
                <a:gd name="connsiteX58" fmla="*/ 2696464 w 3205053"/>
                <a:gd name="connsiteY58" fmla="*/ 4834128 h 6682105"/>
                <a:gd name="connsiteX59" fmla="*/ 2826639 w 3205053"/>
                <a:gd name="connsiteY59" fmla="*/ 4966208 h 6682105"/>
                <a:gd name="connsiteX60" fmla="*/ 2892044 w 3205053"/>
                <a:gd name="connsiteY60" fmla="*/ 4959222 h 6682105"/>
                <a:gd name="connsiteX61" fmla="*/ 2932684 w 3205053"/>
                <a:gd name="connsiteY61" fmla="*/ 5113528 h 6682105"/>
                <a:gd name="connsiteX62" fmla="*/ 3081274 w 3205053"/>
                <a:gd name="connsiteY62" fmla="*/ 5141468 h 6682105"/>
                <a:gd name="connsiteX63" fmla="*/ 3120009 w 3205053"/>
                <a:gd name="connsiteY63" fmla="*/ 5389753 h 6682105"/>
                <a:gd name="connsiteX64" fmla="*/ 3059049 w 3205053"/>
                <a:gd name="connsiteY64" fmla="*/ 5463413 h 6682105"/>
                <a:gd name="connsiteX65" fmla="*/ 3021584 w 3205053"/>
                <a:gd name="connsiteY65" fmla="*/ 5593588 h 6682105"/>
                <a:gd name="connsiteX66" fmla="*/ 3037459 w 3205053"/>
                <a:gd name="connsiteY66" fmla="*/ 5685663 h 6682105"/>
                <a:gd name="connsiteX67" fmla="*/ 3146044 w 3205053"/>
                <a:gd name="connsiteY67" fmla="*/ 5787263 h 6682105"/>
                <a:gd name="connsiteX68" fmla="*/ 3200654 w 3205053"/>
                <a:gd name="connsiteY68" fmla="*/ 5942838 h 6682105"/>
                <a:gd name="connsiteX69" fmla="*/ 3180334 w 3205053"/>
                <a:gd name="connsiteY69" fmla="*/ 6112383 h 6682105"/>
                <a:gd name="connsiteX70" fmla="*/ 3011551 w 3205053"/>
                <a:gd name="connsiteY70" fmla="*/ 6146038 h 6682105"/>
                <a:gd name="connsiteX71" fmla="*/ 2920619 w 3205053"/>
                <a:gd name="connsiteY71" fmla="*/ 6216522 h 6682105"/>
                <a:gd name="connsiteX72" fmla="*/ 2972181 w 3205053"/>
                <a:gd name="connsiteY72" fmla="*/ 6323203 h 6682105"/>
                <a:gd name="connsiteX73" fmla="*/ 2911094 w 3205053"/>
                <a:gd name="connsiteY73" fmla="*/ 6397498 h 6682105"/>
                <a:gd name="connsiteX74" fmla="*/ 2953385 w 3205053"/>
                <a:gd name="connsiteY74" fmla="*/ 6507734 h 6682105"/>
                <a:gd name="connsiteX75" fmla="*/ 2772029 w 3205053"/>
                <a:gd name="connsiteY75" fmla="*/ 6547993 h 6682105"/>
                <a:gd name="connsiteX76" fmla="*/ 2742184 w 3205053"/>
                <a:gd name="connsiteY76" fmla="*/ 6635622 h 6682105"/>
                <a:gd name="connsiteX77" fmla="*/ 2661031 w 3205053"/>
                <a:gd name="connsiteY77" fmla="*/ 6682105 h 6682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3205053" h="6682105">
                  <a:moveTo>
                    <a:pt x="0" y="0"/>
                  </a:moveTo>
                  <a:cubicBezTo>
                    <a:pt x="11853" y="38100"/>
                    <a:pt x="33867" y="126662"/>
                    <a:pt x="136144" y="152400"/>
                  </a:cubicBezTo>
                  <a:cubicBezTo>
                    <a:pt x="238421" y="178138"/>
                    <a:pt x="519155" y="153711"/>
                    <a:pt x="613664" y="154431"/>
                  </a:cubicBezTo>
                  <a:cubicBezTo>
                    <a:pt x="671978" y="179916"/>
                    <a:pt x="651447" y="185547"/>
                    <a:pt x="674625" y="196723"/>
                  </a:cubicBezTo>
                  <a:cubicBezTo>
                    <a:pt x="697803" y="207899"/>
                    <a:pt x="727330" y="208365"/>
                    <a:pt x="745110" y="219583"/>
                  </a:cubicBezTo>
                  <a:cubicBezTo>
                    <a:pt x="762890" y="230801"/>
                    <a:pt x="790300" y="228791"/>
                    <a:pt x="817499" y="269748"/>
                  </a:cubicBezTo>
                  <a:cubicBezTo>
                    <a:pt x="844698" y="310705"/>
                    <a:pt x="867770" y="387011"/>
                    <a:pt x="908304" y="465328"/>
                  </a:cubicBezTo>
                  <a:cubicBezTo>
                    <a:pt x="948838" y="543645"/>
                    <a:pt x="1004824" y="673608"/>
                    <a:pt x="1060704" y="739648"/>
                  </a:cubicBezTo>
                  <a:cubicBezTo>
                    <a:pt x="1116584" y="805688"/>
                    <a:pt x="1190350" y="833628"/>
                    <a:pt x="1243584" y="861568"/>
                  </a:cubicBezTo>
                  <a:cubicBezTo>
                    <a:pt x="1296818" y="889508"/>
                    <a:pt x="1345607" y="899351"/>
                    <a:pt x="1380109" y="907288"/>
                  </a:cubicBezTo>
                  <a:cubicBezTo>
                    <a:pt x="1414611" y="915225"/>
                    <a:pt x="1424242" y="901573"/>
                    <a:pt x="1450594" y="909193"/>
                  </a:cubicBezTo>
                  <a:cubicBezTo>
                    <a:pt x="1476947" y="916813"/>
                    <a:pt x="1513459" y="932159"/>
                    <a:pt x="1538224" y="953008"/>
                  </a:cubicBezTo>
                  <a:cubicBezTo>
                    <a:pt x="1562989" y="973857"/>
                    <a:pt x="1592622" y="1002115"/>
                    <a:pt x="1599184" y="1034288"/>
                  </a:cubicBezTo>
                  <a:cubicBezTo>
                    <a:pt x="1605746" y="1066461"/>
                    <a:pt x="1582356" y="1115568"/>
                    <a:pt x="1577594" y="1146048"/>
                  </a:cubicBezTo>
                  <a:cubicBezTo>
                    <a:pt x="1572832" y="1176528"/>
                    <a:pt x="1567646" y="1191768"/>
                    <a:pt x="1570609" y="1217168"/>
                  </a:cubicBezTo>
                  <a:cubicBezTo>
                    <a:pt x="1573572" y="1242568"/>
                    <a:pt x="1582145" y="1266275"/>
                    <a:pt x="1595374" y="1298448"/>
                  </a:cubicBezTo>
                  <a:cubicBezTo>
                    <a:pt x="1608603" y="1330621"/>
                    <a:pt x="1639189" y="1379728"/>
                    <a:pt x="1649984" y="1410208"/>
                  </a:cubicBezTo>
                  <a:cubicBezTo>
                    <a:pt x="1660779" y="1440688"/>
                    <a:pt x="1666917" y="1455928"/>
                    <a:pt x="1660144" y="1481328"/>
                  </a:cubicBezTo>
                  <a:cubicBezTo>
                    <a:pt x="1653371" y="1506728"/>
                    <a:pt x="1609344" y="1562608"/>
                    <a:pt x="1609344" y="1562608"/>
                  </a:cubicBezTo>
                  <a:cubicBezTo>
                    <a:pt x="1595797" y="1582928"/>
                    <a:pt x="1578864" y="1581235"/>
                    <a:pt x="1578864" y="1603248"/>
                  </a:cubicBezTo>
                  <a:cubicBezTo>
                    <a:pt x="1578864" y="1625261"/>
                    <a:pt x="1594104" y="1670981"/>
                    <a:pt x="1609344" y="1694688"/>
                  </a:cubicBezTo>
                  <a:cubicBezTo>
                    <a:pt x="1624584" y="1718395"/>
                    <a:pt x="1644375" y="1733317"/>
                    <a:pt x="1670304" y="1745488"/>
                  </a:cubicBezTo>
                  <a:cubicBezTo>
                    <a:pt x="1696233" y="1757659"/>
                    <a:pt x="1735392" y="1760940"/>
                    <a:pt x="1764919" y="1767713"/>
                  </a:cubicBezTo>
                  <a:cubicBezTo>
                    <a:pt x="1794447" y="1774486"/>
                    <a:pt x="1807358" y="1740726"/>
                    <a:pt x="1847469" y="1786128"/>
                  </a:cubicBezTo>
                  <a:cubicBezTo>
                    <a:pt x="1887580" y="1831530"/>
                    <a:pt x="1965685" y="1984248"/>
                    <a:pt x="2005584" y="2040128"/>
                  </a:cubicBezTo>
                  <a:cubicBezTo>
                    <a:pt x="2045483" y="2096008"/>
                    <a:pt x="2075011" y="2097701"/>
                    <a:pt x="2086864" y="2121408"/>
                  </a:cubicBezTo>
                  <a:cubicBezTo>
                    <a:pt x="2098717" y="2145115"/>
                    <a:pt x="2102104" y="2167128"/>
                    <a:pt x="2076704" y="2182368"/>
                  </a:cubicBezTo>
                  <a:cubicBezTo>
                    <a:pt x="2051304" y="2197608"/>
                    <a:pt x="1961557" y="2197608"/>
                    <a:pt x="1934464" y="2212848"/>
                  </a:cubicBezTo>
                  <a:cubicBezTo>
                    <a:pt x="1907371" y="2228088"/>
                    <a:pt x="1909064" y="2251795"/>
                    <a:pt x="1914144" y="2273808"/>
                  </a:cubicBezTo>
                  <a:cubicBezTo>
                    <a:pt x="1919224" y="2295821"/>
                    <a:pt x="1949704" y="2324608"/>
                    <a:pt x="1964944" y="2344928"/>
                  </a:cubicBezTo>
                  <a:cubicBezTo>
                    <a:pt x="1980184" y="2365248"/>
                    <a:pt x="2005584" y="2395728"/>
                    <a:pt x="2005584" y="2395728"/>
                  </a:cubicBezTo>
                  <a:cubicBezTo>
                    <a:pt x="2019131" y="2402501"/>
                    <a:pt x="2037757" y="2372021"/>
                    <a:pt x="2046224" y="2385568"/>
                  </a:cubicBezTo>
                  <a:cubicBezTo>
                    <a:pt x="2054691" y="2399115"/>
                    <a:pt x="2056384" y="2453301"/>
                    <a:pt x="2056384" y="2477008"/>
                  </a:cubicBezTo>
                  <a:cubicBezTo>
                    <a:pt x="2056384" y="2500715"/>
                    <a:pt x="2041144" y="2500715"/>
                    <a:pt x="2046224" y="2527808"/>
                  </a:cubicBezTo>
                  <a:cubicBezTo>
                    <a:pt x="2051304" y="2554901"/>
                    <a:pt x="2066862" y="2598399"/>
                    <a:pt x="2086864" y="2639568"/>
                  </a:cubicBezTo>
                  <a:cubicBezTo>
                    <a:pt x="2106866" y="2680737"/>
                    <a:pt x="2137452" y="2726034"/>
                    <a:pt x="2166239" y="2774823"/>
                  </a:cubicBezTo>
                  <a:cubicBezTo>
                    <a:pt x="2195026" y="2823612"/>
                    <a:pt x="2252493" y="2887112"/>
                    <a:pt x="2259584" y="2932303"/>
                  </a:cubicBezTo>
                  <a:cubicBezTo>
                    <a:pt x="2266675" y="2977494"/>
                    <a:pt x="2229104" y="3020250"/>
                    <a:pt x="2208784" y="3045968"/>
                  </a:cubicBezTo>
                  <a:cubicBezTo>
                    <a:pt x="2188464" y="3071686"/>
                    <a:pt x="2163064" y="3078141"/>
                    <a:pt x="2137664" y="3086608"/>
                  </a:cubicBezTo>
                  <a:cubicBezTo>
                    <a:pt x="2112264" y="3095075"/>
                    <a:pt x="2075011" y="3088301"/>
                    <a:pt x="2056384" y="3096768"/>
                  </a:cubicBezTo>
                  <a:cubicBezTo>
                    <a:pt x="2037757" y="3105235"/>
                    <a:pt x="2027597" y="3112008"/>
                    <a:pt x="2025904" y="3137408"/>
                  </a:cubicBezTo>
                  <a:cubicBezTo>
                    <a:pt x="2024211" y="3162808"/>
                    <a:pt x="2032677" y="3225461"/>
                    <a:pt x="2046224" y="3249168"/>
                  </a:cubicBezTo>
                  <a:cubicBezTo>
                    <a:pt x="2059771" y="3272875"/>
                    <a:pt x="2083477" y="3262715"/>
                    <a:pt x="2107184" y="3279648"/>
                  </a:cubicBezTo>
                  <a:cubicBezTo>
                    <a:pt x="2130891" y="3296581"/>
                    <a:pt x="2158513" y="3315314"/>
                    <a:pt x="2188464" y="3350768"/>
                  </a:cubicBezTo>
                  <a:cubicBezTo>
                    <a:pt x="2218415" y="3386222"/>
                    <a:pt x="2253022" y="3458506"/>
                    <a:pt x="2286889" y="3492373"/>
                  </a:cubicBezTo>
                  <a:cubicBezTo>
                    <a:pt x="2320756" y="3526240"/>
                    <a:pt x="2357268" y="3525076"/>
                    <a:pt x="2391664" y="3553968"/>
                  </a:cubicBezTo>
                  <a:cubicBezTo>
                    <a:pt x="2426060" y="3582860"/>
                    <a:pt x="2457704" y="3628475"/>
                    <a:pt x="2493264" y="3665728"/>
                  </a:cubicBezTo>
                  <a:cubicBezTo>
                    <a:pt x="2528824" y="3702981"/>
                    <a:pt x="2586821" y="3734096"/>
                    <a:pt x="2605024" y="3777488"/>
                  </a:cubicBezTo>
                  <a:cubicBezTo>
                    <a:pt x="2623227" y="3820880"/>
                    <a:pt x="2607141" y="3889883"/>
                    <a:pt x="2602484" y="3926078"/>
                  </a:cubicBezTo>
                  <a:cubicBezTo>
                    <a:pt x="2597827" y="3962273"/>
                    <a:pt x="2578142" y="3969258"/>
                    <a:pt x="2577084" y="3994658"/>
                  </a:cubicBezTo>
                  <a:cubicBezTo>
                    <a:pt x="2576026" y="4020058"/>
                    <a:pt x="2586609" y="4055618"/>
                    <a:pt x="2596134" y="4078478"/>
                  </a:cubicBezTo>
                  <a:cubicBezTo>
                    <a:pt x="2605659" y="4101338"/>
                    <a:pt x="2621428" y="4116684"/>
                    <a:pt x="2634234" y="4131818"/>
                  </a:cubicBezTo>
                  <a:cubicBezTo>
                    <a:pt x="2647040" y="4146952"/>
                    <a:pt x="2670641" y="4143142"/>
                    <a:pt x="2672969" y="4169283"/>
                  </a:cubicBezTo>
                  <a:cubicBezTo>
                    <a:pt x="2675297" y="4195424"/>
                    <a:pt x="2635610" y="4248658"/>
                    <a:pt x="2648204" y="4288663"/>
                  </a:cubicBezTo>
                  <a:cubicBezTo>
                    <a:pt x="2660798" y="4328668"/>
                    <a:pt x="2728320" y="4372060"/>
                    <a:pt x="2748534" y="4409313"/>
                  </a:cubicBezTo>
                  <a:cubicBezTo>
                    <a:pt x="2768748" y="4446566"/>
                    <a:pt x="2776474" y="4471860"/>
                    <a:pt x="2769489" y="4512183"/>
                  </a:cubicBezTo>
                  <a:cubicBezTo>
                    <a:pt x="2762504" y="4552506"/>
                    <a:pt x="2725568" y="4612831"/>
                    <a:pt x="2706624" y="4651248"/>
                  </a:cubicBezTo>
                  <a:cubicBezTo>
                    <a:pt x="2687680" y="4689665"/>
                    <a:pt x="2657517" y="4712208"/>
                    <a:pt x="2655824" y="4742688"/>
                  </a:cubicBezTo>
                  <a:cubicBezTo>
                    <a:pt x="2654131" y="4773168"/>
                    <a:pt x="2667995" y="4796875"/>
                    <a:pt x="2696464" y="4834128"/>
                  </a:cubicBezTo>
                  <a:cubicBezTo>
                    <a:pt x="2724933" y="4871381"/>
                    <a:pt x="2794042" y="4945359"/>
                    <a:pt x="2826639" y="4966208"/>
                  </a:cubicBezTo>
                  <a:cubicBezTo>
                    <a:pt x="2859236" y="4987057"/>
                    <a:pt x="2870242" y="4954354"/>
                    <a:pt x="2892044" y="4959222"/>
                  </a:cubicBezTo>
                  <a:cubicBezTo>
                    <a:pt x="2900511" y="4996475"/>
                    <a:pt x="2901146" y="5083154"/>
                    <a:pt x="2932684" y="5113528"/>
                  </a:cubicBezTo>
                  <a:cubicBezTo>
                    <a:pt x="2964222" y="5143902"/>
                    <a:pt x="3050053" y="5095431"/>
                    <a:pt x="3081274" y="5141468"/>
                  </a:cubicBezTo>
                  <a:cubicBezTo>
                    <a:pt x="3112495" y="5187505"/>
                    <a:pt x="3123713" y="5336096"/>
                    <a:pt x="3120009" y="5389753"/>
                  </a:cubicBezTo>
                  <a:cubicBezTo>
                    <a:pt x="3116305" y="5443410"/>
                    <a:pt x="3075453" y="5429441"/>
                    <a:pt x="3059049" y="5463413"/>
                  </a:cubicBezTo>
                  <a:cubicBezTo>
                    <a:pt x="3042645" y="5497385"/>
                    <a:pt x="3025182" y="5556546"/>
                    <a:pt x="3021584" y="5593588"/>
                  </a:cubicBezTo>
                  <a:cubicBezTo>
                    <a:pt x="3017986" y="5630630"/>
                    <a:pt x="3016716" y="5653384"/>
                    <a:pt x="3037459" y="5685663"/>
                  </a:cubicBezTo>
                  <a:cubicBezTo>
                    <a:pt x="3058202" y="5717942"/>
                    <a:pt x="3118845" y="5744401"/>
                    <a:pt x="3146044" y="5787263"/>
                  </a:cubicBezTo>
                  <a:cubicBezTo>
                    <a:pt x="3173243" y="5830125"/>
                    <a:pt x="3194939" y="5888651"/>
                    <a:pt x="3200654" y="5942838"/>
                  </a:cubicBezTo>
                  <a:cubicBezTo>
                    <a:pt x="3206369" y="5997025"/>
                    <a:pt x="3211851" y="6078516"/>
                    <a:pt x="3180334" y="6112383"/>
                  </a:cubicBezTo>
                  <a:cubicBezTo>
                    <a:pt x="3148817" y="6146250"/>
                    <a:pt x="3058647" y="6138207"/>
                    <a:pt x="3011551" y="6146038"/>
                  </a:cubicBezTo>
                  <a:cubicBezTo>
                    <a:pt x="2964455" y="6153869"/>
                    <a:pt x="2923371" y="6193345"/>
                    <a:pt x="2920619" y="6216522"/>
                  </a:cubicBezTo>
                  <a:cubicBezTo>
                    <a:pt x="2917867" y="6239699"/>
                    <a:pt x="2973769" y="6293040"/>
                    <a:pt x="2972181" y="6323203"/>
                  </a:cubicBezTo>
                  <a:cubicBezTo>
                    <a:pt x="2970594" y="6353366"/>
                    <a:pt x="2917402" y="6341660"/>
                    <a:pt x="2911094" y="6397498"/>
                  </a:cubicBezTo>
                  <a:cubicBezTo>
                    <a:pt x="2912406" y="6417141"/>
                    <a:pt x="2976563" y="6482652"/>
                    <a:pt x="2953385" y="6507734"/>
                  </a:cubicBezTo>
                  <a:cubicBezTo>
                    <a:pt x="2930208" y="6532817"/>
                    <a:pt x="2790719" y="6525938"/>
                    <a:pt x="2772029" y="6547993"/>
                  </a:cubicBezTo>
                  <a:cubicBezTo>
                    <a:pt x="2753339" y="6570049"/>
                    <a:pt x="2753699" y="6615810"/>
                    <a:pt x="2742184" y="6635622"/>
                  </a:cubicBezTo>
                  <a:cubicBezTo>
                    <a:pt x="2730669" y="6655434"/>
                    <a:pt x="2671508" y="6655922"/>
                    <a:pt x="2661031" y="6682105"/>
                  </a:cubicBezTo>
                </a:path>
              </a:pathLst>
            </a:custGeom>
            <a:noFill/>
            <a:ln w="44450">
              <a:solidFill>
                <a:srgbClr val="17BBF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/>
            </a:p>
          </p:txBody>
        </p:sp>
        <p:sp>
          <p:nvSpPr>
            <p:cNvPr id="7" name="フリーフォーム: 図形 6">
              <a:extLst>
                <a:ext uri="{FF2B5EF4-FFF2-40B4-BE49-F238E27FC236}">
                  <a16:creationId xmlns:a16="http://schemas.microsoft.com/office/drawing/2014/main" id="{F768B198-B9CD-4CD9-B137-8A867FF02A74}"/>
                </a:ext>
              </a:extLst>
            </p:cNvPr>
            <p:cNvSpPr/>
            <p:nvPr/>
          </p:nvSpPr>
          <p:spPr>
            <a:xfrm>
              <a:off x="3795323" y="4670412"/>
              <a:ext cx="430780" cy="401071"/>
            </a:xfrm>
            <a:custGeom>
              <a:avLst/>
              <a:gdLst>
                <a:gd name="connsiteX0" fmla="*/ 8557 w 663877"/>
                <a:gd name="connsiteY0" fmla="*/ 0 h 693420"/>
                <a:gd name="connsiteX1" fmla="*/ 4747 w 663877"/>
                <a:gd name="connsiteY1" fmla="*/ 99060 h 693420"/>
                <a:gd name="connsiteX2" fmla="*/ 65707 w 663877"/>
                <a:gd name="connsiteY2" fmla="*/ 144780 h 693420"/>
                <a:gd name="connsiteX3" fmla="*/ 130477 w 663877"/>
                <a:gd name="connsiteY3" fmla="*/ 266700 h 693420"/>
                <a:gd name="connsiteX4" fmla="*/ 145717 w 663877"/>
                <a:gd name="connsiteY4" fmla="*/ 320040 h 693420"/>
                <a:gd name="connsiteX5" fmla="*/ 191437 w 663877"/>
                <a:gd name="connsiteY5" fmla="*/ 388620 h 693420"/>
                <a:gd name="connsiteX6" fmla="*/ 305737 w 663877"/>
                <a:gd name="connsiteY6" fmla="*/ 384810 h 693420"/>
                <a:gd name="connsiteX7" fmla="*/ 412417 w 663877"/>
                <a:gd name="connsiteY7" fmla="*/ 388620 h 693420"/>
                <a:gd name="connsiteX8" fmla="*/ 496237 w 663877"/>
                <a:gd name="connsiteY8" fmla="*/ 434340 h 693420"/>
                <a:gd name="connsiteX9" fmla="*/ 568627 w 663877"/>
                <a:gd name="connsiteY9" fmla="*/ 529590 h 693420"/>
                <a:gd name="connsiteX10" fmla="*/ 641017 w 663877"/>
                <a:gd name="connsiteY10" fmla="*/ 659130 h 693420"/>
                <a:gd name="connsiteX11" fmla="*/ 663877 w 663877"/>
                <a:gd name="connsiteY11" fmla="*/ 693420 h 693420"/>
                <a:gd name="connsiteX0" fmla="*/ 876 w 703821"/>
                <a:gd name="connsiteY0" fmla="*/ 0 h 693420"/>
                <a:gd name="connsiteX1" fmla="*/ 44691 w 703821"/>
                <a:gd name="connsiteY1" fmla="*/ 99060 h 693420"/>
                <a:gd name="connsiteX2" fmla="*/ 105651 w 703821"/>
                <a:gd name="connsiteY2" fmla="*/ 144780 h 693420"/>
                <a:gd name="connsiteX3" fmla="*/ 170421 w 703821"/>
                <a:gd name="connsiteY3" fmla="*/ 266700 h 693420"/>
                <a:gd name="connsiteX4" fmla="*/ 185661 w 703821"/>
                <a:gd name="connsiteY4" fmla="*/ 320040 h 693420"/>
                <a:gd name="connsiteX5" fmla="*/ 231381 w 703821"/>
                <a:gd name="connsiteY5" fmla="*/ 388620 h 693420"/>
                <a:gd name="connsiteX6" fmla="*/ 345681 w 703821"/>
                <a:gd name="connsiteY6" fmla="*/ 384810 h 693420"/>
                <a:gd name="connsiteX7" fmla="*/ 452361 w 703821"/>
                <a:gd name="connsiteY7" fmla="*/ 388620 h 693420"/>
                <a:gd name="connsiteX8" fmla="*/ 536181 w 703821"/>
                <a:gd name="connsiteY8" fmla="*/ 434340 h 693420"/>
                <a:gd name="connsiteX9" fmla="*/ 608571 w 703821"/>
                <a:gd name="connsiteY9" fmla="*/ 529590 h 693420"/>
                <a:gd name="connsiteX10" fmla="*/ 680961 w 703821"/>
                <a:gd name="connsiteY10" fmla="*/ 659130 h 693420"/>
                <a:gd name="connsiteX11" fmla="*/ 703821 w 703821"/>
                <a:gd name="connsiteY11" fmla="*/ 693420 h 693420"/>
                <a:gd name="connsiteX0" fmla="*/ 779 w 709439"/>
                <a:gd name="connsiteY0" fmla="*/ 0 h 704850"/>
                <a:gd name="connsiteX1" fmla="*/ 50309 w 709439"/>
                <a:gd name="connsiteY1" fmla="*/ 110490 h 704850"/>
                <a:gd name="connsiteX2" fmla="*/ 111269 w 709439"/>
                <a:gd name="connsiteY2" fmla="*/ 156210 h 704850"/>
                <a:gd name="connsiteX3" fmla="*/ 176039 w 709439"/>
                <a:gd name="connsiteY3" fmla="*/ 278130 h 704850"/>
                <a:gd name="connsiteX4" fmla="*/ 191279 w 709439"/>
                <a:gd name="connsiteY4" fmla="*/ 331470 h 704850"/>
                <a:gd name="connsiteX5" fmla="*/ 236999 w 709439"/>
                <a:gd name="connsiteY5" fmla="*/ 400050 h 704850"/>
                <a:gd name="connsiteX6" fmla="*/ 351299 w 709439"/>
                <a:gd name="connsiteY6" fmla="*/ 396240 h 704850"/>
                <a:gd name="connsiteX7" fmla="*/ 457979 w 709439"/>
                <a:gd name="connsiteY7" fmla="*/ 400050 h 704850"/>
                <a:gd name="connsiteX8" fmla="*/ 541799 w 709439"/>
                <a:gd name="connsiteY8" fmla="*/ 445770 h 704850"/>
                <a:gd name="connsiteX9" fmla="*/ 614189 w 709439"/>
                <a:gd name="connsiteY9" fmla="*/ 541020 h 704850"/>
                <a:gd name="connsiteX10" fmla="*/ 686579 w 709439"/>
                <a:gd name="connsiteY10" fmla="*/ 670560 h 704850"/>
                <a:gd name="connsiteX11" fmla="*/ 709439 w 709439"/>
                <a:gd name="connsiteY11" fmla="*/ 704850 h 704850"/>
                <a:gd name="connsiteX0" fmla="*/ 701 w 715076"/>
                <a:gd name="connsiteY0" fmla="*/ 0 h 716280"/>
                <a:gd name="connsiteX1" fmla="*/ 55946 w 715076"/>
                <a:gd name="connsiteY1" fmla="*/ 121920 h 716280"/>
                <a:gd name="connsiteX2" fmla="*/ 116906 w 715076"/>
                <a:gd name="connsiteY2" fmla="*/ 167640 h 716280"/>
                <a:gd name="connsiteX3" fmla="*/ 181676 w 715076"/>
                <a:gd name="connsiteY3" fmla="*/ 289560 h 716280"/>
                <a:gd name="connsiteX4" fmla="*/ 196916 w 715076"/>
                <a:gd name="connsiteY4" fmla="*/ 342900 h 716280"/>
                <a:gd name="connsiteX5" fmla="*/ 242636 w 715076"/>
                <a:gd name="connsiteY5" fmla="*/ 411480 h 716280"/>
                <a:gd name="connsiteX6" fmla="*/ 356936 w 715076"/>
                <a:gd name="connsiteY6" fmla="*/ 407670 h 716280"/>
                <a:gd name="connsiteX7" fmla="*/ 463616 w 715076"/>
                <a:gd name="connsiteY7" fmla="*/ 411480 h 716280"/>
                <a:gd name="connsiteX8" fmla="*/ 547436 w 715076"/>
                <a:gd name="connsiteY8" fmla="*/ 457200 h 716280"/>
                <a:gd name="connsiteX9" fmla="*/ 619826 w 715076"/>
                <a:gd name="connsiteY9" fmla="*/ 552450 h 716280"/>
                <a:gd name="connsiteX10" fmla="*/ 692216 w 715076"/>
                <a:gd name="connsiteY10" fmla="*/ 681990 h 716280"/>
                <a:gd name="connsiteX11" fmla="*/ 715076 w 715076"/>
                <a:gd name="connsiteY11" fmla="*/ 716280 h 716280"/>
                <a:gd name="connsiteX0" fmla="*/ 701 w 692216"/>
                <a:gd name="connsiteY0" fmla="*/ 0 h 681990"/>
                <a:gd name="connsiteX1" fmla="*/ 55946 w 692216"/>
                <a:gd name="connsiteY1" fmla="*/ 121920 h 681990"/>
                <a:gd name="connsiteX2" fmla="*/ 116906 w 692216"/>
                <a:gd name="connsiteY2" fmla="*/ 167640 h 681990"/>
                <a:gd name="connsiteX3" fmla="*/ 181676 w 692216"/>
                <a:gd name="connsiteY3" fmla="*/ 289560 h 681990"/>
                <a:gd name="connsiteX4" fmla="*/ 196916 w 692216"/>
                <a:gd name="connsiteY4" fmla="*/ 342900 h 681990"/>
                <a:gd name="connsiteX5" fmla="*/ 242636 w 692216"/>
                <a:gd name="connsiteY5" fmla="*/ 411480 h 681990"/>
                <a:gd name="connsiteX6" fmla="*/ 356936 w 692216"/>
                <a:gd name="connsiteY6" fmla="*/ 407670 h 681990"/>
                <a:gd name="connsiteX7" fmla="*/ 463616 w 692216"/>
                <a:gd name="connsiteY7" fmla="*/ 411480 h 681990"/>
                <a:gd name="connsiteX8" fmla="*/ 547436 w 692216"/>
                <a:gd name="connsiteY8" fmla="*/ 457200 h 681990"/>
                <a:gd name="connsiteX9" fmla="*/ 619826 w 692216"/>
                <a:gd name="connsiteY9" fmla="*/ 552450 h 681990"/>
                <a:gd name="connsiteX10" fmla="*/ 692216 w 692216"/>
                <a:gd name="connsiteY10" fmla="*/ 681990 h 681990"/>
                <a:gd name="connsiteX0" fmla="*/ 701 w 644591"/>
                <a:gd name="connsiteY0" fmla="*/ 0 h 600075"/>
                <a:gd name="connsiteX1" fmla="*/ 55946 w 644591"/>
                <a:gd name="connsiteY1" fmla="*/ 121920 h 600075"/>
                <a:gd name="connsiteX2" fmla="*/ 116906 w 644591"/>
                <a:gd name="connsiteY2" fmla="*/ 167640 h 600075"/>
                <a:gd name="connsiteX3" fmla="*/ 181676 w 644591"/>
                <a:gd name="connsiteY3" fmla="*/ 289560 h 600075"/>
                <a:gd name="connsiteX4" fmla="*/ 196916 w 644591"/>
                <a:gd name="connsiteY4" fmla="*/ 342900 h 600075"/>
                <a:gd name="connsiteX5" fmla="*/ 242636 w 644591"/>
                <a:gd name="connsiteY5" fmla="*/ 411480 h 600075"/>
                <a:gd name="connsiteX6" fmla="*/ 356936 w 644591"/>
                <a:gd name="connsiteY6" fmla="*/ 407670 h 600075"/>
                <a:gd name="connsiteX7" fmla="*/ 463616 w 644591"/>
                <a:gd name="connsiteY7" fmla="*/ 411480 h 600075"/>
                <a:gd name="connsiteX8" fmla="*/ 547436 w 644591"/>
                <a:gd name="connsiteY8" fmla="*/ 457200 h 600075"/>
                <a:gd name="connsiteX9" fmla="*/ 619826 w 644591"/>
                <a:gd name="connsiteY9" fmla="*/ 552450 h 600075"/>
                <a:gd name="connsiteX10" fmla="*/ 644591 w 644591"/>
                <a:gd name="connsiteY10" fmla="*/ 600075 h 600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44591" h="600075">
                  <a:moveTo>
                    <a:pt x="701" y="0"/>
                  </a:moveTo>
                  <a:cubicBezTo>
                    <a:pt x="-5967" y="37465"/>
                    <a:pt x="36579" y="93980"/>
                    <a:pt x="55946" y="121920"/>
                  </a:cubicBezTo>
                  <a:cubicBezTo>
                    <a:pt x="75314" y="149860"/>
                    <a:pt x="95951" y="139700"/>
                    <a:pt x="116906" y="167640"/>
                  </a:cubicBezTo>
                  <a:cubicBezTo>
                    <a:pt x="137861" y="195580"/>
                    <a:pt x="168341" y="260350"/>
                    <a:pt x="181676" y="289560"/>
                  </a:cubicBezTo>
                  <a:cubicBezTo>
                    <a:pt x="195011" y="318770"/>
                    <a:pt x="186756" y="322580"/>
                    <a:pt x="196916" y="342900"/>
                  </a:cubicBezTo>
                  <a:cubicBezTo>
                    <a:pt x="207076" y="363220"/>
                    <a:pt x="215966" y="400685"/>
                    <a:pt x="242636" y="411480"/>
                  </a:cubicBezTo>
                  <a:cubicBezTo>
                    <a:pt x="269306" y="422275"/>
                    <a:pt x="320106" y="407670"/>
                    <a:pt x="356936" y="407670"/>
                  </a:cubicBezTo>
                  <a:cubicBezTo>
                    <a:pt x="393766" y="407670"/>
                    <a:pt x="431866" y="403225"/>
                    <a:pt x="463616" y="411480"/>
                  </a:cubicBezTo>
                  <a:cubicBezTo>
                    <a:pt x="495366" y="419735"/>
                    <a:pt x="521401" y="433705"/>
                    <a:pt x="547436" y="457200"/>
                  </a:cubicBezTo>
                  <a:cubicBezTo>
                    <a:pt x="573471" y="480695"/>
                    <a:pt x="603633" y="528637"/>
                    <a:pt x="619826" y="552450"/>
                  </a:cubicBezTo>
                  <a:cubicBezTo>
                    <a:pt x="636019" y="576263"/>
                    <a:pt x="628716" y="572770"/>
                    <a:pt x="644591" y="600075"/>
                  </a:cubicBezTo>
                </a:path>
              </a:pathLst>
            </a:custGeom>
            <a:noFill/>
            <a:ln w="44450">
              <a:solidFill>
                <a:srgbClr val="17BBF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/>
            </a:p>
          </p:txBody>
        </p:sp>
        <p:sp>
          <p:nvSpPr>
            <p:cNvPr id="8" name="フリーフォーム: 図形 7">
              <a:extLst>
                <a:ext uri="{FF2B5EF4-FFF2-40B4-BE49-F238E27FC236}">
                  <a16:creationId xmlns:a16="http://schemas.microsoft.com/office/drawing/2014/main" id="{7B13E2E3-DE7B-4A2C-8F93-E3A6D7736DB9}"/>
                </a:ext>
              </a:extLst>
            </p:cNvPr>
            <p:cNvSpPr/>
            <p:nvPr/>
          </p:nvSpPr>
          <p:spPr>
            <a:xfrm>
              <a:off x="2948617" y="1820472"/>
              <a:ext cx="1598979" cy="405315"/>
            </a:xfrm>
            <a:custGeom>
              <a:avLst/>
              <a:gdLst>
                <a:gd name="connsiteX0" fmla="*/ 0 w 2026656"/>
                <a:gd name="connsiteY0" fmla="*/ 5490 h 614525"/>
                <a:gd name="connsiteX1" fmla="*/ 95250 w 2026656"/>
                <a:gd name="connsiteY1" fmla="*/ 13110 h 614525"/>
                <a:gd name="connsiteX2" fmla="*/ 125730 w 2026656"/>
                <a:gd name="connsiteY2" fmla="*/ 119790 h 614525"/>
                <a:gd name="connsiteX3" fmla="*/ 198120 w 2026656"/>
                <a:gd name="connsiteY3" fmla="*/ 138840 h 614525"/>
                <a:gd name="connsiteX4" fmla="*/ 274320 w 2026656"/>
                <a:gd name="connsiteY4" fmla="*/ 176940 h 614525"/>
                <a:gd name="connsiteX5" fmla="*/ 342900 w 2026656"/>
                <a:gd name="connsiteY5" fmla="*/ 165510 h 614525"/>
                <a:gd name="connsiteX6" fmla="*/ 400050 w 2026656"/>
                <a:gd name="connsiteY6" fmla="*/ 260760 h 614525"/>
                <a:gd name="connsiteX7" fmla="*/ 472440 w 2026656"/>
                <a:gd name="connsiteY7" fmla="*/ 260760 h 614525"/>
                <a:gd name="connsiteX8" fmla="*/ 571500 w 2026656"/>
                <a:gd name="connsiteY8" fmla="*/ 237900 h 614525"/>
                <a:gd name="connsiteX9" fmla="*/ 643890 w 2026656"/>
                <a:gd name="connsiteY9" fmla="*/ 287430 h 614525"/>
                <a:gd name="connsiteX10" fmla="*/ 720090 w 2026656"/>
                <a:gd name="connsiteY10" fmla="*/ 249330 h 614525"/>
                <a:gd name="connsiteX11" fmla="*/ 792480 w 2026656"/>
                <a:gd name="connsiteY11" fmla="*/ 325530 h 614525"/>
                <a:gd name="connsiteX12" fmla="*/ 811530 w 2026656"/>
                <a:gd name="connsiteY12" fmla="*/ 378870 h 614525"/>
                <a:gd name="connsiteX13" fmla="*/ 868680 w 2026656"/>
                <a:gd name="connsiteY13" fmla="*/ 336960 h 614525"/>
                <a:gd name="connsiteX14" fmla="*/ 998220 w 2026656"/>
                <a:gd name="connsiteY14" fmla="*/ 352200 h 614525"/>
                <a:gd name="connsiteX15" fmla="*/ 1055370 w 2026656"/>
                <a:gd name="connsiteY15" fmla="*/ 336960 h 614525"/>
                <a:gd name="connsiteX16" fmla="*/ 1089660 w 2026656"/>
                <a:gd name="connsiteY16" fmla="*/ 382680 h 614525"/>
                <a:gd name="connsiteX17" fmla="*/ 1097280 w 2026656"/>
                <a:gd name="connsiteY17" fmla="*/ 420780 h 614525"/>
                <a:gd name="connsiteX18" fmla="*/ 1234440 w 2026656"/>
                <a:gd name="connsiteY18" fmla="*/ 474120 h 614525"/>
                <a:gd name="connsiteX19" fmla="*/ 1318260 w 2026656"/>
                <a:gd name="connsiteY19" fmla="*/ 447450 h 614525"/>
                <a:gd name="connsiteX20" fmla="*/ 1371600 w 2026656"/>
                <a:gd name="connsiteY20" fmla="*/ 436020 h 614525"/>
                <a:gd name="connsiteX21" fmla="*/ 1394460 w 2026656"/>
                <a:gd name="connsiteY21" fmla="*/ 523650 h 614525"/>
                <a:gd name="connsiteX22" fmla="*/ 1409700 w 2026656"/>
                <a:gd name="connsiteY22" fmla="*/ 580800 h 614525"/>
                <a:gd name="connsiteX23" fmla="*/ 1417320 w 2026656"/>
                <a:gd name="connsiteY23" fmla="*/ 607470 h 614525"/>
                <a:gd name="connsiteX24" fmla="*/ 1520190 w 2026656"/>
                <a:gd name="connsiteY24" fmla="*/ 611280 h 614525"/>
                <a:gd name="connsiteX25" fmla="*/ 1584960 w 2026656"/>
                <a:gd name="connsiteY25" fmla="*/ 565560 h 614525"/>
                <a:gd name="connsiteX26" fmla="*/ 1699260 w 2026656"/>
                <a:gd name="connsiteY26" fmla="*/ 538890 h 614525"/>
                <a:gd name="connsiteX27" fmla="*/ 1767840 w 2026656"/>
                <a:gd name="connsiteY27" fmla="*/ 542700 h 614525"/>
                <a:gd name="connsiteX28" fmla="*/ 1813560 w 2026656"/>
                <a:gd name="connsiteY28" fmla="*/ 523650 h 614525"/>
                <a:gd name="connsiteX29" fmla="*/ 1828800 w 2026656"/>
                <a:gd name="connsiteY29" fmla="*/ 424590 h 614525"/>
                <a:gd name="connsiteX0" fmla="*/ 0 w 2513933"/>
                <a:gd name="connsiteY0" fmla="*/ 5490 h 614525"/>
                <a:gd name="connsiteX1" fmla="*/ 95250 w 2513933"/>
                <a:gd name="connsiteY1" fmla="*/ 13110 h 614525"/>
                <a:gd name="connsiteX2" fmla="*/ 125730 w 2513933"/>
                <a:gd name="connsiteY2" fmla="*/ 119790 h 614525"/>
                <a:gd name="connsiteX3" fmla="*/ 198120 w 2513933"/>
                <a:gd name="connsiteY3" fmla="*/ 138840 h 614525"/>
                <a:gd name="connsiteX4" fmla="*/ 274320 w 2513933"/>
                <a:gd name="connsiteY4" fmla="*/ 176940 h 614525"/>
                <a:gd name="connsiteX5" fmla="*/ 342900 w 2513933"/>
                <a:gd name="connsiteY5" fmla="*/ 165510 h 614525"/>
                <a:gd name="connsiteX6" fmla="*/ 400050 w 2513933"/>
                <a:gd name="connsiteY6" fmla="*/ 260760 h 614525"/>
                <a:gd name="connsiteX7" fmla="*/ 472440 w 2513933"/>
                <a:gd name="connsiteY7" fmla="*/ 260760 h 614525"/>
                <a:gd name="connsiteX8" fmla="*/ 571500 w 2513933"/>
                <a:gd name="connsiteY8" fmla="*/ 237900 h 614525"/>
                <a:gd name="connsiteX9" fmla="*/ 643890 w 2513933"/>
                <a:gd name="connsiteY9" fmla="*/ 287430 h 614525"/>
                <a:gd name="connsiteX10" fmla="*/ 720090 w 2513933"/>
                <a:gd name="connsiteY10" fmla="*/ 249330 h 614525"/>
                <a:gd name="connsiteX11" fmla="*/ 792480 w 2513933"/>
                <a:gd name="connsiteY11" fmla="*/ 325530 h 614525"/>
                <a:gd name="connsiteX12" fmla="*/ 811530 w 2513933"/>
                <a:gd name="connsiteY12" fmla="*/ 378870 h 614525"/>
                <a:gd name="connsiteX13" fmla="*/ 868680 w 2513933"/>
                <a:gd name="connsiteY13" fmla="*/ 336960 h 614525"/>
                <a:gd name="connsiteX14" fmla="*/ 998220 w 2513933"/>
                <a:gd name="connsiteY14" fmla="*/ 352200 h 614525"/>
                <a:gd name="connsiteX15" fmla="*/ 1055370 w 2513933"/>
                <a:gd name="connsiteY15" fmla="*/ 336960 h 614525"/>
                <a:gd name="connsiteX16" fmla="*/ 1089660 w 2513933"/>
                <a:gd name="connsiteY16" fmla="*/ 382680 h 614525"/>
                <a:gd name="connsiteX17" fmla="*/ 1097280 w 2513933"/>
                <a:gd name="connsiteY17" fmla="*/ 420780 h 614525"/>
                <a:gd name="connsiteX18" fmla="*/ 1234440 w 2513933"/>
                <a:gd name="connsiteY18" fmla="*/ 474120 h 614525"/>
                <a:gd name="connsiteX19" fmla="*/ 1318260 w 2513933"/>
                <a:gd name="connsiteY19" fmla="*/ 447450 h 614525"/>
                <a:gd name="connsiteX20" fmla="*/ 1371600 w 2513933"/>
                <a:gd name="connsiteY20" fmla="*/ 436020 h 614525"/>
                <a:gd name="connsiteX21" fmla="*/ 1394460 w 2513933"/>
                <a:gd name="connsiteY21" fmla="*/ 523650 h 614525"/>
                <a:gd name="connsiteX22" fmla="*/ 1409700 w 2513933"/>
                <a:gd name="connsiteY22" fmla="*/ 580800 h 614525"/>
                <a:gd name="connsiteX23" fmla="*/ 1417320 w 2513933"/>
                <a:gd name="connsiteY23" fmla="*/ 607470 h 614525"/>
                <a:gd name="connsiteX24" fmla="*/ 1520190 w 2513933"/>
                <a:gd name="connsiteY24" fmla="*/ 611280 h 614525"/>
                <a:gd name="connsiteX25" fmla="*/ 1584960 w 2513933"/>
                <a:gd name="connsiteY25" fmla="*/ 565560 h 614525"/>
                <a:gd name="connsiteX26" fmla="*/ 1699260 w 2513933"/>
                <a:gd name="connsiteY26" fmla="*/ 538890 h 614525"/>
                <a:gd name="connsiteX27" fmla="*/ 1767840 w 2513933"/>
                <a:gd name="connsiteY27" fmla="*/ 542700 h 614525"/>
                <a:gd name="connsiteX28" fmla="*/ 1813560 w 2513933"/>
                <a:gd name="connsiteY28" fmla="*/ 523650 h 614525"/>
                <a:gd name="connsiteX29" fmla="*/ 2400300 w 2513933"/>
                <a:gd name="connsiteY29" fmla="*/ 329340 h 614525"/>
                <a:gd name="connsiteX0" fmla="*/ 0 w 2400300"/>
                <a:gd name="connsiteY0" fmla="*/ 5490 h 614525"/>
                <a:gd name="connsiteX1" fmla="*/ 95250 w 2400300"/>
                <a:gd name="connsiteY1" fmla="*/ 13110 h 614525"/>
                <a:gd name="connsiteX2" fmla="*/ 125730 w 2400300"/>
                <a:gd name="connsiteY2" fmla="*/ 119790 h 614525"/>
                <a:gd name="connsiteX3" fmla="*/ 198120 w 2400300"/>
                <a:gd name="connsiteY3" fmla="*/ 138840 h 614525"/>
                <a:gd name="connsiteX4" fmla="*/ 274320 w 2400300"/>
                <a:gd name="connsiteY4" fmla="*/ 176940 h 614525"/>
                <a:gd name="connsiteX5" fmla="*/ 342900 w 2400300"/>
                <a:gd name="connsiteY5" fmla="*/ 165510 h 614525"/>
                <a:gd name="connsiteX6" fmla="*/ 400050 w 2400300"/>
                <a:gd name="connsiteY6" fmla="*/ 260760 h 614525"/>
                <a:gd name="connsiteX7" fmla="*/ 472440 w 2400300"/>
                <a:gd name="connsiteY7" fmla="*/ 260760 h 614525"/>
                <a:gd name="connsiteX8" fmla="*/ 571500 w 2400300"/>
                <a:gd name="connsiteY8" fmla="*/ 237900 h 614525"/>
                <a:gd name="connsiteX9" fmla="*/ 643890 w 2400300"/>
                <a:gd name="connsiteY9" fmla="*/ 287430 h 614525"/>
                <a:gd name="connsiteX10" fmla="*/ 720090 w 2400300"/>
                <a:gd name="connsiteY10" fmla="*/ 249330 h 614525"/>
                <a:gd name="connsiteX11" fmla="*/ 792480 w 2400300"/>
                <a:gd name="connsiteY11" fmla="*/ 325530 h 614525"/>
                <a:gd name="connsiteX12" fmla="*/ 811530 w 2400300"/>
                <a:gd name="connsiteY12" fmla="*/ 378870 h 614525"/>
                <a:gd name="connsiteX13" fmla="*/ 868680 w 2400300"/>
                <a:gd name="connsiteY13" fmla="*/ 336960 h 614525"/>
                <a:gd name="connsiteX14" fmla="*/ 998220 w 2400300"/>
                <a:gd name="connsiteY14" fmla="*/ 352200 h 614525"/>
                <a:gd name="connsiteX15" fmla="*/ 1055370 w 2400300"/>
                <a:gd name="connsiteY15" fmla="*/ 336960 h 614525"/>
                <a:gd name="connsiteX16" fmla="*/ 1089660 w 2400300"/>
                <a:gd name="connsiteY16" fmla="*/ 382680 h 614525"/>
                <a:gd name="connsiteX17" fmla="*/ 1097280 w 2400300"/>
                <a:gd name="connsiteY17" fmla="*/ 420780 h 614525"/>
                <a:gd name="connsiteX18" fmla="*/ 1234440 w 2400300"/>
                <a:gd name="connsiteY18" fmla="*/ 474120 h 614525"/>
                <a:gd name="connsiteX19" fmla="*/ 1318260 w 2400300"/>
                <a:gd name="connsiteY19" fmla="*/ 447450 h 614525"/>
                <a:gd name="connsiteX20" fmla="*/ 1371600 w 2400300"/>
                <a:gd name="connsiteY20" fmla="*/ 436020 h 614525"/>
                <a:gd name="connsiteX21" fmla="*/ 1394460 w 2400300"/>
                <a:gd name="connsiteY21" fmla="*/ 523650 h 614525"/>
                <a:gd name="connsiteX22" fmla="*/ 1409700 w 2400300"/>
                <a:gd name="connsiteY22" fmla="*/ 580800 h 614525"/>
                <a:gd name="connsiteX23" fmla="*/ 1417320 w 2400300"/>
                <a:gd name="connsiteY23" fmla="*/ 607470 h 614525"/>
                <a:gd name="connsiteX24" fmla="*/ 1520190 w 2400300"/>
                <a:gd name="connsiteY24" fmla="*/ 611280 h 614525"/>
                <a:gd name="connsiteX25" fmla="*/ 1584960 w 2400300"/>
                <a:gd name="connsiteY25" fmla="*/ 565560 h 614525"/>
                <a:gd name="connsiteX26" fmla="*/ 1699260 w 2400300"/>
                <a:gd name="connsiteY26" fmla="*/ 538890 h 614525"/>
                <a:gd name="connsiteX27" fmla="*/ 1767840 w 2400300"/>
                <a:gd name="connsiteY27" fmla="*/ 542700 h 614525"/>
                <a:gd name="connsiteX28" fmla="*/ 1813560 w 2400300"/>
                <a:gd name="connsiteY28" fmla="*/ 523650 h 614525"/>
                <a:gd name="connsiteX29" fmla="*/ 2400300 w 2400300"/>
                <a:gd name="connsiteY29" fmla="*/ 329340 h 614525"/>
                <a:gd name="connsiteX0" fmla="*/ 0 w 2400300"/>
                <a:gd name="connsiteY0" fmla="*/ 5490 h 614525"/>
                <a:gd name="connsiteX1" fmla="*/ 95250 w 2400300"/>
                <a:gd name="connsiteY1" fmla="*/ 13110 h 614525"/>
                <a:gd name="connsiteX2" fmla="*/ 125730 w 2400300"/>
                <a:gd name="connsiteY2" fmla="*/ 119790 h 614525"/>
                <a:gd name="connsiteX3" fmla="*/ 198120 w 2400300"/>
                <a:gd name="connsiteY3" fmla="*/ 138840 h 614525"/>
                <a:gd name="connsiteX4" fmla="*/ 274320 w 2400300"/>
                <a:gd name="connsiteY4" fmla="*/ 176940 h 614525"/>
                <a:gd name="connsiteX5" fmla="*/ 342900 w 2400300"/>
                <a:gd name="connsiteY5" fmla="*/ 165510 h 614525"/>
                <a:gd name="connsiteX6" fmla="*/ 400050 w 2400300"/>
                <a:gd name="connsiteY6" fmla="*/ 260760 h 614525"/>
                <a:gd name="connsiteX7" fmla="*/ 472440 w 2400300"/>
                <a:gd name="connsiteY7" fmla="*/ 260760 h 614525"/>
                <a:gd name="connsiteX8" fmla="*/ 571500 w 2400300"/>
                <a:gd name="connsiteY8" fmla="*/ 237900 h 614525"/>
                <a:gd name="connsiteX9" fmla="*/ 643890 w 2400300"/>
                <a:gd name="connsiteY9" fmla="*/ 287430 h 614525"/>
                <a:gd name="connsiteX10" fmla="*/ 720090 w 2400300"/>
                <a:gd name="connsiteY10" fmla="*/ 249330 h 614525"/>
                <a:gd name="connsiteX11" fmla="*/ 792480 w 2400300"/>
                <a:gd name="connsiteY11" fmla="*/ 325530 h 614525"/>
                <a:gd name="connsiteX12" fmla="*/ 811530 w 2400300"/>
                <a:gd name="connsiteY12" fmla="*/ 378870 h 614525"/>
                <a:gd name="connsiteX13" fmla="*/ 868680 w 2400300"/>
                <a:gd name="connsiteY13" fmla="*/ 336960 h 614525"/>
                <a:gd name="connsiteX14" fmla="*/ 998220 w 2400300"/>
                <a:gd name="connsiteY14" fmla="*/ 352200 h 614525"/>
                <a:gd name="connsiteX15" fmla="*/ 1055370 w 2400300"/>
                <a:gd name="connsiteY15" fmla="*/ 336960 h 614525"/>
                <a:gd name="connsiteX16" fmla="*/ 1089660 w 2400300"/>
                <a:gd name="connsiteY16" fmla="*/ 382680 h 614525"/>
                <a:gd name="connsiteX17" fmla="*/ 1097280 w 2400300"/>
                <a:gd name="connsiteY17" fmla="*/ 420780 h 614525"/>
                <a:gd name="connsiteX18" fmla="*/ 1234440 w 2400300"/>
                <a:gd name="connsiteY18" fmla="*/ 474120 h 614525"/>
                <a:gd name="connsiteX19" fmla="*/ 1318260 w 2400300"/>
                <a:gd name="connsiteY19" fmla="*/ 447450 h 614525"/>
                <a:gd name="connsiteX20" fmla="*/ 1371600 w 2400300"/>
                <a:gd name="connsiteY20" fmla="*/ 436020 h 614525"/>
                <a:gd name="connsiteX21" fmla="*/ 1394460 w 2400300"/>
                <a:gd name="connsiteY21" fmla="*/ 523650 h 614525"/>
                <a:gd name="connsiteX22" fmla="*/ 1409700 w 2400300"/>
                <a:gd name="connsiteY22" fmla="*/ 580800 h 614525"/>
                <a:gd name="connsiteX23" fmla="*/ 1417320 w 2400300"/>
                <a:gd name="connsiteY23" fmla="*/ 607470 h 614525"/>
                <a:gd name="connsiteX24" fmla="*/ 1520190 w 2400300"/>
                <a:gd name="connsiteY24" fmla="*/ 611280 h 614525"/>
                <a:gd name="connsiteX25" fmla="*/ 1584960 w 2400300"/>
                <a:gd name="connsiteY25" fmla="*/ 565560 h 614525"/>
                <a:gd name="connsiteX26" fmla="*/ 1699260 w 2400300"/>
                <a:gd name="connsiteY26" fmla="*/ 538890 h 614525"/>
                <a:gd name="connsiteX27" fmla="*/ 1767840 w 2400300"/>
                <a:gd name="connsiteY27" fmla="*/ 542700 h 614525"/>
                <a:gd name="connsiteX28" fmla="*/ 1813560 w 2400300"/>
                <a:gd name="connsiteY28" fmla="*/ 523650 h 614525"/>
                <a:gd name="connsiteX29" fmla="*/ 1868805 w 2400300"/>
                <a:gd name="connsiteY29" fmla="*/ 487455 h 614525"/>
                <a:gd name="connsiteX30" fmla="*/ 2400300 w 2400300"/>
                <a:gd name="connsiteY30" fmla="*/ 329340 h 614525"/>
                <a:gd name="connsiteX0" fmla="*/ 0 w 2400300"/>
                <a:gd name="connsiteY0" fmla="*/ 5490 h 614525"/>
                <a:gd name="connsiteX1" fmla="*/ 95250 w 2400300"/>
                <a:gd name="connsiteY1" fmla="*/ 13110 h 614525"/>
                <a:gd name="connsiteX2" fmla="*/ 125730 w 2400300"/>
                <a:gd name="connsiteY2" fmla="*/ 119790 h 614525"/>
                <a:gd name="connsiteX3" fmla="*/ 198120 w 2400300"/>
                <a:gd name="connsiteY3" fmla="*/ 138840 h 614525"/>
                <a:gd name="connsiteX4" fmla="*/ 274320 w 2400300"/>
                <a:gd name="connsiteY4" fmla="*/ 176940 h 614525"/>
                <a:gd name="connsiteX5" fmla="*/ 342900 w 2400300"/>
                <a:gd name="connsiteY5" fmla="*/ 165510 h 614525"/>
                <a:gd name="connsiteX6" fmla="*/ 400050 w 2400300"/>
                <a:gd name="connsiteY6" fmla="*/ 260760 h 614525"/>
                <a:gd name="connsiteX7" fmla="*/ 472440 w 2400300"/>
                <a:gd name="connsiteY7" fmla="*/ 260760 h 614525"/>
                <a:gd name="connsiteX8" fmla="*/ 571500 w 2400300"/>
                <a:gd name="connsiteY8" fmla="*/ 237900 h 614525"/>
                <a:gd name="connsiteX9" fmla="*/ 643890 w 2400300"/>
                <a:gd name="connsiteY9" fmla="*/ 287430 h 614525"/>
                <a:gd name="connsiteX10" fmla="*/ 720090 w 2400300"/>
                <a:gd name="connsiteY10" fmla="*/ 249330 h 614525"/>
                <a:gd name="connsiteX11" fmla="*/ 792480 w 2400300"/>
                <a:gd name="connsiteY11" fmla="*/ 325530 h 614525"/>
                <a:gd name="connsiteX12" fmla="*/ 811530 w 2400300"/>
                <a:gd name="connsiteY12" fmla="*/ 378870 h 614525"/>
                <a:gd name="connsiteX13" fmla="*/ 868680 w 2400300"/>
                <a:gd name="connsiteY13" fmla="*/ 336960 h 614525"/>
                <a:gd name="connsiteX14" fmla="*/ 998220 w 2400300"/>
                <a:gd name="connsiteY14" fmla="*/ 352200 h 614525"/>
                <a:gd name="connsiteX15" fmla="*/ 1055370 w 2400300"/>
                <a:gd name="connsiteY15" fmla="*/ 336960 h 614525"/>
                <a:gd name="connsiteX16" fmla="*/ 1089660 w 2400300"/>
                <a:gd name="connsiteY16" fmla="*/ 382680 h 614525"/>
                <a:gd name="connsiteX17" fmla="*/ 1097280 w 2400300"/>
                <a:gd name="connsiteY17" fmla="*/ 420780 h 614525"/>
                <a:gd name="connsiteX18" fmla="*/ 1234440 w 2400300"/>
                <a:gd name="connsiteY18" fmla="*/ 474120 h 614525"/>
                <a:gd name="connsiteX19" fmla="*/ 1318260 w 2400300"/>
                <a:gd name="connsiteY19" fmla="*/ 447450 h 614525"/>
                <a:gd name="connsiteX20" fmla="*/ 1371600 w 2400300"/>
                <a:gd name="connsiteY20" fmla="*/ 436020 h 614525"/>
                <a:gd name="connsiteX21" fmla="*/ 1394460 w 2400300"/>
                <a:gd name="connsiteY21" fmla="*/ 523650 h 614525"/>
                <a:gd name="connsiteX22" fmla="*/ 1409700 w 2400300"/>
                <a:gd name="connsiteY22" fmla="*/ 580800 h 614525"/>
                <a:gd name="connsiteX23" fmla="*/ 1417320 w 2400300"/>
                <a:gd name="connsiteY23" fmla="*/ 607470 h 614525"/>
                <a:gd name="connsiteX24" fmla="*/ 1520190 w 2400300"/>
                <a:gd name="connsiteY24" fmla="*/ 611280 h 614525"/>
                <a:gd name="connsiteX25" fmla="*/ 1584960 w 2400300"/>
                <a:gd name="connsiteY25" fmla="*/ 565560 h 614525"/>
                <a:gd name="connsiteX26" fmla="*/ 1699260 w 2400300"/>
                <a:gd name="connsiteY26" fmla="*/ 538890 h 614525"/>
                <a:gd name="connsiteX27" fmla="*/ 1767840 w 2400300"/>
                <a:gd name="connsiteY27" fmla="*/ 542700 h 614525"/>
                <a:gd name="connsiteX28" fmla="*/ 1813560 w 2400300"/>
                <a:gd name="connsiteY28" fmla="*/ 523650 h 614525"/>
                <a:gd name="connsiteX29" fmla="*/ 1832610 w 2400300"/>
                <a:gd name="connsiteY29" fmla="*/ 424590 h 614525"/>
                <a:gd name="connsiteX30" fmla="*/ 2400300 w 2400300"/>
                <a:gd name="connsiteY30" fmla="*/ 329340 h 614525"/>
                <a:gd name="connsiteX0" fmla="*/ 0 w 2400300"/>
                <a:gd name="connsiteY0" fmla="*/ 5490 h 614525"/>
                <a:gd name="connsiteX1" fmla="*/ 95250 w 2400300"/>
                <a:gd name="connsiteY1" fmla="*/ 13110 h 614525"/>
                <a:gd name="connsiteX2" fmla="*/ 125730 w 2400300"/>
                <a:gd name="connsiteY2" fmla="*/ 119790 h 614525"/>
                <a:gd name="connsiteX3" fmla="*/ 198120 w 2400300"/>
                <a:gd name="connsiteY3" fmla="*/ 138840 h 614525"/>
                <a:gd name="connsiteX4" fmla="*/ 274320 w 2400300"/>
                <a:gd name="connsiteY4" fmla="*/ 176940 h 614525"/>
                <a:gd name="connsiteX5" fmla="*/ 342900 w 2400300"/>
                <a:gd name="connsiteY5" fmla="*/ 165510 h 614525"/>
                <a:gd name="connsiteX6" fmla="*/ 400050 w 2400300"/>
                <a:gd name="connsiteY6" fmla="*/ 260760 h 614525"/>
                <a:gd name="connsiteX7" fmla="*/ 472440 w 2400300"/>
                <a:gd name="connsiteY7" fmla="*/ 260760 h 614525"/>
                <a:gd name="connsiteX8" fmla="*/ 571500 w 2400300"/>
                <a:gd name="connsiteY8" fmla="*/ 237900 h 614525"/>
                <a:gd name="connsiteX9" fmla="*/ 643890 w 2400300"/>
                <a:gd name="connsiteY9" fmla="*/ 287430 h 614525"/>
                <a:gd name="connsiteX10" fmla="*/ 720090 w 2400300"/>
                <a:gd name="connsiteY10" fmla="*/ 249330 h 614525"/>
                <a:gd name="connsiteX11" fmla="*/ 792480 w 2400300"/>
                <a:gd name="connsiteY11" fmla="*/ 325530 h 614525"/>
                <a:gd name="connsiteX12" fmla="*/ 811530 w 2400300"/>
                <a:gd name="connsiteY12" fmla="*/ 378870 h 614525"/>
                <a:gd name="connsiteX13" fmla="*/ 868680 w 2400300"/>
                <a:gd name="connsiteY13" fmla="*/ 336960 h 614525"/>
                <a:gd name="connsiteX14" fmla="*/ 998220 w 2400300"/>
                <a:gd name="connsiteY14" fmla="*/ 352200 h 614525"/>
                <a:gd name="connsiteX15" fmla="*/ 1055370 w 2400300"/>
                <a:gd name="connsiteY15" fmla="*/ 336960 h 614525"/>
                <a:gd name="connsiteX16" fmla="*/ 1089660 w 2400300"/>
                <a:gd name="connsiteY16" fmla="*/ 382680 h 614525"/>
                <a:gd name="connsiteX17" fmla="*/ 1097280 w 2400300"/>
                <a:gd name="connsiteY17" fmla="*/ 420780 h 614525"/>
                <a:gd name="connsiteX18" fmla="*/ 1234440 w 2400300"/>
                <a:gd name="connsiteY18" fmla="*/ 474120 h 614525"/>
                <a:gd name="connsiteX19" fmla="*/ 1318260 w 2400300"/>
                <a:gd name="connsiteY19" fmla="*/ 447450 h 614525"/>
                <a:gd name="connsiteX20" fmla="*/ 1371600 w 2400300"/>
                <a:gd name="connsiteY20" fmla="*/ 436020 h 614525"/>
                <a:gd name="connsiteX21" fmla="*/ 1394460 w 2400300"/>
                <a:gd name="connsiteY21" fmla="*/ 523650 h 614525"/>
                <a:gd name="connsiteX22" fmla="*/ 1409700 w 2400300"/>
                <a:gd name="connsiteY22" fmla="*/ 580800 h 614525"/>
                <a:gd name="connsiteX23" fmla="*/ 1417320 w 2400300"/>
                <a:gd name="connsiteY23" fmla="*/ 607470 h 614525"/>
                <a:gd name="connsiteX24" fmla="*/ 1520190 w 2400300"/>
                <a:gd name="connsiteY24" fmla="*/ 611280 h 614525"/>
                <a:gd name="connsiteX25" fmla="*/ 1584960 w 2400300"/>
                <a:gd name="connsiteY25" fmla="*/ 565560 h 614525"/>
                <a:gd name="connsiteX26" fmla="*/ 1699260 w 2400300"/>
                <a:gd name="connsiteY26" fmla="*/ 538890 h 614525"/>
                <a:gd name="connsiteX27" fmla="*/ 1767840 w 2400300"/>
                <a:gd name="connsiteY27" fmla="*/ 542700 h 614525"/>
                <a:gd name="connsiteX28" fmla="*/ 1813560 w 2400300"/>
                <a:gd name="connsiteY28" fmla="*/ 523650 h 614525"/>
                <a:gd name="connsiteX29" fmla="*/ 1832610 w 2400300"/>
                <a:gd name="connsiteY29" fmla="*/ 424590 h 614525"/>
                <a:gd name="connsiteX30" fmla="*/ 2400300 w 2400300"/>
                <a:gd name="connsiteY30" fmla="*/ 329340 h 614525"/>
                <a:gd name="connsiteX0" fmla="*/ 0 w 2400732"/>
                <a:gd name="connsiteY0" fmla="*/ 5490 h 614525"/>
                <a:gd name="connsiteX1" fmla="*/ 95250 w 2400732"/>
                <a:gd name="connsiteY1" fmla="*/ 13110 h 614525"/>
                <a:gd name="connsiteX2" fmla="*/ 125730 w 2400732"/>
                <a:gd name="connsiteY2" fmla="*/ 119790 h 614525"/>
                <a:gd name="connsiteX3" fmla="*/ 198120 w 2400732"/>
                <a:gd name="connsiteY3" fmla="*/ 138840 h 614525"/>
                <a:gd name="connsiteX4" fmla="*/ 274320 w 2400732"/>
                <a:gd name="connsiteY4" fmla="*/ 176940 h 614525"/>
                <a:gd name="connsiteX5" fmla="*/ 342900 w 2400732"/>
                <a:gd name="connsiteY5" fmla="*/ 165510 h 614525"/>
                <a:gd name="connsiteX6" fmla="*/ 400050 w 2400732"/>
                <a:gd name="connsiteY6" fmla="*/ 260760 h 614525"/>
                <a:gd name="connsiteX7" fmla="*/ 472440 w 2400732"/>
                <a:gd name="connsiteY7" fmla="*/ 260760 h 614525"/>
                <a:gd name="connsiteX8" fmla="*/ 571500 w 2400732"/>
                <a:gd name="connsiteY8" fmla="*/ 237900 h 614525"/>
                <a:gd name="connsiteX9" fmla="*/ 643890 w 2400732"/>
                <a:gd name="connsiteY9" fmla="*/ 287430 h 614525"/>
                <a:gd name="connsiteX10" fmla="*/ 720090 w 2400732"/>
                <a:gd name="connsiteY10" fmla="*/ 249330 h 614525"/>
                <a:gd name="connsiteX11" fmla="*/ 792480 w 2400732"/>
                <a:gd name="connsiteY11" fmla="*/ 325530 h 614525"/>
                <a:gd name="connsiteX12" fmla="*/ 811530 w 2400732"/>
                <a:gd name="connsiteY12" fmla="*/ 378870 h 614525"/>
                <a:gd name="connsiteX13" fmla="*/ 868680 w 2400732"/>
                <a:gd name="connsiteY13" fmla="*/ 336960 h 614525"/>
                <a:gd name="connsiteX14" fmla="*/ 998220 w 2400732"/>
                <a:gd name="connsiteY14" fmla="*/ 352200 h 614525"/>
                <a:gd name="connsiteX15" fmla="*/ 1055370 w 2400732"/>
                <a:gd name="connsiteY15" fmla="*/ 336960 h 614525"/>
                <a:gd name="connsiteX16" fmla="*/ 1089660 w 2400732"/>
                <a:gd name="connsiteY16" fmla="*/ 382680 h 614525"/>
                <a:gd name="connsiteX17" fmla="*/ 1097280 w 2400732"/>
                <a:gd name="connsiteY17" fmla="*/ 420780 h 614525"/>
                <a:gd name="connsiteX18" fmla="*/ 1234440 w 2400732"/>
                <a:gd name="connsiteY18" fmla="*/ 474120 h 614525"/>
                <a:gd name="connsiteX19" fmla="*/ 1318260 w 2400732"/>
                <a:gd name="connsiteY19" fmla="*/ 447450 h 614525"/>
                <a:gd name="connsiteX20" fmla="*/ 1371600 w 2400732"/>
                <a:gd name="connsiteY20" fmla="*/ 436020 h 614525"/>
                <a:gd name="connsiteX21" fmla="*/ 1394460 w 2400732"/>
                <a:gd name="connsiteY21" fmla="*/ 523650 h 614525"/>
                <a:gd name="connsiteX22" fmla="*/ 1409700 w 2400732"/>
                <a:gd name="connsiteY22" fmla="*/ 580800 h 614525"/>
                <a:gd name="connsiteX23" fmla="*/ 1417320 w 2400732"/>
                <a:gd name="connsiteY23" fmla="*/ 607470 h 614525"/>
                <a:gd name="connsiteX24" fmla="*/ 1520190 w 2400732"/>
                <a:gd name="connsiteY24" fmla="*/ 611280 h 614525"/>
                <a:gd name="connsiteX25" fmla="*/ 1584960 w 2400732"/>
                <a:gd name="connsiteY25" fmla="*/ 565560 h 614525"/>
                <a:gd name="connsiteX26" fmla="*/ 1699260 w 2400732"/>
                <a:gd name="connsiteY26" fmla="*/ 538890 h 614525"/>
                <a:gd name="connsiteX27" fmla="*/ 1767840 w 2400732"/>
                <a:gd name="connsiteY27" fmla="*/ 542700 h 614525"/>
                <a:gd name="connsiteX28" fmla="*/ 1813560 w 2400732"/>
                <a:gd name="connsiteY28" fmla="*/ 523650 h 614525"/>
                <a:gd name="connsiteX29" fmla="*/ 1832610 w 2400732"/>
                <a:gd name="connsiteY29" fmla="*/ 424590 h 614525"/>
                <a:gd name="connsiteX30" fmla="*/ 2400300 w 2400732"/>
                <a:gd name="connsiteY30" fmla="*/ 329340 h 614525"/>
                <a:gd name="connsiteX31" fmla="*/ 1924050 w 2400732"/>
                <a:gd name="connsiteY31" fmla="*/ 405540 h 614525"/>
                <a:gd name="connsiteX0" fmla="*/ 0 w 2400716"/>
                <a:gd name="connsiteY0" fmla="*/ 5490 h 614525"/>
                <a:gd name="connsiteX1" fmla="*/ 95250 w 2400716"/>
                <a:gd name="connsiteY1" fmla="*/ 13110 h 614525"/>
                <a:gd name="connsiteX2" fmla="*/ 125730 w 2400716"/>
                <a:gd name="connsiteY2" fmla="*/ 119790 h 614525"/>
                <a:gd name="connsiteX3" fmla="*/ 198120 w 2400716"/>
                <a:gd name="connsiteY3" fmla="*/ 138840 h 614525"/>
                <a:gd name="connsiteX4" fmla="*/ 274320 w 2400716"/>
                <a:gd name="connsiteY4" fmla="*/ 176940 h 614525"/>
                <a:gd name="connsiteX5" fmla="*/ 342900 w 2400716"/>
                <a:gd name="connsiteY5" fmla="*/ 165510 h 614525"/>
                <a:gd name="connsiteX6" fmla="*/ 400050 w 2400716"/>
                <a:gd name="connsiteY6" fmla="*/ 260760 h 614525"/>
                <a:gd name="connsiteX7" fmla="*/ 472440 w 2400716"/>
                <a:gd name="connsiteY7" fmla="*/ 260760 h 614525"/>
                <a:gd name="connsiteX8" fmla="*/ 571500 w 2400716"/>
                <a:gd name="connsiteY8" fmla="*/ 237900 h 614525"/>
                <a:gd name="connsiteX9" fmla="*/ 643890 w 2400716"/>
                <a:gd name="connsiteY9" fmla="*/ 287430 h 614525"/>
                <a:gd name="connsiteX10" fmla="*/ 720090 w 2400716"/>
                <a:gd name="connsiteY10" fmla="*/ 249330 h 614525"/>
                <a:gd name="connsiteX11" fmla="*/ 792480 w 2400716"/>
                <a:gd name="connsiteY11" fmla="*/ 325530 h 614525"/>
                <a:gd name="connsiteX12" fmla="*/ 811530 w 2400716"/>
                <a:gd name="connsiteY12" fmla="*/ 378870 h 614525"/>
                <a:gd name="connsiteX13" fmla="*/ 868680 w 2400716"/>
                <a:gd name="connsiteY13" fmla="*/ 336960 h 614525"/>
                <a:gd name="connsiteX14" fmla="*/ 998220 w 2400716"/>
                <a:gd name="connsiteY14" fmla="*/ 352200 h 614525"/>
                <a:gd name="connsiteX15" fmla="*/ 1055370 w 2400716"/>
                <a:gd name="connsiteY15" fmla="*/ 336960 h 614525"/>
                <a:gd name="connsiteX16" fmla="*/ 1089660 w 2400716"/>
                <a:gd name="connsiteY16" fmla="*/ 382680 h 614525"/>
                <a:gd name="connsiteX17" fmla="*/ 1097280 w 2400716"/>
                <a:gd name="connsiteY17" fmla="*/ 420780 h 614525"/>
                <a:gd name="connsiteX18" fmla="*/ 1234440 w 2400716"/>
                <a:gd name="connsiteY18" fmla="*/ 474120 h 614525"/>
                <a:gd name="connsiteX19" fmla="*/ 1318260 w 2400716"/>
                <a:gd name="connsiteY19" fmla="*/ 447450 h 614525"/>
                <a:gd name="connsiteX20" fmla="*/ 1371600 w 2400716"/>
                <a:gd name="connsiteY20" fmla="*/ 436020 h 614525"/>
                <a:gd name="connsiteX21" fmla="*/ 1394460 w 2400716"/>
                <a:gd name="connsiteY21" fmla="*/ 523650 h 614525"/>
                <a:gd name="connsiteX22" fmla="*/ 1409700 w 2400716"/>
                <a:gd name="connsiteY22" fmla="*/ 580800 h 614525"/>
                <a:gd name="connsiteX23" fmla="*/ 1417320 w 2400716"/>
                <a:gd name="connsiteY23" fmla="*/ 607470 h 614525"/>
                <a:gd name="connsiteX24" fmla="*/ 1520190 w 2400716"/>
                <a:gd name="connsiteY24" fmla="*/ 611280 h 614525"/>
                <a:gd name="connsiteX25" fmla="*/ 1584960 w 2400716"/>
                <a:gd name="connsiteY25" fmla="*/ 565560 h 614525"/>
                <a:gd name="connsiteX26" fmla="*/ 1699260 w 2400716"/>
                <a:gd name="connsiteY26" fmla="*/ 538890 h 614525"/>
                <a:gd name="connsiteX27" fmla="*/ 1767840 w 2400716"/>
                <a:gd name="connsiteY27" fmla="*/ 542700 h 614525"/>
                <a:gd name="connsiteX28" fmla="*/ 1813560 w 2400716"/>
                <a:gd name="connsiteY28" fmla="*/ 523650 h 614525"/>
                <a:gd name="connsiteX29" fmla="*/ 1832610 w 2400716"/>
                <a:gd name="connsiteY29" fmla="*/ 424590 h 614525"/>
                <a:gd name="connsiteX30" fmla="*/ 2400300 w 2400716"/>
                <a:gd name="connsiteY30" fmla="*/ 329340 h 614525"/>
                <a:gd name="connsiteX31" fmla="*/ 1908810 w 2400716"/>
                <a:gd name="connsiteY31" fmla="*/ 394110 h 614525"/>
                <a:gd name="connsiteX0" fmla="*/ 0 w 2400716"/>
                <a:gd name="connsiteY0" fmla="*/ 5490 h 614525"/>
                <a:gd name="connsiteX1" fmla="*/ 95250 w 2400716"/>
                <a:gd name="connsiteY1" fmla="*/ 13110 h 614525"/>
                <a:gd name="connsiteX2" fmla="*/ 125730 w 2400716"/>
                <a:gd name="connsiteY2" fmla="*/ 119790 h 614525"/>
                <a:gd name="connsiteX3" fmla="*/ 198120 w 2400716"/>
                <a:gd name="connsiteY3" fmla="*/ 138840 h 614525"/>
                <a:gd name="connsiteX4" fmla="*/ 274320 w 2400716"/>
                <a:gd name="connsiteY4" fmla="*/ 176940 h 614525"/>
                <a:gd name="connsiteX5" fmla="*/ 342900 w 2400716"/>
                <a:gd name="connsiteY5" fmla="*/ 165510 h 614525"/>
                <a:gd name="connsiteX6" fmla="*/ 400050 w 2400716"/>
                <a:gd name="connsiteY6" fmla="*/ 260760 h 614525"/>
                <a:gd name="connsiteX7" fmla="*/ 472440 w 2400716"/>
                <a:gd name="connsiteY7" fmla="*/ 260760 h 614525"/>
                <a:gd name="connsiteX8" fmla="*/ 571500 w 2400716"/>
                <a:gd name="connsiteY8" fmla="*/ 237900 h 614525"/>
                <a:gd name="connsiteX9" fmla="*/ 643890 w 2400716"/>
                <a:gd name="connsiteY9" fmla="*/ 287430 h 614525"/>
                <a:gd name="connsiteX10" fmla="*/ 720090 w 2400716"/>
                <a:gd name="connsiteY10" fmla="*/ 249330 h 614525"/>
                <a:gd name="connsiteX11" fmla="*/ 792480 w 2400716"/>
                <a:gd name="connsiteY11" fmla="*/ 325530 h 614525"/>
                <a:gd name="connsiteX12" fmla="*/ 811530 w 2400716"/>
                <a:gd name="connsiteY12" fmla="*/ 378870 h 614525"/>
                <a:gd name="connsiteX13" fmla="*/ 868680 w 2400716"/>
                <a:gd name="connsiteY13" fmla="*/ 336960 h 614525"/>
                <a:gd name="connsiteX14" fmla="*/ 998220 w 2400716"/>
                <a:gd name="connsiteY14" fmla="*/ 352200 h 614525"/>
                <a:gd name="connsiteX15" fmla="*/ 1055370 w 2400716"/>
                <a:gd name="connsiteY15" fmla="*/ 336960 h 614525"/>
                <a:gd name="connsiteX16" fmla="*/ 1089660 w 2400716"/>
                <a:gd name="connsiteY16" fmla="*/ 382680 h 614525"/>
                <a:gd name="connsiteX17" fmla="*/ 1097280 w 2400716"/>
                <a:gd name="connsiteY17" fmla="*/ 420780 h 614525"/>
                <a:gd name="connsiteX18" fmla="*/ 1234440 w 2400716"/>
                <a:gd name="connsiteY18" fmla="*/ 474120 h 614525"/>
                <a:gd name="connsiteX19" fmla="*/ 1318260 w 2400716"/>
                <a:gd name="connsiteY19" fmla="*/ 447450 h 614525"/>
                <a:gd name="connsiteX20" fmla="*/ 1371600 w 2400716"/>
                <a:gd name="connsiteY20" fmla="*/ 436020 h 614525"/>
                <a:gd name="connsiteX21" fmla="*/ 1394460 w 2400716"/>
                <a:gd name="connsiteY21" fmla="*/ 523650 h 614525"/>
                <a:gd name="connsiteX22" fmla="*/ 1409700 w 2400716"/>
                <a:gd name="connsiteY22" fmla="*/ 580800 h 614525"/>
                <a:gd name="connsiteX23" fmla="*/ 1417320 w 2400716"/>
                <a:gd name="connsiteY23" fmla="*/ 607470 h 614525"/>
                <a:gd name="connsiteX24" fmla="*/ 1520190 w 2400716"/>
                <a:gd name="connsiteY24" fmla="*/ 611280 h 614525"/>
                <a:gd name="connsiteX25" fmla="*/ 1584960 w 2400716"/>
                <a:gd name="connsiteY25" fmla="*/ 565560 h 614525"/>
                <a:gd name="connsiteX26" fmla="*/ 1699260 w 2400716"/>
                <a:gd name="connsiteY26" fmla="*/ 538890 h 614525"/>
                <a:gd name="connsiteX27" fmla="*/ 1767840 w 2400716"/>
                <a:gd name="connsiteY27" fmla="*/ 542700 h 614525"/>
                <a:gd name="connsiteX28" fmla="*/ 1813560 w 2400716"/>
                <a:gd name="connsiteY28" fmla="*/ 523650 h 614525"/>
                <a:gd name="connsiteX29" fmla="*/ 1832610 w 2400716"/>
                <a:gd name="connsiteY29" fmla="*/ 424590 h 614525"/>
                <a:gd name="connsiteX30" fmla="*/ 2400300 w 2400716"/>
                <a:gd name="connsiteY30" fmla="*/ 329340 h 614525"/>
                <a:gd name="connsiteX31" fmla="*/ 1908810 w 2400716"/>
                <a:gd name="connsiteY31" fmla="*/ 394110 h 614525"/>
                <a:gd name="connsiteX32" fmla="*/ 1994535 w 2400716"/>
                <a:gd name="connsiteY32" fmla="*/ 384585 h 614525"/>
                <a:gd name="connsiteX0" fmla="*/ 0 w 2418649"/>
                <a:gd name="connsiteY0" fmla="*/ 5490 h 614525"/>
                <a:gd name="connsiteX1" fmla="*/ 95250 w 2418649"/>
                <a:gd name="connsiteY1" fmla="*/ 13110 h 614525"/>
                <a:gd name="connsiteX2" fmla="*/ 125730 w 2418649"/>
                <a:gd name="connsiteY2" fmla="*/ 119790 h 614525"/>
                <a:gd name="connsiteX3" fmla="*/ 198120 w 2418649"/>
                <a:gd name="connsiteY3" fmla="*/ 138840 h 614525"/>
                <a:gd name="connsiteX4" fmla="*/ 274320 w 2418649"/>
                <a:gd name="connsiteY4" fmla="*/ 176940 h 614525"/>
                <a:gd name="connsiteX5" fmla="*/ 342900 w 2418649"/>
                <a:gd name="connsiteY5" fmla="*/ 165510 h 614525"/>
                <a:gd name="connsiteX6" fmla="*/ 400050 w 2418649"/>
                <a:gd name="connsiteY6" fmla="*/ 260760 h 614525"/>
                <a:gd name="connsiteX7" fmla="*/ 472440 w 2418649"/>
                <a:gd name="connsiteY7" fmla="*/ 260760 h 614525"/>
                <a:gd name="connsiteX8" fmla="*/ 571500 w 2418649"/>
                <a:gd name="connsiteY8" fmla="*/ 237900 h 614525"/>
                <a:gd name="connsiteX9" fmla="*/ 643890 w 2418649"/>
                <a:gd name="connsiteY9" fmla="*/ 287430 h 614525"/>
                <a:gd name="connsiteX10" fmla="*/ 720090 w 2418649"/>
                <a:gd name="connsiteY10" fmla="*/ 249330 h 614525"/>
                <a:gd name="connsiteX11" fmla="*/ 792480 w 2418649"/>
                <a:gd name="connsiteY11" fmla="*/ 325530 h 614525"/>
                <a:gd name="connsiteX12" fmla="*/ 811530 w 2418649"/>
                <a:gd name="connsiteY12" fmla="*/ 378870 h 614525"/>
                <a:gd name="connsiteX13" fmla="*/ 868680 w 2418649"/>
                <a:gd name="connsiteY13" fmla="*/ 336960 h 614525"/>
                <a:gd name="connsiteX14" fmla="*/ 998220 w 2418649"/>
                <a:gd name="connsiteY14" fmla="*/ 352200 h 614525"/>
                <a:gd name="connsiteX15" fmla="*/ 1055370 w 2418649"/>
                <a:gd name="connsiteY15" fmla="*/ 336960 h 614525"/>
                <a:gd name="connsiteX16" fmla="*/ 1089660 w 2418649"/>
                <a:gd name="connsiteY16" fmla="*/ 382680 h 614525"/>
                <a:gd name="connsiteX17" fmla="*/ 1097280 w 2418649"/>
                <a:gd name="connsiteY17" fmla="*/ 420780 h 614525"/>
                <a:gd name="connsiteX18" fmla="*/ 1234440 w 2418649"/>
                <a:gd name="connsiteY18" fmla="*/ 474120 h 614525"/>
                <a:gd name="connsiteX19" fmla="*/ 1318260 w 2418649"/>
                <a:gd name="connsiteY19" fmla="*/ 447450 h 614525"/>
                <a:gd name="connsiteX20" fmla="*/ 1371600 w 2418649"/>
                <a:gd name="connsiteY20" fmla="*/ 436020 h 614525"/>
                <a:gd name="connsiteX21" fmla="*/ 1394460 w 2418649"/>
                <a:gd name="connsiteY21" fmla="*/ 523650 h 614525"/>
                <a:gd name="connsiteX22" fmla="*/ 1409700 w 2418649"/>
                <a:gd name="connsiteY22" fmla="*/ 580800 h 614525"/>
                <a:gd name="connsiteX23" fmla="*/ 1417320 w 2418649"/>
                <a:gd name="connsiteY23" fmla="*/ 607470 h 614525"/>
                <a:gd name="connsiteX24" fmla="*/ 1520190 w 2418649"/>
                <a:gd name="connsiteY24" fmla="*/ 611280 h 614525"/>
                <a:gd name="connsiteX25" fmla="*/ 1584960 w 2418649"/>
                <a:gd name="connsiteY25" fmla="*/ 565560 h 614525"/>
                <a:gd name="connsiteX26" fmla="*/ 1699260 w 2418649"/>
                <a:gd name="connsiteY26" fmla="*/ 538890 h 614525"/>
                <a:gd name="connsiteX27" fmla="*/ 1767840 w 2418649"/>
                <a:gd name="connsiteY27" fmla="*/ 542700 h 614525"/>
                <a:gd name="connsiteX28" fmla="*/ 1813560 w 2418649"/>
                <a:gd name="connsiteY28" fmla="*/ 523650 h 614525"/>
                <a:gd name="connsiteX29" fmla="*/ 1832610 w 2418649"/>
                <a:gd name="connsiteY29" fmla="*/ 424590 h 614525"/>
                <a:gd name="connsiteX30" fmla="*/ 2400300 w 2418649"/>
                <a:gd name="connsiteY30" fmla="*/ 329340 h 614525"/>
                <a:gd name="connsiteX31" fmla="*/ 2350770 w 2418649"/>
                <a:gd name="connsiteY31" fmla="*/ 270285 h 614525"/>
                <a:gd name="connsiteX32" fmla="*/ 1994535 w 2418649"/>
                <a:gd name="connsiteY32" fmla="*/ 384585 h 614525"/>
                <a:gd name="connsiteX0" fmla="*/ 0 w 2418649"/>
                <a:gd name="connsiteY0" fmla="*/ 5490 h 614525"/>
                <a:gd name="connsiteX1" fmla="*/ 95250 w 2418649"/>
                <a:gd name="connsiteY1" fmla="*/ 13110 h 614525"/>
                <a:gd name="connsiteX2" fmla="*/ 125730 w 2418649"/>
                <a:gd name="connsiteY2" fmla="*/ 119790 h 614525"/>
                <a:gd name="connsiteX3" fmla="*/ 198120 w 2418649"/>
                <a:gd name="connsiteY3" fmla="*/ 138840 h 614525"/>
                <a:gd name="connsiteX4" fmla="*/ 274320 w 2418649"/>
                <a:gd name="connsiteY4" fmla="*/ 176940 h 614525"/>
                <a:gd name="connsiteX5" fmla="*/ 342900 w 2418649"/>
                <a:gd name="connsiteY5" fmla="*/ 165510 h 614525"/>
                <a:gd name="connsiteX6" fmla="*/ 400050 w 2418649"/>
                <a:gd name="connsiteY6" fmla="*/ 260760 h 614525"/>
                <a:gd name="connsiteX7" fmla="*/ 472440 w 2418649"/>
                <a:gd name="connsiteY7" fmla="*/ 260760 h 614525"/>
                <a:gd name="connsiteX8" fmla="*/ 571500 w 2418649"/>
                <a:gd name="connsiteY8" fmla="*/ 237900 h 614525"/>
                <a:gd name="connsiteX9" fmla="*/ 643890 w 2418649"/>
                <a:gd name="connsiteY9" fmla="*/ 287430 h 614525"/>
                <a:gd name="connsiteX10" fmla="*/ 720090 w 2418649"/>
                <a:gd name="connsiteY10" fmla="*/ 249330 h 614525"/>
                <a:gd name="connsiteX11" fmla="*/ 792480 w 2418649"/>
                <a:gd name="connsiteY11" fmla="*/ 325530 h 614525"/>
                <a:gd name="connsiteX12" fmla="*/ 811530 w 2418649"/>
                <a:gd name="connsiteY12" fmla="*/ 378870 h 614525"/>
                <a:gd name="connsiteX13" fmla="*/ 868680 w 2418649"/>
                <a:gd name="connsiteY13" fmla="*/ 336960 h 614525"/>
                <a:gd name="connsiteX14" fmla="*/ 998220 w 2418649"/>
                <a:gd name="connsiteY14" fmla="*/ 352200 h 614525"/>
                <a:gd name="connsiteX15" fmla="*/ 1055370 w 2418649"/>
                <a:gd name="connsiteY15" fmla="*/ 336960 h 614525"/>
                <a:gd name="connsiteX16" fmla="*/ 1089660 w 2418649"/>
                <a:gd name="connsiteY16" fmla="*/ 382680 h 614525"/>
                <a:gd name="connsiteX17" fmla="*/ 1097280 w 2418649"/>
                <a:gd name="connsiteY17" fmla="*/ 420780 h 614525"/>
                <a:gd name="connsiteX18" fmla="*/ 1234440 w 2418649"/>
                <a:gd name="connsiteY18" fmla="*/ 474120 h 614525"/>
                <a:gd name="connsiteX19" fmla="*/ 1318260 w 2418649"/>
                <a:gd name="connsiteY19" fmla="*/ 447450 h 614525"/>
                <a:gd name="connsiteX20" fmla="*/ 1371600 w 2418649"/>
                <a:gd name="connsiteY20" fmla="*/ 436020 h 614525"/>
                <a:gd name="connsiteX21" fmla="*/ 1394460 w 2418649"/>
                <a:gd name="connsiteY21" fmla="*/ 523650 h 614525"/>
                <a:gd name="connsiteX22" fmla="*/ 1409700 w 2418649"/>
                <a:gd name="connsiteY22" fmla="*/ 580800 h 614525"/>
                <a:gd name="connsiteX23" fmla="*/ 1417320 w 2418649"/>
                <a:gd name="connsiteY23" fmla="*/ 607470 h 614525"/>
                <a:gd name="connsiteX24" fmla="*/ 1520190 w 2418649"/>
                <a:gd name="connsiteY24" fmla="*/ 611280 h 614525"/>
                <a:gd name="connsiteX25" fmla="*/ 1584960 w 2418649"/>
                <a:gd name="connsiteY25" fmla="*/ 565560 h 614525"/>
                <a:gd name="connsiteX26" fmla="*/ 1699260 w 2418649"/>
                <a:gd name="connsiteY26" fmla="*/ 538890 h 614525"/>
                <a:gd name="connsiteX27" fmla="*/ 1767840 w 2418649"/>
                <a:gd name="connsiteY27" fmla="*/ 542700 h 614525"/>
                <a:gd name="connsiteX28" fmla="*/ 1813560 w 2418649"/>
                <a:gd name="connsiteY28" fmla="*/ 523650 h 614525"/>
                <a:gd name="connsiteX29" fmla="*/ 1832610 w 2418649"/>
                <a:gd name="connsiteY29" fmla="*/ 424590 h 614525"/>
                <a:gd name="connsiteX30" fmla="*/ 2400300 w 2418649"/>
                <a:gd name="connsiteY30" fmla="*/ 329340 h 614525"/>
                <a:gd name="connsiteX31" fmla="*/ 2350770 w 2418649"/>
                <a:gd name="connsiteY31" fmla="*/ 270285 h 614525"/>
                <a:gd name="connsiteX32" fmla="*/ 2364105 w 2418649"/>
                <a:gd name="connsiteY32" fmla="*/ 220755 h 614525"/>
                <a:gd name="connsiteX0" fmla="*/ 0 w 2364399"/>
                <a:gd name="connsiteY0" fmla="*/ 5490 h 614525"/>
                <a:gd name="connsiteX1" fmla="*/ 95250 w 2364399"/>
                <a:gd name="connsiteY1" fmla="*/ 13110 h 614525"/>
                <a:gd name="connsiteX2" fmla="*/ 125730 w 2364399"/>
                <a:gd name="connsiteY2" fmla="*/ 119790 h 614525"/>
                <a:gd name="connsiteX3" fmla="*/ 198120 w 2364399"/>
                <a:gd name="connsiteY3" fmla="*/ 138840 h 614525"/>
                <a:gd name="connsiteX4" fmla="*/ 274320 w 2364399"/>
                <a:gd name="connsiteY4" fmla="*/ 176940 h 614525"/>
                <a:gd name="connsiteX5" fmla="*/ 342900 w 2364399"/>
                <a:gd name="connsiteY5" fmla="*/ 165510 h 614525"/>
                <a:gd name="connsiteX6" fmla="*/ 400050 w 2364399"/>
                <a:gd name="connsiteY6" fmla="*/ 260760 h 614525"/>
                <a:gd name="connsiteX7" fmla="*/ 472440 w 2364399"/>
                <a:gd name="connsiteY7" fmla="*/ 260760 h 614525"/>
                <a:gd name="connsiteX8" fmla="*/ 571500 w 2364399"/>
                <a:gd name="connsiteY8" fmla="*/ 237900 h 614525"/>
                <a:gd name="connsiteX9" fmla="*/ 643890 w 2364399"/>
                <a:gd name="connsiteY9" fmla="*/ 287430 h 614525"/>
                <a:gd name="connsiteX10" fmla="*/ 720090 w 2364399"/>
                <a:gd name="connsiteY10" fmla="*/ 249330 h 614525"/>
                <a:gd name="connsiteX11" fmla="*/ 792480 w 2364399"/>
                <a:gd name="connsiteY11" fmla="*/ 325530 h 614525"/>
                <a:gd name="connsiteX12" fmla="*/ 811530 w 2364399"/>
                <a:gd name="connsiteY12" fmla="*/ 378870 h 614525"/>
                <a:gd name="connsiteX13" fmla="*/ 868680 w 2364399"/>
                <a:gd name="connsiteY13" fmla="*/ 336960 h 614525"/>
                <a:gd name="connsiteX14" fmla="*/ 998220 w 2364399"/>
                <a:gd name="connsiteY14" fmla="*/ 352200 h 614525"/>
                <a:gd name="connsiteX15" fmla="*/ 1055370 w 2364399"/>
                <a:gd name="connsiteY15" fmla="*/ 336960 h 614525"/>
                <a:gd name="connsiteX16" fmla="*/ 1089660 w 2364399"/>
                <a:gd name="connsiteY16" fmla="*/ 382680 h 614525"/>
                <a:gd name="connsiteX17" fmla="*/ 1097280 w 2364399"/>
                <a:gd name="connsiteY17" fmla="*/ 420780 h 614525"/>
                <a:gd name="connsiteX18" fmla="*/ 1234440 w 2364399"/>
                <a:gd name="connsiteY18" fmla="*/ 474120 h 614525"/>
                <a:gd name="connsiteX19" fmla="*/ 1318260 w 2364399"/>
                <a:gd name="connsiteY19" fmla="*/ 447450 h 614525"/>
                <a:gd name="connsiteX20" fmla="*/ 1371600 w 2364399"/>
                <a:gd name="connsiteY20" fmla="*/ 436020 h 614525"/>
                <a:gd name="connsiteX21" fmla="*/ 1394460 w 2364399"/>
                <a:gd name="connsiteY21" fmla="*/ 523650 h 614525"/>
                <a:gd name="connsiteX22" fmla="*/ 1409700 w 2364399"/>
                <a:gd name="connsiteY22" fmla="*/ 580800 h 614525"/>
                <a:gd name="connsiteX23" fmla="*/ 1417320 w 2364399"/>
                <a:gd name="connsiteY23" fmla="*/ 607470 h 614525"/>
                <a:gd name="connsiteX24" fmla="*/ 1520190 w 2364399"/>
                <a:gd name="connsiteY24" fmla="*/ 611280 h 614525"/>
                <a:gd name="connsiteX25" fmla="*/ 1584960 w 2364399"/>
                <a:gd name="connsiteY25" fmla="*/ 565560 h 614525"/>
                <a:gd name="connsiteX26" fmla="*/ 1699260 w 2364399"/>
                <a:gd name="connsiteY26" fmla="*/ 538890 h 614525"/>
                <a:gd name="connsiteX27" fmla="*/ 1767840 w 2364399"/>
                <a:gd name="connsiteY27" fmla="*/ 542700 h 614525"/>
                <a:gd name="connsiteX28" fmla="*/ 1813560 w 2364399"/>
                <a:gd name="connsiteY28" fmla="*/ 523650 h 614525"/>
                <a:gd name="connsiteX29" fmla="*/ 1832610 w 2364399"/>
                <a:gd name="connsiteY29" fmla="*/ 424590 h 614525"/>
                <a:gd name="connsiteX30" fmla="*/ 1960245 w 2364399"/>
                <a:gd name="connsiteY30" fmla="*/ 342675 h 614525"/>
                <a:gd name="connsiteX31" fmla="*/ 2350770 w 2364399"/>
                <a:gd name="connsiteY31" fmla="*/ 270285 h 614525"/>
                <a:gd name="connsiteX32" fmla="*/ 2364105 w 2364399"/>
                <a:gd name="connsiteY32" fmla="*/ 220755 h 614525"/>
                <a:gd name="connsiteX0" fmla="*/ 0 w 2364105"/>
                <a:gd name="connsiteY0" fmla="*/ 5490 h 614525"/>
                <a:gd name="connsiteX1" fmla="*/ 95250 w 2364105"/>
                <a:gd name="connsiteY1" fmla="*/ 13110 h 614525"/>
                <a:gd name="connsiteX2" fmla="*/ 125730 w 2364105"/>
                <a:gd name="connsiteY2" fmla="*/ 119790 h 614525"/>
                <a:gd name="connsiteX3" fmla="*/ 198120 w 2364105"/>
                <a:gd name="connsiteY3" fmla="*/ 138840 h 614525"/>
                <a:gd name="connsiteX4" fmla="*/ 274320 w 2364105"/>
                <a:gd name="connsiteY4" fmla="*/ 176940 h 614525"/>
                <a:gd name="connsiteX5" fmla="*/ 342900 w 2364105"/>
                <a:gd name="connsiteY5" fmla="*/ 165510 h 614525"/>
                <a:gd name="connsiteX6" fmla="*/ 400050 w 2364105"/>
                <a:gd name="connsiteY6" fmla="*/ 260760 h 614525"/>
                <a:gd name="connsiteX7" fmla="*/ 472440 w 2364105"/>
                <a:gd name="connsiteY7" fmla="*/ 260760 h 614525"/>
                <a:gd name="connsiteX8" fmla="*/ 571500 w 2364105"/>
                <a:gd name="connsiteY8" fmla="*/ 237900 h 614525"/>
                <a:gd name="connsiteX9" fmla="*/ 643890 w 2364105"/>
                <a:gd name="connsiteY9" fmla="*/ 287430 h 614525"/>
                <a:gd name="connsiteX10" fmla="*/ 720090 w 2364105"/>
                <a:gd name="connsiteY10" fmla="*/ 249330 h 614525"/>
                <a:gd name="connsiteX11" fmla="*/ 792480 w 2364105"/>
                <a:gd name="connsiteY11" fmla="*/ 325530 h 614525"/>
                <a:gd name="connsiteX12" fmla="*/ 811530 w 2364105"/>
                <a:gd name="connsiteY12" fmla="*/ 378870 h 614525"/>
                <a:gd name="connsiteX13" fmla="*/ 868680 w 2364105"/>
                <a:gd name="connsiteY13" fmla="*/ 336960 h 614525"/>
                <a:gd name="connsiteX14" fmla="*/ 998220 w 2364105"/>
                <a:gd name="connsiteY14" fmla="*/ 352200 h 614525"/>
                <a:gd name="connsiteX15" fmla="*/ 1055370 w 2364105"/>
                <a:gd name="connsiteY15" fmla="*/ 336960 h 614525"/>
                <a:gd name="connsiteX16" fmla="*/ 1089660 w 2364105"/>
                <a:gd name="connsiteY16" fmla="*/ 382680 h 614525"/>
                <a:gd name="connsiteX17" fmla="*/ 1097280 w 2364105"/>
                <a:gd name="connsiteY17" fmla="*/ 420780 h 614525"/>
                <a:gd name="connsiteX18" fmla="*/ 1234440 w 2364105"/>
                <a:gd name="connsiteY18" fmla="*/ 474120 h 614525"/>
                <a:gd name="connsiteX19" fmla="*/ 1318260 w 2364105"/>
                <a:gd name="connsiteY19" fmla="*/ 447450 h 614525"/>
                <a:gd name="connsiteX20" fmla="*/ 1371600 w 2364105"/>
                <a:gd name="connsiteY20" fmla="*/ 436020 h 614525"/>
                <a:gd name="connsiteX21" fmla="*/ 1394460 w 2364105"/>
                <a:gd name="connsiteY21" fmla="*/ 523650 h 614525"/>
                <a:gd name="connsiteX22" fmla="*/ 1409700 w 2364105"/>
                <a:gd name="connsiteY22" fmla="*/ 580800 h 614525"/>
                <a:gd name="connsiteX23" fmla="*/ 1417320 w 2364105"/>
                <a:gd name="connsiteY23" fmla="*/ 607470 h 614525"/>
                <a:gd name="connsiteX24" fmla="*/ 1520190 w 2364105"/>
                <a:gd name="connsiteY24" fmla="*/ 611280 h 614525"/>
                <a:gd name="connsiteX25" fmla="*/ 1584960 w 2364105"/>
                <a:gd name="connsiteY25" fmla="*/ 565560 h 614525"/>
                <a:gd name="connsiteX26" fmla="*/ 1699260 w 2364105"/>
                <a:gd name="connsiteY26" fmla="*/ 538890 h 614525"/>
                <a:gd name="connsiteX27" fmla="*/ 1767840 w 2364105"/>
                <a:gd name="connsiteY27" fmla="*/ 542700 h 614525"/>
                <a:gd name="connsiteX28" fmla="*/ 1813560 w 2364105"/>
                <a:gd name="connsiteY28" fmla="*/ 523650 h 614525"/>
                <a:gd name="connsiteX29" fmla="*/ 1832610 w 2364105"/>
                <a:gd name="connsiteY29" fmla="*/ 424590 h 614525"/>
                <a:gd name="connsiteX30" fmla="*/ 1908810 w 2364105"/>
                <a:gd name="connsiteY30" fmla="*/ 403635 h 614525"/>
                <a:gd name="connsiteX31" fmla="*/ 2350770 w 2364105"/>
                <a:gd name="connsiteY31" fmla="*/ 270285 h 614525"/>
                <a:gd name="connsiteX32" fmla="*/ 2364105 w 2364105"/>
                <a:gd name="connsiteY32" fmla="*/ 220755 h 614525"/>
                <a:gd name="connsiteX0" fmla="*/ 0 w 2364105"/>
                <a:gd name="connsiteY0" fmla="*/ 5490 h 614525"/>
                <a:gd name="connsiteX1" fmla="*/ 95250 w 2364105"/>
                <a:gd name="connsiteY1" fmla="*/ 13110 h 614525"/>
                <a:gd name="connsiteX2" fmla="*/ 125730 w 2364105"/>
                <a:gd name="connsiteY2" fmla="*/ 119790 h 614525"/>
                <a:gd name="connsiteX3" fmla="*/ 198120 w 2364105"/>
                <a:gd name="connsiteY3" fmla="*/ 138840 h 614525"/>
                <a:gd name="connsiteX4" fmla="*/ 274320 w 2364105"/>
                <a:gd name="connsiteY4" fmla="*/ 176940 h 614525"/>
                <a:gd name="connsiteX5" fmla="*/ 342900 w 2364105"/>
                <a:gd name="connsiteY5" fmla="*/ 165510 h 614525"/>
                <a:gd name="connsiteX6" fmla="*/ 400050 w 2364105"/>
                <a:gd name="connsiteY6" fmla="*/ 260760 h 614525"/>
                <a:gd name="connsiteX7" fmla="*/ 472440 w 2364105"/>
                <a:gd name="connsiteY7" fmla="*/ 260760 h 614525"/>
                <a:gd name="connsiteX8" fmla="*/ 571500 w 2364105"/>
                <a:gd name="connsiteY8" fmla="*/ 237900 h 614525"/>
                <a:gd name="connsiteX9" fmla="*/ 643890 w 2364105"/>
                <a:gd name="connsiteY9" fmla="*/ 287430 h 614525"/>
                <a:gd name="connsiteX10" fmla="*/ 720090 w 2364105"/>
                <a:gd name="connsiteY10" fmla="*/ 249330 h 614525"/>
                <a:gd name="connsiteX11" fmla="*/ 792480 w 2364105"/>
                <a:gd name="connsiteY11" fmla="*/ 325530 h 614525"/>
                <a:gd name="connsiteX12" fmla="*/ 811530 w 2364105"/>
                <a:gd name="connsiteY12" fmla="*/ 378870 h 614525"/>
                <a:gd name="connsiteX13" fmla="*/ 868680 w 2364105"/>
                <a:gd name="connsiteY13" fmla="*/ 336960 h 614525"/>
                <a:gd name="connsiteX14" fmla="*/ 998220 w 2364105"/>
                <a:gd name="connsiteY14" fmla="*/ 352200 h 614525"/>
                <a:gd name="connsiteX15" fmla="*/ 1055370 w 2364105"/>
                <a:gd name="connsiteY15" fmla="*/ 336960 h 614525"/>
                <a:gd name="connsiteX16" fmla="*/ 1089660 w 2364105"/>
                <a:gd name="connsiteY16" fmla="*/ 382680 h 614525"/>
                <a:gd name="connsiteX17" fmla="*/ 1097280 w 2364105"/>
                <a:gd name="connsiteY17" fmla="*/ 420780 h 614525"/>
                <a:gd name="connsiteX18" fmla="*/ 1234440 w 2364105"/>
                <a:gd name="connsiteY18" fmla="*/ 474120 h 614525"/>
                <a:gd name="connsiteX19" fmla="*/ 1318260 w 2364105"/>
                <a:gd name="connsiteY19" fmla="*/ 447450 h 614525"/>
                <a:gd name="connsiteX20" fmla="*/ 1371600 w 2364105"/>
                <a:gd name="connsiteY20" fmla="*/ 436020 h 614525"/>
                <a:gd name="connsiteX21" fmla="*/ 1394460 w 2364105"/>
                <a:gd name="connsiteY21" fmla="*/ 523650 h 614525"/>
                <a:gd name="connsiteX22" fmla="*/ 1409700 w 2364105"/>
                <a:gd name="connsiteY22" fmla="*/ 580800 h 614525"/>
                <a:gd name="connsiteX23" fmla="*/ 1417320 w 2364105"/>
                <a:gd name="connsiteY23" fmla="*/ 607470 h 614525"/>
                <a:gd name="connsiteX24" fmla="*/ 1520190 w 2364105"/>
                <a:gd name="connsiteY24" fmla="*/ 611280 h 614525"/>
                <a:gd name="connsiteX25" fmla="*/ 1584960 w 2364105"/>
                <a:gd name="connsiteY25" fmla="*/ 565560 h 614525"/>
                <a:gd name="connsiteX26" fmla="*/ 1699260 w 2364105"/>
                <a:gd name="connsiteY26" fmla="*/ 538890 h 614525"/>
                <a:gd name="connsiteX27" fmla="*/ 1767840 w 2364105"/>
                <a:gd name="connsiteY27" fmla="*/ 542700 h 614525"/>
                <a:gd name="connsiteX28" fmla="*/ 1813560 w 2364105"/>
                <a:gd name="connsiteY28" fmla="*/ 523650 h 614525"/>
                <a:gd name="connsiteX29" fmla="*/ 1832610 w 2364105"/>
                <a:gd name="connsiteY29" fmla="*/ 424590 h 614525"/>
                <a:gd name="connsiteX30" fmla="*/ 1908810 w 2364105"/>
                <a:gd name="connsiteY30" fmla="*/ 403635 h 614525"/>
                <a:gd name="connsiteX31" fmla="*/ 1990725 w 2364105"/>
                <a:gd name="connsiteY31" fmla="*/ 378870 h 614525"/>
                <a:gd name="connsiteX32" fmla="*/ 2350770 w 2364105"/>
                <a:gd name="connsiteY32" fmla="*/ 270285 h 614525"/>
                <a:gd name="connsiteX33" fmla="*/ 2364105 w 2364105"/>
                <a:gd name="connsiteY33" fmla="*/ 220755 h 614525"/>
                <a:gd name="connsiteX0" fmla="*/ 0 w 2364105"/>
                <a:gd name="connsiteY0" fmla="*/ 5490 h 614525"/>
                <a:gd name="connsiteX1" fmla="*/ 95250 w 2364105"/>
                <a:gd name="connsiteY1" fmla="*/ 13110 h 614525"/>
                <a:gd name="connsiteX2" fmla="*/ 125730 w 2364105"/>
                <a:gd name="connsiteY2" fmla="*/ 119790 h 614525"/>
                <a:gd name="connsiteX3" fmla="*/ 198120 w 2364105"/>
                <a:gd name="connsiteY3" fmla="*/ 138840 h 614525"/>
                <a:gd name="connsiteX4" fmla="*/ 274320 w 2364105"/>
                <a:gd name="connsiteY4" fmla="*/ 176940 h 614525"/>
                <a:gd name="connsiteX5" fmla="*/ 342900 w 2364105"/>
                <a:gd name="connsiteY5" fmla="*/ 165510 h 614525"/>
                <a:gd name="connsiteX6" fmla="*/ 400050 w 2364105"/>
                <a:gd name="connsiteY6" fmla="*/ 260760 h 614525"/>
                <a:gd name="connsiteX7" fmla="*/ 472440 w 2364105"/>
                <a:gd name="connsiteY7" fmla="*/ 260760 h 614525"/>
                <a:gd name="connsiteX8" fmla="*/ 571500 w 2364105"/>
                <a:gd name="connsiteY8" fmla="*/ 237900 h 614525"/>
                <a:gd name="connsiteX9" fmla="*/ 643890 w 2364105"/>
                <a:gd name="connsiteY9" fmla="*/ 287430 h 614525"/>
                <a:gd name="connsiteX10" fmla="*/ 720090 w 2364105"/>
                <a:gd name="connsiteY10" fmla="*/ 249330 h 614525"/>
                <a:gd name="connsiteX11" fmla="*/ 792480 w 2364105"/>
                <a:gd name="connsiteY11" fmla="*/ 325530 h 614525"/>
                <a:gd name="connsiteX12" fmla="*/ 811530 w 2364105"/>
                <a:gd name="connsiteY12" fmla="*/ 378870 h 614525"/>
                <a:gd name="connsiteX13" fmla="*/ 868680 w 2364105"/>
                <a:gd name="connsiteY13" fmla="*/ 336960 h 614525"/>
                <a:gd name="connsiteX14" fmla="*/ 998220 w 2364105"/>
                <a:gd name="connsiteY14" fmla="*/ 352200 h 614525"/>
                <a:gd name="connsiteX15" fmla="*/ 1055370 w 2364105"/>
                <a:gd name="connsiteY15" fmla="*/ 336960 h 614525"/>
                <a:gd name="connsiteX16" fmla="*/ 1089660 w 2364105"/>
                <a:gd name="connsiteY16" fmla="*/ 382680 h 614525"/>
                <a:gd name="connsiteX17" fmla="*/ 1097280 w 2364105"/>
                <a:gd name="connsiteY17" fmla="*/ 420780 h 614525"/>
                <a:gd name="connsiteX18" fmla="*/ 1234440 w 2364105"/>
                <a:gd name="connsiteY18" fmla="*/ 474120 h 614525"/>
                <a:gd name="connsiteX19" fmla="*/ 1318260 w 2364105"/>
                <a:gd name="connsiteY19" fmla="*/ 447450 h 614525"/>
                <a:gd name="connsiteX20" fmla="*/ 1371600 w 2364105"/>
                <a:gd name="connsiteY20" fmla="*/ 436020 h 614525"/>
                <a:gd name="connsiteX21" fmla="*/ 1394460 w 2364105"/>
                <a:gd name="connsiteY21" fmla="*/ 523650 h 614525"/>
                <a:gd name="connsiteX22" fmla="*/ 1409700 w 2364105"/>
                <a:gd name="connsiteY22" fmla="*/ 580800 h 614525"/>
                <a:gd name="connsiteX23" fmla="*/ 1417320 w 2364105"/>
                <a:gd name="connsiteY23" fmla="*/ 607470 h 614525"/>
                <a:gd name="connsiteX24" fmla="*/ 1520190 w 2364105"/>
                <a:gd name="connsiteY24" fmla="*/ 611280 h 614525"/>
                <a:gd name="connsiteX25" fmla="*/ 1584960 w 2364105"/>
                <a:gd name="connsiteY25" fmla="*/ 565560 h 614525"/>
                <a:gd name="connsiteX26" fmla="*/ 1699260 w 2364105"/>
                <a:gd name="connsiteY26" fmla="*/ 538890 h 614525"/>
                <a:gd name="connsiteX27" fmla="*/ 1767840 w 2364105"/>
                <a:gd name="connsiteY27" fmla="*/ 542700 h 614525"/>
                <a:gd name="connsiteX28" fmla="*/ 1813560 w 2364105"/>
                <a:gd name="connsiteY28" fmla="*/ 523650 h 614525"/>
                <a:gd name="connsiteX29" fmla="*/ 1832610 w 2364105"/>
                <a:gd name="connsiteY29" fmla="*/ 424590 h 614525"/>
                <a:gd name="connsiteX30" fmla="*/ 1908810 w 2364105"/>
                <a:gd name="connsiteY30" fmla="*/ 403635 h 614525"/>
                <a:gd name="connsiteX31" fmla="*/ 1967865 w 2364105"/>
                <a:gd name="connsiteY31" fmla="*/ 346485 h 614525"/>
                <a:gd name="connsiteX32" fmla="*/ 2350770 w 2364105"/>
                <a:gd name="connsiteY32" fmla="*/ 270285 h 614525"/>
                <a:gd name="connsiteX33" fmla="*/ 2364105 w 2364105"/>
                <a:gd name="connsiteY33" fmla="*/ 220755 h 614525"/>
                <a:gd name="connsiteX0" fmla="*/ 0 w 2364105"/>
                <a:gd name="connsiteY0" fmla="*/ 5490 h 614525"/>
                <a:gd name="connsiteX1" fmla="*/ 95250 w 2364105"/>
                <a:gd name="connsiteY1" fmla="*/ 13110 h 614525"/>
                <a:gd name="connsiteX2" fmla="*/ 125730 w 2364105"/>
                <a:gd name="connsiteY2" fmla="*/ 119790 h 614525"/>
                <a:gd name="connsiteX3" fmla="*/ 198120 w 2364105"/>
                <a:gd name="connsiteY3" fmla="*/ 138840 h 614525"/>
                <a:gd name="connsiteX4" fmla="*/ 274320 w 2364105"/>
                <a:gd name="connsiteY4" fmla="*/ 176940 h 614525"/>
                <a:gd name="connsiteX5" fmla="*/ 342900 w 2364105"/>
                <a:gd name="connsiteY5" fmla="*/ 165510 h 614525"/>
                <a:gd name="connsiteX6" fmla="*/ 400050 w 2364105"/>
                <a:gd name="connsiteY6" fmla="*/ 260760 h 614525"/>
                <a:gd name="connsiteX7" fmla="*/ 472440 w 2364105"/>
                <a:gd name="connsiteY7" fmla="*/ 260760 h 614525"/>
                <a:gd name="connsiteX8" fmla="*/ 571500 w 2364105"/>
                <a:gd name="connsiteY8" fmla="*/ 237900 h 614525"/>
                <a:gd name="connsiteX9" fmla="*/ 643890 w 2364105"/>
                <a:gd name="connsiteY9" fmla="*/ 287430 h 614525"/>
                <a:gd name="connsiteX10" fmla="*/ 720090 w 2364105"/>
                <a:gd name="connsiteY10" fmla="*/ 249330 h 614525"/>
                <a:gd name="connsiteX11" fmla="*/ 792480 w 2364105"/>
                <a:gd name="connsiteY11" fmla="*/ 325530 h 614525"/>
                <a:gd name="connsiteX12" fmla="*/ 811530 w 2364105"/>
                <a:gd name="connsiteY12" fmla="*/ 378870 h 614525"/>
                <a:gd name="connsiteX13" fmla="*/ 868680 w 2364105"/>
                <a:gd name="connsiteY13" fmla="*/ 336960 h 614525"/>
                <a:gd name="connsiteX14" fmla="*/ 998220 w 2364105"/>
                <a:gd name="connsiteY14" fmla="*/ 352200 h 614525"/>
                <a:gd name="connsiteX15" fmla="*/ 1055370 w 2364105"/>
                <a:gd name="connsiteY15" fmla="*/ 336960 h 614525"/>
                <a:gd name="connsiteX16" fmla="*/ 1089660 w 2364105"/>
                <a:gd name="connsiteY16" fmla="*/ 382680 h 614525"/>
                <a:gd name="connsiteX17" fmla="*/ 1097280 w 2364105"/>
                <a:gd name="connsiteY17" fmla="*/ 420780 h 614525"/>
                <a:gd name="connsiteX18" fmla="*/ 1234440 w 2364105"/>
                <a:gd name="connsiteY18" fmla="*/ 474120 h 614525"/>
                <a:gd name="connsiteX19" fmla="*/ 1318260 w 2364105"/>
                <a:gd name="connsiteY19" fmla="*/ 447450 h 614525"/>
                <a:gd name="connsiteX20" fmla="*/ 1371600 w 2364105"/>
                <a:gd name="connsiteY20" fmla="*/ 436020 h 614525"/>
                <a:gd name="connsiteX21" fmla="*/ 1394460 w 2364105"/>
                <a:gd name="connsiteY21" fmla="*/ 523650 h 614525"/>
                <a:gd name="connsiteX22" fmla="*/ 1409700 w 2364105"/>
                <a:gd name="connsiteY22" fmla="*/ 580800 h 614525"/>
                <a:gd name="connsiteX23" fmla="*/ 1417320 w 2364105"/>
                <a:gd name="connsiteY23" fmla="*/ 607470 h 614525"/>
                <a:gd name="connsiteX24" fmla="*/ 1520190 w 2364105"/>
                <a:gd name="connsiteY24" fmla="*/ 611280 h 614525"/>
                <a:gd name="connsiteX25" fmla="*/ 1584960 w 2364105"/>
                <a:gd name="connsiteY25" fmla="*/ 565560 h 614525"/>
                <a:gd name="connsiteX26" fmla="*/ 1699260 w 2364105"/>
                <a:gd name="connsiteY26" fmla="*/ 538890 h 614525"/>
                <a:gd name="connsiteX27" fmla="*/ 1767840 w 2364105"/>
                <a:gd name="connsiteY27" fmla="*/ 542700 h 614525"/>
                <a:gd name="connsiteX28" fmla="*/ 1813560 w 2364105"/>
                <a:gd name="connsiteY28" fmla="*/ 523650 h 614525"/>
                <a:gd name="connsiteX29" fmla="*/ 1832610 w 2364105"/>
                <a:gd name="connsiteY29" fmla="*/ 424590 h 614525"/>
                <a:gd name="connsiteX30" fmla="*/ 1908810 w 2364105"/>
                <a:gd name="connsiteY30" fmla="*/ 403635 h 614525"/>
                <a:gd name="connsiteX31" fmla="*/ 1967865 w 2364105"/>
                <a:gd name="connsiteY31" fmla="*/ 346485 h 614525"/>
                <a:gd name="connsiteX32" fmla="*/ 2080260 w 2364105"/>
                <a:gd name="connsiteY32" fmla="*/ 323625 h 614525"/>
                <a:gd name="connsiteX33" fmla="*/ 2350770 w 2364105"/>
                <a:gd name="connsiteY33" fmla="*/ 270285 h 614525"/>
                <a:gd name="connsiteX34" fmla="*/ 2364105 w 2364105"/>
                <a:gd name="connsiteY34" fmla="*/ 220755 h 614525"/>
                <a:gd name="connsiteX0" fmla="*/ 0 w 2364105"/>
                <a:gd name="connsiteY0" fmla="*/ 5490 h 614525"/>
                <a:gd name="connsiteX1" fmla="*/ 95250 w 2364105"/>
                <a:gd name="connsiteY1" fmla="*/ 13110 h 614525"/>
                <a:gd name="connsiteX2" fmla="*/ 125730 w 2364105"/>
                <a:gd name="connsiteY2" fmla="*/ 119790 h 614525"/>
                <a:gd name="connsiteX3" fmla="*/ 198120 w 2364105"/>
                <a:gd name="connsiteY3" fmla="*/ 138840 h 614525"/>
                <a:gd name="connsiteX4" fmla="*/ 274320 w 2364105"/>
                <a:gd name="connsiteY4" fmla="*/ 176940 h 614525"/>
                <a:gd name="connsiteX5" fmla="*/ 342900 w 2364105"/>
                <a:gd name="connsiteY5" fmla="*/ 165510 h 614525"/>
                <a:gd name="connsiteX6" fmla="*/ 400050 w 2364105"/>
                <a:gd name="connsiteY6" fmla="*/ 260760 h 614525"/>
                <a:gd name="connsiteX7" fmla="*/ 472440 w 2364105"/>
                <a:gd name="connsiteY7" fmla="*/ 260760 h 614525"/>
                <a:gd name="connsiteX8" fmla="*/ 571500 w 2364105"/>
                <a:gd name="connsiteY8" fmla="*/ 237900 h 614525"/>
                <a:gd name="connsiteX9" fmla="*/ 643890 w 2364105"/>
                <a:gd name="connsiteY9" fmla="*/ 287430 h 614525"/>
                <a:gd name="connsiteX10" fmla="*/ 720090 w 2364105"/>
                <a:gd name="connsiteY10" fmla="*/ 249330 h 614525"/>
                <a:gd name="connsiteX11" fmla="*/ 792480 w 2364105"/>
                <a:gd name="connsiteY11" fmla="*/ 325530 h 614525"/>
                <a:gd name="connsiteX12" fmla="*/ 811530 w 2364105"/>
                <a:gd name="connsiteY12" fmla="*/ 378870 h 614525"/>
                <a:gd name="connsiteX13" fmla="*/ 868680 w 2364105"/>
                <a:gd name="connsiteY13" fmla="*/ 336960 h 614525"/>
                <a:gd name="connsiteX14" fmla="*/ 998220 w 2364105"/>
                <a:gd name="connsiteY14" fmla="*/ 352200 h 614525"/>
                <a:gd name="connsiteX15" fmla="*/ 1055370 w 2364105"/>
                <a:gd name="connsiteY15" fmla="*/ 336960 h 614525"/>
                <a:gd name="connsiteX16" fmla="*/ 1089660 w 2364105"/>
                <a:gd name="connsiteY16" fmla="*/ 382680 h 614525"/>
                <a:gd name="connsiteX17" fmla="*/ 1097280 w 2364105"/>
                <a:gd name="connsiteY17" fmla="*/ 420780 h 614525"/>
                <a:gd name="connsiteX18" fmla="*/ 1234440 w 2364105"/>
                <a:gd name="connsiteY18" fmla="*/ 474120 h 614525"/>
                <a:gd name="connsiteX19" fmla="*/ 1318260 w 2364105"/>
                <a:gd name="connsiteY19" fmla="*/ 447450 h 614525"/>
                <a:gd name="connsiteX20" fmla="*/ 1371600 w 2364105"/>
                <a:gd name="connsiteY20" fmla="*/ 436020 h 614525"/>
                <a:gd name="connsiteX21" fmla="*/ 1394460 w 2364105"/>
                <a:gd name="connsiteY21" fmla="*/ 523650 h 614525"/>
                <a:gd name="connsiteX22" fmla="*/ 1409700 w 2364105"/>
                <a:gd name="connsiteY22" fmla="*/ 580800 h 614525"/>
                <a:gd name="connsiteX23" fmla="*/ 1417320 w 2364105"/>
                <a:gd name="connsiteY23" fmla="*/ 607470 h 614525"/>
                <a:gd name="connsiteX24" fmla="*/ 1520190 w 2364105"/>
                <a:gd name="connsiteY24" fmla="*/ 611280 h 614525"/>
                <a:gd name="connsiteX25" fmla="*/ 1584960 w 2364105"/>
                <a:gd name="connsiteY25" fmla="*/ 565560 h 614525"/>
                <a:gd name="connsiteX26" fmla="*/ 1699260 w 2364105"/>
                <a:gd name="connsiteY26" fmla="*/ 538890 h 614525"/>
                <a:gd name="connsiteX27" fmla="*/ 1767840 w 2364105"/>
                <a:gd name="connsiteY27" fmla="*/ 542700 h 614525"/>
                <a:gd name="connsiteX28" fmla="*/ 1813560 w 2364105"/>
                <a:gd name="connsiteY28" fmla="*/ 523650 h 614525"/>
                <a:gd name="connsiteX29" fmla="*/ 1832610 w 2364105"/>
                <a:gd name="connsiteY29" fmla="*/ 424590 h 614525"/>
                <a:gd name="connsiteX30" fmla="*/ 1908810 w 2364105"/>
                <a:gd name="connsiteY30" fmla="*/ 403635 h 614525"/>
                <a:gd name="connsiteX31" fmla="*/ 1967865 w 2364105"/>
                <a:gd name="connsiteY31" fmla="*/ 346485 h 614525"/>
                <a:gd name="connsiteX32" fmla="*/ 2076450 w 2364105"/>
                <a:gd name="connsiteY32" fmla="*/ 340770 h 614525"/>
                <a:gd name="connsiteX33" fmla="*/ 2350770 w 2364105"/>
                <a:gd name="connsiteY33" fmla="*/ 270285 h 614525"/>
                <a:gd name="connsiteX34" fmla="*/ 2364105 w 2364105"/>
                <a:gd name="connsiteY34" fmla="*/ 220755 h 614525"/>
                <a:gd name="connsiteX0" fmla="*/ 0 w 2364105"/>
                <a:gd name="connsiteY0" fmla="*/ 5490 h 614525"/>
                <a:gd name="connsiteX1" fmla="*/ 95250 w 2364105"/>
                <a:gd name="connsiteY1" fmla="*/ 13110 h 614525"/>
                <a:gd name="connsiteX2" fmla="*/ 125730 w 2364105"/>
                <a:gd name="connsiteY2" fmla="*/ 119790 h 614525"/>
                <a:gd name="connsiteX3" fmla="*/ 198120 w 2364105"/>
                <a:gd name="connsiteY3" fmla="*/ 138840 h 614525"/>
                <a:gd name="connsiteX4" fmla="*/ 274320 w 2364105"/>
                <a:gd name="connsiteY4" fmla="*/ 176940 h 614525"/>
                <a:gd name="connsiteX5" fmla="*/ 342900 w 2364105"/>
                <a:gd name="connsiteY5" fmla="*/ 165510 h 614525"/>
                <a:gd name="connsiteX6" fmla="*/ 400050 w 2364105"/>
                <a:gd name="connsiteY6" fmla="*/ 260760 h 614525"/>
                <a:gd name="connsiteX7" fmla="*/ 472440 w 2364105"/>
                <a:gd name="connsiteY7" fmla="*/ 260760 h 614525"/>
                <a:gd name="connsiteX8" fmla="*/ 571500 w 2364105"/>
                <a:gd name="connsiteY8" fmla="*/ 237900 h 614525"/>
                <a:gd name="connsiteX9" fmla="*/ 643890 w 2364105"/>
                <a:gd name="connsiteY9" fmla="*/ 287430 h 614525"/>
                <a:gd name="connsiteX10" fmla="*/ 720090 w 2364105"/>
                <a:gd name="connsiteY10" fmla="*/ 249330 h 614525"/>
                <a:gd name="connsiteX11" fmla="*/ 792480 w 2364105"/>
                <a:gd name="connsiteY11" fmla="*/ 325530 h 614525"/>
                <a:gd name="connsiteX12" fmla="*/ 811530 w 2364105"/>
                <a:gd name="connsiteY12" fmla="*/ 378870 h 614525"/>
                <a:gd name="connsiteX13" fmla="*/ 868680 w 2364105"/>
                <a:gd name="connsiteY13" fmla="*/ 336960 h 614525"/>
                <a:gd name="connsiteX14" fmla="*/ 998220 w 2364105"/>
                <a:gd name="connsiteY14" fmla="*/ 352200 h 614525"/>
                <a:gd name="connsiteX15" fmla="*/ 1055370 w 2364105"/>
                <a:gd name="connsiteY15" fmla="*/ 336960 h 614525"/>
                <a:gd name="connsiteX16" fmla="*/ 1089660 w 2364105"/>
                <a:gd name="connsiteY16" fmla="*/ 382680 h 614525"/>
                <a:gd name="connsiteX17" fmla="*/ 1097280 w 2364105"/>
                <a:gd name="connsiteY17" fmla="*/ 420780 h 614525"/>
                <a:gd name="connsiteX18" fmla="*/ 1234440 w 2364105"/>
                <a:gd name="connsiteY18" fmla="*/ 474120 h 614525"/>
                <a:gd name="connsiteX19" fmla="*/ 1318260 w 2364105"/>
                <a:gd name="connsiteY19" fmla="*/ 447450 h 614525"/>
                <a:gd name="connsiteX20" fmla="*/ 1371600 w 2364105"/>
                <a:gd name="connsiteY20" fmla="*/ 436020 h 614525"/>
                <a:gd name="connsiteX21" fmla="*/ 1394460 w 2364105"/>
                <a:gd name="connsiteY21" fmla="*/ 523650 h 614525"/>
                <a:gd name="connsiteX22" fmla="*/ 1409700 w 2364105"/>
                <a:gd name="connsiteY22" fmla="*/ 580800 h 614525"/>
                <a:gd name="connsiteX23" fmla="*/ 1417320 w 2364105"/>
                <a:gd name="connsiteY23" fmla="*/ 607470 h 614525"/>
                <a:gd name="connsiteX24" fmla="*/ 1520190 w 2364105"/>
                <a:gd name="connsiteY24" fmla="*/ 611280 h 614525"/>
                <a:gd name="connsiteX25" fmla="*/ 1584960 w 2364105"/>
                <a:gd name="connsiteY25" fmla="*/ 565560 h 614525"/>
                <a:gd name="connsiteX26" fmla="*/ 1699260 w 2364105"/>
                <a:gd name="connsiteY26" fmla="*/ 538890 h 614525"/>
                <a:gd name="connsiteX27" fmla="*/ 1767840 w 2364105"/>
                <a:gd name="connsiteY27" fmla="*/ 542700 h 614525"/>
                <a:gd name="connsiteX28" fmla="*/ 1813560 w 2364105"/>
                <a:gd name="connsiteY28" fmla="*/ 523650 h 614525"/>
                <a:gd name="connsiteX29" fmla="*/ 1832610 w 2364105"/>
                <a:gd name="connsiteY29" fmla="*/ 424590 h 614525"/>
                <a:gd name="connsiteX30" fmla="*/ 1908810 w 2364105"/>
                <a:gd name="connsiteY30" fmla="*/ 403635 h 614525"/>
                <a:gd name="connsiteX31" fmla="*/ 1967865 w 2364105"/>
                <a:gd name="connsiteY31" fmla="*/ 346485 h 614525"/>
                <a:gd name="connsiteX32" fmla="*/ 2076450 w 2364105"/>
                <a:gd name="connsiteY32" fmla="*/ 340770 h 614525"/>
                <a:gd name="connsiteX33" fmla="*/ 2240280 w 2364105"/>
                <a:gd name="connsiteY33" fmla="*/ 304575 h 614525"/>
                <a:gd name="connsiteX34" fmla="*/ 2364105 w 2364105"/>
                <a:gd name="connsiteY34" fmla="*/ 220755 h 614525"/>
                <a:gd name="connsiteX0" fmla="*/ 0 w 2364105"/>
                <a:gd name="connsiteY0" fmla="*/ 5490 h 614525"/>
                <a:gd name="connsiteX1" fmla="*/ 95250 w 2364105"/>
                <a:gd name="connsiteY1" fmla="*/ 13110 h 614525"/>
                <a:gd name="connsiteX2" fmla="*/ 125730 w 2364105"/>
                <a:gd name="connsiteY2" fmla="*/ 119790 h 614525"/>
                <a:gd name="connsiteX3" fmla="*/ 198120 w 2364105"/>
                <a:gd name="connsiteY3" fmla="*/ 138840 h 614525"/>
                <a:gd name="connsiteX4" fmla="*/ 274320 w 2364105"/>
                <a:gd name="connsiteY4" fmla="*/ 176940 h 614525"/>
                <a:gd name="connsiteX5" fmla="*/ 342900 w 2364105"/>
                <a:gd name="connsiteY5" fmla="*/ 165510 h 614525"/>
                <a:gd name="connsiteX6" fmla="*/ 400050 w 2364105"/>
                <a:gd name="connsiteY6" fmla="*/ 260760 h 614525"/>
                <a:gd name="connsiteX7" fmla="*/ 472440 w 2364105"/>
                <a:gd name="connsiteY7" fmla="*/ 260760 h 614525"/>
                <a:gd name="connsiteX8" fmla="*/ 571500 w 2364105"/>
                <a:gd name="connsiteY8" fmla="*/ 237900 h 614525"/>
                <a:gd name="connsiteX9" fmla="*/ 643890 w 2364105"/>
                <a:gd name="connsiteY9" fmla="*/ 287430 h 614525"/>
                <a:gd name="connsiteX10" fmla="*/ 720090 w 2364105"/>
                <a:gd name="connsiteY10" fmla="*/ 249330 h 614525"/>
                <a:gd name="connsiteX11" fmla="*/ 792480 w 2364105"/>
                <a:gd name="connsiteY11" fmla="*/ 325530 h 614525"/>
                <a:gd name="connsiteX12" fmla="*/ 811530 w 2364105"/>
                <a:gd name="connsiteY12" fmla="*/ 378870 h 614525"/>
                <a:gd name="connsiteX13" fmla="*/ 868680 w 2364105"/>
                <a:gd name="connsiteY13" fmla="*/ 336960 h 614525"/>
                <a:gd name="connsiteX14" fmla="*/ 998220 w 2364105"/>
                <a:gd name="connsiteY14" fmla="*/ 352200 h 614525"/>
                <a:gd name="connsiteX15" fmla="*/ 1055370 w 2364105"/>
                <a:gd name="connsiteY15" fmla="*/ 336960 h 614525"/>
                <a:gd name="connsiteX16" fmla="*/ 1089660 w 2364105"/>
                <a:gd name="connsiteY16" fmla="*/ 382680 h 614525"/>
                <a:gd name="connsiteX17" fmla="*/ 1097280 w 2364105"/>
                <a:gd name="connsiteY17" fmla="*/ 420780 h 614525"/>
                <a:gd name="connsiteX18" fmla="*/ 1234440 w 2364105"/>
                <a:gd name="connsiteY18" fmla="*/ 474120 h 614525"/>
                <a:gd name="connsiteX19" fmla="*/ 1318260 w 2364105"/>
                <a:gd name="connsiteY19" fmla="*/ 447450 h 614525"/>
                <a:gd name="connsiteX20" fmla="*/ 1371600 w 2364105"/>
                <a:gd name="connsiteY20" fmla="*/ 436020 h 614525"/>
                <a:gd name="connsiteX21" fmla="*/ 1394460 w 2364105"/>
                <a:gd name="connsiteY21" fmla="*/ 523650 h 614525"/>
                <a:gd name="connsiteX22" fmla="*/ 1409700 w 2364105"/>
                <a:gd name="connsiteY22" fmla="*/ 580800 h 614525"/>
                <a:gd name="connsiteX23" fmla="*/ 1417320 w 2364105"/>
                <a:gd name="connsiteY23" fmla="*/ 607470 h 614525"/>
                <a:gd name="connsiteX24" fmla="*/ 1520190 w 2364105"/>
                <a:gd name="connsiteY24" fmla="*/ 611280 h 614525"/>
                <a:gd name="connsiteX25" fmla="*/ 1584960 w 2364105"/>
                <a:gd name="connsiteY25" fmla="*/ 565560 h 614525"/>
                <a:gd name="connsiteX26" fmla="*/ 1699260 w 2364105"/>
                <a:gd name="connsiteY26" fmla="*/ 538890 h 614525"/>
                <a:gd name="connsiteX27" fmla="*/ 1767840 w 2364105"/>
                <a:gd name="connsiteY27" fmla="*/ 542700 h 614525"/>
                <a:gd name="connsiteX28" fmla="*/ 1813560 w 2364105"/>
                <a:gd name="connsiteY28" fmla="*/ 523650 h 614525"/>
                <a:gd name="connsiteX29" fmla="*/ 1832610 w 2364105"/>
                <a:gd name="connsiteY29" fmla="*/ 424590 h 614525"/>
                <a:gd name="connsiteX30" fmla="*/ 1908810 w 2364105"/>
                <a:gd name="connsiteY30" fmla="*/ 403635 h 614525"/>
                <a:gd name="connsiteX31" fmla="*/ 1967865 w 2364105"/>
                <a:gd name="connsiteY31" fmla="*/ 346485 h 614525"/>
                <a:gd name="connsiteX32" fmla="*/ 2076450 w 2364105"/>
                <a:gd name="connsiteY32" fmla="*/ 340770 h 614525"/>
                <a:gd name="connsiteX33" fmla="*/ 2240280 w 2364105"/>
                <a:gd name="connsiteY33" fmla="*/ 304575 h 614525"/>
                <a:gd name="connsiteX34" fmla="*/ 2364105 w 2364105"/>
                <a:gd name="connsiteY34" fmla="*/ 220755 h 614525"/>
                <a:gd name="connsiteX0" fmla="*/ 0 w 2364105"/>
                <a:gd name="connsiteY0" fmla="*/ 5490 h 614525"/>
                <a:gd name="connsiteX1" fmla="*/ 95250 w 2364105"/>
                <a:gd name="connsiteY1" fmla="*/ 13110 h 614525"/>
                <a:gd name="connsiteX2" fmla="*/ 125730 w 2364105"/>
                <a:gd name="connsiteY2" fmla="*/ 119790 h 614525"/>
                <a:gd name="connsiteX3" fmla="*/ 198120 w 2364105"/>
                <a:gd name="connsiteY3" fmla="*/ 138840 h 614525"/>
                <a:gd name="connsiteX4" fmla="*/ 274320 w 2364105"/>
                <a:gd name="connsiteY4" fmla="*/ 176940 h 614525"/>
                <a:gd name="connsiteX5" fmla="*/ 342900 w 2364105"/>
                <a:gd name="connsiteY5" fmla="*/ 165510 h 614525"/>
                <a:gd name="connsiteX6" fmla="*/ 400050 w 2364105"/>
                <a:gd name="connsiteY6" fmla="*/ 260760 h 614525"/>
                <a:gd name="connsiteX7" fmla="*/ 472440 w 2364105"/>
                <a:gd name="connsiteY7" fmla="*/ 260760 h 614525"/>
                <a:gd name="connsiteX8" fmla="*/ 571500 w 2364105"/>
                <a:gd name="connsiteY8" fmla="*/ 237900 h 614525"/>
                <a:gd name="connsiteX9" fmla="*/ 643890 w 2364105"/>
                <a:gd name="connsiteY9" fmla="*/ 287430 h 614525"/>
                <a:gd name="connsiteX10" fmla="*/ 720090 w 2364105"/>
                <a:gd name="connsiteY10" fmla="*/ 249330 h 614525"/>
                <a:gd name="connsiteX11" fmla="*/ 792480 w 2364105"/>
                <a:gd name="connsiteY11" fmla="*/ 325530 h 614525"/>
                <a:gd name="connsiteX12" fmla="*/ 811530 w 2364105"/>
                <a:gd name="connsiteY12" fmla="*/ 378870 h 614525"/>
                <a:gd name="connsiteX13" fmla="*/ 868680 w 2364105"/>
                <a:gd name="connsiteY13" fmla="*/ 336960 h 614525"/>
                <a:gd name="connsiteX14" fmla="*/ 998220 w 2364105"/>
                <a:gd name="connsiteY14" fmla="*/ 352200 h 614525"/>
                <a:gd name="connsiteX15" fmla="*/ 1055370 w 2364105"/>
                <a:gd name="connsiteY15" fmla="*/ 336960 h 614525"/>
                <a:gd name="connsiteX16" fmla="*/ 1089660 w 2364105"/>
                <a:gd name="connsiteY16" fmla="*/ 382680 h 614525"/>
                <a:gd name="connsiteX17" fmla="*/ 1097280 w 2364105"/>
                <a:gd name="connsiteY17" fmla="*/ 420780 h 614525"/>
                <a:gd name="connsiteX18" fmla="*/ 1234440 w 2364105"/>
                <a:gd name="connsiteY18" fmla="*/ 474120 h 614525"/>
                <a:gd name="connsiteX19" fmla="*/ 1318260 w 2364105"/>
                <a:gd name="connsiteY19" fmla="*/ 447450 h 614525"/>
                <a:gd name="connsiteX20" fmla="*/ 1371600 w 2364105"/>
                <a:gd name="connsiteY20" fmla="*/ 436020 h 614525"/>
                <a:gd name="connsiteX21" fmla="*/ 1394460 w 2364105"/>
                <a:gd name="connsiteY21" fmla="*/ 523650 h 614525"/>
                <a:gd name="connsiteX22" fmla="*/ 1409700 w 2364105"/>
                <a:gd name="connsiteY22" fmla="*/ 580800 h 614525"/>
                <a:gd name="connsiteX23" fmla="*/ 1417320 w 2364105"/>
                <a:gd name="connsiteY23" fmla="*/ 607470 h 614525"/>
                <a:gd name="connsiteX24" fmla="*/ 1520190 w 2364105"/>
                <a:gd name="connsiteY24" fmla="*/ 611280 h 614525"/>
                <a:gd name="connsiteX25" fmla="*/ 1584960 w 2364105"/>
                <a:gd name="connsiteY25" fmla="*/ 565560 h 614525"/>
                <a:gd name="connsiteX26" fmla="*/ 1699260 w 2364105"/>
                <a:gd name="connsiteY26" fmla="*/ 538890 h 614525"/>
                <a:gd name="connsiteX27" fmla="*/ 1767840 w 2364105"/>
                <a:gd name="connsiteY27" fmla="*/ 542700 h 614525"/>
                <a:gd name="connsiteX28" fmla="*/ 1813560 w 2364105"/>
                <a:gd name="connsiteY28" fmla="*/ 523650 h 614525"/>
                <a:gd name="connsiteX29" fmla="*/ 1832610 w 2364105"/>
                <a:gd name="connsiteY29" fmla="*/ 424590 h 614525"/>
                <a:gd name="connsiteX30" fmla="*/ 1908810 w 2364105"/>
                <a:gd name="connsiteY30" fmla="*/ 403635 h 614525"/>
                <a:gd name="connsiteX31" fmla="*/ 1967865 w 2364105"/>
                <a:gd name="connsiteY31" fmla="*/ 346485 h 614525"/>
                <a:gd name="connsiteX32" fmla="*/ 2076450 w 2364105"/>
                <a:gd name="connsiteY32" fmla="*/ 340770 h 614525"/>
                <a:gd name="connsiteX33" fmla="*/ 2240280 w 2364105"/>
                <a:gd name="connsiteY33" fmla="*/ 304575 h 614525"/>
                <a:gd name="connsiteX34" fmla="*/ 2364105 w 2364105"/>
                <a:gd name="connsiteY34" fmla="*/ 220755 h 614525"/>
                <a:gd name="connsiteX0" fmla="*/ 0 w 2364105"/>
                <a:gd name="connsiteY0" fmla="*/ 5490 h 614525"/>
                <a:gd name="connsiteX1" fmla="*/ 95250 w 2364105"/>
                <a:gd name="connsiteY1" fmla="*/ 13110 h 614525"/>
                <a:gd name="connsiteX2" fmla="*/ 125730 w 2364105"/>
                <a:gd name="connsiteY2" fmla="*/ 119790 h 614525"/>
                <a:gd name="connsiteX3" fmla="*/ 198120 w 2364105"/>
                <a:gd name="connsiteY3" fmla="*/ 138840 h 614525"/>
                <a:gd name="connsiteX4" fmla="*/ 274320 w 2364105"/>
                <a:gd name="connsiteY4" fmla="*/ 176940 h 614525"/>
                <a:gd name="connsiteX5" fmla="*/ 342900 w 2364105"/>
                <a:gd name="connsiteY5" fmla="*/ 165510 h 614525"/>
                <a:gd name="connsiteX6" fmla="*/ 400050 w 2364105"/>
                <a:gd name="connsiteY6" fmla="*/ 260760 h 614525"/>
                <a:gd name="connsiteX7" fmla="*/ 472440 w 2364105"/>
                <a:gd name="connsiteY7" fmla="*/ 260760 h 614525"/>
                <a:gd name="connsiteX8" fmla="*/ 571500 w 2364105"/>
                <a:gd name="connsiteY8" fmla="*/ 237900 h 614525"/>
                <a:gd name="connsiteX9" fmla="*/ 643890 w 2364105"/>
                <a:gd name="connsiteY9" fmla="*/ 287430 h 614525"/>
                <a:gd name="connsiteX10" fmla="*/ 720090 w 2364105"/>
                <a:gd name="connsiteY10" fmla="*/ 249330 h 614525"/>
                <a:gd name="connsiteX11" fmla="*/ 792480 w 2364105"/>
                <a:gd name="connsiteY11" fmla="*/ 325530 h 614525"/>
                <a:gd name="connsiteX12" fmla="*/ 811530 w 2364105"/>
                <a:gd name="connsiteY12" fmla="*/ 378870 h 614525"/>
                <a:gd name="connsiteX13" fmla="*/ 868680 w 2364105"/>
                <a:gd name="connsiteY13" fmla="*/ 336960 h 614525"/>
                <a:gd name="connsiteX14" fmla="*/ 998220 w 2364105"/>
                <a:gd name="connsiteY14" fmla="*/ 352200 h 614525"/>
                <a:gd name="connsiteX15" fmla="*/ 1055370 w 2364105"/>
                <a:gd name="connsiteY15" fmla="*/ 336960 h 614525"/>
                <a:gd name="connsiteX16" fmla="*/ 1089660 w 2364105"/>
                <a:gd name="connsiteY16" fmla="*/ 382680 h 614525"/>
                <a:gd name="connsiteX17" fmla="*/ 1097280 w 2364105"/>
                <a:gd name="connsiteY17" fmla="*/ 420780 h 614525"/>
                <a:gd name="connsiteX18" fmla="*/ 1234440 w 2364105"/>
                <a:gd name="connsiteY18" fmla="*/ 474120 h 614525"/>
                <a:gd name="connsiteX19" fmla="*/ 1318260 w 2364105"/>
                <a:gd name="connsiteY19" fmla="*/ 447450 h 614525"/>
                <a:gd name="connsiteX20" fmla="*/ 1371600 w 2364105"/>
                <a:gd name="connsiteY20" fmla="*/ 436020 h 614525"/>
                <a:gd name="connsiteX21" fmla="*/ 1394460 w 2364105"/>
                <a:gd name="connsiteY21" fmla="*/ 523650 h 614525"/>
                <a:gd name="connsiteX22" fmla="*/ 1409700 w 2364105"/>
                <a:gd name="connsiteY22" fmla="*/ 580800 h 614525"/>
                <a:gd name="connsiteX23" fmla="*/ 1417320 w 2364105"/>
                <a:gd name="connsiteY23" fmla="*/ 607470 h 614525"/>
                <a:gd name="connsiteX24" fmla="*/ 1520190 w 2364105"/>
                <a:gd name="connsiteY24" fmla="*/ 611280 h 614525"/>
                <a:gd name="connsiteX25" fmla="*/ 1584960 w 2364105"/>
                <a:gd name="connsiteY25" fmla="*/ 565560 h 614525"/>
                <a:gd name="connsiteX26" fmla="*/ 1699260 w 2364105"/>
                <a:gd name="connsiteY26" fmla="*/ 538890 h 614525"/>
                <a:gd name="connsiteX27" fmla="*/ 1767840 w 2364105"/>
                <a:gd name="connsiteY27" fmla="*/ 542700 h 614525"/>
                <a:gd name="connsiteX28" fmla="*/ 1813560 w 2364105"/>
                <a:gd name="connsiteY28" fmla="*/ 523650 h 614525"/>
                <a:gd name="connsiteX29" fmla="*/ 1832610 w 2364105"/>
                <a:gd name="connsiteY29" fmla="*/ 424590 h 614525"/>
                <a:gd name="connsiteX30" fmla="*/ 1908810 w 2364105"/>
                <a:gd name="connsiteY30" fmla="*/ 403635 h 614525"/>
                <a:gd name="connsiteX31" fmla="*/ 1967865 w 2364105"/>
                <a:gd name="connsiteY31" fmla="*/ 346485 h 614525"/>
                <a:gd name="connsiteX32" fmla="*/ 2076450 w 2364105"/>
                <a:gd name="connsiteY32" fmla="*/ 340770 h 614525"/>
                <a:gd name="connsiteX33" fmla="*/ 2240280 w 2364105"/>
                <a:gd name="connsiteY33" fmla="*/ 304575 h 614525"/>
                <a:gd name="connsiteX34" fmla="*/ 2364105 w 2364105"/>
                <a:gd name="connsiteY34" fmla="*/ 220755 h 614525"/>
                <a:gd name="connsiteX0" fmla="*/ 0 w 2381250"/>
                <a:gd name="connsiteY0" fmla="*/ 5490 h 614525"/>
                <a:gd name="connsiteX1" fmla="*/ 95250 w 2381250"/>
                <a:gd name="connsiteY1" fmla="*/ 13110 h 614525"/>
                <a:gd name="connsiteX2" fmla="*/ 125730 w 2381250"/>
                <a:gd name="connsiteY2" fmla="*/ 119790 h 614525"/>
                <a:gd name="connsiteX3" fmla="*/ 198120 w 2381250"/>
                <a:gd name="connsiteY3" fmla="*/ 138840 h 614525"/>
                <a:gd name="connsiteX4" fmla="*/ 274320 w 2381250"/>
                <a:gd name="connsiteY4" fmla="*/ 176940 h 614525"/>
                <a:gd name="connsiteX5" fmla="*/ 342900 w 2381250"/>
                <a:gd name="connsiteY5" fmla="*/ 165510 h 614525"/>
                <a:gd name="connsiteX6" fmla="*/ 400050 w 2381250"/>
                <a:gd name="connsiteY6" fmla="*/ 260760 h 614525"/>
                <a:gd name="connsiteX7" fmla="*/ 472440 w 2381250"/>
                <a:gd name="connsiteY7" fmla="*/ 260760 h 614525"/>
                <a:gd name="connsiteX8" fmla="*/ 571500 w 2381250"/>
                <a:gd name="connsiteY8" fmla="*/ 237900 h 614525"/>
                <a:gd name="connsiteX9" fmla="*/ 643890 w 2381250"/>
                <a:gd name="connsiteY9" fmla="*/ 287430 h 614525"/>
                <a:gd name="connsiteX10" fmla="*/ 720090 w 2381250"/>
                <a:gd name="connsiteY10" fmla="*/ 249330 h 614525"/>
                <a:gd name="connsiteX11" fmla="*/ 792480 w 2381250"/>
                <a:gd name="connsiteY11" fmla="*/ 325530 h 614525"/>
                <a:gd name="connsiteX12" fmla="*/ 811530 w 2381250"/>
                <a:gd name="connsiteY12" fmla="*/ 378870 h 614525"/>
                <a:gd name="connsiteX13" fmla="*/ 868680 w 2381250"/>
                <a:gd name="connsiteY13" fmla="*/ 336960 h 614525"/>
                <a:gd name="connsiteX14" fmla="*/ 998220 w 2381250"/>
                <a:gd name="connsiteY14" fmla="*/ 352200 h 614525"/>
                <a:gd name="connsiteX15" fmla="*/ 1055370 w 2381250"/>
                <a:gd name="connsiteY15" fmla="*/ 336960 h 614525"/>
                <a:gd name="connsiteX16" fmla="*/ 1089660 w 2381250"/>
                <a:gd name="connsiteY16" fmla="*/ 382680 h 614525"/>
                <a:gd name="connsiteX17" fmla="*/ 1097280 w 2381250"/>
                <a:gd name="connsiteY17" fmla="*/ 420780 h 614525"/>
                <a:gd name="connsiteX18" fmla="*/ 1234440 w 2381250"/>
                <a:gd name="connsiteY18" fmla="*/ 474120 h 614525"/>
                <a:gd name="connsiteX19" fmla="*/ 1318260 w 2381250"/>
                <a:gd name="connsiteY19" fmla="*/ 447450 h 614525"/>
                <a:gd name="connsiteX20" fmla="*/ 1371600 w 2381250"/>
                <a:gd name="connsiteY20" fmla="*/ 436020 h 614525"/>
                <a:gd name="connsiteX21" fmla="*/ 1394460 w 2381250"/>
                <a:gd name="connsiteY21" fmla="*/ 523650 h 614525"/>
                <a:gd name="connsiteX22" fmla="*/ 1409700 w 2381250"/>
                <a:gd name="connsiteY22" fmla="*/ 580800 h 614525"/>
                <a:gd name="connsiteX23" fmla="*/ 1417320 w 2381250"/>
                <a:gd name="connsiteY23" fmla="*/ 607470 h 614525"/>
                <a:gd name="connsiteX24" fmla="*/ 1520190 w 2381250"/>
                <a:gd name="connsiteY24" fmla="*/ 611280 h 614525"/>
                <a:gd name="connsiteX25" fmla="*/ 1584960 w 2381250"/>
                <a:gd name="connsiteY25" fmla="*/ 565560 h 614525"/>
                <a:gd name="connsiteX26" fmla="*/ 1699260 w 2381250"/>
                <a:gd name="connsiteY26" fmla="*/ 538890 h 614525"/>
                <a:gd name="connsiteX27" fmla="*/ 1767840 w 2381250"/>
                <a:gd name="connsiteY27" fmla="*/ 542700 h 614525"/>
                <a:gd name="connsiteX28" fmla="*/ 1813560 w 2381250"/>
                <a:gd name="connsiteY28" fmla="*/ 523650 h 614525"/>
                <a:gd name="connsiteX29" fmla="*/ 1832610 w 2381250"/>
                <a:gd name="connsiteY29" fmla="*/ 424590 h 614525"/>
                <a:gd name="connsiteX30" fmla="*/ 1908810 w 2381250"/>
                <a:gd name="connsiteY30" fmla="*/ 403635 h 614525"/>
                <a:gd name="connsiteX31" fmla="*/ 1967865 w 2381250"/>
                <a:gd name="connsiteY31" fmla="*/ 346485 h 614525"/>
                <a:gd name="connsiteX32" fmla="*/ 2076450 w 2381250"/>
                <a:gd name="connsiteY32" fmla="*/ 340770 h 614525"/>
                <a:gd name="connsiteX33" fmla="*/ 2240280 w 2381250"/>
                <a:gd name="connsiteY33" fmla="*/ 304575 h 614525"/>
                <a:gd name="connsiteX34" fmla="*/ 2381250 w 2381250"/>
                <a:gd name="connsiteY34" fmla="*/ 319815 h 614525"/>
                <a:gd name="connsiteX0" fmla="*/ 0 w 2392680"/>
                <a:gd name="connsiteY0" fmla="*/ 5490 h 614525"/>
                <a:gd name="connsiteX1" fmla="*/ 95250 w 2392680"/>
                <a:gd name="connsiteY1" fmla="*/ 13110 h 614525"/>
                <a:gd name="connsiteX2" fmla="*/ 125730 w 2392680"/>
                <a:gd name="connsiteY2" fmla="*/ 119790 h 614525"/>
                <a:gd name="connsiteX3" fmla="*/ 198120 w 2392680"/>
                <a:gd name="connsiteY3" fmla="*/ 138840 h 614525"/>
                <a:gd name="connsiteX4" fmla="*/ 274320 w 2392680"/>
                <a:gd name="connsiteY4" fmla="*/ 176940 h 614525"/>
                <a:gd name="connsiteX5" fmla="*/ 342900 w 2392680"/>
                <a:gd name="connsiteY5" fmla="*/ 165510 h 614525"/>
                <a:gd name="connsiteX6" fmla="*/ 400050 w 2392680"/>
                <a:gd name="connsiteY6" fmla="*/ 260760 h 614525"/>
                <a:gd name="connsiteX7" fmla="*/ 472440 w 2392680"/>
                <a:gd name="connsiteY7" fmla="*/ 260760 h 614525"/>
                <a:gd name="connsiteX8" fmla="*/ 571500 w 2392680"/>
                <a:gd name="connsiteY8" fmla="*/ 237900 h 614525"/>
                <a:gd name="connsiteX9" fmla="*/ 643890 w 2392680"/>
                <a:gd name="connsiteY9" fmla="*/ 287430 h 614525"/>
                <a:gd name="connsiteX10" fmla="*/ 720090 w 2392680"/>
                <a:gd name="connsiteY10" fmla="*/ 249330 h 614525"/>
                <a:gd name="connsiteX11" fmla="*/ 792480 w 2392680"/>
                <a:gd name="connsiteY11" fmla="*/ 325530 h 614525"/>
                <a:gd name="connsiteX12" fmla="*/ 811530 w 2392680"/>
                <a:gd name="connsiteY12" fmla="*/ 378870 h 614525"/>
                <a:gd name="connsiteX13" fmla="*/ 868680 w 2392680"/>
                <a:gd name="connsiteY13" fmla="*/ 336960 h 614525"/>
                <a:gd name="connsiteX14" fmla="*/ 998220 w 2392680"/>
                <a:gd name="connsiteY14" fmla="*/ 352200 h 614525"/>
                <a:gd name="connsiteX15" fmla="*/ 1055370 w 2392680"/>
                <a:gd name="connsiteY15" fmla="*/ 336960 h 614525"/>
                <a:gd name="connsiteX16" fmla="*/ 1089660 w 2392680"/>
                <a:gd name="connsiteY16" fmla="*/ 382680 h 614525"/>
                <a:gd name="connsiteX17" fmla="*/ 1097280 w 2392680"/>
                <a:gd name="connsiteY17" fmla="*/ 420780 h 614525"/>
                <a:gd name="connsiteX18" fmla="*/ 1234440 w 2392680"/>
                <a:gd name="connsiteY18" fmla="*/ 474120 h 614525"/>
                <a:gd name="connsiteX19" fmla="*/ 1318260 w 2392680"/>
                <a:gd name="connsiteY19" fmla="*/ 447450 h 614525"/>
                <a:gd name="connsiteX20" fmla="*/ 1371600 w 2392680"/>
                <a:gd name="connsiteY20" fmla="*/ 436020 h 614525"/>
                <a:gd name="connsiteX21" fmla="*/ 1394460 w 2392680"/>
                <a:gd name="connsiteY21" fmla="*/ 523650 h 614525"/>
                <a:gd name="connsiteX22" fmla="*/ 1409700 w 2392680"/>
                <a:gd name="connsiteY22" fmla="*/ 580800 h 614525"/>
                <a:gd name="connsiteX23" fmla="*/ 1417320 w 2392680"/>
                <a:gd name="connsiteY23" fmla="*/ 607470 h 614525"/>
                <a:gd name="connsiteX24" fmla="*/ 1520190 w 2392680"/>
                <a:gd name="connsiteY24" fmla="*/ 611280 h 614525"/>
                <a:gd name="connsiteX25" fmla="*/ 1584960 w 2392680"/>
                <a:gd name="connsiteY25" fmla="*/ 565560 h 614525"/>
                <a:gd name="connsiteX26" fmla="*/ 1699260 w 2392680"/>
                <a:gd name="connsiteY26" fmla="*/ 538890 h 614525"/>
                <a:gd name="connsiteX27" fmla="*/ 1767840 w 2392680"/>
                <a:gd name="connsiteY27" fmla="*/ 542700 h 614525"/>
                <a:gd name="connsiteX28" fmla="*/ 1813560 w 2392680"/>
                <a:gd name="connsiteY28" fmla="*/ 523650 h 614525"/>
                <a:gd name="connsiteX29" fmla="*/ 1832610 w 2392680"/>
                <a:gd name="connsiteY29" fmla="*/ 424590 h 614525"/>
                <a:gd name="connsiteX30" fmla="*/ 1908810 w 2392680"/>
                <a:gd name="connsiteY30" fmla="*/ 403635 h 614525"/>
                <a:gd name="connsiteX31" fmla="*/ 1967865 w 2392680"/>
                <a:gd name="connsiteY31" fmla="*/ 346485 h 614525"/>
                <a:gd name="connsiteX32" fmla="*/ 2076450 w 2392680"/>
                <a:gd name="connsiteY32" fmla="*/ 340770 h 614525"/>
                <a:gd name="connsiteX33" fmla="*/ 2240280 w 2392680"/>
                <a:gd name="connsiteY33" fmla="*/ 304575 h 614525"/>
                <a:gd name="connsiteX34" fmla="*/ 2392680 w 2392680"/>
                <a:gd name="connsiteY34" fmla="*/ 304575 h 614525"/>
                <a:gd name="connsiteX0" fmla="*/ 0 w 2392680"/>
                <a:gd name="connsiteY0" fmla="*/ 5490 h 614525"/>
                <a:gd name="connsiteX1" fmla="*/ 95250 w 2392680"/>
                <a:gd name="connsiteY1" fmla="*/ 13110 h 614525"/>
                <a:gd name="connsiteX2" fmla="*/ 125730 w 2392680"/>
                <a:gd name="connsiteY2" fmla="*/ 119790 h 614525"/>
                <a:gd name="connsiteX3" fmla="*/ 198120 w 2392680"/>
                <a:gd name="connsiteY3" fmla="*/ 138840 h 614525"/>
                <a:gd name="connsiteX4" fmla="*/ 274320 w 2392680"/>
                <a:gd name="connsiteY4" fmla="*/ 176940 h 614525"/>
                <a:gd name="connsiteX5" fmla="*/ 339090 w 2392680"/>
                <a:gd name="connsiteY5" fmla="*/ 190275 h 614525"/>
                <a:gd name="connsiteX6" fmla="*/ 400050 w 2392680"/>
                <a:gd name="connsiteY6" fmla="*/ 260760 h 614525"/>
                <a:gd name="connsiteX7" fmla="*/ 472440 w 2392680"/>
                <a:gd name="connsiteY7" fmla="*/ 260760 h 614525"/>
                <a:gd name="connsiteX8" fmla="*/ 571500 w 2392680"/>
                <a:gd name="connsiteY8" fmla="*/ 237900 h 614525"/>
                <a:gd name="connsiteX9" fmla="*/ 643890 w 2392680"/>
                <a:gd name="connsiteY9" fmla="*/ 287430 h 614525"/>
                <a:gd name="connsiteX10" fmla="*/ 720090 w 2392680"/>
                <a:gd name="connsiteY10" fmla="*/ 249330 h 614525"/>
                <a:gd name="connsiteX11" fmla="*/ 792480 w 2392680"/>
                <a:gd name="connsiteY11" fmla="*/ 325530 h 614525"/>
                <a:gd name="connsiteX12" fmla="*/ 811530 w 2392680"/>
                <a:gd name="connsiteY12" fmla="*/ 378870 h 614525"/>
                <a:gd name="connsiteX13" fmla="*/ 868680 w 2392680"/>
                <a:gd name="connsiteY13" fmla="*/ 336960 h 614525"/>
                <a:gd name="connsiteX14" fmla="*/ 998220 w 2392680"/>
                <a:gd name="connsiteY14" fmla="*/ 352200 h 614525"/>
                <a:gd name="connsiteX15" fmla="*/ 1055370 w 2392680"/>
                <a:gd name="connsiteY15" fmla="*/ 336960 h 614525"/>
                <a:gd name="connsiteX16" fmla="*/ 1089660 w 2392680"/>
                <a:gd name="connsiteY16" fmla="*/ 382680 h 614525"/>
                <a:gd name="connsiteX17" fmla="*/ 1097280 w 2392680"/>
                <a:gd name="connsiteY17" fmla="*/ 420780 h 614525"/>
                <a:gd name="connsiteX18" fmla="*/ 1234440 w 2392680"/>
                <a:gd name="connsiteY18" fmla="*/ 474120 h 614525"/>
                <a:gd name="connsiteX19" fmla="*/ 1318260 w 2392680"/>
                <a:gd name="connsiteY19" fmla="*/ 447450 h 614525"/>
                <a:gd name="connsiteX20" fmla="*/ 1371600 w 2392680"/>
                <a:gd name="connsiteY20" fmla="*/ 436020 h 614525"/>
                <a:gd name="connsiteX21" fmla="*/ 1394460 w 2392680"/>
                <a:gd name="connsiteY21" fmla="*/ 523650 h 614525"/>
                <a:gd name="connsiteX22" fmla="*/ 1409700 w 2392680"/>
                <a:gd name="connsiteY22" fmla="*/ 580800 h 614525"/>
                <a:gd name="connsiteX23" fmla="*/ 1417320 w 2392680"/>
                <a:gd name="connsiteY23" fmla="*/ 607470 h 614525"/>
                <a:gd name="connsiteX24" fmla="*/ 1520190 w 2392680"/>
                <a:gd name="connsiteY24" fmla="*/ 611280 h 614525"/>
                <a:gd name="connsiteX25" fmla="*/ 1584960 w 2392680"/>
                <a:gd name="connsiteY25" fmla="*/ 565560 h 614525"/>
                <a:gd name="connsiteX26" fmla="*/ 1699260 w 2392680"/>
                <a:gd name="connsiteY26" fmla="*/ 538890 h 614525"/>
                <a:gd name="connsiteX27" fmla="*/ 1767840 w 2392680"/>
                <a:gd name="connsiteY27" fmla="*/ 542700 h 614525"/>
                <a:gd name="connsiteX28" fmla="*/ 1813560 w 2392680"/>
                <a:gd name="connsiteY28" fmla="*/ 523650 h 614525"/>
                <a:gd name="connsiteX29" fmla="*/ 1832610 w 2392680"/>
                <a:gd name="connsiteY29" fmla="*/ 424590 h 614525"/>
                <a:gd name="connsiteX30" fmla="*/ 1908810 w 2392680"/>
                <a:gd name="connsiteY30" fmla="*/ 403635 h 614525"/>
                <a:gd name="connsiteX31" fmla="*/ 1967865 w 2392680"/>
                <a:gd name="connsiteY31" fmla="*/ 346485 h 614525"/>
                <a:gd name="connsiteX32" fmla="*/ 2076450 w 2392680"/>
                <a:gd name="connsiteY32" fmla="*/ 340770 h 614525"/>
                <a:gd name="connsiteX33" fmla="*/ 2240280 w 2392680"/>
                <a:gd name="connsiteY33" fmla="*/ 304575 h 614525"/>
                <a:gd name="connsiteX34" fmla="*/ 2392680 w 2392680"/>
                <a:gd name="connsiteY34" fmla="*/ 304575 h 614525"/>
                <a:gd name="connsiteX0" fmla="*/ 0 w 2392680"/>
                <a:gd name="connsiteY0" fmla="*/ 5490 h 614525"/>
                <a:gd name="connsiteX1" fmla="*/ 95250 w 2392680"/>
                <a:gd name="connsiteY1" fmla="*/ 13110 h 614525"/>
                <a:gd name="connsiteX2" fmla="*/ 125730 w 2392680"/>
                <a:gd name="connsiteY2" fmla="*/ 119790 h 614525"/>
                <a:gd name="connsiteX3" fmla="*/ 198120 w 2392680"/>
                <a:gd name="connsiteY3" fmla="*/ 138840 h 614525"/>
                <a:gd name="connsiteX4" fmla="*/ 274320 w 2392680"/>
                <a:gd name="connsiteY4" fmla="*/ 176940 h 614525"/>
                <a:gd name="connsiteX5" fmla="*/ 339090 w 2392680"/>
                <a:gd name="connsiteY5" fmla="*/ 190275 h 614525"/>
                <a:gd name="connsiteX6" fmla="*/ 400050 w 2392680"/>
                <a:gd name="connsiteY6" fmla="*/ 260760 h 614525"/>
                <a:gd name="connsiteX7" fmla="*/ 472440 w 2392680"/>
                <a:gd name="connsiteY7" fmla="*/ 260760 h 614525"/>
                <a:gd name="connsiteX8" fmla="*/ 571500 w 2392680"/>
                <a:gd name="connsiteY8" fmla="*/ 237900 h 614525"/>
                <a:gd name="connsiteX9" fmla="*/ 643890 w 2392680"/>
                <a:gd name="connsiteY9" fmla="*/ 287430 h 614525"/>
                <a:gd name="connsiteX10" fmla="*/ 720090 w 2392680"/>
                <a:gd name="connsiteY10" fmla="*/ 249330 h 614525"/>
                <a:gd name="connsiteX11" fmla="*/ 792480 w 2392680"/>
                <a:gd name="connsiteY11" fmla="*/ 325530 h 614525"/>
                <a:gd name="connsiteX12" fmla="*/ 811530 w 2392680"/>
                <a:gd name="connsiteY12" fmla="*/ 378870 h 614525"/>
                <a:gd name="connsiteX13" fmla="*/ 868680 w 2392680"/>
                <a:gd name="connsiteY13" fmla="*/ 336960 h 614525"/>
                <a:gd name="connsiteX14" fmla="*/ 998220 w 2392680"/>
                <a:gd name="connsiteY14" fmla="*/ 352200 h 614525"/>
                <a:gd name="connsiteX15" fmla="*/ 1055370 w 2392680"/>
                <a:gd name="connsiteY15" fmla="*/ 336960 h 614525"/>
                <a:gd name="connsiteX16" fmla="*/ 1089660 w 2392680"/>
                <a:gd name="connsiteY16" fmla="*/ 382680 h 614525"/>
                <a:gd name="connsiteX17" fmla="*/ 1097280 w 2392680"/>
                <a:gd name="connsiteY17" fmla="*/ 420780 h 614525"/>
                <a:gd name="connsiteX18" fmla="*/ 1234440 w 2392680"/>
                <a:gd name="connsiteY18" fmla="*/ 474120 h 614525"/>
                <a:gd name="connsiteX19" fmla="*/ 1318260 w 2392680"/>
                <a:gd name="connsiteY19" fmla="*/ 447450 h 614525"/>
                <a:gd name="connsiteX20" fmla="*/ 1343025 w 2392680"/>
                <a:gd name="connsiteY20" fmla="*/ 489360 h 614525"/>
                <a:gd name="connsiteX21" fmla="*/ 1394460 w 2392680"/>
                <a:gd name="connsiteY21" fmla="*/ 523650 h 614525"/>
                <a:gd name="connsiteX22" fmla="*/ 1409700 w 2392680"/>
                <a:gd name="connsiteY22" fmla="*/ 580800 h 614525"/>
                <a:gd name="connsiteX23" fmla="*/ 1417320 w 2392680"/>
                <a:gd name="connsiteY23" fmla="*/ 607470 h 614525"/>
                <a:gd name="connsiteX24" fmla="*/ 1520190 w 2392680"/>
                <a:gd name="connsiteY24" fmla="*/ 611280 h 614525"/>
                <a:gd name="connsiteX25" fmla="*/ 1584960 w 2392680"/>
                <a:gd name="connsiteY25" fmla="*/ 565560 h 614525"/>
                <a:gd name="connsiteX26" fmla="*/ 1699260 w 2392680"/>
                <a:gd name="connsiteY26" fmla="*/ 538890 h 614525"/>
                <a:gd name="connsiteX27" fmla="*/ 1767840 w 2392680"/>
                <a:gd name="connsiteY27" fmla="*/ 542700 h 614525"/>
                <a:gd name="connsiteX28" fmla="*/ 1813560 w 2392680"/>
                <a:gd name="connsiteY28" fmla="*/ 523650 h 614525"/>
                <a:gd name="connsiteX29" fmla="*/ 1832610 w 2392680"/>
                <a:gd name="connsiteY29" fmla="*/ 424590 h 614525"/>
                <a:gd name="connsiteX30" fmla="*/ 1908810 w 2392680"/>
                <a:gd name="connsiteY30" fmla="*/ 403635 h 614525"/>
                <a:gd name="connsiteX31" fmla="*/ 1967865 w 2392680"/>
                <a:gd name="connsiteY31" fmla="*/ 346485 h 614525"/>
                <a:gd name="connsiteX32" fmla="*/ 2076450 w 2392680"/>
                <a:gd name="connsiteY32" fmla="*/ 340770 h 614525"/>
                <a:gd name="connsiteX33" fmla="*/ 2240280 w 2392680"/>
                <a:gd name="connsiteY33" fmla="*/ 304575 h 614525"/>
                <a:gd name="connsiteX34" fmla="*/ 2392680 w 2392680"/>
                <a:gd name="connsiteY34" fmla="*/ 304575 h 614525"/>
                <a:gd name="connsiteX0" fmla="*/ 0 w 2392680"/>
                <a:gd name="connsiteY0" fmla="*/ 5490 h 614525"/>
                <a:gd name="connsiteX1" fmla="*/ 95250 w 2392680"/>
                <a:gd name="connsiteY1" fmla="*/ 13110 h 614525"/>
                <a:gd name="connsiteX2" fmla="*/ 125730 w 2392680"/>
                <a:gd name="connsiteY2" fmla="*/ 119790 h 614525"/>
                <a:gd name="connsiteX3" fmla="*/ 198120 w 2392680"/>
                <a:gd name="connsiteY3" fmla="*/ 138840 h 614525"/>
                <a:gd name="connsiteX4" fmla="*/ 274320 w 2392680"/>
                <a:gd name="connsiteY4" fmla="*/ 176940 h 614525"/>
                <a:gd name="connsiteX5" fmla="*/ 339090 w 2392680"/>
                <a:gd name="connsiteY5" fmla="*/ 190275 h 614525"/>
                <a:gd name="connsiteX6" fmla="*/ 400050 w 2392680"/>
                <a:gd name="connsiteY6" fmla="*/ 260760 h 614525"/>
                <a:gd name="connsiteX7" fmla="*/ 472440 w 2392680"/>
                <a:gd name="connsiteY7" fmla="*/ 260760 h 614525"/>
                <a:gd name="connsiteX8" fmla="*/ 571500 w 2392680"/>
                <a:gd name="connsiteY8" fmla="*/ 237900 h 614525"/>
                <a:gd name="connsiteX9" fmla="*/ 643890 w 2392680"/>
                <a:gd name="connsiteY9" fmla="*/ 287430 h 614525"/>
                <a:gd name="connsiteX10" fmla="*/ 720090 w 2392680"/>
                <a:gd name="connsiteY10" fmla="*/ 249330 h 614525"/>
                <a:gd name="connsiteX11" fmla="*/ 792480 w 2392680"/>
                <a:gd name="connsiteY11" fmla="*/ 325530 h 614525"/>
                <a:gd name="connsiteX12" fmla="*/ 811530 w 2392680"/>
                <a:gd name="connsiteY12" fmla="*/ 378870 h 614525"/>
                <a:gd name="connsiteX13" fmla="*/ 868680 w 2392680"/>
                <a:gd name="connsiteY13" fmla="*/ 336960 h 614525"/>
                <a:gd name="connsiteX14" fmla="*/ 998220 w 2392680"/>
                <a:gd name="connsiteY14" fmla="*/ 352200 h 614525"/>
                <a:gd name="connsiteX15" fmla="*/ 1055370 w 2392680"/>
                <a:gd name="connsiteY15" fmla="*/ 336960 h 614525"/>
                <a:gd name="connsiteX16" fmla="*/ 1089660 w 2392680"/>
                <a:gd name="connsiteY16" fmla="*/ 382680 h 614525"/>
                <a:gd name="connsiteX17" fmla="*/ 1097280 w 2392680"/>
                <a:gd name="connsiteY17" fmla="*/ 420780 h 614525"/>
                <a:gd name="connsiteX18" fmla="*/ 1234440 w 2392680"/>
                <a:gd name="connsiteY18" fmla="*/ 474120 h 614525"/>
                <a:gd name="connsiteX19" fmla="*/ 1318260 w 2392680"/>
                <a:gd name="connsiteY19" fmla="*/ 447450 h 614525"/>
                <a:gd name="connsiteX20" fmla="*/ 1343025 w 2392680"/>
                <a:gd name="connsiteY20" fmla="*/ 489360 h 614525"/>
                <a:gd name="connsiteX21" fmla="*/ 1394460 w 2392680"/>
                <a:gd name="connsiteY21" fmla="*/ 523650 h 614525"/>
                <a:gd name="connsiteX22" fmla="*/ 1409700 w 2392680"/>
                <a:gd name="connsiteY22" fmla="*/ 580800 h 614525"/>
                <a:gd name="connsiteX23" fmla="*/ 1417320 w 2392680"/>
                <a:gd name="connsiteY23" fmla="*/ 607470 h 614525"/>
                <a:gd name="connsiteX24" fmla="*/ 1520190 w 2392680"/>
                <a:gd name="connsiteY24" fmla="*/ 611280 h 614525"/>
                <a:gd name="connsiteX25" fmla="*/ 1584960 w 2392680"/>
                <a:gd name="connsiteY25" fmla="*/ 565560 h 614525"/>
                <a:gd name="connsiteX26" fmla="*/ 1699260 w 2392680"/>
                <a:gd name="connsiteY26" fmla="*/ 538890 h 614525"/>
                <a:gd name="connsiteX27" fmla="*/ 1767840 w 2392680"/>
                <a:gd name="connsiteY27" fmla="*/ 542700 h 614525"/>
                <a:gd name="connsiteX28" fmla="*/ 1813560 w 2392680"/>
                <a:gd name="connsiteY28" fmla="*/ 523650 h 614525"/>
                <a:gd name="connsiteX29" fmla="*/ 1832610 w 2392680"/>
                <a:gd name="connsiteY29" fmla="*/ 424590 h 614525"/>
                <a:gd name="connsiteX30" fmla="*/ 1908810 w 2392680"/>
                <a:gd name="connsiteY30" fmla="*/ 403635 h 614525"/>
                <a:gd name="connsiteX31" fmla="*/ 1967865 w 2392680"/>
                <a:gd name="connsiteY31" fmla="*/ 346485 h 614525"/>
                <a:gd name="connsiteX32" fmla="*/ 2076450 w 2392680"/>
                <a:gd name="connsiteY32" fmla="*/ 340770 h 614525"/>
                <a:gd name="connsiteX33" fmla="*/ 2240280 w 2392680"/>
                <a:gd name="connsiteY33" fmla="*/ 304575 h 614525"/>
                <a:gd name="connsiteX34" fmla="*/ 2392680 w 2392680"/>
                <a:gd name="connsiteY34" fmla="*/ 304575 h 614525"/>
                <a:gd name="connsiteX0" fmla="*/ 0 w 2392680"/>
                <a:gd name="connsiteY0" fmla="*/ 5490 h 614525"/>
                <a:gd name="connsiteX1" fmla="*/ 95250 w 2392680"/>
                <a:gd name="connsiteY1" fmla="*/ 13110 h 614525"/>
                <a:gd name="connsiteX2" fmla="*/ 125730 w 2392680"/>
                <a:gd name="connsiteY2" fmla="*/ 119790 h 614525"/>
                <a:gd name="connsiteX3" fmla="*/ 198120 w 2392680"/>
                <a:gd name="connsiteY3" fmla="*/ 138840 h 614525"/>
                <a:gd name="connsiteX4" fmla="*/ 274320 w 2392680"/>
                <a:gd name="connsiteY4" fmla="*/ 176940 h 614525"/>
                <a:gd name="connsiteX5" fmla="*/ 339090 w 2392680"/>
                <a:gd name="connsiteY5" fmla="*/ 190275 h 614525"/>
                <a:gd name="connsiteX6" fmla="*/ 400050 w 2392680"/>
                <a:gd name="connsiteY6" fmla="*/ 260760 h 614525"/>
                <a:gd name="connsiteX7" fmla="*/ 472440 w 2392680"/>
                <a:gd name="connsiteY7" fmla="*/ 260760 h 614525"/>
                <a:gd name="connsiteX8" fmla="*/ 571500 w 2392680"/>
                <a:gd name="connsiteY8" fmla="*/ 237900 h 614525"/>
                <a:gd name="connsiteX9" fmla="*/ 643890 w 2392680"/>
                <a:gd name="connsiteY9" fmla="*/ 287430 h 614525"/>
                <a:gd name="connsiteX10" fmla="*/ 720090 w 2392680"/>
                <a:gd name="connsiteY10" fmla="*/ 249330 h 614525"/>
                <a:gd name="connsiteX11" fmla="*/ 792480 w 2392680"/>
                <a:gd name="connsiteY11" fmla="*/ 325530 h 614525"/>
                <a:gd name="connsiteX12" fmla="*/ 811530 w 2392680"/>
                <a:gd name="connsiteY12" fmla="*/ 378870 h 614525"/>
                <a:gd name="connsiteX13" fmla="*/ 868680 w 2392680"/>
                <a:gd name="connsiteY13" fmla="*/ 336960 h 614525"/>
                <a:gd name="connsiteX14" fmla="*/ 998220 w 2392680"/>
                <a:gd name="connsiteY14" fmla="*/ 352200 h 614525"/>
                <a:gd name="connsiteX15" fmla="*/ 1055370 w 2392680"/>
                <a:gd name="connsiteY15" fmla="*/ 336960 h 614525"/>
                <a:gd name="connsiteX16" fmla="*/ 1089660 w 2392680"/>
                <a:gd name="connsiteY16" fmla="*/ 382680 h 614525"/>
                <a:gd name="connsiteX17" fmla="*/ 1097280 w 2392680"/>
                <a:gd name="connsiteY17" fmla="*/ 420780 h 614525"/>
                <a:gd name="connsiteX18" fmla="*/ 1234440 w 2392680"/>
                <a:gd name="connsiteY18" fmla="*/ 474120 h 614525"/>
                <a:gd name="connsiteX19" fmla="*/ 1318260 w 2392680"/>
                <a:gd name="connsiteY19" fmla="*/ 447450 h 614525"/>
                <a:gd name="connsiteX20" fmla="*/ 1343025 w 2392680"/>
                <a:gd name="connsiteY20" fmla="*/ 489360 h 614525"/>
                <a:gd name="connsiteX21" fmla="*/ 1394460 w 2392680"/>
                <a:gd name="connsiteY21" fmla="*/ 523650 h 614525"/>
                <a:gd name="connsiteX22" fmla="*/ 1409700 w 2392680"/>
                <a:gd name="connsiteY22" fmla="*/ 580800 h 614525"/>
                <a:gd name="connsiteX23" fmla="*/ 1417320 w 2392680"/>
                <a:gd name="connsiteY23" fmla="*/ 607470 h 614525"/>
                <a:gd name="connsiteX24" fmla="*/ 1520190 w 2392680"/>
                <a:gd name="connsiteY24" fmla="*/ 611280 h 614525"/>
                <a:gd name="connsiteX25" fmla="*/ 1584960 w 2392680"/>
                <a:gd name="connsiteY25" fmla="*/ 565560 h 614525"/>
                <a:gd name="connsiteX26" fmla="*/ 1699260 w 2392680"/>
                <a:gd name="connsiteY26" fmla="*/ 538890 h 614525"/>
                <a:gd name="connsiteX27" fmla="*/ 1767840 w 2392680"/>
                <a:gd name="connsiteY27" fmla="*/ 542700 h 614525"/>
                <a:gd name="connsiteX28" fmla="*/ 1813560 w 2392680"/>
                <a:gd name="connsiteY28" fmla="*/ 523650 h 614525"/>
                <a:gd name="connsiteX29" fmla="*/ 1832610 w 2392680"/>
                <a:gd name="connsiteY29" fmla="*/ 424590 h 614525"/>
                <a:gd name="connsiteX30" fmla="*/ 1908810 w 2392680"/>
                <a:gd name="connsiteY30" fmla="*/ 403635 h 614525"/>
                <a:gd name="connsiteX31" fmla="*/ 1967865 w 2392680"/>
                <a:gd name="connsiteY31" fmla="*/ 346485 h 614525"/>
                <a:gd name="connsiteX32" fmla="*/ 2076450 w 2392680"/>
                <a:gd name="connsiteY32" fmla="*/ 340770 h 614525"/>
                <a:gd name="connsiteX33" fmla="*/ 2240280 w 2392680"/>
                <a:gd name="connsiteY33" fmla="*/ 304575 h 614525"/>
                <a:gd name="connsiteX34" fmla="*/ 2392680 w 2392680"/>
                <a:gd name="connsiteY34" fmla="*/ 304575 h 614525"/>
                <a:gd name="connsiteX0" fmla="*/ 0 w 2392680"/>
                <a:gd name="connsiteY0" fmla="*/ 5490 h 614525"/>
                <a:gd name="connsiteX1" fmla="*/ 95250 w 2392680"/>
                <a:gd name="connsiteY1" fmla="*/ 13110 h 614525"/>
                <a:gd name="connsiteX2" fmla="*/ 125730 w 2392680"/>
                <a:gd name="connsiteY2" fmla="*/ 119790 h 614525"/>
                <a:gd name="connsiteX3" fmla="*/ 198120 w 2392680"/>
                <a:gd name="connsiteY3" fmla="*/ 138840 h 614525"/>
                <a:gd name="connsiteX4" fmla="*/ 274320 w 2392680"/>
                <a:gd name="connsiteY4" fmla="*/ 176940 h 614525"/>
                <a:gd name="connsiteX5" fmla="*/ 339090 w 2392680"/>
                <a:gd name="connsiteY5" fmla="*/ 190275 h 614525"/>
                <a:gd name="connsiteX6" fmla="*/ 400050 w 2392680"/>
                <a:gd name="connsiteY6" fmla="*/ 260760 h 614525"/>
                <a:gd name="connsiteX7" fmla="*/ 472440 w 2392680"/>
                <a:gd name="connsiteY7" fmla="*/ 260760 h 614525"/>
                <a:gd name="connsiteX8" fmla="*/ 571500 w 2392680"/>
                <a:gd name="connsiteY8" fmla="*/ 237900 h 614525"/>
                <a:gd name="connsiteX9" fmla="*/ 643890 w 2392680"/>
                <a:gd name="connsiteY9" fmla="*/ 287430 h 614525"/>
                <a:gd name="connsiteX10" fmla="*/ 720090 w 2392680"/>
                <a:gd name="connsiteY10" fmla="*/ 249330 h 614525"/>
                <a:gd name="connsiteX11" fmla="*/ 792480 w 2392680"/>
                <a:gd name="connsiteY11" fmla="*/ 325530 h 614525"/>
                <a:gd name="connsiteX12" fmla="*/ 811530 w 2392680"/>
                <a:gd name="connsiteY12" fmla="*/ 378870 h 614525"/>
                <a:gd name="connsiteX13" fmla="*/ 868680 w 2392680"/>
                <a:gd name="connsiteY13" fmla="*/ 336960 h 614525"/>
                <a:gd name="connsiteX14" fmla="*/ 998220 w 2392680"/>
                <a:gd name="connsiteY14" fmla="*/ 352200 h 614525"/>
                <a:gd name="connsiteX15" fmla="*/ 1055370 w 2392680"/>
                <a:gd name="connsiteY15" fmla="*/ 336960 h 614525"/>
                <a:gd name="connsiteX16" fmla="*/ 1089660 w 2392680"/>
                <a:gd name="connsiteY16" fmla="*/ 382680 h 614525"/>
                <a:gd name="connsiteX17" fmla="*/ 1097280 w 2392680"/>
                <a:gd name="connsiteY17" fmla="*/ 420780 h 614525"/>
                <a:gd name="connsiteX18" fmla="*/ 1234440 w 2392680"/>
                <a:gd name="connsiteY18" fmla="*/ 474120 h 614525"/>
                <a:gd name="connsiteX19" fmla="*/ 1318260 w 2392680"/>
                <a:gd name="connsiteY19" fmla="*/ 447450 h 614525"/>
                <a:gd name="connsiteX20" fmla="*/ 1343025 w 2392680"/>
                <a:gd name="connsiteY20" fmla="*/ 489360 h 614525"/>
                <a:gd name="connsiteX21" fmla="*/ 1377315 w 2392680"/>
                <a:gd name="connsiteY21" fmla="*/ 531270 h 614525"/>
                <a:gd name="connsiteX22" fmla="*/ 1409700 w 2392680"/>
                <a:gd name="connsiteY22" fmla="*/ 580800 h 614525"/>
                <a:gd name="connsiteX23" fmla="*/ 1417320 w 2392680"/>
                <a:gd name="connsiteY23" fmla="*/ 607470 h 614525"/>
                <a:gd name="connsiteX24" fmla="*/ 1520190 w 2392680"/>
                <a:gd name="connsiteY24" fmla="*/ 611280 h 614525"/>
                <a:gd name="connsiteX25" fmla="*/ 1584960 w 2392680"/>
                <a:gd name="connsiteY25" fmla="*/ 565560 h 614525"/>
                <a:gd name="connsiteX26" fmla="*/ 1699260 w 2392680"/>
                <a:gd name="connsiteY26" fmla="*/ 538890 h 614525"/>
                <a:gd name="connsiteX27" fmla="*/ 1767840 w 2392680"/>
                <a:gd name="connsiteY27" fmla="*/ 542700 h 614525"/>
                <a:gd name="connsiteX28" fmla="*/ 1813560 w 2392680"/>
                <a:gd name="connsiteY28" fmla="*/ 523650 h 614525"/>
                <a:gd name="connsiteX29" fmla="*/ 1832610 w 2392680"/>
                <a:gd name="connsiteY29" fmla="*/ 424590 h 614525"/>
                <a:gd name="connsiteX30" fmla="*/ 1908810 w 2392680"/>
                <a:gd name="connsiteY30" fmla="*/ 403635 h 614525"/>
                <a:gd name="connsiteX31" fmla="*/ 1967865 w 2392680"/>
                <a:gd name="connsiteY31" fmla="*/ 346485 h 614525"/>
                <a:gd name="connsiteX32" fmla="*/ 2076450 w 2392680"/>
                <a:gd name="connsiteY32" fmla="*/ 340770 h 614525"/>
                <a:gd name="connsiteX33" fmla="*/ 2240280 w 2392680"/>
                <a:gd name="connsiteY33" fmla="*/ 304575 h 614525"/>
                <a:gd name="connsiteX34" fmla="*/ 2392680 w 2392680"/>
                <a:gd name="connsiteY34" fmla="*/ 304575 h 614525"/>
                <a:gd name="connsiteX0" fmla="*/ 0 w 2392680"/>
                <a:gd name="connsiteY0" fmla="*/ 5490 h 613099"/>
                <a:gd name="connsiteX1" fmla="*/ 95250 w 2392680"/>
                <a:gd name="connsiteY1" fmla="*/ 13110 h 613099"/>
                <a:gd name="connsiteX2" fmla="*/ 125730 w 2392680"/>
                <a:gd name="connsiteY2" fmla="*/ 119790 h 613099"/>
                <a:gd name="connsiteX3" fmla="*/ 198120 w 2392680"/>
                <a:gd name="connsiteY3" fmla="*/ 138840 h 613099"/>
                <a:gd name="connsiteX4" fmla="*/ 274320 w 2392680"/>
                <a:gd name="connsiteY4" fmla="*/ 176940 h 613099"/>
                <a:gd name="connsiteX5" fmla="*/ 339090 w 2392680"/>
                <a:gd name="connsiteY5" fmla="*/ 190275 h 613099"/>
                <a:gd name="connsiteX6" fmla="*/ 400050 w 2392680"/>
                <a:gd name="connsiteY6" fmla="*/ 260760 h 613099"/>
                <a:gd name="connsiteX7" fmla="*/ 472440 w 2392680"/>
                <a:gd name="connsiteY7" fmla="*/ 260760 h 613099"/>
                <a:gd name="connsiteX8" fmla="*/ 571500 w 2392680"/>
                <a:gd name="connsiteY8" fmla="*/ 237900 h 613099"/>
                <a:gd name="connsiteX9" fmla="*/ 643890 w 2392680"/>
                <a:gd name="connsiteY9" fmla="*/ 287430 h 613099"/>
                <a:gd name="connsiteX10" fmla="*/ 720090 w 2392680"/>
                <a:gd name="connsiteY10" fmla="*/ 249330 h 613099"/>
                <a:gd name="connsiteX11" fmla="*/ 792480 w 2392680"/>
                <a:gd name="connsiteY11" fmla="*/ 325530 h 613099"/>
                <a:gd name="connsiteX12" fmla="*/ 811530 w 2392680"/>
                <a:gd name="connsiteY12" fmla="*/ 378870 h 613099"/>
                <a:gd name="connsiteX13" fmla="*/ 868680 w 2392680"/>
                <a:gd name="connsiteY13" fmla="*/ 336960 h 613099"/>
                <a:gd name="connsiteX14" fmla="*/ 998220 w 2392680"/>
                <a:gd name="connsiteY14" fmla="*/ 352200 h 613099"/>
                <a:gd name="connsiteX15" fmla="*/ 1055370 w 2392680"/>
                <a:gd name="connsiteY15" fmla="*/ 336960 h 613099"/>
                <a:gd name="connsiteX16" fmla="*/ 1089660 w 2392680"/>
                <a:gd name="connsiteY16" fmla="*/ 382680 h 613099"/>
                <a:gd name="connsiteX17" fmla="*/ 1097280 w 2392680"/>
                <a:gd name="connsiteY17" fmla="*/ 420780 h 613099"/>
                <a:gd name="connsiteX18" fmla="*/ 1234440 w 2392680"/>
                <a:gd name="connsiteY18" fmla="*/ 474120 h 613099"/>
                <a:gd name="connsiteX19" fmla="*/ 1318260 w 2392680"/>
                <a:gd name="connsiteY19" fmla="*/ 447450 h 613099"/>
                <a:gd name="connsiteX20" fmla="*/ 1343025 w 2392680"/>
                <a:gd name="connsiteY20" fmla="*/ 489360 h 613099"/>
                <a:gd name="connsiteX21" fmla="*/ 1377315 w 2392680"/>
                <a:gd name="connsiteY21" fmla="*/ 531270 h 613099"/>
                <a:gd name="connsiteX22" fmla="*/ 1409700 w 2392680"/>
                <a:gd name="connsiteY22" fmla="*/ 580800 h 613099"/>
                <a:gd name="connsiteX23" fmla="*/ 1421130 w 2392680"/>
                <a:gd name="connsiteY23" fmla="*/ 601755 h 613099"/>
                <a:gd name="connsiteX24" fmla="*/ 1520190 w 2392680"/>
                <a:gd name="connsiteY24" fmla="*/ 611280 h 613099"/>
                <a:gd name="connsiteX25" fmla="*/ 1584960 w 2392680"/>
                <a:gd name="connsiteY25" fmla="*/ 565560 h 613099"/>
                <a:gd name="connsiteX26" fmla="*/ 1699260 w 2392680"/>
                <a:gd name="connsiteY26" fmla="*/ 538890 h 613099"/>
                <a:gd name="connsiteX27" fmla="*/ 1767840 w 2392680"/>
                <a:gd name="connsiteY27" fmla="*/ 542700 h 613099"/>
                <a:gd name="connsiteX28" fmla="*/ 1813560 w 2392680"/>
                <a:gd name="connsiteY28" fmla="*/ 523650 h 613099"/>
                <a:gd name="connsiteX29" fmla="*/ 1832610 w 2392680"/>
                <a:gd name="connsiteY29" fmla="*/ 424590 h 613099"/>
                <a:gd name="connsiteX30" fmla="*/ 1908810 w 2392680"/>
                <a:gd name="connsiteY30" fmla="*/ 403635 h 613099"/>
                <a:gd name="connsiteX31" fmla="*/ 1967865 w 2392680"/>
                <a:gd name="connsiteY31" fmla="*/ 346485 h 613099"/>
                <a:gd name="connsiteX32" fmla="*/ 2076450 w 2392680"/>
                <a:gd name="connsiteY32" fmla="*/ 340770 h 613099"/>
                <a:gd name="connsiteX33" fmla="*/ 2240280 w 2392680"/>
                <a:gd name="connsiteY33" fmla="*/ 304575 h 613099"/>
                <a:gd name="connsiteX34" fmla="*/ 2392680 w 2392680"/>
                <a:gd name="connsiteY34" fmla="*/ 304575 h 613099"/>
                <a:gd name="connsiteX0" fmla="*/ 0 w 2392680"/>
                <a:gd name="connsiteY0" fmla="*/ 5490 h 613099"/>
                <a:gd name="connsiteX1" fmla="*/ 95250 w 2392680"/>
                <a:gd name="connsiteY1" fmla="*/ 13110 h 613099"/>
                <a:gd name="connsiteX2" fmla="*/ 125730 w 2392680"/>
                <a:gd name="connsiteY2" fmla="*/ 119790 h 613099"/>
                <a:gd name="connsiteX3" fmla="*/ 198120 w 2392680"/>
                <a:gd name="connsiteY3" fmla="*/ 138840 h 613099"/>
                <a:gd name="connsiteX4" fmla="*/ 274320 w 2392680"/>
                <a:gd name="connsiteY4" fmla="*/ 176940 h 613099"/>
                <a:gd name="connsiteX5" fmla="*/ 339090 w 2392680"/>
                <a:gd name="connsiteY5" fmla="*/ 190275 h 613099"/>
                <a:gd name="connsiteX6" fmla="*/ 400050 w 2392680"/>
                <a:gd name="connsiteY6" fmla="*/ 260760 h 613099"/>
                <a:gd name="connsiteX7" fmla="*/ 472440 w 2392680"/>
                <a:gd name="connsiteY7" fmla="*/ 260760 h 613099"/>
                <a:gd name="connsiteX8" fmla="*/ 571500 w 2392680"/>
                <a:gd name="connsiteY8" fmla="*/ 237900 h 613099"/>
                <a:gd name="connsiteX9" fmla="*/ 643890 w 2392680"/>
                <a:gd name="connsiteY9" fmla="*/ 287430 h 613099"/>
                <a:gd name="connsiteX10" fmla="*/ 720090 w 2392680"/>
                <a:gd name="connsiteY10" fmla="*/ 249330 h 613099"/>
                <a:gd name="connsiteX11" fmla="*/ 792480 w 2392680"/>
                <a:gd name="connsiteY11" fmla="*/ 325530 h 613099"/>
                <a:gd name="connsiteX12" fmla="*/ 811530 w 2392680"/>
                <a:gd name="connsiteY12" fmla="*/ 378870 h 613099"/>
                <a:gd name="connsiteX13" fmla="*/ 868680 w 2392680"/>
                <a:gd name="connsiteY13" fmla="*/ 336960 h 613099"/>
                <a:gd name="connsiteX14" fmla="*/ 998220 w 2392680"/>
                <a:gd name="connsiteY14" fmla="*/ 352200 h 613099"/>
                <a:gd name="connsiteX15" fmla="*/ 1055370 w 2392680"/>
                <a:gd name="connsiteY15" fmla="*/ 336960 h 613099"/>
                <a:gd name="connsiteX16" fmla="*/ 1089660 w 2392680"/>
                <a:gd name="connsiteY16" fmla="*/ 382680 h 613099"/>
                <a:gd name="connsiteX17" fmla="*/ 1097280 w 2392680"/>
                <a:gd name="connsiteY17" fmla="*/ 420780 h 613099"/>
                <a:gd name="connsiteX18" fmla="*/ 1234440 w 2392680"/>
                <a:gd name="connsiteY18" fmla="*/ 474120 h 613099"/>
                <a:gd name="connsiteX19" fmla="*/ 1318260 w 2392680"/>
                <a:gd name="connsiteY19" fmla="*/ 447450 h 613099"/>
                <a:gd name="connsiteX20" fmla="*/ 1343025 w 2392680"/>
                <a:gd name="connsiteY20" fmla="*/ 489360 h 613099"/>
                <a:gd name="connsiteX21" fmla="*/ 1377315 w 2392680"/>
                <a:gd name="connsiteY21" fmla="*/ 531270 h 613099"/>
                <a:gd name="connsiteX22" fmla="*/ 1409700 w 2392680"/>
                <a:gd name="connsiteY22" fmla="*/ 580800 h 613099"/>
                <a:gd name="connsiteX23" fmla="*/ 1421130 w 2392680"/>
                <a:gd name="connsiteY23" fmla="*/ 601755 h 613099"/>
                <a:gd name="connsiteX24" fmla="*/ 1520190 w 2392680"/>
                <a:gd name="connsiteY24" fmla="*/ 611280 h 613099"/>
                <a:gd name="connsiteX25" fmla="*/ 1584960 w 2392680"/>
                <a:gd name="connsiteY25" fmla="*/ 565560 h 613099"/>
                <a:gd name="connsiteX26" fmla="*/ 1699260 w 2392680"/>
                <a:gd name="connsiteY26" fmla="*/ 538890 h 613099"/>
                <a:gd name="connsiteX27" fmla="*/ 1767840 w 2392680"/>
                <a:gd name="connsiteY27" fmla="*/ 542700 h 613099"/>
                <a:gd name="connsiteX28" fmla="*/ 1813560 w 2392680"/>
                <a:gd name="connsiteY28" fmla="*/ 523650 h 613099"/>
                <a:gd name="connsiteX29" fmla="*/ 1832610 w 2392680"/>
                <a:gd name="connsiteY29" fmla="*/ 424590 h 613099"/>
                <a:gd name="connsiteX30" fmla="*/ 1908810 w 2392680"/>
                <a:gd name="connsiteY30" fmla="*/ 403635 h 613099"/>
                <a:gd name="connsiteX31" fmla="*/ 1967865 w 2392680"/>
                <a:gd name="connsiteY31" fmla="*/ 346485 h 613099"/>
                <a:gd name="connsiteX32" fmla="*/ 2076450 w 2392680"/>
                <a:gd name="connsiteY32" fmla="*/ 340770 h 613099"/>
                <a:gd name="connsiteX33" fmla="*/ 2240280 w 2392680"/>
                <a:gd name="connsiteY33" fmla="*/ 304575 h 613099"/>
                <a:gd name="connsiteX34" fmla="*/ 2392680 w 2392680"/>
                <a:gd name="connsiteY34" fmla="*/ 304575 h 613099"/>
                <a:gd name="connsiteX0" fmla="*/ 0 w 2392680"/>
                <a:gd name="connsiteY0" fmla="*/ 5490 h 614313"/>
                <a:gd name="connsiteX1" fmla="*/ 95250 w 2392680"/>
                <a:gd name="connsiteY1" fmla="*/ 13110 h 614313"/>
                <a:gd name="connsiteX2" fmla="*/ 125730 w 2392680"/>
                <a:gd name="connsiteY2" fmla="*/ 119790 h 614313"/>
                <a:gd name="connsiteX3" fmla="*/ 198120 w 2392680"/>
                <a:gd name="connsiteY3" fmla="*/ 138840 h 614313"/>
                <a:gd name="connsiteX4" fmla="*/ 274320 w 2392680"/>
                <a:gd name="connsiteY4" fmla="*/ 176940 h 614313"/>
                <a:gd name="connsiteX5" fmla="*/ 339090 w 2392680"/>
                <a:gd name="connsiteY5" fmla="*/ 190275 h 614313"/>
                <a:gd name="connsiteX6" fmla="*/ 400050 w 2392680"/>
                <a:gd name="connsiteY6" fmla="*/ 260760 h 614313"/>
                <a:gd name="connsiteX7" fmla="*/ 472440 w 2392680"/>
                <a:gd name="connsiteY7" fmla="*/ 260760 h 614313"/>
                <a:gd name="connsiteX8" fmla="*/ 571500 w 2392680"/>
                <a:gd name="connsiteY8" fmla="*/ 237900 h 614313"/>
                <a:gd name="connsiteX9" fmla="*/ 643890 w 2392680"/>
                <a:gd name="connsiteY9" fmla="*/ 287430 h 614313"/>
                <a:gd name="connsiteX10" fmla="*/ 720090 w 2392680"/>
                <a:gd name="connsiteY10" fmla="*/ 249330 h 614313"/>
                <a:gd name="connsiteX11" fmla="*/ 792480 w 2392680"/>
                <a:gd name="connsiteY11" fmla="*/ 325530 h 614313"/>
                <a:gd name="connsiteX12" fmla="*/ 811530 w 2392680"/>
                <a:gd name="connsiteY12" fmla="*/ 378870 h 614313"/>
                <a:gd name="connsiteX13" fmla="*/ 868680 w 2392680"/>
                <a:gd name="connsiteY13" fmla="*/ 336960 h 614313"/>
                <a:gd name="connsiteX14" fmla="*/ 998220 w 2392680"/>
                <a:gd name="connsiteY14" fmla="*/ 352200 h 614313"/>
                <a:gd name="connsiteX15" fmla="*/ 1055370 w 2392680"/>
                <a:gd name="connsiteY15" fmla="*/ 336960 h 614313"/>
                <a:gd name="connsiteX16" fmla="*/ 1089660 w 2392680"/>
                <a:gd name="connsiteY16" fmla="*/ 382680 h 614313"/>
                <a:gd name="connsiteX17" fmla="*/ 1097280 w 2392680"/>
                <a:gd name="connsiteY17" fmla="*/ 420780 h 614313"/>
                <a:gd name="connsiteX18" fmla="*/ 1234440 w 2392680"/>
                <a:gd name="connsiteY18" fmla="*/ 474120 h 614313"/>
                <a:gd name="connsiteX19" fmla="*/ 1318260 w 2392680"/>
                <a:gd name="connsiteY19" fmla="*/ 447450 h 614313"/>
                <a:gd name="connsiteX20" fmla="*/ 1343025 w 2392680"/>
                <a:gd name="connsiteY20" fmla="*/ 489360 h 614313"/>
                <a:gd name="connsiteX21" fmla="*/ 1377315 w 2392680"/>
                <a:gd name="connsiteY21" fmla="*/ 531270 h 614313"/>
                <a:gd name="connsiteX22" fmla="*/ 1409700 w 2392680"/>
                <a:gd name="connsiteY22" fmla="*/ 580800 h 614313"/>
                <a:gd name="connsiteX23" fmla="*/ 1421130 w 2392680"/>
                <a:gd name="connsiteY23" fmla="*/ 601755 h 614313"/>
                <a:gd name="connsiteX24" fmla="*/ 1520190 w 2392680"/>
                <a:gd name="connsiteY24" fmla="*/ 611280 h 614313"/>
                <a:gd name="connsiteX25" fmla="*/ 1584960 w 2392680"/>
                <a:gd name="connsiteY25" fmla="*/ 565560 h 614313"/>
                <a:gd name="connsiteX26" fmla="*/ 1699260 w 2392680"/>
                <a:gd name="connsiteY26" fmla="*/ 538890 h 614313"/>
                <a:gd name="connsiteX27" fmla="*/ 1767840 w 2392680"/>
                <a:gd name="connsiteY27" fmla="*/ 542700 h 614313"/>
                <a:gd name="connsiteX28" fmla="*/ 1813560 w 2392680"/>
                <a:gd name="connsiteY28" fmla="*/ 523650 h 614313"/>
                <a:gd name="connsiteX29" fmla="*/ 1832610 w 2392680"/>
                <a:gd name="connsiteY29" fmla="*/ 424590 h 614313"/>
                <a:gd name="connsiteX30" fmla="*/ 1908810 w 2392680"/>
                <a:gd name="connsiteY30" fmla="*/ 403635 h 614313"/>
                <a:gd name="connsiteX31" fmla="*/ 1967865 w 2392680"/>
                <a:gd name="connsiteY31" fmla="*/ 346485 h 614313"/>
                <a:gd name="connsiteX32" fmla="*/ 2076450 w 2392680"/>
                <a:gd name="connsiteY32" fmla="*/ 340770 h 614313"/>
                <a:gd name="connsiteX33" fmla="*/ 2240280 w 2392680"/>
                <a:gd name="connsiteY33" fmla="*/ 304575 h 614313"/>
                <a:gd name="connsiteX34" fmla="*/ 2392680 w 2392680"/>
                <a:gd name="connsiteY34" fmla="*/ 304575 h 614313"/>
                <a:gd name="connsiteX0" fmla="*/ 0 w 2392680"/>
                <a:gd name="connsiteY0" fmla="*/ 5490 h 615861"/>
                <a:gd name="connsiteX1" fmla="*/ 95250 w 2392680"/>
                <a:gd name="connsiteY1" fmla="*/ 13110 h 615861"/>
                <a:gd name="connsiteX2" fmla="*/ 125730 w 2392680"/>
                <a:gd name="connsiteY2" fmla="*/ 119790 h 615861"/>
                <a:gd name="connsiteX3" fmla="*/ 198120 w 2392680"/>
                <a:gd name="connsiteY3" fmla="*/ 138840 h 615861"/>
                <a:gd name="connsiteX4" fmla="*/ 274320 w 2392680"/>
                <a:gd name="connsiteY4" fmla="*/ 176940 h 615861"/>
                <a:gd name="connsiteX5" fmla="*/ 339090 w 2392680"/>
                <a:gd name="connsiteY5" fmla="*/ 190275 h 615861"/>
                <a:gd name="connsiteX6" fmla="*/ 400050 w 2392680"/>
                <a:gd name="connsiteY6" fmla="*/ 260760 h 615861"/>
                <a:gd name="connsiteX7" fmla="*/ 472440 w 2392680"/>
                <a:gd name="connsiteY7" fmla="*/ 260760 h 615861"/>
                <a:gd name="connsiteX8" fmla="*/ 571500 w 2392680"/>
                <a:gd name="connsiteY8" fmla="*/ 237900 h 615861"/>
                <a:gd name="connsiteX9" fmla="*/ 643890 w 2392680"/>
                <a:gd name="connsiteY9" fmla="*/ 287430 h 615861"/>
                <a:gd name="connsiteX10" fmla="*/ 720090 w 2392680"/>
                <a:gd name="connsiteY10" fmla="*/ 249330 h 615861"/>
                <a:gd name="connsiteX11" fmla="*/ 792480 w 2392680"/>
                <a:gd name="connsiteY11" fmla="*/ 325530 h 615861"/>
                <a:gd name="connsiteX12" fmla="*/ 811530 w 2392680"/>
                <a:gd name="connsiteY12" fmla="*/ 378870 h 615861"/>
                <a:gd name="connsiteX13" fmla="*/ 868680 w 2392680"/>
                <a:gd name="connsiteY13" fmla="*/ 336960 h 615861"/>
                <a:gd name="connsiteX14" fmla="*/ 998220 w 2392680"/>
                <a:gd name="connsiteY14" fmla="*/ 352200 h 615861"/>
                <a:gd name="connsiteX15" fmla="*/ 1055370 w 2392680"/>
                <a:gd name="connsiteY15" fmla="*/ 336960 h 615861"/>
                <a:gd name="connsiteX16" fmla="*/ 1089660 w 2392680"/>
                <a:gd name="connsiteY16" fmla="*/ 382680 h 615861"/>
                <a:gd name="connsiteX17" fmla="*/ 1097280 w 2392680"/>
                <a:gd name="connsiteY17" fmla="*/ 420780 h 615861"/>
                <a:gd name="connsiteX18" fmla="*/ 1234440 w 2392680"/>
                <a:gd name="connsiteY18" fmla="*/ 474120 h 615861"/>
                <a:gd name="connsiteX19" fmla="*/ 1318260 w 2392680"/>
                <a:gd name="connsiteY19" fmla="*/ 447450 h 615861"/>
                <a:gd name="connsiteX20" fmla="*/ 1343025 w 2392680"/>
                <a:gd name="connsiteY20" fmla="*/ 489360 h 615861"/>
                <a:gd name="connsiteX21" fmla="*/ 1377315 w 2392680"/>
                <a:gd name="connsiteY21" fmla="*/ 531270 h 615861"/>
                <a:gd name="connsiteX22" fmla="*/ 1409700 w 2392680"/>
                <a:gd name="connsiteY22" fmla="*/ 580800 h 615861"/>
                <a:gd name="connsiteX23" fmla="*/ 1421130 w 2392680"/>
                <a:gd name="connsiteY23" fmla="*/ 601755 h 615861"/>
                <a:gd name="connsiteX24" fmla="*/ 1520190 w 2392680"/>
                <a:gd name="connsiteY24" fmla="*/ 611280 h 615861"/>
                <a:gd name="connsiteX25" fmla="*/ 1584960 w 2392680"/>
                <a:gd name="connsiteY25" fmla="*/ 565560 h 615861"/>
                <a:gd name="connsiteX26" fmla="*/ 1699260 w 2392680"/>
                <a:gd name="connsiteY26" fmla="*/ 538890 h 615861"/>
                <a:gd name="connsiteX27" fmla="*/ 1767840 w 2392680"/>
                <a:gd name="connsiteY27" fmla="*/ 542700 h 615861"/>
                <a:gd name="connsiteX28" fmla="*/ 1813560 w 2392680"/>
                <a:gd name="connsiteY28" fmla="*/ 523650 h 615861"/>
                <a:gd name="connsiteX29" fmla="*/ 1832610 w 2392680"/>
                <a:gd name="connsiteY29" fmla="*/ 424590 h 615861"/>
                <a:gd name="connsiteX30" fmla="*/ 1908810 w 2392680"/>
                <a:gd name="connsiteY30" fmla="*/ 403635 h 615861"/>
                <a:gd name="connsiteX31" fmla="*/ 1967865 w 2392680"/>
                <a:gd name="connsiteY31" fmla="*/ 346485 h 615861"/>
                <a:gd name="connsiteX32" fmla="*/ 2076450 w 2392680"/>
                <a:gd name="connsiteY32" fmla="*/ 340770 h 615861"/>
                <a:gd name="connsiteX33" fmla="*/ 2240280 w 2392680"/>
                <a:gd name="connsiteY33" fmla="*/ 304575 h 615861"/>
                <a:gd name="connsiteX34" fmla="*/ 2392680 w 2392680"/>
                <a:gd name="connsiteY34" fmla="*/ 304575 h 615861"/>
                <a:gd name="connsiteX0" fmla="*/ 0 w 2392680"/>
                <a:gd name="connsiteY0" fmla="*/ 5490 h 615034"/>
                <a:gd name="connsiteX1" fmla="*/ 95250 w 2392680"/>
                <a:gd name="connsiteY1" fmla="*/ 13110 h 615034"/>
                <a:gd name="connsiteX2" fmla="*/ 125730 w 2392680"/>
                <a:gd name="connsiteY2" fmla="*/ 119790 h 615034"/>
                <a:gd name="connsiteX3" fmla="*/ 198120 w 2392680"/>
                <a:gd name="connsiteY3" fmla="*/ 138840 h 615034"/>
                <a:gd name="connsiteX4" fmla="*/ 274320 w 2392680"/>
                <a:gd name="connsiteY4" fmla="*/ 176940 h 615034"/>
                <a:gd name="connsiteX5" fmla="*/ 339090 w 2392680"/>
                <a:gd name="connsiteY5" fmla="*/ 190275 h 615034"/>
                <a:gd name="connsiteX6" fmla="*/ 400050 w 2392680"/>
                <a:gd name="connsiteY6" fmla="*/ 260760 h 615034"/>
                <a:gd name="connsiteX7" fmla="*/ 472440 w 2392680"/>
                <a:gd name="connsiteY7" fmla="*/ 260760 h 615034"/>
                <a:gd name="connsiteX8" fmla="*/ 571500 w 2392680"/>
                <a:gd name="connsiteY8" fmla="*/ 237900 h 615034"/>
                <a:gd name="connsiteX9" fmla="*/ 643890 w 2392680"/>
                <a:gd name="connsiteY9" fmla="*/ 287430 h 615034"/>
                <a:gd name="connsiteX10" fmla="*/ 720090 w 2392680"/>
                <a:gd name="connsiteY10" fmla="*/ 249330 h 615034"/>
                <a:gd name="connsiteX11" fmla="*/ 792480 w 2392680"/>
                <a:gd name="connsiteY11" fmla="*/ 325530 h 615034"/>
                <a:gd name="connsiteX12" fmla="*/ 811530 w 2392680"/>
                <a:gd name="connsiteY12" fmla="*/ 378870 h 615034"/>
                <a:gd name="connsiteX13" fmla="*/ 868680 w 2392680"/>
                <a:gd name="connsiteY13" fmla="*/ 336960 h 615034"/>
                <a:gd name="connsiteX14" fmla="*/ 998220 w 2392680"/>
                <a:gd name="connsiteY14" fmla="*/ 352200 h 615034"/>
                <a:gd name="connsiteX15" fmla="*/ 1055370 w 2392680"/>
                <a:gd name="connsiteY15" fmla="*/ 336960 h 615034"/>
                <a:gd name="connsiteX16" fmla="*/ 1089660 w 2392680"/>
                <a:gd name="connsiteY16" fmla="*/ 382680 h 615034"/>
                <a:gd name="connsiteX17" fmla="*/ 1097280 w 2392680"/>
                <a:gd name="connsiteY17" fmla="*/ 420780 h 615034"/>
                <a:gd name="connsiteX18" fmla="*/ 1234440 w 2392680"/>
                <a:gd name="connsiteY18" fmla="*/ 474120 h 615034"/>
                <a:gd name="connsiteX19" fmla="*/ 1318260 w 2392680"/>
                <a:gd name="connsiteY19" fmla="*/ 447450 h 615034"/>
                <a:gd name="connsiteX20" fmla="*/ 1343025 w 2392680"/>
                <a:gd name="connsiteY20" fmla="*/ 489360 h 615034"/>
                <a:gd name="connsiteX21" fmla="*/ 1377315 w 2392680"/>
                <a:gd name="connsiteY21" fmla="*/ 531270 h 615034"/>
                <a:gd name="connsiteX22" fmla="*/ 1409700 w 2392680"/>
                <a:gd name="connsiteY22" fmla="*/ 580800 h 615034"/>
                <a:gd name="connsiteX23" fmla="*/ 1442085 w 2392680"/>
                <a:gd name="connsiteY23" fmla="*/ 599850 h 615034"/>
                <a:gd name="connsiteX24" fmla="*/ 1520190 w 2392680"/>
                <a:gd name="connsiteY24" fmla="*/ 611280 h 615034"/>
                <a:gd name="connsiteX25" fmla="*/ 1584960 w 2392680"/>
                <a:gd name="connsiteY25" fmla="*/ 565560 h 615034"/>
                <a:gd name="connsiteX26" fmla="*/ 1699260 w 2392680"/>
                <a:gd name="connsiteY26" fmla="*/ 538890 h 615034"/>
                <a:gd name="connsiteX27" fmla="*/ 1767840 w 2392680"/>
                <a:gd name="connsiteY27" fmla="*/ 542700 h 615034"/>
                <a:gd name="connsiteX28" fmla="*/ 1813560 w 2392680"/>
                <a:gd name="connsiteY28" fmla="*/ 523650 h 615034"/>
                <a:gd name="connsiteX29" fmla="*/ 1832610 w 2392680"/>
                <a:gd name="connsiteY29" fmla="*/ 424590 h 615034"/>
                <a:gd name="connsiteX30" fmla="*/ 1908810 w 2392680"/>
                <a:gd name="connsiteY30" fmla="*/ 403635 h 615034"/>
                <a:gd name="connsiteX31" fmla="*/ 1967865 w 2392680"/>
                <a:gd name="connsiteY31" fmla="*/ 346485 h 615034"/>
                <a:gd name="connsiteX32" fmla="*/ 2076450 w 2392680"/>
                <a:gd name="connsiteY32" fmla="*/ 340770 h 615034"/>
                <a:gd name="connsiteX33" fmla="*/ 2240280 w 2392680"/>
                <a:gd name="connsiteY33" fmla="*/ 304575 h 615034"/>
                <a:gd name="connsiteX34" fmla="*/ 2392680 w 2392680"/>
                <a:gd name="connsiteY34" fmla="*/ 304575 h 615034"/>
                <a:gd name="connsiteX0" fmla="*/ 0 w 2392680"/>
                <a:gd name="connsiteY0" fmla="*/ 5490 h 612790"/>
                <a:gd name="connsiteX1" fmla="*/ 95250 w 2392680"/>
                <a:gd name="connsiteY1" fmla="*/ 13110 h 612790"/>
                <a:gd name="connsiteX2" fmla="*/ 125730 w 2392680"/>
                <a:gd name="connsiteY2" fmla="*/ 119790 h 612790"/>
                <a:gd name="connsiteX3" fmla="*/ 198120 w 2392680"/>
                <a:gd name="connsiteY3" fmla="*/ 138840 h 612790"/>
                <a:gd name="connsiteX4" fmla="*/ 274320 w 2392680"/>
                <a:gd name="connsiteY4" fmla="*/ 176940 h 612790"/>
                <a:gd name="connsiteX5" fmla="*/ 339090 w 2392680"/>
                <a:gd name="connsiteY5" fmla="*/ 190275 h 612790"/>
                <a:gd name="connsiteX6" fmla="*/ 400050 w 2392680"/>
                <a:gd name="connsiteY6" fmla="*/ 260760 h 612790"/>
                <a:gd name="connsiteX7" fmla="*/ 472440 w 2392680"/>
                <a:gd name="connsiteY7" fmla="*/ 260760 h 612790"/>
                <a:gd name="connsiteX8" fmla="*/ 571500 w 2392680"/>
                <a:gd name="connsiteY8" fmla="*/ 237900 h 612790"/>
                <a:gd name="connsiteX9" fmla="*/ 643890 w 2392680"/>
                <a:gd name="connsiteY9" fmla="*/ 287430 h 612790"/>
                <a:gd name="connsiteX10" fmla="*/ 720090 w 2392680"/>
                <a:gd name="connsiteY10" fmla="*/ 249330 h 612790"/>
                <a:gd name="connsiteX11" fmla="*/ 792480 w 2392680"/>
                <a:gd name="connsiteY11" fmla="*/ 325530 h 612790"/>
                <a:gd name="connsiteX12" fmla="*/ 811530 w 2392680"/>
                <a:gd name="connsiteY12" fmla="*/ 378870 h 612790"/>
                <a:gd name="connsiteX13" fmla="*/ 868680 w 2392680"/>
                <a:gd name="connsiteY13" fmla="*/ 336960 h 612790"/>
                <a:gd name="connsiteX14" fmla="*/ 998220 w 2392680"/>
                <a:gd name="connsiteY14" fmla="*/ 352200 h 612790"/>
                <a:gd name="connsiteX15" fmla="*/ 1055370 w 2392680"/>
                <a:gd name="connsiteY15" fmla="*/ 336960 h 612790"/>
                <a:gd name="connsiteX16" fmla="*/ 1089660 w 2392680"/>
                <a:gd name="connsiteY16" fmla="*/ 382680 h 612790"/>
                <a:gd name="connsiteX17" fmla="*/ 1097280 w 2392680"/>
                <a:gd name="connsiteY17" fmla="*/ 420780 h 612790"/>
                <a:gd name="connsiteX18" fmla="*/ 1234440 w 2392680"/>
                <a:gd name="connsiteY18" fmla="*/ 474120 h 612790"/>
                <a:gd name="connsiteX19" fmla="*/ 1318260 w 2392680"/>
                <a:gd name="connsiteY19" fmla="*/ 447450 h 612790"/>
                <a:gd name="connsiteX20" fmla="*/ 1343025 w 2392680"/>
                <a:gd name="connsiteY20" fmla="*/ 489360 h 612790"/>
                <a:gd name="connsiteX21" fmla="*/ 1377315 w 2392680"/>
                <a:gd name="connsiteY21" fmla="*/ 531270 h 612790"/>
                <a:gd name="connsiteX22" fmla="*/ 1409700 w 2392680"/>
                <a:gd name="connsiteY22" fmla="*/ 580800 h 612790"/>
                <a:gd name="connsiteX23" fmla="*/ 1451610 w 2392680"/>
                <a:gd name="connsiteY23" fmla="*/ 592230 h 612790"/>
                <a:gd name="connsiteX24" fmla="*/ 1520190 w 2392680"/>
                <a:gd name="connsiteY24" fmla="*/ 611280 h 612790"/>
                <a:gd name="connsiteX25" fmla="*/ 1584960 w 2392680"/>
                <a:gd name="connsiteY25" fmla="*/ 565560 h 612790"/>
                <a:gd name="connsiteX26" fmla="*/ 1699260 w 2392680"/>
                <a:gd name="connsiteY26" fmla="*/ 538890 h 612790"/>
                <a:gd name="connsiteX27" fmla="*/ 1767840 w 2392680"/>
                <a:gd name="connsiteY27" fmla="*/ 542700 h 612790"/>
                <a:gd name="connsiteX28" fmla="*/ 1813560 w 2392680"/>
                <a:gd name="connsiteY28" fmla="*/ 523650 h 612790"/>
                <a:gd name="connsiteX29" fmla="*/ 1832610 w 2392680"/>
                <a:gd name="connsiteY29" fmla="*/ 424590 h 612790"/>
                <a:gd name="connsiteX30" fmla="*/ 1908810 w 2392680"/>
                <a:gd name="connsiteY30" fmla="*/ 403635 h 612790"/>
                <a:gd name="connsiteX31" fmla="*/ 1967865 w 2392680"/>
                <a:gd name="connsiteY31" fmla="*/ 346485 h 612790"/>
                <a:gd name="connsiteX32" fmla="*/ 2076450 w 2392680"/>
                <a:gd name="connsiteY32" fmla="*/ 340770 h 612790"/>
                <a:gd name="connsiteX33" fmla="*/ 2240280 w 2392680"/>
                <a:gd name="connsiteY33" fmla="*/ 304575 h 612790"/>
                <a:gd name="connsiteX34" fmla="*/ 2392680 w 2392680"/>
                <a:gd name="connsiteY34" fmla="*/ 304575 h 612790"/>
                <a:gd name="connsiteX0" fmla="*/ 0 w 2392680"/>
                <a:gd name="connsiteY0" fmla="*/ 5490 h 606443"/>
                <a:gd name="connsiteX1" fmla="*/ 95250 w 2392680"/>
                <a:gd name="connsiteY1" fmla="*/ 13110 h 606443"/>
                <a:gd name="connsiteX2" fmla="*/ 125730 w 2392680"/>
                <a:gd name="connsiteY2" fmla="*/ 119790 h 606443"/>
                <a:gd name="connsiteX3" fmla="*/ 198120 w 2392680"/>
                <a:gd name="connsiteY3" fmla="*/ 138840 h 606443"/>
                <a:gd name="connsiteX4" fmla="*/ 274320 w 2392680"/>
                <a:gd name="connsiteY4" fmla="*/ 176940 h 606443"/>
                <a:gd name="connsiteX5" fmla="*/ 339090 w 2392680"/>
                <a:gd name="connsiteY5" fmla="*/ 190275 h 606443"/>
                <a:gd name="connsiteX6" fmla="*/ 400050 w 2392680"/>
                <a:gd name="connsiteY6" fmla="*/ 260760 h 606443"/>
                <a:gd name="connsiteX7" fmla="*/ 472440 w 2392680"/>
                <a:gd name="connsiteY7" fmla="*/ 260760 h 606443"/>
                <a:gd name="connsiteX8" fmla="*/ 571500 w 2392680"/>
                <a:gd name="connsiteY8" fmla="*/ 237900 h 606443"/>
                <a:gd name="connsiteX9" fmla="*/ 643890 w 2392680"/>
                <a:gd name="connsiteY9" fmla="*/ 287430 h 606443"/>
                <a:gd name="connsiteX10" fmla="*/ 720090 w 2392680"/>
                <a:gd name="connsiteY10" fmla="*/ 249330 h 606443"/>
                <a:gd name="connsiteX11" fmla="*/ 792480 w 2392680"/>
                <a:gd name="connsiteY11" fmla="*/ 325530 h 606443"/>
                <a:gd name="connsiteX12" fmla="*/ 811530 w 2392680"/>
                <a:gd name="connsiteY12" fmla="*/ 378870 h 606443"/>
                <a:gd name="connsiteX13" fmla="*/ 868680 w 2392680"/>
                <a:gd name="connsiteY13" fmla="*/ 336960 h 606443"/>
                <a:gd name="connsiteX14" fmla="*/ 998220 w 2392680"/>
                <a:gd name="connsiteY14" fmla="*/ 352200 h 606443"/>
                <a:gd name="connsiteX15" fmla="*/ 1055370 w 2392680"/>
                <a:gd name="connsiteY15" fmla="*/ 336960 h 606443"/>
                <a:gd name="connsiteX16" fmla="*/ 1089660 w 2392680"/>
                <a:gd name="connsiteY16" fmla="*/ 382680 h 606443"/>
                <a:gd name="connsiteX17" fmla="*/ 1097280 w 2392680"/>
                <a:gd name="connsiteY17" fmla="*/ 420780 h 606443"/>
                <a:gd name="connsiteX18" fmla="*/ 1234440 w 2392680"/>
                <a:gd name="connsiteY18" fmla="*/ 474120 h 606443"/>
                <a:gd name="connsiteX19" fmla="*/ 1318260 w 2392680"/>
                <a:gd name="connsiteY19" fmla="*/ 447450 h 606443"/>
                <a:gd name="connsiteX20" fmla="*/ 1343025 w 2392680"/>
                <a:gd name="connsiteY20" fmla="*/ 489360 h 606443"/>
                <a:gd name="connsiteX21" fmla="*/ 1377315 w 2392680"/>
                <a:gd name="connsiteY21" fmla="*/ 531270 h 606443"/>
                <a:gd name="connsiteX22" fmla="*/ 1409700 w 2392680"/>
                <a:gd name="connsiteY22" fmla="*/ 580800 h 606443"/>
                <a:gd name="connsiteX23" fmla="*/ 1451610 w 2392680"/>
                <a:gd name="connsiteY23" fmla="*/ 592230 h 606443"/>
                <a:gd name="connsiteX24" fmla="*/ 1516380 w 2392680"/>
                <a:gd name="connsiteY24" fmla="*/ 605565 h 606443"/>
                <a:gd name="connsiteX25" fmla="*/ 1584960 w 2392680"/>
                <a:gd name="connsiteY25" fmla="*/ 565560 h 606443"/>
                <a:gd name="connsiteX26" fmla="*/ 1699260 w 2392680"/>
                <a:gd name="connsiteY26" fmla="*/ 538890 h 606443"/>
                <a:gd name="connsiteX27" fmla="*/ 1767840 w 2392680"/>
                <a:gd name="connsiteY27" fmla="*/ 542700 h 606443"/>
                <a:gd name="connsiteX28" fmla="*/ 1813560 w 2392680"/>
                <a:gd name="connsiteY28" fmla="*/ 523650 h 606443"/>
                <a:gd name="connsiteX29" fmla="*/ 1832610 w 2392680"/>
                <a:gd name="connsiteY29" fmla="*/ 424590 h 606443"/>
                <a:gd name="connsiteX30" fmla="*/ 1908810 w 2392680"/>
                <a:gd name="connsiteY30" fmla="*/ 403635 h 606443"/>
                <a:gd name="connsiteX31" fmla="*/ 1967865 w 2392680"/>
                <a:gd name="connsiteY31" fmla="*/ 346485 h 606443"/>
                <a:gd name="connsiteX32" fmla="*/ 2076450 w 2392680"/>
                <a:gd name="connsiteY32" fmla="*/ 340770 h 606443"/>
                <a:gd name="connsiteX33" fmla="*/ 2240280 w 2392680"/>
                <a:gd name="connsiteY33" fmla="*/ 304575 h 606443"/>
                <a:gd name="connsiteX34" fmla="*/ 2392680 w 2392680"/>
                <a:gd name="connsiteY34" fmla="*/ 304575 h 606443"/>
                <a:gd name="connsiteX0" fmla="*/ 0 w 2392680"/>
                <a:gd name="connsiteY0" fmla="*/ 5490 h 607105"/>
                <a:gd name="connsiteX1" fmla="*/ 95250 w 2392680"/>
                <a:gd name="connsiteY1" fmla="*/ 13110 h 607105"/>
                <a:gd name="connsiteX2" fmla="*/ 125730 w 2392680"/>
                <a:gd name="connsiteY2" fmla="*/ 119790 h 607105"/>
                <a:gd name="connsiteX3" fmla="*/ 198120 w 2392680"/>
                <a:gd name="connsiteY3" fmla="*/ 138840 h 607105"/>
                <a:gd name="connsiteX4" fmla="*/ 274320 w 2392680"/>
                <a:gd name="connsiteY4" fmla="*/ 176940 h 607105"/>
                <a:gd name="connsiteX5" fmla="*/ 339090 w 2392680"/>
                <a:gd name="connsiteY5" fmla="*/ 190275 h 607105"/>
                <a:gd name="connsiteX6" fmla="*/ 400050 w 2392680"/>
                <a:gd name="connsiteY6" fmla="*/ 260760 h 607105"/>
                <a:gd name="connsiteX7" fmla="*/ 472440 w 2392680"/>
                <a:gd name="connsiteY7" fmla="*/ 260760 h 607105"/>
                <a:gd name="connsiteX8" fmla="*/ 571500 w 2392680"/>
                <a:gd name="connsiteY8" fmla="*/ 237900 h 607105"/>
                <a:gd name="connsiteX9" fmla="*/ 643890 w 2392680"/>
                <a:gd name="connsiteY9" fmla="*/ 287430 h 607105"/>
                <a:gd name="connsiteX10" fmla="*/ 720090 w 2392680"/>
                <a:gd name="connsiteY10" fmla="*/ 249330 h 607105"/>
                <a:gd name="connsiteX11" fmla="*/ 792480 w 2392680"/>
                <a:gd name="connsiteY11" fmla="*/ 325530 h 607105"/>
                <a:gd name="connsiteX12" fmla="*/ 811530 w 2392680"/>
                <a:gd name="connsiteY12" fmla="*/ 378870 h 607105"/>
                <a:gd name="connsiteX13" fmla="*/ 868680 w 2392680"/>
                <a:gd name="connsiteY13" fmla="*/ 336960 h 607105"/>
                <a:gd name="connsiteX14" fmla="*/ 998220 w 2392680"/>
                <a:gd name="connsiteY14" fmla="*/ 352200 h 607105"/>
                <a:gd name="connsiteX15" fmla="*/ 1055370 w 2392680"/>
                <a:gd name="connsiteY15" fmla="*/ 336960 h 607105"/>
                <a:gd name="connsiteX16" fmla="*/ 1089660 w 2392680"/>
                <a:gd name="connsiteY16" fmla="*/ 382680 h 607105"/>
                <a:gd name="connsiteX17" fmla="*/ 1097280 w 2392680"/>
                <a:gd name="connsiteY17" fmla="*/ 420780 h 607105"/>
                <a:gd name="connsiteX18" fmla="*/ 1234440 w 2392680"/>
                <a:gd name="connsiteY18" fmla="*/ 474120 h 607105"/>
                <a:gd name="connsiteX19" fmla="*/ 1318260 w 2392680"/>
                <a:gd name="connsiteY19" fmla="*/ 447450 h 607105"/>
                <a:gd name="connsiteX20" fmla="*/ 1343025 w 2392680"/>
                <a:gd name="connsiteY20" fmla="*/ 489360 h 607105"/>
                <a:gd name="connsiteX21" fmla="*/ 1377315 w 2392680"/>
                <a:gd name="connsiteY21" fmla="*/ 531270 h 607105"/>
                <a:gd name="connsiteX22" fmla="*/ 1451610 w 2392680"/>
                <a:gd name="connsiteY22" fmla="*/ 592230 h 607105"/>
                <a:gd name="connsiteX23" fmla="*/ 1516380 w 2392680"/>
                <a:gd name="connsiteY23" fmla="*/ 605565 h 607105"/>
                <a:gd name="connsiteX24" fmla="*/ 1584960 w 2392680"/>
                <a:gd name="connsiteY24" fmla="*/ 565560 h 607105"/>
                <a:gd name="connsiteX25" fmla="*/ 1699260 w 2392680"/>
                <a:gd name="connsiteY25" fmla="*/ 538890 h 607105"/>
                <a:gd name="connsiteX26" fmla="*/ 1767840 w 2392680"/>
                <a:gd name="connsiteY26" fmla="*/ 542700 h 607105"/>
                <a:gd name="connsiteX27" fmla="*/ 1813560 w 2392680"/>
                <a:gd name="connsiteY27" fmla="*/ 523650 h 607105"/>
                <a:gd name="connsiteX28" fmla="*/ 1832610 w 2392680"/>
                <a:gd name="connsiteY28" fmla="*/ 424590 h 607105"/>
                <a:gd name="connsiteX29" fmla="*/ 1908810 w 2392680"/>
                <a:gd name="connsiteY29" fmla="*/ 403635 h 607105"/>
                <a:gd name="connsiteX30" fmla="*/ 1967865 w 2392680"/>
                <a:gd name="connsiteY30" fmla="*/ 346485 h 607105"/>
                <a:gd name="connsiteX31" fmla="*/ 2076450 w 2392680"/>
                <a:gd name="connsiteY31" fmla="*/ 340770 h 607105"/>
                <a:gd name="connsiteX32" fmla="*/ 2240280 w 2392680"/>
                <a:gd name="connsiteY32" fmla="*/ 304575 h 607105"/>
                <a:gd name="connsiteX33" fmla="*/ 2392680 w 2392680"/>
                <a:gd name="connsiteY33" fmla="*/ 304575 h 607105"/>
                <a:gd name="connsiteX0" fmla="*/ 0 w 2392680"/>
                <a:gd name="connsiteY0" fmla="*/ 5490 h 607105"/>
                <a:gd name="connsiteX1" fmla="*/ 95250 w 2392680"/>
                <a:gd name="connsiteY1" fmla="*/ 13110 h 607105"/>
                <a:gd name="connsiteX2" fmla="*/ 125730 w 2392680"/>
                <a:gd name="connsiteY2" fmla="*/ 119790 h 607105"/>
                <a:gd name="connsiteX3" fmla="*/ 198120 w 2392680"/>
                <a:gd name="connsiteY3" fmla="*/ 138840 h 607105"/>
                <a:gd name="connsiteX4" fmla="*/ 274320 w 2392680"/>
                <a:gd name="connsiteY4" fmla="*/ 176940 h 607105"/>
                <a:gd name="connsiteX5" fmla="*/ 339090 w 2392680"/>
                <a:gd name="connsiteY5" fmla="*/ 190275 h 607105"/>
                <a:gd name="connsiteX6" fmla="*/ 400050 w 2392680"/>
                <a:gd name="connsiteY6" fmla="*/ 260760 h 607105"/>
                <a:gd name="connsiteX7" fmla="*/ 472440 w 2392680"/>
                <a:gd name="connsiteY7" fmla="*/ 260760 h 607105"/>
                <a:gd name="connsiteX8" fmla="*/ 571500 w 2392680"/>
                <a:gd name="connsiteY8" fmla="*/ 237900 h 607105"/>
                <a:gd name="connsiteX9" fmla="*/ 643890 w 2392680"/>
                <a:gd name="connsiteY9" fmla="*/ 287430 h 607105"/>
                <a:gd name="connsiteX10" fmla="*/ 720090 w 2392680"/>
                <a:gd name="connsiteY10" fmla="*/ 249330 h 607105"/>
                <a:gd name="connsiteX11" fmla="*/ 792480 w 2392680"/>
                <a:gd name="connsiteY11" fmla="*/ 325530 h 607105"/>
                <a:gd name="connsiteX12" fmla="*/ 811530 w 2392680"/>
                <a:gd name="connsiteY12" fmla="*/ 378870 h 607105"/>
                <a:gd name="connsiteX13" fmla="*/ 868680 w 2392680"/>
                <a:gd name="connsiteY13" fmla="*/ 336960 h 607105"/>
                <a:gd name="connsiteX14" fmla="*/ 998220 w 2392680"/>
                <a:gd name="connsiteY14" fmla="*/ 352200 h 607105"/>
                <a:gd name="connsiteX15" fmla="*/ 1055370 w 2392680"/>
                <a:gd name="connsiteY15" fmla="*/ 336960 h 607105"/>
                <a:gd name="connsiteX16" fmla="*/ 1089660 w 2392680"/>
                <a:gd name="connsiteY16" fmla="*/ 382680 h 607105"/>
                <a:gd name="connsiteX17" fmla="*/ 1097280 w 2392680"/>
                <a:gd name="connsiteY17" fmla="*/ 420780 h 607105"/>
                <a:gd name="connsiteX18" fmla="*/ 1234440 w 2392680"/>
                <a:gd name="connsiteY18" fmla="*/ 474120 h 607105"/>
                <a:gd name="connsiteX19" fmla="*/ 1318260 w 2392680"/>
                <a:gd name="connsiteY19" fmla="*/ 447450 h 607105"/>
                <a:gd name="connsiteX20" fmla="*/ 1343025 w 2392680"/>
                <a:gd name="connsiteY20" fmla="*/ 489360 h 607105"/>
                <a:gd name="connsiteX21" fmla="*/ 1377315 w 2392680"/>
                <a:gd name="connsiteY21" fmla="*/ 531270 h 607105"/>
                <a:gd name="connsiteX22" fmla="*/ 1451610 w 2392680"/>
                <a:gd name="connsiteY22" fmla="*/ 592230 h 607105"/>
                <a:gd name="connsiteX23" fmla="*/ 1516380 w 2392680"/>
                <a:gd name="connsiteY23" fmla="*/ 605565 h 607105"/>
                <a:gd name="connsiteX24" fmla="*/ 1584960 w 2392680"/>
                <a:gd name="connsiteY24" fmla="*/ 565560 h 607105"/>
                <a:gd name="connsiteX25" fmla="*/ 1699260 w 2392680"/>
                <a:gd name="connsiteY25" fmla="*/ 538890 h 607105"/>
                <a:gd name="connsiteX26" fmla="*/ 1767840 w 2392680"/>
                <a:gd name="connsiteY26" fmla="*/ 542700 h 607105"/>
                <a:gd name="connsiteX27" fmla="*/ 1790700 w 2392680"/>
                <a:gd name="connsiteY27" fmla="*/ 508410 h 607105"/>
                <a:gd name="connsiteX28" fmla="*/ 1832610 w 2392680"/>
                <a:gd name="connsiteY28" fmla="*/ 424590 h 607105"/>
                <a:gd name="connsiteX29" fmla="*/ 1908810 w 2392680"/>
                <a:gd name="connsiteY29" fmla="*/ 403635 h 607105"/>
                <a:gd name="connsiteX30" fmla="*/ 1967865 w 2392680"/>
                <a:gd name="connsiteY30" fmla="*/ 346485 h 607105"/>
                <a:gd name="connsiteX31" fmla="*/ 2076450 w 2392680"/>
                <a:gd name="connsiteY31" fmla="*/ 340770 h 607105"/>
                <a:gd name="connsiteX32" fmla="*/ 2240280 w 2392680"/>
                <a:gd name="connsiteY32" fmla="*/ 304575 h 607105"/>
                <a:gd name="connsiteX33" fmla="*/ 2392680 w 2392680"/>
                <a:gd name="connsiteY33" fmla="*/ 304575 h 607105"/>
                <a:gd name="connsiteX0" fmla="*/ 0 w 2392680"/>
                <a:gd name="connsiteY0" fmla="*/ 5490 h 607105"/>
                <a:gd name="connsiteX1" fmla="*/ 95250 w 2392680"/>
                <a:gd name="connsiteY1" fmla="*/ 13110 h 607105"/>
                <a:gd name="connsiteX2" fmla="*/ 125730 w 2392680"/>
                <a:gd name="connsiteY2" fmla="*/ 119790 h 607105"/>
                <a:gd name="connsiteX3" fmla="*/ 198120 w 2392680"/>
                <a:gd name="connsiteY3" fmla="*/ 138840 h 607105"/>
                <a:gd name="connsiteX4" fmla="*/ 274320 w 2392680"/>
                <a:gd name="connsiteY4" fmla="*/ 176940 h 607105"/>
                <a:gd name="connsiteX5" fmla="*/ 339090 w 2392680"/>
                <a:gd name="connsiteY5" fmla="*/ 190275 h 607105"/>
                <a:gd name="connsiteX6" fmla="*/ 400050 w 2392680"/>
                <a:gd name="connsiteY6" fmla="*/ 260760 h 607105"/>
                <a:gd name="connsiteX7" fmla="*/ 472440 w 2392680"/>
                <a:gd name="connsiteY7" fmla="*/ 260760 h 607105"/>
                <a:gd name="connsiteX8" fmla="*/ 571500 w 2392680"/>
                <a:gd name="connsiteY8" fmla="*/ 237900 h 607105"/>
                <a:gd name="connsiteX9" fmla="*/ 643890 w 2392680"/>
                <a:gd name="connsiteY9" fmla="*/ 287430 h 607105"/>
                <a:gd name="connsiteX10" fmla="*/ 720090 w 2392680"/>
                <a:gd name="connsiteY10" fmla="*/ 249330 h 607105"/>
                <a:gd name="connsiteX11" fmla="*/ 792480 w 2392680"/>
                <a:gd name="connsiteY11" fmla="*/ 325530 h 607105"/>
                <a:gd name="connsiteX12" fmla="*/ 811530 w 2392680"/>
                <a:gd name="connsiteY12" fmla="*/ 378870 h 607105"/>
                <a:gd name="connsiteX13" fmla="*/ 868680 w 2392680"/>
                <a:gd name="connsiteY13" fmla="*/ 336960 h 607105"/>
                <a:gd name="connsiteX14" fmla="*/ 998220 w 2392680"/>
                <a:gd name="connsiteY14" fmla="*/ 352200 h 607105"/>
                <a:gd name="connsiteX15" fmla="*/ 1055370 w 2392680"/>
                <a:gd name="connsiteY15" fmla="*/ 336960 h 607105"/>
                <a:gd name="connsiteX16" fmla="*/ 1089660 w 2392680"/>
                <a:gd name="connsiteY16" fmla="*/ 382680 h 607105"/>
                <a:gd name="connsiteX17" fmla="*/ 1097280 w 2392680"/>
                <a:gd name="connsiteY17" fmla="*/ 420780 h 607105"/>
                <a:gd name="connsiteX18" fmla="*/ 1234440 w 2392680"/>
                <a:gd name="connsiteY18" fmla="*/ 474120 h 607105"/>
                <a:gd name="connsiteX19" fmla="*/ 1318260 w 2392680"/>
                <a:gd name="connsiteY19" fmla="*/ 447450 h 607105"/>
                <a:gd name="connsiteX20" fmla="*/ 1343025 w 2392680"/>
                <a:gd name="connsiteY20" fmla="*/ 489360 h 607105"/>
                <a:gd name="connsiteX21" fmla="*/ 1377315 w 2392680"/>
                <a:gd name="connsiteY21" fmla="*/ 531270 h 607105"/>
                <a:gd name="connsiteX22" fmla="*/ 1451610 w 2392680"/>
                <a:gd name="connsiteY22" fmla="*/ 592230 h 607105"/>
                <a:gd name="connsiteX23" fmla="*/ 1516380 w 2392680"/>
                <a:gd name="connsiteY23" fmla="*/ 605565 h 607105"/>
                <a:gd name="connsiteX24" fmla="*/ 1584960 w 2392680"/>
                <a:gd name="connsiteY24" fmla="*/ 565560 h 607105"/>
                <a:gd name="connsiteX25" fmla="*/ 1699260 w 2392680"/>
                <a:gd name="connsiteY25" fmla="*/ 538890 h 607105"/>
                <a:gd name="connsiteX26" fmla="*/ 1746885 w 2392680"/>
                <a:gd name="connsiteY26" fmla="*/ 521745 h 607105"/>
                <a:gd name="connsiteX27" fmla="*/ 1790700 w 2392680"/>
                <a:gd name="connsiteY27" fmla="*/ 508410 h 607105"/>
                <a:gd name="connsiteX28" fmla="*/ 1832610 w 2392680"/>
                <a:gd name="connsiteY28" fmla="*/ 424590 h 607105"/>
                <a:gd name="connsiteX29" fmla="*/ 1908810 w 2392680"/>
                <a:gd name="connsiteY29" fmla="*/ 403635 h 607105"/>
                <a:gd name="connsiteX30" fmla="*/ 1967865 w 2392680"/>
                <a:gd name="connsiteY30" fmla="*/ 346485 h 607105"/>
                <a:gd name="connsiteX31" fmla="*/ 2076450 w 2392680"/>
                <a:gd name="connsiteY31" fmla="*/ 340770 h 607105"/>
                <a:gd name="connsiteX32" fmla="*/ 2240280 w 2392680"/>
                <a:gd name="connsiteY32" fmla="*/ 304575 h 607105"/>
                <a:gd name="connsiteX33" fmla="*/ 2392680 w 2392680"/>
                <a:gd name="connsiteY33" fmla="*/ 304575 h 607105"/>
                <a:gd name="connsiteX0" fmla="*/ 0 w 2392680"/>
                <a:gd name="connsiteY0" fmla="*/ 5490 h 607105"/>
                <a:gd name="connsiteX1" fmla="*/ 95250 w 2392680"/>
                <a:gd name="connsiteY1" fmla="*/ 13110 h 607105"/>
                <a:gd name="connsiteX2" fmla="*/ 125730 w 2392680"/>
                <a:gd name="connsiteY2" fmla="*/ 119790 h 607105"/>
                <a:gd name="connsiteX3" fmla="*/ 198120 w 2392680"/>
                <a:gd name="connsiteY3" fmla="*/ 138840 h 607105"/>
                <a:gd name="connsiteX4" fmla="*/ 274320 w 2392680"/>
                <a:gd name="connsiteY4" fmla="*/ 176940 h 607105"/>
                <a:gd name="connsiteX5" fmla="*/ 339090 w 2392680"/>
                <a:gd name="connsiteY5" fmla="*/ 190275 h 607105"/>
                <a:gd name="connsiteX6" fmla="*/ 400050 w 2392680"/>
                <a:gd name="connsiteY6" fmla="*/ 260760 h 607105"/>
                <a:gd name="connsiteX7" fmla="*/ 472440 w 2392680"/>
                <a:gd name="connsiteY7" fmla="*/ 260760 h 607105"/>
                <a:gd name="connsiteX8" fmla="*/ 571500 w 2392680"/>
                <a:gd name="connsiteY8" fmla="*/ 237900 h 607105"/>
                <a:gd name="connsiteX9" fmla="*/ 643890 w 2392680"/>
                <a:gd name="connsiteY9" fmla="*/ 287430 h 607105"/>
                <a:gd name="connsiteX10" fmla="*/ 720090 w 2392680"/>
                <a:gd name="connsiteY10" fmla="*/ 249330 h 607105"/>
                <a:gd name="connsiteX11" fmla="*/ 792480 w 2392680"/>
                <a:gd name="connsiteY11" fmla="*/ 325530 h 607105"/>
                <a:gd name="connsiteX12" fmla="*/ 811530 w 2392680"/>
                <a:gd name="connsiteY12" fmla="*/ 378870 h 607105"/>
                <a:gd name="connsiteX13" fmla="*/ 868680 w 2392680"/>
                <a:gd name="connsiteY13" fmla="*/ 336960 h 607105"/>
                <a:gd name="connsiteX14" fmla="*/ 998220 w 2392680"/>
                <a:gd name="connsiteY14" fmla="*/ 352200 h 607105"/>
                <a:gd name="connsiteX15" fmla="*/ 1055370 w 2392680"/>
                <a:gd name="connsiteY15" fmla="*/ 336960 h 607105"/>
                <a:gd name="connsiteX16" fmla="*/ 1089660 w 2392680"/>
                <a:gd name="connsiteY16" fmla="*/ 382680 h 607105"/>
                <a:gd name="connsiteX17" fmla="*/ 1097280 w 2392680"/>
                <a:gd name="connsiteY17" fmla="*/ 420780 h 607105"/>
                <a:gd name="connsiteX18" fmla="*/ 1234440 w 2392680"/>
                <a:gd name="connsiteY18" fmla="*/ 474120 h 607105"/>
                <a:gd name="connsiteX19" fmla="*/ 1318260 w 2392680"/>
                <a:gd name="connsiteY19" fmla="*/ 447450 h 607105"/>
                <a:gd name="connsiteX20" fmla="*/ 1343025 w 2392680"/>
                <a:gd name="connsiteY20" fmla="*/ 489360 h 607105"/>
                <a:gd name="connsiteX21" fmla="*/ 1377315 w 2392680"/>
                <a:gd name="connsiteY21" fmla="*/ 531270 h 607105"/>
                <a:gd name="connsiteX22" fmla="*/ 1451610 w 2392680"/>
                <a:gd name="connsiteY22" fmla="*/ 592230 h 607105"/>
                <a:gd name="connsiteX23" fmla="*/ 1516380 w 2392680"/>
                <a:gd name="connsiteY23" fmla="*/ 605565 h 607105"/>
                <a:gd name="connsiteX24" fmla="*/ 1584960 w 2392680"/>
                <a:gd name="connsiteY24" fmla="*/ 565560 h 607105"/>
                <a:gd name="connsiteX25" fmla="*/ 1699260 w 2392680"/>
                <a:gd name="connsiteY25" fmla="*/ 538890 h 607105"/>
                <a:gd name="connsiteX26" fmla="*/ 1754505 w 2392680"/>
                <a:gd name="connsiteY26" fmla="*/ 533175 h 607105"/>
                <a:gd name="connsiteX27" fmla="*/ 1790700 w 2392680"/>
                <a:gd name="connsiteY27" fmla="*/ 508410 h 607105"/>
                <a:gd name="connsiteX28" fmla="*/ 1832610 w 2392680"/>
                <a:gd name="connsiteY28" fmla="*/ 424590 h 607105"/>
                <a:gd name="connsiteX29" fmla="*/ 1908810 w 2392680"/>
                <a:gd name="connsiteY29" fmla="*/ 403635 h 607105"/>
                <a:gd name="connsiteX30" fmla="*/ 1967865 w 2392680"/>
                <a:gd name="connsiteY30" fmla="*/ 346485 h 607105"/>
                <a:gd name="connsiteX31" fmla="*/ 2076450 w 2392680"/>
                <a:gd name="connsiteY31" fmla="*/ 340770 h 607105"/>
                <a:gd name="connsiteX32" fmla="*/ 2240280 w 2392680"/>
                <a:gd name="connsiteY32" fmla="*/ 304575 h 607105"/>
                <a:gd name="connsiteX33" fmla="*/ 2392680 w 2392680"/>
                <a:gd name="connsiteY33" fmla="*/ 304575 h 607105"/>
                <a:gd name="connsiteX0" fmla="*/ 0 w 2392680"/>
                <a:gd name="connsiteY0" fmla="*/ 5490 h 607105"/>
                <a:gd name="connsiteX1" fmla="*/ 95250 w 2392680"/>
                <a:gd name="connsiteY1" fmla="*/ 13110 h 607105"/>
                <a:gd name="connsiteX2" fmla="*/ 125730 w 2392680"/>
                <a:gd name="connsiteY2" fmla="*/ 119790 h 607105"/>
                <a:gd name="connsiteX3" fmla="*/ 198120 w 2392680"/>
                <a:gd name="connsiteY3" fmla="*/ 138840 h 607105"/>
                <a:gd name="connsiteX4" fmla="*/ 274320 w 2392680"/>
                <a:gd name="connsiteY4" fmla="*/ 176940 h 607105"/>
                <a:gd name="connsiteX5" fmla="*/ 339090 w 2392680"/>
                <a:gd name="connsiteY5" fmla="*/ 190275 h 607105"/>
                <a:gd name="connsiteX6" fmla="*/ 400050 w 2392680"/>
                <a:gd name="connsiteY6" fmla="*/ 260760 h 607105"/>
                <a:gd name="connsiteX7" fmla="*/ 472440 w 2392680"/>
                <a:gd name="connsiteY7" fmla="*/ 260760 h 607105"/>
                <a:gd name="connsiteX8" fmla="*/ 571500 w 2392680"/>
                <a:gd name="connsiteY8" fmla="*/ 237900 h 607105"/>
                <a:gd name="connsiteX9" fmla="*/ 643890 w 2392680"/>
                <a:gd name="connsiteY9" fmla="*/ 287430 h 607105"/>
                <a:gd name="connsiteX10" fmla="*/ 720090 w 2392680"/>
                <a:gd name="connsiteY10" fmla="*/ 249330 h 607105"/>
                <a:gd name="connsiteX11" fmla="*/ 792480 w 2392680"/>
                <a:gd name="connsiteY11" fmla="*/ 325530 h 607105"/>
                <a:gd name="connsiteX12" fmla="*/ 811530 w 2392680"/>
                <a:gd name="connsiteY12" fmla="*/ 378870 h 607105"/>
                <a:gd name="connsiteX13" fmla="*/ 868680 w 2392680"/>
                <a:gd name="connsiteY13" fmla="*/ 336960 h 607105"/>
                <a:gd name="connsiteX14" fmla="*/ 998220 w 2392680"/>
                <a:gd name="connsiteY14" fmla="*/ 352200 h 607105"/>
                <a:gd name="connsiteX15" fmla="*/ 1055370 w 2392680"/>
                <a:gd name="connsiteY15" fmla="*/ 336960 h 607105"/>
                <a:gd name="connsiteX16" fmla="*/ 1089660 w 2392680"/>
                <a:gd name="connsiteY16" fmla="*/ 382680 h 607105"/>
                <a:gd name="connsiteX17" fmla="*/ 1097280 w 2392680"/>
                <a:gd name="connsiteY17" fmla="*/ 420780 h 607105"/>
                <a:gd name="connsiteX18" fmla="*/ 1234440 w 2392680"/>
                <a:gd name="connsiteY18" fmla="*/ 474120 h 607105"/>
                <a:gd name="connsiteX19" fmla="*/ 1318260 w 2392680"/>
                <a:gd name="connsiteY19" fmla="*/ 447450 h 607105"/>
                <a:gd name="connsiteX20" fmla="*/ 1343025 w 2392680"/>
                <a:gd name="connsiteY20" fmla="*/ 489360 h 607105"/>
                <a:gd name="connsiteX21" fmla="*/ 1377315 w 2392680"/>
                <a:gd name="connsiteY21" fmla="*/ 531270 h 607105"/>
                <a:gd name="connsiteX22" fmla="*/ 1451610 w 2392680"/>
                <a:gd name="connsiteY22" fmla="*/ 592230 h 607105"/>
                <a:gd name="connsiteX23" fmla="*/ 1516380 w 2392680"/>
                <a:gd name="connsiteY23" fmla="*/ 605565 h 607105"/>
                <a:gd name="connsiteX24" fmla="*/ 1584960 w 2392680"/>
                <a:gd name="connsiteY24" fmla="*/ 565560 h 607105"/>
                <a:gd name="connsiteX25" fmla="*/ 1699260 w 2392680"/>
                <a:gd name="connsiteY25" fmla="*/ 538890 h 607105"/>
                <a:gd name="connsiteX26" fmla="*/ 1754505 w 2392680"/>
                <a:gd name="connsiteY26" fmla="*/ 533175 h 607105"/>
                <a:gd name="connsiteX27" fmla="*/ 1794510 w 2392680"/>
                <a:gd name="connsiteY27" fmla="*/ 491265 h 607105"/>
                <a:gd name="connsiteX28" fmla="*/ 1832610 w 2392680"/>
                <a:gd name="connsiteY28" fmla="*/ 424590 h 607105"/>
                <a:gd name="connsiteX29" fmla="*/ 1908810 w 2392680"/>
                <a:gd name="connsiteY29" fmla="*/ 403635 h 607105"/>
                <a:gd name="connsiteX30" fmla="*/ 1967865 w 2392680"/>
                <a:gd name="connsiteY30" fmla="*/ 346485 h 607105"/>
                <a:gd name="connsiteX31" fmla="*/ 2076450 w 2392680"/>
                <a:gd name="connsiteY31" fmla="*/ 340770 h 607105"/>
                <a:gd name="connsiteX32" fmla="*/ 2240280 w 2392680"/>
                <a:gd name="connsiteY32" fmla="*/ 304575 h 607105"/>
                <a:gd name="connsiteX33" fmla="*/ 2392680 w 2392680"/>
                <a:gd name="connsiteY33" fmla="*/ 304575 h 607105"/>
                <a:gd name="connsiteX0" fmla="*/ 0 w 2392680"/>
                <a:gd name="connsiteY0" fmla="*/ 5490 h 607105"/>
                <a:gd name="connsiteX1" fmla="*/ 95250 w 2392680"/>
                <a:gd name="connsiteY1" fmla="*/ 13110 h 607105"/>
                <a:gd name="connsiteX2" fmla="*/ 125730 w 2392680"/>
                <a:gd name="connsiteY2" fmla="*/ 119790 h 607105"/>
                <a:gd name="connsiteX3" fmla="*/ 198120 w 2392680"/>
                <a:gd name="connsiteY3" fmla="*/ 138840 h 607105"/>
                <a:gd name="connsiteX4" fmla="*/ 274320 w 2392680"/>
                <a:gd name="connsiteY4" fmla="*/ 176940 h 607105"/>
                <a:gd name="connsiteX5" fmla="*/ 339090 w 2392680"/>
                <a:gd name="connsiteY5" fmla="*/ 190275 h 607105"/>
                <a:gd name="connsiteX6" fmla="*/ 400050 w 2392680"/>
                <a:gd name="connsiteY6" fmla="*/ 260760 h 607105"/>
                <a:gd name="connsiteX7" fmla="*/ 472440 w 2392680"/>
                <a:gd name="connsiteY7" fmla="*/ 260760 h 607105"/>
                <a:gd name="connsiteX8" fmla="*/ 571500 w 2392680"/>
                <a:gd name="connsiteY8" fmla="*/ 237900 h 607105"/>
                <a:gd name="connsiteX9" fmla="*/ 643890 w 2392680"/>
                <a:gd name="connsiteY9" fmla="*/ 287430 h 607105"/>
                <a:gd name="connsiteX10" fmla="*/ 720090 w 2392680"/>
                <a:gd name="connsiteY10" fmla="*/ 249330 h 607105"/>
                <a:gd name="connsiteX11" fmla="*/ 792480 w 2392680"/>
                <a:gd name="connsiteY11" fmla="*/ 325530 h 607105"/>
                <a:gd name="connsiteX12" fmla="*/ 811530 w 2392680"/>
                <a:gd name="connsiteY12" fmla="*/ 378870 h 607105"/>
                <a:gd name="connsiteX13" fmla="*/ 868680 w 2392680"/>
                <a:gd name="connsiteY13" fmla="*/ 336960 h 607105"/>
                <a:gd name="connsiteX14" fmla="*/ 998220 w 2392680"/>
                <a:gd name="connsiteY14" fmla="*/ 352200 h 607105"/>
                <a:gd name="connsiteX15" fmla="*/ 1055370 w 2392680"/>
                <a:gd name="connsiteY15" fmla="*/ 336960 h 607105"/>
                <a:gd name="connsiteX16" fmla="*/ 1089660 w 2392680"/>
                <a:gd name="connsiteY16" fmla="*/ 382680 h 607105"/>
                <a:gd name="connsiteX17" fmla="*/ 1097280 w 2392680"/>
                <a:gd name="connsiteY17" fmla="*/ 420780 h 607105"/>
                <a:gd name="connsiteX18" fmla="*/ 1234440 w 2392680"/>
                <a:gd name="connsiteY18" fmla="*/ 474120 h 607105"/>
                <a:gd name="connsiteX19" fmla="*/ 1318260 w 2392680"/>
                <a:gd name="connsiteY19" fmla="*/ 447450 h 607105"/>
                <a:gd name="connsiteX20" fmla="*/ 1343025 w 2392680"/>
                <a:gd name="connsiteY20" fmla="*/ 489360 h 607105"/>
                <a:gd name="connsiteX21" fmla="*/ 1377315 w 2392680"/>
                <a:gd name="connsiteY21" fmla="*/ 531270 h 607105"/>
                <a:gd name="connsiteX22" fmla="*/ 1451610 w 2392680"/>
                <a:gd name="connsiteY22" fmla="*/ 592230 h 607105"/>
                <a:gd name="connsiteX23" fmla="*/ 1516380 w 2392680"/>
                <a:gd name="connsiteY23" fmla="*/ 605565 h 607105"/>
                <a:gd name="connsiteX24" fmla="*/ 1584960 w 2392680"/>
                <a:gd name="connsiteY24" fmla="*/ 565560 h 607105"/>
                <a:gd name="connsiteX25" fmla="*/ 1699260 w 2392680"/>
                <a:gd name="connsiteY25" fmla="*/ 538890 h 607105"/>
                <a:gd name="connsiteX26" fmla="*/ 1754505 w 2392680"/>
                <a:gd name="connsiteY26" fmla="*/ 533175 h 607105"/>
                <a:gd name="connsiteX27" fmla="*/ 1794510 w 2392680"/>
                <a:gd name="connsiteY27" fmla="*/ 479835 h 607105"/>
                <a:gd name="connsiteX28" fmla="*/ 1832610 w 2392680"/>
                <a:gd name="connsiteY28" fmla="*/ 424590 h 607105"/>
                <a:gd name="connsiteX29" fmla="*/ 1908810 w 2392680"/>
                <a:gd name="connsiteY29" fmla="*/ 403635 h 607105"/>
                <a:gd name="connsiteX30" fmla="*/ 1967865 w 2392680"/>
                <a:gd name="connsiteY30" fmla="*/ 346485 h 607105"/>
                <a:gd name="connsiteX31" fmla="*/ 2076450 w 2392680"/>
                <a:gd name="connsiteY31" fmla="*/ 340770 h 607105"/>
                <a:gd name="connsiteX32" fmla="*/ 2240280 w 2392680"/>
                <a:gd name="connsiteY32" fmla="*/ 304575 h 607105"/>
                <a:gd name="connsiteX33" fmla="*/ 2392680 w 2392680"/>
                <a:gd name="connsiteY33" fmla="*/ 304575 h 607105"/>
                <a:gd name="connsiteX0" fmla="*/ 0 w 2392680"/>
                <a:gd name="connsiteY0" fmla="*/ 5490 h 607105"/>
                <a:gd name="connsiteX1" fmla="*/ 95250 w 2392680"/>
                <a:gd name="connsiteY1" fmla="*/ 13110 h 607105"/>
                <a:gd name="connsiteX2" fmla="*/ 125730 w 2392680"/>
                <a:gd name="connsiteY2" fmla="*/ 119790 h 607105"/>
                <a:gd name="connsiteX3" fmla="*/ 198120 w 2392680"/>
                <a:gd name="connsiteY3" fmla="*/ 138840 h 607105"/>
                <a:gd name="connsiteX4" fmla="*/ 274320 w 2392680"/>
                <a:gd name="connsiteY4" fmla="*/ 176940 h 607105"/>
                <a:gd name="connsiteX5" fmla="*/ 339090 w 2392680"/>
                <a:gd name="connsiteY5" fmla="*/ 190275 h 607105"/>
                <a:gd name="connsiteX6" fmla="*/ 400050 w 2392680"/>
                <a:gd name="connsiteY6" fmla="*/ 260760 h 607105"/>
                <a:gd name="connsiteX7" fmla="*/ 472440 w 2392680"/>
                <a:gd name="connsiteY7" fmla="*/ 260760 h 607105"/>
                <a:gd name="connsiteX8" fmla="*/ 571500 w 2392680"/>
                <a:gd name="connsiteY8" fmla="*/ 237900 h 607105"/>
                <a:gd name="connsiteX9" fmla="*/ 643890 w 2392680"/>
                <a:gd name="connsiteY9" fmla="*/ 287430 h 607105"/>
                <a:gd name="connsiteX10" fmla="*/ 720090 w 2392680"/>
                <a:gd name="connsiteY10" fmla="*/ 249330 h 607105"/>
                <a:gd name="connsiteX11" fmla="*/ 792480 w 2392680"/>
                <a:gd name="connsiteY11" fmla="*/ 325530 h 607105"/>
                <a:gd name="connsiteX12" fmla="*/ 811530 w 2392680"/>
                <a:gd name="connsiteY12" fmla="*/ 378870 h 607105"/>
                <a:gd name="connsiteX13" fmla="*/ 868680 w 2392680"/>
                <a:gd name="connsiteY13" fmla="*/ 336960 h 607105"/>
                <a:gd name="connsiteX14" fmla="*/ 998220 w 2392680"/>
                <a:gd name="connsiteY14" fmla="*/ 352200 h 607105"/>
                <a:gd name="connsiteX15" fmla="*/ 1055370 w 2392680"/>
                <a:gd name="connsiteY15" fmla="*/ 336960 h 607105"/>
                <a:gd name="connsiteX16" fmla="*/ 1089660 w 2392680"/>
                <a:gd name="connsiteY16" fmla="*/ 382680 h 607105"/>
                <a:gd name="connsiteX17" fmla="*/ 1097280 w 2392680"/>
                <a:gd name="connsiteY17" fmla="*/ 420780 h 607105"/>
                <a:gd name="connsiteX18" fmla="*/ 1234440 w 2392680"/>
                <a:gd name="connsiteY18" fmla="*/ 474120 h 607105"/>
                <a:gd name="connsiteX19" fmla="*/ 1318260 w 2392680"/>
                <a:gd name="connsiteY19" fmla="*/ 447450 h 607105"/>
                <a:gd name="connsiteX20" fmla="*/ 1343025 w 2392680"/>
                <a:gd name="connsiteY20" fmla="*/ 489360 h 607105"/>
                <a:gd name="connsiteX21" fmla="*/ 1377315 w 2392680"/>
                <a:gd name="connsiteY21" fmla="*/ 531270 h 607105"/>
                <a:gd name="connsiteX22" fmla="*/ 1451610 w 2392680"/>
                <a:gd name="connsiteY22" fmla="*/ 592230 h 607105"/>
                <a:gd name="connsiteX23" fmla="*/ 1516380 w 2392680"/>
                <a:gd name="connsiteY23" fmla="*/ 605565 h 607105"/>
                <a:gd name="connsiteX24" fmla="*/ 1584960 w 2392680"/>
                <a:gd name="connsiteY24" fmla="*/ 565560 h 607105"/>
                <a:gd name="connsiteX25" fmla="*/ 1699260 w 2392680"/>
                <a:gd name="connsiteY25" fmla="*/ 538890 h 607105"/>
                <a:gd name="connsiteX26" fmla="*/ 1754505 w 2392680"/>
                <a:gd name="connsiteY26" fmla="*/ 533175 h 607105"/>
                <a:gd name="connsiteX27" fmla="*/ 1794510 w 2392680"/>
                <a:gd name="connsiteY27" fmla="*/ 479835 h 607105"/>
                <a:gd name="connsiteX28" fmla="*/ 1832610 w 2392680"/>
                <a:gd name="connsiteY28" fmla="*/ 424590 h 607105"/>
                <a:gd name="connsiteX29" fmla="*/ 1908810 w 2392680"/>
                <a:gd name="connsiteY29" fmla="*/ 403635 h 607105"/>
                <a:gd name="connsiteX30" fmla="*/ 1967865 w 2392680"/>
                <a:gd name="connsiteY30" fmla="*/ 346485 h 607105"/>
                <a:gd name="connsiteX31" fmla="*/ 2076450 w 2392680"/>
                <a:gd name="connsiteY31" fmla="*/ 340770 h 607105"/>
                <a:gd name="connsiteX32" fmla="*/ 2244090 w 2392680"/>
                <a:gd name="connsiteY32" fmla="*/ 317910 h 607105"/>
                <a:gd name="connsiteX33" fmla="*/ 2392680 w 2392680"/>
                <a:gd name="connsiteY33" fmla="*/ 304575 h 607105"/>
                <a:gd name="connsiteX0" fmla="*/ 0 w 2392680"/>
                <a:gd name="connsiteY0" fmla="*/ 5490 h 607105"/>
                <a:gd name="connsiteX1" fmla="*/ 95250 w 2392680"/>
                <a:gd name="connsiteY1" fmla="*/ 13110 h 607105"/>
                <a:gd name="connsiteX2" fmla="*/ 125730 w 2392680"/>
                <a:gd name="connsiteY2" fmla="*/ 119790 h 607105"/>
                <a:gd name="connsiteX3" fmla="*/ 198120 w 2392680"/>
                <a:gd name="connsiteY3" fmla="*/ 138840 h 607105"/>
                <a:gd name="connsiteX4" fmla="*/ 274320 w 2392680"/>
                <a:gd name="connsiteY4" fmla="*/ 176940 h 607105"/>
                <a:gd name="connsiteX5" fmla="*/ 339090 w 2392680"/>
                <a:gd name="connsiteY5" fmla="*/ 190275 h 607105"/>
                <a:gd name="connsiteX6" fmla="*/ 400050 w 2392680"/>
                <a:gd name="connsiteY6" fmla="*/ 260760 h 607105"/>
                <a:gd name="connsiteX7" fmla="*/ 472440 w 2392680"/>
                <a:gd name="connsiteY7" fmla="*/ 260760 h 607105"/>
                <a:gd name="connsiteX8" fmla="*/ 571500 w 2392680"/>
                <a:gd name="connsiteY8" fmla="*/ 237900 h 607105"/>
                <a:gd name="connsiteX9" fmla="*/ 643890 w 2392680"/>
                <a:gd name="connsiteY9" fmla="*/ 287430 h 607105"/>
                <a:gd name="connsiteX10" fmla="*/ 720090 w 2392680"/>
                <a:gd name="connsiteY10" fmla="*/ 249330 h 607105"/>
                <a:gd name="connsiteX11" fmla="*/ 792480 w 2392680"/>
                <a:gd name="connsiteY11" fmla="*/ 325530 h 607105"/>
                <a:gd name="connsiteX12" fmla="*/ 811530 w 2392680"/>
                <a:gd name="connsiteY12" fmla="*/ 378870 h 607105"/>
                <a:gd name="connsiteX13" fmla="*/ 868680 w 2392680"/>
                <a:gd name="connsiteY13" fmla="*/ 336960 h 607105"/>
                <a:gd name="connsiteX14" fmla="*/ 998220 w 2392680"/>
                <a:gd name="connsiteY14" fmla="*/ 352200 h 607105"/>
                <a:gd name="connsiteX15" fmla="*/ 1055370 w 2392680"/>
                <a:gd name="connsiteY15" fmla="*/ 336960 h 607105"/>
                <a:gd name="connsiteX16" fmla="*/ 1089660 w 2392680"/>
                <a:gd name="connsiteY16" fmla="*/ 382680 h 607105"/>
                <a:gd name="connsiteX17" fmla="*/ 1097280 w 2392680"/>
                <a:gd name="connsiteY17" fmla="*/ 420780 h 607105"/>
                <a:gd name="connsiteX18" fmla="*/ 1234440 w 2392680"/>
                <a:gd name="connsiteY18" fmla="*/ 474120 h 607105"/>
                <a:gd name="connsiteX19" fmla="*/ 1318260 w 2392680"/>
                <a:gd name="connsiteY19" fmla="*/ 447450 h 607105"/>
                <a:gd name="connsiteX20" fmla="*/ 1343025 w 2392680"/>
                <a:gd name="connsiteY20" fmla="*/ 489360 h 607105"/>
                <a:gd name="connsiteX21" fmla="*/ 1377315 w 2392680"/>
                <a:gd name="connsiteY21" fmla="*/ 531270 h 607105"/>
                <a:gd name="connsiteX22" fmla="*/ 1451610 w 2392680"/>
                <a:gd name="connsiteY22" fmla="*/ 592230 h 607105"/>
                <a:gd name="connsiteX23" fmla="*/ 1516380 w 2392680"/>
                <a:gd name="connsiteY23" fmla="*/ 605565 h 607105"/>
                <a:gd name="connsiteX24" fmla="*/ 1584960 w 2392680"/>
                <a:gd name="connsiteY24" fmla="*/ 565560 h 607105"/>
                <a:gd name="connsiteX25" fmla="*/ 1699260 w 2392680"/>
                <a:gd name="connsiteY25" fmla="*/ 538890 h 607105"/>
                <a:gd name="connsiteX26" fmla="*/ 1754505 w 2392680"/>
                <a:gd name="connsiteY26" fmla="*/ 533175 h 607105"/>
                <a:gd name="connsiteX27" fmla="*/ 1794510 w 2392680"/>
                <a:gd name="connsiteY27" fmla="*/ 479835 h 607105"/>
                <a:gd name="connsiteX28" fmla="*/ 1832610 w 2392680"/>
                <a:gd name="connsiteY28" fmla="*/ 424590 h 607105"/>
                <a:gd name="connsiteX29" fmla="*/ 1908810 w 2392680"/>
                <a:gd name="connsiteY29" fmla="*/ 403635 h 607105"/>
                <a:gd name="connsiteX30" fmla="*/ 1967865 w 2392680"/>
                <a:gd name="connsiteY30" fmla="*/ 346485 h 607105"/>
                <a:gd name="connsiteX31" fmla="*/ 2076450 w 2392680"/>
                <a:gd name="connsiteY31" fmla="*/ 340770 h 607105"/>
                <a:gd name="connsiteX32" fmla="*/ 2244090 w 2392680"/>
                <a:gd name="connsiteY32" fmla="*/ 317910 h 607105"/>
                <a:gd name="connsiteX33" fmla="*/ 2392680 w 2392680"/>
                <a:gd name="connsiteY33" fmla="*/ 304575 h 607105"/>
                <a:gd name="connsiteX0" fmla="*/ 0 w 2392680"/>
                <a:gd name="connsiteY0" fmla="*/ 5490 h 607105"/>
                <a:gd name="connsiteX1" fmla="*/ 95250 w 2392680"/>
                <a:gd name="connsiteY1" fmla="*/ 13110 h 607105"/>
                <a:gd name="connsiteX2" fmla="*/ 125730 w 2392680"/>
                <a:gd name="connsiteY2" fmla="*/ 119790 h 607105"/>
                <a:gd name="connsiteX3" fmla="*/ 198120 w 2392680"/>
                <a:gd name="connsiteY3" fmla="*/ 138840 h 607105"/>
                <a:gd name="connsiteX4" fmla="*/ 274320 w 2392680"/>
                <a:gd name="connsiteY4" fmla="*/ 176940 h 607105"/>
                <a:gd name="connsiteX5" fmla="*/ 339090 w 2392680"/>
                <a:gd name="connsiteY5" fmla="*/ 190275 h 607105"/>
                <a:gd name="connsiteX6" fmla="*/ 400050 w 2392680"/>
                <a:gd name="connsiteY6" fmla="*/ 260760 h 607105"/>
                <a:gd name="connsiteX7" fmla="*/ 472440 w 2392680"/>
                <a:gd name="connsiteY7" fmla="*/ 260760 h 607105"/>
                <a:gd name="connsiteX8" fmla="*/ 571500 w 2392680"/>
                <a:gd name="connsiteY8" fmla="*/ 237900 h 607105"/>
                <a:gd name="connsiteX9" fmla="*/ 643890 w 2392680"/>
                <a:gd name="connsiteY9" fmla="*/ 287430 h 607105"/>
                <a:gd name="connsiteX10" fmla="*/ 720090 w 2392680"/>
                <a:gd name="connsiteY10" fmla="*/ 249330 h 607105"/>
                <a:gd name="connsiteX11" fmla="*/ 792480 w 2392680"/>
                <a:gd name="connsiteY11" fmla="*/ 325530 h 607105"/>
                <a:gd name="connsiteX12" fmla="*/ 811530 w 2392680"/>
                <a:gd name="connsiteY12" fmla="*/ 378870 h 607105"/>
                <a:gd name="connsiteX13" fmla="*/ 868680 w 2392680"/>
                <a:gd name="connsiteY13" fmla="*/ 336960 h 607105"/>
                <a:gd name="connsiteX14" fmla="*/ 998220 w 2392680"/>
                <a:gd name="connsiteY14" fmla="*/ 352200 h 607105"/>
                <a:gd name="connsiteX15" fmla="*/ 1055370 w 2392680"/>
                <a:gd name="connsiteY15" fmla="*/ 336960 h 607105"/>
                <a:gd name="connsiteX16" fmla="*/ 1089660 w 2392680"/>
                <a:gd name="connsiteY16" fmla="*/ 382680 h 607105"/>
                <a:gd name="connsiteX17" fmla="*/ 1097280 w 2392680"/>
                <a:gd name="connsiteY17" fmla="*/ 420780 h 607105"/>
                <a:gd name="connsiteX18" fmla="*/ 1234440 w 2392680"/>
                <a:gd name="connsiteY18" fmla="*/ 474120 h 607105"/>
                <a:gd name="connsiteX19" fmla="*/ 1318260 w 2392680"/>
                <a:gd name="connsiteY19" fmla="*/ 447450 h 607105"/>
                <a:gd name="connsiteX20" fmla="*/ 1343025 w 2392680"/>
                <a:gd name="connsiteY20" fmla="*/ 489360 h 607105"/>
                <a:gd name="connsiteX21" fmla="*/ 1377315 w 2392680"/>
                <a:gd name="connsiteY21" fmla="*/ 531270 h 607105"/>
                <a:gd name="connsiteX22" fmla="*/ 1451610 w 2392680"/>
                <a:gd name="connsiteY22" fmla="*/ 592230 h 607105"/>
                <a:gd name="connsiteX23" fmla="*/ 1516380 w 2392680"/>
                <a:gd name="connsiteY23" fmla="*/ 605565 h 607105"/>
                <a:gd name="connsiteX24" fmla="*/ 1584960 w 2392680"/>
                <a:gd name="connsiteY24" fmla="*/ 565560 h 607105"/>
                <a:gd name="connsiteX25" fmla="*/ 1699260 w 2392680"/>
                <a:gd name="connsiteY25" fmla="*/ 538890 h 607105"/>
                <a:gd name="connsiteX26" fmla="*/ 1754505 w 2392680"/>
                <a:gd name="connsiteY26" fmla="*/ 533175 h 607105"/>
                <a:gd name="connsiteX27" fmla="*/ 1794510 w 2392680"/>
                <a:gd name="connsiteY27" fmla="*/ 479835 h 607105"/>
                <a:gd name="connsiteX28" fmla="*/ 1832610 w 2392680"/>
                <a:gd name="connsiteY28" fmla="*/ 424590 h 607105"/>
                <a:gd name="connsiteX29" fmla="*/ 1908810 w 2392680"/>
                <a:gd name="connsiteY29" fmla="*/ 403635 h 607105"/>
                <a:gd name="connsiteX30" fmla="*/ 1967865 w 2392680"/>
                <a:gd name="connsiteY30" fmla="*/ 346485 h 607105"/>
                <a:gd name="connsiteX31" fmla="*/ 2076450 w 2392680"/>
                <a:gd name="connsiteY31" fmla="*/ 340770 h 607105"/>
                <a:gd name="connsiteX32" fmla="*/ 2244090 w 2392680"/>
                <a:gd name="connsiteY32" fmla="*/ 317910 h 607105"/>
                <a:gd name="connsiteX33" fmla="*/ 2392680 w 2392680"/>
                <a:gd name="connsiteY33" fmla="*/ 304575 h 607105"/>
                <a:gd name="connsiteX0" fmla="*/ 0 w 2392680"/>
                <a:gd name="connsiteY0" fmla="*/ 5490 h 607105"/>
                <a:gd name="connsiteX1" fmla="*/ 95250 w 2392680"/>
                <a:gd name="connsiteY1" fmla="*/ 13110 h 607105"/>
                <a:gd name="connsiteX2" fmla="*/ 125730 w 2392680"/>
                <a:gd name="connsiteY2" fmla="*/ 119790 h 607105"/>
                <a:gd name="connsiteX3" fmla="*/ 198120 w 2392680"/>
                <a:gd name="connsiteY3" fmla="*/ 138840 h 607105"/>
                <a:gd name="connsiteX4" fmla="*/ 274320 w 2392680"/>
                <a:gd name="connsiteY4" fmla="*/ 176940 h 607105"/>
                <a:gd name="connsiteX5" fmla="*/ 339090 w 2392680"/>
                <a:gd name="connsiteY5" fmla="*/ 190275 h 607105"/>
                <a:gd name="connsiteX6" fmla="*/ 400050 w 2392680"/>
                <a:gd name="connsiteY6" fmla="*/ 260760 h 607105"/>
                <a:gd name="connsiteX7" fmla="*/ 472440 w 2392680"/>
                <a:gd name="connsiteY7" fmla="*/ 260760 h 607105"/>
                <a:gd name="connsiteX8" fmla="*/ 571500 w 2392680"/>
                <a:gd name="connsiteY8" fmla="*/ 237900 h 607105"/>
                <a:gd name="connsiteX9" fmla="*/ 643890 w 2392680"/>
                <a:gd name="connsiteY9" fmla="*/ 287430 h 607105"/>
                <a:gd name="connsiteX10" fmla="*/ 720090 w 2392680"/>
                <a:gd name="connsiteY10" fmla="*/ 249330 h 607105"/>
                <a:gd name="connsiteX11" fmla="*/ 792480 w 2392680"/>
                <a:gd name="connsiteY11" fmla="*/ 325530 h 607105"/>
                <a:gd name="connsiteX12" fmla="*/ 811530 w 2392680"/>
                <a:gd name="connsiteY12" fmla="*/ 378870 h 607105"/>
                <a:gd name="connsiteX13" fmla="*/ 868680 w 2392680"/>
                <a:gd name="connsiteY13" fmla="*/ 336960 h 607105"/>
                <a:gd name="connsiteX14" fmla="*/ 998220 w 2392680"/>
                <a:gd name="connsiteY14" fmla="*/ 352200 h 607105"/>
                <a:gd name="connsiteX15" fmla="*/ 1055370 w 2392680"/>
                <a:gd name="connsiteY15" fmla="*/ 336960 h 607105"/>
                <a:gd name="connsiteX16" fmla="*/ 1089660 w 2392680"/>
                <a:gd name="connsiteY16" fmla="*/ 382680 h 607105"/>
                <a:gd name="connsiteX17" fmla="*/ 1097280 w 2392680"/>
                <a:gd name="connsiteY17" fmla="*/ 420780 h 607105"/>
                <a:gd name="connsiteX18" fmla="*/ 1234440 w 2392680"/>
                <a:gd name="connsiteY18" fmla="*/ 474120 h 607105"/>
                <a:gd name="connsiteX19" fmla="*/ 1318260 w 2392680"/>
                <a:gd name="connsiteY19" fmla="*/ 447450 h 607105"/>
                <a:gd name="connsiteX20" fmla="*/ 1343025 w 2392680"/>
                <a:gd name="connsiteY20" fmla="*/ 489360 h 607105"/>
                <a:gd name="connsiteX21" fmla="*/ 1377315 w 2392680"/>
                <a:gd name="connsiteY21" fmla="*/ 531270 h 607105"/>
                <a:gd name="connsiteX22" fmla="*/ 1451610 w 2392680"/>
                <a:gd name="connsiteY22" fmla="*/ 592230 h 607105"/>
                <a:gd name="connsiteX23" fmla="*/ 1516380 w 2392680"/>
                <a:gd name="connsiteY23" fmla="*/ 605565 h 607105"/>
                <a:gd name="connsiteX24" fmla="*/ 1584960 w 2392680"/>
                <a:gd name="connsiteY24" fmla="*/ 565560 h 607105"/>
                <a:gd name="connsiteX25" fmla="*/ 1699260 w 2392680"/>
                <a:gd name="connsiteY25" fmla="*/ 538890 h 607105"/>
                <a:gd name="connsiteX26" fmla="*/ 1754505 w 2392680"/>
                <a:gd name="connsiteY26" fmla="*/ 533175 h 607105"/>
                <a:gd name="connsiteX27" fmla="*/ 1794510 w 2392680"/>
                <a:gd name="connsiteY27" fmla="*/ 479835 h 607105"/>
                <a:gd name="connsiteX28" fmla="*/ 1832610 w 2392680"/>
                <a:gd name="connsiteY28" fmla="*/ 424590 h 607105"/>
                <a:gd name="connsiteX29" fmla="*/ 1908810 w 2392680"/>
                <a:gd name="connsiteY29" fmla="*/ 403635 h 607105"/>
                <a:gd name="connsiteX30" fmla="*/ 1967865 w 2392680"/>
                <a:gd name="connsiteY30" fmla="*/ 346485 h 607105"/>
                <a:gd name="connsiteX31" fmla="*/ 2076450 w 2392680"/>
                <a:gd name="connsiteY31" fmla="*/ 340770 h 607105"/>
                <a:gd name="connsiteX32" fmla="*/ 2244090 w 2392680"/>
                <a:gd name="connsiteY32" fmla="*/ 317910 h 607105"/>
                <a:gd name="connsiteX33" fmla="*/ 2392680 w 2392680"/>
                <a:gd name="connsiteY33" fmla="*/ 304575 h 607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392680" h="607105">
                  <a:moveTo>
                    <a:pt x="0" y="5490"/>
                  </a:moveTo>
                  <a:cubicBezTo>
                    <a:pt x="37147" y="-225"/>
                    <a:pt x="74295" y="-5940"/>
                    <a:pt x="95250" y="13110"/>
                  </a:cubicBezTo>
                  <a:cubicBezTo>
                    <a:pt x="116205" y="32160"/>
                    <a:pt x="108585" y="98835"/>
                    <a:pt x="125730" y="119790"/>
                  </a:cubicBezTo>
                  <a:cubicBezTo>
                    <a:pt x="142875" y="140745"/>
                    <a:pt x="173355" y="129315"/>
                    <a:pt x="198120" y="138840"/>
                  </a:cubicBezTo>
                  <a:cubicBezTo>
                    <a:pt x="222885" y="148365"/>
                    <a:pt x="250825" y="168368"/>
                    <a:pt x="274320" y="176940"/>
                  </a:cubicBezTo>
                  <a:cubicBezTo>
                    <a:pt x="297815" y="185513"/>
                    <a:pt x="318135" y="176305"/>
                    <a:pt x="339090" y="190275"/>
                  </a:cubicBezTo>
                  <a:cubicBezTo>
                    <a:pt x="360045" y="204245"/>
                    <a:pt x="377825" y="249013"/>
                    <a:pt x="400050" y="260760"/>
                  </a:cubicBezTo>
                  <a:cubicBezTo>
                    <a:pt x="422275" y="272507"/>
                    <a:pt x="443865" y="264570"/>
                    <a:pt x="472440" y="260760"/>
                  </a:cubicBezTo>
                  <a:cubicBezTo>
                    <a:pt x="501015" y="256950"/>
                    <a:pt x="542925" y="233455"/>
                    <a:pt x="571500" y="237900"/>
                  </a:cubicBezTo>
                  <a:cubicBezTo>
                    <a:pt x="600075" y="242345"/>
                    <a:pt x="619125" y="285525"/>
                    <a:pt x="643890" y="287430"/>
                  </a:cubicBezTo>
                  <a:cubicBezTo>
                    <a:pt x="668655" y="289335"/>
                    <a:pt x="695325" y="242980"/>
                    <a:pt x="720090" y="249330"/>
                  </a:cubicBezTo>
                  <a:cubicBezTo>
                    <a:pt x="744855" y="255680"/>
                    <a:pt x="777240" y="303940"/>
                    <a:pt x="792480" y="325530"/>
                  </a:cubicBezTo>
                  <a:cubicBezTo>
                    <a:pt x="807720" y="347120"/>
                    <a:pt x="798830" y="376965"/>
                    <a:pt x="811530" y="378870"/>
                  </a:cubicBezTo>
                  <a:cubicBezTo>
                    <a:pt x="824230" y="380775"/>
                    <a:pt x="837565" y="341405"/>
                    <a:pt x="868680" y="336960"/>
                  </a:cubicBezTo>
                  <a:cubicBezTo>
                    <a:pt x="899795" y="332515"/>
                    <a:pt x="967105" y="352200"/>
                    <a:pt x="998220" y="352200"/>
                  </a:cubicBezTo>
                  <a:cubicBezTo>
                    <a:pt x="1029335" y="352200"/>
                    <a:pt x="1040130" y="331880"/>
                    <a:pt x="1055370" y="336960"/>
                  </a:cubicBezTo>
                  <a:cubicBezTo>
                    <a:pt x="1070610" y="342040"/>
                    <a:pt x="1082675" y="368710"/>
                    <a:pt x="1089660" y="382680"/>
                  </a:cubicBezTo>
                  <a:cubicBezTo>
                    <a:pt x="1096645" y="396650"/>
                    <a:pt x="1073150" y="405540"/>
                    <a:pt x="1097280" y="420780"/>
                  </a:cubicBezTo>
                  <a:cubicBezTo>
                    <a:pt x="1121410" y="436020"/>
                    <a:pt x="1197610" y="469675"/>
                    <a:pt x="1234440" y="474120"/>
                  </a:cubicBezTo>
                  <a:cubicBezTo>
                    <a:pt x="1271270" y="478565"/>
                    <a:pt x="1300163" y="444910"/>
                    <a:pt x="1318260" y="447450"/>
                  </a:cubicBezTo>
                  <a:cubicBezTo>
                    <a:pt x="1336357" y="449990"/>
                    <a:pt x="1333183" y="475390"/>
                    <a:pt x="1343025" y="489360"/>
                  </a:cubicBezTo>
                  <a:cubicBezTo>
                    <a:pt x="1352867" y="503330"/>
                    <a:pt x="1359218" y="514125"/>
                    <a:pt x="1377315" y="531270"/>
                  </a:cubicBezTo>
                  <a:cubicBezTo>
                    <a:pt x="1395412" y="548415"/>
                    <a:pt x="1428433" y="579848"/>
                    <a:pt x="1451610" y="592230"/>
                  </a:cubicBezTo>
                  <a:cubicBezTo>
                    <a:pt x="1474787" y="604612"/>
                    <a:pt x="1494155" y="610010"/>
                    <a:pt x="1516380" y="605565"/>
                  </a:cubicBezTo>
                  <a:cubicBezTo>
                    <a:pt x="1538605" y="601120"/>
                    <a:pt x="1554480" y="576673"/>
                    <a:pt x="1584960" y="565560"/>
                  </a:cubicBezTo>
                  <a:cubicBezTo>
                    <a:pt x="1615440" y="554448"/>
                    <a:pt x="1671003" y="544287"/>
                    <a:pt x="1699260" y="538890"/>
                  </a:cubicBezTo>
                  <a:cubicBezTo>
                    <a:pt x="1727517" y="533493"/>
                    <a:pt x="1738630" y="543017"/>
                    <a:pt x="1754505" y="533175"/>
                  </a:cubicBezTo>
                  <a:cubicBezTo>
                    <a:pt x="1770380" y="523333"/>
                    <a:pt x="1777683" y="489043"/>
                    <a:pt x="1794510" y="479835"/>
                  </a:cubicBezTo>
                  <a:cubicBezTo>
                    <a:pt x="1811338" y="470628"/>
                    <a:pt x="1776730" y="462690"/>
                    <a:pt x="1832610" y="424590"/>
                  </a:cubicBezTo>
                  <a:cubicBezTo>
                    <a:pt x="1930400" y="392205"/>
                    <a:pt x="1820228" y="429988"/>
                    <a:pt x="1908810" y="403635"/>
                  </a:cubicBezTo>
                  <a:cubicBezTo>
                    <a:pt x="1935163" y="396015"/>
                    <a:pt x="1894205" y="368710"/>
                    <a:pt x="1967865" y="346485"/>
                  </a:cubicBezTo>
                  <a:cubicBezTo>
                    <a:pt x="1996440" y="333150"/>
                    <a:pt x="2012633" y="353470"/>
                    <a:pt x="2076450" y="340770"/>
                  </a:cubicBezTo>
                  <a:cubicBezTo>
                    <a:pt x="2140268" y="328070"/>
                    <a:pt x="2137728" y="375060"/>
                    <a:pt x="2244090" y="317910"/>
                  </a:cubicBezTo>
                  <a:cubicBezTo>
                    <a:pt x="2328863" y="287113"/>
                    <a:pt x="2374821" y="306559"/>
                    <a:pt x="2392680" y="304575"/>
                  </a:cubicBezTo>
                </a:path>
              </a:pathLst>
            </a:custGeom>
            <a:noFill/>
            <a:ln w="44450">
              <a:solidFill>
                <a:srgbClr val="17BBF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 dirty="0"/>
            </a:p>
          </p:txBody>
        </p:sp>
        <p:sp>
          <p:nvSpPr>
            <p:cNvPr id="57" name="テキスト ボックス 2">
              <a:extLst>
                <a:ext uri="{FF2B5EF4-FFF2-40B4-BE49-F238E27FC236}">
                  <a16:creationId xmlns:a16="http://schemas.microsoft.com/office/drawing/2014/main" id="{154F45F7-314A-48A5-857C-3343663CEC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4574" y="2530304"/>
              <a:ext cx="1463167" cy="22695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28749" tIns="64378" rIns="128749" bIns="64378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森林整備</a:t>
              </a:r>
              <a:r>
                <a:rPr lang="en-US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8.4ha</a:t>
              </a:r>
              <a:endParaRPr lang="ja-JP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4173" name="Text Box 12">
              <a:extLst>
                <a:ext uri="{FF2B5EF4-FFF2-40B4-BE49-F238E27FC236}">
                  <a16:creationId xmlns:a16="http://schemas.microsoft.com/office/drawing/2014/main" id="{050785A6-54AE-446A-B8E7-4A5D0AC3AA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88306" y="2154299"/>
              <a:ext cx="193108" cy="2068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ja-JP" altLang="en-US" sz="1376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②</a:t>
              </a:r>
            </a:p>
          </p:txBody>
        </p:sp>
        <p:cxnSp>
          <p:nvCxnSpPr>
            <p:cNvPr id="74" name="直線コネクタ 73">
              <a:extLst>
                <a:ext uri="{FF2B5EF4-FFF2-40B4-BE49-F238E27FC236}">
                  <a16:creationId xmlns:a16="http://schemas.microsoft.com/office/drawing/2014/main" id="{131F5976-784D-4464-AF4D-DF09EC5868F1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1314623" y="2745694"/>
              <a:ext cx="603729" cy="12308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正方形/長方形 75">
              <a:extLst>
                <a:ext uri="{FF2B5EF4-FFF2-40B4-BE49-F238E27FC236}">
                  <a16:creationId xmlns:a16="http://schemas.microsoft.com/office/drawing/2014/main" id="{27A216A2-0EFA-4BC1-96AA-1D7679ED72C3}"/>
                </a:ext>
              </a:extLst>
            </p:cNvPr>
            <p:cNvSpPr/>
            <p:nvPr/>
          </p:nvSpPr>
          <p:spPr>
            <a:xfrm>
              <a:off x="3897182" y="4207323"/>
              <a:ext cx="673757" cy="230139"/>
            </a:xfrm>
            <a:prstGeom prst="rect">
              <a:avLst/>
            </a:prstGeom>
            <a:solidFill>
              <a:schemeClr val="bg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3394" tIns="66699" rIns="133394" bIns="66699"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天見川</a:t>
              </a:r>
            </a:p>
          </p:txBody>
        </p:sp>
      </p:grp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DA5FC663-71F3-4D4E-9A0B-03D313DB1CA3}"/>
              </a:ext>
            </a:extLst>
          </p:cNvPr>
          <p:cNvSpPr/>
          <p:nvPr/>
        </p:nvSpPr>
        <p:spPr>
          <a:xfrm>
            <a:off x="10992769" y="9553403"/>
            <a:ext cx="2130446" cy="31616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 algn="ctr">
              <a:defRPr/>
            </a:pPr>
            <a:r>
              <a:rPr lang="ja-JP" altLang="en-US" sz="1179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南河内農と緑の総合事務所</a:t>
            </a: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A2AF92AC-E75A-4649-B1D4-BE7A2572C853}"/>
              </a:ext>
            </a:extLst>
          </p:cNvPr>
          <p:cNvSpPr/>
          <p:nvPr/>
        </p:nvSpPr>
        <p:spPr bwMode="auto">
          <a:xfrm>
            <a:off x="1011497" y="7766201"/>
            <a:ext cx="1827878" cy="29591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事業対象区域</a:t>
            </a:r>
            <a:endParaRPr lang="en-US" altLang="ja-JP" sz="1323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5" name="正方形/長方形 44">
            <a:extLst>
              <a:ext uri="{FF2B5EF4-FFF2-40B4-BE49-F238E27FC236}">
                <a16:creationId xmlns:a16="http://schemas.microsoft.com/office/drawing/2014/main" id="{AE55DE14-4124-4FCE-A6EE-7D914FF2C541}"/>
              </a:ext>
            </a:extLst>
          </p:cNvPr>
          <p:cNvSpPr/>
          <p:nvPr/>
        </p:nvSpPr>
        <p:spPr>
          <a:xfrm>
            <a:off x="371221" y="804281"/>
            <a:ext cx="990360" cy="346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>
              <a:defRPr/>
            </a:pPr>
            <a:r>
              <a: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376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図 34">
            <a:extLst>
              <a:ext uri="{FF2B5EF4-FFF2-40B4-BE49-F238E27FC236}">
                <a16:creationId xmlns:a16="http://schemas.microsoft.com/office/drawing/2014/main" id="{54C38A9F-B679-4A2F-8524-1BEEF3F0C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665" y="805931"/>
            <a:ext cx="7476123" cy="6187137"/>
          </a:xfrm>
          <a:prstGeom prst="rect">
            <a:avLst/>
          </a:prstGeom>
        </p:spPr>
      </p:pic>
      <p:pic>
        <p:nvPicPr>
          <p:cNvPr id="4159" name="図 5">
            <a:extLst>
              <a:ext uri="{FF2B5EF4-FFF2-40B4-BE49-F238E27FC236}">
                <a16:creationId xmlns:a16="http://schemas.microsoft.com/office/drawing/2014/main" id="{F238095C-0094-4D0D-8CD3-F134058FA5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59" r="-2"/>
          <a:stretch/>
        </p:blipFill>
        <p:spPr bwMode="auto">
          <a:xfrm>
            <a:off x="48129" y="733144"/>
            <a:ext cx="5899444" cy="55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図 4">
            <a:extLst>
              <a:ext uri="{FF2B5EF4-FFF2-40B4-BE49-F238E27FC236}">
                <a16:creationId xmlns:a16="http://schemas.microsoft.com/office/drawing/2014/main" id="{967E73F6-3582-47DF-AF50-8356D2B65F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99135" y="4172792"/>
            <a:ext cx="317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スライド番号プレースホルダー 1">
            <a:extLst>
              <a:ext uri="{FF2B5EF4-FFF2-40B4-BE49-F238E27FC236}">
                <a16:creationId xmlns:a16="http://schemas.microsoft.com/office/drawing/2014/main" id="{15F1448F-D70A-41D3-BB5B-3CADBC352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9732081" y="9210746"/>
            <a:ext cx="3136402" cy="52715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14699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563890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13080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462271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CE0A8F0E-B373-4C75-9801-1B70FCDB64A5}" type="slidenum">
              <a:rPr lang="ja-JP" altLang="en-US" sz="1768">
                <a:solidFill>
                  <a:schemeClr val="bg1"/>
                </a:solidFill>
              </a:rPr>
              <a:pPr/>
              <a:t>1</a:t>
            </a:fld>
            <a:endParaRPr lang="ja-JP" altLang="en-US" sz="1768">
              <a:solidFill>
                <a:schemeClr val="bg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F61299F-8A5F-475F-8DCF-0D0F93F1C47C}"/>
              </a:ext>
            </a:extLst>
          </p:cNvPr>
          <p:cNvSpPr/>
          <p:nvPr/>
        </p:nvSpPr>
        <p:spPr>
          <a:xfrm>
            <a:off x="9312540" y="145656"/>
            <a:ext cx="1561183" cy="31616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>
              <a:defRPr/>
            </a:pPr>
            <a:r>
              <a:rPr lang="ja-JP" altLang="en-US" sz="1179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か　が　た</a:t>
            </a:r>
          </a:p>
        </p:txBody>
      </p:sp>
      <p:grpSp>
        <p:nvGrpSpPr>
          <p:cNvPr id="4150" name="グループ化 1">
            <a:extLst>
              <a:ext uri="{FF2B5EF4-FFF2-40B4-BE49-F238E27FC236}">
                <a16:creationId xmlns:a16="http://schemas.microsoft.com/office/drawing/2014/main" id="{FB8432FC-9988-43E8-B4D3-C3104B502F4D}"/>
              </a:ext>
            </a:extLst>
          </p:cNvPr>
          <p:cNvGrpSpPr>
            <a:grpSpLocks/>
          </p:cNvGrpSpPr>
          <p:nvPr/>
        </p:nvGrpSpPr>
        <p:grpSpPr bwMode="auto">
          <a:xfrm>
            <a:off x="2300618" y="3806159"/>
            <a:ext cx="1589530" cy="750452"/>
            <a:chOff x="4425064" y="3588985"/>
            <a:chExt cx="2152183" cy="1081899"/>
          </a:xfrm>
        </p:grpSpPr>
        <p:sp>
          <p:nvSpPr>
            <p:cNvPr id="4212" name="テキスト ボックス 2">
              <a:extLst>
                <a:ext uri="{FF2B5EF4-FFF2-40B4-BE49-F238E27FC236}">
                  <a16:creationId xmlns:a16="http://schemas.microsoft.com/office/drawing/2014/main" id="{5D44D4E2-90E9-4AAC-B43C-BB4C8CA2F58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81377" y="3588985"/>
              <a:ext cx="1295870" cy="609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28749" tIns="64378" rIns="128749" bIns="64378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lnSpc>
                  <a:spcPts val="735"/>
                </a:lnSpc>
                <a:spcBef>
                  <a:spcPct val="50000"/>
                </a:spcBef>
                <a:buNone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森林整備</a:t>
              </a:r>
              <a:endPara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 eaLnBrk="1" hangingPunct="1">
                <a:lnSpc>
                  <a:spcPts val="735"/>
                </a:lnSpc>
                <a:spcBef>
                  <a:spcPct val="50000"/>
                </a:spcBef>
                <a:buNone/>
              </a:pPr>
              <a:r>
                <a:rPr lang="en-US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8.3ha</a:t>
              </a:r>
              <a:endParaRPr lang="ja-JP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cxnSp>
          <p:nvCxnSpPr>
            <p:cNvPr id="44" name="直線コネクタ 43">
              <a:extLst>
                <a:ext uri="{FF2B5EF4-FFF2-40B4-BE49-F238E27FC236}">
                  <a16:creationId xmlns:a16="http://schemas.microsoft.com/office/drawing/2014/main" id="{CFC95FCD-8742-4199-9D89-4DFDF1A7DD7C}"/>
                </a:ext>
              </a:extLst>
            </p:cNvPr>
            <p:cNvCxnSpPr>
              <a:cxnSpLocks/>
              <a:stCxn id="4212" idx="1"/>
            </p:cNvCxnSpPr>
            <p:nvPr/>
          </p:nvCxnSpPr>
          <p:spPr bwMode="auto">
            <a:xfrm flipH="1">
              <a:off x="4425064" y="3893604"/>
              <a:ext cx="856313" cy="777280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79CCD9DA-B51A-48B2-88BC-DF17C8D96C84}"/>
              </a:ext>
            </a:extLst>
          </p:cNvPr>
          <p:cNvSpPr/>
          <p:nvPr/>
        </p:nvSpPr>
        <p:spPr>
          <a:xfrm>
            <a:off x="1513269" y="3092024"/>
            <a:ext cx="988801" cy="338283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>
              <a:defRPr/>
            </a:pP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加賀田川</a:t>
            </a:r>
          </a:p>
        </p:txBody>
      </p:sp>
      <p:grpSp>
        <p:nvGrpSpPr>
          <p:cNvPr id="4152" name="グループ化 7">
            <a:extLst>
              <a:ext uri="{FF2B5EF4-FFF2-40B4-BE49-F238E27FC236}">
                <a16:creationId xmlns:a16="http://schemas.microsoft.com/office/drawing/2014/main" id="{32D0CB7A-86E8-41B7-A327-CC7051BCBFAC}"/>
              </a:ext>
            </a:extLst>
          </p:cNvPr>
          <p:cNvGrpSpPr>
            <a:grpSpLocks/>
          </p:cNvGrpSpPr>
          <p:nvPr/>
        </p:nvGrpSpPr>
        <p:grpSpPr bwMode="auto">
          <a:xfrm>
            <a:off x="5524173" y="2979666"/>
            <a:ext cx="2396769" cy="1214380"/>
            <a:chOff x="7134540" y="3422721"/>
            <a:chExt cx="2440765" cy="1234720"/>
          </a:xfrm>
        </p:grpSpPr>
        <p:sp>
          <p:nvSpPr>
            <p:cNvPr id="77" name="テキスト ボックス 2">
              <a:extLst>
                <a:ext uri="{FF2B5EF4-FFF2-40B4-BE49-F238E27FC236}">
                  <a16:creationId xmlns:a16="http://schemas.microsoft.com/office/drawing/2014/main" id="{5795F4E1-EC83-4976-8469-EC8FB6ECDD3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84103" y="3422721"/>
              <a:ext cx="1191202" cy="43443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lIns="133394" tIns="66699" rIns="133394" bIns="66699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lnSpc>
                  <a:spcPts val="735"/>
                </a:lnSpc>
                <a:spcBef>
                  <a:spcPct val="50000"/>
                </a:spcBef>
                <a:buNone/>
                <a:defRPr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流木対策工 </a:t>
              </a:r>
              <a:endPara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  <a:p>
              <a:pPr algn="ctr" eaLnBrk="1" hangingPunct="1">
                <a:lnSpc>
                  <a:spcPts val="735"/>
                </a:lnSpc>
                <a:spcBef>
                  <a:spcPct val="50000"/>
                </a:spcBef>
                <a:buNone/>
                <a:defRPr/>
              </a:pPr>
              <a:r>
                <a:rPr lang="en-US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150m</a:t>
              </a:r>
              <a:endParaRPr lang="ja-JP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grpSp>
          <p:nvGrpSpPr>
            <p:cNvPr id="4205" name="グループ化 6">
              <a:extLst>
                <a:ext uri="{FF2B5EF4-FFF2-40B4-BE49-F238E27FC236}">
                  <a16:creationId xmlns:a16="http://schemas.microsoft.com/office/drawing/2014/main" id="{CE5C7850-CBED-46C8-8D86-C7CCC6B59C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34540" y="3543799"/>
              <a:ext cx="1650328" cy="1113642"/>
              <a:chOff x="7994171" y="3803356"/>
              <a:chExt cx="1650328" cy="1113642"/>
            </a:xfrm>
          </p:grpSpPr>
          <p:sp>
            <p:nvSpPr>
              <p:cNvPr id="75" name="フリーフォーム: 図形 74">
                <a:extLst>
                  <a:ext uri="{FF2B5EF4-FFF2-40B4-BE49-F238E27FC236}">
                    <a16:creationId xmlns:a16="http://schemas.microsoft.com/office/drawing/2014/main" id="{BC70C48D-7874-4D7A-987F-80E5F5AB9C43}"/>
                  </a:ext>
                </a:extLst>
              </p:cNvPr>
              <p:cNvSpPr/>
              <p:nvPr/>
            </p:nvSpPr>
            <p:spPr>
              <a:xfrm>
                <a:off x="8573137" y="4634570"/>
                <a:ext cx="379593" cy="111002"/>
              </a:xfrm>
              <a:custGeom>
                <a:avLst/>
                <a:gdLst>
                  <a:gd name="connsiteX0" fmla="*/ 457200 w 457200"/>
                  <a:gd name="connsiteY0" fmla="*/ 0 h 414471"/>
                  <a:gd name="connsiteX1" fmla="*/ 367469 w 457200"/>
                  <a:gd name="connsiteY1" fmla="*/ 29910 h 414471"/>
                  <a:gd name="connsiteX2" fmla="*/ 277738 w 457200"/>
                  <a:gd name="connsiteY2" fmla="*/ 123914 h 414471"/>
                  <a:gd name="connsiteX3" fmla="*/ 226463 w 457200"/>
                  <a:gd name="connsiteY3" fmla="*/ 222190 h 414471"/>
                  <a:gd name="connsiteX4" fmla="*/ 170916 w 457200"/>
                  <a:gd name="connsiteY4" fmla="*/ 290557 h 414471"/>
                  <a:gd name="connsiteX5" fmla="*/ 72639 w 457200"/>
                  <a:gd name="connsiteY5" fmla="*/ 358923 h 414471"/>
                  <a:gd name="connsiteX6" fmla="*/ 0 w 457200"/>
                  <a:gd name="connsiteY6" fmla="*/ 414471 h 414471"/>
                  <a:gd name="connsiteX0" fmla="*/ 668655 w 668655"/>
                  <a:gd name="connsiteY0" fmla="*/ 0 h 497998"/>
                  <a:gd name="connsiteX1" fmla="*/ 578924 w 668655"/>
                  <a:gd name="connsiteY1" fmla="*/ 29910 h 497998"/>
                  <a:gd name="connsiteX2" fmla="*/ 489193 w 668655"/>
                  <a:gd name="connsiteY2" fmla="*/ 123914 h 497998"/>
                  <a:gd name="connsiteX3" fmla="*/ 437918 w 668655"/>
                  <a:gd name="connsiteY3" fmla="*/ 222190 h 497998"/>
                  <a:gd name="connsiteX4" fmla="*/ 382371 w 668655"/>
                  <a:gd name="connsiteY4" fmla="*/ 290557 h 497998"/>
                  <a:gd name="connsiteX5" fmla="*/ 284094 w 668655"/>
                  <a:gd name="connsiteY5" fmla="*/ 358923 h 497998"/>
                  <a:gd name="connsiteX6" fmla="*/ 0 w 668655"/>
                  <a:gd name="connsiteY6" fmla="*/ 497998 h 497998"/>
                  <a:gd name="connsiteX0" fmla="*/ 668655 w 668655"/>
                  <a:gd name="connsiteY0" fmla="*/ 0 h 497998"/>
                  <a:gd name="connsiteX1" fmla="*/ 578924 w 668655"/>
                  <a:gd name="connsiteY1" fmla="*/ 29910 h 497998"/>
                  <a:gd name="connsiteX2" fmla="*/ 489193 w 668655"/>
                  <a:gd name="connsiteY2" fmla="*/ 123914 h 497998"/>
                  <a:gd name="connsiteX3" fmla="*/ 437918 w 668655"/>
                  <a:gd name="connsiteY3" fmla="*/ 222190 h 497998"/>
                  <a:gd name="connsiteX4" fmla="*/ 382371 w 668655"/>
                  <a:gd name="connsiteY4" fmla="*/ 290557 h 497998"/>
                  <a:gd name="connsiteX5" fmla="*/ 150744 w 668655"/>
                  <a:gd name="connsiteY5" fmla="*/ 432958 h 497998"/>
                  <a:gd name="connsiteX6" fmla="*/ 0 w 668655"/>
                  <a:gd name="connsiteY6" fmla="*/ 497998 h 497998"/>
                  <a:gd name="connsiteX0" fmla="*/ 668655 w 668655"/>
                  <a:gd name="connsiteY0" fmla="*/ 0 h 497998"/>
                  <a:gd name="connsiteX1" fmla="*/ 578924 w 668655"/>
                  <a:gd name="connsiteY1" fmla="*/ 29910 h 497998"/>
                  <a:gd name="connsiteX2" fmla="*/ 489193 w 668655"/>
                  <a:gd name="connsiteY2" fmla="*/ 123914 h 497998"/>
                  <a:gd name="connsiteX3" fmla="*/ 437918 w 668655"/>
                  <a:gd name="connsiteY3" fmla="*/ 222190 h 497998"/>
                  <a:gd name="connsiteX4" fmla="*/ 281406 w 668655"/>
                  <a:gd name="connsiteY4" fmla="*/ 398762 h 497998"/>
                  <a:gd name="connsiteX5" fmla="*/ 150744 w 668655"/>
                  <a:gd name="connsiteY5" fmla="*/ 432958 h 497998"/>
                  <a:gd name="connsiteX6" fmla="*/ 0 w 668655"/>
                  <a:gd name="connsiteY6" fmla="*/ 497998 h 497998"/>
                  <a:gd name="connsiteX0" fmla="*/ 578924 w 578924"/>
                  <a:gd name="connsiteY0" fmla="*/ 0 h 468088"/>
                  <a:gd name="connsiteX1" fmla="*/ 489193 w 578924"/>
                  <a:gd name="connsiteY1" fmla="*/ 94004 h 468088"/>
                  <a:gd name="connsiteX2" fmla="*/ 437918 w 578924"/>
                  <a:gd name="connsiteY2" fmla="*/ 192280 h 468088"/>
                  <a:gd name="connsiteX3" fmla="*/ 281406 w 578924"/>
                  <a:gd name="connsiteY3" fmla="*/ 368852 h 468088"/>
                  <a:gd name="connsiteX4" fmla="*/ 150744 w 578924"/>
                  <a:gd name="connsiteY4" fmla="*/ 403048 h 468088"/>
                  <a:gd name="connsiteX5" fmla="*/ 0 w 578924"/>
                  <a:gd name="connsiteY5" fmla="*/ 468088 h 468088"/>
                  <a:gd name="connsiteX0" fmla="*/ 489193 w 489193"/>
                  <a:gd name="connsiteY0" fmla="*/ 0 h 374084"/>
                  <a:gd name="connsiteX1" fmla="*/ 437918 w 489193"/>
                  <a:gd name="connsiteY1" fmla="*/ 98276 h 374084"/>
                  <a:gd name="connsiteX2" fmla="*/ 281406 w 489193"/>
                  <a:gd name="connsiteY2" fmla="*/ 274848 h 374084"/>
                  <a:gd name="connsiteX3" fmla="*/ 150744 w 489193"/>
                  <a:gd name="connsiteY3" fmla="*/ 309044 h 374084"/>
                  <a:gd name="connsiteX4" fmla="*/ 0 w 489193"/>
                  <a:gd name="connsiteY4" fmla="*/ 374084 h 374084"/>
                  <a:gd name="connsiteX0" fmla="*/ 437918 w 437918"/>
                  <a:gd name="connsiteY0" fmla="*/ 0 h 275808"/>
                  <a:gd name="connsiteX1" fmla="*/ 281406 w 437918"/>
                  <a:gd name="connsiteY1" fmla="*/ 176572 h 275808"/>
                  <a:gd name="connsiteX2" fmla="*/ 150744 w 437918"/>
                  <a:gd name="connsiteY2" fmla="*/ 210768 h 275808"/>
                  <a:gd name="connsiteX3" fmla="*/ 0 w 437918"/>
                  <a:gd name="connsiteY3" fmla="*/ 275808 h 275808"/>
                  <a:gd name="connsiteX0" fmla="*/ 428393 w 428393"/>
                  <a:gd name="connsiteY0" fmla="*/ 0 h 167602"/>
                  <a:gd name="connsiteX1" fmla="*/ 281406 w 428393"/>
                  <a:gd name="connsiteY1" fmla="*/ 68366 h 167602"/>
                  <a:gd name="connsiteX2" fmla="*/ 150744 w 428393"/>
                  <a:gd name="connsiteY2" fmla="*/ 102562 h 167602"/>
                  <a:gd name="connsiteX3" fmla="*/ 0 w 428393"/>
                  <a:gd name="connsiteY3" fmla="*/ 167602 h 167602"/>
                  <a:gd name="connsiteX0" fmla="*/ 281406 w 281406"/>
                  <a:gd name="connsiteY0" fmla="*/ 0 h 99236"/>
                  <a:gd name="connsiteX1" fmla="*/ 150744 w 281406"/>
                  <a:gd name="connsiteY1" fmla="*/ 34196 h 99236"/>
                  <a:gd name="connsiteX2" fmla="*/ 0 w 281406"/>
                  <a:gd name="connsiteY2" fmla="*/ 99236 h 99236"/>
                  <a:gd name="connsiteX0" fmla="*/ 281406 w 281406"/>
                  <a:gd name="connsiteY0" fmla="*/ 0 h 112714"/>
                  <a:gd name="connsiteX1" fmla="*/ 192654 w 281406"/>
                  <a:gd name="connsiteY1" fmla="*/ 108231 h 112714"/>
                  <a:gd name="connsiteX2" fmla="*/ 0 w 281406"/>
                  <a:gd name="connsiteY2" fmla="*/ 99236 h 112714"/>
                  <a:gd name="connsiteX0" fmla="*/ 281406 w 281406"/>
                  <a:gd name="connsiteY0" fmla="*/ 0 h 99236"/>
                  <a:gd name="connsiteX1" fmla="*/ 99309 w 281406"/>
                  <a:gd name="connsiteY1" fmla="*/ 66467 h 99236"/>
                  <a:gd name="connsiteX2" fmla="*/ 0 w 281406"/>
                  <a:gd name="connsiteY2" fmla="*/ 99236 h 99236"/>
                  <a:gd name="connsiteX0" fmla="*/ 281406 w 281406"/>
                  <a:gd name="connsiteY0" fmla="*/ 0 h 99236"/>
                  <a:gd name="connsiteX1" fmla="*/ 99309 w 281406"/>
                  <a:gd name="connsiteY1" fmla="*/ 66467 h 99236"/>
                  <a:gd name="connsiteX2" fmla="*/ 165011 w 281406"/>
                  <a:gd name="connsiteY2" fmla="*/ 45457 h 99236"/>
                  <a:gd name="connsiteX3" fmla="*/ 0 w 281406"/>
                  <a:gd name="connsiteY3" fmla="*/ 99236 h 99236"/>
                  <a:gd name="connsiteX0" fmla="*/ 281406 w 281406"/>
                  <a:gd name="connsiteY0" fmla="*/ 0 h 99236"/>
                  <a:gd name="connsiteX1" fmla="*/ 99309 w 281406"/>
                  <a:gd name="connsiteY1" fmla="*/ 66467 h 99236"/>
                  <a:gd name="connsiteX2" fmla="*/ 176441 w 281406"/>
                  <a:gd name="connsiteY2" fmla="*/ 5591 h 99236"/>
                  <a:gd name="connsiteX3" fmla="*/ 0 w 281406"/>
                  <a:gd name="connsiteY3" fmla="*/ 99236 h 99236"/>
                  <a:gd name="connsiteX0" fmla="*/ 616686 w 616686"/>
                  <a:gd name="connsiteY0" fmla="*/ 140870 h 140870"/>
                  <a:gd name="connsiteX1" fmla="*/ 99309 w 616686"/>
                  <a:gd name="connsiteY1" fmla="*/ 61165 h 140870"/>
                  <a:gd name="connsiteX2" fmla="*/ 176441 w 616686"/>
                  <a:gd name="connsiteY2" fmla="*/ 289 h 140870"/>
                  <a:gd name="connsiteX3" fmla="*/ 0 w 616686"/>
                  <a:gd name="connsiteY3" fmla="*/ 93934 h 140870"/>
                  <a:gd name="connsiteX0" fmla="*/ 616686 w 670809"/>
                  <a:gd name="connsiteY0" fmla="*/ 140659 h 273715"/>
                  <a:gd name="connsiteX1" fmla="*/ 670809 w 670809"/>
                  <a:gd name="connsiteY1" fmla="*/ 273568 h 273715"/>
                  <a:gd name="connsiteX2" fmla="*/ 176441 w 670809"/>
                  <a:gd name="connsiteY2" fmla="*/ 78 h 273715"/>
                  <a:gd name="connsiteX3" fmla="*/ 0 w 670809"/>
                  <a:gd name="connsiteY3" fmla="*/ 93723 h 273715"/>
                  <a:gd name="connsiteX0" fmla="*/ 616686 w 670809"/>
                  <a:gd name="connsiteY0" fmla="*/ 46936 h 180201"/>
                  <a:gd name="connsiteX1" fmla="*/ 670809 w 670809"/>
                  <a:gd name="connsiteY1" fmla="*/ 179845 h 180201"/>
                  <a:gd name="connsiteX2" fmla="*/ 94526 w 670809"/>
                  <a:gd name="connsiteY2" fmla="*/ 77206 h 180201"/>
                  <a:gd name="connsiteX3" fmla="*/ 0 w 670809"/>
                  <a:gd name="connsiteY3" fmla="*/ 0 h 180201"/>
                  <a:gd name="connsiteX0" fmla="*/ 616686 w 670809"/>
                  <a:gd name="connsiteY0" fmla="*/ 78033 h 211130"/>
                  <a:gd name="connsiteX1" fmla="*/ 670809 w 670809"/>
                  <a:gd name="connsiteY1" fmla="*/ 210942 h 211130"/>
                  <a:gd name="connsiteX2" fmla="*/ 79286 w 670809"/>
                  <a:gd name="connsiteY2" fmla="*/ 98 h 211130"/>
                  <a:gd name="connsiteX3" fmla="*/ 0 w 670809"/>
                  <a:gd name="connsiteY3" fmla="*/ 31097 h 211130"/>
                  <a:gd name="connsiteX0" fmla="*/ 616686 w 616686"/>
                  <a:gd name="connsiteY0" fmla="*/ 151843 h 151844"/>
                  <a:gd name="connsiteX1" fmla="*/ 186939 w 616686"/>
                  <a:gd name="connsiteY1" fmla="*/ 0 h 151844"/>
                  <a:gd name="connsiteX2" fmla="*/ 79286 w 616686"/>
                  <a:gd name="connsiteY2" fmla="*/ 73908 h 151844"/>
                  <a:gd name="connsiteX3" fmla="*/ 0 w 616686"/>
                  <a:gd name="connsiteY3" fmla="*/ 104907 h 151844"/>
                  <a:gd name="connsiteX0" fmla="*/ 306171 w 306171"/>
                  <a:gd name="connsiteY0" fmla="*/ 9467 h 104907"/>
                  <a:gd name="connsiteX1" fmla="*/ 186939 w 306171"/>
                  <a:gd name="connsiteY1" fmla="*/ 0 h 104907"/>
                  <a:gd name="connsiteX2" fmla="*/ 79286 w 306171"/>
                  <a:gd name="connsiteY2" fmla="*/ 73908 h 104907"/>
                  <a:gd name="connsiteX3" fmla="*/ 0 w 306171"/>
                  <a:gd name="connsiteY3" fmla="*/ 104907 h 104907"/>
                  <a:gd name="connsiteX0" fmla="*/ 273786 w 273786"/>
                  <a:gd name="connsiteY0" fmla="*/ 9467 h 104907"/>
                  <a:gd name="connsiteX1" fmla="*/ 186939 w 273786"/>
                  <a:gd name="connsiteY1" fmla="*/ 0 h 104907"/>
                  <a:gd name="connsiteX2" fmla="*/ 79286 w 273786"/>
                  <a:gd name="connsiteY2" fmla="*/ 73908 h 104907"/>
                  <a:gd name="connsiteX3" fmla="*/ 0 w 273786"/>
                  <a:gd name="connsiteY3" fmla="*/ 104907 h 104907"/>
                  <a:gd name="connsiteX0" fmla="*/ 313667 w 313667"/>
                  <a:gd name="connsiteY0" fmla="*/ 9467 h 89648"/>
                  <a:gd name="connsiteX1" fmla="*/ 226820 w 313667"/>
                  <a:gd name="connsiteY1" fmla="*/ 0 h 89648"/>
                  <a:gd name="connsiteX2" fmla="*/ 119167 w 313667"/>
                  <a:gd name="connsiteY2" fmla="*/ 73908 h 89648"/>
                  <a:gd name="connsiteX3" fmla="*/ 0 w 313667"/>
                  <a:gd name="connsiteY3" fmla="*/ 89648 h 89648"/>
                  <a:gd name="connsiteX0" fmla="*/ 313667 w 313667"/>
                  <a:gd name="connsiteY0" fmla="*/ 9467 h 108160"/>
                  <a:gd name="connsiteX1" fmla="*/ 226820 w 313667"/>
                  <a:gd name="connsiteY1" fmla="*/ 0 h 108160"/>
                  <a:gd name="connsiteX2" fmla="*/ 69791 w 313667"/>
                  <a:gd name="connsiteY2" fmla="*/ 106334 h 108160"/>
                  <a:gd name="connsiteX3" fmla="*/ 0 w 313667"/>
                  <a:gd name="connsiteY3" fmla="*/ 89648 h 108160"/>
                  <a:gd name="connsiteX0" fmla="*/ 313667 w 313667"/>
                  <a:gd name="connsiteY0" fmla="*/ 0 h 168404"/>
                  <a:gd name="connsiteX1" fmla="*/ 179343 w 313667"/>
                  <a:gd name="connsiteY1" fmla="*/ 167921 h 168404"/>
                  <a:gd name="connsiteX2" fmla="*/ 69791 w 313667"/>
                  <a:gd name="connsiteY2" fmla="*/ 96867 h 168404"/>
                  <a:gd name="connsiteX3" fmla="*/ 0 w 313667"/>
                  <a:gd name="connsiteY3" fmla="*/ 80181 h 168404"/>
                  <a:gd name="connsiteX0" fmla="*/ 313667 w 313667"/>
                  <a:gd name="connsiteY0" fmla="*/ 0 h 168404"/>
                  <a:gd name="connsiteX1" fmla="*/ 179343 w 313667"/>
                  <a:gd name="connsiteY1" fmla="*/ 167921 h 168404"/>
                  <a:gd name="connsiteX2" fmla="*/ 69791 w 313667"/>
                  <a:gd name="connsiteY2" fmla="*/ 96867 h 168404"/>
                  <a:gd name="connsiteX3" fmla="*/ 0 w 313667"/>
                  <a:gd name="connsiteY3" fmla="*/ 80181 h 168404"/>
                  <a:gd name="connsiteX0" fmla="*/ 313667 w 313667"/>
                  <a:gd name="connsiteY0" fmla="*/ 0 h 121277"/>
                  <a:gd name="connsiteX1" fmla="*/ 162251 w 313667"/>
                  <a:gd name="connsiteY1" fmla="*/ 120236 h 121277"/>
                  <a:gd name="connsiteX2" fmla="*/ 69791 w 313667"/>
                  <a:gd name="connsiteY2" fmla="*/ 96867 h 121277"/>
                  <a:gd name="connsiteX3" fmla="*/ 0 w 313667"/>
                  <a:gd name="connsiteY3" fmla="*/ 80181 h 121277"/>
                  <a:gd name="connsiteX0" fmla="*/ 313667 w 313667"/>
                  <a:gd name="connsiteY0" fmla="*/ 0 h 121277"/>
                  <a:gd name="connsiteX1" fmla="*/ 162251 w 313667"/>
                  <a:gd name="connsiteY1" fmla="*/ 120236 h 121277"/>
                  <a:gd name="connsiteX2" fmla="*/ 69791 w 313667"/>
                  <a:gd name="connsiteY2" fmla="*/ 96867 h 121277"/>
                  <a:gd name="connsiteX3" fmla="*/ 0 w 313667"/>
                  <a:gd name="connsiteY3" fmla="*/ 80181 h 121277"/>
                  <a:gd name="connsiteX0" fmla="*/ 406722 w 406722"/>
                  <a:gd name="connsiteY0" fmla="*/ 0 h 67870"/>
                  <a:gd name="connsiteX1" fmla="*/ 162251 w 406722"/>
                  <a:gd name="connsiteY1" fmla="*/ 66829 h 67870"/>
                  <a:gd name="connsiteX2" fmla="*/ 69791 w 406722"/>
                  <a:gd name="connsiteY2" fmla="*/ 43460 h 67870"/>
                  <a:gd name="connsiteX3" fmla="*/ 0 w 406722"/>
                  <a:gd name="connsiteY3" fmla="*/ 26774 h 67870"/>
                  <a:gd name="connsiteX0" fmla="*/ 501676 w 501676"/>
                  <a:gd name="connsiteY0" fmla="*/ 0 h 100296"/>
                  <a:gd name="connsiteX1" fmla="*/ 162251 w 501676"/>
                  <a:gd name="connsiteY1" fmla="*/ 99255 h 100296"/>
                  <a:gd name="connsiteX2" fmla="*/ 69791 w 501676"/>
                  <a:gd name="connsiteY2" fmla="*/ 75886 h 100296"/>
                  <a:gd name="connsiteX3" fmla="*/ 0 w 501676"/>
                  <a:gd name="connsiteY3" fmla="*/ 59200 h 100296"/>
                  <a:gd name="connsiteX0" fmla="*/ 501676 w 501676"/>
                  <a:gd name="connsiteY0" fmla="*/ 0 h 100296"/>
                  <a:gd name="connsiteX1" fmla="*/ 162251 w 501676"/>
                  <a:gd name="connsiteY1" fmla="*/ 99255 h 100296"/>
                  <a:gd name="connsiteX2" fmla="*/ 69791 w 501676"/>
                  <a:gd name="connsiteY2" fmla="*/ 75886 h 100296"/>
                  <a:gd name="connsiteX3" fmla="*/ 0 w 501676"/>
                  <a:gd name="connsiteY3" fmla="*/ 59200 h 100296"/>
                  <a:gd name="connsiteX0" fmla="*/ 475089 w 475089"/>
                  <a:gd name="connsiteY0" fmla="*/ 0 h 215608"/>
                  <a:gd name="connsiteX1" fmla="*/ 135664 w 475089"/>
                  <a:gd name="connsiteY1" fmla="*/ 99255 h 215608"/>
                  <a:gd name="connsiteX2" fmla="*/ 43204 w 475089"/>
                  <a:gd name="connsiteY2" fmla="*/ 75886 h 215608"/>
                  <a:gd name="connsiteX3" fmla="*/ 0 w 475089"/>
                  <a:gd name="connsiteY3" fmla="*/ 215608 h 215608"/>
                  <a:gd name="connsiteX0" fmla="*/ 475089 w 475089"/>
                  <a:gd name="connsiteY0" fmla="*/ 0 h 215608"/>
                  <a:gd name="connsiteX1" fmla="*/ 135664 w 475089"/>
                  <a:gd name="connsiteY1" fmla="*/ 99255 h 215608"/>
                  <a:gd name="connsiteX2" fmla="*/ 79287 w 475089"/>
                  <a:gd name="connsiteY2" fmla="*/ 159812 h 215608"/>
                  <a:gd name="connsiteX3" fmla="*/ 0 w 475089"/>
                  <a:gd name="connsiteY3" fmla="*/ 215608 h 215608"/>
                  <a:gd name="connsiteX0" fmla="*/ 475089 w 475089"/>
                  <a:gd name="connsiteY0" fmla="*/ 0 h 215608"/>
                  <a:gd name="connsiteX1" fmla="*/ 135664 w 475089"/>
                  <a:gd name="connsiteY1" fmla="*/ 99255 h 215608"/>
                  <a:gd name="connsiteX2" fmla="*/ 75489 w 475089"/>
                  <a:gd name="connsiteY2" fmla="*/ 85423 h 215608"/>
                  <a:gd name="connsiteX3" fmla="*/ 0 w 475089"/>
                  <a:gd name="connsiteY3" fmla="*/ 215608 h 215608"/>
                  <a:gd name="connsiteX0" fmla="*/ 475089 w 475089"/>
                  <a:gd name="connsiteY0" fmla="*/ 0 h 215608"/>
                  <a:gd name="connsiteX1" fmla="*/ 133765 w 475089"/>
                  <a:gd name="connsiteY1" fmla="*/ 104977 h 215608"/>
                  <a:gd name="connsiteX2" fmla="*/ 75489 w 475089"/>
                  <a:gd name="connsiteY2" fmla="*/ 85423 h 215608"/>
                  <a:gd name="connsiteX3" fmla="*/ 0 w 475089"/>
                  <a:gd name="connsiteY3" fmla="*/ 215608 h 215608"/>
                  <a:gd name="connsiteX0" fmla="*/ 473190 w 473190"/>
                  <a:gd name="connsiteY0" fmla="*/ 0 h 106125"/>
                  <a:gd name="connsiteX1" fmla="*/ 131866 w 473190"/>
                  <a:gd name="connsiteY1" fmla="*/ 104977 h 106125"/>
                  <a:gd name="connsiteX2" fmla="*/ 73590 w 473190"/>
                  <a:gd name="connsiteY2" fmla="*/ 85423 h 106125"/>
                  <a:gd name="connsiteX3" fmla="*/ 0 w 473190"/>
                  <a:gd name="connsiteY3" fmla="*/ 70644 h 106125"/>
                  <a:gd name="connsiteX0" fmla="*/ 399600 w 399600"/>
                  <a:gd name="connsiteY0" fmla="*/ 0 h 106125"/>
                  <a:gd name="connsiteX1" fmla="*/ 58276 w 399600"/>
                  <a:gd name="connsiteY1" fmla="*/ 104977 h 106125"/>
                  <a:gd name="connsiteX2" fmla="*/ 0 w 399600"/>
                  <a:gd name="connsiteY2" fmla="*/ 85423 h 106125"/>
                  <a:gd name="connsiteX0" fmla="*/ 403034 w 403034"/>
                  <a:gd name="connsiteY0" fmla="*/ 0 h 106125"/>
                  <a:gd name="connsiteX1" fmla="*/ 61710 w 403034"/>
                  <a:gd name="connsiteY1" fmla="*/ 104977 h 106125"/>
                  <a:gd name="connsiteX2" fmla="*/ 3434 w 403034"/>
                  <a:gd name="connsiteY2" fmla="*/ 85423 h 106125"/>
                  <a:gd name="connsiteX3" fmla="*/ 6915 w 403034"/>
                  <a:gd name="connsiteY3" fmla="*/ 84870 h 106125"/>
                  <a:gd name="connsiteX0" fmla="*/ 453099 w 453099"/>
                  <a:gd name="connsiteY0" fmla="*/ 0 h 106125"/>
                  <a:gd name="connsiteX1" fmla="*/ 111775 w 453099"/>
                  <a:gd name="connsiteY1" fmla="*/ 104977 h 106125"/>
                  <a:gd name="connsiteX2" fmla="*/ 53499 w 453099"/>
                  <a:gd name="connsiteY2" fmla="*/ 85423 h 106125"/>
                  <a:gd name="connsiteX3" fmla="*/ 8 w 453099"/>
                  <a:gd name="connsiteY3" fmla="*/ 69611 h 106125"/>
                  <a:gd name="connsiteX0" fmla="*/ 399600 w 399600"/>
                  <a:gd name="connsiteY0" fmla="*/ 0 h 106125"/>
                  <a:gd name="connsiteX1" fmla="*/ 58276 w 399600"/>
                  <a:gd name="connsiteY1" fmla="*/ 104977 h 106125"/>
                  <a:gd name="connsiteX2" fmla="*/ 0 w 399600"/>
                  <a:gd name="connsiteY2" fmla="*/ 85423 h 106125"/>
                  <a:gd name="connsiteX0" fmla="*/ 341324 w 341324"/>
                  <a:gd name="connsiteY0" fmla="*/ 0 h 104977"/>
                  <a:gd name="connsiteX1" fmla="*/ 0 w 341324"/>
                  <a:gd name="connsiteY1" fmla="*/ 104977 h 104977"/>
                  <a:gd name="connsiteX0" fmla="*/ 381205 w 381205"/>
                  <a:gd name="connsiteY0" fmla="*/ 0 h 114514"/>
                  <a:gd name="connsiteX1" fmla="*/ 0 w 381205"/>
                  <a:gd name="connsiteY1" fmla="*/ 114514 h 114514"/>
                  <a:gd name="connsiteX0" fmla="*/ 379306 w 379306"/>
                  <a:gd name="connsiteY0" fmla="*/ 0 h 112607"/>
                  <a:gd name="connsiteX1" fmla="*/ 0 w 379306"/>
                  <a:gd name="connsiteY1" fmla="*/ 112607 h 1126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79306" h="112607">
                    <a:moveTo>
                      <a:pt x="379306" y="0"/>
                    </a:moveTo>
                    <a:cubicBezTo>
                      <a:pt x="279458" y="43894"/>
                      <a:pt x="84656" y="87787"/>
                      <a:pt x="0" y="112607"/>
                    </a:cubicBezTo>
                  </a:path>
                </a:pathLst>
              </a:custGeom>
              <a:solidFill>
                <a:srgbClr val="FF0000"/>
              </a:solidFill>
              <a:ln w="34925" cmpd="dbl">
                <a:solidFill>
                  <a:srgbClr val="FF0000"/>
                </a:solidFill>
              </a:ln>
              <a:effectLst>
                <a:outerShdw blurRad="63500" algn="ctr" rotWithShape="0">
                  <a:schemeClr val="tx1"/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sz="1768" dirty="0"/>
              </a:p>
            </p:txBody>
          </p:sp>
          <p:sp>
            <p:nvSpPr>
              <p:cNvPr id="76" name="二等辺三角形 75">
                <a:extLst>
                  <a:ext uri="{FF2B5EF4-FFF2-40B4-BE49-F238E27FC236}">
                    <a16:creationId xmlns:a16="http://schemas.microsoft.com/office/drawing/2014/main" id="{8E942457-5A61-49B1-9C7B-A7A2DCFC6CA5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6200000">
                <a:off x="8393626" y="4686989"/>
                <a:ext cx="364722" cy="95295"/>
              </a:xfrm>
              <a:prstGeom prst="triangle">
                <a:avLst/>
              </a:prstGeom>
              <a:solidFill>
                <a:srgbClr val="FF0000"/>
              </a:soli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sz="1768"/>
              </a:p>
            </p:txBody>
          </p:sp>
          <p:sp>
            <p:nvSpPr>
              <p:cNvPr id="4208" name="テキスト ボックス 2">
                <a:extLst>
                  <a:ext uri="{FF2B5EF4-FFF2-40B4-BE49-F238E27FC236}">
                    <a16:creationId xmlns:a16="http://schemas.microsoft.com/office/drawing/2014/main" id="{28D12A24-E0BE-428C-ACF6-8026730ABC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94171" y="3803356"/>
                <a:ext cx="1650328" cy="43443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133394" tIns="66699" rIns="133394" bIns="66699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4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4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algn="ctr" eaLnBrk="1" hangingPunct="1">
                  <a:lnSpc>
                    <a:spcPts val="735"/>
                  </a:lnSpc>
                  <a:spcBef>
                    <a:spcPct val="50000"/>
                  </a:spcBef>
                  <a:buNone/>
                </a:pPr>
                <a:r>
                  <a:rPr lang="en-US" altLang="ja-JP" sz="1323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R7</a:t>
                </a:r>
                <a:r>
                  <a:rPr lang="ja-JP" altLang="en-US" sz="1323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年度　実施</a:t>
                </a:r>
                <a:endParaRPr lang="en-US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  <a:p>
                <a:pPr algn="ctr" eaLnBrk="1" hangingPunct="1">
                  <a:lnSpc>
                    <a:spcPts val="735"/>
                  </a:lnSpc>
                  <a:spcBef>
                    <a:spcPct val="50000"/>
                  </a:spcBef>
                  <a:buNone/>
                </a:pPr>
                <a:r>
                  <a:rPr lang="ja-JP" altLang="en-US" sz="1323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治山ダム </a:t>
                </a:r>
                <a:r>
                  <a:rPr lang="en-US" altLang="ja-JP" sz="1323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2</a:t>
                </a:r>
                <a:r>
                  <a:rPr lang="ja-JP" altLang="en-US" sz="1323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基</a:t>
                </a:r>
                <a:endParaRPr lang="ja-JP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endParaRPr>
              </a:p>
            </p:txBody>
          </p:sp>
          <p:sp>
            <p:nvSpPr>
              <p:cNvPr id="79" name="二等辺三角形 78">
                <a:extLst>
                  <a:ext uri="{FF2B5EF4-FFF2-40B4-BE49-F238E27FC236}">
                    <a16:creationId xmlns:a16="http://schemas.microsoft.com/office/drawing/2014/main" id="{DEA50869-8818-460D-A112-9C772B8F65B7}"/>
                  </a:ext>
                </a:extLst>
              </p:cNvPr>
              <p:cNvSpPr>
                <a:spLocks noChangeAspect="1"/>
              </p:cNvSpPr>
              <p:nvPr/>
            </p:nvSpPr>
            <p:spPr bwMode="auto">
              <a:xfrm rot="15442651">
                <a:off x="8645497" y="4636910"/>
                <a:ext cx="364722" cy="95295"/>
              </a:xfrm>
              <a:prstGeom prst="triangle">
                <a:avLst/>
              </a:prstGeom>
              <a:solidFill>
                <a:srgbClr val="FF0000"/>
              </a:solidFill>
              <a:ln w="19050">
                <a:solidFill>
                  <a:schemeClr val="bg2">
                    <a:lumMod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ja-JP" altLang="en-US" sz="1768" dirty="0"/>
              </a:p>
            </p:txBody>
          </p:sp>
          <p:cxnSp>
            <p:nvCxnSpPr>
              <p:cNvPr id="80" name="直線コネクタ 79">
                <a:extLst>
                  <a:ext uri="{FF2B5EF4-FFF2-40B4-BE49-F238E27FC236}">
                    <a16:creationId xmlns:a16="http://schemas.microsoft.com/office/drawing/2014/main" id="{638DA28A-9281-483B-BC3E-42ACF66C6495}"/>
                  </a:ext>
                </a:extLst>
              </p:cNvPr>
              <p:cNvCxnSpPr>
                <a:cxnSpLocks/>
                <a:stCxn id="4208" idx="2"/>
                <a:endCxn id="76" idx="4"/>
              </p:cNvCxnSpPr>
              <p:nvPr/>
            </p:nvCxnSpPr>
            <p:spPr bwMode="auto">
              <a:xfrm flipH="1">
                <a:off x="8623634" y="4237793"/>
                <a:ext cx="195701" cy="314482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直線コネクタ 80">
                <a:extLst>
                  <a:ext uri="{FF2B5EF4-FFF2-40B4-BE49-F238E27FC236}">
                    <a16:creationId xmlns:a16="http://schemas.microsoft.com/office/drawing/2014/main" id="{B405EAFD-D890-430C-9965-6447289493DF}"/>
                  </a:ext>
                </a:extLst>
              </p:cNvPr>
              <p:cNvCxnSpPr>
                <a:cxnSpLocks/>
                <a:stCxn id="4208" idx="2"/>
                <a:endCxn id="79" idx="4"/>
              </p:cNvCxnSpPr>
              <p:nvPr/>
            </p:nvCxnSpPr>
            <p:spPr bwMode="auto">
              <a:xfrm>
                <a:off x="8819335" y="4237793"/>
                <a:ext cx="15104" cy="258415"/>
              </a:xfrm>
              <a:prstGeom prst="line">
                <a:avLst/>
              </a:prstGeom>
              <a:ln w="63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4153" name="グループ化 5">
            <a:extLst>
              <a:ext uri="{FF2B5EF4-FFF2-40B4-BE49-F238E27FC236}">
                <a16:creationId xmlns:a16="http://schemas.microsoft.com/office/drawing/2014/main" id="{C8543256-FFAA-46E4-A625-AD0588E58500}"/>
              </a:ext>
            </a:extLst>
          </p:cNvPr>
          <p:cNvGrpSpPr>
            <a:grpSpLocks/>
          </p:cNvGrpSpPr>
          <p:nvPr/>
        </p:nvGrpSpPr>
        <p:grpSpPr bwMode="auto">
          <a:xfrm rot="583896">
            <a:off x="5369750" y="3912832"/>
            <a:ext cx="1668533" cy="372272"/>
            <a:chOff x="7365329" y="-67408"/>
            <a:chExt cx="1706136" cy="378700"/>
          </a:xfrm>
        </p:grpSpPr>
        <p:grpSp>
          <p:nvGrpSpPr>
            <p:cNvPr id="4198" name="グループ化 4">
              <a:extLst>
                <a:ext uri="{FF2B5EF4-FFF2-40B4-BE49-F238E27FC236}">
                  <a16:creationId xmlns:a16="http://schemas.microsoft.com/office/drawing/2014/main" id="{FD4D6F0C-F006-4AA1-A22D-A569F556F6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645818" y="-59395"/>
              <a:ext cx="425647" cy="370687"/>
              <a:chOff x="8645818" y="-59395"/>
              <a:chExt cx="425647" cy="370687"/>
            </a:xfrm>
          </p:grpSpPr>
          <p:cxnSp>
            <p:nvCxnSpPr>
              <p:cNvPr id="83" name="直線矢印コネクタ 82">
                <a:extLst>
                  <a:ext uri="{FF2B5EF4-FFF2-40B4-BE49-F238E27FC236}">
                    <a16:creationId xmlns:a16="http://schemas.microsoft.com/office/drawing/2014/main" id="{0D46540E-4184-4E7D-9040-C4F1C507F8F7}"/>
                  </a:ext>
                </a:extLst>
              </p:cNvPr>
              <p:cNvCxnSpPr>
                <a:cxnSpLocks/>
              </p:cNvCxnSpPr>
              <p:nvPr/>
            </p:nvCxnSpPr>
            <p:spPr>
              <a:xfrm rot="20892821" flipH="1">
                <a:off x="8645818" y="182402"/>
                <a:ext cx="255164" cy="9519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03" name="Text Box 12">
                <a:extLst>
                  <a:ext uri="{FF2B5EF4-FFF2-40B4-BE49-F238E27FC236}">
                    <a16:creationId xmlns:a16="http://schemas.microsoft.com/office/drawing/2014/main" id="{F939CCD9-FF99-4343-89AA-2D0852E46D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0892821">
                <a:off x="8782540" y="-59395"/>
                <a:ext cx="288925" cy="3706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4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4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ja-JP" altLang="en-US" sz="1768" b="1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①</a:t>
                </a:r>
              </a:p>
            </p:txBody>
          </p:sp>
        </p:grpSp>
        <p:grpSp>
          <p:nvGrpSpPr>
            <p:cNvPr id="4199" name="グループ化 2">
              <a:extLst>
                <a:ext uri="{FF2B5EF4-FFF2-40B4-BE49-F238E27FC236}">
                  <a16:creationId xmlns:a16="http://schemas.microsoft.com/office/drawing/2014/main" id="{CD1A23BD-5FC6-4969-91B7-201F692920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365329" y="-67408"/>
              <a:ext cx="552921" cy="370687"/>
              <a:chOff x="7365329" y="-67408"/>
              <a:chExt cx="552921" cy="370687"/>
            </a:xfrm>
          </p:grpSpPr>
          <p:sp>
            <p:nvSpPr>
              <p:cNvPr id="4200" name="Text Box 12">
                <a:extLst>
                  <a:ext uri="{FF2B5EF4-FFF2-40B4-BE49-F238E27FC236}">
                    <a16:creationId xmlns:a16="http://schemas.microsoft.com/office/drawing/2014/main" id="{007FC517-1D02-405B-8BC8-9DCBCCECB51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1235699">
                <a:off x="7365329" y="-67408"/>
                <a:ext cx="164447" cy="3706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48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41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kumimoji="1" sz="36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5pPr>
                <a:lvl6pPr marL="25146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6pPr>
                <a:lvl7pPr marL="29718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7pPr>
                <a:lvl8pPr marL="34290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8pPr>
                <a:lvl9pPr marL="3886200" indent="-228600" defTabSz="1355725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kumimoji="1" sz="3000">
                    <a:solidFill>
                      <a:schemeClr val="tx1"/>
                    </a:solidFill>
                    <a:latin typeface="Calibri" panose="020F0502020204030204" pitchFamily="34" charset="0"/>
                    <a:ea typeface="ＭＳ Ｐゴシック" panose="020B0600070205080204" pitchFamily="50" charset="-128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ja-JP" altLang="en-US" sz="1768" b="1" dirty="0">
                    <a:latin typeface="Meiryo UI" panose="020B0604030504040204" pitchFamily="50" charset="-128"/>
                    <a:ea typeface="Meiryo UI" panose="020B0604030504040204" pitchFamily="50" charset="-128"/>
                  </a:rPr>
                  <a:t>②</a:t>
                </a:r>
              </a:p>
            </p:txBody>
          </p:sp>
          <p:cxnSp>
            <p:nvCxnSpPr>
              <p:cNvPr id="67" name="直線矢印コネクタ 66">
                <a:extLst>
                  <a:ext uri="{FF2B5EF4-FFF2-40B4-BE49-F238E27FC236}">
                    <a16:creationId xmlns:a16="http://schemas.microsoft.com/office/drawing/2014/main" id="{996E648A-D5A8-4F36-9362-619E9A55834E}"/>
                  </a:ext>
                </a:extLst>
              </p:cNvPr>
              <p:cNvCxnSpPr>
                <a:cxnSpLocks/>
              </p:cNvCxnSpPr>
              <p:nvPr/>
            </p:nvCxnSpPr>
            <p:spPr>
              <a:xfrm rot="21016104">
                <a:off x="7640760" y="79093"/>
                <a:ext cx="277490" cy="15867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154" name="Rectangle 2">
            <a:extLst>
              <a:ext uri="{FF2B5EF4-FFF2-40B4-BE49-F238E27FC236}">
                <a16:creationId xmlns:a16="http://schemas.microsoft.com/office/drawing/2014/main" id="{19348F5A-6973-4A55-BB9F-BEBA10FD2A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996" y="291260"/>
            <a:ext cx="10917362" cy="50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令和７年度　流域保全森林防災事業実績（</a:t>
            </a:r>
            <a:r>
              <a:rPr lang="en-US" altLang="ja-JP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13</a:t>
            </a:r>
            <a:r>
              <a:rPr lang="ja-JP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　河内長野市加賀田ほか地区</a:t>
            </a:r>
          </a:p>
        </p:txBody>
      </p:sp>
      <p:pic>
        <p:nvPicPr>
          <p:cNvPr id="4160" name="図 5">
            <a:extLst>
              <a:ext uri="{FF2B5EF4-FFF2-40B4-BE49-F238E27FC236}">
                <a16:creationId xmlns:a16="http://schemas.microsoft.com/office/drawing/2014/main" id="{E59509D0-206D-4357-A489-A92F6859A28D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903776" y="810511"/>
            <a:ext cx="3174999" cy="2379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61" name="図 4">
            <a:extLst>
              <a:ext uri="{FF2B5EF4-FFF2-40B4-BE49-F238E27FC236}">
                <a16:creationId xmlns:a16="http://schemas.microsoft.com/office/drawing/2014/main" id="{E3327826-E865-48AF-9719-3200E76DFDC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354767" y="2023373"/>
            <a:ext cx="31750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二等辺三角形 85">
            <a:extLst>
              <a:ext uri="{FF2B5EF4-FFF2-40B4-BE49-F238E27FC236}">
                <a16:creationId xmlns:a16="http://schemas.microsoft.com/office/drawing/2014/main" id="{58F8B714-6B8E-44F6-9E17-B8317FB35EFF}"/>
              </a:ext>
            </a:extLst>
          </p:cNvPr>
          <p:cNvSpPr>
            <a:spLocks noChangeAspect="1"/>
          </p:cNvSpPr>
          <p:nvPr/>
        </p:nvSpPr>
        <p:spPr bwMode="auto">
          <a:xfrm rot="15506706">
            <a:off x="6307822" y="4861489"/>
            <a:ext cx="358713" cy="93577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768"/>
          </a:p>
        </p:txBody>
      </p: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B94E00D4-328A-4D09-84C2-CFBC108B7FC2}"/>
              </a:ext>
            </a:extLst>
          </p:cNvPr>
          <p:cNvCxnSpPr>
            <a:cxnSpLocks/>
            <a:stCxn id="86" idx="0"/>
            <a:endCxn id="4164" idx="0"/>
          </p:cNvCxnSpPr>
          <p:nvPr/>
        </p:nvCxnSpPr>
        <p:spPr bwMode="auto">
          <a:xfrm flipH="1">
            <a:off x="6405414" y="4917649"/>
            <a:ext cx="35924" cy="34253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64" name="テキスト ボックス 11">
            <a:extLst>
              <a:ext uri="{FF2B5EF4-FFF2-40B4-BE49-F238E27FC236}">
                <a16:creationId xmlns:a16="http://schemas.microsoft.com/office/drawing/2014/main" id="{6086FE20-CF41-4C72-A5B3-C0B039FAC6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3127" y="5260179"/>
            <a:ext cx="2264573" cy="4838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5924" tIns="37962" rIns="75924" bIns="37962">
            <a:spAutoFit/>
          </a:bodyPr>
          <a:lstStyle/>
          <a:p>
            <a:pPr algn="ctr"/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R</a:t>
            </a: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８年度　予定</a:t>
            </a:r>
            <a:endParaRPr lang="en-US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治山ダム １基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10EF332E-AACB-4102-9388-D1C94CC087F4}"/>
              </a:ext>
            </a:extLst>
          </p:cNvPr>
          <p:cNvCxnSpPr>
            <a:cxnSpLocks/>
            <a:endCxn id="75" idx="0"/>
          </p:cNvCxnSpPr>
          <p:nvPr/>
        </p:nvCxnSpPr>
        <p:spPr>
          <a:xfrm flipH="1">
            <a:off x="6465454" y="3360561"/>
            <a:ext cx="572689" cy="55570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コネクタ 15">
            <a:extLst>
              <a:ext uri="{FF2B5EF4-FFF2-40B4-BE49-F238E27FC236}">
                <a16:creationId xmlns:a16="http://schemas.microsoft.com/office/drawing/2014/main" id="{E151A91A-51AD-45AD-BF5D-8C41E787E534}"/>
              </a:ext>
            </a:extLst>
          </p:cNvPr>
          <p:cNvCxnSpPr>
            <a:cxnSpLocks/>
            <a:stCxn id="4212" idx="3"/>
          </p:cNvCxnSpPr>
          <p:nvPr/>
        </p:nvCxnSpPr>
        <p:spPr>
          <a:xfrm>
            <a:off x="3890149" y="4017456"/>
            <a:ext cx="1426739" cy="39434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DF53E0FE-53A8-4AE1-A9C1-286E9FF6E347}"/>
              </a:ext>
            </a:extLst>
          </p:cNvPr>
          <p:cNvCxnSpPr>
            <a:cxnSpLocks/>
            <a:stCxn id="4212" idx="3"/>
          </p:cNvCxnSpPr>
          <p:nvPr/>
        </p:nvCxnSpPr>
        <p:spPr>
          <a:xfrm>
            <a:off x="3890149" y="4017456"/>
            <a:ext cx="2388429" cy="48220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5" name="Picture 41" descr="D:\KinamiK\Desktop\201204121431150e1.png">
            <a:extLst>
              <a:ext uri="{FF2B5EF4-FFF2-40B4-BE49-F238E27FC236}">
                <a16:creationId xmlns:a16="http://schemas.microsoft.com/office/drawing/2014/main" id="{B59BB37E-8D67-4CC1-A265-5714A3803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86421" y="932365"/>
            <a:ext cx="1244579" cy="1239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6" name="図 20">
            <a:extLst>
              <a:ext uri="{FF2B5EF4-FFF2-40B4-BE49-F238E27FC236}">
                <a16:creationId xmlns:a16="http://schemas.microsoft.com/office/drawing/2014/main" id="{85AB789B-3D7F-417F-8B3B-8EBF76AB1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63552" y="5487828"/>
            <a:ext cx="3185839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3" name="表 27">
            <a:extLst>
              <a:ext uri="{FF2B5EF4-FFF2-40B4-BE49-F238E27FC236}">
                <a16:creationId xmlns:a16="http://schemas.microsoft.com/office/drawing/2014/main" id="{002BE657-6237-4B88-ACD8-DE16747EC9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309986"/>
              </p:ext>
            </p:extLst>
          </p:nvPr>
        </p:nvGraphicFramePr>
        <p:xfrm>
          <a:off x="8370277" y="7910496"/>
          <a:ext cx="4752938" cy="15764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247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25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1284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128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116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</a:p>
                  </a:txBody>
                  <a:tcPr marL="20859" marR="20859" marT="20874" marB="2087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  <a:r>
                        <a:rPr kumimoji="1" lang="ja-JP" altLang="en-US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計画</a:t>
                      </a:r>
                    </a:p>
                  </a:txBody>
                  <a:tcPr marL="41694" marR="41694" marT="20833" marB="208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  <a:r>
                        <a:rPr kumimoji="1" lang="ja-JP" altLang="en-US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実績</a:t>
                      </a:r>
                    </a:p>
                  </a:txBody>
                  <a:tcPr marL="41694" marR="41694" marT="20833" marB="208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備考</a:t>
                      </a:r>
                    </a:p>
                  </a:txBody>
                  <a:tcPr marL="41694" marR="41694" marT="20833" marB="20833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138"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ha)</a:t>
                      </a:r>
                      <a:endParaRPr kumimoji="1" lang="ja-JP" altLang="en-US" sz="1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44909" marR="44909" marT="44941" marB="44941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8.3</a:t>
                      </a:r>
                      <a:endParaRPr kumimoji="1" lang="ja-JP" altLang="en-US" sz="1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44909" marR="44909" marT="44941" marB="44941" anchor="ctr"/>
                </a:tc>
                <a:tc>
                  <a:txBody>
                    <a:bodyPr/>
                    <a:lstStyle/>
                    <a:p>
                      <a:pPr marL="0" marR="0" lvl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8.3</a:t>
                      </a:r>
                      <a:endParaRPr kumimoji="1" lang="ja-JP" altLang="en-US" sz="1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44909" marR="44909" marT="44941" marB="44941" anchor="ctr"/>
                </a:tc>
                <a:tc>
                  <a:txBody>
                    <a:bodyPr/>
                    <a:lstStyle/>
                    <a:p>
                      <a:endParaRPr kumimoji="1" lang="ja-JP" altLang="en-US" sz="1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44909" marR="44909" marT="44941" marB="44941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686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治山ダム</a:t>
                      </a:r>
                      <a:r>
                        <a:rPr kumimoji="1" lang="en-US" altLang="ja-JP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基</a:t>
                      </a:r>
                      <a:r>
                        <a:rPr kumimoji="1" lang="en-US" altLang="ja-JP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41694" marR="41694" marT="20833" marB="208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２</a:t>
                      </a:r>
                      <a:endParaRPr kumimoji="1" lang="en-US" altLang="ja-JP" sz="13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41694" marR="41694" marT="20833" marB="208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２</a:t>
                      </a:r>
                      <a:endParaRPr kumimoji="1" lang="en-US" altLang="ja-JP" sz="13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41694" marR="41694" marT="20833" marB="20833" anchor="ctr"/>
                </a:tc>
                <a:tc>
                  <a:txBody>
                    <a:bodyPr/>
                    <a:lstStyle/>
                    <a:p>
                      <a:endParaRPr kumimoji="1" lang="ja-JP" altLang="en-US" sz="1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41694" marR="41694" marT="20833" marB="20833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32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流木対策工（</a:t>
                      </a:r>
                      <a:r>
                        <a:rPr kumimoji="1" lang="en-US" altLang="ja-JP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m)</a:t>
                      </a:r>
                      <a:endParaRPr kumimoji="1" lang="ja-JP" altLang="en-US" sz="1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41694" marR="41694" marT="20833" marB="208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100</a:t>
                      </a:r>
                    </a:p>
                  </a:txBody>
                  <a:tcPr marL="41694" marR="41694" marT="20833" marB="20833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150</a:t>
                      </a:r>
                    </a:p>
                  </a:txBody>
                  <a:tcPr marL="41694" marR="41694" marT="20833" marB="20833" anchor="ctr"/>
                </a:tc>
                <a:tc>
                  <a:txBody>
                    <a:bodyPr/>
                    <a:lstStyle/>
                    <a:p>
                      <a:endParaRPr kumimoji="1" lang="ja-JP" altLang="en-US" sz="1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41694" marR="41694" marT="20833" marB="20833" anchor="ctr"/>
                </a:tc>
                <a:extLst>
                  <a:ext uri="{0D108BD9-81ED-4DB2-BD59-A6C34878D82A}">
                    <a16:rowId xmlns:a16="http://schemas.microsoft.com/office/drawing/2014/main" val="1221402179"/>
                  </a:ext>
                </a:extLst>
              </a:tr>
            </a:tbl>
          </a:graphicData>
        </a:graphic>
      </p:graphicFrame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EC7F717C-D9F4-4BBF-B7F2-2F1C3DD1D362}"/>
              </a:ext>
            </a:extLst>
          </p:cNvPr>
          <p:cNvGrpSpPr/>
          <p:nvPr/>
        </p:nvGrpSpPr>
        <p:grpSpPr>
          <a:xfrm>
            <a:off x="426351" y="6971108"/>
            <a:ext cx="6444722" cy="906658"/>
            <a:chOff x="198509" y="7051685"/>
            <a:chExt cx="4378798" cy="699769"/>
          </a:xfrm>
        </p:grpSpPr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53622682-80C7-488B-9248-FC2D54C0B490}"/>
                </a:ext>
              </a:extLst>
            </p:cNvPr>
            <p:cNvSpPr/>
            <p:nvPr/>
          </p:nvSpPr>
          <p:spPr bwMode="auto">
            <a:xfrm>
              <a:off x="198509" y="7051685"/>
              <a:ext cx="4066948" cy="699769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en-US" altLang="ja-JP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【</a:t>
              </a: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凡例</a:t>
              </a:r>
              <a:r>
                <a:rPr lang="en-US" altLang="ja-JP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】</a:t>
              </a:r>
            </a:p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　　　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　　　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　　　　　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60" name="円/楕円 75">
              <a:extLst>
                <a:ext uri="{FF2B5EF4-FFF2-40B4-BE49-F238E27FC236}">
                  <a16:creationId xmlns:a16="http://schemas.microsoft.com/office/drawing/2014/main" id="{6238548B-76EE-49EC-8404-4930A8730184}"/>
                </a:ext>
              </a:extLst>
            </p:cNvPr>
            <p:cNvSpPr/>
            <p:nvPr/>
          </p:nvSpPr>
          <p:spPr bwMode="auto">
            <a:xfrm>
              <a:off x="330148" y="7361250"/>
              <a:ext cx="273747" cy="86235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 dirty="0"/>
            </a:p>
          </p:txBody>
        </p:sp>
        <p:sp>
          <p:nvSpPr>
            <p:cNvPr id="65" name="正方形/長方形 64">
              <a:extLst>
                <a:ext uri="{FF2B5EF4-FFF2-40B4-BE49-F238E27FC236}">
                  <a16:creationId xmlns:a16="http://schemas.microsoft.com/office/drawing/2014/main" id="{0DB9D450-A961-49F1-9001-AEAC707BDC67}"/>
                </a:ext>
              </a:extLst>
            </p:cNvPr>
            <p:cNvSpPr/>
            <p:nvPr/>
          </p:nvSpPr>
          <p:spPr bwMode="auto">
            <a:xfrm>
              <a:off x="1978396" y="7275254"/>
              <a:ext cx="1180932" cy="22839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治山ダム（</a:t>
              </a:r>
              <a:r>
                <a:rPr lang="en-US" altLang="ja-JP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R8</a:t>
              </a: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）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66" name="正方形/長方形 65">
              <a:extLst>
                <a:ext uri="{FF2B5EF4-FFF2-40B4-BE49-F238E27FC236}">
                  <a16:creationId xmlns:a16="http://schemas.microsoft.com/office/drawing/2014/main" id="{B2EFAE20-0834-4260-A589-944B13FB1391}"/>
                </a:ext>
              </a:extLst>
            </p:cNvPr>
            <p:cNvSpPr/>
            <p:nvPr/>
          </p:nvSpPr>
          <p:spPr bwMode="auto">
            <a:xfrm>
              <a:off x="1993781" y="7466037"/>
              <a:ext cx="1265815" cy="22839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流木対策（</a:t>
              </a:r>
              <a:r>
                <a:rPr lang="en-US" altLang="ja-JP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R7</a:t>
              </a: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）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68" name="二等辺三角形 67">
              <a:extLst>
                <a:ext uri="{FF2B5EF4-FFF2-40B4-BE49-F238E27FC236}">
                  <a16:creationId xmlns:a16="http://schemas.microsoft.com/office/drawing/2014/main" id="{26FC2649-F37F-4BC4-87C5-8E9ACD1F4365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>
              <a:off x="1681837" y="7375575"/>
              <a:ext cx="276930" cy="73211"/>
            </a:xfrm>
            <a:prstGeom prst="triangle">
              <a:avLst/>
            </a:prstGeom>
            <a:solidFill>
              <a:srgbClr val="FFFF00"/>
            </a:soli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 dirty="0"/>
            </a:p>
          </p:txBody>
        </p:sp>
        <p:cxnSp>
          <p:nvCxnSpPr>
            <p:cNvPr id="69" name="直線コネクタ 68">
              <a:extLst>
                <a:ext uri="{FF2B5EF4-FFF2-40B4-BE49-F238E27FC236}">
                  <a16:creationId xmlns:a16="http://schemas.microsoft.com/office/drawing/2014/main" id="{C85CA269-7CB3-4358-BF4A-07A3EAADA038}"/>
                </a:ext>
              </a:extLst>
            </p:cNvPr>
            <p:cNvCxnSpPr/>
            <p:nvPr/>
          </p:nvCxnSpPr>
          <p:spPr bwMode="auto">
            <a:xfrm>
              <a:off x="1714729" y="7594148"/>
              <a:ext cx="240855" cy="0"/>
            </a:xfrm>
            <a:prstGeom prst="line">
              <a:avLst/>
            </a:prstGeom>
            <a:ln w="50800" cmpd="dbl">
              <a:solidFill>
                <a:srgbClr val="FF0000"/>
              </a:solidFill>
            </a:ln>
            <a:effectLst>
              <a:outerShdw blurRad="63500" sx="102000" sy="102000" algn="ctr" rotWithShape="0">
                <a:prstClr val="black"/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直線コネクタ 69">
              <a:extLst>
                <a:ext uri="{FF2B5EF4-FFF2-40B4-BE49-F238E27FC236}">
                  <a16:creationId xmlns:a16="http://schemas.microsoft.com/office/drawing/2014/main" id="{E0AB817D-E9ED-4CCF-B93B-F77B11412D79}"/>
                </a:ext>
              </a:extLst>
            </p:cNvPr>
            <p:cNvCxnSpPr/>
            <p:nvPr/>
          </p:nvCxnSpPr>
          <p:spPr>
            <a:xfrm>
              <a:off x="273844" y="7620674"/>
              <a:ext cx="357568" cy="0"/>
            </a:xfrm>
            <a:prstGeom prst="line">
              <a:avLst/>
            </a:prstGeom>
            <a:ln w="38100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正方形/長方形 70">
              <a:extLst>
                <a:ext uri="{FF2B5EF4-FFF2-40B4-BE49-F238E27FC236}">
                  <a16:creationId xmlns:a16="http://schemas.microsoft.com/office/drawing/2014/main" id="{8C19C3B5-25F0-424D-8C77-1E0B54FB9FA9}"/>
                </a:ext>
              </a:extLst>
            </p:cNvPr>
            <p:cNvSpPr/>
            <p:nvPr/>
          </p:nvSpPr>
          <p:spPr bwMode="auto">
            <a:xfrm>
              <a:off x="3323162" y="7489074"/>
              <a:ext cx="1243533" cy="22839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森林整備（</a:t>
              </a:r>
              <a:r>
                <a:rPr lang="en-US" altLang="ja-JP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R8</a:t>
              </a: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）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73" name="正方形/長方形 72">
              <a:extLst>
                <a:ext uri="{FF2B5EF4-FFF2-40B4-BE49-F238E27FC236}">
                  <a16:creationId xmlns:a16="http://schemas.microsoft.com/office/drawing/2014/main" id="{CA332787-63A4-4926-86B7-B1A1F641B9DA}"/>
                </a:ext>
              </a:extLst>
            </p:cNvPr>
            <p:cNvSpPr/>
            <p:nvPr/>
          </p:nvSpPr>
          <p:spPr bwMode="auto">
            <a:xfrm>
              <a:off x="3002730" y="7567193"/>
              <a:ext cx="319371" cy="72150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/>
            </a:p>
          </p:txBody>
        </p:sp>
        <p:sp>
          <p:nvSpPr>
            <p:cNvPr id="74" name="正方形/長方形 73">
              <a:extLst>
                <a:ext uri="{FF2B5EF4-FFF2-40B4-BE49-F238E27FC236}">
                  <a16:creationId xmlns:a16="http://schemas.microsoft.com/office/drawing/2014/main" id="{540F2479-F9ED-4F33-A1D4-FF66A207AC34}"/>
                </a:ext>
              </a:extLst>
            </p:cNvPr>
            <p:cNvSpPr/>
            <p:nvPr/>
          </p:nvSpPr>
          <p:spPr bwMode="auto">
            <a:xfrm>
              <a:off x="2999642" y="7352783"/>
              <a:ext cx="319372" cy="72150"/>
            </a:xfrm>
            <a:prstGeom prst="rect">
              <a:avLst/>
            </a:prstGeom>
            <a:solidFill>
              <a:srgbClr val="FF0000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/>
            </a:p>
          </p:txBody>
        </p:sp>
        <p:sp>
          <p:nvSpPr>
            <p:cNvPr id="78" name="正方形/長方形 77">
              <a:extLst>
                <a:ext uri="{FF2B5EF4-FFF2-40B4-BE49-F238E27FC236}">
                  <a16:creationId xmlns:a16="http://schemas.microsoft.com/office/drawing/2014/main" id="{C1FFF32E-8714-4F78-A080-08273E3CA2B1}"/>
                </a:ext>
              </a:extLst>
            </p:cNvPr>
            <p:cNvSpPr/>
            <p:nvPr/>
          </p:nvSpPr>
          <p:spPr bwMode="auto">
            <a:xfrm>
              <a:off x="2912640" y="7075920"/>
              <a:ext cx="188864" cy="22839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①</a:t>
              </a:r>
            </a:p>
          </p:txBody>
        </p:sp>
        <p:cxnSp>
          <p:nvCxnSpPr>
            <p:cNvPr id="82" name="直線矢印コネクタ 81">
              <a:extLst>
                <a:ext uri="{FF2B5EF4-FFF2-40B4-BE49-F238E27FC236}">
                  <a16:creationId xmlns:a16="http://schemas.microsoft.com/office/drawing/2014/main" id="{6699819C-1B31-4FBC-AAE7-4A334337750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34394" y="7189368"/>
              <a:ext cx="130507" cy="1061"/>
            </a:xfrm>
            <a:prstGeom prst="straightConnector1">
              <a:avLst/>
            </a:prstGeom>
            <a:ln w="31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正方形/長方形 83">
              <a:extLst>
                <a:ext uri="{FF2B5EF4-FFF2-40B4-BE49-F238E27FC236}">
                  <a16:creationId xmlns:a16="http://schemas.microsoft.com/office/drawing/2014/main" id="{A1BEA174-FC0C-4F44-A290-090A9A57E6F9}"/>
                </a:ext>
              </a:extLst>
            </p:cNvPr>
            <p:cNvSpPr/>
            <p:nvPr/>
          </p:nvSpPr>
          <p:spPr bwMode="auto">
            <a:xfrm>
              <a:off x="3323258" y="7070955"/>
              <a:ext cx="1006922" cy="22839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写真撮影位置</a:t>
              </a:r>
            </a:p>
          </p:txBody>
        </p:sp>
        <p:sp>
          <p:nvSpPr>
            <p:cNvPr id="87" name="正方形/長方形 86">
              <a:extLst>
                <a:ext uri="{FF2B5EF4-FFF2-40B4-BE49-F238E27FC236}">
                  <a16:creationId xmlns:a16="http://schemas.microsoft.com/office/drawing/2014/main" id="{3242EDC1-CEDA-442D-A9CA-7A2D39E40DFD}"/>
                </a:ext>
              </a:extLst>
            </p:cNvPr>
            <p:cNvSpPr/>
            <p:nvPr/>
          </p:nvSpPr>
          <p:spPr bwMode="auto">
            <a:xfrm>
              <a:off x="3333774" y="7261380"/>
              <a:ext cx="1243533" cy="22839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森林整備（</a:t>
              </a:r>
              <a:r>
                <a:rPr lang="en-US" altLang="ja-JP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R7</a:t>
              </a: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）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89" name="二等辺三角形 88">
              <a:extLst>
                <a:ext uri="{FF2B5EF4-FFF2-40B4-BE49-F238E27FC236}">
                  <a16:creationId xmlns:a16="http://schemas.microsoft.com/office/drawing/2014/main" id="{920DB533-9BFA-479C-9907-31323A5A647C}"/>
                </a:ext>
              </a:extLst>
            </p:cNvPr>
            <p:cNvSpPr>
              <a:spLocks noChangeAspect="1"/>
            </p:cNvSpPr>
            <p:nvPr/>
          </p:nvSpPr>
          <p:spPr bwMode="auto">
            <a:xfrm rot="10800000">
              <a:off x="1691362" y="7185075"/>
              <a:ext cx="276930" cy="73211"/>
            </a:xfrm>
            <a:prstGeom prst="triangle">
              <a:avLst/>
            </a:prstGeom>
            <a:solidFill>
              <a:srgbClr val="FF0000"/>
            </a:solidFill>
            <a:ln w="190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1768" dirty="0"/>
            </a:p>
          </p:txBody>
        </p:sp>
        <p:sp>
          <p:nvSpPr>
            <p:cNvPr id="91" name="正方形/長方形 90">
              <a:extLst>
                <a:ext uri="{FF2B5EF4-FFF2-40B4-BE49-F238E27FC236}">
                  <a16:creationId xmlns:a16="http://schemas.microsoft.com/office/drawing/2014/main" id="{F09940A7-0E42-4334-B0A2-D299D28CBF3E}"/>
                </a:ext>
              </a:extLst>
            </p:cNvPr>
            <p:cNvSpPr/>
            <p:nvPr/>
          </p:nvSpPr>
          <p:spPr bwMode="auto">
            <a:xfrm>
              <a:off x="1988499" y="7084000"/>
              <a:ext cx="1180932" cy="22839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治山ダム（</a:t>
              </a:r>
              <a:r>
                <a:rPr lang="en-US" altLang="ja-JP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R7</a:t>
              </a: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）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92" name="正方形/長方形 91">
              <a:extLst>
                <a:ext uri="{FF2B5EF4-FFF2-40B4-BE49-F238E27FC236}">
                  <a16:creationId xmlns:a16="http://schemas.microsoft.com/office/drawing/2014/main" id="{B7BCC128-9C8F-4744-9716-B12B52FBEC01}"/>
                </a:ext>
              </a:extLst>
            </p:cNvPr>
            <p:cNvSpPr/>
            <p:nvPr/>
          </p:nvSpPr>
          <p:spPr bwMode="auto">
            <a:xfrm>
              <a:off x="644842" y="7269611"/>
              <a:ext cx="1180932" cy="22839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事業対象区域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  <p:sp>
          <p:nvSpPr>
            <p:cNvPr id="93" name="正方形/長方形 92">
              <a:extLst>
                <a:ext uri="{FF2B5EF4-FFF2-40B4-BE49-F238E27FC236}">
                  <a16:creationId xmlns:a16="http://schemas.microsoft.com/office/drawing/2014/main" id="{DF0A4726-DF42-45CE-84E4-E7D25631BFA7}"/>
                </a:ext>
              </a:extLst>
            </p:cNvPr>
            <p:cNvSpPr/>
            <p:nvPr/>
          </p:nvSpPr>
          <p:spPr bwMode="auto">
            <a:xfrm>
              <a:off x="644842" y="7460112"/>
              <a:ext cx="1180932" cy="228391"/>
            </a:xfrm>
            <a:prstGeom prst="rect">
              <a:avLst/>
            </a:prstGeom>
            <a:noFill/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spAutoFit/>
            </a:bodyPr>
            <a:lstStyle/>
            <a:p>
              <a:pPr>
                <a:defRPr/>
              </a:pPr>
              <a:r>
                <a:rPr lang="ja-JP" altLang="en-US" sz="1323" dirty="0">
                  <a:solidFill>
                    <a:schemeClr val="tx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流域治水対策河川</a:t>
              </a:r>
              <a:endParaRPr lang="en-US" altLang="ja-JP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sp>
        <p:nvSpPr>
          <p:cNvPr id="94" name="正方形/長方形 93">
            <a:extLst>
              <a:ext uri="{FF2B5EF4-FFF2-40B4-BE49-F238E27FC236}">
                <a16:creationId xmlns:a16="http://schemas.microsoft.com/office/drawing/2014/main" id="{12ED5A84-BBEC-4434-B222-EDE62545E875}"/>
              </a:ext>
            </a:extLst>
          </p:cNvPr>
          <p:cNvSpPr/>
          <p:nvPr/>
        </p:nvSpPr>
        <p:spPr>
          <a:xfrm>
            <a:off x="10992769" y="9579818"/>
            <a:ext cx="2130446" cy="31616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 algn="ctr">
              <a:defRPr/>
            </a:pPr>
            <a:r>
              <a:rPr lang="ja-JP" altLang="en-US" sz="1179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南河内農と緑の総合事務所</a:t>
            </a:r>
          </a:p>
        </p:txBody>
      </p:sp>
      <p:graphicFrame>
        <p:nvGraphicFramePr>
          <p:cNvPr id="95" name="表 94">
            <a:extLst>
              <a:ext uri="{FF2B5EF4-FFF2-40B4-BE49-F238E27FC236}">
                <a16:creationId xmlns:a16="http://schemas.microsoft.com/office/drawing/2014/main" id="{C7AC1829-6C64-41F5-A9A9-A9E6A32C554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961092"/>
              </p:ext>
            </p:extLst>
          </p:nvPr>
        </p:nvGraphicFramePr>
        <p:xfrm>
          <a:off x="371220" y="7915667"/>
          <a:ext cx="7476123" cy="160219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28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13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3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13638">
                  <a:extLst>
                    <a:ext uri="{9D8B030D-6E8A-4147-A177-3AD203B41FA5}">
                      <a16:colId xmlns:a16="http://schemas.microsoft.com/office/drawing/2014/main" val="2723850602"/>
                    </a:ext>
                  </a:extLst>
                </a:gridCol>
                <a:gridCol w="1113638">
                  <a:extLst>
                    <a:ext uri="{9D8B030D-6E8A-4147-A177-3AD203B41FA5}">
                      <a16:colId xmlns:a16="http://schemas.microsoft.com/office/drawing/2014/main" val="1741649562"/>
                    </a:ext>
                  </a:extLst>
                </a:gridCol>
                <a:gridCol w="11931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8995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内容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marL="0" marR="0" lvl="0" indent="0" algn="ctr" defTabSz="13440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marL="0" marR="0" lvl="0" indent="0" algn="ctr" defTabSz="134407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合計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44" marR="89844" marT="44939" marB="44939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630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2.9</a:t>
                      </a:r>
                    </a:p>
                  </a:txBody>
                  <a:tcPr marL="89820" marR="89820" marT="44912" marB="449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8.3</a:t>
                      </a:r>
                      <a:endParaRPr kumimoji="1" lang="ja-JP" altLang="en-US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20" marR="89820" marT="44912" marB="449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5.6</a:t>
                      </a:r>
                      <a:endParaRPr kumimoji="1" lang="ja-JP" altLang="en-US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20" marR="89820" marT="44912" marB="44912" anchor="ctr"/>
                </a:tc>
                <a:tc>
                  <a:txBody>
                    <a:bodyPr/>
                    <a:lstStyle/>
                    <a:p>
                      <a:pPr marL="0" marR="0" indent="0" algn="ctr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b="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11.2</a:t>
                      </a:r>
                      <a:endParaRPr kumimoji="1" lang="en-US" altLang="ja-JP" sz="14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20" marR="89820" marT="44912" marB="449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28.2</a:t>
                      </a:r>
                      <a:endParaRPr kumimoji="1" lang="ja-JP" altLang="en-US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20" marR="89820" marT="44912" marB="44912" anchor="ctr"/>
                </a:tc>
                <a:extLst>
                  <a:ext uri="{0D108BD9-81ED-4DB2-BD59-A6C34878D82A}">
                    <a16:rowId xmlns:a16="http://schemas.microsoft.com/office/drawing/2014/main" val="1943719642"/>
                  </a:ext>
                </a:extLst>
              </a:tr>
              <a:tr h="49310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治山ダム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（基）</a:t>
                      </a:r>
                    </a:p>
                  </a:txBody>
                  <a:tcPr marL="89844" marR="89844" marT="44939" marB="4493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  <a:endParaRPr kumimoji="1" lang="en-US" altLang="ja-JP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20" marR="89820" marT="44912" marB="449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２</a:t>
                      </a:r>
                      <a:endParaRPr kumimoji="1" lang="en-US" altLang="ja-JP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20" marR="89820" marT="44912" marB="449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</a:t>
                      </a:r>
                      <a:endParaRPr kumimoji="1" lang="ja-JP" altLang="en-US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20" marR="89820" marT="44912" marB="449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１</a:t>
                      </a:r>
                      <a:endParaRPr kumimoji="1" lang="en-US" altLang="ja-JP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20" marR="89820" marT="44912" marB="4491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４</a:t>
                      </a:r>
                      <a:endParaRPr kumimoji="1" lang="ja-JP" altLang="en-US" sz="1400" b="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20" marR="89820" marT="44912" marB="44912" anchor="ctr"/>
                </a:tc>
                <a:extLst>
                  <a:ext uri="{0D108BD9-81ED-4DB2-BD59-A6C34878D82A}">
                    <a16:rowId xmlns:a16="http://schemas.microsoft.com/office/drawing/2014/main" val="2866506963"/>
                  </a:ext>
                </a:extLst>
              </a:tr>
            </a:tbl>
          </a:graphicData>
        </a:graphic>
      </p:graphicFrame>
      <p:sp>
        <p:nvSpPr>
          <p:cNvPr id="98" name="テキスト ボックス 2">
            <a:extLst>
              <a:ext uri="{FF2B5EF4-FFF2-40B4-BE49-F238E27FC236}">
                <a16:creationId xmlns:a16="http://schemas.microsoft.com/office/drawing/2014/main" id="{0079CA23-64D5-4A56-800D-F2470A2A1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73723" y="1485386"/>
            <a:ext cx="2950461" cy="629789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2658" tIns="96330" rIns="192658" bIns="9633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lnSpc>
                <a:spcPts val="1300"/>
              </a:lnSpc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本数調整伐・</a:t>
            </a:r>
            <a:endParaRPr lang="en-US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 eaLnBrk="1" hangingPunct="1">
              <a:lnSpc>
                <a:spcPts val="1300"/>
              </a:lnSpc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　　筋工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の実施状況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1" name="テキスト ボックス 2">
            <a:extLst>
              <a:ext uri="{FF2B5EF4-FFF2-40B4-BE49-F238E27FC236}">
                <a16:creationId xmlns:a16="http://schemas.microsoft.com/office/drawing/2014/main" id="{B4C392D3-A411-4FDF-BAEA-1F95CFDE8C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2301" y="2904848"/>
            <a:ext cx="1688969" cy="333609"/>
          </a:xfrm>
          <a:prstGeom prst="rect">
            <a:avLst/>
          </a:prstGeom>
          <a:solidFill>
            <a:schemeClr val="bg1">
              <a:alpha val="65098"/>
            </a:schemeClr>
          </a:solidFill>
          <a:ln>
            <a:noFill/>
          </a:ln>
        </p:spPr>
        <p:txBody>
          <a:bodyPr wrap="square" lIns="128764" tIns="64385" rIns="128764" bIns="6438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R7.9.25</a:t>
            </a:r>
          </a:p>
        </p:txBody>
      </p:sp>
      <p:sp>
        <p:nvSpPr>
          <p:cNvPr id="102" name="下矢印 71">
            <a:extLst>
              <a:ext uri="{FF2B5EF4-FFF2-40B4-BE49-F238E27FC236}">
                <a16:creationId xmlns:a16="http://schemas.microsoft.com/office/drawing/2014/main" id="{5D75B07C-FB95-4837-8905-EC2250E12BB1}"/>
              </a:ext>
            </a:extLst>
          </p:cNvPr>
          <p:cNvSpPr/>
          <p:nvPr/>
        </p:nvSpPr>
        <p:spPr>
          <a:xfrm rot="18260459">
            <a:off x="10108145" y="2257294"/>
            <a:ext cx="641354" cy="849571"/>
          </a:xfrm>
          <a:prstGeom prst="down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182" dirty="0">
              <a:solidFill>
                <a:schemeClr val="tx1"/>
              </a:solidFill>
            </a:endParaRPr>
          </a:p>
        </p:txBody>
      </p:sp>
      <p:sp>
        <p:nvSpPr>
          <p:cNvPr id="103" name="テキスト ボックス 2">
            <a:extLst>
              <a:ext uri="{FF2B5EF4-FFF2-40B4-BE49-F238E27FC236}">
                <a16:creationId xmlns:a16="http://schemas.microsoft.com/office/drawing/2014/main" id="{5E8070F6-9CF8-465A-8931-002B2F810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970712" y="4110630"/>
            <a:ext cx="1699275" cy="333609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28764" tIns="64385" rIns="128764" bIns="6438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R</a:t>
            </a: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８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.3.13</a:t>
            </a:r>
          </a:p>
        </p:txBody>
      </p:sp>
      <p:sp>
        <p:nvSpPr>
          <p:cNvPr id="108" name="下矢印 71">
            <a:extLst>
              <a:ext uri="{FF2B5EF4-FFF2-40B4-BE49-F238E27FC236}">
                <a16:creationId xmlns:a16="http://schemas.microsoft.com/office/drawing/2014/main" id="{E2AD9479-5D7E-4D12-A2D0-EDA2F053275E}"/>
              </a:ext>
            </a:extLst>
          </p:cNvPr>
          <p:cNvSpPr/>
          <p:nvPr/>
        </p:nvSpPr>
        <p:spPr>
          <a:xfrm rot="18203252">
            <a:off x="10279524" y="5650585"/>
            <a:ext cx="641354" cy="849571"/>
          </a:xfrm>
          <a:prstGeom prst="downArrow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1182" dirty="0">
              <a:solidFill>
                <a:schemeClr val="tx1"/>
              </a:solidFill>
            </a:endParaRPr>
          </a:p>
        </p:txBody>
      </p:sp>
      <p:sp>
        <p:nvSpPr>
          <p:cNvPr id="111" name="テキスト ボックス 2">
            <a:extLst>
              <a:ext uri="{FF2B5EF4-FFF2-40B4-BE49-F238E27FC236}">
                <a16:creationId xmlns:a16="http://schemas.microsoft.com/office/drawing/2014/main" id="{90486B4D-8E75-46B2-B9CE-2455A899BA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9184" y="5141941"/>
            <a:ext cx="3175000" cy="39812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2658" tIns="96330" rIns="192658" bIns="9633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治山ダムの設置状況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12" name="テキスト ボックス 2">
            <a:extLst>
              <a:ext uri="{FF2B5EF4-FFF2-40B4-BE49-F238E27FC236}">
                <a16:creationId xmlns:a16="http://schemas.microsoft.com/office/drawing/2014/main" id="{39683D9B-12F0-4575-B9DC-9C979AD3B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5981" y="6253612"/>
            <a:ext cx="1638052" cy="333609"/>
          </a:xfrm>
          <a:prstGeom prst="rect">
            <a:avLst/>
          </a:prstGeom>
          <a:solidFill>
            <a:schemeClr val="bg1">
              <a:alpha val="65098"/>
            </a:schemeClr>
          </a:solidFill>
          <a:ln>
            <a:noFill/>
          </a:ln>
        </p:spPr>
        <p:txBody>
          <a:bodyPr wrap="square" lIns="128764" tIns="64385" rIns="128764" bIns="6438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R7.9.11</a:t>
            </a:r>
          </a:p>
        </p:txBody>
      </p:sp>
      <p:sp>
        <p:nvSpPr>
          <p:cNvPr id="113" name="テキスト ボックス 2">
            <a:extLst>
              <a:ext uri="{FF2B5EF4-FFF2-40B4-BE49-F238E27FC236}">
                <a16:creationId xmlns:a16="http://schemas.microsoft.com/office/drawing/2014/main" id="{13887940-68FC-4A0B-B254-24E895B584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97031" y="7571872"/>
            <a:ext cx="1659614" cy="333609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28764" tIns="64385" rIns="128764" bIns="64385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R</a:t>
            </a: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８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.3.4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0" name="正方形/長方形 89">
            <a:extLst>
              <a:ext uri="{FF2B5EF4-FFF2-40B4-BE49-F238E27FC236}">
                <a16:creationId xmlns:a16="http://schemas.microsoft.com/office/drawing/2014/main" id="{50421336-ACAD-4645-9EAB-94B0FCF100BB}"/>
              </a:ext>
            </a:extLst>
          </p:cNvPr>
          <p:cNvSpPr/>
          <p:nvPr/>
        </p:nvSpPr>
        <p:spPr>
          <a:xfrm>
            <a:off x="371221" y="804281"/>
            <a:ext cx="990360" cy="346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>
              <a:defRPr/>
            </a:pPr>
            <a:r>
              <a: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376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584DD9ED-7402-4ED8-BFA6-C035C394D7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1220" y="814209"/>
            <a:ext cx="8217420" cy="6973153"/>
          </a:xfrm>
          <a:prstGeom prst="rect">
            <a:avLst/>
          </a:prstGeom>
        </p:spPr>
      </p:pic>
      <p:sp>
        <p:nvSpPr>
          <p:cNvPr id="8196" name="スライド番号プレースホルダー 1">
            <a:extLst>
              <a:ext uri="{FF2B5EF4-FFF2-40B4-BE49-F238E27FC236}">
                <a16:creationId xmlns:a16="http://schemas.microsoft.com/office/drawing/2014/main" id="{20A536FA-BC72-4D97-8081-D4BF35B0A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defTabSz="1333534"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114699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563890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013080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462271" indent="-759569" defTabSz="1333534" eaLnBrk="0" fontAlgn="base" hangingPunct="0">
              <a:spcBef>
                <a:spcPct val="0"/>
              </a:spcBef>
              <a:spcAft>
                <a:spcPct val="0"/>
              </a:spcAft>
              <a:defRPr kumimoji="1" sz="2653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fld id="{65AF31B9-570C-48AF-BCFF-04A6073C14EA}" type="slidenum">
              <a:rPr lang="ja-JP" altLang="en-US" sz="1768">
                <a:solidFill>
                  <a:schemeClr val="bg1"/>
                </a:solidFill>
              </a:rPr>
              <a:pPr/>
              <a:t>2</a:t>
            </a:fld>
            <a:endParaRPr lang="ja-JP" altLang="en-US" sz="1768">
              <a:solidFill>
                <a:schemeClr val="bg1"/>
              </a:solidFill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EF41395-BCA4-4404-B4DB-A6C3C68E4051}"/>
              </a:ext>
            </a:extLst>
          </p:cNvPr>
          <p:cNvSpPr/>
          <p:nvPr/>
        </p:nvSpPr>
        <p:spPr>
          <a:xfrm>
            <a:off x="9249349" y="131654"/>
            <a:ext cx="1561183" cy="316161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>
              <a:defRPr/>
            </a:pPr>
            <a:r>
              <a:rPr lang="ja-JP" altLang="en-US" sz="1179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ひ　の</a:t>
            </a:r>
          </a:p>
        </p:txBody>
      </p:sp>
      <p:pic>
        <p:nvPicPr>
          <p:cNvPr id="8199" name="Picture 41" descr="D:\KinamiK\Desktop\201204121431150e1.png">
            <a:extLst>
              <a:ext uri="{FF2B5EF4-FFF2-40B4-BE49-F238E27FC236}">
                <a16:creationId xmlns:a16="http://schemas.microsoft.com/office/drawing/2014/main" id="{4A3B2C15-C4FB-46F3-BE2B-B82C71492B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76425" y="814211"/>
            <a:ext cx="1248482" cy="1245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5" name="表 54">
            <a:extLst>
              <a:ext uri="{FF2B5EF4-FFF2-40B4-BE49-F238E27FC236}">
                <a16:creationId xmlns:a16="http://schemas.microsoft.com/office/drawing/2014/main" id="{DE855AAD-F3C0-47F8-869C-9B13EE5B24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5711614"/>
              </p:ext>
            </p:extLst>
          </p:nvPr>
        </p:nvGraphicFramePr>
        <p:xfrm>
          <a:off x="9661430" y="8263151"/>
          <a:ext cx="3506622" cy="10852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4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280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40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05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865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89832" marR="89832" marT="44935" marB="449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７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89832" marR="89832" marT="44935" marB="449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７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89832" marR="89832" marT="44935" marB="449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89832" marR="89832" marT="44935" marB="4493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8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89832" marR="89832" marT="44935" marB="449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3.3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32" marR="89832" marT="44935" marB="449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3.3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9832" marR="89832" marT="44935" marB="44935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4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89832" marR="89832" marT="44935" marB="4493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598C90E5-05C2-4FF9-8C0A-6A983B339A93}"/>
              </a:ext>
            </a:extLst>
          </p:cNvPr>
          <p:cNvGrpSpPr/>
          <p:nvPr/>
        </p:nvGrpSpPr>
        <p:grpSpPr>
          <a:xfrm>
            <a:off x="8749638" y="4656180"/>
            <a:ext cx="4587669" cy="3509410"/>
            <a:chOff x="5769891" y="3165300"/>
            <a:chExt cx="3121060" cy="2387504"/>
          </a:xfrm>
        </p:grpSpPr>
        <p:pic>
          <p:nvPicPr>
            <p:cNvPr id="8195" name="図 25">
              <a:extLst>
                <a:ext uri="{FF2B5EF4-FFF2-40B4-BE49-F238E27FC236}">
                  <a16:creationId xmlns:a16="http://schemas.microsoft.com/office/drawing/2014/main" id="{3D6C717C-9C27-42FB-AF3F-81D2C77E37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20000"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5886106" y="3165300"/>
              <a:ext cx="2880000" cy="2160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テキスト ボックス 2">
              <a:extLst>
                <a:ext uri="{FF2B5EF4-FFF2-40B4-BE49-F238E27FC236}">
                  <a16:creationId xmlns:a16="http://schemas.microsoft.com/office/drawing/2014/main" id="{B1AE5F6D-BB93-40D0-B37A-47D56276C4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69891" y="5281970"/>
              <a:ext cx="3005912" cy="27083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92634" tIns="96319" rIns="192634" bIns="96319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写真②　森林整備（本数調整伐・筋工）の実施状況</a:t>
              </a:r>
              <a:endPara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4" name="テキスト ボックス 2">
              <a:extLst>
                <a:ext uri="{FF2B5EF4-FFF2-40B4-BE49-F238E27FC236}">
                  <a16:creationId xmlns:a16="http://schemas.microsoft.com/office/drawing/2014/main" id="{2C866571-28D0-4AB4-88CE-252DCEC903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04191" y="5116801"/>
              <a:ext cx="1086760" cy="226950"/>
            </a:xfrm>
            <a:prstGeom prst="rect">
              <a:avLst/>
            </a:prstGeom>
            <a:solidFill>
              <a:srgbClr val="FFFFFF">
                <a:alpha val="65098"/>
              </a:srgbClr>
            </a:solidFill>
            <a:ln>
              <a:noFill/>
            </a:ln>
          </p:spPr>
          <p:txBody>
            <a:bodyPr wrap="square" lIns="128749" tIns="64378" rIns="128749" bIns="64378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撮影日：</a:t>
              </a:r>
              <a:r>
                <a:rPr lang="en-US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R8.4.9</a:t>
              </a:r>
              <a:endParaRPr lang="ja-JP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43" name="テキスト ボックス 2">
            <a:extLst>
              <a:ext uri="{FF2B5EF4-FFF2-40B4-BE49-F238E27FC236}">
                <a16:creationId xmlns:a16="http://schemas.microsoft.com/office/drawing/2014/main" id="{3F845FD1-05F4-4845-A522-6F4D2455BD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7720" y="3094290"/>
            <a:ext cx="1580838" cy="333595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28749" tIns="64378" rIns="128749" bIns="6437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</a:t>
            </a:r>
            <a:r>
              <a: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rPr>
              <a:t>3.3ha</a:t>
            </a:r>
            <a:endParaRPr lang="ja-JP" altLang="ja-JP" sz="1323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59F42941-2407-4F06-B44D-F6073E6E9618}"/>
              </a:ext>
            </a:extLst>
          </p:cNvPr>
          <p:cNvCxnSpPr>
            <a:cxnSpLocks/>
          </p:cNvCxnSpPr>
          <p:nvPr/>
        </p:nvCxnSpPr>
        <p:spPr bwMode="auto">
          <a:xfrm flipH="1">
            <a:off x="4995899" y="3275886"/>
            <a:ext cx="41719" cy="35403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正方形/長方形 58">
            <a:extLst>
              <a:ext uri="{FF2B5EF4-FFF2-40B4-BE49-F238E27FC236}">
                <a16:creationId xmlns:a16="http://schemas.microsoft.com/office/drawing/2014/main" id="{39940330-E767-4E95-9455-7B4472C0BE97}"/>
              </a:ext>
            </a:extLst>
          </p:cNvPr>
          <p:cNvSpPr/>
          <p:nvPr/>
        </p:nvSpPr>
        <p:spPr>
          <a:xfrm>
            <a:off x="5119887" y="1044215"/>
            <a:ext cx="626898" cy="338283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33394" tIns="66699" rIns="133394" bIns="66699" anchor="ctr">
            <a:spAutoFit/>
          </a:bodyPr>
          <a:lstStyle/>
          <a:p>
            <a:pPr>
              <a:defRPr/>
            </a:pPr>
            <a:r>
              <a:rPr lang="ja-JP" altLang="en-US" sz="1323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石川</a:t>
            </a:r>
          </a:p>
        </p:txBody>
      </p:sp>
      <p:cxnSp>
        <p:nvCxnSpPr>
          <p:cNvPr id="83" name="直線矢印コネクタ 82">
            <a:extLst>
              <a:ext uri="{FF2B5EF4-FFF2-40B4-BE49-F238E27FC236}">
                <a16:creationId xmlns:a16="http://schemas.microsoft.com/office/drawing/2014/main" id="{DC8FC9E5-0E0D-4E21-BB74-934C35403733}"/>
              </a:ext>
            </a:extLst>
          </p:cNvPr>
          <p:cNvCxnSpPr>
            <a:cxnSpLocks/>
          </p:cNvCxnSpPr>
          <p:nvPr/>
        </p:nvCxnSpPr>
        <p:spPr bwMode="auto">
          <a:xfrm>
            <a:off x="4154982" y="3029129"/>
            <a:ext cx="305974" cy="133991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55" name="Text Box 12">
            <a:extLst>
              <a:ext uri="{FF2B5EF4-FFF2-40B4-BE49-F238E27FC236}">
                <a16:creationId xmlns:a16="http://schemas.microsoft.com/office/drawing/2014/main" id="{F1772F5D-A0C0-4AF1-90E0-0B99D760C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6127" y="2788944"/>
            <a:ext cx="550020" cy="36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764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  <a:endParaRPr lang="ja-JP" altLang="en-US" sz="2646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227" name="Rectangle 2">
            <a:extLst>
              <a:ext uri="{FF2B5EF4-FFF2-40B4-BE49-F238E27FC236}">
                <a16:creationId xmlns:a16="http://schemas.microsoft.com/office/drawing/2014/main" id="{C02776C3-3959-4CFB-BADA-1BD3DDCC13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6996" y="291260"/>
            <a:ext cx="10917362" cy="50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令和７年度　流域保全森林防災事業実績（</a:t>
            </a:r>
            <a:r>
              <a:rPr lang="en-US" altLang="ja-JP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14</a:t>
            </a:r>
            <a:r>
              <a:rPr lang="ja-JP" altLang="en-US" sz="2358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）　河内長野市日野ほか地区</a:t>
            </a:r>
          </a:p>
        </p:txBody>
      </p:sp>
      <p:graphicFrame>
        <p:nvGraphicFramePr>
          <p:cNvPr id="17" name="表 17">
            <a:extLst>
              <a:ext uri="{FF2B5EF4-FFF2-40B4-BE49-F238E27FC236}">
                <a16:creationId xmlns:a16="http://schemas.microsoft.com/office/drawing/2014/main" id="{4318A709-777B-4639-B467-8F8E821E27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5880755"/>
              </p:ext>
            </p:extLst>
          </p:nvPr>
        </p:nvGraphicFramePr>
        <p:xfrm>
          <a:off x="371222" y="8260513"/>
          <a:ext cx="8217420" cy="11222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69570">
                  <a:extLst>
                    <a:ext uri="{9D8B030D-6E8A-4147-A177-3AD203B41FA5}">
                      <a16:colId xmlns:a16="http://schemas.microsoft.com/office/drawing/2014/main" val="1962264434"/>
                    </a:ext>
                  </a:extLst>
                </a:gridCol>
                <a:gridCol w="1369570">
                  <a:extLst>
                    <a:ext uri="{9D8B030D-6E8A-4147-A177-3AD203B41FA5}">
                      <a16:colId xmlns:a16="http://schemas.microsoft.com/office/drawing/2014/main" val="167810942"/>
                    </a:ext>
                  </a:extLst>
                </a:gridCol>
                <a:gridCol w="1369570">
                  <a:extLst>
                    <a:ext uri="{9D8B030D-6E8A-4147-A177-3AD203B41FA5}">
                      <a16:colId xmlns:a16="http://schemas.microsoft.com/office/drawing/2014/main" val="2757986102"/>
                    </a:ext>
                  </a:extLst>
                </a:gridCol>
                <a:gridCol w="1369570">
                  <a:extLst>
                    <a:ext uri="{9D8B030D-6E8A-4147-A177-3AD203B41FA5}">
                      <a16:colId xmlns:a16="http://schemas.microsoft.com/office/drawing/2014/main" val="428164856"/>
                    </a:ext>
                  </a:extLst>
                </a:gridCol>
                <a:gridCol w="1369570">
                  <a:extLst>
                    <a:ext uri="{9D8B030D-6E8A-4147-A177-3AD203B41FA5}">
                      <a16:colId xmlns:a16="http://schemas.microsoft.com/office/drawing/2014/main" val="2319699438"/>
                    </a:ext>
                  </a:extLst>
                </a:gridCol>
                <a:gridCol w="1369570">
                  <a:extLst>
                    <a:ext uri="{9D8B030D-6E8A-4147-A177-3AD203B41FA5}">
                      <a16:colId xmlns:a16="http://schemas.microsoft.com/office/drawing/2014/main" val="2772467506"/>
                    </a:ext>
                  </a:extLst>
                </a:gridCol>
              </a:tblGrid>
              <a:tr h="53763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　容</a:t>
                      </a:r>
                    </a:p>
                  </a:txBody>
                  <a:tcPr marL="134408" marR="134408" marT="67204" marB="672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algn="ctr"/>
                      <a:r>
                        <a:rPr kumimoji="1" lang="ja-JP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</a:p>
                  </a:txBody>
                  <a:tcPr marL="134408" marR="134408" marT="67204" marB="672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</a:p>
                  </a:txBody>
                  <a:tcPr marL="134408" marR="134408" marT="67204" marB="672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algn="ctr"/>
                      <a:r>
                        <a:rPr kumimoji="1" lang="ja-JP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</a:p>
                  </a:txBody>
                  <a:tcPr marL="134408" marR="134408" marT="67204" marB="672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algn="ctr"/>
                      <a:r>
                        <a:rPr kumimoji="1" lang="ja-JP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</a:p>
                  </a:txBody>
                  <a:tcPr marL="134408" marR="134408" marT="67204" marB="672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合計</a:t>
                      </a:r>
                      <a:endParaRPr kumimoji="1" lang="en-US" altLang="ja-JP" sz="14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4408" marR="134408" marT="67204" marB="67204" anchor="ctr"/>
                </a:tc>
                <a:extLst>
                  <a:ext uri="{0D108BD9-81ED-4DB2-BD59-A6C34878D82A}">
                    <a16:rowId xmlns:a16="http://schemas.microsoft.com/office/drawing/2014/main" val="994967026"/>
                  </a:ext>
                </a:extLst>
              </a:tr>
              <a:tr h="5451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134408" marR="134408" marT="67204" marB="672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－</a:t>
                      </a:r>
                    </a:p>
                  </a:txBody>
                  <a:tcPr marL="134408" marR="134408" marT="67204" marB="672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3.3</a:t>
                      </a:r>
                    </a:p>
                  </a:txBody>
                  <a:tcPr marL="134408" marR="134408" marT="67204" marB="672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8.6</a:t>
                      </a:r>
                    </a:p>
                  </a:txBody>
                  <a:tcPr marL="134408" marR="134408" marT="67204" marB="672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17.1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4408" marR="134408" marT="67204" marB="6720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29.0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34408" marR="134408" marT="67204" marB="67204" anchor="ctr"/>
                </a:tc>
                <a:extLst>
                  <a:ext uri="{0D108BD9-81ED-4DB2-BD59-A6C34878D82A}">
                    <a16:rowId xmlns:a16="http://schemas.microsoft.com/office/drawing/2014/main" val="2378058012"/>
                  </a:ext>
                </a:extLst>
              </a:tr>
            </a:tbl>
          </a:graphicData>
        </a:graphic>
      </p:graphicFrame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CDAE6CAC-6213-435C-9D46-34AA86B604D1}"/>
              </a:ext>
            </a:extLst>
          </p:cNvPr>
          <p:cNvCxnSpPr>
            <a:cxnSpLocks/>
          </p:cNvCxnSpPr>
          <p:nvPr/>
        </p:nvCxnSpPr>
        <p:spPr bwMode="auto">
          <a:xfrm flipH="1">
            <a:off x="6121867" y="1229168"/>
            <a:ext cx="47152" cy="1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矢印コネクタ 84">
            <a:extLst>
              <a:ext uri="{FF2B5EF4-FFF2-40B4-BE49-F238E27FC236}">
                <a16:creationId xmlns:a16="http://schemas.microsoft.com/office/drawing/2014/main" id="{A398B270-3544-467F-AAF0-2493DBCFCFA8}"/>
              </a:ext>
            </a:extLst>
          </p:cNvPr>
          <p:cNvCxnSpPr>
            <a:cxnSpLocks/>
          </p:cNvCxnSpPr>
          <p:nvPr/>
        </p:nvCxnSpPr>
        <p:spPr bwMode="auto">
          <a:xfrm>
            <a:off x="4242728" y="2820624"/>
            <a:ext cx="305974" cy="133991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 Box 12">
            <a:extLst>
              <a:ext uri="{FF2B5EF4-FFF2-40B4-BE49-F238E27FC236}">
                <a16:creationId xmlns:a16="http://schemas.microsoft.com/office/drawing/2014/main" id="{B157F1F2-CEDE-4213-92F9-831C15AF4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3873" y="2580439"/>
            <a:ext cx="550020" cy="363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764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  <a:endParaRPr lang="ja-JP" altLang="en-US" sz="2646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641C2B2-64D9-425F-97F2-25D19E69E79C}"/>
              </a:ext>
            </a:extLst>
          </p:cNvPr>
          <p:cNvGrpSpPr/>
          <p:nvPr/>
        </p:nvGrpSpPr>
        <p:grpSpPr>
          <a:xfrm>
            <a:off x="2479113" y="6917508"/>
            <a:ext cx="6186052" cy="856675"/>
            <a:chOff x="1618853" y="4635513"/>
            <a:chExt cx="4657945" cy="645055"/>
          </a:xfrm>
        </p:grpSpPr>
        <p:sp>
          <p:nvSpPr>
            <p:cNvPr id="2" name="テキスト ボックス 1">
              <a:extLst>
                <a:ext uri="{FF2B5EF4-FFF2-40B4-BE49-F238E27FC236}">
                  <a16:creationId xmlns:a16="http://schemas.microsoft.com/office/drawing/2014/main" id="{DCC32ACD-B6A8-4B3D-B855-CAA8AB7FE4AD}"/>
                </a:ext>
              </a:extLst>
            </p:cNvPr>
            <p:cNvSpPr txBox="1"/>
            <p:nvPr/>
          </p:nvSpPr>
          <p:spPr>
            <a:xfrm>
              <a:off x="3191876" y="5057751"/>
              <a:ext cx="1615528" cy="222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①→ 写真撮影位置</a:t>
              </a:r>
            </a:p>
          </p:txBody>
        </p: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FC3542F2-4EB7-44E3-8368-22036876A78C}"/>
                </a:ext>
              </a:extLst>
            </p:cNvPr>
            <p:cNvSpPr txBox="1"/>
            <p:nvPr/>
          </p:nvSpPr>
          <p:spPr>
            <a:xfrm>
              <a:off x="2013646" y="4886023"/>
              <a:ext cx="1178231" cy="222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事業対象区域</a:t>
              </a: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2AC9AC2F-063E-41A5-A3D4-CAB8BFA3FD55}"/>
                </a:ext>
              </a:extLst>
            </p:cNvPr>
            <p:cNvSpPr txBox="1"/>
            <p:nvPr/>
          </p:nvSpPr>
          <p:spPr>
            <a:xfrm>
              <a:off x="3499030" y="4891432"/>
              <a:ext cx="1308379" cy="222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森林整備（</a:t>
              </a:r>
              <a:r>
                <a:rPr lang="en-US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R7</a:t>
              </a: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）</a:t>
              </a:r>
            </a:p>
          </p:txBody>
        </p: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0A557FB6-FB42-4F81-80AF-35FFC9F23817}"/>
                </a:ext>
              </a:extLst>
            </p:cNvPr>
            <p:cNvSpPr txBox="1"/>
            <p:nvPr/>
          </p:nvSpPr>
          <p:spPr>
            <a:xfrm>
              <a:off x="4968419" y="4881603"/>
              <a:ext cx="1308379" cy="222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森林整備（</a:t>
              </a:r>
              <a:r>
                <a:rPr lang="en-US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R</a:t>
              </a: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８）</a:t>
              </a: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8C86E21A-5045-4528-8D0E-6C3298F262BF}"/>
                </a:ext>
              </a:extLst>
            </p:cNvPr>
            <p:cNvSpPr txBox="1"/>
            <p:nvPr/>
          </p:nvSpPr>
          <p:spPr>
            <a:xfrm>
              <a:off x="2013646" y="5050820"/>
              <a:ext cx="1413361" cy="2228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流域治水対象河川</a:t>
              </a:r>
            </a:p>
          </p:txBody>
        </p:sp>
        <p:sp>
          <p:nvSpPr>
            <p:cNvPr id="72" name="テキスト ボックス 71">
              <a:extLst>
                <a:ext uri="{FF2B5EF4-FFF2-40B4-BE49-F238E27FC236}">
                  <a16:creationId xmlns:a16="http://schemas.microsoft.com/office/drawing/2014/main" id="{0C3519B2-1A62-44C9-A1E8-8B7C0BD16341}"/>
                </a:ext>
              </a:extLst>
            </p:cNvPr>
            <p:cNvSpPr txBox="1"/>
            <p:nvPr/>
          </p:nvSpPr>
          <p:spPr>
            <a:xfrm>
              <a:off x="1618853" y="4635513"/>
              <a:ext cx="1413362" cy="2483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ja-JP" sz="1543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【</a:t>
              </a:r>
              <a:r>
                <a:rPr lang="ja-JP" altLang="en-US" sz="1543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凡例</a:t>
              </a:r>
              <a:r>
                <a:rPr lang="en-US" altLang="ja-JP" sz="1543" b="1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】</a:t>
              </a:r>
              <a:endParaRPr lang="ja-JP" altLang="en-US" sz="1382" b="1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</p:grp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B8FFC307-7C80-43E4-BECF-8E22147212C3}"/>
              </a:ext>
            </a:extLst>
          </p:cNvPr>
          <p:cNvSpPr/>
          <p:nvPr/>
        </p:nvSpPr>
        <p:spPr>
          <a:xfrm>
            <a:off x="10992769" y="9553403"/>
            <a:ext cx="2130446" cy="31616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 algn="ctr">
              <a:defRPr/>
            </a:pPr>
            <a:r>
              <a:rPr lang="ja-JP" altLang="en-US" sz="1179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南河内農と緑の総合事務所</a:t>
            </a: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2D5E0F07-F8EF-4040-80CD-842E16503C8B}"/>
              </a:ext>
            </a:extLst>
          </p:cNvPr>
          <p:cNvGrpSpPr/>
          <p:nvPr/>
        </p:nvGrpSpPr>
        <p:grpSpPr>
          <a:xfrm>
            <a:off x="8827924" y="817692"/>
            <a:ext cx="4479937" cy="3512389"/>
            <a:chOff x="5823150" y="553919"/>
            <a:chExt cx="3047768" cy="2389530"/>
          </a:xfrm>
        </p:grpSpPr>
        <p:pic>
          <p:nvPicPr>
            <p:cNvPr id="7" name="図 6">
              <a:extLst>
                <a:ext uri="{FF2B5EF4-FFF2-40B4-BE49-F238E27FC236}">
                  <a16:creationId xmlns:a16="http://schemas.microsoft.com/office/drawing/2014/main" id="{211BAA98-96B0-4B8E-8A99-BF47A83E39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102"/>
            <a:stretch/>
          </p:blipFill>
          <p:spPr>
            <a:xfrm>
              <a:off x="5855459" y="553919"/>
              <a:ext cx="2895860" cy="2160000"/>
            </a:xfrm>
            <a:prstGeom prst="rect">
              <a:avLst/>
            </a:prstGeom>
          </p:spPr>
        </p:pic>
        <p:sp>
          <p:nvSpPr>
            <p:cNvPr id="61" name="テキスト ボックス 2">
              <a:extLst>
                <a:ext uri="{FF2B5EF4-FFF2-40B4-BE49-F238E27FC236}">
                  <a16:creationId xmlns:a16="http://schemas.microsoft.com/office/drawing/2014/main" id="{0827647B-91E5-44AE-BB89-1FB9B21CAA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23150" y="2672615"/>
              <a:ext cx="3005912" cy="270834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92634" tIns="96319" rIns="192634" bIns="96319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写真①　森林整備（本数調整伐・筋工）の実施状況</a:t>
              </a:r>
              <a:endParaRPr lang="en-US" altLang="ja-JP" sz="1323" dirty="0"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63" name="テキスト ボックス 2">
              <a:extLst>
                <a:ext uri="{FF2B5EF4-FFF2-40B4-BE49-F238E27FC236}">
                  <a16:creationId xmlns:a16="http://schemas.microsoft.com/office/drawing/2014/main" id="{04F1240D-E01C-400D-885A-4E13D3BFC5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92584" y="2500376"/>
              <a:ext cx="1078334" cy="226950"/>
            </a:xfrm>
            <a:prstGeom prst="rect">
              <a:avLst/>
            </a:prstGeom>
            <a:solidFill>
              <a:srgbClr val="FFFFFF">
                <a:alpha val="65098"/>
              </a:srgbClr>
            </a:solidFill>
            <a:ln>
              <a:noFill/>
            </a:ln>
          </p:spPr>
          <p:txBody>
            <a:bodyPr wrap="square" lIns="128749" tIns="64378" rIns="128749" bIns="64378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4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41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kumimoji="1" sz="36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5pPr>
              <a:lvl6pPr marL="25146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6pPr>
              <a:lvl7pPr marL="29718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7pPr>
              <a:lvl8pPr marL="34290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8pPr>
              <a:lvl9pPr marL="3886200" indent="-228600" defTabSz="1355725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kumimoji="1" sz="3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50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  <a:defRPr/>
              </a:pPr>
              <a:r>
                <a:rPr lang="ja-JP" altLang="en-US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撮影日：</a:t>
              </a:r>
              <a:r>
                <a:rPr lang="en-US" altLang="ja-JP" sz="1323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R8.4.9</a:t>
              </a:r>
            </a:p>
          </p:txBody>
        </p:sp>
      </p:grpSp>
      <p:sp>
        <p:nvSpPr>
          <p:cNvPr id="89" name="正方形/長方形 88">
            <a:extLst>
              <a:ext uri="{FF2B5EF4-FFF2-40B4-BE49-F238E27FC236}">
                <a16:creationId xmlns:a16="http://schemas.microsoft.com/office/drawing/2014/main" id="{80AAE9DA-D63B-42E5-BD0F-54416626F048}"/>
              </a:ext>
            </a:extLst>
          </p:cNvPr>
          <p:cNvSpPr/>
          <p:nvPr/>
        </p:nvSpPr>
        <p:spPr>
          <a:xfrm>
            <a:off x="371221" y="804281"/>
            <a:ext cx="990360" cy="346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3394" tIns="66699" rIns="133394" bIns="66699" anchor="ctr">
            <a:spAutoFit/>
          </a:bodyPr>
          <a:lstStyle/>
          <a:p>
            <a:pPr>
              <a:defRPr/>
            </a:pPr>
            <a:r>
              <a: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376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376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6E4A1F18-4A3E-4AE2-A4B0-B41D39977B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155" y="947187"/>
            <a:ext cx="7448091" cy="6710816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5B0052B-82B8-4CC1-9964-AD02864E62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70746" y="4549139"/>
            <a:ext cx="4067268" cy="2811146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3B9C3CE0-9FCF-41CE-A397-B572968106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0746" y="845710"/>
            <a:ext cx="4087481" cy="306561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1DDEA8D0-6278-412E-853A-8BE5064D8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" y="123639"/>
            <a:ext cx="13679488" cy="62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令和７年度　流域保全森林防災事業実績（１５）　和泉市仏並町地区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D1720EF-6585-4B1C-B897-3F5682AB5173}"/>
              </a:ext>
            </a:extLst>
          </p:cNvPr>
          <p:cNvSpPr/>
          <p:nvPr/>
        </p:nvSpPr>
        <p:spPr>
          <a:xfrm>
            <a:off x="11367702" y="9647055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泉州農と緑の総合事務所</a:t>
            </a:r>
          </a:p>
        </p:txBody>
      </p:sp>
      <p:sp>
        <p:nvSpPr>
          <p:cNvPr id="72" name="テキスト ボックス 2">
            <a:extLst>
              <a:ext uri="{FF2B5EF4-FFF2-40B4-BE49-F238E27FC236}">
                <a16:creationId xmlns:a16="http://schemas.microsoft.com/office/drawing/2014/main" id="{0544BF61-4F69-4D17-9696-ED49BB53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0854" y="7360640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森林整備（筋工）の実施状況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1EEFF238-9473-4493-914C-0F6DD9786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86437" y="7049135"/>
            <a:ext cx="1428619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wrap="square"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R8.4.17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1" name="テキスト ボックス 2">
            <a:extLst>
              <a:ext uri="{FF2B5EF4-FFF2-40B4-BE49-F238E27FC236}">
                <a16:creationId xmlns:a16="http://schemas.microsoft.com/office/drawing/2014/main" id="{550A23B0-4F00-4841-A2D7-04AE1F9F3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0854" y="3919336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94" name="表 93">
            <a:extLst>
              <a:ext uri="{FF2B5EF4-FFF2-40B4-BE49-F238E27FC236}">
                <a16:creationId xmlns:a16="http://schemas.microsoft.com/office/drawing/2014/main" id="{DE92FC2E-D71C-41C8-BDE7-53FDE409067C}"/>
              </a:ext>
            </a:extLst>
          </p:cNvPr>
          <p:cNvGraphicFramePr>
            <a:graphicFrameLocks noGrp="1"/>
          </p:cNvGraphicFramePr>
          <p:nvPr/>
        </p:nvGraphicFramePr>
        <p:xfrm>
          <a:off x="9180854" y="7820110"/>
          <a:ext cx="4067267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1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8.0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8.1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0" name="テキスト ボックス 2">
            <a:extLst>
              <a:ext uri="{FF2B5EF4-FFF2-40B4-BE49-F238E27FC236}">
                <a16:creationId xmlns:a16="http://schemas.microsoft.com/office/drawing/2014/main" id="{C7F22E18-5B36-4AE1-9BC4-2AFFB6A42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25981" y="3633730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R8.4.17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3" name="Rectangle 2">
            <a:extLst>
              <a:ext uri="{FF2B5EF4-FFF2-40B4-BE49-F238E27FC236}">
                <a16:creationId xmlns:a16="http://schemas.microsoft.com/office/drawing/2014/main" id="{DEE0E231-09D6-4FB1-9562-9C2A52AE38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8937" y="1"/>
            <a:ext cx="105990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1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ぶつなみちょう</a:t>
            </a:r>
          </a:p>
        </p:txBody>
      </p:sp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8DE990B1-D124-4557-8143-F84222EC26B9}"/>
              </a:ext>
            </a:extLst>
          </p:cNvPr>
          <p:cNvSpPr/>
          <p:nvPr/>
        </p:nvSpPr>
        <p:spPr>
          <a:xfrm>
            <a:off x="612084" y="572641"/>
            <a:ext cx="1008062" cy="352425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79" tIns="67890" rIns="135779" bIns="67890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平面図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endParaRPr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49" name="表 57">
            <a:extLst>
              <a:ext uri="{FF2B5EF4-FFF2-40B4-BE49-F238E27FC236}">
                <a16:creationId xmlns:a16="http://schemas.microsoft.com/office/drawing/2014/main" id="{77BE4981-8EF6-43AA-B594-5DD38F662382}"/>
              </a:ext>
            </a:extLst>
          </p:cNvPr>
          <p:cNvGraphicFramePr>
            <a:graphicFrameLocks noGrp="1"/>
          </p:cNvGraphicFramePr>
          <p:nvPr/>
        </p:nvGraphicFramePr>
        <p:xfrm>
          <a:off x="592366" y="8538975"/>
          <a:ext cx="7408636" cy="1259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23934">
                  <a:extLst>
                    <a:ext uri="{9D8B030D-6E8A-4147-A177-3AD203B41FA5}">
                      <a16:colId xmlns:a16="http://schemas.microsoft.com/office/drawing/2014/main" val="4201831515"/>
                    </a:ext>
                  </a:extLst>
                </a:gridCol>
                <a:gridCol w="938746">
                  <a:extLst>
                    <a:ext uri="{9D8B030D-6E8A-4147-A177-3AD203B41FA5}">
                      <a16:colId xmlns:a16="http://schemas.microsoft.com/office/drawing/2014/main" val="1188218787"/>
                    </a:ext>
                  </a:extLst>
                </a:gridCol>
                <a:gridCol w="938746">
                  <a:extLst>
                    <a:ext uri="{9D8B030D-6E8A-4147-A177-3AD203B41FA5}">
                      <a16:colId xmlns:a16="http://schemas.microsoft.com/office/drawing/2014/main" val="3518344118"/>
                    </a:ext>
                  </a:extLst>
                </a:gridCol>
                <a:gridCol w="938746">
                  <a:extLst>
                    <a:ext uri="{9D8B030D-6E8A-4147-A177-3AD203B41FA5}">
                      <a16:colId xmlns:a16="http://schemas.microsoft.com/office/drawing/2014/main" val="4141361597"/>
                    </a:ext>
                  </a:extLst>
                </a:gridCol>
                <a:gridCol w="1053935">
                  <a:extLst>
                    <a:ext uri="{9D8B030D-6E8A-4147-A177-3AD203B41FA5}">
                      <a16:colId xmlns:a16="http://schemas.microsoft.com/office/drawing/2014/main" val="3368998072"/>
                    </a:ext>
                  </a:extLst>
                </a:gridCol>
                <a:gridCol w="1714529">
                  <a:extLst>
                    <a:ext uri="{9D8B030D-6E8A-4147-A177-3AD203B41FA5}">
                      <a16:colId xmlns:a16="http://schemas.microsoft.com/office/drawing/2014/main" val="12156175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　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　計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07057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(ha)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2.1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8.1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10.0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9.8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30.0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684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治山ダム 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基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―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―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45328839"/>
                  </a:ext>
                </a:extLst>
              </a:tr>
            </a:tbl>
          </a:graphicData>
        </a:graphic>
      </p:graphicFrame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4D7F4C-3B6F-497D-95C5-A89DC5C4485F}"/>
              </a:ext>
            </a:extLst>
          </p:cNvPr>
          <p:cNvSpPr/>
          <p:nvPr/>
        </p:nvSpPr>
        <p:spPr bwMode="auto">
          <a:xfrm>
            <a:off x="612084" y="7723853"/>
            <a:ext cx="7905062" cy="73818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円/楕円 75">
            <a:extLst>
              <a:ext uri="{FF2B5EF4-FFF2-40B4-BE49-F238E27FC236}">
                <a16:creationId xmlns:a16="http://schemas.microsoft.com/office/drawing/2014/main" id="{7BCA6760-983D-49C1-8095-13499239F360}"/>
              </a:ext>
            </a:extLst>
          </p:cNvPr>
          <p:cNvSpPr/>
          <p:nvPr/>
        </p:nvSpPr>
        <p:spPr bwMode="auto">
          <a:xfrm>
            <a:off x="783535" y="8058814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8704A76-0890-47EA-9B16-1269E8688E1C}"/>
              </a:ext>
            </a:extLst>
          </p:cNvPr>
          <p:cNvCxnSpPr/>
          <p:nvPr/>
        </p:nvCxnSpPr>
        <p:spPr>
          <a:xfrm>
            <a:off x="734323" y="8362027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8D7E2E-82FD-4ECB-918D-774DAE8C4721}"/>
              </a:ext>
            </a:extLst>
          </p:cNvPr>
          <p:cNvSpPr/>
          <p:nvPr/>
        </p:nvSpPr>
        <p:spPr bwMode="auto">
          <a:xfrm>
            <a:off x="3255043" y="7956195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5FFEC0D-11CB-49D5-8479-82B33D86ADEA}"/>
              </a:ext>
            </a:extLst>
          </p:cNvPr>
          <p:cNvSpPr/>
          <p:nvPr/>
        </p:nvSpPr>
        <p:spPr bwMode="auto">
          <a:xfrm>
            <a:off x="2821657" y="8056206"/>
            <a:ext cx="477837" cy="107950"/>
          </a:xfrm>
          <a:prstGeom prst="rect">
            <a:avLst/>
          </a:prstGeom>
          <a:solidFill>
            <a:srgbClr val="7FD7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0DCF53C-A67C-4251-85CD-EA3A5D2A382D}"/>
              </a:ext>
            </a:extLst>
          </p:cNvPr>
          <p:cNvSpPr/>
          <p:nvPr/>
        </p:nvSpPr>
        <p:spPr bwMode="auto">
          <a:xfrm>
            <a:off x="4652043" y="8056206"/>
            <a:ext cx="477838" cy="107950"/>
          </a:xfrm>
          <a:prstGeom prst="rect">
            <a:avLst/>
          </a:prstGeom>
          <a:solidFill>
            <a:srgbClr val="F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正方形/長方形 22">
            <a:extLst>
              <a:ext uri="{FF2B5EF4-FFF2-40B4-BE49-F238E27FC236}">
                <a16:creationId xmlns:a16="http://schemas.microsoft.com/office/drawing/2014/main" id="{BF0DD6A1-991C-46B4-B8F7-05B62F36D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9907" y="8166539"/>
            <a:ext cx="17395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EA8ECB-DB25-4F25-8FCC-5076061AE444}"/>
              </a:ext>
            </a:extLst>
          </p:cNvPr>
          <p:cNvSpPr/>
          <p:nvPr/>
        </p:nvSpPr>
        <p:spPr bwMode="auto">
          <a:xfrm>
            <a:off x="5094957" y="7956195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7" name="正方形/長方形 56">
            <a:extLst>
              <a:ext uri="{FF2B5EF4-FFF2-40B4-BE49-F238E27FC236}">
                <a16:creationId xmlns:a16="http://schemas.microsoft.com/office/drawing/2014/main" id="{851DC81C-06B9-4420-B0BF-45241F8EE8B5}"/>
              </a:ext>
            </a:extLst>
          </p:cNvPr>
          <p:cNvSpPr/>
          <p:nvPr/>
        </p:nvSpPr>
        <p:spPr bwMode="auto">
          <a:xfrm>
            <a:off x="6466243" y="8056206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8" name="正方形/長方形 57">
            <a:extLst>
              <a:ext uri="{FF2B5EF4-FFF2-40B4-BE49-F238E27FC236}">
                <a16:creationId xmlns:a16="http://schemas.microsoft.com/office/drawing/2014/main" id="{926E8CFB-E9A9-46DC-A223-D8EFA81DEAF5}"/>
              </a:ext>
            </a:extLst>
          </p:cNvPr>
          <p:cNvSpPr/>
          <p:nvPr/>
        </p:nvSpPr>
        <p:spPr bwMode="auto">
          <a:xfrm>
            <a:off x="6909157" y="7956195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R8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1" name="二等辺三角形 50">
            <a:extLst>
              <a:ext uri="{FF2B5EF4-FFF2-40B4-BE49-F238E27FC236}">
                <a16:creationId xmlns:a16="http://schemas.microsoft.com/office/drawing/2014/main" id="{D8CD7913-A26C-4422-984D-DAEF12D4015B}"/>
              </a:ext>
            </a:extLst>
          </p:cNvPr>
          <p:cNvSpPr>
            <a:spLocks noChangeAspect="1"/>
          </p:cNvSpPr>
          <p:nvPr/>
        </p:nvSpPr>
        <p:spPr bwMode="auto">
          <a:xfrm rot="10800000">
            <a:off x="6497993" y="8286714"/>
            <a:ext cx="414338" cy="109538"/>
          </a:xfrm>
          <a:prstGeom prst="triangle">
            <a:avLst/>
          </a:prstGeom>
          <a:solidFill>
            <a:srgbClr val="FFFF00"/>
          </a:solidFill>
          <a:ln w="190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4992104A-EA78-4E04-8202-9505A239D3BA}"/>
              </a:ext>
            </a:extLst>
          </p:cNvPr>
          <p:cNvSpPr/>
          <p:nvPr/>
        </p:nvSpPr>
        <p:spPr bwMode="auto">
          <a:xfrm>
            <a:off x="6909156" y="8188537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治山ダム（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R8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50435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図 69">
            <a:extLst>
              <a:ext uri="{FF2B5EF4-FFF2-40B4-BE49-F238E27FC236}">
                <a16:creationId xmlns:a16="http://schemas.microsoft.com/office/drawing/2014/main" id="{22EDFE95-92D1-4290-A0AB-64E4FCED1F9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1942" y="722419"/>
            <a:ext cx="8128043" cy="7584158"/>
          </a:xfrm>
          <a:prstGeom prst="rect">
            <a:avLst/>
          </a:prstGeom>
        </p:spPr>
      </p:pic>
      <p:pic>
        <p:nvPicPr>
          <p:cNvPr id="63" name="図 6">
            <a:extLst>
              <a:ext uri="{FF2B5EF4-FFF2-40B4-BE49-F238E27FC236}">
                <a16:creationId xmlns:a16="http://schemas.microsoft.com/office/drawing/2014/main" id="{604C3386-64DA-483D-87A8-87727FFB70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73"/>
          <a:stretch/>
        </p:blipFill>
        <p:spPr bwMode="auto">
          <a:xfrm>
            <a:off x="9014834" y="4342267"/>
            <a:ext cx="2653391" cy="1998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" name="図 8">
            <a:extLst>
              <a:ext uri="{FF2B5EF4-FFF2-40B4-BE49-F238E27FC236}">
                <a16:creationId xmlns:a16="http://schemas.microsoft.com/office/drawing/2014/main" id="{875BF0DF-643B-4ED0-A0B3-69E994E7D2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 bwMode="auto">
          <a:xfrm>
            <a:off x="10924664" y="5554980"/>
            <a:ext cx="2518591" cy="1882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937BF86E-C440-4832-94BC-8C206987C1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6779" y="863871"/>
            <a:ext cx="4099914" cy="3074936"/>
          </a:xfrm>
          <a:prstGeom prst="rect">
            <a:avLst/>
          </a:prstGeom>
        </p:spPr>
      </p:pic>
      <p:sp>
        <p:nvSpPr>
          <p:cNvPr id="35" name="フリーフォーム: 図形 34">
            <a:extLst>
              <a:ext uri="{FF2B5EF4-FFF2-40B4-BE49-F238E27FC236}">
                <a16:creationId xmlns:a16="http://schemas.microsoft.com/office/drawing/2014/main" id="{F7490D01-2E31-4080-B0F4-FD6D273BD2BE}"/>
              </a:ext>
            </a:extLst>
          </p:cNvPr>
          <p:cNvSpPr/>
          <p:nvPr/>
        </p:nvSpPr>
        <p:spPr>
          <a:xfrm>
            <a:off x="4844253" y="2819005"/>
            <a:ext cx="590402" cy="611488"/>
          </a:xfrm>
          <a:custGeom>
            <a:avLst/>
            <a:gdLst>
              <a:gd name="connsiteX0" fmla="*/ 43815 w 480060"/>
              <a:gd name="connsiteY0" fmla="*/ 0 h 497205"/>
              <a:gd name="connsiteX1" fmla="*/ 20955 w 480060"/>
              <a:gd name="connsiteY1" fmla="*/ 45720 h 497205"/>
              <a:gd name="connsiteX2" fmla="*/ 40005 w 480060"/>
              <a:gd name="connsiteY2" fmla="*/ 102870 h 497205"/>
              <a:gd name="connsiteX3" fmla="*/ 0 w 480060"/>
              <a:gd name="connsiteY3" fmla="*/ 243840 h 497205"/>
              <a:gd name="connsiteX4" fmla="*/ 24765 w 480060"/>
              <a:gd name="connsiteY4" fmla="*/ 339090 h 497205"/>
              <a:gd name="connsiteX5" fmla="*/ 19050 w 480060"/>
              <a:gd name="connsiteY5" fmla="*/ 474345 h 497205"/>
              <a:gd name="connsiteX6" fmla="*/ 72390 w 480060"/>
              <a:gd name="connsiteY6" fmla="*/ 455295 h 497205"/>
              <a:gd name="connsiteX7" fmla="*/ 100965 w 480060"/>
              <a:gd name="connsiteY7" fmla="*/ 390525 h 497205"/>
              <a:gd name="connsiteX8" fmla="*/ 99060 w 480060"/>
              <a:gd name="connsiteY8" fmla="*/ 358140 h 497205"/>
              <a:gd name="connsiteX9" fmla="*/ 161925 w 480060"/>
              <a:gd name="connsiteY9" fmla="*/ 398145 h 497205"/>
              <a:gd name="connsiteX10" fmla="*/ 203835 w 480060"/>
              <a:gd name="connsiteY10" fmla="*/ 445770 h 497205"/>
              <a:gd name="connsiteX11" fmla="*/ 398145 w 480060"/>
              <a:gd name="connsiteY11" fmla="*/ 497205 h 497205"/>
              <a:gd name="connsiteX12" fmla="*/ 474345 w 480060"/>
              <a:gd name="connsiteY12" fmla="*/ 422910 h 497205"/>
              <a:gd name="connsiteX13" fmla="*/ 480060 w 480060"/>
              <a:gd name="connsiteY13" fmla="*/ 375285 h 497205"/>
              <a:gd name="connsiteX14" fmla="*/ 451485 w 480060"/>
              <a:gd name="connsiteY14" fmla="*/ 306705 h 497205"/>
              <a:gd name="connsiteX15" fmla="*/ 340995 w 480060"/>
              <a:gd name="connsiteY15" fmla="*/ 318135 h 497205"/>
              <a:gd name="connsiteX16" fmla="*/ 260985 w 480060"/>
              <a:gd name="connsiteY16" fmla="*/ 222885 h 497205"/>
              <a:gd name="connsiteX17" fmla="*/ 329565 w 480060"/>
              <a:gd name="connsiteY17" fmla="*/ 230505 h 497205"/>
              <a:gd name="connsiteX18" fmla="*/ 360045 w 480060"/>
              <a:gd name="connsiteY18" fmla="*/ 171450 h 497205"/>
              <a:gd name="connsiteX19" fmla="*/ 352425 w 480060"/>
              <a:gd name="connsiteY19" fmla="*/ 100965 h 497205"/>
              <a:gd name="connsiteX20" fmla="*/ 308610 w 480060"/>
              <a:gd name="connsiteY20" fmla="*/ 80010 h 497205"/>
              <a:gd name="connsiteX21" fmla="*/ 230505 w 480060"/>
              <a:gd name="connsiteY21" fmla="*/ 74295 h 497205"/>
              <a:gd name="connsiteX22" fmla="*/ 226695 w 480060"/>
              <a:gd name="connsiteY22" fmla="*/ 97155 h 497205"/>
              <a:gd name="connsiteX23" fmla="*/ 287655 w 480060"/>
              <a:gd name="connsiteY23" fmla="*/ 146685 h 497205"/>
              <a:gd name="connsiteX24" fmla="*/ 139065 w 480060"/>
              <a:gd name="connsiteY24" fmla="*/ 106680 h 497205"/>
              <a:gd name="connsiteX25" fmla="*/ 43815 w 480060"/>
              <a:gd name="connsiteY25" fmla="*/ 0 h 497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0060" h="497205">
                <a:moveTo>
                  <a:pt x="43815" y="0"/>
                </a:moveTo>
                <a:lnTo>
                  <a:pt x="20955" y="45720"/>
                </a:lnTo>
                <a:lnTo>
                  <a:pt x="40005" y="102870"/>
                </a:lnTo>
                <a:lnTo>
                  <a:pt x="0" y="243840"/>
                </a:lnTo>
                <a:lnTo>
                  <a:pt x="24765" y="339090"/>
                </a:lnTo>
                <a:lnTo>
                  <a:pt x="19050" y="474345"/>
                </a:lnTo>
                <a:lnTo>
                  <a:pt x="72390" y="455295"/>
                </a:lnTo>
                <a:lnTo>
                  <a:pt x="100965" y="390525"/>
                </a:lnTo>
                <a:lnTo>
                  <a:pt x="99060" y="358140"/>
                </a:lnTo>
                <a:lnTo>
                  <a:pt x="161925" y="398145"/>
                </a:lnTo>
                <a:lnTo>
                  <a:pt x="203835" y="445770"/>
                </a:lnTo>
                <a:lnTo>
                  <a:pt x="398145" y="497205"/>
                </a:lnTo>
                <a:lnTo>
                  <a:pt x="474345" y="422910"/>
                </a:lnTo>
                <a:lnTo>
                  <a:pt x="480060" y="375285"/>
                </a:lnTo>
                <a:lnTo>
                  <a:pt x="451485" y="306705"/>
                </a:lnTo>
                <a:lnTo>
                  <a:pt x="340995" y="318135"/>
                </a:lnTo>
                <a:lnTo>
                  <a:pt x="260985" y="222885"/>
                </a:lnTo>
                <a:lnTo>
                  <a:pt x="329565" y="230505"/>
                </a:lnTo>
                <a:lnTo>
                  <a:pt x="360045" y="171450"/>
                </a:lnTo>
                <a:lnTo>
                  <a:pt x="352425" y="100965"/>
                </a:lnTo>
                <a:lnTo>
                  <a:pt x="308610" y="80010"/>
                </a:lnTo>
                <a:lnTo>
                  <a:pt x="230505" y="74295"/>
                </a:lnTo>
                <a:lnTo>
                  <a:pt x="226695" y="97155"/>
                </a:lnTo>
                <a:lnTo>
                  <a:pt x="287655" y="146685"/>
                </a:lnTo>
                <a:lnTo>
                  <a:pt x="139065" y="106680"/>
                </a:lnTo>
                <a:lnTo>
                  <a:pt x="43815" y="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EA8D0-6278-412E-853A-8BE5064D8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" y="123639"/>
            <a:ext cx="13679488" cy="625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1101725" indent="-422275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695450" indent="-338138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2374900" indent="-338138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3052763" indent="-338138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35099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39671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44243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4881563" indent="-338138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令和７年度　流域保全森林防災事業実績（１６）　和泉市父鬼町地区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24D7F4C-3B6F-497D-95C5-A89DC5C4485F}"/>
              </a:ext>
            </a:extLst>
          </p:cNvPr>
          <p:cNvSpPr/>
          <p:nvPr/>
        </p:nvSpPr>
        <p:spPr bwMode="auto">
          <a:xfrm>
            <a:off x="691941" y="8325553"/>
            <a:ext cx="8418144" cy="738187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anchor="ctr">
            <a:spAutoFit/>
          </a:bodyPr>
          <a:lstStyle/>
          <a:p>
            <a:pPr>
              <a:defRPr/>
            </a:pP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【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凡例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】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　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事業対象区域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流域治水対策河川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円/楕円 75">
            <a:extLst>
              <a:ext uri="{FF2B5EF4-FFF2-40B4-BE49-F238E27FC236}">
                <a16:creationId xmlns:a16="http://schemas.microsoft.com/office/drawing/2014/main" id="{7BCA6760-983D-49C1-8095-13499239F360}"/>
              </a:ext>
            </a:extLst>
          </p:cNvPr>
          <p:cNvSpPr/>
          <p:nvPr/>
        </p:nvSpPr>
        <p:spPr bwMode="auto">
          <a:xfrm>
            <a:off x="863392" y="8660514"/>
            <a:ext cx="409575" cy="103188"/>
          </a:xfrm>
          <a:prstGeom prst="ellipse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dirty="0"/>
          </a:p>
        </p:txBody>
      </p: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8704A76-0890-47EA-9B16-1269E8688E1C}"/>
              </a:ext>
            </a:extLst>
          </p:cNvPr>
          <p:cNvCxnSpPr/>
          <p:nvPr/>
        </p:nvCxnSpPr>
        <p:spPr>
          <a:xfrm>
            <a:off x="814180" y="8963727"/>
            <a:ext cx="534987" cy="0"/>
          </a:xfrm>
          <a:prstGeom prst="line">
            <a:avLst/>
          </a:prstGeom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A08D7E2E-82FD-4ECB-918D-774DAE8C4721}"/>
              </a:ext>
            </a:extLst>
          </p:cNvPr>
          <p:cNvSpPr/>
          <p:nvPr/>
        </p:nvSpPr>
        <p:spPr bwMode="auto">
          <a:xfrm>
            <a:off x="3334900" y="8552339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R6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5FFEC0D-11CB-49D5-8479-82B33D86ADEA}"/>
              </a:ext>
            </a:extLst>
          </p:cNvPr>
          <p:cNvSpPr/>
          <p:nvPr/>
        </p:nvSpPr>
        <p:spPr bwMode="auto">
          <a:xfrm>
            <a:off x="2901514" y="8646000"/>
            <a:ext cx="477837" cy="107950"/>
          </a:xfrm>
          <a:prstGeom prst="rect">
            <a:avLst/>
          </a:pr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0DCF53C-A67C-4251-85CD-EA3A5D2A382D}"/>
              </a:ext>
            </a:extLst>
          </p:cNvPr>
          <p:cNvSpPr/>
          <p:nvPr/>
        </p:nvSpPr>
        <p:spPr bwMode="auto">
          <a:xfrm>
            <a:off x="7107050" y="8663809"/>
            <a:ext cx="477838" cy="10795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18" name="正方形/長方形 22">
            <a:extLst>
              <a:ext uri="{FF2B5EF4-FFF2-40B4-BE49-F238E27FC236}">
                <a16:creationId xmlns:a16="http://schemas.microsoft.com/office/drawing/2014/main" id="{BF0DD6A1-991C-46B4-B8F7-05B62F36D3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9764" y="8768239"/>
            <a:ext cx="173957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→①　写真撮影位置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FEA8ECB-DB25-4F25-8FCC-5076061AE444}"/>
              </a:ext>
            </a:extLst>
          </p:cNvPr>
          <p:cNvSpPr/>
          <p:nvPr/>
        </p:nvSpPr>
        <p:spPr bwMode="auto">
          <a:xfrm>
            <a:off x="7549964" y="8566972"/>
            <a:ext cx="1862137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８）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1D1720EF-6585-4B1C-B897-3F5682AB5173}"/>
              </a:ext>
            </a:extLst>
          </p:cNvPr>
          <p:cNvSpPr/>
          <p:nvPr/>
        </p:nvSpPr>
        <p:spPr>
          <a:xfrm>
            <a:off x="11367702" y="9647055"/>
            <a:ext cx="1880419" cy="321772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135779" tIns="67890" rIns="135779" bIns="67890" anchor="ctr">
            <a:spAutoFit/>
          </a:bodyPr>
          <a:lstStyle/>
          <a:p>
            <a:pPr algn="ctr">
              <a:defRPr/>
            </a:pPr>
            <a:r>
              <a:rPr lang="ja-JP" altLang="en-US" sz="12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泉州農と緑の総合事務所</a:t>
            </a:r>
          </a:p>
        </p:txBody>
      </p:sp>
      <p:sp>
        <p:nvSpPr>
          <p:cNvPr id="72" name="テキスト ボックス 2">
            <a:extLst>
              <a:ext uri="{FF2B5EF4-FFF2-40B4-BE49-F238E27FC236}">
                <a16:creationId xmlns:a16="http://schemas.microsoft.com/office/drawing/2014/main" id="{0544BF61-4F69-4D17-9696-ED49BB53F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5346" y="7441708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写真②　森林整備（風倒木整理）の実施状況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5" name="Text Box 12">
            <a:extLst>
              <a:ext uri="{FF2B5EF4-FFF2-40B4-BE49-F238E27FC236}">
                <a16:creationId xmlns:a16="http://schemas.microsoft.com/office/drawing/2014/main" id="{89BA3E5F-D692-49B4-B990-AB7C24CA48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0877" y="6537297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②</a:t>
            </a:r>
          </a:p>
        </p:txBody>
      </p:sp>
      <p:sp>
        <p:nvSpPr>
          <p:cNvPr id="81" name="テキスト ボックス 2">
            <a:extLst>
              <a:ext uri="{FF2B5EF4-FFF2-40B4-BE49-F238E27FC236}">
                <a16:creationId xmlns:a16="http://schemas.microsoft.com/office/drawing/2014/main" id="{550A23B0-4F00-4841-A2D7-04AE1F9F3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80854" y="3942196"/>
            <a:ext cx="4067267" cy="420363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196078" tIns="98040" rIns="196078" bIns="9804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445" dirty="0">
                <a:latin typeface="Meiryo UI" panose="020B0604030504040204" pitchFamily="50" charset="-128"/>
                <a:ea typeface="Meiryo UI" panose="020B0604030504040204" pitchFamily="50" charset="-128"/>
              </a:rPr>
              <a:t>写真①　森林整備（本数調整伐）の実施状況</a:t>
            </a:r>
            <a:endParaRPr lang="ja-JP" altLang="ja-JP" sz="1445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5" name="Text Box 12">
            <a:extLst>
              <a:ext uri="{FF2B5EF4-FFF2-40B4-BE49-F238E27FC236}">
                <a16:creationId xmlns:a16="http://schemas.microsoft.com/office/drawing/2014/main" id="{97B6F086-5A13-4A47-A997-E16750E184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1243" y="6681498"/>
            <a:ext cx="2889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①</a:t>
            </a:r>
          </a:p>
        </p:txBody>
      </p:sp>
      <p:graphicFrame>
        <p:nvGraphicFramePr>
          <p:cNvPr id="94" name="表 93">
            <a:extLst>
              <a:ext uri="{FF2B5EF4-FFF2-40B4-BE49-F238E27FC236}">
                <a16:creationId xmlns:a16="http://schemas.microsoft.com/office/drawing/2014/main" id="{DE92FC2E-D71C-41C8-BDE7-53FDE409067C}"/>
              </a:ext>
            </a:extLst>
          </p:cNvPr>
          <p:cNvGraphicFramePr>
            <a:graphicFrameLocks noGrp="1"/>
          </p:cNvGraphicFramePr>
          <p:nvPr/>
        </p:nvGraphicFramePr>
        <p:xfrm>
          <a:off x="9387781" y="7841173"/>
          <a:ext cx="4067267" cy="17573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97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78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17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4199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内　容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計画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実績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備　考</a:t>
                      </a: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3164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森林整備（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ha</a:t>
                      </a: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8.0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  <a:cs typeface="Meiryo UI" panose="020B0604030504040204" pitchFamily="50" charset="-128"/>
                        </a:rPr>
                        <a:t>8.0</a:t>
                      </a:r>
                    </a:p>
                  </a:txBody>
                  <a:tcPr marL="91437" marR="91437" marT="45738" marB="45738" anchor="ctr"/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  <a:p>
                      <a:pPr marL="0" marR="0" indent="0" algn="l" defTabSz="135757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2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  <a:cs typeface="Meiryo UI" panose="020B0604030504040204" pitchFamily="50" charset="-128"/>
                      </a:endParaRPr>
                    </a:p>
                  </a:txBody>
                  <a:tcPr marL="91437" marR="91437" marT="45738" marB="4573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B6BECFEC-8147-4AC6-A08A-DE02D12F6E42}"/>
              </a:ext>
            </a:extLst>
          </p:cNvPr>
          <p:cNvSpPr/>
          <p:nvPr/>
        </p:nvSpPr>
        <p:spPr>
          <a:xfrm>
            <a:off x="4041314" y="2355141"/>
            <a:ext cx="632658" cy="540074"/>
          </a:xfrm>
          <a:custGeom>
            <a:avLst/>
            <a:gdLst>
              <a:gd name="connsiteX0" fmla="*/ 499872 w 499872"/>
              <a:gd name="connsiteY0" fmla="*/ 365760 h 426720"/>
              <a:gd name="connsiteX1" fmla="*/ 377952 w 499872"/>
              <a:gd name="connsiteY1" fmla="*/ 426720 h 426720"/>
              <a:gd name="connsiteX2" fmla="*/ 268224 w 499872"/>
              <a:gd name="connsiteY2" fmla="*/ 426720 h 426720"/>
              <a:gd name="connsiteX3" fmla="*/ 140208 w 499872"/>
              <a:gd name="connsiteY3" fmla="*/ 377952 h 426720"/>
              <a:gd name="connsiteX4" fmla="*/ 91440 w 499872"/>
              <a:gd name="connsiteY4" fmla="*/ 243840 h 426720"/>
              <a:gd name="connsiteX5" fmla="*/ 0 w 499872"/>
              <a:gd name="connsiteY5" fmla="*/ 140208 h 426720"/>
              <a:gd name="connsiteX6" fmla="*/ 6096 w 499872"/>
              <a:gd name="connsiteY6" fmla="*/ 0 h 426720"/>
              <a:gd name="connsiteX7" fmla="*/ 121920 w 499872"/>
              <a:gd name="connsiteY7" fmla="*/ 60960 h 426720"/>
              <a:gd name="connsiteX8" fmla="*/ 353568 w 499872"/>
              <a:gd name="connsiteY8" fmla="*/ 219456 h 426720"/>
              <a:gd name="connsiteX9" fmla="*/ 451104 w 499872"/>
              <a:gd name="connsiteY9" fmla="*/ 274320 h 426720"/>
              <a:gd name="connsiteX10" fmla="*/ 499872 w 499872"/>
              <a:gd name="connsiteY10" fmla="*/ 274320 h 426720"/>
              <a:gd name="connsiteX11" fmla="*/ 499872 w 499872"/>
              <a:gd name="connsiteY11" fmla="*/ 365760 h 426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99872" h="426720">
                <a:moveTo>
                  <a:pt x="499872" y="365760"/>
                </a:moveTo>
                <a:lnTo>
                  <a:pt x="377952" y="426720"/>
                </a:lnTo>
                <a:lnTo>
                  <a:pt x="268224" y="426720"/>
                </a:lnTo>
                <a:lnTo>
                  <a:pt x="140208" y="377952"/>
                </a:lnTo>
                <a:lnTo>
                  <a:pt x="91440" y="243840"/>
                </a:lnTo>
                <a:lnTo>
                  <a:pt x="0" y="140208"/>
                </a:lnTo>
                <a:lnTo>
                  <a:pt x="6096" y="0"/>
                </a:lnTo>
                <a:lnTo>
                  <a:pt x="121920" y="60960"/>
                </a:lnTo>
                <a:lnTo>
                  <a:pt x="353568" y="219456"/>
                </a:lnTo>
                <a:lnTo>
                  <a:pt x="451104" y="274320"/>
                </a:lnTo>
                <a:lnTo>
                  <a:pt x="499872" y="274320"/>
                </a:lnTo>
                <a:lnTo>
                  <a:pt x="499872" y="36576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779F8648-BB58-424F-9DD8-F87275D5D97D}"/>
              </a:ext>
            </a:extLst>
          </p:cNvPr>
          <p:cNvSpPr/>
          <p:nvPr/>
        </p:nvSpPr>
        <p:spPr>
          <a:xfrm>
            <a:off x="5150974" y="6807067"/>
            <a:ext cx="339681" cy="91881"/>
          </a:xfrm>
          <a:custGeom>
            <a:avLst/>
            <a:gdLst>
              <a:gd name="connsiteX0" fmla="*/ 0 w 309880"/>
              <a:gd name="connsiteY0" fmla="*/ 58420 h 83820"/>
              <a:gd name="connsiteX1" fmla="*/ 7620 w 309880"/>
              <a:gd name="connsiteY1" fmla="*/ 12700 h 83820"/>
              <a:gd name="connsiteX2" fmla="*/ 60960 w 309880"/>
              <a:gd name="connsiteY2" fmla="*/ 25400 h 83820"/>
              <a:gd name="connsiteX3" fmla="*/ 167640 w 309880"/>
              <a:gd name="connsiteY3" fmla="*/ 0 h 83820"/>
              <a:gd name="connsiteX4" fmla="*/ 304800 w 309880"/>
              <a:gd name="connsiteY4" fmla="*/ 50800 h 83820"/>
              <a:gd name="connsiteX5" fmla="*/ 309880 w 309880"/>
              <a:gd name="connsiteY5" fmla="*/ 81280 h 83820"/>
              <a:gd name="connsiteX6" fmla="*/ 281940 w 309880"/>
              <a:gd name="connsiteY6" fmla="*/ 83820 h 83820"/>
              <a:gd name="connsiteX7" fmla="*/ 243840 w 309880"/>
              <a:gd name="connsiteY7" fmla="*/ 71120 h 83820"/>
              <a:gd name="connsiteX8" fmla="*/ 109220 w 309880"/>
              <a:gd name="connsiteY8" fmla="*/ 78740 h 83820"/>
              <a:gd name="connsiteX9" fmla="*/ 86360 w 309880"/>
              <a:gd name="connsiteY9" fmla="*/ 55880 h 83820"/>
              <a:gd name="connsiteX10" fmla="*/ 60960 w 309880"/>
              <a:gd name="connsiteY10" fmla="*/ 71120 h 83820"/>
              <a:gd name="connsiteX11" fmla="*/ 0 w 309880"/>
              <a:gd name="connsiteY11" fmla="*/ 58420 h 83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9880" h="83820">
                <a:moveTo>
                  <a:pt x="0" y="58420"/>
                </a:moveTo>
                <a:lnTo>
                  <a:pt x="7620" y="12700"/>
                </a:lnTo>
                <a:lnTo>
                  <a:pt x="60960" y="25400"/>
                </a:lnTo>
                <a:lnTo>
                  <a:pt x="167640" y="0"/>
                </a:lnTo>
                <a:lnTo>
                  <a:pt x="304800" y="50800"/>
                </a:lnTo>
                <a:lnTo>
                  <a:pt x="309880" y="81280"/>
                </a:lnTo>
                <a:lnTo>
                  <a:pt x="281940" y="83820"/>
                </a:lnTo>
                <a:lnTo>
                  <a:pt x="243840" y="71120"/>
                </a:lnTo>
                <a:lnTo>
                  <a:pt x="109220" y="78740"/>
                </a:lnTo>
                <a:lnTo>
                  <a:pt x="86360" y="55880"/>
                </a:lnTo>
                <a:lnTo>
                  <a:pt x="60960" y="71120"/>
                </a:lnTo>
                <a:lnTo>
                  <a:pt x="0" y="58420"/>
                </a:lnTo>
                <a:close/>
              </a:path>
            </a:pathLst>
          </a:custGeom>
          <a:solidFill>
            <a:srgbClr val="00B05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0" name="フリーフォーム: 図形 19">
            <a:extLst>
              <a:ext uri="{FF2B5EF4-FFF2-40B4-BE49-F238E27FC236}">
                <a16:creationId xmlns:a16="http://schemas.microsoft.com/office/drawing/2014/main" id="{59C3BE06-1DA5-4B2E-AF61-30CC0DAC95EF}"/>
              </a:ext>
            </a:extLst>
          </p:cNvPr>
          <p:cNvSpPr/>
          <p:nvPr/>
        </p:nvSpPr>
        <p:spPr>
          <a:xfrm>
            <a:off x="4153693" y="6000387"/>
            <a:ext cx="213360" cy="411480"/>
          </a:xfrm>
          <a:custGeom>
            <a:avLst/>
            <a:gdLst>
              <a:gd name="connsiteX0" fmla="*/ 27940 w 213360"/>
              <a:gd name="connsiteY0" fmla="*/ 411480 h 411480"/>
              <a:gd name="connsiteX1" fmla="*/ 203200 w 213360"/>
              <a:gd name="connsiteY1" fmla="*/ 279400 h 411480"/>
              <a:gd name="connsiteX2" fmla="*/ 177800 w 213360"/>
              <a:gd name="connsiteY2" fmla="*/ 177800 h 411480"/>
              <a:gd name="connsiteX3" fmla="*/ 213360 w 213360"/>
              <a:gd name="connsiteY3" fmla="*/ 86360 h 411480"/>
              <a:gd name="connsiteX4" fmla="*/ 185420 w 213360"/>
              <a:gd name="connsiteY4" fmla="*/ 0 h 411480"/>
              <a:gd name="connsiteX5" fmla="*/ 81280 w 213360"/>
              <a:gd name="connsiteY5" fmla="*/ 149860 h 411480"/>
              <a:gd name="connsiteX6" fmla="*/ 20320 w 213360"/>
              <a:gd name="connsiteY6" fmla="*/ 205740 h 411480"/>
              <a:gd name="connsiteX7" fmla="*/ 0 w 213360"/>
              <a:gd name="connsiteY7" fmla="*/ 342900 h 411480"/>
              <a:gd name="connsiteX8" fmla="*/ 27940 w 213360"/>
              <a:gd name="connsiteY8" fmla="*/ 411480 h 411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3360" h="411480">
                <a:moveTo>
                  <a:pt x="27940" y="411480"/>
                </a:moveTo>
                <a:lnTo>
                  <a:pt x="203200" y="279400"/>
                </a:lnTo>
                <a:lnTo>
                  <a:pt x="177800" y="177800"/>
                </a:lnTo>
                <a:lnTo>
                  <a:pt x="213360" y="86360"/>
                </a:lnTo>
                <a:lnTo>
                  <a:pt x="185420" y="0"/>
                </a:lnTo>
                <a:lnTo>
                  <a:pt x="81280" y="149860"/>
                </a:lnTo>
                <a:lnTo>
                  <a:pt x="20320" y="205740"/>
                </a:lnTo>
                <a:lnTo>
                  <a:pt x="0" y="342900"/>
                </a:lnTo>
                <a:lnTo>
                  <a:pt x="27940" y="411480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2" name="フリーフォーム: 図形 21">
            <a:extLst>
              <a:ext uri="{FF2B5EF4-FFF2-40B4-BE49-F238E27FC236}">
                <a16:creationId xmlns:a16="http://schemas.microsoft.com/office/drawing/2014/main" id="{65A5B91F-8D8D-4EDA-8151-FB629867D6B3}"/>
              </a:ext>
            </a:extLst>
          </p:cNvPr>
          <p:cNvSpPr/>
          <p:nvPr/>
        </p:nvSpPr>
        <p:spPr>
          <a:xfrm>
            <a:off x="4593748" y="3335292"/>
            <a:ext cx="262890" cy="175260"/>
          </a:xfrm>
          <a:custGeom>
            <a:avLst/>
            <a:gdLst>
              <a:gd name="connsiteX0" fmla="*/ 0 w 262890"/>
              <a:gd name="connsiteY0" fmla="*/ 40005 h 175260"/>
              <a:gd name="connsiteX1" fmla="*/ 89535 w 262890"/>
              <a:gd name="connsiteY1" fmla="*/ 175260 h 175260"/>
              <a:gd name="connsiteX2" fmla="*/ 262890 w 262890"/>
              <a:gd name="connsiteY2" fmla="*/ 100965 h 175260"/>
              <a:gd name="connsiteX3" fmla="*/ 240030 w 262890"/>
              <a:gd name="connsiteY3" fmla="*/ 45720 h 175260"/>
              <a:gd name="connsiteX4" fmla="*/ 118110 w 262890"/>
              <a:gd name="connsiteY4" fmla="*/ 0 h 175260"/>
              <a:gd name="connsiteX5" fmla="*/ 0 w 262890"/>
              <a:gd name="connsiteY5" fmla="*/ 40005 h 175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2890" h="175260">
                <a:moveTo>
                  <a:pt x="0" y="40005"/>
                </a:moveTo>
                <a:lnTo>
                  <a:pt x="89535" y="175260"/>
                </a:lnTo>
                <a:lnTo>
                  <a:pt x="262890" y="100965"/>
                </a:lnTo>
                <a:lnTo>
                  <a:pt x="240030" y="45720"/>
                </a:lnTo>
                <a:lnTo>
                  <a:pt x="118110" y="0"/>
                </a:lnTo>
                <a:lnTo>
                  <a:pt x="0" y="40005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24" name="フリーフォーム: 図形 23">
            <a:extLst>
              <a:ext uri="{FF2B5EF4-FFF2-40B4-BE49-F238E27FC236}">
                <a16:creationId xmlns:a16="http://schemas.microsoft.com/office/drawing/2014/main" id="{E77B85DF-C599-44E2-9EBD-E63EDD82169D}"/>
              </a:ext>
            </a:extLst>
          </p:cNvPr>
          <p:cNvSpPr/>
          <p:nvPr/>
        </p:nvSpPr>
        <p:spPr>
          <a:xfrm>
            <a:off x="5123338" y="3462927"/>
            <a:ext cx="529590" cy="628650"/>
          </a:xfrm>
          <a:custGeom>
            <a:avLst/>
            <a:gdLst>
              <a:gd name="connsiteX0" fmla="*/ 0 w 529590"/>
              <a:gd name="connsiteY0" fmla="*/ 30480 h 628650"/>
              <a:gd name="connsiteX1" fmla="*/ 97155 w 529590"/>
              <a:gd name="connsiteY1" fmla="*/ 7620 h 628650"/>
              <a:gd name="connsiteX2" fmla="*/ 230505 w 529590"/>
              <a:gd name="connsiteY2" fmla="*/ 0 h 628650"/>
              <a:gd name="connsiteX3" fmla="*/ 375285 w 529590"/>
              <a:gd name="connsiteY3" fmla="*/ 19050 h 628650"/>
              <a:gd name="connsiteX4" fmla="*/ 497205 w 529590"/>
              <a:gd name="connsiteY4" fmla="*/ 59055 h 628650"/>
              <a:gd name="connsiteX5" fmla="*/ 512445 w 529590"/>
              <a:gd name="connsiteY5" fmla="*/ 80010 h 628650"/>
              <a:gd name="connsiteX6" fmla="*/ 529590 w 529590"/>
              <a:gd name="connsiteY6" fmla="*/ 175260 h 628650"/>
              <a:gd name="connsiteX7" fmla="*/ 493395 w 529590"/>
              <a:gd name="connsiteY7" fmla="*/ 350520 h 628650"/>
              <a:gd name="connsiteX8" fmla="*/ 514350 w 529590"/>
              <a:gd name="connsiteY8" fmla="*/ 436245 h 628650"/>
              <a:gd name="connsiteX9" fmla="*/ 521970 w 529590"/>
              <a:gd name="connsiteY9" fmla="*/ 567690 h 628650"/>
              <a:gd name="connsiteX10" fmla="*/ 386715 w 529590"/>
              <a:gd name="connsiteY10" fmla="*/ 624840 h 628650"/>
              <a:gd name="connsiteX11" fmla="*/ 300990 w 529590"/>
              <a:gd name="connsiteY11" fmla="*/ 628650 h 628650"/>
              <a:gd name="connsiteX12" fmla="*/ 167640 w 529590"/>
              <a:gd name="connsiteY12" fmla="*/ 565785 h 628650"/>
              <a:gd name="connsiteX13" fmla="*/ 152400 w 529590"/>
              <a:gd name="connsiteY13" fmla="*/ 436245 h 628650"/>
              <a:gd name="connsiteX14" fmla="*/ 70485 w 529590"/>
              <a:gd name="connsiteY14" fmla="*/ 169545 h 628650"/>
              <a:gd name="connsiteX15" fmla="*/ 22860 w 529590"/>
              <a:gd name="connsiteY15" fmla="*/ 123825 h 628650"/>
              <a:gd name="connsiteX16" fmla="*/ 0 w 529590"/>
              <a:gd name="connsiteY16" fmla="*/ 30480 h 628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29590" h="628650">
                <a:moveTo>
                  <a:pt x="0" y="30480"/>
                </a:moveTo>
                <a:lnTo>
                  <a:pt x="97155" y="7620"/>
                </a:lnTo>
                <a:lnTo>
                  <a:pt x="230505" y="0"/>
                </a:lnTo>
                <a:lnTo>
                  <a:pt x="375285" y="19050"/>
                </a:lnTo>
                <a:lnTo>
                  <a:pt x="497205" y="59055"/>
                </a:lnTo>
                <a:lnTo>
                  <a:pt x="512445" y="80010"/>
                </a:lnTo>
                <a:lnTo>
                  <a:pt x="529590" y="175260"/>
                </a:lnTo>
                <a:lnTo>
                  <a:pt x="493395" y="350520"/>
                </a:lnTo>
                <a:lnTo>
                  <a:pt x="514350" y="436245"/>
                </a:lnTo>
                <a:lnTo>
                  <a:pt x="521970" y="567690"/>
                </a:lnTo>
                <a:lnTo>
                  <a:pt x="386715" y="624840"/>
                </a:lnTo>
                <a:lnTo>
                  <a:pt x="300990" y="628650"/>
                </a:lnTo>
                <a:lnTo>
                  <a:pt x="167640" y="565785"/>
                </a:lnTo>
                <a:lnTo>
                  <a:pt x="152400" y="436245"/>
                </a:lnTo>
                <a:lnTo>
                  <a:pt x="70485" y="169545"/>
                </a:lnTo>
                <a:lnTo>
                  <a:pt x="22860" y="123825"/>
                </a:lnTo>
                <a:lnTo>
                  <a:pt x="0" y="30480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26" name="フリーフォーム: 図形 25">
            <a:extLst>
              <a:ext uri="{FF2B5EF4-FFF2-40B4-BE49-F238E27FC236}">
                <a16:creationId xmlns:a16="http://schemas.microsoft.com/office/drawing/2014/main" id="{B0518043-F4C2-4977-9230-C5520228EDA3}"/>
              </a:ext>
            </a:extLst>
          </p:cNvPr>
          <p:cNvSpPr/>
          <p:nvPr/>
        </p:nvSpPr>
        <p:spPr>
          <a:xfrm>
            <a:off x="5289073" y="2333263"/>
            <a:ext cx="510540" cy="493395"/>
          </a:xfrm>
          <a:custGeom>
            <a:avLst/>
            <a:gdLst>
              <a:gd name="connsiteX0" fmla="*/ 0 w 510540"/>
              <a:gd name="connsiteY0" fmla="*/ 0 h 493395"/>
              <a:gd name="connsiteX1" fmla="*/ 41910 w 510540"/>
              <a:gd name="connsiteY1" fmla="*/ 93345 h 493395"/>
              <a:gd name="connsiteX2" fmla="*/ 85725 w 510540"/>
              <a:gd name="connsiteY2" fmla="*/ 161925 h 493395"/>
              <a:gd name="connsiteX3" fmla="*/ 112395 w 510540"/>
              <a:gd name="connsiteY3" fmla="*/ 260985 h 493395"/>
              <a:gd name="connsiteX4" fmla="*/ 251460 w 510540"/>
              <a:gd name="connsiteY4" fmla="*/ 493395 h 493395"/>
              <a:gd name="connsiteX5" fmla="*/ 413385 w 510540"/>
              <a:gd name="connsiteY5" fmla="*/ 417195 h 493395"/>
              <a:gd name="connsiteX6" fmla="*/ 510540 w 510540"/>
              <a:gd name="connsiteY6" fmla="*/ 291465 h 493395"/>
              <a:gd name="connsiteX7" fmla="*/ 432435 w 510540"/>
              <a:gd name="connsiteY7" fmla="*/ 262890 h 493395"/>
              <a:gd name="connsiteX8" fmla="*/ 375285 w 510540"/>
              <a:gd name="connsiteY8" fmla="*/ 194310 h 493395"/>
              <a:gd name="connsiteX9" fmla="*/ 302895 w 510540"/>
              <a:gd name="connsiteY9" fmla="*/ 186690 h 493395"/>
              <a:gd name="connsiteX10" fmla="*/ 260985 w 510540"/>
              <a:gd name="connsiteY10" fmla="*/ 140970 h 493395"/>
              <a:gd name="connsiteX11" fmla="*/ 190500 w 510540"/>
              <a:gd name="connsiteY11" fmla="*/ 110490 h 493395"/>
              <a:gd name="connsiteX12" fmla="*/ 114300 w 510540"/>
              <a:gd name="connsiteY12" fmla="*/ 34290 h 493395"/>
              <a:gd name="connsiteX13" fmla="*/ 68580 w 510540"/>
              <a:gd name="connsiteY13" fmla="*/ 17145 h 493395"/>
              <a:gd name="connsiteX14" fmla="*/ 0 w 510540"/>
              <a:gd name="connsiteY14" fmla="*/ 0 h 493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510540" h="493395">
                <a:moveTo>
                  <a:pt x="0" y="0"/>
                </a:moveTo>
                <a:lnTo>
                  <a:pt x="41910" y="93345"/>
                </a:lnTo>
                <a:lnTo>
                  <a:pt x="85725" y="161925"/>
                </a:lnTo>
                <a:lnTo>
                  <a:pt x="112395" y="260985"/>
                </a:lnTo>
                <a:lnTo>
                  <a:pt x="251460" y="493395"/>
                </a:lnTo>
                <a:lnTo>
                  <a:pt x="413385" y="417195"/>
                </a:lnTo>
                <a:lnTo>
                  <a:pt x="510540" y="291465"/>
                </a:lnTo>
                <a:lnTo>
                  <a:pt x="432435" y="262890"/>
                </a:lnTo>
                <a:lnTo>
                  <a:pt x="375285" y="194310"/>
                </a:lnTo>
                <a:lnTo>
                  <a:pt x="302895" y="186690"/>
                </a:lnTo>
                <a:lnTo>
                  <a:pt x="260985" y="140970"/>
                </a:lnTo>
                <a:lnTo>
                  <a:pt x="190500" y="110490"/>
                </a:lnTo>
                <a:lnTo>
                  <a:pt x="114300" y="34290"/>
                </a:lnTo>
                <a:lnTo>
                  <a:pt x="68580" y="17145"/>
                </a:lnTo>
                <a:lnTo>
                  <a:pt x="0" y="0"/>
                </a:lnTo>
                <a:close/>
              </a:path>
            </a:pathLst>
          </a:custGeom>
          <a:solidFill>
            <a:srgbClr val="FFFF00">
              <a:alpha val="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40" name="テキスト ボックス 2">
            <a:extLst>
              <a:ext uri="{FF2B5EF4-FFF2-40B4-BE49-F238E27FC236}">
                <a16:creationId xmlns:a16="http://schemas.microsoft.com/office/drawing/2014/main" id="{C7F22E18-5B36-4AE1-9BC4-2AFFB6A429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83252" y="3627016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R8.2.24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5" name="フリーフォーム: 図形 24">
            <a:extLst>
              <a:ext uri="{FF2B5EF4-FFF2-40B4-BE49-F238E27FC236}">
                <a16:creationId xmlns:a16="http://schemas.microsoft.com/office/drawing/2014/main" id="{9589A53B-045D-4EA6-9BA4-FEC13554B80A}"/>
              </a:ext>
            </a:extLst>
          </p:cNvPr>
          <p:cNvSpPr/>
          <p:nvPr/>
        </p:nvSpPr>
        <p:spPr>
          <a:xfrm>
            <a:off x="2806788" y="732215"/>
            <a:ext cx="2152288" cy="7147236"/>
          </a:xfrm>
          <a:custGeom>
            <a:avLst/>
            <a:gdLst>
              <a:gd name="connsiteX0" fmla="*/ 0 w 335280"/>
              <a:gd name="connsiteY0" fmla="*/ 0 h 1600200"/>
              <a:gd name="connsiteX1" fmla="*/ 0 w 335280"/>
              <a:gd name="connsiteY1" fmla="*/ 172720 h 1600200"/>
              <a:gd name="connsiteX2" fmla="*/ 187960 w 335280"/>
              <a:gd name="connsiteY2" fmla="*/ 330200 h 1600200"/>
              <a:gd name="connsiteX3" fmla="*/ 304800 w 335280"/>
              <a:gd name="connsiteY3" fmla="*/ 502920 h 1600200"/>
              <a:gd name="connsiteX4" fmla="*/ 254000 w 335280"/>
              <a:gd name="connsiteY4" fmla="*/ 563880 h 1600200"/>
              <a:gd name="connsiteX5" fmla="*/ 304800 w 335280"/>
              <a:gd name="connsiteY5" fmla="*/ 873760 h 1600200"/>
              <a:gd name="connsiteX6" fmla="*/ 187960 w 335280"/>
              <a:gd name="connsiteY6" fmla="*/ 960120 h 1600200"/>
              <a:gd name="connsiteX7" fmla="*/ 299720 w 335280"/>
              <a:gd name="connsiteY7" fmla="*/ 1092200 h 1600200"/>
              <a:gd name="connsiteX8" fmla="*/ 274320 w 335280"/>
              <a:gd name="connsiteY8" fmla="*/ 1214120 h 1600200"/>
              <a:gd name="connsiteX9" fmla="*/ 223520 w 335280"/>
              <a:gd name="connsiteY9" fmla="*/ 1310640 h 1600200"/>
              <a:gd name="connsiteX10" fmla="*/ 335280 w 335280"/>
              <a:gd name="connsiteY10" fmla="*/ 1600200 h 1600200"/>
              <a:gd name="connsiteX0" fmla="*/ 0 w 335280"/>
              <a:gd name="connsiteY0" fmla="*/ 0 h 1600200"/>
              <a:gd name="connsiteX1" fmla="*/ 0 w 335280"/>
              <a:gd name="connsiteY1" fmla="*/ 172720 h 1600200"/>
              <a:gd name="connsiteX2" fmla="*/ 187960 w 335280"/>
              <a:gd name="connsiteY2" fmla="*/ 330200 h 1600200"/>
              <a:gd name="connsiteX3" fmla="*/ 304800 w 335280"/>
              <a:gd name="connsiteY3" fmla="*/ 502920 h 1600200"/>
              <a:gd name="connsiteX4" fmla="*/ 254000 w 335280"/>
              <a:gd name="connsiteY4" fmla="*/ 563880 h 1600200"/>
              <a:gd name="connsiteX5" fmla="*/ 304800 w 335280"/>
              <a:gd name="connsiteY5" fmla="*/ 873760 h 1600200"/>
              <a:gd name="connsiteX6" fmla="*/ 187960 w 335280"/>
              <a:gd name="connsiteY6" fmla="*/ 960120 h 1600200"/>
              <a:gd name="connsiteX7" fmla="*/ 299720 w 335280"/>
              <a:gd name="connsiteY7" fmla="*/ 1092200 h 1600200"/>
              <a:gd name="connsiteX8" fmla="*/ 274320 w 335280"/>
              <a:gd name="connsiteY8" fmla="*/ 1214120 h 1600200"/>
              <a:gd name="connsiteX9" fmla="*/ 223520 w 335280"/>
              <a:gd name="connsiteY9" fmla="*/ 1310640 h 1600200"/>
              <a:gd name="connsiteX10" fmla="*/ 284480 w 335280"/>
              <a:gd name="connsiteY10" fmla="*/ 1493520 h 1600200"/>
              <a:gd name="connsiteX11" fmla="*/ 335280 w 335280"/>
              <a:gd name="connsiteY11" fmla="*/ 1600200 h 1600200"/>
              <a:gd name="connsiteX0" fmla="*/ 0 w 497840"/>
              <a:gd name="connsiteY0" fmla="*/ 0 h 2209800"/>
              <a:gd name="connsiteX1" fmla="*/ 0 w 497840"/>
              <a:gd name="connsiteY1" fmla="*/ 172720 h 2209800"/>
              <a:gd name="connsiteX2" fmla="*/ 187960 w 497840"/>
              <a:gd name="connsiteY2" fmla="*/ 330200 h 2209800"/>
              <a:gd name="connsiteX3" fmla="*/ 304800 w 497840"/>
              <a:gd name="connsiteY3" fmla="*/ 502920 h 2209800"/>
              <a:gd name="connsiteX4" fmla="*/ 254000 w 497840"/>
              <a:gd name="connsiteY4" fmla="*/ 563880 h 2209800"/>
              <a:gd name="connsiteX5" fmla="*/ 304800 w 497840"/>
              <a:gd name="connsiteY5" fmla="*/ 873760 h 2209800"/>
              <a:gd name="connsiteX6" fmla="*/ 187960 w 497840"/>
              <a:gd name="connsiteY6" fmla="*/ 960120 h 2209800"/>
              <a:gd name="connsiteX7" fmla="*/ 299720 w 497840"/>
              <a:gd name="connsiteY7" fmla="*/ 1092200 h 2209800"/>
              <a:gd name="connsiteX8" fmla="*/ 274320 w 497840"/>
              <a:gd name="connsiteY8" fmla="*/ 1214120 h 2209800"/>
              <a:gd name="connsiteX9" fmla="*/ 223520 w 497840"/>
              <a:gd name="connsiteY9" fmla="*/ 1310640 h 2209800"/>
              <a:gd name="connsiteX10" fmla="*/ 284480 w 497840"/>
              <a:gd name="connsiteY10" fmla="*/ 1493520 h 2209800"/>
              <a:gd name="connsiteX11" fmla="*/ 497840 w 497840"/>
              <a:gd name="connsiteY11" fmla="*/ 2209800 h 2209800"/>
              <a:gd name="connsiteX0" fmla="*/ 25400 w 330200"/>
              <a:gd name="connsiteY0" fmla="*/ 0 h 3088640"/>
              <a:gd name="connsiteX1" fmla="*/ 25400 w 330200"/>
              <a:gd name="connsiteY1" fmla="*/ 172720 h 3088640"/>
              <a:gd name="connsiteX2" fmla="*/ 213360 w 330200"/>
              <a:gd name="connsiteY2" fmla="*/ 330200 h 3088640"/>
              <a:gd name="connsiteX3" fmla="*/ 330200 w 330200"/>
              <a:gd name="connsiteY3" fmla="*/ 502920 h 3088640"/>
              <a:gd name="connsiteX4" fmla="*/ 279400 w 330200"/>
              <a:gd name="connsiteY4" fmla="*/ 563880 h 3088640"/>
              <a:gd name="connsiteX5" fmla="*/ 330200 w 330200"/>
              <a:gd name="connsiteY5" fmla="*/ 873760 h 3088640"/>
              <a:gd name="connsiteX6" fmla="*/ 213360 w 330200"/>
              <a:gd name="connsiteY6" fmla="*/ 960120 h 3088640"/>
              <a:gd name="connsiteX7" fmla="*/ 325120 w 330200"/>
              <a:gd name="connsiteY7" fmla="*/ 1092200 h 3088640"/>
              <a:gd name="connsiteX8" fmla="*/ 299720 w 330200"/>
              <a:gd name="connsiteY8" fmla="*/ 1214120 h 3088640"/>
              <a:gd name="connsiteX9" fmla="*/ 248920 w 330200"/>
              <a:gd name="connsiteY9" fmla="*/ 1310640 h 3088640"/>
              <a:gd name="connsiteX10" fmla="*/ 309880 w 330200"/>
              <a:gd name="connsiteY10" fmla="*/ 1493520 h 3088640"/>
              <a:gd name="connsiteX11" fmla="*/ 0 w 330200"/>
              <a:gd name="connsiteY11" fmla="*/ 3088640 h 308864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0 w 1148080"/>
              <a:gd name="connsiteY11" fmla="*/ 6344920 h 634492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396240 w 1148080"/>
              <a:gd name="connsiteY11" fmla="*/ 4607560 h 6344920"/>
              <a:gd name="connsiteX12" fmla="*/ 0 w 1148080"/>
              <a:gd name="connsiteY12" fmla="*/ 6344920 h 634492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426720 w 1148080"/>
              <a:gd name="connsiteY11" fmla="*/ 4521200 h 6344920"/>
              <a:gd name="connsiteX12" fmla="*/ 396240 w 1148080"/>
              <a:gd name="connsiteY12" fmla="*/ 4607560 h 6344920"/>
              <a:gd name="connsiteX13" fmla="*/ 0 w 1148080"/>
              <a:gd name="connsiteY13" fmla="*/ 6344920 h 634492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426720 w 1148080"/>
              <a:gd name="connsiteY11" fmla="*/ 4521200 h 6344920"/>
              <a:gd name="connsiteX12" fmla="*/ 396240 w 1148080"/>
              <a:gd name="connsiteY12" fmla="*/ 4607560 h 6344920"/>
              <a:gd name="connsiteX13" fmla="*/ 193040 w 1148080"/>
              <a:gd name="connsiteY13" fmla="*/ 5511800 h 6344920"/>
              <a:gd name="connsiteX14" fmla="*/ 0 w 1148080"/>
              <a:gd name="connsiteY14" fmla="*/ 6344920 h 634492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426720 w 1148080"/>
              <a:gd name="connsiteY11" fmla="*/ 4521200 h 6344920"/>
              <a:gd name="connsiteX12" fmla="*/ 396240 w 1148080"/>
              <a:gd name="connsiteY12" fmla="*/ 4607560 h 6344920"/>
              <a:gd name="connsiteX13" fmla="*/ 193040 w 1148080"/>
              <a:gd name="connsiteY13" fmla="*/ 5511800 h 6344920"/>
              <a:gd name="connsiteX14" fmla="*/ 71120 w 1148080"/>
              <a:gd name="connsiteY14" fmla="*/ 6014720 h 6344920"/>
              <a:gd name="connsiteX15" fmla="*/ 0 w 1148080"/>
              <a:gd name="connsiteY15" fmla="*/ 6344920 h 634492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594360 w 1148080"/>
              <a:gd name="connsiteY11" fmla="*/ 3794760 h 6344920"/>
              <a:gd name="connsiteX12" fmla="*/ 426720 w 1148080"/>
              <a:gd name="connsiteY12" fmla="*/ 4521200 h 6344920"/>
              <a:gd name="connsiteX13" fmla="*/ 396240 w 1148080"/>
              <a:gd name="connsiteY13" fmla="*/ 4607560 h 6344920"/>
              <a:gd name="connsiteX14" fmla="*/ 193040 w 1148080"/>
              <a:gd name="connsiteY14" fmla="*/ 5511800 h 6344920"/>
              <a:gd name="connsiteX15" fmla="*/ 71120 w 1148080"/>
              <a:gd name="connsiteY15" fmla="*/ 6014720 h 6344920"/>
              <a:gd name="connsiteX16" fmla="*/ 0 w 1148080"/>
              <a:gd name="connsiteY16" fmla="*/ 6344920 h 6344920"/>
              <a:gd name="connsiteX0" fmla="*/ 843280 w 1148080"/>
              <a:gd name="connsiteY0" fmla="*/ 0 h 6344920"/>
              <a:gd name="connsiteX1" fmla="*/ 843280 w 1148080"/>
              <a:gd name="connsiteY1" fmla="*/ 172720 h 6344920"/>
              <a:gd name="connsiteX2" fmla="*/ 1031240 w 1148080"/>
              <a:gd name="connsiteY2" fmla="*/ 330200 h 6344920"/>
              <a:gd name="connsiteX3" fmla="*/ 1148080 w 1148080"/>
              <a:gd name="connsiteY3" fmla="*/ 502920 h 6344920"/>
              <a:gd name="connsiteX4" fmla="*/ 1097280 w 1148080"/>
              <a:gd name="connsiteY4" fmla="*/ 563880 h 6344920"/>
              <a:gd name="connsiteX5" fmla="*/ 1148080 w 1148080"/>
              <a:gd name="connsiteY5" fmla="*/ 873760 h 6344920"/>
              <a:gd name="connsiteX6" fmla="*/ 1031240 w 1148080"/>
              <a:gd name="connsiteY6" fmla="*/ 960120 h 6344920"/>
              <a:gd name="connsiteX7" fmla="*/ 1143000 w 1148080"/>
              <a:gd name="connsiteY7" fmla="*/ 1092200 h 6344920"/>
              <a:gd name="connsiteX8" fmla="*/ 1117600 w 1148080"/>
              <a:gd name="connsiteY8" fmla="*/ 1214120 h 6344920"/>
              <a:gd name="connsiteX9" fmla="*/ 1066800 w 1148080"/>
              <a:gd name="connsiteY9" fmla="*/ 1310640 h 6344920"/>
              <a:gd name="connsiteX10" fmla="*/ 1127760 w 1148080"/>
              <a:gd name="connsiteY10" fmla="*/ 1493520 h 6344920"/>
              <a:gd name="connsiteX11" fmla="*/ 914400 w 1148080"/>
              <a:gd name="connsiteY11" fmla="*/ 2392680 h 6344920"/>
              <a:gd name="connsiteX12" fmla="*/ 594360 w 1148080"/>
              <a:gd name="connsiteY12" fmla="*/ 3794760 h 6344920"/>
              <a:gd name="connsiteX13" fmla="*/ 426720 w 1148080"/>
              <a:gd name="connsiteY13" fmla="*/ 4521200 h 6344920"/>
              <a:gd name="connsiteX14" fmla="*/ 396240 w 1148080"/>
              <a:gd name="connsiteY14" fmla="*/ 4607560 h 6344920"/>
              <a:gd name="connsiteX15" fmla="*/ 193040 w 1148080"/>
              <a:gd name="connsiteY15" fmla="*/ 5511800 h 6344920"/>
              <a:gd name="connsiteX16" fmla="*/ 71120 w 1148080"/>
              <a:gd name="connsiteY16" fmla="*/ 6014720 h 6344920"/>
              <a:gd name="connsiteX17" fmla="*/ 0 w 1148080"/>
              <a:gd name="connsiteY17" fmla="*/ 6344920 h 6344920"/>
              <a:gd name="connsiteX0" fmla="*/ 1407160 w 1711960"/>
              <a:gd name="connsiteY0" fmla="*/ 0 h 6334760"/>
              <a:gd name="connsiteX1" fmla="*/ 1407160 w 1711960"/>
              <a:gd name="connsiteY1" fmla="*/ 172720 h 6334760"/>
              <a:gd name="connsiteX2" fmla="*/ 1595120 w 1711960"/>
              <a:gd name="connsiteY2" fmla="*/ 330200 h 6334760"/>
              <a:gd name="connsiteX3" fmla="*/ 1711960 w 1711960"/>
              <a:gd name="connsiteY3" fmla="*/ 502920 h 6334760"/>
              <a:gd name="connsiteX4" fmla="*/ 1661160 w 1711960"/>
              <a:gd name="connsiteY4" fmla="*/ 563880 h 6334760"/>
              <a:gd name="connsiteX5" fmla="*/ 1711960 w 1711960"/>
              <a:gd name="connsiteY5" fmla="*/ 873760 h 6334760"/>
              <a:gd name="connsiteX6" fmla="*/ 1595120 w 1711960"/>
              <a:gd name="connsiteY6" fmla="*/ 960120 h 6334760"/>
              <a:gd name="connsiteX7" fmla="*/ 1706880 w 1711960"/>
              <a:gd name="connsiteY7" fmla="*/ 1092200 h 6334760"/>
              <a:gd name="connsiteX8" fmla="*/ 1681480 w 1711960"/>
              <a:gd name="connsiteY8" fmla="*/ 1214120 h 6334760"/>
              <a:gd name="connsiteX9" fmla="*/ 1630680 w 1711960"/>
              <a:gd name="connsiteY9" fmla="*/ 1310640 h 6334760"/>
              <a:gd name="connsiteX10" fmla="*/ 1691640 w 1711960"/>
              <a:gd name="connsiteY10" fmla="*/ 1493520 h 6334760"/>
              <a:gd name="connsiteX11" fmla="*/ 1478280 w 1711960"/>
              <a:gd name="connsiteY11" fmla="*/ 2392680 h 6334760"/>
              <a:gd name="connsiteX12" fmla="*/ 1158240 w 1711960"/>
              <a:gd name="connsiteY12" fmla="*/ 3794760 h 6334760"/>
              <a:gd name="connsiteX13" fmla="*/ 990600 w 1711960"/>
              <a:gd name="connsiteY13" fmla="*/ 4521200 h 6334760"/>
              <a:gd name="connsiteX14" fmla="*/ 960120 w 1711960"/>
              <a:gd name="connsiteY14" fmla="*/ 4607560 h 6334760"/>
              <a:gd name="connsiteX15" fmla="*/ 756920 w 1711960"/>
              <a:gd name="connsiteY15" fmla="*/ 5511800 h 6334760"/>
              <a:gd name="connsiteX16" fmla="*/ 635000 w 1711960"/>
              <a:gd name="connsiteY16" fmla="*/ 6014720 h 6334760"/>
              <a:gd name="connsiteX17" fmla="*/ 0 w 1711960"/>
              <a:gd name="connsiteY17" fmla="*/ 6334760 h 6334760"/>
              <a:gd name="connsiteX0" fmla="*/ 1473200 w 1778000"/>
              <a:gd name="connsiteY0" fmla="*/ 0 h 6228080"/>
              <a:gd name="connsiteX1" fmla="*/ 1473200 w 1778000"/>
              <a:gd name="connsiteY1" fmla="*/ 172720 h 6228080"/>
              <a:gd name="connsiteX2" fmla="*/ 1661160 w 1778000"/>
              <a:gd name="connsiteY2" fmla="*/ 330200 h 6228080"/>
              <a:gd name="connsiteX3" fmla="*/ 1778000 w 1778000"/>
              <a:gd name="connsiteY3" fmla="*/ 502920 h 6228080"/>
              <a:gd name="connsiteX4" fmla="*/ 1727200 w 1778000"/>
              <a:gd name="connsiteY4" fmla="*/ 563880 h 6228080"/>
              <a:gd name="connsiteX5" fmla="*/ 1778000 w 1778000"/>
              <a:gd name="connsiteY5" fmla="*/ 873760 h 6228080"/>
              <a:gd name="connsiteX6" fmla="*/ 1661160 w 1778000"/>
              <a:gd name="connsiteY6" fmla="*/ 960120 h 6228080"/>
              <a:gd name="connsiteX7" fmla="*/ 1772920 w 1778000"/>
              <a:gd name="connsiteY7" fmla="*/ 1092200 h 6228080"/>
              <a:gd name="connsiteX8" fmla="*/ 1747520 w 1778000"/>
              <a:gd name="connsiteY8" fmla="*/ 1214120 h 6228080"/>
              <a:gd name="connsiteX9" fmla="*/ 1696720 w 1778000"/>
              <a:gd name="connsiteY9" fmla="*/ 1310640 h 6228080"/>
              <a:gd name="connsiteX10" fmla="*/ 1757680 w 1778000"/>
              <a:gd name="connsiteY10" fmla="*/ 1493520 h 6228080"/>
              <a:gd name="connsiteX11" fmla="*/ 1544320 w 1778000"/>
              <a:gd name="connsiteY11" fmla="*/ 2392680 h 6228080"/>
              <a:gd name="connsiteX12" fmla="*/ 1224280 w 1778000"/>
              <a:gd name="connsiteY12" fmla="*/ 3794760 h 6228080"/>
              <a:gd name="connsiteX13" fmla="*/ 1056640 w 1778000"/>
              <a:gd name="connsiteY13" fmla="*/ 4521200 h 6228080"/>
              <a:gd name="connsiteX14" fmla="*/ 1026160 w 1778000"/>
              <a:gd name="connsiteY14" fmla="*/ 4607560 h 6228080"/>
              <a:gd name="connsiteX15" fmla="*/ 822960 w 1778000"/>
              <a:gd name="connsiteY15" fmla="*/ 5511800 h 6228080"/>
              <a:gd name="connsiteX16" fmla="*/ 701040 w 1778000"/>
              <a:gd name="connsiteY16" fmla="*/ 6014720 h 6228080"/>
              <a:gd name="connsiteX17" fmla="*/ 0 w 1778000"/>
              <a:gd name="connsiteY17" fmla="*/ 6228080 h 6228080"/>
              <a:gd name="connsiteX0" fmla="*/ 1473200 w 1778000"/>
              <a:gd name="connsiteY0" fmla="*/ 0 h 6365240"/>
              <a:gd name="connsiteX1" fmla="*/ 1473200 w 1778000"/>
              <a:gd name="connsiteY1" fmla="*/ 172720 h 6365240"/>
              <a:gd name="connsiteX2" fmla="*/ 1661160 w 1778000"/>
              <a:gd name="connsiteY2" fmla="*/ 330200 h 6365240"/>
              <a:gd name="connsiteX3" fmla="*/ 1778000 w 1778000"/>
              <a:gd name="connsiteY3" fmla="*/ 502920 h 6365240"/>
              <a:gd name="connsiteX4" fmla="*/ 1727200 w 1778000"/>
              <a:gd name="connsiteY4" fmla="*/ 563880 h 6365240"/>
              <a:gd name="connsiteX5" fmla="*/ 1778000 w 1778000"/>
              <a:gd name="connsiteY5" fmla="*/ 873760 h 6365240"/>
              <a:gd name="connsiteX6" fmla="*/ 1661160 w 1778000"/>
              <a:gd name="connsiteY6" fmla="*/ 960120 h 6365240"/>
              <a:gd name="connsiteX7" fmla="*/ 1772920 w 1778000"/>
              <a:gd name="connsiteY7" fmla="*/ 1092200 h 6365240"/>
              <a:gd name="connsiteX8" fmla="*/ 1747520 w 1778000"/>
              <a:gd name="connsiteY8" fmla="*/ 1214120 h 6365240"/>
              <a:gd name="connsiteX9" fmla="*/ 1696720 w 1778000"/>
              <a:gd name="connsiteY9" fmla="*/ 1310640 h 6365240"/>
              <a:gd name="connsiteX10" fmla="*/ 1757680 w 1778000"/>
              <a:gd name="connsiteY10" fmla="*/ 1493520 h 6365240"/>
              <a:gd name="connsiteX11" fmla="*/ 1544320 w 1778000"/>
              <a:gd name="connsiteY11" fmla="*/ 2392680 h 6365240"/>
              <a:gd name="connsiteX12" fmla="*/ 1224280 w 1778000"/>
              <a:gd name="connsiteY12" fmla="*/ 3794760 h 6365240"/>
              <a:gd name="connsiteX13" fmla="*/ 1056640 w 1778000"/>
              <a:gd name="connsiteY13" fmla="*/ 4521200 h 6365240"/>
              <a:gd name="connsiteX14" fmla="*/ 1026160 w 1778000"/>
              <a:gd name="connsiteY14" fmla="*/ 4607560 h 6365240"/>
              <a:gd name="connsiteX15" fmla="*/ 822960 w 1778000"/>
              <a:gd name="connsiteY15" fmla="*/ 5511800 h 6365240"/>
              <a:gd name="connsiteX16" fmla="*/ 604520 w 1778000"/>
              <a:gd name="connsiteY16" fmla="*/ 6365240 h 6365240"/>
              <a:gd name="connsiteX17" fmla="*/ 0 w 1778000"/>
              <a:gd name="connsiteY17" fmla="*/ 6228080 h 6365240"/>
              <a:gd name="connsiteX0" fmla="*/ 1473200 w 1778000"/>
              <a:gd name="connsiteY0" fmla="*/ 0 h 6319520"/>
              <a:gd name="connsiteX1" fmla="*/ 1473200 w 1778000"/>
              <a:gd name="connsiteY1" fmla="*/ 172720 h 6319520"/>
              <a:gd name="connsiteX2" fmla="*/ 1661160 w 1778000"/>
              <a:gd name="connsiteY2" fmla="*/ 330200 h 6319520"/>
              <a:gd name="connsiteX3" fmla="*/ 1778000 w 1778000"/>
              <a:gd name="connsiteY3" fmla="*/ 502920 h 6319520"/>
              <a:gd name="connsiteX4" fmla="*/ 1727200 w 1778000"/>
              <a:gd name="connsiteY4" fmla="*/ 563880 h 6319520"/>
              <a:gd name="connsiteX5" fmla="*/ 1778000 w 1778000"/>
              <a:gd name="connsiteY5" fmla="*/ 873760 h 6319520"/>
              <a:gd name="connsiteX6" fmla="*/ 1661160 w 1778000"/>
              <a:gd name="connsiteY6" fmla="*/ 960120 h 6319520"/>
              <a:gd name="connsiteX7" fmla="*/ 1772920 w 1778000"/>
              <a:gd name="connsiteY7" fmla="*/ 1092200 h 6319520"/>
              <a:gd name="connsiteX8" fmla="*/ 1747520 w 1778000"/>
              <a:gd name="connsiteY8" fmla="*/ 1214120 h 6319520"/>
              <a:gd name="connsiteX9" fmla="*/ 1696720 w 1778000"/>
              <a:gd name="connsiteY9" fmla="*/ 1310640 h 6319520"/>
              <a:gd name="connsiteX10" fmla="*/ 1757680 w 1778000"/>
              <a:gd name="connsiteY10" fmla="*/ 1493520 h 6319520"/>
              <a:gd name="connsiteX11" fmla="*/ 1544320 w 1778000"/>
              <a:gd name="connsiteY11" fmla="*/ 2392680 h 6319520"/>
              <a:gd name="connsiteX12" fmla="*/ 1224280 w 1778000"/>
              <a:gd name="connsiteY12" fmla="*/ 3794760 h 6319520"/>
              <a:gd name="connsiteX13" fmla="*/ 1056640 w 1778000"/>
              <a:gd name="connsiteY13" fmla="*/ 4521200 h 6319520"/>
              <a:gd name="connsiteX14" fmla="*/ 1026160 w 1778000"/>
              <a:gd name="connsiteY14" fmla="*/ 4607560 h 6319520"/>
              <a:gd name="connsiteX15" fmla="*/ 822960 w 1778000"/>
              <a:gd name="connsiteY15" fmla="*/ 5511800 h 6319520"/>
              <a:gd name="connsiteX16" fmla="*/ 645160 w 1778000"/>
              <a:gd name="connsiteY16" fmla="*/ 6319520 h 6319520"/>
              <a:gd name="connsiteX17" fmla="*/ 0 w 1778000"/>
              <a:gd name="connsiteY17" fmla="*/ 6228080 h 6319520"/>
              <a:gd name="connsiteX0" fmla="*/ 1473200 w 1778000"/>
              <a:gd name="connsiteY0" fmla="*/ 0 h 6324600"/>
              <a:gd name="connsiteX1" fmla="*/ 1473200 w 1778000"/>
              <a:gd name="connsiteY1" fmla="*/ 172720 h 6324600"/>
              <a:gd name="connsiteX2" fmla="*/ 1661160 w 1778000"/>
              <a:gd name="connsiteY2" fmla="*/ 330200 h 6324600"/>
              <a:gd name="connsiteX3" fmla="*/ 1778000 w 1778000"/>
              <a:gd name="connsiteY3" fmla="*/ 502920 h 6324600"/>
              <a:gd name="connsiteX4" fmla="*/ 1727200 w 1778000"/>
              <a:gd name="connsiteY4" fmla="*/ 563880 h 6324600"/>
              <a:gd name="connsiteX5" fmla="*/ 1778000 w 1778000"/>
              <a:gd name="connsiteY5" fmla="*/ 873760 h 6324600"/>
              <a:gd name="connsiteX6" fmla="*/ 1661160 w 1778000"/>
              <a:gd name="connsiteY6" fmla="*/ 960120 h 6324600"/>
              <a:gd name="connsiteX7" fmla="*/ 1772920 w 1778000"/>
              <a:gd name="connsiteY7" fmla="*/ 1092200 h 6324600"/>
              <a:gd name="connsiteX8" fmla="*/ 1747520 w 1778000"/>
              <a:gd name="connsiteY8" fmla="*/ 1214120 h 6324600"/>
              <a:gd name="connsiteX9" fmla="*/ 1696720 w 1778000"/>
              <a:gd name="connsiteY9" fmla="*/ 1310640 h 6324600"/>
              <a:gd name="connsiteX10" fmla="*/ 1757680 w 1778000"/>
              <a:gd name="connsiteY10" fmla="*/ 1493520 h 6324600"/>
              <a:gd name="connsiteX11" fmla="*/ 1544320 w 1778000"/>
              <a:gd name="connsiteY11" fmla="*/ 2392680 h 6324600"/>
              <a:gd name="connsiteX12" fmla="*/ 1224280 w 1778000"/>
              <a:gd name="connsiteY12" fmla="*/ 3794760 h 6324600"/>
              <a:gd name="connsiteX13" fmla="*/ 1056640 w 1778000"/>
              <a:gd name="connsiteY13" fmla="*/ 4521200 h 6324600"/>
              <a:gd name="connsiteX14" fmla="*/ 1026160 w 1778000"/>
              <a:gd name="connsiteY14" fmla="*/ 4607560 h 6324600"/>
              <a:gd name="connsiteX15" fmla="*/ 822960 w 1778000"/>
              <a:gd name="connsiteY15" fmla="*/ 5511800 h 6324600"/>
              <a:gd name="connsiteX16" fmla="*/ 619760 w 1778000"/>
              <a:gd name="connsiteY16" fmla="*/ 6324600 h 6324600"/>
              <a:gd name="connsiteX17" fmla="*/ 0 w 1778000"/>
              <a:gd name="connsiteY17" fmla="*/ 6228080 h 6324600"/>
              <a:gd name="connsiteX0" fmla="*/ 1473200 w 1778000"/>
              <a:gd name="connsiteY0" fmla="*/ 0 h 6324600"/>
              <a:gd name="connsiteX1" fmla="*/ 1473200 w 1778000"/>
              <a:gd name="connsiteY1" fmla="*/ 172720 h 6324600"/>
              <a:gd name="connsiteX2" fmla="*/ 1661160 w 1778000"/>
              <a:gd name="connsiteY2" fmla="*/ 330200 h 6324600"/>
              <a:gd name="connsiteX3" fmla="*/ 1778000 w 1778000"/>
              <a:gd name="connsiteY3" fmla="*/ 502920 h 6324600"/>
              <a:gd name="connsiteX4" fmla="*/ 1727200 w 1778000"/>
              <a:gd name="connsiteY4" fmla="*/ 563880 h 6324600"/>
              <a:gd name="connsiteX5" fmla="*/ 1778000 w 1778000"/>
              <a:gd name="connsiteY5" fmla="*/ 873760 h 6324600"/>
              <a:gd name="connsiteX6" fmla="*/ 1661160 w 1778000"/>
              <a:gd name="connsiteY6" fmla="*/ 960120 h 6324600"/>
              <a:gd name="connsiteX7" fmla="*/ 1772920 w 1778000"/>
              <a:gd name="connsiteY7" fmla="*/ 1092200 h 6324600"/>
              <a:gd name="connsiteX8" fmla="*/ 1747520 w 1778000"/>
              <a:gd name="connsiteY8" fmla="*/ 1214120 h 6324600"/>
              <a:gd name="connsiteX9" fmla="*/ 1696720 w 1778000"/>
              <a:gd name="connsiteY9" fmla="*/ 1310640 h 6324600"/>
              <a:gd name="connsiteX10" fmla="*/ 1757680 w 1778000"/>
              <a:gd name="connsiteY10" fmla="*/ 1493520 h 6324600"/>
              <a:gd name="connsiteX11" fmla="*/ 1544320 w 1778000"/>
              <a:gd name="connsiteY11" fmla="*/ 2392680 h 6324600"/>
              <a:gd name="connsiteX12" fmla="*/ 1224280 w 1778000"/>
              <a:gd name="connsiteY12" fmla="*/ 3794760 h 6324600"/>
              <a:gd name="connsiteX13" fmla="*/ 1056640 w 1778000"/>
              <a:gd name="connsiteY13" fmla="*/ 4521200 h 6324600"/>
              <a:gd name="connsiteX14" fmla="*/ 1026160 w 1778000"/>
              <a:gd name="connsiteY14" fmla="*/ 4607560 h 6324600"/>
              <a:gd name="connsiteX15" fmla="*/ 822960 w 1778000"/>
              <a:gd name="connsiteY15" fmla="*/ 5511800 h 6324600"/>
              <a:gd name="connsiteX16" fmla="*/ 619760 w 1778000"/>
              <a:gd name="connsiteY16" fmla="*/ 6324600 h 6324600"/>
              <a:gd name="connsiteX17" fmla="*/ 299720 w 1778000"/>
              <a:gd name="connsiteY17" fmla="*/ 6283960 h 6324600"/>
              <a:gd name="connsiteX18" fmla="*/ 0 w 1778000"/>
              <a:gd name="connsiteY18" fmla="*/ 6228080 h 632460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1056640 w 1778000"/>
              <a:gd name="connsiteY13" fmla="*/ 4521200 h 6355080"/>
              <a:gd name="connsiteX14" fmla="*/ 1026160 w 1778000"/>
              <a:gd name="connsiteY14" fmla="*/ 4607560 h 6355080"/>
              <a:gd name="connsiteX15" fmla="*/ 822960 w 1778000"/>
              <a:gd name="connsiteY15" fmla="*/ 5511800 h 6355080"/>
              <a:gd name="connsiteX16" fmla="*/ 619760 w 1778000"/>
              <a:gd name="connsiteY16" fmla="*/ 6324600 h 6355080"/>
              <a:gd name="connsiteX17" fmla="*/ 299720 w 1778000"/>
              <a:gd name="connsiteY17" fmla="*/ 6355080 h 6355080"/>
              <a:gd name="connsiteX18" fmla="*/ 0 w 1778000"/>
              <a:gd name="connsiteY18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1056640 w 1778000"/>
              <a:gd name="connsiteY13" fmla="*/ 4521200 h 6355080"/>
              <a:gd name="connsiteX14" fmla="*/ 1026160 w 1778000"/>
              <a:gd name="connsiteY14" fmla="*/ 4607560 h 6355080"/>
              <a:gd name="connsiteX15" fmla="*/ 787400 w 1778000"/>
              <a:gd name="connsiteY15" fmla="*/ 6014720 h 6355080"/>
              <a:gd name="connsiteX16" fmla="*/ 619760 w 1778000"/>
              <a:gd name="connsiteY16" fmla="*/ 6324600 h 6355080"/>
              <a:gd name="connsiteX17" fmla="*/ 299720 w 1778000"/>
              <a:gd name="connsiteY17" fmla="*/ 6355080 h 6355080"/>
              <a:gd name="connsiteX18" fmla="*/ 0 w 1778000"/>
              <a:gd name="connsiteY18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1056640 w 1778000"/>
              <a:gd name="connsiteY13" fmla="*/ 4521200 h 6355080"/>
              <a:gd name="connsiteX14" fmla="*/ 1026160 w 1778000"/>
              <a:gd name="connsiteY14" fmla="*/ 4607560 h 6355080"/>
              <a:gd name="connsiteX15" fmla="*/ 914400 w 1778000"/>
              <a:gd name="connsiteY15" fmla="*/ 521716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1056640 w 1778000"/>
              <a:gd name="connsiteY13" fmla="*/ 4521200 h 6355080"/>
              <a:gd name="connsiteX14" fmla="*/ 1026160 w 1778000"/>
              <a:gd name="connsiteY14" fmla="*/ 460756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1056640 w 1778000"/>
              <a:gd name="connsiteY13" fmla="*/ 4521200 h 6355080"/>
              <a:gd name="connsiteX14" fmla="*/ 899160 w 1778000"/>
              <a:gd name="connsiteY14" fmla="*/ 464820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1056640 w 1778000"/>
              <a:gd name="connsiteY13" fmla="*/ 4521200 h 6355080"/>
              <a:gd name="connsiteX14" fmla="*/ 955040 w 1778000"/>
              <a:gd name="connsiteY14" fmla="*/ 530860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873760 w 1778000"/>
              <a:gd name="connsiteY13" fmla="*/ 4648200 h 6355080"/>
              <a:gd name="connsiteX14" fmla="*/ 955040 w 1778000"/>
              <a:gd name="connsiteY14" fmla="*/ 530860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863600 w 1778000"/>
              <a:gd name="connsiteY13" fmla="*/ 4658360 h 6355080"/>
              <a:gd name="connsiteX14" fmla="*/ 955040 w 1778000"/>
              <a:gd name="connsiteY14" fmla="*/ 530860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863600 w 1778000"/>
              <a:gd name="connsiteY13" fmla="*/ 4658360 h 6355080"/>
              <a:gd name="connsiteX14" fmla="*/ 980440 w 1778000"/>
              <a:gd name="connsiteY14" fmla="*/ 530860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24280 w 1778000"/>
              <a:gd name="connsiteY12" fmla="*/ 3794760 h 6355080"/>
              <a:gd name="connsiteX13" fmla="*/ 863600 w 1778000"/>
              <a:gd name="connsiteY13" fmla="*/ 4658360 h 6355080"/>
              <a:gd name="connsiteX14" fmla="*/ 975360 w 1778000"/>
              <a:gd name="connsiteY14" fmla="*/ 532892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097280 w 1778000"/>
              <a:gd name="connsiteY12" fmla="*/ 4175760 h 6355080"/>
              <a:gd name="connsiteX13" fmla="*/ 863600 w 1778000"/>
              <a:gd name="connsiteY13" fmla="*/ 4658360 h 6355080"/>
              <a:gd name="connsiteX14" fmla="*/ 975360 w 1778000"/>
              <a:gd name="connsiteY14" fmla="*/ 5328920 h 6355080"/>
              <a:gd name="connsiteX15" fmla="*/ 1061720 w 1778000"/>
              <a:gd name="connsiteY15" fmla="*/ 5694680 h 6355080"/>
              <a:gd name="connsiteX16" fmla="*/ 787400 w 1778000"/>
              <a:gd name="connsiteY16" fmla="*/ 6014720 h 6355080"/>
              <a:gd name="connsiteX17" fmla="*/ 619760 w 1778000"/>
              <a:gd name="connsiteY17" fmla="*/ 6324600 h 6355080"/>
              <a:gd name="connsiteX18" fmla="*/ 299720 w 1778000"/>
              <a:gd name="connsiteY18" fmla="*/ 6355080 h 6355080"/>
              <a:gd name="connsiteX19" fmla="*/ 0 w 1778000"/>
              <a:gd name="connsiteY19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90320 w 1778000"/>
              <a:gd name="connsiteY12" fmla="*/ 3403600 h 6355080"/>
              <a:gd name="connsiteX13" fmla="*/ 1097280 w 1778000"/>
              <a:gd name="connsiteY13" fmla="*/ 4175760 h 6355080"/>
              <a:gd name="connsiteX14" fmla="*/ 863600 w 1778000"/>
              <a:gd name="connsiteY14" fmla="*/ 4658360 h 6355080"/>
              <a:gd name="connsiteX15" fmla="*/ 975360 w 1778000"/>
              <a:gd name="connsiteY15" fmla="*/ 5328920 h 6355080"/>
              <a:gd name="connsiteX16" fmla="*/ 1061720 w 1778000"/>
              <a:gd name="connsiteY16" fmla="*/ 5694680 h 6355080"/>
              <a:gd name="connsiteX17" fmla="*/ 787400 w 1778000"/>
              <a:gd name="connsiteY17" fmla="*/ 6014720 h 6355080"/>
              <a:gd name="connsiteX18" fmla="*/ 619760 w 1778000"/>
              <a:gd name="connsiteY18" fmla="*/ 6324600 h 6355080"/>
              <a:gd name="connsiteX19" fmla="*/ 299720 w 1778000"/>
              <a:gd name="connsiteY19" fmla="*/ 6355080 h 6355080"/>
              <a:gd name="connsiteX20" fmla="*/ 0 w 1778000"/>
              <a:gd name="connsiteY20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392680 h 6355080"/>
              <a:gd name="connsiteX12" fmla="*/ 1219200 w 1778000"/>
              <a:gd name="connsiteY12" fmla="*/ 3383280 h 6355080"/>
              <a:gd name="connsiteX13" fmla="*/ 1097280 w 1778000"/>
              <a:gd name="connsiteY13" fmla="*/ 4175760 h 6355080"/>
              <a:gd name="connsiteX14" fmla="*/ 863600 w 1778000"/>
              <a:gd name="connsiteY14" fmla="*/ 4658360 h 6355080"/>
              <a:gd name="connsiteX15" fmla="*/ 975360 w 1778000"/>
              <a:gd name="connsiteY15" fmla="*/ 5328920 h 6355080"/>
              <a:gd name="connsiteX16" fmla="*/ 1061720 w 1778000"/>
              <a:gd name="connsiteY16" fmla="*/ 5694680 h 6355080"/>
              <a:gd name="connsiteX17" fmla="*/ 787400 w 1778000"/>
              <a:gd name="connsiteY17" fmla="*/ 6014720 h 6355080"/>
              <a:gd name="connsiteX18" fmla="*/ 619760 w 1778000"/>
              <a:gd name="connsiteY18" fmla="*/ 6324600 h 6355080"/>
              <a:gd name="connsiteX19" fmla="*/ 299720 w 1778000"/>
              <a:gd name="connsiteY19" fmla="*/ 6355080 h 6355080"/>
              <a:gd name="connsiteX20" fmla="*/ 0 w 1778000"/>
              <a:gd name="connsiteY20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300480 w 1778000"/>
              <a:gd name="connsiteY11" fmla="*/ 2672080 h 6355080"/>
              <a:gd name="connsiteX12" fmla="*/ 1219200 w 1778000"/>
              <a:gd name="connsiteY12" fmla="*/ 3383280 h 6355080"/>
              <a:gd name="connsiteX13" fmla="*/ 1097280 w 1778000"/>
              <a:gd name="connsiteY13" fmla="*/ 4175760 h 6355080"/>
              <a:gd name="connsiteX14" fmla="*/ 863600 w 1778000"/>
              <a:gd name="connsiteY14" fmla="*/ 4658360 h 6355080"/>
              <a:gd name="connsiteX15" fmla="*/ 975360 w 1778000"/>
              <a:gd name="connsiteY15" fmla="*/ 5328920 h 6355080"/>
              <a:gd name="connsiteX16" fmla="*/ 1061720 w 1778000"/>
              <a:gd name="connsiteY16" fmla="*/ 5694680 h 6355080"/>
              <a:gd name="connsiteX17" fmla="*/ 787400 w 1778000"/>
              <a:gd name="connsiteY17" fmla="*/ 6014720 h 6355080"/>
              <a:gd name="connsiteX18" fmla="*/ 619760 w 1778000"/>
              <a:gd name="connsiteY18" fmla="*/ 6324600 h 6355080"/>
              <a:gd name="connsiteX19" fmla="*/ 299720 w 1778000"/>
              <a:gd name="connsiteY19" fmla="*/ 6355080 h 6355080"/>
              <a:gd name="connsiteX20" fmla="*/ 0 w 1778000"/>
              <a:gd name="connsiteY20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54480 w 1778000"/>
              <a:gd name="connsiteY11" fmla="*/ 2021840 h 6355080"/>
              <a:gd name="connsiteX12" fmla="*/ 1300480 w 1778000"/>
              <a:gd name="connsiteY12" fmla="*/ 2672080 h 6355080"/>
              <a:gd name="connsiteX13" fmla="*/ 1219200 w 1778000"/>
              <a:gd name="connsiteY13" fmla="*/ 3383280 h 6355080"/>
              <a:gd name="connsiteX14" fmla="*/ 1097280 w 1778000"/>
              <a:gd name="connsiteY14" fmla="*/ 4175760 h 6355080"/>
              <a:gd name="connsiteX15" fmla="*/ 863600 w 1778000"/>
              <a:gd name="connsiteY15" fmla="*/ 4658360 h 6355080"/>
              <a:gd name="connsiteX16" fmla="*/ 975360 w 1778000"/>
              <a:gd name="connsiteY16" fmla="*/ 5328920 h 6355080"/>
              <a:gd name="connsiteX17" fmla="*/ 1061720 w 1778000"/>
              <a:gd name="connsiteY17" fmla="*/ 5694680 h 6355080"/>
              <a:gd name="connsiteX18" fmla="*/ 787400 w 1778000"/>
              <a:gd name="connsiteY18" fmla="*/ 6014720 h 6355080"/>
              <a:gd name="connsiteX19" fmla="*/ 619760 w 1778000"/>
              <a:gd name="connsiteY19" fmla="*/ 6324600 h 6355080"/>
              <a:gd name="connsiteX20" fmla="*/ 299720 w 1778000"/>
              <a:gd name="connsiteY20" fmla="*/ 6355080 h 6355080"/>
              <a:gd name="connsiteX21" fmla="*/ 0 w 1778000"/>
              <a:gd name="connsiteY21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59560 w 1778000"/>
              <a:gd name="connsiteY11" fmla="*/ 2443480 h 6355080"/>
              <a:gd name="connsiteX12" fmla="*/ 1300480 w 1778000"/>
              <a:gd name="connsiteY12" fmla="*/ 2672080 h 6355080"/>
              <a:gd name="connsiteX13" fmla="*/ 1219200 w 1778000"/>
              <a:gd name="connsiteY13" fmla="*/ 3383280 h 6355080"/>
              <a:gd name="connsiteX14" fmla="*/ 1097280 w 1778000"/>
              <a:gd name="connsiteY14" fmla="*/ 4175760 h 6355080"/>
              <a:gd name="connsiteX15" fmla="*/ 863600 w 1778000"/>
              <a:gd name="connsiteY15" fmla="*/ 4658360 h 6355080"/>
              <a:gd name="connsiteX16" fmla="*/ 975360 w 1778000"/>
              <a:gd name="connsiteY16" fmla="*/ 5328920 h 6355080"/>
              <a:gd name="connsiteX17" fmla="*/ 1061720 w 1778000"/>
              <a:gd name="connsiteY17" fmla="*/ 5694680 h 6355080"/>
              <a:gd name="connsiteX18" fmla="*/ 787400 w 1778000"/>
              <a:gd name="connsiteY18" fmla="*/ 6014720 h 6355080"/>
              <a:gd name="connsiteX19" fmla="*/ 619760 w 1778000"/>
              <a:gd name="connsiteY19" fmla="*/ 6324600 h 6355080"/>
              <a:gd name="connsiteX20" fmla="*/ 299720 w 1778000"/>
              <a:gd name="connsiteY20" fmla="*/ 6355080 h 6355080"/>
              <a:gd name="connsiteX21" fmla="*/ 0 w 1778000"/>
              <a:gd name="connsiteY21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4320 w 1778000"/>
              <a:gd name="connsiteY11" fmla="*/ 2402840 h 6355080"/>
              <a:gd name="connsiteX12" fmla="*/ 1300480 w 1778000"/>
              <a:gd name="connsiteY12" fmla="*/ 2672080 h 6355080"/>
              <a:gd name="connsiteX13" fmla="*/ 1219200 w 1778000"/>
              <a:gd name="connsiteY13" fmla="*/ 3383280 h 6355080"/>
              <a:gd name="connsiteX14" fmla="*/ 1097280 w 1778000"/>
              <a:gd name="connsiteY14" fmla="*/ 4175760 h 6355080"/>
              <a:gd name="connsiteX15" fmla="*/ 863600 w 1778000"/>
              <a:gd name="connsiteY15" fmla="*/ 4658360 h 6355080"/>
              <a:gd name="connsiteX16" fmla="*/ 975360 w 1778000"/>
              <a:gd name="connsiteY16" fmla="*/ 5328920 h 6355080"/>
              <a:gd name="connsiteX17" fmla="*/ 1061720 w 1778000"/>
              <a:gd name="connsiteY17" fmla="*/ 5694680 h 6355080"/>
              <a:gd name="connsiteX18" fmla="*/ 787400 w 1778000"/>
              <a:gd name="connsiteY18" fmla="*/ 6014720 h 6355080"/>
              <a:gd name="connsiteX19" fmla="*/ 619760 w 1778000"/>
              <a:gd name="connsiteY19" fmla="*/ 6324600 h 6355080"/>
              <a:gd name="connsiteX20" fmla="*/ 299720 w 1778000"/>
              <a:gd name="connsiteY20" fmla="*/ 6355080 h 6355080"/>
              <a:gd name="connsiteX21" fmla="*/ 0 w 1778000"/>
              <a:gd name="connsiteY21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549400 w 1778000"/>
              <a:gd name="connsiteY11" fmla="*/ 2418080 h 6355080"/>
              <a:gd name="connsiteX12" fmla="*/ 1300480 w 1778000"/>
              <a:gd name="connsiteY12" fmla="*/ 2672080 h 6355080"/>
              <a:gd name="connsiteX13" fmla="*/ 1219200 w 1778000"/>
              <a:gd name="connsiteY13" fmla="*/ 3383280 h 6355080"/>
              <a:gd name="connsiteX14" fmla="*/ 1097280 w 1778000"/>
              <a:gd name="connsiteY14" fmla="*/ 4175760 h 6355080"/>
              <a:gd name="connsiteX15" fmla="*/ 863600 w 1778000"/>
              <a:gd name="connsiteY15" fmla="*/ 4658360 h 6355080"/>
              <a:gd name="connsiteX16" fmla="*/ 975360 w 1778000"/>
              <a:gd name="connsiteY16" fmla="*/ 5328920 h 6355080"/>
              <a:gd name="connsiteX17" fmla="*/ 1061720 w 1778000"/>
              <a:gd name="connsiteY17" fmla="*/ 5694680 h 6355080"/>
              <a:gd name="connsiteX18" fmla="*/ 787400 w 1778000"/>
              <a:gd name="connsiteY18" fmla="*/ 6014720 h 6355080"/>
              <a:gd name="connsiteX19" fmla="*/ 619760 w 1778000"/>
              <a:gd name="connsiteY19" fmla="*/ 6324600 h 6355080"/>
              <a:gd name="connsiteX20" fmla="*/ 299720 w 1778000"/>
              <a:gd name="connsiteY20" fmla="*/ 6355080 h 6355080"/>
              <a:gd name="connsiteX21" fmla="*/ 0 w 1778000"/>
              <a:gd name="connsiteY21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691640 w 1778000"/>
              <a:gd name="connsiteY11" fmla="*/ 178308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097280 w 1778000"/>
              <a:gd name="connsiteY15" fmla="*/ 4175760 h 6355080"/>
              <a:gd name="connsiteX16" fmla="*/ 863600 w 1778000"/>
              <a:gd name="connsiteY16" fmla="*/ 4658360 h 6355080"/>
              <a:gd name="connsiteX17" fmla="*/ 975360 w 1778000"/>
              <a:gd name="connsiteY17" fmla="*/ 532892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57680 w 1778000"/>
              <a:gd name="connsiteY10" fmla="*/ 149352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097280 w 1778000"/>
              <a:gd name="connsiteY15" fmla="*/ 4175760 h 6355080"/>
              <a:gd name="connsiteX16" fmla="*/ 863600 w 1778000"/>
              <a:gd name="connsiteY16" fmla="*/ 4658360 h 6355080"/>
              <a:gd name="connsiteX17" fmla="*/ 975360 w 1778000"/>
              <a:gd name="connsiteY17" fmla="*/ 532892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097280 w 1778000"/>
              <a:gd name="connsiteY15" fmla="*/ 4175760 h 6355080"/>
              <a:gd name="connsiteX16" fmla="*/ 863600 w 1778000"/>
              <a:gd name="connsiteY16" fmla="*/ 4658360 h 6355080"/>
              <a:gd name="connsiteX17" fmla="*/ 975360 w 1778000"/>
              <a:gd name="connsiteY17" fmla="*/ 532892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097280 w 1778000"/>
              <a:gd name="connsiteY15" fmla="*/ 4175760 h 6355080"/>
              <a:gd name="connsiteX16" fmla="*/ 878840 w 1778000"/>
              <a:gd name="connsiteY16" fmla="*/ 4638040 h 6355080"/>
              <a:gd name="connsiteX17" fmla="*/ 975360 w 1778000"/>
              <a:gd name="connsiteY17" fmla="*/ 532892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097280 w 1778000"/>
              <a:gd name="connsiteY15" fmla="*/ 4175760 h 6355080"/>
              <a:gd name="connsiteX16" fmla="*/ 878840 w 1778000"/>
              <a:gd name="connsiteY16" fmla="*/ 4638040 h 6355080"/>
              <a:gd name="connsiteX17" fmla="*/ 990600 w 1778000"/>
              <a:gd name="connsiteY17" fmla="*/ 531876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112520 w 1778000"/>
              <a:gd name="connsiteY15" fmla="*/ 4196080 h 6355080"/>
              <a:gd name="connsiteX16" fmla="*/ 878840 w 1778000"/>
              <a:gd name="connsiteY16" fmla="*/ 4638040 h 6355080"/>
              <a:gd name="connsiteX17" fmla="*/ 990600 w 1778000"/>
              <a:gd name="connsiteY17" fmla="*/ 531876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102360 w 1778000"/>
              <a:gd name="connsiteY15" fmla="*/ 4180840 h 6355080"/>
              <a:gd name="connsiteX16" fmla="*/ 878840 w 1778000"/>
              <a:gd name="connsiteY16" fmla="*/ 4638040 h 6355080"/>
              <a:gd name="connsiteX17" fmla="*/ 990600 w 1778000"/>
              <a:gd name="connsiteY17" fmla="*/ 531876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102360 w 1778000"/>
              <a:gd name="connsiteY15" fmla="*/ 4185920 h 6355080"/>
              <a:gd name="connsiteX16" fmla="*/ 878840 w 1778000"/>
              <a:gd name="connsiteY16" fmla="*/ 4638040 h 6355080"/>
              <a:gd name="connsiteX17" fmla="*/ 990600 w 1778000"/>
              <a:gd name="connsiteY17" fmla="*/ 531876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112520 w 1778000"/>
              <a:gd name="connsiteY15" fmla="*/ 4180840 h 6355080"/>
              <a:gd name="connsiteX16" fmla="*/ 878840 w 1778000"/>
              <a:gd name="connsiteY16" fmla="*/ 4638040 h 6355080"/>
              <a:gd name="connsiteX17" fmla="*/ 990600 w 1778000"/>
              <a:gd name="connsiteY17" fmla="*/ 531876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473200 w 1778000"/>
              <a:gd name="connsiteY0" fmla="*/ 0 h 6355080"/>
              <a:gd name="connsiteX1" fmla="*/ 1473200 w 1778000"/>
              <a:gd name="connsiteY1" fmla="*/ 172720 h 6355080"/>
              <a:gd name="connsiteX2" fmla="*/ 1661160 w 1778000"/>
              <a:gd name="connsiteY2" fmla="*/ 330200 h 6355080"/>
              <a:gd name="connsiteX3" fmla="*/ 1778000 w 1778000"/>
              <a:gd name="connsiteY3" fmla="*/ 502920 h 6355080"/>
              <a:gd name="connsiteX4" fmla="*/ 1727200 w 1778000"/>
              <a:gd name="connsiteY4" fmla="*/ 563880 h 6355080"/>
              <a:gd name="connsiteX5" fmla="*/ 1778000 w 1778000"/>
              <a:gd name="connsiteY5" fmla="*/ 873760 h 6355080"/>
              <a:gd name="connsiteX6" fmla="*/ 1661160 w 1778000"/>
              <a:gd name="connsiteY6" fmla="*/ 960120 h 6355080"/>
              <a:gd name="connsiteX7" fmla="*/ 1772920 w 1778000"/>
              <a:gd name="connsiteY7" fmla="*/ 1092200 h 6355080"/>
              <a:gd name="connsiteX8" fmla="*/ 1747520 w 1778000"/>
              <a:gd name="connsiteY8" fmla="*/ 1214120 h 6355080"/>
              <a:gd name="connsiteX9" fmla="*/ 1696720 w 1778000"/>
              <a:gd name="connsiteY9" fmla="*/ 1310640 h 6355080"/>
              <a:gd name="connsiteX10" fmla="*/ 1778000 w 1778000"/>
              <a:gd name="connsiteY10" fmla="*/ 1508760 h 6355080"/>
              <a:gd name="connsiteX11" fmla="*/ 1722120 w 1778000"/>
              <a:gd name="connsiteY11" fmla="*/ 1803400 h 6355080"/>
              <a:gd name="connsiteX12" fmla="*/ 1549400 w 1778000"/>
              <a:gd name="connsiteY12" fmla="*/ 2418080 h 6355080"/>
              <a:gd name="connsiteX13" fmla="*/ 1300480 w 1778000"/>
              <a:gd name="connsiteY13" fmla="*/ 2672080 h 6355080"/>
              <a:gd name="connsiteX14" fmla="*/ 1219200 w 1778000"/>
              <a:gd name="connsiteY14" fmla="*/ 3383280 h 6355080"/>
              <a:gd name="connsiteX15" fmla="*/ 1107440 w 1778000"/>
              <a:gd name="connsiteY15" fmla="*/ 4170680 h 6355080"/>
              <a:gd name="connsiteX16" fmla="*/ 878840 w 1778000"/>
              <a:gd name="connsiteY16" fmla="*/ 4638040 h 6355080"/>
              <a:gd name="connsiteX17" fmla="*/ 990600 w 1778000"/>
              <a:gd name="connsiteY17" fmla="*/ 5318760 h 6355080"/>
              <a:gd name="connsiteX18" fmla="*/ 1061720 w 1778000"/>
              <a:gd name="connsiteY18" fmla="*/ 5694680 h 6355080"/>
              <a:gd name="connsiteX19" fmla="*/ 787400 w 1778000"/>
              <a:gd name="connsiteY19" fmla="*/ 6014720 h 6355080"/>
              <a:gd name="connsiteX20" fmla="*/ 619760 w 1778000"/>
              <a:gd name="connsiteY20" fmla="*/ 6324600 h 6355080"/>
              <a:gd name="connsiteX21" fmla="*/ 299720 w 1778000"/>
              <a:gd name="connsiteY21" fmla="*/ 6355080 h 6355080"/>
              <a:gd name="connsiteX22" fmla="*/ 0 w 1778000"/>
              <a:gd name="connsiteY22" fmla="*/ 6228080 h 6355080"/>
              <a:gd name="connsiteX0" fmla="*/ 1173480 w 1778000"/>
              <a:gd name="connsiteY0" fmla="*/ 0 h 6695440"/>
              <a:gd name="connsiteX1" fmla="*/ 1473200 w 1778000"/>
              <a:gd name="connsiteY1" fmla="*/ 513080 h 6695440"/>
              <a:gd name="connsiteX2" fmla="*/ 1661160 w 1778000"/>
              <a:gd name="connsiteY2" fmla="*/ 670560 h 6695440"/>
              <a:gd name="connsiteX3" fmla="*/ 1778000 w 1778000"/>
              <a:gd name="connsiteY3" fmla="*/ 843280 h 6695440"/>
              <a:gd name="connsiteX4" fmla="*/ 1727200 w 1778000"/>
              <a:gd name="connsiteY4" fmla="*/ 904240 h 6695440"/>
              <a:gd name="connsiteX5" fmla="*/ 1778000 w 1778000"/>
              <a:gd name="connsiteY5" fmla="*/ 1214120 h 6695440"/>
              <a:gd name="connsiteX6" fmla="*/ 1661160 w 1778000"/>
              <a:gd name="connsiteY6" fmla="*/ 1300480 h 6695440"/>
              <a:gd name="connsiteX7" fmla="*/ 1772920 w 1778000"/>
              <a:gd name="connsiteY7" fmla="*/ 1432560 h 6695440"/>
              <a:gd name="connsiteX8" fmla="*/ 1747520 w 1778000"/>
              <a:gd name="connsiteY8" fmla="*/ 1554480 h 6695440"/>
              <a:gd name="connsiteX9" fmla="*/ 1696720 w 1778000"/>
              <a:gd name="connsiteY9" fmla="*/ 1651000 h 6695440"/>
              <a:gd name="connsiteX10" fmla="*/ 1778000 w 1778000"/>
              <a:gd name="connsiteY10" fmla="*/ 1849120 h 6695440"/>
              <a:gd name="connsiteX11" fmla="*/ 1722120 w 1778000"/>
              <a:gd name="connsiteY11" fmla="*/ 2143760 h 6695440"/>
              <a:gd name="connsiteX12" fmla="*/ 1549400 w 1778000"/>
              <a:gd name="connsiteY12" fmla="*/ 2758440 h 6695440"/>
              <a:gd name="connsiteX13" fmla="*/ 1300480 w 1778000"/>
              <a:gd name="connsiteY13" fmla="*/ 3012440 h 6695440"/>
              <a:gd name="connsiteX14" fmla="*/ 1219200 w 1778000"/>
              <a:gd name="connsiteY14" fmla="*/ 3723640 h 6695440"/>
              <a:gd name="connsiteX15" fmla="*/ 1107440 w 1778000"/>
              <a:gd name="connsiteY15" fmla="*/ 4511040 h 6695440"/>
              <a:gd name="connsiteX16" fmla="*/ 878840 w 1778000"/>
              <a:gd name="connsiteY16" fmla="*/ 4978400 h 6695440"/>
              <a:gd name="connsiteX17" fmla="*/ 990600 w 1778000"/>
              <a:gd name="connsiteY17" fmla="*/ 5659120 h 6695440"/>
              <a:gd name="connsiteX18" fmla="*/ 1061720 w 1778000"/>
              <a:gd name="connsiteY18" fmla="*/ 6035040 h 6695440"/>
              <a:gd name="connsiteX19" fmla="*/ 787400 w 1778000"/>
              <a:gd name="connsiteY19" fmla="*/ 6355080 h 6695440"/>
              <a:gd name="connsiteX20" fmla="*/ 619760 w 1778000"/>
              <a:gd name="connsiteY20" fmla="*/ 6664960 h 6695440"/>
              <a:gd name="connsiteX21" fmla="*/ 299720 w 1778000"/>
              <a:gd name="connsiteY21" fmla="*/ 6695440 h 6695440"/>
              <a:gd name="connsiteX22" fmla="*/ 0 w 1778000"/>
              <a:gd name="connsiteY22" fmla="*/ 6568440 h 6695440"/>
              <a:gd name="connsiteX0" fmla="*/ 1173480 w 1778000"/>
              <a:gd name="connsiteY0" fmla="*/ 0 h 6695440"/>
              <a:gd name="connsiteX1" fmla="*/ 1341120 w 1778000"/>
              <a:gd name="connsiteY1" fmla="*/ 284480 h 6695440"/>
              <a:gd name="connsiteX2" fmla="*/ 1473200 w 1778000"/>
              <a:gd name="connsiteY2" fmla="*/ 513080 h 6695440"/>
              <a:gd name="connsiteX3" fmla="*/ 1661160 w 1778000"/>
              <a:gd name="connsiteY3" fmla="*/ 670560 h 6695440"/>
              <a:gd name="connsiteX4" fmla="*/ 1778000 w 1778000"/>
              <a:gd name="connsiteY4" fmla="*/ 843280 h 6695440"/>
              <a:gd name="connsiteX5" fmla="*/ 1727200 w 1778000"/>
              <a:gd name="connsiteY5" fmla="*/ 904240 h 6695440"/>
              <a:gd name="connsiteX6" fmla="*/ 1778000 w 1778000"/>
              <a:gd name="connsiteY6" fmla="*/ 1214120 h 6695440"/>
              <a:gd name="connsiteX7" fmla="*/ 1661160 w 1778000"/>
              <a:gd name="connsiteY7" fmla="*/ 1300480 h 6695440"/>
              <a:gd name="connsiteX8" fmla="*/ 1772920 w 1778000"/>
              <a:gd name="connsiteY8" fmla="*/ 1432560 h 6695440"/>
              <a:gd name="connsiteX9" fmla="*/ 1747520 w 1778000"/>
              <a:gd name="connsiteY9" fmla="*/ 1554480 h 6695440"/>
              <a:gd name="connsiteX10" fmla="*/ 1696720 w 1778000"/>
              <a:gd name="connsiteY10" fmla="*/ 1651000 h 6695440"/>
              <a:gd name="connsiteX11" fmla="*/ 1778000 w 1778000"/>
              <a:gd name="connsiteY11" fmla="*/ 1849120 h 6695440"/>
              <a:gd name="connsiteX12" fmla="*/ 1722120 w 1778000"/>
              <a:gd name="connsiteY12" fmla="*/ 2143760 h 6695440"/>
              <a:gd name="connsiteX13" fmla="*/ 1549400 w 1778000"/>
              <a:gd name="connsiteY13" fmla="*/ 2758440 h 6695440"/>
              <a:gd name="connsiteX14" fmla="*/ 1300480 w 1778000"/>
              <a:gd name="connsiteY14" fmla="*/ 3012440 h 6695440"/>
              <a:gd name="connsiteX15" fmla="*/ 1219200 w 1778000"/>
              <a:gd name="connsiteY15" fmla="*/ 3723640 h 6695440"/>
              <a:gd name="connsiteX16" fmla="*/ 1107440 w 1778000"/>
              <a:gd name="connsiteY16" fmla="*/ 4511040 h 6695440"/>
              <a:gd name="connsiteX17" fmla="*/ 878840 w 1778000"/>
              <a:gd name="connsiteY17" fmla="*/ 4978400 h 6695440"/>
              <a:gd name="connsiteX18" fmla="*/ 990600 w 1778000"/>
              <a:gd name="connsiteY18" fmla="*/ 5659120 h 6695440"/>
              <a:gd name="connsiteX19" fmla="*/ 1061720 w 1778000"/>
              <a:gd name="connsiteY19" fmla="*/ 6035040 h 6695440"/>
              <a:gd name="connsiteX20" fmla="*/ 787400 w 1778000"/>
              <a:gd name="connsiteY20" fmla="*/ 6355080 h 6695440"/>
              <a:gd name="connsiteX21" fmla="*/ 619760 w 1778000"/>
              <a:gd name="connsiteY21" fmla="*/ 6664960 h 6695440"/>
              <a:gd name="connsiteX22" fmla="*/ 299720 w 1778000"/>
              <a:gd name="connsiteY22" fmla="*/ 6695440 h 6695440"/>
              <a:gd name="connsiteX23" fmla="*/ 0 w 1778000"/>
              <a:gd name="connsiteY23" fmla="*/ 6568440 h 6695440"/>
              <a:gd name="connsiteX0" fmla="*/ 1173480 w 1778000"/>
              <a:gd name="connsiteY0" fmla="*/ 0 h 6695440"/>
              <a:gd name="connsiteX1" fmla="*/ 1473200 w 1778000"/>
              <a:gd name="connsiteY1" fmla="*/ 264160 h 6695440"/>
              <a:gd name="connsiteX2" fmla="*/ 1473200 w 1778000"/>
              <a:gd name="connsiteY2" fmla="*/ 513080 h 6695440"/>
              <a:gd name="connsiteX3" fmla="*/ 1661160 w 1778000"/>
              <a:gd name="connsiteY3" fmla="*/ 670560 h 6695440"/>
              <a:gd name="connsiteX4" fmla="*/ 1778000 w 1778000"/>
              <a:gd name="connsiteY4" fmla="*/ 843280 h 6695440"/>
              <a:gd name="connsiteX5" fmla="*/ 1727200 w 1778000"/>
              <a:gd name="connsiteY5" fmla="*/ 904240 h 6695440"/>
              <a:gd name="connsiteX6" fmla="*/ 1778000 w 1778000"/>
              <a:gd name="connsiteY6" fmla="*/ 1214120 h 6695440"/>
              <a:gd name="connsiteX7" fmla="*/ 1661160 w 1778000"/>
              <a:gd name="connsiteY7" fmla="*/ 1300480 h 6695440"/>
              <a:gd name="connsiteX8" fmla="*/ 1772920 w 1778000"/>
              <a:gd name="connsiteY8" fmla="*/ 1432560 h 6695440"/>
              <a:gd name="connsiteX9" fmla="*/ 1747520 w 1778000"/>
              <a:gd name="connsiteY9" fmla="*/ 1554480 h 6695440"/>
              <a:gd name="connsiteX10" fmla="*/ 1696720 w 1778000"/>
              <a:gd name="connsiteY10" fmla="*/ 1651000 h 6695440"/>
              <a:gd name="connsiteX11" fmla="*/ 1778000 w 1778000"/>
              <a:gd name="connsiteY11" fmla="*/ 1849120 h 6695440"/>
              <a:gd name="connsiteX12" fmla="*/ 1722120 w 1778000"/>
              <a:gd name="connsiteY12" fmla="*/ 2143760 h 6695440"/>
              <a:gd name="connsiteX13" fmla="*/ 1549400 w 1778000"/>
              <a:gd name="connsiteY13" fmla="*/ 2758440 h 6695440"/>
              <a:gd name="connsiteX14" fmla="*/ 1300480 w 1778000"/>
              <a:gd name="connsiteY14" fmla="*/ 3012440 h 6695440"/>
              <a:gd name="connsiteX15" fmla="*/ 1219200 w 1778000"/>
              <a:gd name="connsiteY15" fmla="*/ 3723640 h 6695440"/>
              <a:gd name="connsiteX16" fmla="*/ 1107440 w 1778000"/>
              <a:gd name="connsiteY16" fmla="*/ 4511040 h 6695440"/>
              <a:gd name="connsiteX17" fmla="*/ 878840 w 1778000"/>
              <a:gd name="connsiteY17" fmla="*/ 4978400 h 6695440"/>
              <a:gd name="connsiteX18" fmla="*/ 990600 w 1778000"/>
              <a:gd name="connsiteY18" fmla="*/ 5659120 h 6695440"/>
              <a:gd name="connsiteX19" fmla="*/ 1061720 w 1778000"/>
              <a:gd name="connsiteY19" fmla="*/ 6035040 h 6695440"/>
              <a:gd name="connsiteX20" fmla="*/ 787400 w 1778000"/>
              <a:gd name="connsiteY20" fmla="*/ 6355080 h 6695440"/>
              <a:gd name="connsiteX21" fmla="*/ 619760 w 1778000"/>
              <a:gd name="connsiteY21" fmla="*/ 6664960 h 6695440"/>
              <a:gd name="connsiteX22" fmla="*/ 299720 w 1778000"/>
              <a:gd name="connsiteY22" fmla="*/ 6695440 h 6695440"/>
              <a:gd name="connsiteX23" fmla="*/ 0 w 1778000"/>
              <a:gd name="connsiteY23" fmla="*/ 6568440 h 6695440"/>
              <a:gd name="connsiteX0" fmla="*/ 1173480 w 1778000"/>
              <a:gd name="connsiteY0" fmla="*/ 0 h 6695440"/>
              <a:gd name="connsiteX1" fmla="*/ 1437640 w 1778000"/>
              <a:gd name="connsiteY1" fmla="*/ 299720 h 6695440"/>
              <a:gd name="connsiteX2" fmla="*/ 1473200 w 1778000"/>
              <a:gd name="connsiteY2" fmla="*/ 513080 h 6695440"/>
              <a:gd name="connsiteX3" fmla="*/ 1661160 w 1778000"/>
              <a:gd name="connsiteY3" fmla="*/ 670560 h 6695440"/>
              <a:gd name="connsiteX4" fmla="*/ 1778000 w 1778000"/>
              <a:gd name="connsiteY4" fmla="*/ 843280 h 6695440"/>
              <a:gd name="connsiteX5" fmla="*/ 1727200 w 1778000"/>
              <a:gd name="connsiteY5" fmla="*/ 904240 h 6695440"/>
              <a:gd name="connsiteX6" fmla="*/ 1778000 w 1778000"/>
              <a:gd name="connsiteY6" fmla="*/ 1214120 h 6695440"/>
              <a:gd name="connsiteX7" fmla="*/ 1661160 w 1778000"/>
              <a:gd name="connsiteY7" fmla="*/ 1300480 h 6695440"/>
              <a:gd name="connsiteX8" fmla="*/ 1772920 w 1778000"/>
              <a:gd name="connsiteY8" fmla="*/ 1432560 h 6695440"/>
              <a:gd name="connsiteX9" fmla="*/ 1747520 w 1778000"/>
              <a:gd name="connsiteY9" fmla="*/ 1554480 h 6695440"/>
              <a:gd name="connsiteX10" fmla="*/ 1696720 w 1778000"/>
              <a:gd name="connsiteY10" fmla="*/ 1651000 h 6695440"/>
              <a:gd name="connsiteX11" fmla="*/ 1778000 w 1778000"/>
              <a:gd name="connsiteY11" fmla="*/ 1849120 h 6695440"/>
              <a:gd name="connsiteX12" fmla="*/ 1722120 w 1778000"/>
              <a:gd name="connsiteY12" fmla="*/ 2143760 h 6695440"/>
              <a:gd name="connsiteX13" fmla="*/ 1549400 w 1778000"/>
              <a:gd name="connsiteY13" fmla="*/ 2758440 h 6695440"/>
              <a:gd name="connsiteX14" fmla="*/ 1300480 w 1778000"/>
              <a:gd name="connsiteY14" fmla="*/ 3012440 h 6695440"/>
              <a:gd name="connsiteX15" fmla="*/ 1219200 w 1778000"/>
              <a:gd name="connsiteY15" fmla="*/ 3723640 h 6695440"/>
              <a:gd name="connsiteX16" fmla="*/ 1107440 w 1778000"/>
              <a:gd name="connsiteY16" fmla="*/ 4511040 h 6695440"/>
              <a:gd name="connsiteX17" fmla="*/ 878840 w 1778000"/>
              <a:gd name="connsiteY17" fmla="*/ 4978400 h 6695440"/>
              <a:gd name="connsiteX18" fmla="*/ 990600 w 1778000"/>
              <a:gd name="connsiteY18" fmla="*/ 5659120 h 6695440"/>
              <a:gd name="connsiteX19" fmla="*/ 1061720 w 1778000"/>
              <a:gd name="connsiteY19" fmla="*/ 6035040 h 6695440"/>
              <a:gd name="connsiteX20" fmla="*/ 787400 w 1778000"/>
              <a:gd name="connsiteY20" fmla="*/ 6355080 h 6695440"/>
              <a:gd name="connsiteX21" fmla="*/ 619760 w 1778000"/>
              <a:gd name="connsiteY21" fmla="*/ 6664960 h 6695440"/>
              <a:gd name="connsiteX22" fmla="*/ 299720 w 1778000"/>
              <a:gd name="connsiteY22" fmla="*/ 6695440 h 6695440"/>
              <a:gd name="connsiteX23" fmla="*/ 0 w 1778000"/>
              <a:gd name="connsiteY23" fmla="*/ 6568440 h 6695440"/>
              <a:gd name="connsiteX0" fmla="*/ 1173480 w 1778000"/>
              <a:gd name="connsiteY0" fmla="*/ 0 h 6720637"/>
              <a:gd name="connsiteX1" fmla="*/ 1437640 w 1778000"/>
              <a:gd name="connsiteY1" fmla="*/ 299720 h 6720637"/>
              <a:gd name="connsiteX2" fmla="*/ 1473200 w 1778000"/>
              <a:gd name="connsiteY2" fmla="*/ 513080 h 6720637"/>
              <a:gd name="connsiteX3" fmla="*/ 1661160 w 1778000"/>
              <a:gd name="connsiteY3" fmla="*/ 670560 h 6720637"/>
              <a:gd name="connsiteX4" fmla="*/ 1778000 w 1778000"/>
              <a:gd name="connsiteY4" fmla="*/ 843280 h 6720637"/>
              <a:gd name="connsiteX5" fmla="*/ 1727200 w 1778000"/>
              <a:gd name="connsiteY5" fmla="*/ 904240 h 6720637"/>
              <a:gd name="connsiteX6" fmla="*/ 1778000 w 1778000"/>
              <a:gd name="connsiteY6" fmla="*/ 1214120 h 6720637"/>
              <a:gd name="connsiteX7" fmla="*/ 1661160 w 1778000"/>
              <a:gd name="connsiteY7" fmla="*/ 1300480 h 6720637"/>
              <a:gd name="connsiteX8" fmla="*/ 1772920 w 1778000"/>
              <a:gd name="connsiteY8" fmla="*/ 1432560 h 6720637"/>
              <a:gd name="connsiteX9" fmla="*/ 1747520 w 1778000"/>
              <a:gd name="connsiteY9" fmla="*/ 1554480 h 6720637"/>
              <a:gd name="connsiteX10" fmla="*/ 1696720 w 1778000"/>
              <a:gd name="connsiteY10" fmla="*/ 1651000 h 6720637"/>
              <a:gd name="connsiteX11" fmla="*/ 1778000 w 1778000"/>
              <a:gd name="connsiteY11" fmla="*/ 1849120 h 6720637"/>
              <a:gd name="connsiteX12" fmla="*/ 1722120 w 1778000"/>
              <a:gd name="connsiteY12" fmla="*/ 2143760 h 6720637"/>
              <a:gd name="connsiteX13" fmla="*/ 1549400 w 1778000"/>
              <a:gd name="connsiteY13" fmla="*/ 2758440 h 6720637"/>
              <a:gd name="connsiteX14" fmla="*/ 1300480 w 1778000"/>
              <a:gd name="connsiteY14" fmla="*/ 3012440 h 6720637"/>
              <a:gd name="connsiteX15" fmla="*/ 1219200 w 1778000"/>
              <a:gd name="connsiteY15" fmla="*/ 3723640 h 6720637"/>
              <a:gd name="connsiteX16" fmla="*/ 1107440 w 1778000"/>
              <a:gd name="connsiteY16" fmla="*/ 4511040 h 6720637"/>
              <a:gd name="connsiteX17" fmla="*/ 878840 w 1778000"/>
              <a:gd name="connsiteY17" fmla="*/ 4978400 h 6720637"/>
              <a:gd name="connsiteX18" fmla="*/ 990600 w 1778000"/>
              <a:gd name="connsiteY18" fmla="*/ 5659120 h 6720637"/>
              <a:gd name="connsiteX19" fmla="*/ 1061720 w 1778000"/>
              <a:gd name="connsiteY19" fmla="*/ 6035040 h 6720637"/>
              <a:gd name="connsiteX20" fmla="*/ 787400 w 1778000"/>
              <a:gd name="connsiteY20" fmla="*/ 6355080 h 6720637"/>
              <a:gd name="connsiteX21" fmla="*/ 619760 w 1778000"/>
              <a:gd name="connsiteY21" fmla="*/ 6664960 h 6720637"/>
              <a:gd name="connsiteX22" fmla="*/ 306019 w 1778000"/>
              <a:gd name="connsiteY22" fmla="*/ 6720637 h 6720637"/>
              <a:gd name="connsiteX23" fmla="*/ 0 w 1778000"/>
              <a:gd name="connsiteY23" fmla="*/ 6568440 h 6720637"/>
              <a:gd name="connsiteX0" fmla="*/ 1173480 w 1778000"/>
              <a:gd name="connsiteY0" fmla="*/ 0 h 6720637"/>
              <a:gd name="connsiteX1" fmla="*/ 1473200 w 1778000"/>
              <a:gd name="connsiteY1" fmla="*/ 513080 h 6720637"/>
              <a:gd name="connsiteX2" fmla="*/ 1661160 w 1778000"/>
              <a:gd name="connsiteY2" fmla="*/ 670560 h 6720637"/>
              <a:gd name="connsiteX3" fmla="*/ 1778000 w 1778000"/>
              <a:gd name="connsiteY3" fmla="*/ 843280 h 6720637"/>
              <a:gd name="connsiteX4" fmla="*/ 1727200 w 1778000"/>
              <a:gd name="connsiteY4" fmla="*/ 904240 h 6720637"/>
              <a:gd name="connsiteX5" fmla="*/ 1778000 w 1778000"/>
              <a:gd name="connsiteY5" fmla="*/ 1214120 h 6720637"/>
              <a:gd name="connsiteX6" fmla="*/ 1661160 w 1778000"/>
              <a:gd name="connsiteY6" fmla="*/ 1300480 h 6720637"/>
              <a:gd name="connsiteX7" fmla="*/ 1772920 w 1778000"/>
              <a:gd name="connsiteY7" fmla="*/ 1432560 h 6720637"/>
              <a:gd name="connsiteX8" fmla="*/ 1747520 w 1778000"/>
              <a:gd name="connsiteY8" fmla="*/ 1554480 h 6720637"/>
              <a:gd name="connsiteX9" fmla="*/ 1696720 w 1778000"/>
              <a:gd name="connsiteY9" fmla="*/ 1651000 h 6720637"/>
              <a:gd name="connsiteX10" fmla="*/ 1778000 w 1778000"/>
              <a:gd name="connsiteY10" fmla="*/ 1849120 h 6720637"/>
              <a:gd name="connsiteX11" fmla="*/ 1722120 w 1778000"/>
              <a:gd name="connsiteY11" fmla="*/ 2143760 h 6720637"/>
              <a:gd name="connsiteX12" fmla="*/ 1549400 w 1778000"/>
              <a:gd name="connsiteY12" fmla="*/ 2758440 h 6720637"/>
              <a:gd name="connsiteX13" fmla="*/ 1300480 w 1778000"/>
              <a:gd name="connsiteY13" fmla="*/ 3012440 h 6720637"/>
              <a:gd name="connsiteX14" fmla="*/ 1219200 w 1778000"/>
              <a:gd name="connsiteY14" fmla="*/ 3723640 h 6720637"/>
              <a:gd name="connsiteX15" fmla="*/ 1107440 w 1778000"/>
              <a:gd name="connsiteY15" fmla="*/ 4511040 h 6720637"/>
              <a:gd name="connsiteX16" fmla="*/ 878840 w 1778000"/>
              <a:gd name="connsiteY16" fmla="*/ 4978400 h 6720637"/>
              <a:gd name="connsiteX17" fmla="*/ 990600 w 1778000"/>
              <a:gd name="connsiteY17" fmla="*/ 5659120 h 6720637"/>
              <a:gd name="connsiteX18" fmla="*/ 1061720 w 1778000"/>
              <a:gd name="connsiteY18" fmla="*/ 6035040 h 6720637"/>
              <a:gd name="connsiteX19" fmla="*/ 787400 w 1778000"/>
              <a:gd name="connsiteY19" fmla="*/ 6355080 h 6720637"/>
              <a:gd name="connsiteX20" fmla="*/ 619760 w 1778000"/>
              <a:gd name="connsiteY20" fmla="*/ 6664960 h 6720637"/>
              <a:gd name="connsiteX21" fmla="*/ 306019 w 1778000"/>
              <a:gd name="connsiteY21" fmla="*/ 6720637 h 6720637"/>
              <a:gd name="connsiteX22" fmla="*/ 0 w 1778000"/>
              <a:gd name="connsiteY22" fmla="*/ 6568440 h 6720637"/>
              <a:gd name="connsiteX0" fmla="*/ 1173480 w 1778000"/>
              <a:gd name="connsiteY0" fmla="*/ 0 h 6720637"/>
              <a:gd name="connsiteX1" fmla="*/ 1661160 w 1778000"/>
              <a:gd name="connsiteY1" fmla="*/ 670560 h 6720637"/>
              <a:gd name="connsiteX2" fmla="*/ 1778000 w 1778000"/>
              <a:gd name="connsiteY2" fmla="*/ 843280 h 6720637"/>
              <a:gd name="connsiteX3" fmla="*/ 1727200 w 1778000"/>
              <a:gd name="connsiteY3" fmla="*/ 904240 h 6720637"/>
              <a:gd name="connsiteX4" fmla="*/ 1778000 w 1778000"/>
              <a:gd name="connsiteY4" fmla="*/ 1214120 h 6720637"/>
              <a:gd name="connsiteX5" fmla="*/ 1661160 w 1778000"/>
              <a:gd name="connsiteY5" fmla="*/ 1300480 h 6720637"/>
              <a:gd name="connsiteX6" fmla="*/ 1772920 w 1778000"/>
              <a:gd name="connsiteY6" fmla="*/ 1432560 h 6720637"/>
              <a:gd name="connsiteX7" fmla="*/ 1747520 w 1778000"/>
              <a:gd name="connsiteY7" fmla="*/ 1554480 h 6720637"/>
              <a:gd name="connsiteX8" fmla="*/ 1696720 w 1778000"/>
              <a:gd name="connsiteY8" fmla="*/ 1651000 h 6720637"/>
              <a:gd name="connsiteX9" fmla="*/ 1778000 w 1778000"/>
              <a:gd name="connsiteY9" fmla="*/ 1849120 h 6720637"/>
              <a:gd name="connsiteX10" fmla="*/ 1722120 w 1778000"/>
              <a:gd name="connsiteY10" fmla="*/ 2143760 h 6720637"/>
              <a:gd name="connsiteX11" fmla="*/ 1549400 w 1778000"/>
              <a:gd name="connsiteY11" fmla="*/ 2758440 h 6720637"/>
              <a:gd name="connsiteX12" fmla="*/ 1300480 w 1778000"/>
              <a:gd name="connsiteY12" fmla="*/ 3012440 h 6720637"/>
              <a:gd name="connsiteX13" fmla="*/ 1219200 w 1778000"/>
              <a:gd name="connsiteY13" fmla="*/ 3723640 h 6720637"/>
              <a:gd name="connsiteX14" fmla="*/ 1107440 w 1778000"/>
              <a:gd name="connsiteY14" fmla="*/ 4511040 h 6720637"/>
              <a:gd name="connsiteX15" fmla="*/ 878840 w 1778000"/>
              <a:gd name="connsiteY15" fmla="*/ 4978400 h 6720637"/>
              <a:gd name="connsiteX16" fmla="*/ 990600 w 1778000"/>
              <a:gd name="connsiteY16" fmla="*/ 5659120 h 6720637"/>
              <a:gd name="connsiteX17" fmla="*/ 1061720 w 1778000"/>
              <a:gd name="connsiteY17" fmla="*/ 6035040 h 6720637"/>
              <a:gd name="connsiteX18" fmla="*/ 787400 w 1778000"/>
              <a:gd name="connsiteY18" fmla="*/ 6355080 h 6720637"/>
              <a:gd name="connsiteX19" fmla="*/ 619760 w 1778000"/>
              <a:gd name="connsiteY19" fmla="*/ 6664960 h 6720637"/>
              <a:gd name="connsiteX20" fmla="*/ 306019 w 1778000"/>
              <a:gd name="connsiteY20" fmla="*/ 6720637 h 6720637"/>
              <a:gd name="connsiteX21" fmla="*/ 0 w 1778000"/>
              <a:gd name="connsiteY21" fmla="*/ 6568440 h 672063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087880 h 6050077"/>
              <a:gd name="connsiteX11" fmla="*/ 1300480 w 1778000"/>
              <a:gd name="connsiteY11" fmla="*/ 2341880 h 6050077"/>
              <a:gd name="connsiteX12" fmla="*/ 1219200 w 1778000"/>
              <a:gd name="connsiteY12" fmla="*/ 3053080 h 6050077"/>
              <a:gd name="connsiteX13" fmla="*/ 1107440 w 1778000"/>
              <a:gd name="connsiteY13" fmla="*/ 38404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087880 h 6050077"/>
              <a:gd name="connsiteX11" fmla="*/ 1300480 w 1778000"/>
              <a:gd name="connsiteY11" fmla="*/ 2341880 h 6050077"/>
              <a:gd name="connsiteX12" fmla="*/ 1219200 w 1778000"/>
              <a:gd name="connsiteY12" fmla="*/ 3053080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087880 h 6050077"/>
              <a:gd name="connsiteX11" fmla="*/ 1199693 w 1778000"/>
              <a:gd name="connsiteY11" fmla="*/ 2322983 h 6050077"/>
              <a:gd name="connsiteX12" fmla="*/ 1219200 w 1778000"/>
              <a:gd name="connsiteY12" fmla="*/ 3053080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087880 h 6050077"/>
              <a:gd name="connsiteX11" fmla="*/ 1199693 w 1778000"/>
              <a:gd name="connsiteY11" fmla="*/ 2322983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087880 h 6050077"/>
              <a:gd name="connsiteX11" fmla="*/ 1199693 w 1778000"/>
              <a:gd name="connsiteY11" fmla="*/ 2398573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087880 h 6050077"/>
              <a:gd name="connsiteX11" fmla="*/ 1250086 w 1778000"/>
              <a:gd name="connsiteY11" fmla="*/ 2430069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722120 w 1778000"/>
              <a:gd name="connsiteY9" fmla="*/ 1473200 h 6050077"/>
              <a:gd name="connsiteX10" fmla="*/ 1549400 w 1778000"/>
              <a:gd name="connsiteY10" fmla="*/ 2131975 h 6050077"/>
              <a:gd name="connsiteX11" fmla="*/ 1250086 w 1778000"/>
              <a:gd name="connsiteY11" fmla="*/ 2430069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178560 h 6050077"/>
              <a:gd name="connsiteX9" fmla="*/ 1690624 w 1778000"/>
              <a:gd name="connsiteY9" fmla="*/ 1473200 h 6050077"/>
              <a:gd name="connsiteX10" fmla="*/ 1549400 w 1778000"/>
              <a:gd name="connsiteY10" fmla="*/ 2131975 h 6050077"/>
              <a:gd name="connsiteX11" fmla="*/ 1250086 w 1778000"/>
              <a:gd name="connsiteY11" fmla="*/ 2430069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96720 w 1778000"/>
              <a:gd name="connsiteY7" fmla="*/ 980440 h 6050077"/>
              <a:gd name="connsiteX8" fmla="*/ 1778000 w 1778000"/>
              <a:gd name="connsiteY8" fmla="*/ 1216355 h 6050077"/>
              <a:gd name="connsiteX9" fmla="*/ 1690624 w 1778000"/>
              <a:gd name="connsiteY9" fmla="*/ 1473200 h 6050077"/>
              <a:gd name="connsiteX10" fmla="*/ 1549400 w 1778000"/>
              <a:gd name="connsiteY10" fmla="*/ 2131975 h 6050077"/>
              <a:gd name="connsiteX11" fmla="*/ 1250086 w 1778000"/>
              <a:gd name="connsiteY11" fmla="*/ 2430069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47520 w 1778000"/>
              <a:gd name="connsiteY6" fmla="*/ 883920 h 6050077"/>
              <a:gd name="connsiteX7" fmla="*/ 1665224 w 1778000"/>
              <a:gd name="connsiteY7" fmla="*/ 1018235 h 6050077"/>
              <a:gd name="connsiteX8" fmla="*/ 1778000 w 1778000"/>
              <a:gd name="connsiteY8" fmla="*/ 1216355 h 6050077"/>
              <a:gd name="connsiteX9" fmla="*/ 1690624 w 1778000"/>
              <a:gd name="connsiteY9" fmla="*/ 1473200 h 6050077"/>
              <a:gd name="connsiteX10" fmla="*/ 1549400 w 1778000"/>
              <a:gd name="connsiteY10" fmla="*/ 2131975 h 6050077"/>
              <a:gd name="connsiteX11" fmla="*/ 1250086 w 1778000"/>
              <a:gd name="connsiteY11" fmla="*/ 2430069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8000"/>
              <a:gd name="connsiteY0" fmla="*/ 0 h 6050077"/>
              <a:gd name="connsiteX1" fmla="*/ 1778000 w 1778000"/>
              <a:gd name="connsiteY1" fmla="*/ 172720 h 6050077"/>
              <a:gd name="connsiteX2" fmla="*/ 1727200 w 1778000"/>
              <a:gd name="connsiteY2" fmla="*/ 233680 h 6050077"/>
              <a:gd name="connsiteX3" fmla="*/ 1778000 w 1778000"/>
              <a:gd name="connsiteY3" fmla="*/ 543560 h 6050077"/>
              <a:gd name="connsiteX4" fmla="*/ 1661160 w 1778000"/>
              <a:gd name="connsiteY4" fmla="*/ 629920 h 6050077"/>
              <a:gd name="connsiteX5" fmla="*/ 1772920 w 1778000"/>
              <a:gd name="connsiteY5" fmla="*/ 762000 h 6050077"/>
              <a:gd name="connsiteX6" fmla="*/ 1734922 w 1778000"/>
              <a:gd name="connsiteY6" fmla="*/ 902817 h 6050077"/>
              <a:gd name="connsiteX7" fmla="*/ 1665224 w 1778000"/>
              <a:gd name="connsiteY7" fmla="*/ 1018235 h 6050077"/>
              <a:gd name="connsiteX8" fmla="*/ 1778000 w 1778000"/>
              <a:gd name="connsiteY8" fmla="*/ 1216355 h 6050077"/>
              <a:gd name="connsiteX9" fmla="*/ 1690624 w 1778000"/>
              <a:gd name="connsiteY9" fmla="*/ 1473200 h 6050077"/>
              <a:gd name="connsiteX10" fmla="*/ 1549400 w 1778000"/>
              <a:gd name="connsiteY10" fmla="*/ 2131975 h 6050077"/>
              <a:gd name="connsiteX11" fmla="*/ 1250086 w 1778000"/>
              <a:gd name="connsiteY11" fmla="*/ 2430069 h 6050077"/>
              <a:gd name="connsiteX12" fmla="*/ 1181405 w 1778000"/>
              <a:gd name="connsiteY12" fmla="*/ 3008986 h 6050077"/>
              <a:gd name="connsiteX13" fmla="*/ 1082243 w 1778000"/>
              <a:gd name="connsiteY13" fmla="*/ 3846780 h 6050077"/>
              <a:gd name="connsiteX14" fmla="*/ 878840 w 1778000"/>
              <a:gd name="connsiteY14" fmla="*/ 4307840 h 6050077"/>
              <a:gd name="connsiteX15" fmla="*/ 990600 w 1778000"/>
              <a:gd name="connsiteY15" fmla="*/ 4988560 h 6050077"/>
              <a:gd name="connsiteX16" fmla="*/ 1061720 w 1778000"/>
              <a:gd name="connsiteY16" fmla="*/ 5364480 h 6050077"/>
              <a:gd name="connsiteX17" fmla="*/ 787400 w 1778000"/>
              <a:gd name="connsiteY17" fmla="*/ 5684520 h 6050077"/>
              <a:gd name="connsiteX18" fmla="*/ 619760 w 1778000"/>
              <a:gd name="connsiteY18" fmla="*/ 5994400 h 6050077"/>
              <a:gd name="connsiteX19" fmla="*/ 306019 w 1778000"/>
              <a:gd name="connsiteY19" fmla="*/ 6050077 h 6050077"/>
              <a:gd name="connsiteX20" fmla="*/ 0 w 1778000"/>
              <a:gd name="connsiteY20" fmla="*/ 5897880 h 6050077"/>
              <a:gd name="connsiteX0" fmla="*/ 1661160 w 1779219"/>
              <a:gd name="connsiteY0" fmla="*/ 0 h 6050077"/>
              <a:gd name="connsiteX1" fmla="*/ 1778000 w 1779219"/>
              <a:gd name="connsiteY1" fmla="*/ 172720 h 6050077"/>
              <a:gd name="connsiteX2" fmla="*/ 1727200 w 1779219"/>
              <a:gd name="connsiteY2" fmla="*/ 233680 h 6050077"/>
              <a:gd name="connsiteX3" fmla="*/ 1778000 w 1779219"/>
              <a:gd name="connsiteY3" fmla="*/ 543560 h 6050077"/>
              <a:gd name="connsiteX4" fmla="*/ 1661160 w 1779219"/>
              <a:gd name="connsiteY4" fmla="*/ 629920 h 6050077"/>
              <a:gd name="connsiteX5" fmla="*/ 1779219 w 1779219"/>
              <a:gd name="connsiteY5" fmla="*/ 787197 h 6050077"/>
              <a:gd name="connsiteX6" fmla="*/ 1734922 w 1779219"/>
              <a:gd name="connsiteY6" fmla="*/ 902817 h 6050077"/>
              <a:gd name="connsiteX7" fmla="*/ 1665224 w 1779219"/>
              <a:gd name="connsiteY7" fmla="*/ 1018235 h 6050077"/>
              <a:gd name="connsiteX8" fmla="*/ 1778000 w 1779219"/>
              <a:gd name="connsiteY8" fmla="*/ 1216355 h 6050077"/>
              <a:gd name="connsiteX9" fmla="*/ 1690624 w 1779219"/>
              <a:gd name="connsiteY9" fmla="*/ 1473200 h 6050077"/>
              <a:gd name="connsiteX10" fmla="*/ 1549400 w 1779219"/>
              <a:gd name="connsiteY10" fmla="*/ 2131975 h 6050077"/>
              <a:gd name="connsiteX11" fmla="*/ 1250086 w 1779219"/>
              <a:gd name="connsiteY11" fmla="*/ 2430069 h 6050077"/>
              <a:gd name="connsiteX12" fmla="*/ 1181405 w 1779219"/>
              <a:gd name="connsiteY12" fmla="*/ 3008986 h 6050077"/>
              <a:gd name="connsiteX13" fmla="*/ 1082243 w 1779219"/>
              <a:gd name="connsiteY13" fmla="*/ 3846780 h 6050077"/>
              <a:gd name="connsiteX14" fmla="*/ 878840 w 1779219"/>
              <a:gd name="connsiteY14" fmla="*/ 4307840 h 6050077"/>
              <a:gd name="connsiteX15" fmla="*/ 990600 w 1779219"/>
              <a:gd name="connsiteY15" fmla="*/ 4988560 h 6050077"/>
              <a:gd name="connsiteX16" fmla="*/ 1061720 w 1779219"/>
              <a:gd name="connsiteY16" fmla="*/ 5364480 h 6050077"/>
              <a:gd name="connsiteX17" fmla="*/ 787400 w 1779219"/>
              <a:gd name="connsiteY17" fmla="*/ 5684520 h 6050077"/>
              <a:gd name="connsiteX18" fmla="*/ 619760 w 1779219"/>
              <a:gd name="connsiteY18" fmla="*/ 5994400 h 6050077"/>
              <a:gd name="connsiteX19" fmla="*/ 306019 w 1779219"/>
              <a:gd name="connsiteY19" fmla="*/ 6050077 h 6050077"/>
              <a:gd name="connsiteX20" fmla="*/ 0 w 1779219"/>
              <a:gd name="connsiteY20" fmla="*/ 5897880 h 6050077"/>
              <a:gd name="connsiteX0" fmla="*/ 1661160 w 1779219"/>
              <a:gd name="connsiteY0" fmla="*/ 0 h 6050077"/>
              <a:gd name="connsiteX1" fmla="*/ 1778000 w 1779219"/>
              <a:gd name="connsiteY1" fmla="*/ 172720 h 6050077"/>
              <a:gd name="connsiteX2" fmla="*/ 1727200 w 1779219"/>
              <a:gd name="connsiteY2" fmla="*/ 233680 h 6050077"/>
              <a:gd name="connsiteX3" fmla="*/ 1778000 w 1779219"/>
              <a:gd name="connsiteY3" fmla="*/ 543560 h 6050077"/>
              <a:gd name="connsiteX4" fmla="*/ 1661160 w 1779219"/>
              <a:gd name="connsiteY4" fmla="*/ 648817 h 6050077"/>
              <a:gd name="connsiteX5" fmla="*/ 1779219 w 1779219"/>
              <a:gd name="connsiteY5" fmla="*/ 787197 h 6050077"/>
              <a:gd name="connsiteX6" fmla="*/ 1734922 w 1779219"/>
              <a:gd name="connsiteY6" fmla="*/ 902817 h 6050077"/>
              <a:gd name="connsiteX7" fmla="*/ 1665224 w 1779219"/>
              <a:gd name="connsiteY7" fmla="*/ 1018235 h 6050077"/>
              <a:gd name="connsiteX8" fmla="*/ 1778000 w 1779219"/>
              <a:gd name="connsiteY8" fmla="*/ 1216355 h 6050077"/>
              <a:gd name="connsiteX9" fmla="*/ 1690624 w 1779219"/>
              <a:gd name="connsiteY9" fmla="*/ 1473200 h 6050077"/>
              <a:gd name="connsiteX10" fmla="*/ 1549400 w 1779219"/>
              <a:gd name="connsiteY10" fmla="*/ 2131975 h 6050077"/>
              <a:gd name="connsiteX11" fmla="*/ 1250086 w 1779219"/>
              <a:gd name="connsiteY11" fmla="*/ 2430069 h 6050077"/>
              <a:gd name="connsiteX12" fmla="*/ 1181405 w 1779219"/>
              <a:gd name="connsiteY12" fmla="*/ 3008986 h 6050077"/>
              <a:gd name="connsiteX13" fmla="*/ 1082243 w 1779219"/>
              <a:gd name="connsiteY13" fmla="*/ 3846780 h 6050077"/>
              <a:gd name="connsiteX14" fmla="*/ 878840 w 1779219"/>
              <a:gd name="connsiteY14" fmla="*/ 4307840 h 6050077"/>
              <a:gd name="connsiteX15" fmla="*/ 990600 w 1779219"/>
              <a:gd name="connsiteY15" fmla="*/ 4988560 h 6050077"/>
              <a:gd name="connsiteX16" fmla="*/ 1061720 w 1779219"/>
              <a:gd name="connsiteY16" fmla="*/ 5364480 h 6050077"/>
              <a:gd name="connsiteX17" fmla="*/ 787400 w 1779219"/>
              <a:gd name="connsiteY17" fmla="*/ 5684520 h 6050077"/>
              <a:gd name="connsiteX18" fmla="*/ 619760 w 1779219"/>
              <a:gd name="connsiteY18" fmla="*/ 5994400 h 6050077"/>
              <a:gd name="connsiteX19" fmla="*/ 306019 w 1779219"/>
              <a:gd name="connsiteY19" fmla="*/ 6050077 h 6050077"/>
              <a:gd name="connsiteX20" fmla="*/ 0 w 1779219"/>
              <a:gd name="connsiteY20" fmla="*/ 5897880 h 6050077"/>
              <a:gd name="connsiteX0" fmla="*/ 1661160 w 1779219"/>
              <a:gd name="connsiteY0" fmla="*/ 0 h 6050077"/>
              <a:gd name="connsiteX1" fmla="*/ 1778000 w 1779219"/>
              <a:gd name="connsiteY1" fmla="*/ 172720 h 6050077"/>
              <a:gd name="connsiteX2" fmla="*/ 1727200 w 1779219"/>
              <a:gd name="connsiteY2" fmla="*/ 233680 h 6050077"/>
              <a:gd name="connsiteX3" fmla="*/ 1752804 w 1779219"/>
              <a:gd name="connsiteY3" fmla="*/ 543560 h 6050077"/>
              <a:gd name="connsiteX4" fmla="*/ 1661160 w 1779219"/>
              <a:gd name="connsiteY4" fmla="*/ 648817 h 6050077"/>
              <a:gd name="connsiteX5" fmla="*/ 1779219 w 1779219"/>
              <a:gd name="connsiteY5" fmla="*/ 787197 h 6050077"/>
              <a:gd name="connsiteX6" fmla="*/ 1734922 w 1779219"/>
              <a:gd name="connsiteY6" fmla="*/ 902817 h 6050077"/>
              <a:gd name="connsiteX7" fmla="*/ 1665224 w 1779219"/>
              <a:gd name="connsiteY7" fmla="*/ 1018235 h 6050077"/>
              <a:gd name="connsiteX8" fmla="*/ 1778000 w 1779219"/>
              <a:gd name="connsiteY8" fmla="*/ 1216355 h 6050077"/>
              <a:gd name="connsiteX9" fmla="*/ 1690624 w 1779219"/>
              <a:gd name="connsiteY9" fmla="*/ 1473200 h 6050077"/>
              <a:gd name="connsiteX10" fmla="*/ 1549400 w 1779219"/>
              <a:gd name="connsiteY10" fmla="*/ 2131975 h 6050077"/>
              <a:gd name="connsiteX11" fmla="*/ 1250086 w 1779219"/>
              <a:gd name="connsiteY11" fmla="*/ 2430069 h 6050077"/>
              <a:gd name="connsiteX12" fmla="*/ 1181405 w 1779219"/>
              <a:gd name="connsiteY12" fmla="*/ 3008986 h 6050077"/>
              <a:gd name="connsiteX13" fmla="*/ 1082243 w 1779219"/>
              <a:gd name="connsiteY13" fmla="*/ 3846780 h 6050077"/>
              <a:gd name="connsiteX14" fmla="*/ 878840 w 1779219"/>
              <a:gd name="connsiteY14" fmla="*/ 4307840 h 6050077"/>
              <a:gd name="connsiteX15" fmla="*/ 990600 w 1779219"/>
              <a:gd name="connsiteY15" fmla="*/ 4988560 h 6050077"/>
              <a:gd name="connsiteX16" fmla="*/ 1061720 w 1779219"/>
              <a:gd name="connsiteY16" fmla="*/ 5364480 h 6050077"/>
              <a:gd name="connsiteX17" fmla="*/ 787400 w 1779219"/>
              <a:gd name="connsiteY17" fmla="*/ 5684520 h 6050077"/>
              <a:gd name="connsiteX18" fmla="*/ 619760 w 1779219"/>
              <a:gd name="connsiteY18" fmla="*/ 5994400 h 6050077"/>
              <a:gd name="connsiteX19" fmla="*/ 306019 w 1779219"/>
              <a:gd name="connsiteY19" fmla="*/ 6050077 h 6050077"/>
              <a:gd name="connsiteX20" fmla="*/ 0 w 1779219"/>
              <a:gd name="connsiteY20" fmla="*/ 5897880 h 6050077"/>
              <a:gd name="connsiteX0" fmla="*/ 1661160 w 1779219"/>
              <a:gd name="connsiteY0" fmla="*/ 0 h 6050077"/>
              <a:gd name="connsiteX1" fmla="*/ 1778000 w 1779219"/>
              <a:gd name="connsiteY1" fmla="*/ 172720 h 6050077"/>
              <a:gd name="connsiteX2" fmla="*/ 1695704 w 1779219"/>
              <a:gd name="connsiteY2" fmla="*/ 214782 h 6050077"/>
              <a:gd name="connsiteX3" fmla="*/ 1752804 w 1779219"/>
              <a:gd name="connsiteY3" fmla="*/ 543560 h 6050077"/>
              <a:gd name="connsiteX4" fmla="*/ 1661160 w 1779219"/>
              <a:gd name="connsiteY4" fmla="*/ 648817 h 6050077"/>
              <a:gd name="connsiteX5" fmla="*/ 1779219 w 1779219"/>
              <a:gd name="connsiteY5" fmla="*/ 787197 h 6050077"/>
              <a:gd name="connsiteX6" fmla="*/ 1734922 w 1779219"/>
              <a:gd name="connsiteY6" fmla="*/ 902817 h 6050077"/>
              <a:gd name="connsiteX7" fmla="*/ 1665224 w 1779219"/>
              <a:gd name="connsiteY7" fmla="*/ 1018235 h 6050077"/>
              <a:gd name="connsiteX8" fmla="*/ 1778000 w 1779219"/>
              <a:gd name="connsiteY8" fmla="*/ 1216355 h 6050077"/>
              <a:gd name="connsiteX9" fmla="*/ 1690624 w 1779219"/>
              <a:gd name="connsiteY9" fmla="*/ 1473200 h 6050077"/>
              <a:gd name="connsiteX10" fmla="*/ 1549400 w 1779219"/>
              <a:gd name="connsiteY10" fmla="*/ 2131975 h 6050077"/>
              <a:gd name="connsiteX11" fmla="*/ 1250086 w 1779219"/>
              <a:gd name="connsiteY11" fmla="*/ 2430069 h 6050077"/>
              <a:gd name="connsiteX12" fmla="*/ 1181405 w 1779219"/>
              <a:gd name="connsiteY12" fmla="*/ 3008986 h 6050077"/>
              <a:gd name="connsiteX13" fmla="*/ 1082243 w 1779219"/>
              <a:gd name="connsiteY13" fmla="*/ 3846780 h 6050077"/>
              <a:gd name="connsiteX14" fmla="*/ 878840 w 1779219"/>
              <a:gd name="connsiteY14" fmla="*/ 4307840 h 6050077"/>
              <a:gd name="connsiteX15" fmla="*/ 990600 w 1779219"/>
              <a:gd name="connsiteY15" fmla="*/ 4988560 h 6050077"/>
              <a:gd name="connsiteX16" fmla="*/ 1061720 w 1779219"/>
              <a:gd name="connsiteY16" fmla="*/ 5364480 h 6050077"/>
              <a:gd name="connsiteX17" fmla="*/ 787400 w 1779219"/>
              <a:gd name="connsiteY17" fmla="*/ 5684520 h 6050077"/>
              <a:gd name="connsiteX18" fmla="*/ 619760 w 1779219"/>
              <a:gd name="connsiteY18" fmla="*/ 5994400 h 6050077"/>
              <a:gd name="connsiteX19" fmla="*/ 306019 w 1779219"/>
              <a:gd name="connsiteY19" fmla="*/ 6050077 h 6050077"/>
              <a:gd name="connsiteX20" fmla="*/ 0 w 1779219"/>
              <a:gd name="connsiteY20" fmla="*/ 5897880 h 6050077"/>
              <a:gd name="connsiteX0" fmla="*/ 1661160 w 1779219"/>
              <a:gd name="connsiteY0" fmla="*/ 0 h 6050077"/>
              <a:gd name="connsiteX1" fmla="*/ 1752804 w 1779219"/>
              <a:gd name="connsiteY1" fmla="*/ 147523 h 6050077"/>
              <a:gd name="connsiteX2" fmla="*/ 1695704 w 1779219"/>
              <a:gd name="connsiteY2" fmla="*/ 214782 h 6050077"/>
              <a:gd name="connsiteX3" fmla="*/ 1752804 w 1779219"/>
              <a:gd name="connsiteY3" fmla="*/ 543560 h 6050077"/>
              <a:gd name="connsiteX4" fmla="*/ 1661160 w 1779219"/>
              <a:gd name="connsiteY4" fmla="*/ 648817 h 6050077"/>
              <a:gd name="connsiteX5" fmla="*/ 1779219 w 1779219"/>
              <a:gd name="connsiteY5" fmla="*/ 787197 h 6050077"/>
              <a:gd name="connsiteX6" fmla="*/ 1734922 w 1779219"/>
              <a:gd name="connsiteY6" fmla="*/ 902817 h 6050077"/>
              <a:gd name="connsiteX7" fmla="*/ 1665224 w 1779219"/>
              <a:gd name="connsiteY7" fmla="*/ 1018235 h 6050077"/>
              <a:gd name="connsiteX8" fmla="*/ 1778000 w 1779219"/>
              <a:gd name="connsiteY8" fmla="*/ 1216355 h 6050077"/>
              <a:gd name="connsiteX9" fmla="*/ 1690624 w 1779219"/>
              <a:gd name="connsiteY9" fmla="*/ 1473200 h 6050077"/>
              <a:gd name="connsiteX10" fmla="*/ 1549400 w 1779219"/>
              <a:gd name="connsiteY10" fmla="*/ 2131975 h 6050077"/>
              <a:gd name="connsiteX11" fmla="*/ 1250086 w 1779219"/>
              <a:gd name="connsiteY11" fmla="*/ 2430069 h 6050077"/>
              <a:gd name="connsiteX12" fmla="*/ 1181405 w 1779219"/>
              <a:gd name="connsiteY12" fmla="*/ 3008986 h 6050077"/>
              <a:gd name="connsiteX13" fmla="*/ 1082243 w 1779219"/>
              <a:gd name="connsiteY13" fmla="*/ 3846780 h 6050077"/>
              <a:gd name="connsiteX14" fmla="*/ 878840 w 1779219"/>
              <a:gd name="connsiteY14" fmla="*/ 4307840 h 6050077"/>
              <a:gd name="connsiteX15" fmla="*/ 990600 w 1779219"/>
              <a:gd name="connsiteY15" fmla="*/ 4988560 h 6050077"/>
              <a:gd name="connsiteX16" fmla="*/ 1061720 w 1779219"/>
              <a:gd name="connsiteY16" fmla="*/ 5364480 h 6050077"/>
              <a:gd name="connsiteX17" fmla="*/ 787400 w 1779219"/>
              <a:gd name="connsiteY17" fmla="*/ 5684520 h 6050077"/>
              <a:gd name="connsiteX18" fmla="*/ 619760 w 1779219"/>
              <a:gd name="connsiteY18" fmla="*/ 5994400 h 6050077"/>
              <a:gd name="connsiteX19" fmla="*/ 306019 w 1779219"/>
              <a:gd name="connsiteY19" fmla="*/ 6050077 h 6050077"/>
              <a:gd name="connsiteX20" fmla="*/ 0 w 1779219"/>
              <a:gd name="connsiteY20" fmla="*/ 5897880 h 6050077"/>
              <a:gd name="connsiteX0" fmla="*/ 1661160 w 1779219"/>
              <a:gd name="connsiteY0" fmla="*/ 6148 h 6056225"/>
              <a:gd name="connsiteX1" fmla="*/ 1647388 w 1779219"/>
              <a:gd name="connsiteY1" fmla="*/ 0 h 6056225"/>
              <a:gd name="connsiteX2" fmla="*/ 1752804 w 1779219"/>
              <a:gd name="connsiteY2" fmla="*/ 153671 h 6056225"/>
              <a:gd name="connsiteX3" fmla="*/ 1695704 w 1779219"/>
              <a:gd name="connsiteY3" fmla="*/ 220930 h 6056225"/>
              <a:gd name="connsiteX4" fmla="*/ 1752804 w 1779219"/>
              <a:gd name="connsiteY4" fmla="*/ 549708 h 6056225"/>
              <a:gd name="connsiteX5" fmla="*/ 1661160 w 1779219"/>
              <a:gd name="connsiteY5" fmla="*/ 654965 h 6056225"/>
              <a:gd name="connsiteX6" fmla="*/ 1779219 w 1779219"/>
              <a:gd name="connsiteY6" fmla="*/ 793345 h 6056225"/>
              <a:gd name="connsiteX7" fmla="*/ 1734922 w 1779219"/>
              <a:gd name="connsiteY7" fmla="*/ 908965 h 6056225"/>
              <a:gd name="connsiteX8" fmla="*/ 1665224 w 1779219"/>
              <a:gd name="connsiteY8" fmla="*/ 1024383 h 6056225"/>
              <a:gd name="connsiteX9" fmla="*/ 1778000 w 1779219"/>
              <a:gd name="connsiteY9" fmla="*/ 1222503 h 6056225"/>
              <a:gd name="connsiteX10" fmla="*/ 1690624 w 1779219"/>
              <a:gd name="connsiteY10" fmla="*/ 1479348 h 6056225"/>
              <a:gd name="connsiteX11" fmla="*/ 1549400 w 1779219"/>
              <a:gd name="connsiteY11" fmla="*/ 2138123 h 6056225"/>
              <a:gd name="connsiteX12" fmla="*/ 1250086 w 1779219"/>
              <a:gd name="connsiteY12" fmla="*/ 2436217 h 6056225"/>
              <a:gd name="connsiteX13" fmla="*/ 1181405 w 1779219"/>
              <a:gd name="connsiteY13" fmla="*/ 3015134 h 6056225"/>
              <a:gd name="connsiteX14" fmla="*/ 1082243 w 1779219"/>
              <a:gd name="connsiteY14" fmla="*/ 3852928 h 6056225"/>
              <a:gd name="connsiteX15" fmla="*/ 878840 w 1779219"/>
              <a:gd name="connsiteY15" fmla="*/ 4313988 h 6056225"/>
              <a:gd name="connsiteX16" fmla="*/ 990600 w 1779219"/>
              <a:gd name="connsiteY16" fmla="*/ 4994708 h 6056225"/>
              <a:gd name="connsiteX17" fmla="*/ 1061720 w 1779219"/>
              <a:gd name="connsiteY17" fmla="*/ 5370628 h 6056225"/>
              <a:gd name="connsiteX18" fmla="*/ 787400 w 1779219"/>
              <a:gd name="connsiteY18" fmla="*/ 5690668 h 6056225"/>
              <a:gd name="connsiteX19" fmla="*/ 619760 w 1779219"/>
              <a:gd name="connsiteY19" fmla="*/ 6000548 h 6056225"/>
              <a:gd name="connsiteX20" fmla="*/ 306019 w 1779219"/>
              <a:gd name="connsiteY20" fmla="*/ 6056225 h 6056225"/>
              <a:gd name="connsiteX21" fmla="*/ 0 w 1779219"/>
              <a:gd name="connsiteY21" fmla="*/ 5904028 h 6056225"/>
              <a:gd name="connsiteX0" fmla="*/ 1661160 w 1779219"/>
              <a:gd name="connsiteY0" fmla="*/ 69140 h 6119217"/>
              <a:gd name="connsiteX1" fmla="*/ 1527704 w 1779219"/>
              <a:gd name="connsiteY1" fmla="*/ 0 h 6119217"/>
              <a:gd name="connsiteX2" fmla="*/ 1752804 w 1779219"/>
              <a:gd name="connsiteY2" fmla="*/ 216663 h 6119217"/>
              <a:gd name="connsiteX3" fmla="*/ 1695704 w 1779219"/>
              <a:gd name="connsiteY3" fmla="*/ 283922 h 6119217"/>
              <a:gd name="connsiteX4" fmla="*/ 1752804 w 1779219"/>
              <a:gd name="connsiteY4" fmla="*/ 612700 h 6119217"/>
              <a:gd name="connsiteX5" fmla="*/ 1661160 w 1779219"/>
              <a:gd name="connsiteY5" fmla="*/ 717957 h 6119217"/>
              <a:gd name="connsiteX6" fmla="*/ 1779219 w 1779219"/>
              <a:gd name="connsiteY6" fmla="*/ 856337 h 6119217"/>
              <a:gd name="connsiteX7" fmla="*/ 1734922 w 1779219"/>
              <a:gd name="connsiteY7" fmla="*/ 971957 h 6119217"/>
              <a:gd name="connsiteX8" fmla="*/ 1665224 w 1779219"/>
              <a:gd name="connsiteY8" fmla="*/ 1087375 h 6119217"/>
              <a:gd name="connsiteX9" fmla="*/ 1778000 w 1779219"/>
              <a:gd name="connsiteY9" fmla="*/ 1285495 h 6119217"/>
              <a:gd name="connsiteX10" fmla="*/ 1690624 w 1779219"/>
              <a:gd name="connsiteY10" fmla="*/ 1542340 h 6119217"/>
              <a:gd name="connsiteX11" fmla="*/ 1549400 w 1779219"/>
              <a:gd name="connsiteY11" fmla="*/ 2201115 h 6119217"/>
              <a:gd name="connsiteX12" fmla="*/ 1250086 w 1779219"/>
              <a:gd name="connsiteY12" fmla="*/ 2499209 h 6119217"/>
              <a:gd name="connsiteX13" fmla="*/ 1181405 w 1779219"/>
              <a:gd name="connsiteY13" fmla="*/ 3078126 h 6119217"/>
              <a:gd name="connsiteX14" fmla="*/ 1082243 w 1779219"/>
              <a:gd name="connsiteY14" fmla="*/ 3915920 h 6119217"/>
              <a:gd name="connsiteX15" fmla="*/ 878840 w 1779219"/>
              <a:gd name="connsiteY15" fmla="*/ 4376980 h 6119217"/>
              <a:gd name="connsiteX16" fmla="*/ 990600 w 1779219"/>
              <a:gd name="connsiteY16" fmla="*/ 5057700 h 6119217"/>
              <a:gd name="connsiteX17" fmla="*/ 1061720 w 1779219"/>
              <a:gd name="connsiteY17" fmla="*/ 5433620 h 6119217"/>
              <a:gd name="connsiteX18" fmla="*/ 787400 w 1779219"/>
              <a:gd name="connsiteY18" fmla="*/ 5753660 h 6119217"/>
              <a:gd name="connsiteX19" fmla="*/ 619760 w 1779219"/>
              <a:gd name="connsiteY19" fmla="*/ 6063540 h 6119217"/>
              <a:gd name="connsiteX20" fmla="*/ 306019 w 1779219"/>
              <a:gd name="connsiteY20" fmla="*/ 6119217 h 6119217"/>
              <a:gd name="connsiteX21" fmla="*/ 0 w 1779219"/>
              <a:gd name="connsiteY21" fmla="*/ 5967020 h 6119217"/>
              <a:gd name="connsiteX0" fmla="*/ 1661160 w 1779219"/>
              <a:gd name="connsiteY0" fmla="*/ 31345 h 6081422"/>
              <a:gd name="connsiteX1" fmla="*/ 1565499 w 1779219"/>
              <a:gd name="connsiteY1" fmla="*/ 0 h 6081422"/>
              <a:gd name="connsiteX2" fmla="*/ 1752804 w 1779219"/>
              <a:gd name="connsiteY2" fmla="*/ 178868 h 6081422"/>
              <a:gd name="connsiteX3" fmla="*/ 1695704 w 1779219"/>
              <a:gd name="connsiteY3" fmla="*/ 246127 h 6081422"/>
              <a:gd name="connsiteX4" fmla="*/ 1752804 w 1779219"/>
              <a:gd name="connsiteY4" fmla="*/ 574905 h 6081422"/>
              <a:gd name="connsiteX5" fmla="*/ 1661160 w 1779219"/>
              <a:gd name="connsiteY5" fmla="*/ 680162 h 6081422"/>
              <a:gd name="connsiteX6" fmla="*/ 1779219 w 1779219"/>
              <a:gd name="connsiteY6" fmla="*/ 818542 h 6081422"/>
              <a:gd name="connsiteX7" fmla="*/ 1734922 w 1779219"/>
              <a:gd name="connsiteY7" fmla="*/ 934162 h 6081422"/>
              <a:gd name="connsiteX8" fmla="*/ 1665224 w 1779219"/>
              <a:gd name="connsiteY8" fmla="*/ 1049580 h 6081422"/>
              <a:gd name="connsiteX9" fmla="*/ 1778000 w 1779219"/>
              <a:gd name="connsiteY9" fmla="*/ 1247700 h 6081422"/>
              <a:gd name="connsiteX10" fmla="*/ 1690624 w 1779219"/>
              <a:gd name="connsiteY10" fmla="*/ 1504545 h 6081422"/>
              <a:gd name="connsiteX11" fmla="*/ 1549400 w 1779219"/>
              <a:gd name="connsiteY11" fmla="*/ 2163320 h 6081422"/>
              <a:gd name="connsiteX12" fmla="*/ 1250086 w 1779219"/>
              <a:gd name="connsiteY12" fmla="*/ 2461414 h 6081422"/>
              <a:gd name="connsiteX13" fmla="*/ 1181405 w 1779219"/>
              <a:gd name="connsiteY13" fmla="*/ 3040331 h 6081422"/>
              <a:gd name="connsiteX14" fmla="*/ 1082243 w 1779219"/>
              <a:gd name="connsiteY14" fmla="*/ 3878125 h 6081422"/>
              <a:gd name="connsiteX15" fmla="*/ 878840 w 1779219"/>
              <a:gd name="connsiteY15" fmla="*/ 4339185 h 6081422"/>
              <a:gd name="connsiteX16" fmla="*/ 990600 w 1779219"/>
              <a:gd name="connsiteY16" fmla="*/ 5019905 h 6081422"/>
              <a:gd name="connsiteX17" fmla="*/ 1061720 w 1779219"/>
              <a:gd name="connsiteY17" fmla="*/ 5395825 h 6081422"/>
              <a:gd name="connsiteX18" fmla="*/ 787400 w 1779219"/>
              <a:gd name="connsiteY18" fmla="*/ 5715865 h 6081422"/>
              <a:gd name="connsiteX19" fmla="*/ 619760 w 1779219"/>
              <a:gd name="connsiteY19" fmla="*/ 6025745 h 6081422"/>
              <a:gd name="connsiteX20" fmla="*/ 306019 w 1779219"/>
              <a:gd name="connsiteY20" fmla="*/ 6081422 h 6081422"/>
              <a:gd name="connsiteX21" fmla="*/ 0 w 1779219"/>
              <a:gd name="connsiteY21" fmla="*/ 5929225 h 6081422"/>
              <a:gd name="connsiteX0" fmla="*/ 1661160 w 1779219"/>
              <a:gd name="connsiteY0" fmla="*/ 56542 h 6106619"/>
              <a:gd name="connsiteX1" fmla="*/ 1527704 w 1779219"/>
              <a:gd name="connsiteY1" fmla="*/ 0 h 6106619"/>
              <a:gd name="connsiteX2" fmla="*/ 1752804 w 1779219"/>
              <a:gd name="connsiteY2" fmla="*/ 204065 h 6106619"/>
              <a:gd name="connsiteX3" fmla="*/ 1695704 w 1779219"/>
              <a:gd name="connsiteY3" fmla="*/ 271324 h 6106619"/>
              <a:gd name="connsiteX4" fmla="*/ 1752804 w 1779219"/>
              <a:gd name="connsiteY4" fmla="*/ 600102 h 6106619"/>
              <a:gd name="connsiteX5" fmla="*/ 1661160 w 1779219"/>
              <a:gd name="connsiteY5" fmla="*/ 705359 h 6106619"/>
              <a:gd name="connsiteX6" fmla="*/ 1779219 w 1779219"/>
              <a:gd name="connsiteY6" fmla="*/ 843739 h 6106619"/>
              <a:gd name="connsiteX7" fmla="*/ 1734922 w 1779219"/>
              <a:gd name="connsiteY7" fmla="*/ 959359 h 6106619"/>
              <a:gd name="connsiteX8" fmla="*/ 1665224 w 1779219"/>
              <a:gd name="connsiteY8" fmla="*/ 1074777 h 6106619"/>
              <a:gd name="connsiteX9" fmla="*/ 1778000 w 1779219"/>
              <a:gd name="connsiteY9" fmla="*/ 1272897 h 6106619"/>
              <a:gd name="connsiteX10" fmla="*/ 1690624 w 1779219"/>
              <a:gd name="connsiteY10" fmla="*/ 1529742 h 6106619"/>
              <a:gd name="connsiteX11" fmla="*/ 1549400 w 1779219"/>
              <a:gd name="connsiteY11" fmla="*/ 2188517 h 6106619"/>
              <a:gd name="connsiteX12" fmla="*/ 1250086 w 1779219"/>
              <a:gd name="connsiteY12" fmla="*/ 2486611 h 6106619"/>
              <a:gd name="connsiteX13" fmla="*/ 1181405 w 1779219"/>
              <a:gd name="connsiteY13" fmla="*/ 3065528 h 6106619"/>
              <a:gd name="connsiteX14" fmla="*/ 1082243 w 1779219"/>
              <a:gd name="connsiteY14" fmla="*/ 3903322 h 6106619"/>
              <a:gd name="connsiteX15" fmla="*/ 878840 w 1779219"/>
              <a:gd name="connsiteY15" fmla="*/ 4364382 h 6106619"/>
              <a:gd name="connsiteX16" fmla="*/ 990600 w 1779219"/>
              <a:gd name="connsiteY16" fmla="*/ 5045102 h 6106619"/>
              <a:gd name="connsiteX17" fmla="*/ 1061720 w 1779219"/>
              <a:gd name="connsiteY17" fmla="*/ 5421022 h 6106619"/>
              <a:gd name="connsiteX18" fmla="*/ 787400 w 1779219"/>
              <a:gd name="connsiteY18" fmla="*/ 5741062 h 6106619"/>
              <a:gd name="connsiteX19" fmla="*/ 619760 w 1779219"/>
              <a:gd name="connsiteY19" fmla="*/ 6050942 h 6106619"/>
              <a:gd name="connsiteX20" fmla="*/ 306019 w 1779219"/>
              <a:gd name="connsiteY20" fmla="*/ 6106619 h 6106619"/>
              <a:gd name="connsiteX21" fmla="*/ 0 w 1779219"/>
              <a:gd name="connsiteY21" fmla="*/ 5954422 h 6106619"/>
              <a:gd name="connsiteX0" fmla="*/ 1661160 w 1779219"/>
              <a:gd name="connsiteY0" fmla="*/ 0 h 6050077"/>
              <a:gd name="connsiteX1" fmla="*/ 1496208 w 1779219"/>
              <a:gd name="connsiteY1" fmla="*/ 94638 h 6050077"/>
              <a:gd name="connsiteX2" fmla="*/ 1752804 w 1779219"/>
              <a:gd name="connsiteY2" fmla="*/ 147523 h 6050077"/>
              <a:gd name="connsiteX3" fmla="*/ 1695704 w 1779219"/>
              <a:gd name="connsiteY3" fmla="*/ 214782 h 6050077"/>
              <a:gd name="connsiteX4" fmla="*/ 1752804 w 1779219"/>
              <a:gd name="connsiteY4" fmla="*/ 543560 h 6050077"/>
              <a:gd name="connsiteX5" fmla="*/ 1661160 w 1779219"/>
              <a:gd name="connsiteY5" fmla="*/ 648817 h 6050077"/>
              <a:gd name="connsiteX6" fmla="*/ 1779219 w 1779219"/>
              <a:gd name="connsiteY6" fmla="*/ 787197 h 6050077"/>
              <a:gd name="connsiteX7" fmla="*/ 1734922 w 1779219"/>
              <a:gd name="connsiteY7" fmla="*/ 902817 h 6050077"/>
              <a:gd name="connsiteX8" fmla="*/ 1665224 w 1779219"/>
              <a:gd name="connsiteY8" fmla="*/ 1018235 h 6050077"/>
              <a:gd name="connsiteX9" fmla="*/ 1778000 w 1779219"/>
              <a:gd name="connsiteY9" fmla="*/ 1216355 h 6050077"/>
              <a:gd name="connsiteX10" fmla="*/ 1690624 w 1779219"/>
              <a:gd name="connsiteY10" fmla="*/ 1473200 h 6050077"/>
              <a:gd name="connsiteX11" fmla="*/ 1549400 w 1779219"/>
              <a:gd name="connsiteY11" fmla="*/ 2131975 h 6050077"/>
              <a:gd name="connsiteX12" fmla="*/ 1250086 w 1779219"/>
              <a:gd name="connsiteY12" fmla="*/ 2430069 h 6050077"/>
              <a:gd name="connsiteX13" fmla="*/ 1181405 w 1779219"/>
              <a:gd name="connsiteY13" fmla="*/ 3008986 h 6050077"/>
              <a:gd name="connsiteX14" fmla="*/ 1082243 w 1779219"/>
              <a:gd name="connsiteY14" fmla="*/ 3846780 h 6050077"/>
              <a:gd name="connsiteX15" fmla="*/ 878840 w 1779219"/>
              <a:gd name="connsiteY15" fmla="*/ 4307840 h 6050077"/>
              <a:gd name="connsiteX16" fmla="*/ 990600 w 1779219"/>
              <a:gd name="connsiteY16" fmla="*/ 4988560 h 6050077"/>
              <a:gd name="connsiteX17" fmla="*/ 1061720 w 1779219"/>
              <a:gd name="connsiteY17" fmla="*/ 5364480 h 6050077"/>
              <a:gd name="connsiteX18" fmla="*/ 787400 w 1779219"/>
              <a:gd name="connsiteY18" fmla="*/ 5684520 h 6050077"/>
              <a:gd name="connsiteX19" fmla="*/ 619760 w 1779219"/>
              <a:gd name="connsiteY19" fmla="*/ 5994400 h 6050077"/>
              <a:gd name="connsiteX20" fmla="*/ 306019 w 1779219"/>
              <a:gd name="connsiteY20" fmla="*/ 6050077 h 6050077"/>
              <a:gd name="connsiteX21" fmla="*/ 0 w 1779219"/>
              <a:gd name="connsiteY21" fmla="*/ 5897880 h 6050077"/>
              <a:gd name="connsiteX0" fmla="*/ 1522578 w 1779219"/>
              <a:gd name="connsiteY0" fmla="*/ 0 h 6150864"/>
              <a:gd name="connsiteX1" fmla="*/ 1496208 w 1779219"/>
              <a:gd name="connsiteY1" fmla="*/ 195425 h 6150864"/>
              <a:gd name="connsiteX2" fmla="*/ 1752804 w 1779219"/>
              <a:gd name="connsiteY2" fmla="*/ 248310 h 6150864"/>
              <a:gd name="connsiteX3" fmla="*/ 1695704 w 1779219"/>
              <a:gd name="connsiteY3" fmla="*/ 315569 h 6150864"/>
              <a:gd name="connsiteX4" fmla="*/ 1752804 w 1779219"/>
              <a:gd name="connsiteY4" fmla="*/ 644347 h 6150864"/>
              <a:gd name="connsiteX5" fmla="*/ 1661160 w 1779219"/>
              <a:gd name="connsiteY5" fmla="*/ 749604 h 6150864"/>
              <a:gd name="connsiteX6" fmla="*/ 1779219 w 1779219"/>
              <a:gd name="connsiteY6" fmla="*/ 887984 h 6150864"/>
              <a:gd name="connsiteX7" fmla="*/ 1734922 w 1779219"/>
              <a:gd name="connsiteY7" fmla="*/ 1003604 h 6150864"/>
              <a:gd name="connsiteX8" fmla="*/ 1665224 w 1779219"/>
              <a:gd name="connsiteY8" fmla="*/ 1119022 h 6150864"/>
              <a:gd name="connsiteX9" fmla="*/ 1778000 w 1779219"/>
              <a:gd name="connsiteY9" fmla="*/ 1317142 h 6150864"/>
              <a:gd name="connsiteX10" fmla="*/ 1690624 w 1779219"/>
              <a:gd name="connsiteY10" fmla="*/ 1573987 h 6150864"/>
              <a:gd name="connsiteX11" fmla="*/ 1549400 w 1779219"/>
              <a:gd name="connsiteY11" fmla="*/ 2232762 h 6150864"/>
              <a:gd name="connsiteX12" fmla="*/ 1250086 w 1779219"/>
              <a:gd name="connsiteY12" fmla="*/ 2530856 h 6150864"/>
              <a:gd name="connsiteX13" fmla="*/ 1181405 w 1779219"/>
              <a:gd name="connsiteY13" fmla="*/ 3109773 h 6150864"/>
              <a:gd name="connsiteX14" fmla="*/ 1082243 w 1779219"/>
              <a:gd name="connsiteY14" fmla="*/ 3947567 h 6150864"/>
              <a:gd name="connsiteX15" fmla="*/ 878840 w 1779219"/>
              <a:gd name="connsiteY15" fmla="*/ 4408627 h 6150864"/>
              <a:gd name="connsiteX16" fmla="*/ 990600 w 1779219"/>
              <a:gd name="connsiteY16" fmla="*/ 5089347 h 6150864"/>
              <a:gd name="connsiteX17" fmla="*/ 1061720 w 1779219"/>
              <a:gd name="connsiteY17" fmla="*/ 5465267 h 6150864"/>
              <a:gd name="connsiteX18" fmla="*/ 787400 w 1779219"/>
              <a:gd name="connsiteY18" fmla="*/ 5785307 h 6150864"/>
              <a:gd name="connsiteX19" fmla="*/ 619760 w 1779219"/>
              <a:gd name="connsiteY19" fmla="*/ 6095187 h 6150864"/>
              <a:gd name="connsiteX20" fmla="*/ 306019 w 1779219"/>
              <a:gd name="connsiteY20" fmla="*/ 6150864 h 6150864"/>
              <a:gd name="connsiteX21" fmla="*/ 0 w 1779219"/>
              <a:gd name="connsiteY21" fmla="*/ 5998667 h 6150864"/>
              <a:gd name="connsiteX0" fmla="*/ 1522578 w 1779219"/>
              <a:gd name="connsiteY0" fmla="*/ 0 h 6150864"/>
              <a:gd name="connsiteX1" fmla="*/ 1596995 w 1779219"/>
              <a:gd name="connsiteY1" fmla="*/ 113536 h 6150864"/>
              <a:gd name="connsiteX2" fmla="*/ 1752804 w 1779219"/>
              <a:gd name="connsiteY2" fmla="*/ 248310 h 6150864"/>
              <a:gd name="connsiteX3" fmla="*/ 1695704 w 1779219"/>
              <a:gd name="connsiteY3" fmla="*/ 315569 h 6150864"/>
              <a:gd name="connsiteX4" fmla="*/ 1752804 w 1779219"/>
              <a:gd name="connsiteY4" fmla="*/ 644347 h 6150864"/>
              <a:gd name="connsiteX5" fmla="*/ 1661160 w 1779219"/>
              <a:gd name="connsiteY5" fmla="*/ 749604 h 6150864"/>
              <a:gd name="connsiteX6" fmla="*/ 1779219 w 1779219"/>
              <a:gd name="connsiteY6" fmla="*/ 887984 h 6150864"/>
              <a:gd name="connsiteX7" fmla="*/ 1734922 w 1779219"/>
              <a:gd name="connsiteY7" fmla="*/ 1003604 h 6150864"/>
              <a:gd name="connsiteX8" fmla="*/ 1665224 w 1779219"/>
              <a:gd name="connsiteY8" fmla="*/ 1119022 h 6150864"/>
              <a:gd name="connsiteX9" fmla="*/ 1778000 w 1779219"/>
              <a:gd name="connsiteY9" fmla="*/ 1317142 h 6150864"/>
              <a:gd name="connsiteX10" fmla="*/ 1690624 w 1779219"/>
              <a:gd name="connsiteY10" fmla="*/ 1573987 h 6150864"/>
              <a:gd name="connsiteX11" fmla="*/ 1549400 w 1779219"/>
              <a:gd name="connsiteY11" fmla="*/ 2232762 h 6150864"/>
              <a:gd name="connsiteX12" fmla="*/ 1250086 w 1779219"/>
              <a:gd name="connsiteY12" fmla="*/ 2530856 h 6150864"/>
              <a:gd name="connsiteX13" fmla="*/ 1181405 w 1779219"/>
              <a:gd name="connsiteY13" fmla="*/ 3109773 h 6150864"/>
              <a:gd name="connsiteX14" fmla="*/ 1082243 w 1779219"/>
              <a:gd name="connsiteY14" fmla="*/ 3947567 h 6150864"/>
              <a:gd name="connsiteX15" fmla="*/ 878840 w 1779219"/>
              <a:gd name="connsiteY15" fmla="*/ 4408627 h 6150864"/>
              <a:gd name="connsiteX16" fmla="*/ 990600 w 1779219"/>
              <a:gd name="connsiteY16" fmla="*/ 5089347 h 6150864"/>
              <a:gd name="connsiteX17" fmla="*/ 1061720 w 1779219"/>
              <a:gd name="connsiteY17" fmla="*/ 5465267 h 6150864"/>
              <a:gd name="connsiteX18" fmla="*/ 787400 w 1779219"/>
              <a:gd name="connsiteY18" fmla="*/ 5785307 h 6150864"/>
              <a:gd name="connsiteX19" fmla="*/ 619760 w 1779219"/>
              <a:gd name="connsiteY19" fmla="*/ 6095187 h 6150864"/>
              <a:gd name="connsiteX20" fmla="*/ 306019 w 1779219"/>
              <a:gd name="connsiteY20" fmla="*/ 6150864 h 6150864"/>
              <a:gd name="connsiteX21" fmla="*/ 0 w 1779219"/>
              <a:gd name="connsiteY21" fmla="*/ 5998667 h 6150864"/>
              <a:gd name="connsiteX0" fmla="*/ 1522578 w 1779219"/>
              <a:gd name="connsiteY0" fmla="*/ 0 h 6150864"/>
              <a:gd name="connsiteX1" fmla="*/ 1628491 w 1779219"/>
              <a:gd name="connsiteY1" fmla="*/ 113536 h 6150864"/>
              <a:gd name="connsiteX2" fmla="*/ 1752804 w 1779219"/>
              <a:gd name="connsiteY2" fmla="*/ 248310 h 6150864"/>
              <a:gd name="connsiteX3" fmla="*/ 1695704 w 1779219"/>
              <a:gd name="connsiteY3" fmla="*/ 315569 h 6150864"/>
              <a:gd name="connsiteX4" fmla="*/ 1752804 w 1779219"/>
              <a:gd name="connsiteY4" fmla="*/ 644347 h 6150864"/>
              <a:gd name="connsiteX5" fmla="*/ 1661160 w 1779219"/>
              <a:gd name="connsiteY5" fmla="*/ 749604 h 6150864"/>
              <a:gd name="connsiteX6" fmla="*/ 1779219 w 1779219"/>
              <a:gd name="connsiteY6" fmla="*/ 887984 h 6150864"/>
              <a:gd name="connsiteX7" fmla="*/ 1734922 w 1779219"/>
              <a:gd name="connsiteY7" fmla="*/ 1003604 h 6150864"/>
              <a:gd name="connsiteX8" fmla="*/ 1665224 w 1779219"/>
              <a:gd name="connsiteY8" fmla="*/ 1119022 h 6150864"/>
              <a:gd name="connsiteX9" fmla="*/ 1778000 w 1779219"/>
              <a:gd name="connsiteY9" fmla="*/ 1317142 h 6150864"/>
              <a:gd name="connsiteX10" fmla="*/ 1690624 w 1779219"/>
              <a:gd name="connsiteY10" fmla="*/ 1573987 h 6150864"/>
              <a:gd name="connsiteX11" fmla="*/ 1549400 w 1779219"/>
              <a:gd name="connsiteY11" fmla="*/ 2232762 h 6150864"/>
              <a:gd name="connsiteX12" fmla="*/ 1250086 w 1779219"/>
              <a:gd name="connsiteY12" fmla="*/ 2530856 h 6150864"/>
              <a:gd name="connsiteX13" fmla="*/ 1181405 w 1779219"/>
              <a:gd name="connsiteY13" fmla="*/ 3109773 h 6150864"/>
              <a:gd name="connsiteX14" fmla="*/ 1082243 w 1779219"/>
              <a:gd name="connsiteY14" fmla="*/ 3947567 h 6150864"/>
              <a:gd name="connsiteX15" fmla="*/ 878840 w 1779219"/>
              <a:gd name="connsiteY15" fmla="*/ 4408627 h 6150864"/>
              <a:gd name="connsiteX16" fmla="*/ 990600 w 1779219"/>
              <a:gd name="connsiteY16" fmla="*/ 5089347 h 6150864"/>
              <a:gd name="connsiteX17" fmla="*/ 1061720 w 1779219"/>
              <a:gd name="connsiteY17" fmla="*/ 5465267 h 6150864"/>
              <a:gd name="connsiteX18" fmla="*/ 787400 w 1779219"/>
              <a:gd name="connsiteY18" fmla="*/ 5785307 h 6150864"/>
              <a:gd name="connsiteX19" fmla="*/ 619760 w 1779219"/>
              <a:gd name="connsiteY19" fmla="*/ 6095187 h 6150864"/>
              <a:gd name="connsiteX20" fmla="*/ 306019 w 1779219"/>
              <a:gd name="connsiteY20" fmla="*/ 6150864 h 6150864"/>
              <a:gd name="connsiteX21" fmla="*/ 0 w 1779219"/>
              <a:gd name="connsiteY21" fmla="*/ 5998667 h 6150864"/>
              <a:gd name="connsiteX0" fmla="*/ 1509979 w 1779219"/>
              <a:gd name="connsiteY0" fmla="*/ 0 h 6113069"/>
              <a:gd name="connsiteX1" fmla="*/ 1628491 w 1779219"/>
              <a:gd name="connsiteY1" fmla="*/ 75741 h 6113069"/>
              <a:gd name="connsiteX2" fmla="*/ 1752804 w 1779219"/>
              <a:gd name="connsiteY2" fmla="*/ 210515 h 6113069"/>
              <a:gd name="connsiteX3" fmla="*/ 1695704 w 1779219"/>
              <a:gd name="connsiteY3" fmla="*/ 277774 h 6113069"/>
              <a:gd name="connsiteX4" fmla="*/ 1752804 w 1779219"/>
              <a:gd name="connsiteY4" fmla="*/ 606552 h 6113069"/>
              <a:gd name="connsiteX5" fmla="*/ 1661160 w 1779219"/>
              <a:gd name="connsiteY5" fmla="*/ 711809 h 6113069"/>
              <a:gd name="connsiteX6" fmla="*/ 1779219 w 1779219"/>
              <a:gd name="connsiteY6" fmla="*/ 850189 h 6113069"/>
              <a:gd name="connsiteX7" fmla="*/ 1734922 w 1779219"/>
              <a:gd name="connsiteY7" fmla="*/ 965809 h 6113069"/>
              <a:gd name="connsiteX8" fmla="*/ 1665224 w 1779219"/>
              <a:gd name="connsiteY8" fmla="*/ 1081227 h 6113069"/>
              <a:gd name="connsiteX9" fmla="*/ 1778000 w 1779219"/>
              <a:gd name="connsiteY9" fmla="*/ 1279347 h 6113069"/>
              <a:gd name="connsiteX10" fmla="*/ 1690624 w 1779219"/>
              <a:gd name="connsiteY10" fmla="*/ 1536192 h 6113069"/>
              <a:gd name="connsiteX11" fmla="*/ 1549400 w 1779219"/>
              <a:gd name="connsiteY11" fmla="*/ 2194967 h 6113069"/>
              <a:gd name="connsiteX12" fmla="*/ 1250086 w 1779219"/>
              <a:gd name="connsiteY12" fmla="*/ 2493061 h 6113069"/>
              <a:gd name="connsiteX13" fmla="*/ 1181405 w 1779219"/>
              <a:gd name="connsiteY13" fmla="*/ 3071978 h 6113069"/>
              <a:gd name="connsiteX14" fmla="*/ 1082243 w 1779219"/>
              <a:gd name="connsiteY14" fmla="*/ 3909772 h 6113069"/>
              <a:gd name="connsiteX15" fmla="*/ 878840 w 1779219"/>
              <a:gd name="connsiteY15" fmla="*/ 4370832 h 6113069"/>
              <a:gd name="connsiteX16" fmla="*/ 990600 w 1779219"/>
              <a:gd name="connsiteY16" fmla="*/ 5051552 h 6113069"/>
              <a:gd name="connsiteX17" fmla="*/ 1061720 w 1779219"/>
              <a:gd name="connsiteY17" fmla="*/ 5427472 h 6113069"/>
              <a:gd name="connsiteX18" fmla="*/ 787400 w 1779219"/>
              <a:gd name="connsiteY18" fmla="*/ 5747512 h 6113069"/>
              <a:gd name="connsiteX19" fmla="*/ 619760 w 1779219"/>
              <a:gd name="connsiteY19" fmla="*/ 6057392 h 6113069"/>
              <a:gd name="connsiteX20" fmla="*/ 306019 w 1779219"/>
              <a:gd name="connsiteY20" fmla="*/ 6113069 h 6113069"/>
              <a:gd name="connsiteX21" fmla="*/ 0 w 1779219"/>
              <a:gd name="connsiteY21" fmla="*/ 5960872 h 6113069"/>
              <a:gd name="connsiteX0" fmla="*/ 1509979 w 1779219"/>
              <a:gd name="connsiteY0" fmla="*/ 0 h 6113069"/>
              <a:gd name="connsiteX1" fmla="*/ 1647388 w 1779219"/>
              <a:gd name="connsiteY1" fmla="*/ 82040 h 6113069"/>
              <a:gd name="connsiteX2" fmla="*/ 1752804 w 1779219"/>
              <a:gd name="connsiteY2" fmla="*/ 210515 h 6113069"/>
              <a:gd name="connsiteX3" fmla="*/ 1695704 w 1779219"/>
              <a:gd name="connsiteY3" fmla="*/ 277774 h 6113069"/>
              <a:gd name="connsiteX4" fmla="*/ 1752804 w 1779219"/>
              <a:gd name="connsiteY4" fmla="*/ 606552 h 6113069"/>
              <a:gd name="connsiteX5" fmla="*/ 1661160 w 1779219"/>
              <a:gd name="connsiteY5" fmla="*/ 711809 h 6113069"/>
              <a:gd name="connsiteX6" fmla="*/ 1779219 w 1779219"/>
              <a:gd name="connsiteY6" fmla="*/ 850189 h 6113069"/>
              <a:gd name="connsiteX7" fmla="*/ 1734922 w 1779219"/>
              <a:gd name="connsiteY7" fmla="*/ 965809 h 6113069"/>
              <a:gd name="connsiteX8" fmla="*/ 1665224 w 1779219"/>
              <a:gd name="connsiteY8" fmla="*/ 1081227 h 6113069"/>
              <a:gd name="connsiteX9" fmla="*/ 1778000 w 1779219"/>
              <a:gd name="connsiteY9" fmla="*/ 1279347 h 6113069"/>
              <a:gd name="connsiteX10" fmla="*/ 1690624 w 1779219"/>
              <a:gd name="connsiteY10" fmla="*/ 1536192 h 6113069"/>
              <a:gd name="connsiteX11" fmla="*/ 1549400 w 1779219"/>
              <a:gd name="connsiteY11" fmla="*/ 2194967 h 6113069"/>
              <a:gd name="connsiteX12" fmla="*/ 1250086 w 1779219"/>
              <a:gd name="connsiteY12" fmla="*/ 2493061 h 6113069"/>
              <a:gd name="connsiteX13" fmla="*/ 1181405 w 1779219"/>
              <a:gd name="connsiteY13" fmla="*/ 3071978 h 6113069"/>
              <a:gd name="connsiteX14" fmla="*/ 1082243 w 1779219"/>
              <a:gd name="connsiteY14" fmla="*/ 3909772 h 6113069"/>
              <a:gd name="connsiteX15" fmla="*/ 878840 w 1779219"/>
              <a:gd name="connsiteY15" fmla="*/ 4370832 h 6113069"/>
              <a:gd name="connsiteX16" fmla="*/ 990600 w 1779219"/>
              <a:gd name="connsiteY16" fmla="*/ 5051552 h 6113069"/>
              <a:gd name="connsiteX17" fmla="*/ 1061720 w 1779219"/>
              <a:gd name="connsiteY17" fmla="*/ 5427472 h 6113069"/>
              <a:gd name="connsiteX18" fmla="*/ 787400 w 1779219"/>
              <a:gd name="connsiteY18" fmla="*/ 5747512 h 6113069"/>
              <a:gd name="connsiteX19" fmla="*/ 619760 w 1779219"/>
              <a:gd name="connsiteY19" fmla="*/ 6057392 h 6113069"/>
              <a:gd name="connsiteX20" fmla="*/ 306019 w 1779219"/>
              <a:gd name="connsiteY20" fmla="*/ 6113069 h 6113069"/>
              <a:gd name="connsiteX21" fmla="*/ 0 w 1779219"/>
              <a:gd name="connsiteY21" fmla="*/ 5960872 h 6113069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250086 w 1779219"/>
              <a:gd name="connsiteY12" fmla="*/ 2499360 h 6119368"/>
              <a:gd name="connsiteX13" fmla="*/ 1181405 w 1779219"/>
              <a:gd name="connsiteY13" fmla="*/ 3078277 h 6119368"/>
              <a:gd name="connsiteX14" fmla="*/ 1082243 w 1779219"/>
              <a:gd name="connsiteY14" fmla="*/ 3916071 h 6119368"/>
              <a:gd name="connsiteX15" fmla="*/ 878840 w 1779219"/>
              <a:gd name="connsiteY15" fmla="*/ 4377131 h 6119368"/>
              <a:gd name="connsiteX16" fmla="*/ 990600 w 1779219"/>
              <a:gd name="connsiteY16" fmla="*/ 5057851 h 6119368"/>
              <a:gd name="connsiteX17" fmla="*/ 1061720 w 1779219"/>
              <a:gd name="connsiteY17" fmla="*/ 5433771 h 6119368"/>
              <a:gd name="connsiteX18" fmla="*/ 787400 w 1779219"/>
              <a:gd name="connsiteY18" fmla="*/ 5753811 h 6119368"/>
              <a:gd name="connsiteX19" fmla="*/ 619760 w 1779219"/>
              <a:gd name="connsiteY19" fmla="*/ 6063691 h 6119368"/>
              <a:gd name="connsiteX20" fmla="*/ 306019 w 1779219"/>
              <a:gd name="connsiteY20" fmla="*/ 6119368 h 6119368"/>
              <a:gd name="connsiteX21" fmla="*/ 0 w 1779219"/>
              <a:gd name="connsiteY21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380723 w 1779219"/>
              <a:gd name="connsiteY12" fmla="*/ 2366543 h 6119368"/>
              <a:gd name="connsiteX13" fmla="*/ 1250086 w 1779219"/>
              <a:gd name="connsiteY13" fmla="*/ 2499360 h 6119368"/>
              <a:gd name="connsiteX14" fmla="*/ 1181405 w 1779219"/>
              <a:gd name="connsiteY14" fmla="*/ 3078277 h 6119368"/>
              <a:gd name="connsiteX15" fmla="*/ 1082243 w 1779219"/>
              <a:gd name="connsiteY15" fmla="*/ 3916071 h 6119368"/>
              <a:gd name="connsiteX16" fmla="*/ 878840 w 1779219"/>
              <a:gd name="connsiteY16" fmla="*/ 4377131 h 6119368"/>
              <a:gd name="connsiteX17" fmla="*/ 990600 w 1779219"/>
              <a:gd name="connsiteY17" fmla="*/ 5057851 h 6119368"/>
              <a:gd name="connsiteX18" fmla="*/ 1061720 w 1779219"/>
              <a:gd name="connsiteY18" fmla="*/ 5433771 h 6119368"/>
              <a:gd name="connsiteX19" fmla="*/ 787400 w 1779219"/>
              <a:gd name="connsiteY19" fmla="*/ 5753811 h 6119368"/>
              <a:gd name="connsiteX20" fmla="*/ 619760 w 1779219"/>
              <a:gd name="connsiteY20" fmla="*/ 6063691 h 6119368"/>
              <a:gd name="connsiteX21" fmla="*/ 306019 w 1779219"/>
              <a:gd name="connsiteY21" fmla="*/ 6119368 h 6119368"/>
              <a:gd name="connsiteX22" fmla="*/ 0 w 1779219"/>
              <a:gd name="connsiteY22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254740 w 1779219"/>
              <a:gd name="connsiteY12" fmla="*/ 2433735 h 6119368"/>
              <a:gd name="connsiteX13" fmla="*/ 1250086 w 1779219"/>
              <a:gd name="connsiteY13" fmla="*/ 2499360 h 6119368"/>
              <a:gd name="connsiteX14" fmla="*/ 1181405 w 1779219"/>
              <a:gd name="connsiteY14" fmla="*/ 3078277 h 6119368"/>
              <a:gd name="connsiteX15" fmla="*/ 1082243 w 1779219"/>
              <a:gd name="connsiteY15" fmla="*/ 3916071 h 6119368"/>
              <a:gd name="connsiteX16" fmla="*/ 878840 w 1779219"/>
              <a:gd name="connsiteY16" fmla="*/ 4377131 h 6119368"/>
              <a:gd name="connsiteX17" fmla="*/ 990600 w 1779219"/>
              <a:gd name="connsiteY17" fmla="*/ 5057851 h 6119368"/>
              <a:gd name="connsiteX18" fmla="*/ 1061720 w 1779219"/>
              <a:gd name="connsiteY18" fmla="*/ 5433771 h 6119368"/>
              <a:gd name="connsiteX19" fmla="*/ 787400 w 1779219"/>
              <a:gd name="connsiteY19" fmla="*/ 5753811 h 6119368"/>
              <a:gd name="connsiteX20" fmla="*/ 619760 w 1779219"/>
              <a:gd name="connsiteY20" fmla="*/ 6063691 h 6119368"/>
              <a:gd name="connsiteX21" fmla="*/ 306019 w 1779219"/>
              <a:gd name="connsiteY21" fmla="*/ 6119368 h 6119368"/>
              <a:gd name="connsiteX22" fmla="*/ 0 w 1779219"/>
              <a:gd name="connsiteY22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254740 w 1779219"/>
              <a:gd name="connsiteY12" fmla="*/ 2433735 h 6119368"/>
              <a:gd name="connsiteX13" fmla="*/ 1245887 w 1779219"/>
              <a:gd name="connsiteY13" fmla="*/ 2511959 h 6119368"/>
              <a:gd name="connsiteX14" fmla="*/ 1181405 w 1779219"/>
              <a:gd name="connsiteY14" fmla="*/ 3078277 h 6119368"/>
              <a:gd name="connsiteX15" fmla="*/ 1082243 w 1779219"/>
              <a:gd name="connsiteY15" fmla="*/ 3916071 h 6119368"/>
              <a:gd name="connsiteX16" fmla="*/ 878840 w 1779219"/>
              <a:gd name="connsiteY16" fmla="*/ 4377131 h 6119368"/>
              <a:gd name="connsiteX17" fmla="*/ 990600 w 1779219"/>
              <a:gd name="connsiteY17" fmla="*/ 5057851 h 6119368"/>
              <a:gd name="connsiteX18" fmla="*/ 1061720 w 1779219"/>
              <a:gd name="connsiteY18" fmla="*/ 5433771 h 6119368"/>
              <a:gd name="connsiteX19" fmla="*/ 787400 w 1779219"/>
              <a:gd name="connsiteY19" fmla="*/ 5753811 h 6119368"/>
              <a:gd name="connsiteX20" fmla="*/ 619760 w 1779219"/>
              <a:gd name="connsiteY20" fmla="*/ 6063691 h 6119368"/>
              <a:gd name="connsiteX21" fmla="*/ 306019 w 1779219"/>
              <a:gd name="connsiteY21" fmla="*/ 6119368 h 6119368"/>
              <a:gd name="connsiteX22" fmla="*/ 0 w 1779219"/>
              <a:gd name="connsiteY22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284137 w 1779219"/>
              <a:gd name="connsiteY12" fmla="*/ 2425336 h 6119368"/>
              <a:gd name="connsiteX13" fmla="*/ 1245887 w 1779219"/>
              <a:gd name="connsiteY13" fmla="*/ 2511959 h 6119368"/>
              <a:gd name="connsiteX14" fmla="*/ 1181405 w 1779219"/>
              <a:gd name="connsiteY14" fmla="*/ 3078277 h 6119368"/>
              <a:gd name="connsiteX15" fmla="*/ 1082243 w 1779219"/>
              <a:gd name="connsiteY15" fmla="*/ 3916071 h 6119368"/>
              <a:gd name="connsiteX16" fmla="*/ 878840 w 1779219"/>
              <a:gd name="connsiteY16" fmla="*/ 4377131 h 6119368"/>
              <a:gd name="connsiteX17" fmla="*/ 990600 w 1779219"/>
              <a:gd name="connsiteY17" fmla="*/ 5057851 h 6119368"/>
              <a:gd name="connsiteX18" fmla="*/ 1061720 w 1779219"/>
              <a:gd name="connsiteY18" fmla="*/ 5433771 h 6119368"/>
              <a:gd name="connsiteX19" fmla="*/ 787400 w 1779219"/>
              <a:gd name="connsiteY19" fmla="*/ 5753811 h 6119368"/>
              <a:gd name="connsiteX20" fmla="*/ 619760 w 1779219"/>
              <a:gd name="connsiteY20" fmla="*/ 6063691 h 6119368"/>
              <a:gd name="connsiteX21" fmla="*/ 306019 w 1779219"/>
              <a:gd name="connsiteY21" fmla="*/ 6119368 h 6119368"/>
              <a:gd name="connsiteX22" fmla="*/ 0 w 1779219"/>
              <a:gd name="connsiteY22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47914 w 1779219"/>
              <a:gd name="connsiteY12" fmla="*/ 2290953 h 6119368"/>
              <a:gd name="connsiteX13" fmla="*/ 1284137 w 1779219"/>
              <a:gd name="connsiteY13" fmla="*/ 2425336 h 6119368"/>
              <a:gd name="connsiteX14" fmla="*/ 1245887 w 1779219"/>
              <a:gd name="connsiteY14" fmla="*/ 2511959 h 6119368"/>
              <a:gd name="connsiteX15" fmla="*/ 1181405 w 1779219"/>
              <a:gd name="connsiteY15" fmla="*/ 3078277 h 6119368"/>
              <a:gd name="connsiteX16" fmla="*/ 1082243 w 1779219"/>
              <a:gd name="connsiteY16" fmla="*/ 3916071 h 6119368"/>
              <a:gd name="connsiteX17" fmla="*/ 878840 w 1779219"/>
              <a:gd name="connsiteY17" fmla="*/ 4377131 h 6119368"/>
              <a:gd name="connsiteX18" fmla="*/ 990600 w 1779219"/>
              <a:gd name="connsiteY18" fmla="*/ 5057851 h 6119368"/>
              <a:gd name="connsiteX19" fmla="*/ 1061720 w 1779219"/>
              <a:gd name="connsiteY19" fmla="*/ 5433771 h 6119368"/>
              <a:gd name="connsiteX20" fmla="*/ 787400 w 1779219"/>
              <a:gd name="connsiteY20" fmla="*/ 5753811 h 6119368"/>
              <a:gd name="connsiteX21" fmla="*/ 619760 w 1779219"/>
              <a:gd name="connsiteY21" fmla="*/ 6063691 h 6119368"/>
              <a:gd name="connsiteX22" fmla="*/ 306019 w 1779219"/>
              <a:gd name="connsiteY22" fmla="*/ 6119368 h 6119368"/>
              <a:gd name="connsiteX23" fmla="*/ 0 w 1779219"/>
              <a:gd name="connsiteY23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341347 h 6119368"/>
              <a:gd name="connsiteX13" fmla="*/ 1284137 w 1779219"/>
              <a:gd name="connsiteY13" fmla="*/ 2425336 h 6119368"/>
              <a:gd name="connsiteX14" fmla="*/ 1245887 w 1779219"/>
              <a:gd name="connsiteY14" fmla="*/ 2511959 h 6119368"/>
              <a:gd name="connsiteX15" fmla="*/ 1181405 w 1779219"/>
              <a:gd name="connsiteY15" fmla="*/ 3078277 h 6119368"/>
              <a:gd name="connsiteX16" fmla="*/ 1082243 w 1779219"/>
              <a:gd name="connsiteY16" fmla="*/ 3916071 h 6119368"/>
              <a:gd name="connsiteX17" fmla="*/ 878840 w 1779219"/>
              <a:gd name="connsiteY17" fmla="*/ 4377131 h 6119368"/>
              <a:gd name="connsiteX18" fmla="*/ 990600 w 1779219"/>
              <a:gd name="connsiteY18" fmla="*/ 5057851 h 6119368"/>
              <a:gd name="connsiteX19" fmla="*/ 1061720 w 1779219"/>
              <a:gd name="connsiteY19" fmla="*/ 5433771 h 6119368"/>
              <a:gd name="connsiteX20" fmla="*/ 787400 w 1779219"/>
              <a:gd name="connsiteY20" fmla="*/ 5753811 h 6119368"/>
              <a:gd name="connsiteX21" fmla="*/ 619760 w 1779219"/>
              <a:gd name="connsiteY21" fmla="*/ 6063691 h 6119368"/>
              <a:gd name="connsiteX22" fmla="*/ 306019 w 1779219"/>
              <a:gd name="connsiteY22" fmla="*/ 6119368 h 6119368"/>
              <a:gd name="connsiteX23" fmla="*/ 0 w 1779219"/>
              <a:gd name="connsiteY23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502507 w 1779219"/>
              <a:gd name="connsiteY12" fmla="*/ 2248959 h 6119368"/>
              <a:gd name="connsiteX13" fmla="*/ 1418518 w 1779219"/>
              <a:gd name="connsiteY13" fmla="*/ 2341347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90600 w 1779219"/>
              <a:gd name="connsiteY19" fmla="*/ 5057851 h 6119368"/>
              <a:gd name="connsiteX20" fmla="*/ 1061720 w 1779219"/>
              <a:gd name="connsiteY20" fmla="*/ 5433771 h 6119368"/>
              <a:gd name="connsiteX21" fmla="*/ 787400 w 1779219"/>
              <a:gd name="connsiteY21" fmla="*/ 5753811 h 6119368"/>
              <a:gd name="connsiteX22" fmla="*/ 619760 w 1779219"/>
              <a:gd name="connsiteY22" fmla="*/ 6063691 h 6119368"/>
              <a:gd name="connsiteX23" fmla="*/ 306019 w 1779219"/>
              <a:gd name="connsiteY23" fmla="*/ 6119368 h 6119368"/>
              <a:gd name="connsiteX24" fmla="*/ 0 w 1779219"/>
              <a:gd name="connsiteY24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18518 w 1779219"/>
              <a:gd name="connsiteY13" fmla="*/ 2341347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90600 w 1779219"/>
              <a:gd name="connsiteY19" fmla="*/ 5057851 h 6119368"/>
              <a:gd name="connsiteX20" fmla="*/ 1061720 w 1779219"/>
              <a:gd name="connsiteY20" fmla="*/ 5433771 h 6119368"/>
              <a:gd name="connsiteX21" fmla="*/ 787400 w 1779219"/>
              <a:gd name="connsiteY21" fmla="*/ 5753811 h 6119368"/>
              <a:gd name="connsiteX22" fmla="*/ 619760 w 1779219"/>
              <a:gd name="connsiteY22" fmla="*/ 6063691 h 6119368"/>
              <a:gd name="connsiteX23" fmla="*/ 306019 w 1779219"/>
              <a:gd name="connsiteY23" fmla="*/ 6119368 h 6119368"/>
              <a:gd name="connsiteX24" fmla="*/ 0 w 1779219"/>
              <a:gd name="connsiteY24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39515 w 1779219"/>
              <a:gd name="connsiteY13" fmla="*/ 2349746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90600 w 1779219"/>
              <a:gd name="connsiteY19" fmla="*/ 5057851 h 6119368"/>
              <a:gd name="connsiteX20" fmla="*/ 1061720 w 1779219"/>
              <a:gd name="connsiteY20" fmla="*/ 5433771 h 6119368"/>
              <a:gd name="connsiteX21" fmla="*/ 787400 w 1779219"/>
              <a:gd name="connsiteY21" fmla="*/ 5753811 h 6119368"/>
              <a:gd name="connsiteX22" fmla="*/ 619760 w 1779219"/>
              <a:gd name="connsiteY22" fmla="*/ 6063691 h 6119368"/>
              <a:gd name="connsiteX23" fmla="*/ 306019 w 1779219"/>
              <a:gd name="connsiteY23" fmla="*/ 6119368 h 6119368"/>
              <a:gd name="connsiteX24" fmla="*/ 0 w 1779219"/>
              <a:gd name="connsiteY24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39515 w 1779219"/>
              <a:gd name="connsiteY13" fmla="*/ 2349746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40206 w 1779219"/>
              <a:gd name="connsiteY19" fmla="*/ 5112445 h 6119368"/>
              <a:gd name="connsiteX20" fmla="*/ 1061720 w 1779219"/>
              <a:gd name="connsiteY20" fmla="*/ 5433771 h 6119368"/>
              <a:gd name="connsiteX21" fmla="*/ 787400 w 1779219"/>
              <a:gd name="connsiteY21" fmla="*/ 5753811 h 6119368"/>
              <a:gd name="connsiteX22" fmla="*/ 619760 w 1779219"/>
              <a:gd name="connsiteY22" fmla="*/ 6063691 h 6119368"/>
              <a:gd name="connsiteX23" fmla="*/ 306019 w 1779219"/>
              <a:gd name="connsiteY23" fmla="*/ 6119368 h 6119368"/>
              <a:gd name="connsiteX24" fmla="*/ 0 w 1779219"/>
              <a:gd name="connsiteY24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39515 w 1779219"/>
              <a:gd name="connsiteY13" fmla="*/ 2349746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40206 w 1779219"/>
              <a:gd name="connsiteY19" fmla="*/ 5112445 h 6119368"/>
              <a:gd name="connsiteX20" fmla="*/ 1023925 w 1779219"/>
              <a:gd name="connsiteY20" fmla="*/ 5442170 h 6119368"/>
              <a:gd name="connsiteX21" fmla="*/ 787400 w 1779219"/>
              <a:gd name="connsiteY21" fmla="*/ 5753811 h 6119368"/>
              <a:gd name="connsiteX22" fmla="*/ 619760 w 1779219"/>
              <a:gd name="connsiteY22" fmla="*/ 6063691 h 6119368"/>
              <a:gd name="connsiteX23" fmla="*/ 306019 w 1779219"/>
              <a:gd name="connsiteY23" fmla="*/ 6119368 h 6119368"/>
              <a:gd name="connsiteX24" fmla="*/ 0 w 1779219"/>
              <a:gd name="connsiteY24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39515 w 1779219"/>
              <a:gd name="connsiteY13" fmla="*/ 2349746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27182 w 1779219"/>
              <a:gd name="connsiteY19" fmla="*/ 4978604 h 6119368"/>
              <a:gd name="connsiteX20" fmla="*/ 940206 w 1779219"/>
              <a:gd name="connsiteY20" fmla="*/ 5112445 h 6119368"/>
              <a:gd name="connsiteX21" fmla="*/ 1023925 w 1779219"/>
              <a:gd name="connsiteY21" fmla="*/ 5442170 h 6119368"/>
              <a:gd name="connsiteX22" fmla="*/ 787400 w 1779219"/>
              <a:gd name="connsiteY22" fmla="*/ 5753811 h 6119368"/>
              <a:gd name="connsiteX23" fmla="*/ 619760 w 1779219"/>
              <a:gd name="connsiteY23" fmla="*/ 6063691 h 6119368"/>
              <a:gd name="connsiteX24" fmla="*/ 306019 w 1779219"/>
              <a:gd name="connsiteY24" fmla="*/ 6119368 h 6119368"/>
              <a:gd name="connsiteX25" fmla="*/ 0 w 1779219"/>
              <a:gd name="connsiteY25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39515 w 1779219"/>
              <a:gd name="connsiteY13" fmla="*/ 2349746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73376 w 1779219"/>
              <a:gd name="connsiteY19" fmla="*/ 4999602 h 6119368"/>
              <a:gd name="connsiteX20" fmla="*/ 940206 w 1779219"/>
              <a:gd name="connsiteY20" fmla="*/ 5112445 h 6119368"/>
              <a:gd name="connsiteX21" fmla="*/ 1023925 w 1779219"/>
              <a:gd name="connsiteY21" fmla="*/ 5442170 h 6119368"/>
              <a:gd name="connsiteX22" fmla="*/ 787400 w 1779219"/>
              <a:gd name="connsiteY22" fmla="*/ 5753811 h 6119368"/>
              <a:gd name="connsiteX23" fmla="*/ 619760 w 1779219"/>
              <a:gd name="connsiteY23" fmla="*/ 6063691 h 6119368"/>
              <a:gd name="connsiteX24" fmla="*/ 306019 w 1779219"/>
              <a:gd name="connsiteY24" fmla="*/ 6119368 h 6119368"/>
              <a:gd name="connsiteX25" fmla="*/ 0 w 1779219"/>
              <a:gd name="connsiteY25" fmla="*/ 5967171 h 6119368"/>
              <a:gd name="connsiteX0" fmla="*/ 1528876 w 1779219"/>
              <a:gd name="connsiteY0" fmla="*/ 0 h 6119368"/>
              <a:gd name="connsiteX1" fmla="*/ 1647388 w 1779219"/>
              <a:gd name="connsiteY1" fmla="*/ 88339 h 6119368"/>
              <a:gd name="connsiteX2" fmla="*/ 1752804 w 1779219"/>
              <a:gd name="connsiteY2" fmla="*/ 216814 h 6119368"/>
              <a:gd name="connsiteX3" fmla="*/ 1695704 w 1779219"/>
              <a:gd name="connsiteY3" fmla="*/ 284073 h 6119368"/>
              <a:gd name="connsiteX4" fmla="*/ 1752804 w 1779219"/>
              <a:gd name="connsiteY4" fmla="*/ 612851 h 6119368"/>
              <a:gd name="connsiteX5" fmla="*/ 1661160 w 1779219"/>
              <a:gd name="connsiteY5" fmla="*/ 718108 h 6119368"/>
              <a:gd name="connsiteX6" fmla="*/ 1779219 w 1779219"/>
              <a:gd name="connsiteY6" fmla="*/ 856488 h 6119368"/>
              <a:gd name="connsiteX7" fmla="*/ 1734922 w 1779219"/>
              <a:gd name="connsiteY7" fmla="*/ 972108 h 6119368"/>
              <a:gd name="connsiteX8" fmla="*/ 1665224 w 1779219"/>
              <a:gd name="connsiteY8" fmla="*/ 1087526 h 6119368"/>
              <a:gd name="connsiteX9" fmla="*/ 1778000 w 1779219"/>
              <a:gd name="connsiteY9" fmla="*/ 1285646 h 6119368"/>
              <a:gd name="connsiteX10" fmla="*/ 1690624 w 1779219"/>
              <a:gd name="connsiteY10" fmla="*/ 1542491 h 6119368"/>
              <a:gd name="connsiteX11" fmla="*/ 1549400 w 1779219"/>
              <a:gd name="connsiteY11" fmla="*/ 2201266 h 6119368"/>
              <a:gd name="connsiteX12" fmla="*/ 1418518 w 1779219"/>
              <a:gd name="connsiteY12" fmla="*/ 2295153 h 6119368"/>
              <a:gd name="connsiteX13" fmla="*/ 1439515 w 1779219"/>
              <a:gd name="connsiteY13" fmla="*/ 2349746 h 6119368"/>
              <a:gd name="connsiteX14" fmla="*/ 1284137 w 1779219"/>
              <a:gd name="connsiteY14" fmla="*/ 2425336 h 6119368"/>
              <a:gd name="connsiteX15" fmla="*/ 1245887 w 1779219"/>
              <a:gd name="connsiteY15" fmla="*/ 2511959 h 6119368"/>
              <a:gd name="connsiteX16" fmla="*/ 1181405 w 1779219"/>
              <a:gd name="connsiteY16" fmla="*/ 3078277 h 6119368"/>
              <a:gd name="connsiteX17" fmla="*/ 1082243 w 1779219"/>
              <a:gd name="connsiteY17" fmla="*/ 3916071 h 6119368"/>
              <a:gd name="connsiteX18" fmla="*/ 878840 w 1779219"/>
              <a:gd name="connsiteY18" fmla="*/ 4377131 h 6119368"/>
              <a:gd name="connsiteX19" fmla="*/ 973376 w 1779219"/>
              <a:gd name="connsiteY19" fmla="*/ 4999602 h 6119368"/>
              <a:gd name="connsiteX20" fmla="*/ 931807 w 1779219"/>
              <a:gd name="connsiteY20" fmla="*/ 5108246 h 6119368"/>
              <a:gd name="connsiteX21" fmla="*/ 1023925 w 1779219"/>
              <a:gd name="connsiteY21" fmla="*/ 5442170 h 6119368"/>
              <a:gd name="connsiteX22" fmla="*/ 787400 w 1779219"/>
              <a:gd name="connsiteY22" fmla="*/ 5753811 h 6119368"/>
              <a:gd name="connsiteX23" fmla="*/ 619760 w 1779219"/>
              <a:gd name="connsiteY23" fmla="*/ 6063691 h 6119368"/>
              <a:gd name="connsiteX24" fmla="*/ 306019 w 1779219"/>
              <a:gd name="connsiteY24" fmla="*/ 6119368 h 6119368"/>
              <a:gd name="connsiteX25" fmla="*/ 0 w 1779219"/>
              <a:gd name="connsiteY25" fmla="*/ 5967171 h 6119368"/>
              <a:gd name="connsiteX0" fmla="*/ 1647388 w 1779219"/>
              <a:gd name="connsiteY0" fmla="*/ 0 h 6031029"/>
              <a:gd name="connsiteX1" fmla="*/ 1752804 w 1779219"/>
              <a:gd name="connsiteY1" fmla="*/ 128475 h 6031029"/>
              <a:gd name="connsiteX2" fmla="*/ 1695704 w 1779219"/>
              <a:gd name="connsiteY2" fmla="*/ 195734 h 6031029"/>
              <a:gd name="connsiteX3" fmla="*/ 1752804 w 1779219"/>
              <a:gd name="connsiteY3" fmla="*/ 524512 h 6031029"/>
              <a:gd name="connsiteX4" fmla="*/ 1661160 w 1779219"/>
              <a:gd name="connsiteY4" fmla="*/ 629769 h 6031029"/>
              <a:gd name="connsiteX5" fmla="*/ 1779219 w 1779219"/>
              <a:gd name="connsiteY5" fmla="*/ 768149 h 6031029"/>
              <a:gd name="connsiteX6" fmla="*/ 1734922 w 1779219"/>
              <a:gd name="connsiteY6" fmla="*/ 883769 h 6031029"/>
              <a:gd name="connsiteX7" fmla="*/ 1665224 w 1779219"/>
              <a:gd name="connsiteY7" fmla="*/ 999187 h 6031029"/>
              <a:gd name="connsiteX8" fmla="*/ 1778000 w 1779219"/>
              <a:gd name="connsiteY8" fmla="*/ 1197307 h 6031029"/>
              <a:gd name="connsiteX9" fmla="*/ 1690624 w 1779219"/>
              <a:gd name="connsiteY9" fmla="*/ 1454152 h 6031029"/>
              <a:gd name="connsiteX10" fmla="*/ 1549400 w 1779219"/>
              <a:gd name="connsiteY10" fmla="*/ 2112927 h 6031029"/>
              <a:gd name="connsiteX11" fmla="*/ 1418518 w 1779219"/>
              <a:gd name="connsiteY11" fmla="*/ 2206814 h 6031029"/>
              <a:gd name="connsiteX12" fmla="*/ 1439515 w 1779219"/>
              <a:gd name="connsiteY12" fmla="*/ 2261407 h 6031029"/>
              <a:gd name="connsiteX13" fmla="*/ 1284137 w 1779219"/>
              <a:gd name="connsiteY13" fmla="*/ 2336997 h 6031029"/>
              <a:gd name="connsiteX14" fmla="*/ 1245887 w 1779219"/>
              <a:gd name="connsiteY14" fmla="*/ 2423620 h 6031029"/>
              <a:gd name="connsiteX15" fmla="*/ 1181405 w 1779219"/>
              <a:gd name="connsiteY15" fmla="*/ 2989938 h 6031029"/>
              <a:gd name="connsiteX16" fmla="*/ 1082243 w 1779219"/>
              <a:gd name="connsiteY16" fmla="*/ 3827732 h 6031029"/>
              <a:gd name="connsiteX17" fmla="*/ 878840 w 1779219"/>
              <a:gd name="connsiteY17" fmla="*/ 4288792 h 6031029"/>
              <a:gd name="connsiteX18" fmla="*/ 973376 w 1779219"/>
              <a:gd name="connsiteY18" fmla="*/ 4911263 h 6031029"/>
              <a:gd name="connsiteX19" fmla="*/ 931807 w 1779219"/>
              <a:gd name="connsiteY19" fmla="*/ 5019907 h 6031029"/>
              <a:gd name="connsiteX20" fmla="*/ 1023925 w 1779219"/>
              <a:gd name="connsiteY20" fmla="*/ 5353831 h 6031029"/>
              <a:gd name="connsiteX21" fmla="*/ 787400 w 1779219"/>
              <a:gd name="connsiteY21" fmla="*/ 5665472 h 6031029"/>
              <a:gd name="connsiteX22" fmla="*/ 619760 w 1779219"/>
              <a:gd name="connsiteY22" fmla="*/ 5975352 h 6031029"/>
              <a:gd name="connsiteX23" fmla="*/ 306019 w 1779219"/>
              <a:gd name="connsiteY23" fmla="*/ 6031029 h 6031029"/>
              <a:gd name="connsiteX24" fmla="*/ 0 w 1779219"/>
              <a:gd name="connsiteY24" fmla="*/ 5878832 h 6031029"/>
              <a:gd name="connsiteX0" fmla="*/ 1752804 w 1779219"/>
              <a:gd name="connsiteY0" fmla="*/ 0 h 5902554"/>
              <a:gd name="connsiteX1" fmla="*/ 1695704 w 1779219"/>
              <a:gd name="connsiteY1" fmla="*/ 67259 h 5902554"/>
              <a:gd name="connsiteX2" fmla="*/ 1752804 w 1779219"/>
              <a:gd name="connsiteY2" fmla="*/ 396037 h 5902554"/>
              <a:gd name="connsiteX3" fmla="*/ 1661160 w 1779219"/>
              <a:gd name="connsiteY3" fmla="*/ 501294 h 5902554"/>
              <a:gd name="connsiteX4" fmla="*/ 1779219 w 1779219"/>
              <a:gd name="connsiteY4" fmla="*/ 639674 h 5902554"/>
              <a:gd name="connsiteX5" fmla="*/ 1734922 w 1779219"/>
              <a:gd name="connsiteY5" fmla="*/ 755294 h 5902554"/>
              <a:gd name="connsiteX6" fmla="*/ 1665224 w 1779219"/>
              <a:gd name="connsiteY6" fmla="*/ 870712 h 5902554"/>
              <a:gd name="connsiteX7" fmla="*/ 1778000 w 1779219"/>
              <a:gd name="connsiteY7" fmla="*/ 1068832 h 5902554"/>
              <a:gd name="connsiteX8" fmla="*/ 1690624 w 1779219"/>
              <a:gd name="connsiteY8" fmla="*/ 1325677 h 5902554"/>
              <a:gd name="connsiteX9" fmla="*/ 1549400 w 1779219"/>
              <a:gd name="connsiteY9" fmla="*/ 1984452 h 5902554"/>
              <a:gd name="connsiteX10" fmla="*/ 1418518 w 1779219"/>
              <a:gd name="connsiteY10" fmla="*/ 2078339 h 5902554"/>
              <a:gd name="connsiteX11" fmla="*/ 1439515 w 1779219"/>
              <a:gd name="connsiteY11" fmla="*/ 2132932 h 5902554"/>
              <a:gd name="connsiteX12" fmla="*/ 1284137 w 1779219"/>
              <a:gd name="connsiteY12" fmla="*/ 2208522 h 5902554"/>
              <a:gd name="connsiteX13" fmla="*/ 1245887 w 1779219"/>
              <a:gd name="connsiteY13" fmla="*/ 2295145 h 5902554"/>
              <a:gd name="connsiteX14" fmla="*/ 1181405 w 1779219"/>
              <a:gd name="connsiteY14" fmla="*/ 2861463 h 5902554"/>
              <a:gd name="connsiteX15" fmla="*/ 1082243 w 1779219"/>
              <a:gd name="connsiteY15" fmla="*/ 3699257 h 5902554"/>
              <a:gd name="connsiteX16" fmla="*/ 878840 w 1779219"/>
              <a:gd name="connsiteY16" fmla="*/ 4160317 h 5902554"/>
              <a:gd name="connsiteX17" fmla="*/ 973376 w 1779219"/>
              <a:gd name="connsiteY17" fmla="*/ 4782788 h 5902554"/>
              <a:gd name="connsiteX18" fmla="*/ 931807 w 1779219"/>
              <a:gd name="connsiteY18" fmla="*/ 4891432 h 5902554"/>
              <a:gd name="connsiteX19" fmla="*/ 1023925 w 1779219"/>
              <a:gd name="connsiteY19" fmla="*/ 5225356 h 5902554"/>
              <a:gd name="connsiteX20" fmla="*/ 787400 w 1779219"/>
              <a:gd name="connsiteY20" fmla="*/ 5536997 h 5902554"/>
              <a:gd name="connsiteX21" fmla="*/ 619760 w 1779219"/>
              <a:gd name="connsiteY21" fmla="*/ 5846877 h 5902554"/>
              <a:gd name="connsiteX22" fmla="*/ 306019 w 1779219"/>
              <a:gd name="connsiteY22" fmla="*/ 5902554 h 5902554"/>
              <a:gd name="connsiteX23" fmla="*/ 0 w 1779219"/>
              <a:gd name="connsiteY23" fmla="*/ 5750357 h 5902554"/>
              <a:gd name="connsiteX0" fmla="*/ 1695704 w 1779219"/>
              <a:gd name="connsiteY0" fmla="*/ 0 h 5835295"/>
              <a:gd name="connsiteX1" fmla="*/ 1752804 w 1779219"/>
              <a:gd name="connsiteY1" fmla="*/ 328778 h 5835295"/>
              <a:gd name="connsiteX2" fmla="*/ 1661160 w 1779219"/>
              <a:gd name="connsiteY2" fmla="*/ 434035 h 5835295"/>
              <a:gd name="connsiteX3" fmla="*/ 1779219 w 1779219"/>
              <a:gd name="connsiteY3" fmla="*/ 572415 h 5835295"/>
              <a:gd name="connsiteX4" fmla="*/ 1734922 w 1779219"/>
              <a:gd name="connsiteY4" fmla="*/ 688035 h 5835295"/>
              <a:gd name="connsiteX5" fmla="*/ 1665224 w 1779219"/>
              <a:gd name="connsiteY5" fmla="*/ 803453 h 5835295"/>
              <a:gd name="connsiteX6" fmla="*/ 1778000 w 1779219"/>
              <a:gd name="connsiteY6" fmla="*/ 1001573 h 5835295"/>
              <a:gd name="connsiteX7" fmla="*/ 1690624 w 1779219"/>
              <a:gd name="connsiteY7" fmla="*/ 1258418 h 5835295"/>
              <a:gd name="connsiteX8" fmla="*/ 1549400 w 1779219"/>
              <a:gd name="connsiteY8" fmla="*/ 1917193 h 5835295"/>
              <a:gd name="connsiteX9" fmla="*/ 1418518 w 1779219"/>
              <a:gd name="connsiteY9" fmla="*/ 2011080 h 5835295"/>
              <a:gd name="connsiteX10" fmla="*/ 1439515 w 1779219"/>
              <a:gd name="connsiteY10" fmla="*/ 2065673 h 5835295"/>
              <a:gd name="connsiteX11" fmla="*/ 1284137 w 1779219"/>
              <a:gd name="connsiteY11" fmla="*/ 2141263 h 5835295"/>
              <a:gd name="connsiteX12" fmla="*/ 1245887 w 1779219"/>
              <a:gd name="connsiteY12" fmla="*/ 2227886 h 5835295"/>
              <a:gd name="connsiteX13" fmla="*/ 1181405 w 1779219"/>
              <a:gd name="connsiteY13" fmla="*/ 2794204 h 5835295"/>
              <a:gd name="connsiteX14" fmla="*/ 1082243 w 1779219"/>
              <a:gd name="connsiteY14" fmla="*/ 3631998 h 5835295"/>
              <a:gd name="connsiteX15" fmla="*/ 878840 w 1779219"/>
              <a:gd name="connsiteY15" fmla="*/ 4093058 h 5835295"/>
              <a:gd name="connsiteX16" fmla="*/ 973376 w 1779219"/>
              <a:gd name="connsiteY16" fmla="*/ 4715529 h 5835295"/>
              <a:gd name="connsiteX17" fmla="*/ 931807 w 1779219"/>
              <a:gd name="connsiteY17" fmla="*/ 4824173 h 5835295"/>
              <a:gd name="connsiteX18" fmla="*/ 1023925 w 1779219"/>
              <a:gd name="connsiteY18" fmla="*/ 5158097 h 5835295"/>
              <a:gd name="connsiteX19" fmla="*/ 787400 w 1779219"/>
              <a:gd name="connsiteY19" fmla="*/ 5469738 h 5835295"/>
              <a:gd name="connsiteX20" fmla="*/ 619760 w 1779219"/>
              <a:gd name="connsiteY20" fmla="*/ 5779618 h 5835295"/>
              <a:gd name="connsiteX21" fmla="*/ 306019 w 1779219"/>
              <a:gd name="connsiteY21" fmla="*/ 5835295 h 5835295"/>
              <a:gd name="connsiteX22" fmla="*/ 0 w 1779219"/>
              <a:gd name="connsiteY22" fmla="*/ 5683098 h 5835295"/>
              <a:gd name="connsiteX0" fmla="*/ 1715862 w 1779219"/>
              <a:gd name="connsiteY0" fmla="*/ 0 h 5633721"/>
              <a:gd name="connsiteX1" fmla="*/ 1752804 w 1779219"/>
              <a:gd name="connsiteY1" fmla="*/ 127204 h 5633721"/>
              <a:gd name="connsiteX2" fmla="*/ 1661160 w 1779219"/>
              <a:gd name="connsiteY2" fmla="*/ 232461 h 5633721"/>
              <a:gd name="connsiteX3" fmla="*/ 1779219 w 1779219"/>
              <a:gd name="connsiteY3" fmla="*/ 370841 h 5633721"/>
              <a:gd name="connsiteX4" fmla="*/ 1734922 w 1779219"/>
              <a:gd name="connsiteY4" fmla="*/ 486461 h 5633721"/>
              <a:gd name="connsiteX5" fmla="*/ 1665224 w 1779219"/>
              <a:gd name="connsiteY5" fmla="*/ 601879 h 5633721"/>
              <a:gd name="connsiteX6" fmla="*/ 1778000 w 1779219"/>
              <a:gd name="connsiteY6" fmla="*/ 799999 h 5633721"/>
              <a:gd name="connsiteX7" fmla="*/ 1690624 w 1779219"/>
              <a:gd name="connsiteY7" fmla="*/ 1056844 h 5633721"/>
              <a:gd name="connsiteX8" fmla="*/ 1549400 w 1779219"/>
              <a:gd name="connsiteY8" fmla="*/ 1715619 h 5633721"/>
              <a:gd name="connsiteX9" fmla="*/ 1418518 w 1779219"/>
              <a:gd name="connsiteY9" fmla="*/ 1809506 h 5633721"/>
              <a:gd name="connsiteX10" fmla="*/ 1439515 w 1779219"/>
              <a:gd name="connsiteY10" fmla="*/ 1864099 h 5633721"/>
              <a:gd name="connsiteX11" fmla="*/ 1284137 w 1779219"/>
              <a:gd name="connsiteY11" fmla="*/ 1939689 h 5633721"/>
              <a:gd name="connsiteX12" fmla="*/ 1245887 w 1779219"/>
              <a:gd name="connsiteY12" fmla="*/ 2026312 h 5633721"/>
              <a:gd name="connsiteX13" fmla="*/ 1181405 w 1779219"/>
              <a:gd name="connsiteY13" fmla="*/ 2592630 h 5633721"/>
              <a:gd name="connsiteX14" fmla="*/ 1082243 w 1779219"/>
              <a:gd name="connsiteY14" fmla="*/ 3430424 h 5633721"/>
              <a:gd name="connsiteX15" fmla="*/ 878840 w 1779219"/>
              <a:gd name="connsiteY15" fmla="*/ 3891484 h 5633721"/>
              <a:gd name="connsiteX16" fmla="*/ 973376 w 1779219"/>
              <a:gd name="connsiteY16" fmla="*/ 4513955 h 5633721"/>
              <a:gd name="connsiteX17" fmla="*/ 931807 w 1779219"/>
              <a:gd name="connsiteY17" fmla="*/ 4622599 h 5633721"/>
              <a:gd name="connsiteX18" fmla="*/ 1023925 w 1779219"/>
              <a:gd name="connsiteY18" fmla="*/ 4956523 h 5633721"/>
              <a:gd name="connsiteX19" fmla="*/ 787400 w 1779219"/>
              <a:gd name="connsiteY19" fmla="*/ 5268164 h 5633721"/>
              <a:gd name="connsiteX20" fmla="*/ 619760 w 1779219"/>
              <a:gd name="connsiteY20" fmla="*/ 5578044 h 5633721"/>
              <a:gd name="connsiteX21" fmla="*/ 306019 w 1779219"/>
              <a:gd name="connsiteY21" fmla="*/ 5633721 h 5633721"/>
              <a:gd name="connsiteX22" fmla="*/ 0 w 1779219"/>
              <a:gd name="connsiteY22" fmla="*/ 5481524 h 5633721"/>
              <a:gd name="connsiteX0" fmla="*/ 1725941 w 1779219"/>
              <a:gd name="connsiteY0" fmla="*/ 0 h 5618603"/>
              <a:gd name="connsiteX1" fmla="*/ 1752804 w 1779219"/>
              <a:gd name="connsiteY1" fmla="*/ 112086 h 5618603"/>
              <a:gd name="connsiteX2" fmla="*/ 1661160 w 1779219"/>
              <a:gd name="connsiteY2" fmla="*/ 217343 h 5618603"/>
              <a:gd name="connsiteX3" fmla="*/ 1779219 w 1779219"/>
              <a:gd name="connsiteY3" fmla="*/ 355723 h 5618603"/>
              <a:gd name="connsiteX4" fmla="*/ 1734922 w 1779219"/>
              <a:gd name="connsiteY4" fmla="*/ 471343 h 5618603"/>
              <a:gd name="connsiteX5" fmla="*/ 1665224 w 1779219"/>
              <a:gd name="connsiteY5" fmla="*/ 586761 h 5618603"/>
              <a:gd name="connsiteX6" fmla="*/ 1778000 w 1779219"/>
              <a:gd name="connsiteY6" fmla="*/ 784881 h 5618603"/>
              <a:gd name="connsiteX7" fmla="*/ 1690624 w 1779219"/>
              <a:gd name="connsiteY7" fmla="*/ 1041726 h 5618603"/>
              <a:gd name="connsiteX8" fmla="*/ 1549400 w 1779219"/>
              <a:gd name="connsiteY8" fmla="*/ 1700501 h 5618603"/>
              <a:gd name="connsiteX9" fmla="*/ 1418518 w 1779219"/>
              <a:gd name="connsiteY9" fmla="*/ 1794388 h 5618603"/>
              <a:gd name="connsiteX10" fmla="*/ 1439515 w 1779219"/>
              <a:gd name="connsiteY10" fmla="*/ 1848981 h 5618603"/>
              <a:gd name="connsiteX11" fmla="*/ 1284137 w 1779219"/>
              <a:gd name="connsiteY11" fmla="*/ 1924571 h 5618603"/>
              <a:gd name="connsiteX12" fmla="*/ 1245887 w 1779219"/>
              <a:gd name="connsiteY12" fmla="*/ 2011194 h 5618603"/>
              <a:gd name="connsiteX13" fmla="*/ 1181405 w 1779219"/>
              <a:gd name="connsiteY13" fmla="*/ 2577512 h 5618603"/>
              <a:gd name="connsiteX14" fmla="*/ 1082243 w 1779219"/>
              <a:gd name="connsiteY14" fmla="*/ 3415306 h 5618603"/>
              <a:gd name="connsiteX15" fmla="*/ 878840 w 1779219"/>
              <a:gd name="connsiteY15" fmla="*/ 3876366 h 5618603"/>
              <a:gd name="connsiteX16" fmla="*/ 973376 w 1779219"/>
              <a:gd name="connsiteY16" fmla="*/ 4498837 h 5618603"/>
              <a:gd name="connsiteX17" fmla="*/ 931807 w 1779219"/>
              <a:gd name="connsiteY17" fmla="*/ 4607481 h 5618603"/>
              <a:gd name="connsiteX18" fmla="*/ 1023925 w 1779219"/>
              <a:gd name="connsiteY18" fmla="*/ 4941405 h 5618603"/>
              <a:gd name="connsiteX19" fmla="*/ 787400 w 1779219"/>
              <a:gd name="connsiteY19" fmla="*/ 5253046 h 5618603"/>
              <a:gd name="connsiteX20" fmla="*/ 619760 w 1779219"/>
              <a:gd name="connsiteY20" fmla="*/ 5562926 h 5618603"/>
              <a:gd name="connsiteX21" fmla="*/ 306019 w 1779219"/>
              <a:gd name="connsiteY21" fmla="*/ 5618603 h 5618603"/>
              <a:gd name="connsiteX22" fmla="*/ 0 w 1779219"/>
              <a:gd name="connsiteY22" fmla="*/ 5466406 h 5618603"/>
              <a:gd name="connsiteX0" fmla="*/ 1719642 w 1779219"/>
              <a:gd name="connsiteY0" fmla="*/ 0 h 5640650"/>
              <a:gd name="connsiteX1" fmla="*/ 1752804 w 1779219"/>
              <a:gd name="connsiteY1" fmla="*/ 134133 h 5640650"/>
              <a:gd name="connsiteX2" fmla="*/ 1661160 w 1779219"/>
              <a:gd name="connsiteY2" fmla="*/ 239390 h 5640650"/>
              <a:gd name="connsiteX3" fmla="*/ 1779219 w 1779219"/>
              <a:gd name="connsiteY3" fmla="*/ 377770 h 5640650"/>
              <a:gd name="connsiteX4" fmla="*/ 1734922 w 1779219"/>
              <a:gd name="connsiteY4" fmla="*/ 493390 h 5640650"/>
              <a:gd name="connsiteX5" fmla="*/ 1665224 w 1779219"/>
              <a:gd name="connsiteY5" fmla="*/ 608808 h 5640650"/>
              <a:gd name="connsiteX6" fmla="*/ 1778000 w 1779219"/>
              <a:gd name="connsiteY6" fmla="*/ 806928 h 5640650"/>
              <a:gd name="connsiteX7" fmla="*/ 1690624 w 1779219"/>
              <a:gd name="connsiteY7" fmla="*/ 1063773 h 5640650"/>
              <a:gd name="connsiteX8" fmla="*/ 1549400 w 1779219"/>
              <a:gd name="connsiteY8" fmla="*/ 1722548 h 5640650"/>
              <a:gd name="connsiteX9" fmla="*/ 1418518 w 1779219"/>
              <a:gd name="connsiteY9" fmla="*/ 1816435 h 5640650"/>
              <a:gd name="connsiteX10" fmla="*/ 1439515 w 1779219"/>
              <a:gd name="connsiteY10" fmla="*/ 1871028 h 5640650"/>
              <a:gd name="connsiteX11" fmla="*/ 1284137 w 1779219"/>
              <a:gd name="connsiteY11" fmla="*/ 1946618 h 5640650"/>
              <a:gd name="connsiteX12" fmla="*/ 1245887 w 1779219"/>
              <a:gd name="connsiteY12" fmla="*/ 2033241 h 5640650"/>
              <a:gd name="connsiteX13" fmla="*/ 1181405 w 1779219"/>
              <a:gd name="connsiteY13" fmla="*/ 2599559 h 5640650"/>
              <a:gd name="connsiteX14" fmla="*/ 1082243 w 1779219"/>
              <a:gd name="connsiteY14" fmla="*/ 3437353 h 5640650"/>
              <a:gd name="connsiteX15" fmla="*/ 878840 w 1779219"/>
              <a:gd name="connsiteY15" fmla="*/ 3898413 h 5640650"/>
              <a:gd name="connsiteX16" fmla="*/ 973376 w 1779219"/>
              <a:gd name="connsiteY16" fmla="*/ 4520884 h 5640650"/>
              <a:gd name="connsiteX17" fmla="*/ 931807 w 1779219"/>
              <a:gd name="connsiteY17" fmla="*/ 4629528 h 5640650"/>
              <a:gd name="connsiteX18" fmla="*/ 1023925 w 1779219"/>
              <a:gd name="connsiteY18" fmla="*/ 4963452 h 5640650"/>
              <a:gd name="connsiteX19" fmla="*/ 787400 w 1779219"/>
              <a:gd name="connsiteY19" fmla="*/ 5275093 h 5640650"/>
              <a:gd name="connsiteX20" fmla="*/ 619760 w 1779219"/>
              <a:gd name="connsiteY20" fmla="*/ 5584973 h 5640650"/>
              <a:gd name="connsiteX21" fmla="*/ 306019 w 1779219"/>
              <a:gd name="connsiteY21" fmla="*/ 5640650 h 5640650"/>
              <a:gd name="connsiteX22" fmla="*/ 0 w 1779219"/>
              <a:gd name="connsiteY22" fmla="*/ 5488453 h 5640650"/>
              <a:gd name="connsiteX0" fmla="*/ 1719642 w 1779219"/>
              <a:gd name="connsiteY0" fmla="*/ 0 h 5640650"/>
              <a:gd name="connsiteX1" fmla="*/ 1730757 w 1779219"/>
              <a:gd name="connsiteY1" fmla="*/ 24322 h 5640650"/>
              <a:gd name="connsiteX2" fmla="*/ 1752804 w 1779219"/>
              <a:gd name="connsiteY2" fmla="*/ 134133 h 5640650"/>
              <a:gd name="connsiteX3" fmla="*/ 1661160 w 1779219"/>
              <a:gd name="connsiteY3" fmla="*/ 239390 h 5640650"/>
              <a:gd name="connsiteX4" fmla="*/ 1779219 w 1779219"/>
              <a:gd name="connsiteY4" fmla="*/ 377770 h 5640650"/>
              <a:gd name="connsiteX5" fmla="*/ 1734922 w 1779219"/>
              <a:gd name="connsiteY5" fmla="*/ 493390 h 5640650"/>
              <a:gd name="connsiteX6" fmla="*/ 1665224 w 1779219"/>
              <a:gd name="connsiteY6" fmla="*/ 608808 h 5640650"/>
              <a:gd name="connsiteX7" fmla="*/ 1778000 w 1779219"/>
              <a:gd name="connsiteY7" fmla="*/ 806928 h 5640650"/>
              <a:gd name="connsiteX8" fmla="*/ 1690624 w 1779219"/>
              <a:gd name="connsiteY8" fmla="*/ 1063773 h 5640650"/>
              <a:gd name="connsiteX9" fmla="*/ 1549400 w 1779219"/>
              <a:gd name="connsiteY9" fmla="*/ 1722548 h 5640650"/>
              <a:gd name="connsiteX10" fmla="*/ 1418518 w 1779219"/>
              <a:gd name="connsiteY10" fmla="*/ 1816435 h 5640650"/>
              <a:gd name="connsiteX11" fmla="*/ 1439515 w 1779219"/>
              <a:gd name="connsiteY11" fmla="*/ 1871028 h 5640650"/>
              <a:gd name="connsiteX12" fmla="*/ 1284137 w 1779219"/>
              <a:gd name="connsiteY12" fmla="*/ 1946618 h 5640650"/>
              <a:gd name="connsiteX13" fmla="*/ 1245887 w 1779219"/>
              <a:gd name="connsiteY13" fmla="*/ 2033241 h 5640650"/>
              <a:gd name="connsiteX14" fmla="*/ 1181405 w 1779219"/>
              <a:gd name="connsiteY14" fmla="*/ 2599559 h 5640650"/>
              <a:gd name="connsiteX15" fmla="*/ 1082243 w 1779219"/>
              <a:gd name="connsiteY15" fmla="*/ 3437353 h 5640650"/>
              <a:gd name="connsiteX16" fmla="*/ 878840 w 1779219"/>
              <a:gd name="connsiteY16" fmla="*/ 3898413 h 5640650"/>
              <a:gd name="connsiteX17" fmla="*/ 973376 w 1779219"/>
              <a:gd name="connsiteY17" fmla="*/ 4520884 h 5640650"/>
              <a:gd name="connsiteX18" fmla="*/ 931807 w 1779219"/>
              <a:gd name="connsiteY18" fmla="*/ 4629528 h 5640650"/>
              <a:gd name="connsiteX19" fmla="*/ 1023925 w 1779219"/>
              <a:gd name="connsiteY19" fmla="*/ 4963452 h 5640650"/>
              <a:gd name="connsiteX20" fmla="*/ 787400 w 1779219"/>
              <a:gd name="connsiteY20" fmla="*/ 5275093 h 5640650"/>
              <a:gd name="connsiteX21" fmla="*/ 619760 w 1779219"/>
              <a:gd name="connsiteY21" fmla="*/ 5584973 h 5640650"/>
              <a:gd name="connsiteX22" fmla="*/ 306019 w 1779219"/>
              <a:gd name="connsiteY22" fmla="*/ 5640650 h 5640650"/>
              <a:gd name="connsiteX23" fmla="*/ 0 w 1779219"/>
              <a:gd name="connsiteY23" fmla="*/ 5488453 h 5640650"/>
              <a:gd name="connsiteX0" fmla="*/ 1719642 w 1779219"/>
              <a:gd name="connsiteY0" fmla="*/ 404022 h 6044672"/>
              <a:gd name="connsiteX1" fmla="*/ 1617371 w 1779219"/>
              <a:gd name="connsiteY1" fmla="*/ 0 h 6044672"/>
              <a:gd name="connsiteX2" fmla="*/ 1752804 w 1779219"/>
              <a:gd name="connsiteY2" fmla="*/ 538155 h 6044672"/>
              <a:gd name="connsiteX3" fmla="*/ 1661160 w 1779219"/>
              <a:gd name="connsiteY3" fmla="*/ 643412 h 6044672"/>
              <a:gd name="connsiteX4" fmla="*/ 1779219 w 1779219"/>
              <a:gd name="connsiteY4" fmla="*/ 781792 h 6044672"/>
              <a:gd name="connsiteX5" fmla="*/ 1734922 w 1779219"/>
              <a:gd name="connsiteY5" fmla="*/ 897412 h 6044672"/>
              <a:gd name="connsiteX6" fmla="*/ 1665224 w 1779219"/>
              <a:gd name="connsiteY6" fmla="*/ 1012830 h 6044672"/>
              <a:gd name="connsiteX7" fmla="*/ 1778000 w 1779219"/>
              <a:gd name="connsiteY7" fmla="*/ 1210950 h 6044672"/>
              <a:gd name="connsiteX8" fmla="*/ 1690624 w 1779219"/>
              <a:gd name="connsiteY8" fmla="*/ 1467795 h 6044672"/>
              <a:gd name="connsiteX9" fmla="*/ 1549400 w 1779219"/>
              <a:gd name="connsiteY9" fmla="*/ 2126570 h 6044672"/>
              <a:gd name="connsiteX10" fmla="*/ 1418518 w 1779219"/>
              <a:gd name="connsiteY10" fmla="*/ 2220457 h 6044672"/>
              <a:gd name="connsiteX11" fmla="*/ 1439515 w 1779219"/>
              <a:gd name="connsiteY11" fmla="*/ 2275050 h 6044672"/>
              <a:gd name="connsiteX12" fmla="*/ 1284137 w 1779219"/>
              <a:gd name="connsiteY12" fmla="*/ 2350640 h 6044672"/>
              <a:gd name="connsiteX13" fmla="*/ 1245887 w 1779219"/>
              <a:gd name="connsiteY13" fmla="*/ 2437263 h 6044672"/>
              <a:gd name="connsiteX14" fmla="*/ 1181405 w 1779219"/>
              <a:gd name="connsiteY14" fmla="*/ 3003581 h 6044672"/>
              <a:gd name="connsiteX15" fmla="*/ 1082243 w 1779219"/>
              <a:gd name="connsiteY15" fmla="*/ 3841375 h 6044672"/>
              <a:gd name="connsiteX16" fmla="*/ 878840 w 1779219"/>
              <a:gd name="connsiteY16" fmla="*/ 4302435 h 6044672"/>
              <a:gd name="connsiteX17" fmla="*/ 973376 w 1779219"/>
              <a:gd name="connsiteY17" fmla="*/ 4924906 h 6044672"/>
              <a:gd name="connsiteX18" fmla="*/ 931807 w 1779219"/>
              <a:gd name="connsiteY18" fmla="*/ 5033550 h 6044672"/>
              <a:gd name="connsiteX19" fmla="*/ 1023925 w 1779219"/>
              <a:gd name="connsiteY19" fmla="*/ 5367474 h 6044672"/>
              <a:gd name="connsiteX20" fmla="*/ 787400 w 1779219"/>
              <a:gd name="connsiteY20" fmla="*/ 5679115 h 6044672"/>
              <a:gd name="connsiteX21" fmla="*/ 619760 w 1779219"/>
              <a:gd name="connsiteY21" fmla="*/ 5988995 h 6044672"/>
              <a:gd name="connsiteX22" fmla="*/ 306019 w 1779219"/>
              <a:gd name="connsiteY22" fmla="*/ 6044672 h 6044672"/>
              <a:gd name="connsiteX23" fmla="*/ 0 w 1779219"/>
              <a:gd name="connsiteY23" fmla="*/ 5892475 h 6044672"/>
              <a:gd name="connsiteX0" fmla="*/ 1719642 w 1779219"/>
              <a:gd name="connsiteY0" fmla="*/ 161503 h 5802153"/>
              <a:gd name="connsiteX1" fmla="*/ 1223673 w 1779219"/>
              <a:gd name="connsiteY1" fmla="*/ 0 h 5802153"/>
              <a:gd name="connsiteX2" fmla="*/ 1752804 w 1779219"/>
              <a:gd name="connsiteY2" fmla="*/ 295636 h 5802153"/>
              <a:gd name="connsiteX3" fmla="*/ 1661160 w 1779219"/>
              <a:gd name="connsiteY3" fmla="*/ 400893 h 5802153"/>
              <a:gd name="connsiteX4" fmla="*/ 1779219 w 1779219"/>
              <a:gd name="connsiteY4" fmla="*/ 539273 h 5802153"/>
              <a:gd name="connsiteX5" fmla="*/ 1734922 w 1779219"/>
              <a:gd name="connsiteY5" fmla="*/ 654893 h 5802153"/>
              <a:gd name="connsiteX6" fmla="*/ 1665224 w 1779219"/>
              <a:gd name="connsiteY6" fmla="*/ 770311 h 5802153"/>
              <a:gd name="connsiteX7" fmla="*/ 1778000 w 1779219"/>
              <a:gd name="connsiteY7" fmla="*/ 968431 h 5802153"/>
              <a:gd name="connsiteX8" fmla="*/ 1690624 w 1779219"/>
              <a:gd name="connsiteY8" fmla="*/ 1225276 h 5802153"/>
              <a:gd name="connsiteX9" fmla="*/ 1549400 w 1779219"/>
              <a:gd name="connsiteY9" fmla="*/ 1884051 h 5802153"/>
              <a:gd name="connsiteX10" fmla="*/ 1418518 w 1779219"/>
              <a:gd name="connsiteY10" fmla="*/ 1977938 h 5802153"/>
              <a:gd name="connsiteX11" fmla="*/ 1439515 w 1779219"/>
              <a:gd name="connsiteY11" fmla="*/ 2032531 h 5802153"/>
              <a:gd name="connsiteX12" fmla="*/ 1284137 w 1779219"/>
              <a:gd name="connsiteY12" fmla="*/ 2108121 h 5802153"/>
              <a:gd name="connsiteX13" fmla="*/ 1245887 w 1779219"/>
              <a:gd name="connsiteY13" fmla="*/ 2194744 h 5802153"/>
              <a:gd name="connsiteX14" fmla="*/ 1181405 w 1779219"/>
              <a:gd name="connsiteY14" fmla="*/ 2761062 h 5802153"/>
              <a:gd name="connsiteX15" fmla="*/ 1082243 w 1779219"/>
              <a:gd name="connsiteY15" fmla="*/ 3598856 h 5802153"/>
              <a:gd name="connsiteX16" fmla="*/ 878840 w 1779219"/>
              <a:gd name="connsiteY16" fmla="*/ 4059916 h 5802153"/>
              <a:gd name="connsiteX17" fmla="*/ 973376 w 1779219"/>
              <a:gd name="connsiteY17" fmla="*/ 4682387 h 5802153"/>
              <a:gd name="connsiteX18" fmla="*/ 931807 w 1779219"/>
              <a:gd name="connsiteY18" fmla="*/ 4791031 h 5802153"/>
              <a:gd name="connsiteX19" fmla="*/ 1023925 w 1779219"/>
              <a:gd name="connsiteY19" fmla="*/ 5124955 h 5802153"/>
              <a:gd name="connsiteX20" fmla="*/ 787400 w 1779219"/>
              <a:gd name="connsiteY20" fmla="*/ 5436596 h 5802153"/>
              <a:gd name="connsiteX21" fmla="*/ 619760 w 1779219"/>
              <a:gd name="connsiteY21" fmla="*/ 5746476 h 5802153"/>
              <a:gd name="connsiteX22" fmla="*/ 306019 w 1779219"/>
              <a:gd name="connsiteY22" fmla="*/ 5802153 h 5802153"/>
              <a:gd name="connsiteX23" fmla="*/ 0 w 1779219"/>
              <a:gd name="connsiteY23" fmla="*/ 5649956 h 5802153"/>
              <a:gd name="connsiteX0" fmla="*/ 1511769 w 1779219"/>
              <a:gd name="connsiteY0" fmla="*/ 0 h 6179230"/>
              <a:gd name="connsiteX1" fmla="*/ 1223673 w 1779219"/>
              <a:gd name="connsiteY1" fmla="*/ 377077 h 6179230"/>
              <a:gd name="connsiteX2" fmla="*/ 1752804 w 1779219"/>
              <a:gd name="connsiteY2" fmla="*/ 672713 h 6179230"/>
              <a:gd name="connsiteX3" fmla="*/ 1661160 w 1779219"/>
              <a:gd name="connsiteY3" fmla="*/ 777970 h 6179230"/>
              <a:gd name="connsiteX4" fmla="*/ 1779219 w 1779219"/>
              <a:gd name="connsiteY4" fmla="*/ 916350 h 6179230"/>
              <a:gd name="connsiteX5" fmla="*/ 1734922 w 1779219"/>
              <a:gd name="connsiteY5" fmla="*/ 1031970 h 6179230"/>
              <a:gd name="connsiteX6" fmla="*/ 1665224 w 1779219"/>
              <a:gd name="connsiteY6" fmla="*/ 1147388 h 6179230"/>
              <a:gd name="connsiteX7" fmla="*/ 1778000 w 1779219"/>
              <a:gd name="connsiteY7" fmla="*/ 1345508 h 6179230"/>
              <a:gd name="connsiteX8" fmla="*/ 1690624 w 1779219"/>
              <a:gd name="connsiteY8" fmla="*/ 1602353 h 6179230"/>
              <a:gd name="connsiteX9" fmla="*/ 1549400 w 1779219"/>
              <a:gd name="connsiteY9" fmla="*/ 2261128 h 6179230"/>
              <a:gd name="connsiteX10" fmla="*/ 1418518 w 1779219"/>
              <a:gd name="connsiteY10" fmla="*/ 2355015 h 6179230"/>
              <a:gd name="connsiteX11" fmla="*/ 1439515 w 1779219"/>
              <a:gd name="connsiteY11" fmla="*/ 2409608 h 6179230"/>
              <a:gd name="connsiteX12" fmla="*/ 1284137 w 1779219"/>
              <a:gd name="connsiteY12" fmla="*/ 2485198 h 6179230"/>
              <a:gd name="connsiteX13" fmla="*/ 1245887 w 1779219"/>
              <a:gd name="connsiteY13" fmla="*/ 2571821 h 6179230"/>
              <a:gd name="connsiteX14" fmla="*/ 1181405 w 1779219"/>
              <a:gd name="connsiteY14" fmla="*/ 3138139 h 6179230"/>
              <a:gd name="connsiteX15" fmla="*/ 1082243 w 1779219"/>
              <a:gd name="connsiteY15" fmla="*/ 3975933 h 6179230"/>
              <a:gd name="connsiteX16" fmla="*/ 878840 w 1779219"/>
              <a:gd name="connsiteY16" fmla="*/ 4436993 h 6179230"/>
              <a:gd name="connsiteX17" fmla="*/ 973376 w 1779219"/>
              <a:gd name="connsiteY17" fmla="*/ 5059464 h 6179230"/>
              <a:gd name="connsiteX18" fmla="*/ 931807 w 1779219"/>
              <a:gd name="connsiteY18" fmla="*/ 5168108 h 6179230"/>
              <a:gd name="connsiteX19" fmla="*/ 1023925 w 1779219"/>
              <a:gd name="connsiteY19" fmla="*/ 5502032 h 6179230"/>
              <a:gd name="connsiteX20" fmla="*/ 787400 w 1779219"/>
              <a:gd name="connsiteY20" fmla="*/ 5813673 h 6179230"/>
              <a:gd name="connsiteX21" fmla="*/ 619760 w 1779219"/>
              <a:gd name="connsiteY21" fmla="*/ 6123553 h 6179230"/>
              <a:gd name="connsiteX22" fmla="*/ 306019 w 1779219"/>
              <a:gd name="connsiteY22" fmla="*/ 6179230 h 6179230"/>
              <a:gd name="connsiteX23" fmla="*/ 0 w 1779219"/>
              <a:gd name="connsiteY23" fmla="*/ 6027033 h 6179230"/>
              <a:gd name="connsiteX0" fmla="*/ 1511769 w 1779219"/>
              <a:gd name="connsiteY0" fmla="*/ 0 h 6179230"/>
              <a:gd name="connsiteX1" fmla="*/ 1696111 w 1779219"/>
              <a:gd name="connsiteY1" fmla="*/ 351880 h 6179230"/>
              <a:gd name="connsiteX2" fmla="*/ 1752804 w 1779219"/>
              <a:gd name="connsiteY2" fmla="*/ 672713 h 6179230"/>
              <a:gd name="connsiteX3" fmla="*/ 1661160 w 1779219"/>
              <a:gd name="connsiteY3" fmla="*/ 777970 h 6179230"/>
              <a:gd name="connsiteX4" fmla="*/ 1779219 w 1779219"/>
              <a:gd name="connsiteY4" fmla="*/ 916350 h 6179230"/>
              <a:gd name="connsiteX5" fmla="*/ 1734922 w 1779219"/>
              <a:gd name="connsiteY5" fmla="*/ 1031970 h 6179230"/>
              <a:gd name="connsiteX6" fmla="*/ 1665224 w 1779219"/>
              <a:gd name="connsiteY6" fmla="*/ 1147388 h 6179230"/>
              <a:gd name="connsiteX7" fmla="*/ 1778000 w 1779219"/>
              <a:gd name="connsiteY7" fmla="*/ 1345508 h 6179230"/>
              <a:gd name="connsiteX8" fmla="*/ 1690624 w 1779219"/>
              <a:gd name="connsiteY8" fmla="*/ 1602353 h 6179230"/>
              <a:gd name="connsiteX9" fmla="*/ 1549400 w 1779219"/>
              <a:gd name="connsiteY9" fmla="*/ 2261128 h 6179230"/>
              <a:gd name="connsiteX10" fmla="*/ 1418518 w 1779219"/>
              <a:gd name="connsiteY10" fmla="*/ 2355015 h 6179230"/>
              <a:gd name="connsiteX11" fmla="*/ 1439515 w 1779219"/>
              <a:gd name="connsiteY11" fmla="*/ 2409608 h 6179230"/>
              <a:gd name="connsiteX12" fmla="*/ 1284137 w 1779219"/>
              <a:gd name="connsiteY12" fmla="*/ 2485198 h 6179230"/>
              <a:gd name="connsiteX13" fmla="*/ 1245887 w 1779219"/>
              <a:gd name="connsiteY13" fmla="*/ 2571821 h 6179230"/>
              <a:gd name="connsiteX14" fmla="*/ 1181405 w 1779219"/>
              <a:gd name="connsiteY14" fmla="*/ 3138139 h 6179230"/>
              <a:gd name="connsiteX15" fmla="*/ 1082243 w 1779219"/>
              <a:gd name="connsiteY15" fmla="*/ 3975933 h 6179230"/>
              <a:gd name="connsiteX16" fmla="*/ 878840 w 1779219"/>
              <a:gd name="connsiteY16" fmla="*/ 4436993 h 6179230"/>
              <a:gd name="connsiteX17" fmla="*/ 973376 w 1779219"/>
              <a:gd name="connsiteY17" fmla="*/ 5059464 h 6179230"/>
              <a:gd name="connsiteX18" fmla="*/ 931807 w 1779219"/>
              <a:gd name="connsiteY18" fmla="*/ 5168108 h 6179230"/>
              <a:gd name="connsiteX19" fmla="*/ 1023925 w 1779219"/>
              <a:gd name="connsiteY19" fmla="*/ 5502032 h 6179230"/>
              <a:gd name="connsiteX20" fmla="*/ 787400 w 1779219"/>
              <a:gd name="connsiteY20" fmla="*/ 5813673 h 6179230"/>
              <a:gd name="connsiteX21" fmla="*/ 619760 w 1779219"/>
              <a:gd name="connsiteY21" fmla="*/ 6123553 h 6179230"/>
              <a:gd name="connsiteX22" fmla="*/ 306019 w 1779219"/>
              <a:gd name="connsiteY22" fmla="*/ 6179230 h 6179230"/>
              <a:gd name="connsiteX23" fmla="*/ 0 w 1779219"/>
              <a:gd name="connsiteY23" fmla="*/ 6027033 h 6179230"/>
              <a:gd name="connsiteX0" fmla="*/ 1574761 w 1779219"/>
              <a:gd name="connsiteY0" fmla="*/ 0 h 6103640"/>
              <a:gd name="connsiteX1" fmla="*/ 1696111 w 1779219"/>
              <a:gd name="connsiteY1" fmla="*/ 276290 h 6103640"/>
              <a:gd name="connsiteX2" fmla="*/ 1752804 w 1779219"/>
              <a:gd name="connsiteY2" fmla="*/ 597123 h 6103640"/>
              <a:gd name="connsiteX3" fmla="*/ 1661160 w 1779219"/>
              <a:gd name="connsiteY3" fmla="*/ 702380 h 6103640"/>
              <a:gd name="connsiteX4" fmla="*/ 1779219 w 1779219"/>
              <a:gd name="connsiteY4" fmla="*/ 840760 h 6103640"/>
              <a:gd name="connsiteX5" fmla="*/ 1734922 w 1779219"/>
              <a:gd name="connsiteY5" fmla="*/ 956380 h 6103640"/>
              <a:gd name="connsiteX6" fmla="*/ 1665224 w 1779219"/>
              <a:gd name="connsiteY6" fmla="*/ 1071798 h 6103640"/>
              <a:gd name="connsiteX7" fmla="*/ 1778000 w 1779219"/>
              <a:gd name="connsiteY7" fmla="*/ 1269918 h 6103640"/>
              <a:gd name="connsiteX8" fmla="*/ 1690624 w 1779219"/>
              <a:gd name="connsiteY8" fmla="*/ 1526763 h 6103640"/>
              <a:gd name="connsiteX9" fmla="*/ 1549400 w 1779219"/>
              <a:gd name="connsiteY9" fmla="*/ 2185538 h 6103640"/>
              <a:gd name="connsiteX10" fmla="*/ 1418518 w 1779219"/>
              <a:gd name="connsiteY10" fmla="*/ 2279425 h 6103640"/>
              <a:gd name="connsiteX11" fmla="*/ 1439515 w 1779219"/>
              <a:gd name="connsiteY11" fmla="*/ 2334018 h 6103640"/>
              <a:gd name="connsiteX12" fmla="*/ 1284137 w 1779219"/>
              <a:gd name="connsiteY12" fmla="*/ 2409608 h 6103640"/>
              <a:gd name="connsiteX13" fmla="*/ 1245887 w 1779219"/>
              <a:gd name="connsiteY13" fmla="*/ 2496231 h 6103640"/>
              <a:gd name="connsiteX14" fmla="*/ 1181405 w 1779219"/>
              <a:gd name="connsiteY14" fmla="*/ 3062549 h 6103640"/>
              <a:gd name="connsiteX15" fmla="*/ 1082243 w 1779219"/>
              <a:gd name="connsiteY15" fmla="*/ 3900343 h 6103640"/>
              <a:gd name="connsiteX16" fmla="*/ 878840 w 1779219"/>
              <a:gd name="connsiteY16" fmla="*/ 4361403 h 6103640"/>
              <a:gd name="connsiteX17" fmla="*/ 973376 w 1779219"/>
              <a:gd name="connsiteY17" fmla="*/ 4983874 h 6103640"/>
              <a:gd name="connsiteX18" fmla="*/ 931807 w 1779219"/>
              <a:gd name="connsiteY18" fmla="*/ 5092518 h 6103640"/>
              <a:gd name="connsiteX19" fmla="*/ 1023925 w 1779219"/>
              <a:gd name="connsiteY19" fmla="*/ 5426442 h 6103640"/>
              <a:gd name="connsiteX20" fmla="*/ 787400 w 1779219"/>
              <a:gd name="connsiteY20" fmla="*/ 5738083 h 6103640"/>
              <a:gd name="connsiteX21" fmla="*/ 619760 w 1779219"/>
              <a:gd name="connsiteY21" fmla="*/ 6047963 h 6103640"/>
              <a:gd name="connsiteX22" fmla="*/ 306019 w 1779219"/>
              <a:gd name="connsiteY22" fmla="*/ 6103640 h 6103640"/>
              <a:gd name="connsiteX23" fmla="*/ 0 w 1779219"/>
              <a:gd name="connsiteY23" fmla="*/ 5951443 h 6103640"/>
              <a:gd name="connsiteX0" fmla="*/ 1574761 w 1779219"/>
              <a:gd name="connsiteY0" fmla="*/ 0 h 6103640"/>
              <a:gd name="connsiteX1" fmla="*/ 1633120 w 1779219"/>
              <a:gd name="connsiteY1" fmla="*/ 134558 h 6103640"/>
              <a:gd name="connsiteX2" fmla="*/ 1696111 w 1779219"/>
              <a:gd name="connsiteY2" fmla="*/ 276290 h 6103640"/>
              <a:gd name="connsiteX3" fmla="*/ 1752804 w 1779219"/>
              <a:gd name="connsiteY3" fmla="*/ 597123 h 6103640"/>
              <a:gd name="connsiteX4" fmla="*/ 1661160 w 1779219"/>
              <a:gd name="connsiteY4" fmla="*/ 702380 h 6103640"/>
              <a:gd name="connsiteX5" fmla="*/ 1779219 w 1779219"/>
              <a:gd name="connsiteY5" fmla="*/ 840760 h 6103640"/>
              <a:gd name="connsiteX6" fmla="*/ 1734922 w 1779219"/>
              <a:gd name="connsiteY6" fmla="*/ 956380 h 6103640"/>
              <a:gd name="connsiteX7" fmla="*/ 1665224 w 1779219"/>
              <a:gd name="connsiteY7" fmla="*/ 1071798 h 6103640"/>
              <a:gd name="connsiteX8" fmla="*/ 1778000 w 1779219"/>
              <a:gd name="connsiteY8" fmla="*/ 1269918 h 6103640"/>
              <a:gd name="connsiteX9" fmla="*/ 1690624 w 1779219"/>
              <a:gd name="connsiteY9" fmla="*/ 1526763 h 6103640"/>
              <a:gd name="connsiteX10" fmla="*/ 1549400 w 1779219"/>
              <a:gd name="connsiteY10" fmla="*/ 2185538 h 6103640"/>
              <a:gd name="connsiteX11" fmla="*/ 1418518 w 1779219"/>
              <a:gd name="connsiteY11" fmla="*/ 2279425 h 6103640"/>
              <a:gd name="connsiteX12" fmla="*/ 1439515 w 1779219"/>
              <a:gd name="connsiteY12" fmla="*/ 2334018 h 6103640"/>
              <a:gd name="connsiteX13" fmla="*/ 1284137 w 1779219"/>
              <a:gd name="connsiteY13" fmla="*/ 2409608 h 6103640"/>
              <a:gd name="connsiteX14" fmla="*/ 1245887 w 1779219"/>
              <a:gd name="connsiteY14" fmla="*/ 2496231 h 6103640"/>
              <a:gd name="connsiteX15" fmla="*/ 1181405 w 1779219"/>
              <a:gd name="connsiteY15" fmla="*/ 3062549 h 6103640"/>
              <a:gd name="connsiteX16" fmla="*/ 1082243 w 1779219"/>
              <a:gd name="connsiteY16" fmla="*/ 3900343 h 6103640"/>
              <a:gd name="connsiteX17" fmla="*/ 878840 w 1779219"/>
              <a:gd name="connsiteY17" fmla="*/ 4361403 h 6103640"/>
              <a:gd name="connsiteX18" fmla="*/ 973376 w 1779219"/>
              <a:gd name="connsiteY18" fmla="*/ 4983874 h 6103640"/>
              <a:gd name="connsiteX19" fmla="*/ 931807 w 1779219"/>
              <a:gd name="connsiteY19" fmla="*/ 5092518 h 6103640"/>
              <a:gd name="connsiteX20" fmla="*/ 1023925 w 1779219"/>
              <a:gd name="connsiteY20" fmla="*/ 5426442 h 6103640"/>
              <a:gd name="connsiteX21" fmla="*/ 787400 w 1779219"/>
              <a:gd name="connsiteY21" fmla="*/ 5738083 h 6103640"/>
              <a:gd name="connsiteX22" fmla="*/ 619760 w 1779219"/>
              <a:gd name="connsiteY22" fmla="*/ 6047963 h 6103640"/>
              <a:gd name="connsiteX23" fmla="*/ 306019 w 1779219"/>
              <a:gd name="connsiteY23" fmla="*/ 6103640 h 6103640"/>
              <a:gd name="connsiteX24" fmla="*/ 0 w 1779219"/>
              <a:gd name="connsiteY24" fmla="*/ 5951443 h 6103640"/>
              <a:gd name="connsiteX0" fmla="*/ 1574761 w 1781151"/>
              <a:gd name="connsiteY0" fmla="*/ 0 h 6103640"/>
              <a:gd name="connsiteX1" fmla="*/ 1781151 w 1781151"/>
              <a:gd name="connsiteY1" fmla="*/ 197550 h 6103640"/>
              <a:gd name="connsiteX2" fmla="*/ 1696111 w 1781151"/>
              <a:gd name="connsiteY2" fmla="*/ 276290 h 6103640"/>
              <a:gd name="connsiteX3" fmla="*/ 1752804 w 1781151"/>
              <a:gd name="connsiteY3" fmla="*/ 597123 h 6103640"/>
              <a:gd name="connsiteX4" fmla="*/ 1661160 w 1781151"/>
              <a:gd name="connsiteY4" fmla="*/ 702380 h 6103640"/>
              <a:gd name="connsiteX5" fmla="*/ 1779219 w 1781151"/>
              <a:gd name="connsiteY5" fmla="*/ 840760 h 6103640"/>
              <a:gd name="connsiteX6" fmla="*/ 1734922 w 1781151"/>
              <a:gd name="connsiteY6" fmla="*/ 956380 h 6103640"/>
              <a:gd name="connsiteX7" fmla="*/ 1665224 w 1781151"/>
              <a:gd name="connsiteY7" fmla="*/ 1071798 h 6103640"/>
              <a:gd name="connsiteX8" fmla="*/ 1778000 w 1781151"/>
              <a:gd name="connsiteY8" fmla="*/ 1269918 h 6103640"/>
              <a:gd name="connsiteX9" fmla="*/ 1690624 w 1781151"/>
              <a:gd name="connsiteY9" fmla="*/ 1526763 h 6103640"/>
              <a:gd name="connsiteX10" fmla="*/ 1549400 w 1781151"/>
              <a:gd name="connsiteY10" fmla="*/ 2185538 h 6103640"/>
              <a:gd name="connsiteX11" fmla="*/ 1418518 w 1781151"/>
              <a:gd name="connsiteY11" fmla="*/ 2279425 h 6103640"/>
              <a:gd name="connsiteX12" fmla="*/ 1439515 w 1781151"/>
              <a:gd name="connsiteY12" fmla="*/ 2334018 h 6103640"/>
              <a:gd name="connsiteX13" fmla="*/ 1284137 w 1781151"/>
              <a:gd name="connsiteY13" fmla="*/ 2409608 h 6103640"/>
              <a:gd name="connsiteX14" fmla="*/ 1245887 w 1781151"/>
              <a:gd name="connsiteY14" fmla="*/ 2496231 h 6103640"/>
              <a:gd name="connsiteX15" fmla="*/ 1181405 w 1781151"/>
              <a:gd name="connsiteY15" fmla="*/ 3062549 h 6103640"/>
              <a:gd name="connsiteX16" fmla="*/ 1082243 w 1781151"/>
              <a:gd name="connsiteY16" fmla="*/ 3900343 h 6103640"/>
              <a:gd name="connsiteX17" fmla="*/ 878840 w 1781151"/>
              <a:gd name="connsiteY17" fmla="*/ 4361403 h 6103640"/>
              <a:gd name="connsiteX18" fmla="*/ 973376 w 1781151"/>
              <a:gd name="connsiteY18" fmla="*/ 4983874 h 6103640"/>
              <a:gd name="connsiteX19" fmla="*/ 931807 w 1781151"/>
              <a:gd name="connsiteY19" fmla="*/ 5092518 h 6103640"/>
              <a:gd name="connsiteX20" fmla="*/ 1023925 w 1781151"/>
              <a:gd name="connsiteY20" fmla="*/ 5426442 h 6103640"/>
              <a:gd name="connsiteX21" fmla="*/ 787400 w 1781151"/>
              <a:gd name="connsiteY21" fmla="*/ 5738083 h 6103640"/>
              <a:gd name="connsiteX22" fmla="*/ 619760 w 1781151"/>
              <a:gd name="connsiteY22" fmla="*/ 6047963 h 6103640"/>
              <a:gd name="connsiteX23" fmla="*/ 306019 w 1781151"/>
              <a:gd name="connsiteY23" fmla="*/ 6103640 h 6103640"/>
              <a:gd name="connsiteX24" fmla="*/ 0 w 1781151"/>
              <a:gd name="connsiteY24" fmla="*/ 5951443 h 6103640"/>
              <a:gd name="connsiteX0" fmla="*/ 1574761 w 1781151"/>
              <a:gd name="connsiteY0" fmla="*/ 0 h 6103640"/>
              <a:gd name="connsiteX1" fmla="*/ 1781151 w 1781151"/>
              <a:gd name="connsiteY1" fmla="*/ 197550 h 6103640"/>
              <a:gd name="connsiteX2" fmla="*/ 1711859 w 1781151"/>
              <a:gd name="connsiteY2" fmla="*/ 276290 h 6103640"/>
              <a:gd name="connsiteX3" fmla="*/ 1752804 w 1781151"/>
              <a:gd name="connsiteY3" fmla="*/ 597123 h 6103640"/>
              <a:gd name="connsiteX4" fmla="*/ 1661160 w 1781151"/>
              <a:gd name="connsiteY4" fmla="*/ 702380 h 6103640"/>
              <a:gd name="connsiteX5" fmla="*/ 1779219 w 1781151"/>
              <a:gd name="connsiteY5" fmla="*/ 840760 h 6103640"/>
              <a:gd name="connsiteX6" fmla="*/ 1734922 w 1781151"/>
              <a:gd name="connsiteY6" fmla="*/ 956380 h 6103640"/>
              <a:gd name="connsiteX7" fmla="*/ 1665224 w 1781151"/>
              <a:gd name="connsiteY7" fmla="*/ 1071798 h 6103640"/>
              <a:gd name="connsiteX8" fmla="*/ 1778000 w 1781151"/>
              <a:gd name="connsiteY8" fmla="*/ 1269918 h 6103640"/>
              <a:gd name="connsiteX9" fmla="*/ 1690624 w 1781151"/>
              <a:gd name="connsiteY9" fmla="*/ 1526763 h 6103640"/>
              <a:gd name="connsiteX10" fmla="*/ 1549400 w 1781151"/>
              <a:gd name="connsiteY10" fmla="*/ 2185538 h 6103640"/>
              <a:gd name="connsiteX11" fmla="*/ 1418518 w 1781151"/>
              <a:gd name="connsiteY11" fmla="*/ 2279425 h 6103640"/>
              <a:gd name="connsiteX12" fmla="*/ 1439515 w 1781151"/>
              <a:gd name="connsiteY12" fmla="*/ 2334018 h 6103640"/>
              <a:gd name="connsiteX13" fmla="*/ 1284137 w 1781151"/>
              <a:gd name="connsiteY13" fmla="*/ 2409608 h 6103640"/>
              <a:gd name="connsiteX14" fmla="*/ 1245887 w 1781151"/>
              <a:gd name="connsiteY14" fmla="*/ 2496231 h 6103640"/>
              <a:gd name="connsiteX15" fmla="*/ 1181405 w 1781151"/>
              <a:gd name="connsiteY15" fmla="*/ 3062549 h 6103640"/>
              <a:gd name="connsiteX16" fmla="*/ 1082243 w 1781151"/>
              <a:gd name="connsiteY16" fmla="*/ 3900343 h 6103640"/>
              <a:gd name="connsiteX17" fmla="*/ 878840 w 1781151"/>
              <a:gd name="connsiteY17" fmla="*/ 4361403 h 6103640"/>
              <a:gd name="connsiteX18" fmla="*/ 973376 w 1781151"/>
              <a:gd name="connsiteY18" fmla="*/ 4983874 h 6103640"/>
              <a:gd name="connsiteX19" fmla="*/ 931807 w 1781151"/>
              <a:gd name="connsiteY19" fmla="*/ 5092518 h 6103640"/>
              <a:gd name="connsiteX20" fmla="*/ 1023925 w 1781151"/>
              <a:gd name="connsiteY20" fmla="*/ 5426442 h 6103640"/>
              <a:gd name="connsiteX21" fmla="*/ 787400 w 1781151"/>
              <a:gd name="connsiteY21" fmla="*/ 5738083 h 6103640"/>
              <a:gd name="connsiteX22" fmla="*/ 619760 w 1781151"/>
              <a:gd name="connsiteY22" fmla="*/ 6047963 h 6103640"/>
              <a:gd name="connsiteX23" fmla="*/ 306019 w 1781151"/>
              <a:gd name="connsiteY23" fmla="*/ 6103640 h 6103640"/>
              <a:gd name="connsiteX24" fmla="*/ 0 w 1781151"/>
              <a:gd name="connsiteY24" fmla="*/ 5951443 h 6103640"/>
              <a:gd name="connsiteX0" fmla="*/ 1574761 w 1779219"/>
              <a:gd name="connsiteY0" fmla="*/ 0 h 6103640"/>
              <a:gd name="connsiteX1" fmla="*/ 1768553 w 1779219"/>
              <a:gd name="connsiteY1" fmla="*/ 219597 h 6103640"/>
              <a:gd name="connsiteX2" fmla="*/ 1711859 w 1779219"/>
              <a:gd name="connsiteY2" fmla="*/ 276290 h 6103640"/>
              <a:gd name="connsiteX3" fmla="*/ 1752804 w 1779219"/>
              <a:gd name="connsiteY3" fmla="*/ 597123 h 6103640"/>
              <a:gd name="connsiteX4" fmla="*/ 1661160 w 1779219"/>
              <a:gd name="connsiteY4" fmla="*/ 702380 h 6103640"/>
              <a:gd name="connsiteX5" fmla="*/ 1779219 w 1779219"/>
              <a:gd name="connsiteY5" fmla="*/ 840760 h 6103640"/>
              <a:gd name="connsiteX6" fmla="*/ 1734922 w 1779219"/>
              <a:gd name="connsiteY6" fmla="*/ 956380 h 6103640"/>
              <a:gd name="connsiteX7" fmla="*/ 1665224 w 1779219"/>
              <a:gd name="connsiteY7" fmla="*/ 1071798 h 6103640"/>
              <a:gd name="connsiteX8" fmla="*/ 1778000 w 1779219"/>
              <a:gd name="connsiteY8" fmla="*/ 1269918 h 6103640"/>
              <a:gd name="connsiteX9" fmla="*/ 1690624 w 1779219"/>
              <a:gd name="connsiteY9" fmla="*/ 1526763 h 6103640"/>
              <a:gd name="connsiteX10" fmla="*/ 1549400 w 1779219"/>
              <a:gd name="connsiteY10" fmla="*/ 2185538 h 6103640"/>
              <a:gd name="connsiteX11" fmla="*/ 1418518 w 1779219"/>
              <a:gd name="connsiteY11" fmla="*/ 2279425 h 6103640"/>
              <a:gd name="connsiteX12" fmla="*/ 1439515 w 1779219"/>
              <a:gd name="connsiteY12" fmla="*/ 2334018 h 6103640"/>
              <a:gd name="connsiteX13" fmla="*/ 1284137 w 1779219"/>
              <a:gd name="connsiteY13" fmla="*/ 2409608 h 6103640"/>
              <a:gd name="connsiteX14" fmla="*/ 1245887 w 1779219"/>
              <a:gd name="connsiteY14" fmla="*/ 2496231 h 6103640"/>
              <a:gd name="connsiteX15" fmla="*/ 1181405 w 1779219"/>
              <a:gd name="connsiteY15" fmla="*/ 3062549 h 6103640"/>
              <a:gd name="connsiteX16" fmla="*/ 1082243 w 1779219"/>
              <a:gd name="connsiteY16" fmla="*/ 3900343 h 6103640"/>
              <a:gd name="connsiteX17" fmla="*/ 878840 w 1779219"/>
              <a:gd name="connsiteY17" fmla="*/ 4361403 h 6103640"/>
              <a:gd name="connsiteX18" fmla="*/ 973376 w 1779219"/>
              <a:gd name="connsiteY18" fmla="*/ 4983874 h 6103640"/>
              <a:gd name="connsiteX19" fmla="*/ 931807 w 1779219"/>
              <a:gd name="connsiteY19" fmla="*/ 5092518 h 6103640"/>
              <a:gd name="connsiteX20" fmla="*/ 1023925 w 1779219"/>
              <a:gd name="connsiteY20" fmla="*/ 5426442 h 6103640"/>
              <a:gd name="connsiteX21" fmla="*/ 787400 w 1779219"/>
              <a:gd name="connsiteY21" fmla="*/ 5738083 h 6103640"/>
              <a:gd name="connsiteX22" fmla="*/ 619760 w 1779219"/>
              <a:gd name="connsiteY22" fmla="*/ 6047963 h 6103640"/>
              <a:gd name="connsiteX23" fmla="*/ 306019 w 1779219"/>
              <a:gd name="connsiteY23" fmla="*/ 6103640 h 6103640"/>
              <a:gd name="connsiteX24" fmla="*/ 0 w 1779219"/>
              <a:gd name="connsiteY24" fmla="*/ 5951443 h 6103640"/>
              <a:gd name="connsiteX0" fmla="*/ 1571611 w 1779219"/>
              <a:gd name="connsiteY0" fmla="*/ 0 h 6113089"/>
              <a:gd name="connsiteX1" fmla="*/ 1768553 w 1779219"/>
              <a:gd name="connsiteY1" fmla="*/ 229046 h 6113089"/>
              <a:gd name="connsiteX2" fmla="*/ 1711859 w 1779219"/>
              <a:gd name="connsiteY2" fmla="*/ 285739 h 6113089"/>
              <a:gd name="connsiteX3" fmla="*/ 1752804 w 1779219"/>
              <a:gd name="connsiteY3" fmla="*/ 606572 h 6113089"/>
              <a:gd name="connsiteX4" fmla="*/ 1661160 w 1779219"/>
              <a:gd name="connsiteY4" fmla="*/ 711829 h 6113089"/>
              <a:gd name="connsiteX5" fmla="*/ 1779219 w 1779219"/>
              <a:gd name="connsiteY5" fmla="*/ 850209 h 6113089"/>
              <a:gd name="connsiteX6" fmla="*/ 1734922 w 1779219"/>
              <a:gd name="connsiteY6" fmla="*/ 965829 h 6113089"/>
              <a:gd name="connsiteX7" fmla="*/ 1665224 w 1779219"/>
              <a:gd name="connsiteY7" fmla="*/ 1081247 h 6113089"/>
              <a:gd name="connsiteX8" fmla="*/ 1778000 w 1779219"/>
              <a:gd name="connsiteY8" fmla="*/ 1279367 h 6113089"/>
              <a:gd name="connsiteX9" fmla="*/ 1690624 w 1779219"/>
              <a:gd name="connsiteY9" fmla="*/ 1536212 h 6113089"/>
              <a:gd name="connsiteX10" fmla="*/ 1549400 w 1779219"/>
              <a:gd name="connsiteY10" fmla="*/ 2194987 h 6113089"/>
              <a:gd name="connsiteX11" fmla="*/ 1418518 w 1779219"/>
              <a:gd name="connsiteY11" fmla="*/ 2288874 h 6113089"/>
              <a:gd name="connsiteX12" fmla="*/ 1439515 w 1779219"/>
              <a:gd name="connsiteY12" fmla="*/ 2343467 h 6113089"/>
              <a:gd name="connsiteX13" fmla="*/ 1284137 w 1779219"/>
              <a:gd name="connsiteY13" fmla="*/ 2419057 h 6113089"/>
              <a:gd name="connsiteX14" fmla="*/ 1245887 w 1779219"/>
              <a:gd name="connsiteY14" fmla="*/ 2505680 h 6113089"/>
              <a:gd name="connsiteX15" fmla="*/ 1181405 w 1779219"/>
              <a:gd name="connsiteY15" fmla="*/ 3071998 h 6113089"/>
              <a:gd name="connsiteX16" fmla="*/ 1082243 w 1779219"/>
              <a:gd name="connsiteY16" fmla="*/ 3909792 h 6113089"/>
              <a:gd name="connsiteX17" fmla="*/ 878840 w 1779219"/>
              <a:gd name="connsiteY17" fmla="*/ 4370852 h 6113089"/>
              <a:gd name="connsiteX18" fmla="*/ 973376 w 1779219"/>
              <a:gd name="connsiteY18" fmla="*/ 4993323 h 6113089"/>
              <a:gd name="connsiteX19" fmla="*/ 931807 w 1779219"/>
              <a:gd name="connsiteY19" fmla="*/ 5101967 h 6113089"/>
              <a:gd name="connsiteX20" fmla="*/ 1023925 w 1779219"/>
              <a:gd name="connsiteY20" fmla="*/ 5435891 h 6113089"/>
              <a:gd name="connsiteX21" fmla="*/ 787400 w 1779219"/>
              <a:gd name="connsiteY21" fmla="*/ 5747532 h 6113089"/>
              <a:gd name="connsiteX22" fmla="*/ 619760 w 1779219"/>
              <a:gd name="connsiteY22" fmla="*/ 6057412 h 6113089"/>
              <a:gd name="connsiteX23" fmla="*/ 306019 w 1779219"/>
              <a:gd name="connsiteY23" fmla="*/ 6113089 h 6113089"/>
              <a:gd name="connsiteX24" fmla="*/ 0 w 1779219"/>
              <a:gd name="connsiteY24" fmla="*/ 5960892 h 6113089"/>
              <a:gd name="connsiteX0" fmla="*/ 1722792 w 1779219"/>
              <a:gd name="connsiteY0" fmla="*/ 0 h 5892618"/>
              <a:gd name="connsiteX1" fmla="*/ 1768553 w 1779219"/>
              <a:gd name="connsiteY1" fmla="*/ 8575 h 5892618"/>
              <a:gd name="connsiteX2" fmla="*/ 1711859 w 1779219"/>
              <a:gd name="connsiteY2" fmla="*/ 65268 h 5892618"/>
              <a:gd name="connsiteX3" fmla="*/ 1752804 w 1779219"/>
              <a:gd name="connsiteY3" fmla="*/ 386101 h 5892618"/>
              <a:gd name="connsiteX4" fmla="*/ 1661160 w 1779219"/>
              <a:gd name="connsiteY4" fmla="*/ 491358 h 5892618"/>
              <a:gd name="connsiteX5" fmla="*/ 1779219 w 1779219"/>
              <a:gd name="connsiteY5" fmla="*/ 629738 h 5892618"/>
              <a:gd name="connsiteX6" fmla="*/ 1734922 w 1779219"/>
              <a:gd name="connsiteY6" fmla="*/ 745358 h 5892618"/>
              <a:gd name="connsiteX7" fmla="*/ 1665224 w 1779219"/>
              <a:gd name="connsiteY7" fmla="*/ 860776 h 5892618"/>
              <a:gd name="connsiteX8" fmla="*/ 1778000 w 1779219"/>
              <a:gd name="connsiteY8" fmla="*/ 1058896 h 5892618"/>
              <a:gd name="connsiteX9" fmla="*/ 1690624 w 1779219"/>
              <a:gd name="connsiteY9" fmla="*/ 1315741 h 5892618"/>
              <a:gd name="connsiteX10" fmla="*/ 1549400 w 1779219"/>
              <a:gd name="connsiteY10" fmla="*/ 1974516 h 5892618"/>
              <a:gd name="connsiteX11" fmla="*/ 1418518 w 1779219"/>
              <a:gd name="connsiteY11" fmla="*/ 2068403 h 5892618"/>
              <a:gd name="connsiteX12" fmla="*/ 1439515 w 1779219"/>
              <a:gd name="connsiteY12" fmla="*/ 2122996 h 5892618"/>
              <a:gd name="connsiteX13" fmla="*/ 1284137 w 1779219"/>
              <a:gd name="connsiteY13" fmla="*/ 2198586 h 5892618"/>
              <a:gd name="connsiteX14" fmla="*/ 1245887 w 1779219"/>
              <a:gd name="connsiteY14" fmla="*/ 2285209 h 5892618"/>
              <a:gd name="connsiteX15" fmla="*/ 1181405 w 1779219"/>
              <a:gd name="connsiteY15" fmla="*/ 2851527 h 5892618"/>
              <a:gd name="connsiteX16" fmla="*/ 1082243 w 1779219"/>
              <a:gd name="connsiteY16" fmla="*/ 3689321 h 5892618"/>
              <a:gd name="connsiteX17" fmla="*/ 878840 w 1779219"/>
              <a:gd name="connsiteY17" fmla="*/ 4150381 h 5892618"/>
              <a:gd name="connsiteX18" fmla="*/ 973376 w 1779219"/>
              <a:gd name="connsiteY18" fmla="*/ 4772852 h 5892618"/>
              <a:gd name="connsiteX19" fmla="*/ 931807 w 1779219"/>
              <a:gd name="connsiteY19" fmla="*/ 4881496 h 5892618"/>
              <a:gd name="connsiteX20" fmla="*/ 1023925 w 1779219"/>
              <a:gd name="connsiteY20" fmla="*/ 5215420 h 5892618"/>
              <a:gd name="connsiteX21" fmla="*/ 787400 w 1779219"/>
              <a:gd name="connsiteY21" fmla="*/ 5527061 h 5892618"/>
              <a:gd name="connsiteX22" fmla="*/ 619760 w 1779219"/>
              <a:gd name="connsiteY22" fmla="*/ 5836941 h 5892618"/>
              <a:gd name="connsiteX23" fmla="*/ 306019 w 1779219"/>
              <a:gd name="connsiteY23" fmla="*/ 5892618 h 5892618"/>
              <a:gd name="connsiteX24" fmla="*/ 0 w 1779219"/>
              <a:gd name="connsiteY24" fmla="*/ 5740421 h 5892618"/>
              <a:gd name="connsiteX0" fmla="*/ 1714918 w 1779219"/>
              <a:gd name="connsiteY0" fmla="*/ 0 h 5908366"/>
              <a:gd name="connsiteX1" fmla="*/ 1768553 w 1779219"/>
              <a:gd name="connsiteY1" fmla="*/ 24323 h 5908366"/>
              <a:gd name="connsiteX2" fmla="*/ 1711859 w 1779219"/>
              <a:gd name="connsiteY2" fmla="*/ 81016 h 5908366"/>
              <a:gd name="connsiteX3" fmla="*/ 1752804 w 1779219"/>
              <a:gd name="connsiteY3" fmla="*/ 401849 h 5908366"/>
              <a:gd name="connsiteX4" fmla="*/ 1661160 w 1779219"/>
              <a:gd name="connsiteY4" fmla="*/ 507106 h 5908366"/>
              <a:gd name="connsiteX5" fmla="*/ 1779219 w 1779219"/>
              <a:gd name="connsiteY5" fmla="*/ 645486 h 5908366"/>
              <a:gd name="connsiteX6" fmla="*/ 1734922 w 1779219"/>
              <a:gd name="connsiteY6" fmla="*/ 761106 h 5908366"/>
              <a:gd name="connsiteX7" fmla="*/ 1665224 w 1779219"/>
              <a:gd name="connsiteY7" fmla="*/ 876524 h 5908366"/>
              <a:gd name="connsiteX8" fmla="*/ 1778000 w 1779219"/>
              <a:gd name="connsiteY8" fmla="*/ 1074644 h 5908366"/>
              <a:gd name="connsiteX9" fmla="*/ 1690624 w 1779219"/>
              <a:gd name="connsiteY9" fmla="*/ 1331489 h 5908366"/>
              <a:gd name="connsiteX10" fmla="*/ 1549400 w 1779219"/>
              <a:gd name="connsiteY10" fmla="*/ 1990264 h 5908366"/>
              <a:gd name="connsiteX11" fmla="*/ 1418518 w 1779219"/>
              <a:gd name="connsiteY11" fmla="*/ 2084151 h 5908366"/>
              <a:gd name="connsiteX12" fmla="*/ 1439515 w 1779219"/>
              <a:gd name="connsiteY12" fmla="*/ 2138744 h 5908366"/>
              <a:gd name="connsiteX13" fmla="*/ 1284137 w 1779219"/>
              <a:gd name="connsiteY13" fmla="*/ 2214334 h 5908366"/>
              <a:gd name="connsiteX14" fmla="*/ 1245887 w 1779219"/>
              <a:gd name="connsiteY14" fmla="*/ 2300957 h 5908366"/>
              <a:gd name="connsiteX15" fmla="*/ 1181405 w 1779219"/>
              <a:gd name="connsiteY15" fmla="*/ 2867275 h 5908366"/>
              <a:gd name="connsiteX16" fmla="*/ 1082243 w 1779219"/>
              <a:gd name="connsiteY16" fmla="*/ 3705069 h 5908366"/>
              <a:gd name="connsiteX17" fmla="*/ 878840 w 1779219"/>
              <a:gd name="connsiteY17" fmla="*/ 4166129 h 5908366"/>
              <a:gd name="connsiteX18" fmla="*/ 973376 w 1779219"/>
              <a:gd name="connsiteY18" fmla="*/ 4788600 h 5908366"/>
              <a:gd name="connsiteX19" fmla="*/ 931807 w 1779219"/>
              <a:gd name="connsiteY19" fmla="*/ 4897244 h 5908366"/>
              <a:gd name="connsiteX20" fmla="*/ 1023925 w 1779219"/>
              <a:gd name="connsiteY20" fmla="*/ 5231168 h 5908366"/>
              <a:gd name="connsiteX21" fmla="*/ 787400 w 1779219"/>
              <a:gd name="connsiteY21" fmla="*/ 5542809 h 5908366"/>
              <a:gd name="connsiteX22" fmla="*/ 619760 w 1779219"/>
              <a:gd name="connsiteY22" fmla="*/ 5852689 h 5908366"/>
              <a:gd name="connsiteX23" fmla="*/ 306019 w 1779219"/>
              <a:gd name="connsiteY23" fmla="*/ 5908366 h 5908366"/>
              <a:gd name="connsiteX24" fmla="*/ 0 w 1779219"/>
              <a:gd name="connsiteY24" fmla="*/ 5756169 h 5908366"/>
              <a:gd name="connsiteX0" fmla="*/ 1736965 w 1779219"/>
              <a:gd name="connsiteY0" fmla="*/ 0 h 5908366"/>
              <a:gd name="connsiteX1" fmla="*/ 1768553 w 1779219"/>
              <a:gd name="connsiteY1" fmla="*/ 24323 h 5908366"/>
              <a:gd name="connsiteX2" fmla="*/ 1711859 w 1779219"/>
              <a:gd name="connsiteY2" fmla="*/ 81016 h 5908366"/>
              <a:gd name="connsiteX3" fmla="*/ 1752804 w 1779219"/>
              <a:gd name="connsiteY3" fmla="*/ 401849 h 5908366"/>
              <a:gd name="connsiteX4" fmla="*/ 1661160 w 1779219"/>
              <a:gd name="connsiteY4" fmla="*/ 507106 h 5908366"/>
              <a:gd name="connsiteX5" fmla="*/ 1779219 w 1779219"/>
              <a:gd name="connsiteY5" fmla="*/ 645486 h 5908366"/>
              <a:gd name="connsiteX6" fmla="*/ 1734922 w 1779219"/>
              <a:gd name="connsiteY6" fmla="*/ 761106 h 5908366"/>
              <a:gd name="connsiteX7" fmla="*/ 1665224 w 1779219"/>
              <a:gd name="connsiteY7" fmla="*/ 876524 h 5908366"/>
              <a:gd name="connsiteX8" fmla="*/ 1778000 w 1779219"/>
              <a:gd name="connsiteY8" fmla="*/ 1074644 h 5908366"/>
              <a:gd name="connsiteX9" fmla="*/ 1690624 w 1779219"/>
              <a:gd name="connsiteY9" fmla="*/ 1331489 h 5908366"/>
              <a:gd name="connsiteX10" fmla="*/ 1549400 w 1779219"/>
              <a:gd name="connsiteY10" fmla="*/ 1990264 h 5908366"/>
              <a:gd name="connsiteX11" fmla="*/ 1418518 w 1779219"/>
              <a:gd name="connsiteY11" fmla="*/ 2084151 h 5908366"/>
              <a:gd name="connsiteX12" fmla="*/ 1439515 w 1779219"/>
              <a:gd name="connsiteY12" fmla="*/ 2138744 h 5908366"/>
              <a:gd name="connsiteX13" fmla="*/ 1284137 w 1779219"/>
              <a:gd name="connsiteY13" fmla="*/ 2214334 h 5908366"/>
              <a:gd name="connsiteX14" fmla="*/ 1245887 w 1779219"/>
              <a:gd name="connsiteY14" fmla="*/ 2300957 h 5908366"/>
              <a:gd name="connsiteX15" fmla="*/ 1181405 w 1779219"/>
              <a:gd name="connsiteY15" fmla="*/ 2867275 h 5908366"/>
              <a:gd name="connsiteX16" fmla="*/ 1082243 w 1779219"/>
              <a:gd name="connsiteY16" fmla="*/ 3705069 h 5908366"/>
              <a:gd name="connsiteX17" fmla="*/ 878840 w 1779219"/>
              <a:gd name="connsiteY17" fmla="*/ 4166129 h 5908366"/>
              <a:gd name="connsiteX18" fmla="*/ 973376 w 1779219"/>
              <a:gd name="connsiteY18" fmla="*/ 4788600 h 5908366"/>
              <a:gd name="connsiteX19" fmla="*/ 931807 w 1779219"/>
              <a:gd name="connsiteY19" fmla="*/ 4897244 h 5908366"/>
              <a:gd name="connsiteX20" fmla="*/ 1023925 w 1779219"/>
              <a:gd name="connsiteY20" fmla="*/ 5231168 h 5908366"/>
              <a:gd name="connsiteX21" fmla="*/ 787400 w 1779219"/>
              <a:gd name="connsiteY21" fmla="*/ 5542809 h 5908366"/>
              <a:gd name="connsiteX22" fmla="*/ 619760 w 1779219"/>
              <a:gd name="connsiteY22" fmla="*/ 5852689 h 5908366"/>
              <a:gd name="connsiteX23" fmla="*/ 306019 w 1779219"/>
              <a:gd name="connsiteY23" fmla="*/ 5908366 h 5908366"/>
              <a:gd name="connsiteX24" fmla="*/ 0 w 1779219"/>
              <a:gd name="connsiteY24" fmla="*/ 5756169 h 5908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779219" h="5908366">
                <a:moveTo>
                  <a:pt x="1736965" y="0"/>
                </a:moveTo>
                <a:lnTo>
                  <a:pt x="1768553" y="24323"/>
                </a:lnTo>
                <a:lnTo>
                  <a:pt x="1711859" y="81016"/>
                </a:lnTo>
                <a:lnTo>
                  <a:pt x="1752804" y="401849"/>
                </a:lnTo>
                <a:lnTo>
                  <a:pt x="1661160" y="507106"/>
                </a:lnTo>
                <a:lnTo>
                  <a:pt x="1779219" y="645486"/>
                </a:lnTo>
                <a:lnTo>
                  <a:pt x="1734922" y="761106"/>
                </a:lnTo>
                <a:lnTo>
                  <a:pt x="1665224" y="876524"/>
                </a:lnTo>
                <a:lnTo>
                  <a:pt x="1778000" y="1074644"/>
                </a:lnTo>
                <a:lnTo>
                  <a:pt x="1690624" y="1331489"/>
                </a:lnTo>
                <a:lnTo>
                  <a:pt x="1549400" y="1990264"/>
                </a:lnTo>
                <a:lnTo>
                  <a:pt x="1418518" y="2084151"/>
                </a:lnTo>
                <a:lnTo>
                  <a:pt x="1439515" y="2138744"/>
                </a:lnTo>
                <a:lnTo>
                  <a:pt x="1284137" y="2214334"/>
                </a:lnTo>
                <a:lnTo>
                  <a:pt x="1245887" y="2300957"/>
                </a:lnTo>
                <a:lnTo>
                  <a:pt x="1181405" y="2867275"/>
                </a:lnTo>
                <a:lnTo>
                  <a:pt x="1082243" y="3705069"/>
                </a:lnTo>
                <a:lnTo>
                  <a:pt x="878840" y="4166129"/>
                </a:lnTo>
                <a:lnTo>
                  <a:pt x="973376" y="4788600"/>
                </a:lnTo>
                <a:lnTo>
                  <a:pt x="931807" y="4897244"/>
                </a:lnTo>
                <a:lnTo>
                  <a:pt x="1023925" y="5231168"/>
                </a:lnTo>
                <a:lnTo>
                  <a:pt x="787400" y="5542809"/>
                </a:lnTo>
                <a:lnTo>
                  <a:pt x="619760" y="5852689"/>
                </a:lnTo>
                <a:lnTo>
                  <a:pt x="306019" y="5908366"/>
                </a:lnTo>
                <a:cubicBezTo>
                  <a:pt x="206112" y="5866033"/>
                  <a:pt x="99907" y="5798502"/>
                  <a:pt x="0" y="5756169"/>
                </a:cubicBez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cxnSp>
        <p:nvCxnSpPr>
          <p:cNvPr id="74" name="直線矢印コネクタ 73">
            <a:extLst>
              <a:ext uri="{FF2B5EF4-FFF2-40B4-BE49-F238E27FC236}">
                <a16:creationId xmlns:a16="http://schemas.microsoft.com/office/drawing/2014/main" id="{BE82F9EF-87D1-457F-A70F-4214EA81C56F}"/>
              </a:ext>
            </a:extLst>
          </p:cNvPr>
          <p:cNvCxnSpPr>
            <a:cxnSpLocks/>
          </p:cNvCxnSpPr>
          <p:nvPr/>
        </p:nvCxnSpPr>
        <p:spPr>
          <a:xfrm rot="-8460000" flipH="1" flipV="1">
            <a:off x="4730591" y="6835043"/>
            <a:ext cx="269768" cy="4827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FC8E0D6-54A4-45EC-8905-79ED7A7A6BAE}"/>
              </a:ext>
            </a:extLst>
          </p:cNvPr>
          <p:cNvSpPr txBox="1"/>
          <p:nvPr/>
        </p:nvSpPr>
        <p:spPr>
          <a:xfrm>
            <a:off x="5865515" y="1507147"/>
            <a:ext cx="2227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森林整備（本数調整伐）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3.7ha</a:t>
            </a: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6F522D01-1BEA-46C9-8896-F76A4A3D6067}"/>
              </a:ext>
            </a:extLst>
          </p:cNvPr>
          <p:cNvCxnSpPr>
            <a:cxnSpLocks/>
            <a:stCxn id="27" idx="1"/>
            <a:endCxn id="23" idx="19"/>
          </p:cNvCxnSpPr>
          <p:nvPr/>
        </p:nvCxnSpPr>
        <p:spPr>
          <a:xfrm flipH="1">
            <a:off x="5513343" y="1768758"/>
            <a:ext cx="352173" cy="4686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B30835A7-DFC6-4C4E-B876-EE342BAE8C0D}"/>
              </a:ext>
            </a:extLst>
          </p:cNvPr>
          <p:cNvCxnSpPr>
            <a:cxnSpLocks/>
          </p:cNvCxnSpPr>
          <p:nvPr/>
        </p:nvCxnSpPr>
        <p:spPr>
          <a:xfrm flipV="1">
            <a:off x="3764128" y="3306201"/>
            <a:ext cx="466915" cy="447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548BBABA-38F7-4CC1-9E47-2115EFA65C73}"/>
              </a:ext>
            </a:extLst>
          </p:cNvPr>
          <p:cNvSpPr txBox="1"/>
          <p:nvPr/>
        </p:nvSpPr>
        <p:spPr>
          <a:xfrm>
            <a:off x="6569337" y="6726333"/>
            <a:ext cx="2297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森林整備（風倒木整理）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0.3ha</a:t>
            </a: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5" name="Picture 41" descr="D:\KinamiK\Desktop\201204121431150e1.png">
            <a:extLst>
              <a:ext uri="{FF2B5EF4-FFF2-40B4-BE49-F238E27FC236}">
                <a16:creationId xmlns:a16="http://schemas.microsoft.com/office/drawing/2014/main" id="{094356C5-4CA5-424B-AD75-D9AB51ECB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0119" y="927848"/>
            <a:ext cx="1406525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" name="テキスト ボックス 2">
            <a:extLst>
              <a:ext uri="{FF2B5EF4-FFF2-40B4-BE49-F238E27FC236}">
                <a16:creationId xmlns:a16="http://schemas.microsoft.com/office/drawing/2014/main" id="{99A87249-7DD7-4573-AF26-3E0FF38AD3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14834" y="6049003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R8.1.9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3" name="テキスト ボックス 2">
            <a:extLst>
              <a:ext uri="{FF2B5EF4-FFF2-40B4-BE49-F238E27FC236}">
                <a16:creationId xmlns:a16="http://schemas.microsoft.com/office/drawing/2014/main" id="{1EEFF238-9473-4493-914C-0F6DD97861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08924" y="7160956"/>
            <a:ext cx="1489075" cy="31115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txBody>
          <a:bodyPr lIns="131051" tIns="65528" rIns="131051" bIns="65528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4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41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36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5146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9718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4290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886200" indent="-228600" defTabSz="1355725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3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  <a:defRPr/>
            </a:pPr>
            <a:r>
              <a:rPr lang="ja-JP" altLang="en-US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撮影日：</a:t>
            </a:r>
            <a:r>
              <a:rPr lang="en-US" altLang="ja-JP" sz="1158" dirty="0">
                <a:latin typeface="Meiryo UI" panose="020B0604030504040204" pitchFamily="50" charset="-128"/>
                <a:ea typeface="Meiryo UI" panose="020B0604030504040204" pitchFamily="50" charset="-128"/>
              </a:rPr>
              <a:t>R8.3.5</a:t>
            </a:r>
            <a:endParaRPr lang="ja-JP" altLang="ja-JP" sz="1158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3" name="正方形/長方形 42">
            <a:extLst>
              <a:ext uri="{FF2B5EF4-FFF2-40B4-BE49-F238E27FC236}">
                <a16:creationId xmlns:a16="http://schemas.microsoft.com/office/drawing/2014/main" id="{637CE479-54AC-443D-B084-71EA8F11811D}"/>
              </a:ext>
            </a:extLst>
          </p:cNvPr>
          <p:cNvSpPr/>
          <p:nvPr/>
        </p:nvSpPr>
        <p:spPr>
          <a:xfrm>
            <a:off x="9823336" y="-36881"/>
            <a:ext cx="1263503" cy="320638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5763" tIns="67882" rIns="135763" bIns="67882" anchor="ctr">
            <a:spAutoFit/>
          </a:bodyPr>
          <a:lstStyle/>
          <a:p>
            <a:pPr>
              <a:defRPr/>
            </a:pPr>
            <a:r>
              <a:rPr lang="ja-JP" altLang="en-US" sz="1200" b="1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ちちおにちょう</a:t>
            </a:r>
          </a:p>
        </p:txBody>
      </p:sp>
      <p:sp>
        <p:nvSpPr>
          <p:cNvPr id="23" name="フリーフォーム: 図形 22">
            <a:extLst>
              <a:ext uri="{FF2B5EF4-FFF2-40B4-BE49-F238E27FC236}">
                <a16:creationId xmlns:a16="http://schemas.microsoft.com/office/drawing/2014/main" id="{772EE491-8CF5-40AD-B2C2-A89C867D3B4B}"/>
              </a:ext>
            </a:extLst>
          </p:cNvPr>
          <p:cNvSpPr/>
          <p:nvPr/>
        </p:nvSpPr>
        <p:spPr>
          <a:xfrm>
            <a:off x="5086623" y="2003691"/>
            <a:ext cx="519975" cy="634365"/>
          </a:xfrm>
          <a:custGeom>
            <a:avLst/>
            <a:gdLst>
              <a:gd name="connsiteX0" fmla="*/ 0 w 680720"/>
              <a:gd name="connsiteY0" fmla="*/ 0 h 741680"/>
              <a:gd name="connsiteX1" fmla="*/ 55880 w 680720"/>
              <a:gd name="connsiteY1" fmla="*/ 101600 h 741680"/>
              <a:gd name="connsiteX2" fmla="*/ 162560 w 680720"/>
              <a:gd name="connsiteY2" fmla="*/ 360680 h 741680"/>
              <a:gd name="connsiteX3" fmla="*/ 213360 w 680720"/>
              <a:gd name="connsiteY3" fmla="*/ 421640 h 741680"/>
              <a:gd name="connsiteX4" fmla="*/ 228600 w 680720"/>
              <a:gd name="connsiteY4" fmla="*/ 518160 h 741680"/>
              <a:gd name="connsiteX5" fmla="*/ 325120 w 680720"/>
              <a:gd name="connsiteY5" fmla="*/ 635000 h 741680"/>
              <a:gd name="connsiteX6" fmla="*/ 289560 w 680720"/>
              <a:gd name="connsiteY6" fmla="*/ 741680 h 741680"/>
              <a:gd name="connsiteX7" fmla="*/ 513080 w 680720"/>
              <a:gd name="connsiteY7" fmla="*/ 645160 h 741680"/>
              <a:gd name="connsiteX8" fmla="*/ 680720 w 680720"/>
              <a:gd name="connsiteY8" fmla="*/ 543560 h 741680"/>
              <a:gd name="connsiteX9" fmla="*/ 655320 w 680720"/>
              <a:gd name="connsiteY9" fmla="*/ 370840 h 741680"/>
              <a:gd name="connsiteX10" fmla="*/ 568960 w 680720"/>
              <a:gd name="connsiteY10" fmla="*/ 335280 h 741680"/>
              <a:gd name="connsiteX11" fmla="*/ 482600 w 680720"/>
              <a:gd name="connsiteY11" fmla="*/ 274320 h 741680"/>
              <a:gd name="connsiteX12" fmla="*/ 391160 w 680720"/>
              <a:gd name="connsiteY12" fmla="*/ 274320 h 741680"/>
              <a:gd name="connsiteX13" fmla="*/ 375920 w 680720"/>
              <a:gd name="connsiteY13" fmla="*/ 203200 h 741680"/>
              <a:gd name="connsiteX14" fmla="*/ 325120 w 680720"/>
              <a:gd name="connsiteY14" fmla="*/ 162560 h 741680"/>
              <a:gd name="connsiteX15" fmla="*/ 274320 w 680720"/>
              <a:gd name="connsiteY15" fmla="*/ 177800 h 741680"/>
              <a:gd name="connsiteX16" fmla="*/ 248920 w 680720"/>
              <a:gd name="connsiteY16" fmla="*/ 121920 h 741680"/>
              <a:gd name="connsiteX17" fmla="*/ 177800 w 680720"/>
              <a:gd name="connsiteY17" fmla="*/ 71120 h 741680"/>
              <a:gd name="connsiteX18" fmla="*/ 111760 w 680720"/>
              <a:gd name="connsiteY18" fmla="*/ 40640 h 741680"/>
              <a:gd name="connsiteX19" fmla="*/ 0 w 680720"/>
              <a:gd name="connsiteY19" fmla="*/ 0 h 741680"/>
              <a:gd name="connsiteX0" fmla="*/ 53340 w 624840"/>
              <a:gd name="connsiteY0" fmla="*/ 71120 h 701040"/>
              <a:gd name="connsiteX1" fmla="*/ 0 w 624840"/>
              <a:gd name="connsiteY1" fmla="*/ 60960 h 701040"/>
              <a:gd name="connsiteX2" fmla="*/ 106680 w 624840"/>
              <a:gd name="connsiteY2" fmla="*/ 320040 h 701040"/>
              <a:gd name="connsiteX3" fmla="*/ 157480 w 624840"/>
              <a:gd name="connsiteY3" fmla="*/ 381000 h 701040"/>
              <a:gd name="connsiteX4" fmla="*/ 172720 w 624840"/>
              <a:gd name="connsiteY4" fmla="*/ 477520 h 701040"/>
              <a:gd name="connsiteX5" fmla="*/ 269240 w 624840"/>
              <a:gd name="connsiteY5" fmla="*/ 594360 h 701040"/>
              <a:gd name="connsiteX6" fmla="*/ 233680 w 624840"/>
              <a:gd name="connsiteY6" fmla="*/ 701040 h 701040"/>
              <a:gd name="connsiteX7" fmla="*/ 457200 w 624840"/>
              <a:gd name="connsiteY7" fmla="*/ 604520 h 701040"/>
              <a:gd name="connsiteX8" fmla="*/ 624840 w 624840"/>
              <a:gd name="connsiteY8" fmla="*/ 502920 h 701040"/>
              <a:gd name="connsiteX9" fmla="*/ 599440 w 624840"/>
              <a:gd name="connsiteY9" fmla="*/ 330200 h 701040"/>
              <a:gd name="connsiteX10" fmla="*/ 513080 w 624840"/>
              <a:gd name="connsiteY10" fmla="*/ 294640 h 701040"/>
              <a:gd name="connsiteX11" fmla="*/ 426720 w 624840"/>
              <a:gd name="connsiteY11" fmla="*/ 233680 h 701040"/>
              <a:gd name="connsiteX12" fmla="*/ 335280 w 624840"/>
              <a:gd name="connsiteY12" fmla="*/ 233680 h 701040"/>
              <a:gd name="connsiteX13" fmla="*/ 320040 w 624840"/>
              <a:gd name="connsiteY13" fmla="*/ 162560 h 701040"/>
              <a:gd name="connsiteX14" fmla="*/ 269240 w 624840"/>
              <a:gd name="connsiteY14" fmla="*/ 121920 h 701040"/>
              <a:gd name="connsiteX15" fmla="*/ 218440 w 624840"/>
              <a:gd name="connsiteY15" fmla="*/ 137160 h 701040"/>
              <a:gd name="connsiteX16" fmla="*/ 193040 w 624840"/>
              <a:gd name="connsiteY16" fmla="*/ 81280 h 701040"/>
              <a:gd name="connsiteX17" fmla="*/ 121920 w 624840"/>
              <a:gd name="connsiteY17" fmla="*/ 30480 h 701040"/>
              <a:gd name="connsiteX18" fmla="*/ 55880 w 624840"/>
              <a:gd name="connsiteY18" fmla="*/ 0 h 701040"/>
              <a:gd name="connsiteX19" fmla="*/ 53340 w 624840"/>
              <a:gd name="connsiteY19" fmla="*/ 71120 h 701040"/>
              <a:gd name="connsiteX0" fmla="*/ 30480 w 624840"/>
              <a:gd name="connsiteY0" fmla="*/ 60960 h 701040"/>
              <a:gd name="connsiteX1" fmla="*/ 0 w 624840"/>
              <a:gd name="connsiteY1" fmla="*/ 60960 h 701040"/>
              <a:gd name="connsiteX2" fmla="*/ 106680 w 624840"/>
              <a:gd name="connsiteY2" fmla="*/ 320040 h 701040"/>
              <a:gd name="connsiteX3" fmla="*/ 157480 w 624840"/>
              <a:gd name="connsiteY3" fmla="*/ 381000 h 701040"/>
              <a:gd name="connsiteX4" fmla="*/ 172720 w 624840"/>
              <a:gd name="connsiteY4" fmla="*/ 477520 h 701040"/>
              <a:gd name="connsiteX5" fmla="*/ 269240 w 624840"/>
              <a:gd name="connsiteY5" fmla="*/ 594360 h 701040"/>
              <a:gd name="connsiteX6" fmla="*/ 233680 w 624840"/>
              <a:gd name="connsiteY6" fmla="*/ 701040 h 701040"/>
              <a:gd name="connsiteX7" fmla="*/ 457200 w 624840"/>
              <a:gd name="connsiteY7" fmla="*/ 604520 h 701040"/>
              <a:gd name="connsiteX8" fmla="*/ 624840 w 624840"/>
              <a:gd name="connsiteY8" fmla="*/ 502920 h 701040"/>
              <a:gd name="connsiteX9" fmla="*/ 599440 w 624840"/>
              <a:gd name="connsiteY9" fmla="*/ 330200 h 701040"/>
              <a:gd name="connsiteX10" fmla="*/ 513080 w 624840"/>
              <a:gd name="connsiteY10" fmla="*/ 294640 h 701040"/>
              <a:gd name="connsiteX11" fmla="*/ 426720 w 624840"/>
              <a:gd name="connsiteY11" fmla="*/ 233680 h 701040"/>
              <a:gd name="connsiteX12" fmla="*/ 335280 w 624840"/>
              <a:gd name="connsiteY12" fmla="*/ 233680 h 701040"/>
              <a:gd name="connsiteX13" fmla="*/ 320040 w 624840"/>
              <a:gd name="connsiteY13" fmla="*/ 162560 h 701040"/>
              <a:gd name="connsiteX14" fmla="*/ 269240 w 624840"/>
              <a:gd name="connsiteY14" fmla="*/ 121920 h 701040"/>
              <a:gd name="connsiteX15" fmla="*/ 218440 w 624840"/>
              <a:gd name="connsiteY15" fmla="*/ 137160 h 701040"/>
              <a:gd name="connsiteX16" fmla="*/ 193040 w 624840"/>
              <a:gd name="connsiteY16" fmla="*/ 81280 h 701040"/>
              <a:gd name="connsiteX17" fmla="*/ 121920 w 624840"/>
              <a:gd name="connsiteY17" fmla="*/ 30480 h 701040"/>
              <a:gd name="connsiteX18" fmla="*/ 55880 w 624840"/>
              <a:gd name="connsiteY18" fmla="*/ 0 h 701040"/>
              <a:gd name="connsiteX19" fmla="*/ 30480 w 624840"/>
              <a:gd name="connsiteY19" fmla="*/ 60960 h 701040"/>
              <a:gd name="connsiteX0" fmla="*/ 30480 w 624840"/>
              <a:gd name="connsiteY0" fmla="*/ 60960 h 701040"/>
              <a:gd name="connsiteX1" fmla="*/ 0 w 624840"/>
              <a:gd name="connsiteY1" fmla="*/ 60960 h 701040"/>
              <a:gd name="connsiteX2" fmla="*/ 106680 w 624840"/>
              <a:gd name="connsiteY2" fmla="*/ 320040 h 701040"/>
              <a:gd name="connsiteX3" fmla="*/ 157480 w 624840"/>
              <a:gd name="connsiteY3" fmla="*/ 381000 h 701040"/>
              <a:gd name="connsiteX4" fmla="*/ 172720 w 624840"/>
              <a:gd name="connsiteY4" fmla="*/ 477520 h 701040"/>
              <a:gd name="connsiteX5" fmla="*/ 269240 w 624840"/>
              <a:gd name="connsiteY5" fmla="*/ 594360 h 701040"/>
              <a:gd name="connsiteX6" fmla="*/ 233680 w 624840"/>
              <a:gd name="connsiteY6" fmla="*/ 701040 h 701040"/>
              <a:gd name="connsiteX7" fmla="*/ 457200 w 624840"/>
              <a:gd name="connsiteY7" fmla="*/ 604520 h 701040"/>
              <a:gd name="connsiteX8" fmla="*/ 624840 w 624840"/>
              <a:gd name="connsiteY8" fmla="*/ 502920 h 701040"/>
              <a:gd name="connsiteX9" fmla="*/ 599440 w 624840"/>
              <a:gd name="connsiteY9" fmla="*/ 330200 h 701040"/>
              <a:gd name="connsiteX10" fmla="*/ 513080 w 624840"/>
              <a:gd name="connsiteY10" fmla="*/ 294640 h 701040"/>
              <a:gd name="connsiteX11" fmla="*/ 426720 w 624840"/>
              <a:gd name="connsiteY11" fmla="*/ 233680 h 701040"/>
              <a:gd name="connsiteX12" fmla="*/ 335280 w 624840"/>
              <a:gd name="connsiteY12" fmla="*/ 233680 h 701040"/>
              <a:gd name="connsiteX13" fmla="*/ 320040 w 624840"/>
              <a:gd name="connsiteY13" fmla="*/ 162560 h 701040"/>
              <a:gd name="connsiteX14" fmla="*/ 269240 w 624840"/>
              <a:gd name="connsiteY14" fmla="*/ 121920 h 701040"/>
              <a:gd name="connsiteX15" fmla="*/ 218440 w 624840"/>
              <a:gd name="connsiteY15" fmla="*/ 137160 h 701040"/>
              <a:gd name="connsiteX16" fmla="*/ 193040 w 624840"/>
              <a:gd name="connsiteY16" fmla="*/ 81280 h 701040"/>
              <a:gd name="connsiteX17" fmla="*/ 121920 w 624840"/>
              <a:gd name="connsiteY17" fmla="*/ 30480 h 701040"/>
              <a:gd name="connsiteX18" fmla="*/ 55880 w 624840"/>
              <a:gd name="connsiteY18" fmla="*/ 0 h 701040"/>
              <a:gd name="connsiteX19" fmla="*/ 30480 w 624840"/>
              <a:gd name="connsiteY19" fmla="*/ 60960 h 701040"/>
              <a:gd name="connsiteX0" fmla="*/ 30480 w 624840"/>
              <a:gd name="connsiteY0" fmla="*/ 60960 h 701040"/>
              <a:gd name="connsiteX1" fmla="*/ 0 w 624840"/>
              <a:gd name="connsiteY1" fmla="*/ 60960 h 701040"/>
              <a:gd name="connsiteX2" fmla="*/ 51068 w 624840"/>
              <a:gd name="connsiteY2" fmla="*/ 186281 h 701040"/>
              <a:gd name="connsiteX3" fmla="*/ 106680 w 624840"/>
              <a:gd name="connsiteY3" fmla="*/ 320040 h 701040"/>
              <a:gd name="connsiteX4" fmla="*/ 157480 w 624840"/>
              <a:gd name="connsiteY4" fmla="*/ 381000 h 701040"/>
              <a:gd name="connsiteX5" fmla="*/ 172720 w 624840"/>
              <a:gd name="connsiteY5" fmla="*/ 477520 h 701040"/>
              <a:gd name="connsiteX6" fmla="*/ 269240 w 624840"/>
              <a:gd name="connsiteY6" fmla="*/ 594360 h 701040"/>
              <a:gd name="connsiteX7" fmla="*/ 233680 w 624840"/>
              <a:gd name="connsiteY7" fmla="*/ 701040 h 701040"/>
              <a:gd name="connsiteX8" fmla="*/ 457200 w 624840"/>
              <a:gd name="connsiteY8" fmla="*/ 604520 h 701040"/>
              <a:gd name="connsiteX9" fmla="*/ 624840 w 624840"/>
              <a:gd name="connsiteY9" fmla="*/ 502920 h 701040"/>
              <a:gd name="connsiteX10" fmla="*/ 599440 w 624840"/>
              <a:gd name="connsiteY10" fmla="*/ 330200 h 701040"/>
              <a:gd name="connsiteX11" fmla="*/ 513080 w 624840"/>
              <a:gd name="connsiteY11" fmla="*/ 294640 h 701040"/>
              <a:gd name="connsiteX12" fmla="*/ 426720 w 624840"/>
              <a:gd name="connsiteY12" fmla="*/ 233680 h 701040"/>
              <a:gd name="connsiteX13" fmla="*/ 335280 w 624840"/>
              <a:gd name="connsiteY13" fmla="*/ 233680 h 701040"/>
              <a:gd name="connsiteX14" fmla="*/ 320040 w 624840"/>
              <a:gd name="connsiteY14" fmla="*/ 162560 h 701040"/>
              <a:gd name="connsiteX15" fmla="*/ 269240 w 624840"/>
              <a:gd name="connsiteY15" fmla="*/ 121920 h 701040"/>
              <a:gd name="connsiteX16" fmla="*/ 218440 w 624840"/>
              <a:gd name="connsiteY16" fmla="*/ 137160 h 701040"/>
              <a:gd name="connsiteX17" fmla="*/ 193040 w 624840"/>
              <a:gd name="connsiteY17" fmla="*/ 81280 h 701040"/>
              <a:gd name="connsiteX18" fmla="*/ 121920 w 624840"/>
              <a:gd name="connsiteY18" fmla="*/ 30480 h 701040"/>
              <a:gd name="connsiteX19" fmla="*/ 55880 w 624840"/>
              <a:gd name="connsiteY19" fmla="*/ 0 h 701040"/>
              <a:gd name="connsiteX20" fmla="*/ 30480 w 624840"/>
              <a:gd name="connsiteY20" fmla="*/ 60960 h 701040"/>
              <a:gd name="connsiteX0" fmla="*/ 30480 w 624840"/>
              <a:gd name="connsiteY0" fmla="*/ 60960 h 701040"/>
              <a:gd name="connsiteX1" fmla="*/ 0 w 624840"/>
              <a:gd name="connsiteY1" fmla="*/ 60960 h 701040"/>
              <a:gd name="connsiteX2" fmla="*/ 45353 w 624840"/>
              <a:gd name="connsiteY2" fmla="*/ 148181 h 701040"/>
              <a:gd name="connsiteX3" fmla="*/ 106680 w 624840"/>
              <a:gd name="connsiteY3" fmla="*/ 320040 h 701040"/>
              <a:gd name="connsiteX4" fmla="*/ 157480 w 624840"/>
              <a:gd name="connsiteY4" fmla="*/ 381000 h 701040"/>
              <a:gd name="connsiteX5" fmla="*/ 172720 w 624840"/>
              <a:gd name="connsiteY5" fmla="*/ 477520 h 701040"/>
              <a:gd name="connsiteX6" fmla="*/ 269240 w 624840"/>
              <a:gd name="connsiteY6" fmla="*/ 594360 h 701040"/>
              <a:gd name="connsiteX7" fmla="*/ 233680 w 624840"/>
              <a:gd name="connsiteY7" fmla="*/ 701040 h 701040"/>
              <a:gd name="connsiteX8" fmla="*/ 457200 w 624840"/>
              <a:gd name="connsiteY8" fmla="*/ 604520 h 701040"/>
              <a:gd name="connsiteX9" fmla="*/ 624840 w 624840"/>
              <a:gd name="connsiteY9" fmla="*/ 502920 h 701040"/>
              <a:gd name="connsiteX10" fmla="*/ 599440 w 624840"/>
              <a:gd name="connsiteY10" fmla="*/ 330200 h 701040"/>
              <a:gd name="connsiteX11" fmla="*/ 513080 w 624840"/>
              <a:gd name="connsiteY11" fmla="*/ 294640 h 701040"/>
              <a:gd name="connsiteX12" fmla="*/ 426720 w 624840"/>
              <a:gd name="connsiteY12" fmla="*/ 233680 h 701040"/>
              <a:gd name="connsiteX13" fmla="*/ 335280 w 624840"/>
              <a:gd name="connsiteY13" fmla="*/ 233680 h 701040"/>
              <a:gd name="connsiteX14" fmla="*/ 320040 w 624840"/>
              <a:gd name="connsiteY14" fmla="*/ 162560 h 701040"/>
              <a:gd name="connsiteX15" fmla="*/ 269240 w 624840"/>
              <a:gd name="connsiteY15" fmla="*/ 121920 h 701040"/>
              <a:gd name="connsiteX16" fmla="*/ 218440 w 624840"/>
              <a:gd name="connsiteY16" fmla="*/ 137160 h 701040"/>
              <a:gd name="connsiteX17" fmla="*/ 193040 w 624840"/>
              <a:gd name="connsiteY17" fmla="*/ 81280 h 701040"/>
              <a:gd name="connsiteX18" fmla="*/ 121920 w 624840"/>
              <a:gd name="connsiteY18" fmla="*/ 30480 h 701040"/>
              <a:gd name="connsiteX19" fmla="*/ 55880 w 624840"/>
              <a:gd name="connsiteY19" fmla="*/ 0 h 701040"/>
              <a:gd name="connsiteX20" fmla="*/ 30480 w 624840"/>
              <a:gd name="connsiteY20" fmla="*/ 60960 h 701040"/>
              <a:gd name="connsiteX0" fmla="*/ 30480 w 624840"/>
              <a:gd name="connsiteY0" fmla="*/ 60960 h 701040"/>
              <a:gd name="connsiteX1" fmla="*/ 0 w 624840"/>
              <a:gd name="connsiteY1" fmla="*/ 60960 h 701040"/>
              <a:gd name="connsiteX2" fmla="*/ 45353 w 624840"/>
              <a:gd name="connsiteY2" fmla="*/ 148181 h 701040"/>
              <a:gd name="connsiteX3" fmla="*/ 106680 w 624840"/>
              <a:gd name="connsiteY3" fmla="*/ 320040 h 701040"/>
              <a:gd name="connsiteX4" fmla="*/ 157480 w 624840"/>
              <a:gd name="connsiteY4" fmla="*/ 381000 h 701040"/>
              <a:gd name="connsiteX5" fmla="*/ 172720 w 624840"/>
              <a:gd name="connsiteY5" fmla="*/ 477520 h 701040"/>
              <a:gd name="connsiteX6" fmla="*/ 269240 w 624840"/>
              <a:gd name="connsiteY6" fmla="*/ 594360 h 701040"/>
              <a:gd name="connsiteX7" fmla="*/ 233680 w 624840"/>
              <a:gd name="connsiteY7" fmla="*/ 701040 h 701040"/>
              <a:gd name="connsiteX8" fmla="*/ 457200 w 624840"/>
              <a:gd name="connsiteY8" fmla="*/ 604520 h 701040"/>
              <a:gd name="connsiteX9" fmla="*/ 624840 w 624840"/>
              <a:gd name="connsiteY9" fmla="*/ 502920 h 701040"/>
              <a:gd name="connsiteX10" fmla="*/ 599440 w 624840"/>
              <a:gd name="connsiteY10" fmla="*/ 330200 h 701040"/>
              <a:gd name="connsiteX11" fmla="*/ 513080 w 624840"/>
              <a:gd name="connsiteY11" fmla="*/ 294640 h 701040"/>
              <a:gd name="connsiteX12" fmla="*/ 426720 w 624840"/>
              <a:gd name="connsiteY12" fmla="*/ 233680 h 701040"/>
              <a:gd name="connsiteX13" fmla="*/ 335280 w 624840"/>
              <a:gd name="connsiteY13" fmla="*/ 233680 h 701040"/>
              <a:gd name="connsiteX14" fmla="*/ 320040 w 624840"/>
              <a:gd name="connsiteY14" fmla="*/ 162560 h 701040"/>
              <a:gd name="connsiteX15" fmla="*/ 269240 w 624840"/>
              <a:gd name="connsiteY15" fmla="*/ 121920 h 701040"/>
              <a:gd name="connsiteX16" fmla="*/ 218440 w 624840"/>
              <a:gd name="connsiteY16" fmla="*/ 137160 h 701040"/>
              <a:gd name="connsiteX17" fmla="*/ 193040 w 624840"/>
              <a:gd name="connsiteY17" fmla="*/ 81280 h 701040"/>
              <a:gd name="connsiteX18" fmla="*/ 121920 w 624840"/>
              <a:gd name="connsiteY18" fmla="*/ 30480 h 701040"/>
              <a:gd name="connsiteX19" fmla="*/ 55880 w 624840"/>
              <a:gd name="connsiteY19" fmla="*/ 0 h 701040"/>
              <a:gd name="connsiteX20" fmla="*/ 30480 w 624840"/>
              <a:gd name="connsiteY20" fmla="*/ 60960 h 701040"/>
              <a:gd name="connsiteX0" fmla="*/ 30480 w 624840"/>
              <a:gd name="connsiteY0" fmla="*/ 60960 h 653415"/>
              <a:gd name="connsiteX1" fmla="*/ 0 w 624840"/>
              <a:gd name="connsiteY1" fmla="*/ 60960 h 653415"/>
              <a:gd name="connsiteX2" fmla="*/ 45353 w 624840"/>
              <a:gd name="connsiteY2" fmla="*/ 148181 h 653415"/>
              <a:gd name="connsiteX3" fmla="*/ 106680 w 624840"/>
              <a:gd name="connsiteY3" fmla="*/ 320040 h 653415"/>
              <a:gd name="connsiteX4" fmla="*/ 157480 w 624840"/>
              <a:gd name="connsiteY4" fmla="*/ 381000 h 653415"/>
              <a:gd name="connsiteX5" fmla="*/ 172720 w 624840"/>
              <a:gd name="connsiteY5" fmla="*/ 477520 h 653415"/>
              <a:gd name="connsiteX6" fmla="*/ 269240 w 624840"/>
              <a:gd name="connsiteY6" fmla="*/ 594360 h 653415"/>
              <a:gd name="connsiteX7" fmla="*/ 323215 w 624840"/>
              <a:gd name="connsiteY7" fmla="*/ 653415 h 653415"/>
              <a:gd name="connsiteX8" fmla="*/ 457200 w 624840"/>
              <a:gd name="connsiteY8" fmla="*/ 604520 h 653415"/>
              <a:gd name="connsiteX9" fmla="*/ 624840 w 624840"/>
              <a:gd name="connsiteY9" fmla="*/ 502920 h 653415"/>
              <a:gd name="connsiteX10" fmla="*/ 599440 w 624840"/>
              <a:gd name="connsiteY10" fmla="*/ 330200 h 653415"/>
              <a:gd name="connsiteX11" fmla="*/ 513080 w 624840"/>
              <a:gd name="connsiteY11" fmla="*/ 294640 h 653415"/>
              <a:gd name="connsiteX12" fmla="*/ 426720 w 624840"/>
              <a:gd name="connsiteY12" fmla="*/ 233680 h 653415"/>
              <a:gd name="connsiteX13" fmla="*/ 335280 w 624840"/>
              <a:gd name="connsiteY13" fmla="*/ 233680 h 653415"/>
              <a:gd name="connsiteX14" fmla="*/ 320040 w 624840"/>
              <a:gd name="connsiteY14" fmla="*/ 162560 h 653415"/>
              <a:gd name="connsiteX15" fmla="*/ 269240 w 624840"/>
              <a:gd name="connsiteY15" fmla="*/ 121920 h 653415"/>
              <a:gd name="connsiteX16" fmla="*/ 218440 w 624840"/>
              <a:gd name="connsiteY16" fmla="*/ 137160 h 653415"/>
              <a:gd name="connsiteX17" fmla="*/ 193040 w 624840"/>
              <a:gd name="connsiteY17" fmla="*/ 81280 h 653415"/>
              <a:gd name="connsiteX18" fmla="*/ 121920 w 624840"/>
              <a:gd name="connsiteY18" fmla="*/ 30480 h 653415"/>
              <a:gd name="connsiteX19" fmla="*/ 55880 w 624840"/>
              <a:gd name="connsiteY19" fmla="*/ 0 h 653415"/>
              <a:gd name="connsiteX20" fmla="*/ 30480 w 624840"/>
              <a:gd name="connsiteY20" fmla="*/ 60960 h 653415"/>
              <a:gd name="connsiteX0" fmla="*/ 30480 w 624840"/>
              <a:gd name="connsiteY0" fmla="*/ 60960 h 634365"/>
              <a:gd name="connsiteX1" fmla="*/ 0 w 624840"/>
              <a:gd name="connsiteY1" fmla="*/ 60960 h 634365"/>
              <a:gd name="connsiteX2" fmla="*/ 45353 w 624840"/>
              <a:gd name="connsiteY2" fmla="*/ 148181 h 634365"/>
              <a:gd name="connsiteX3" fmla="*/ 106680 w 624840"/>
              <a:gd name="connsiteY3" fmla="*/ 320040 h 634365"/>
              <a:gd name="connsiteX4" fmla="*/ 157480 w 624840"/>
              <a:gd name="connsiteY4" fmla="*/ 381000 h 634365"/>
              <a:gd name="connsiteX5" fmla="*/ 172720 w 624840"/>
              <a:gd name="connsiteY5" fmla="*/ 477520 h 634365"/>
              <a:gd name="connsiteX6" fmla="*/ 269240 w 624840"/>
              <a:gd name="connsiteY6" fmla="*/ 594360 h 634365"/>
              <a:gd name="connsiteX7" fmla="*/ 328930 w 624840"/>
              <a:gd name="connsiteY7" fmla="*/ 634365 h 634365"/>
              <a:gd name="connsiteX8" fmla="*/ 457200 w 624840"/>
              <a:gd name="connsiteY8" fmla="*/ 604520 h 634365"/>
              <a:gd name="connsiteX9" fmla="*/ 624840 w 624840"/>
              <a:gd name="connsiteY9" fmla="*/ 502920 h 634365"/>
              <a:gd name="connsiteX10" fmla="*/ 599440 w 624840"/>
              <a:gd name="connsiteY10" fmla="*/ 330200 h 634365"/>
              <a:gd name="connsiteX11" fmla="*/ 513080 w 624840"/>
              <a:gd name="connsiteY11" fmla="*/ 294640 h 634365"/>
              <a:gd name="connsiteX12" fmla="*/ 426720 w 624840"/>
              <a:gd name="connsiteY12" fmla="*/ 233680 h 634365"/>
              <a:gd name="connsiteX13" fmla="*/ 335280 w 624840"/>
              <a:gd name="connsiteY13" fmla="*/ 233680 h 634365"/>
              <a:gd name="connsiteX14" fmla="*/ 320040 w 624840"/>
              <a:gd name="connsiteY14" fmla="*/ 162560 h 634365"/>
              <a:gd name="connsiteX15" fmla="*/ 269240 w 624840"/>
              <a:gd name="connsiteY15" fmla="*/ 121920 h 634365"/>
              <a:gd name="connsiteX16" fmla="*/ 218440 w 624840"/>
              <a:gd name="connsiteY16" fmla="*/ 137160 h 634365"/>
              <a:gd name="connsiteX17" fmla="*/ 193040 w 624840"/>
              <a:gd name="connsiteY17" fmla="*/ 81280 h 634365"/>
              <a:gd name="connsiteX18" fmla="*/ 121920 w 624840"/>
              <a:gd name="connsiteY18" fmla="*/ 30480 h 634365"/>
              <a:gd name="connsiteX19" fmla="*/ 55880 w 624840"/>
              <a:gd name="connsiteY19" fmla="*/ 0 h 634365"/>
              <a:gd name="connsiteX20" fmla="*/ 30480 w 624840"/>
              <a:gd name="connsiteY20" fmla="*/ 60960 h 634365"/>
              <a:gd name="connsiteX0" fmla="*/ 30480 w 599440"/>
              <a:gd name="connsiteY0" fmla="*/ 60960 h 634365"/>
              <a:gd name="connsiteX1" fmla="*/ 0 w 599440"/>
              <a:gd name="connsiteY1" fmla="*/ 60960 h 634365"/>
              <a:gd name="connsiteX2" fmla="*/ 45353 w 599440"/>
              <a:gd name="connsiteY2" fmla="*/ 148181 h 634365"/>
              <a:gd name="connsiteX3" fmla="*/ 106680 w 599440"/>
              <a:gd name="connsiteY3" fmla="*/ 320040 h 634365"/>
              <a:gd name="connsiteX4" fmla="*/ 157480 w 599440"/>
              <a:gd name="connsiteY4" fmla="*/ 381000 h 634365"/>
              <a:gd name="connsiteX5" fmla="*/ 172720 w 599440"/>
              <a:gd name="connsiteY5" fmla="*/ 477520 h 634365"/>
              <a:gd name="connsiteX6" fmla="*/ 269240 w 599440"/>
              <a:gd name="connsiteY6" fmla="*/ 594360 h 634365"/>
              <a:gd name="connsiteX7" fmla="*/ 328930 w 599440"/>
              <a:gd name="connsiteY7" fmla="*/ 634365 h 634365"/>
              <a:gd name="connsiteX8" fmla="*/ 457200 w 599440"/>
              <a:gd name="connsiteY8" fmla="*/ 604520 h 634365"/>
              <a:gd name="connsiteX9" fmla="*/ 474345 w 599440"/>
              <a:gd name="connsiteY9" fmla="*/ 447675 h 634365"/>
              <a:gd name="connsiteX10" fmla="*/ 599440 w 599440"/>
              <a:gd name="connsiteY10" fmla="*/ 330200 h 634365"/>
              <a:gd name="connsiteX11" fmla="*/ 513080 w 599440"/>
              <a:gd name="connsiteY11" fmla="*/ 294640 h 634365"/>
              <a:gd name="connsiteX12" fmla="*/ 426720 w 599440"/>
              <a:gd name="connsiteY12" fmla="*/ 233680 h 634365"/>
              <a:gd name="connsiteX13" fmla="*/ 335280 w 599440"/>
              <a:gd name="connsiteY13" fmla="*/ 233680 h 634365"/>
              <a:gd name="connsiteX14" fmla="*/ 320040 w 599440"/>
              <a:gd name="connsiteY14" fmla="*/ 162560 h 634365"/>
              <a:gd name="connsiteX15" fmla="*/ 269240 w 599440"/>
              <a:gd name="connsiteY15" fmla="*/ 121920 h 634365"/>
              <a:gd name="connsiteX16" fmla="*/ 218440 w 599440"/>
              <a:gd name="connsiteY16" fmla="*/ 137160 h 634365"/>
              <a:gd name="connsiteX17" fmla="*/ 193040 w 599440"/>
              <a:gd name="connsiteY17" fmla="*/ 81280 h 634365"/>
              <a:gd name="connsiteX18" fmla="*/ 121920 w 599440"/>
              <a:gd name="connsiteY18" fmla="*/ 30480 h 634365"/>
              <a:gd name="connsiteX19" fmla="*/ 55880 w 599440"/>
              <a:gd name="connsiteY19" fmla="*/ 0 h 634365"/>
              <a:gd name="connsiteX20" fmla="*/ 30480 w 599440"/>
              <a:gd name="connsiteY20" fmla="*/ 60960 h 634365"/>
              <a:gd name="connsiteX0" fmla="*/ 30480 w 599440"/>
              <a:gd name="connsiteY0" fmla="*/ 60960 h 634365"/>
              <a:gd name="connsiteX1" fmla="*/ 0 w 599440"/>
              <a:gd name="connsiteY1" fmla="*/ 60960 h 634365"/>
              <a:gd name="connsiteX2" fmla="*/ 45353 w 599440"/>
              <a:gd name="connsiteY2" fmla="*/ 148181 h 634365"/>
              <a:gd name="connsiteX3" fmla="*/ 106680 w 599440"/>
              <a:gd name="connsiteY3" fmla="*/ 320040 h 634365"/>
              <a:gd name="connsiteX4" fmla="*/ 157480 w 599440"/>
              <a:gd name="connsiteY4" fmla="*/ 381000 h 634365"/>
              <a:gd name="connsiteX5" fmla="*/ 172720 w 599440"/>
              <a:gd name="connsiteY5" fmla="*/ 477520 h 634365"/>
              <a:gd name="connsiteX6" fmla="*/ 269240 w 599440"/>
              <a:gd name="connsiteY6" fmla="*/ 594360 h 634365"/>
              <a:gd name="connsiteX7" fmla="*/ 328930 w 599440"/>
              <a:gd name="connsiteY7" fmla="*/ 634365 h 634365"/>
              <a:gd name="connsiteX8" fmla="*/ 462915 w 599440"/>
              <a:gd name="connsiteY8" fmla="*/ 530225 h 634365"/>
              <a:gd name="connsiteX9" fmla="*/ 474345 w 599440"/>
              <a:gd name="connsiteY9" fmla="*/ 447675 h 634365"/>
              <a:gd name="connsiteX10" fmla="*/ 599440 w 599440"/>
              <a:gd name="connsiteY10" fmla="*/ 330200 h 634365"/>
              <a:gd name="connsiteX11" fmla="*/ 513080 w 599440"/>
              <a:gd name="connsiteY11" fmla="*/ 294640 h 634365"/>
              <a:gd name="connsiteX12" fmla="*/ 426720 w 599440"/>
              <a:gd name="connsiteY12" fmla="*/ 233680 h 634365"/>
              <a:gd name="connsiteX13" fmla="*/ 335280 w 599440"/>
              <a:gd name="connsiteY13" fmla="*/ 233680 h 634365"/>
              <a:gd name="connsiteX14" fmla="*/ 320040 w 599440"/>
              <a:gd name="connsiteY14" fmla="*/ 162560 h 634365"/>
              <a:gd name="connsiteX15" fmla="*/ 269240 w 599440"/>
              <a:gd name="connsiteY15" fmla="*/ 121920 h 634365"/>
              <a:gd name="connsiteX16" fmla="*/ 218440 w 599440"/>
              <a:gd name="connsiteY16" fmla="*/ 137160 h 634365"/>
              <a:gd name="connsiteX17" fmla="*/ 193040 w 599440"/>
              <a:gd name="connsiteY17" fmla="*/ 81280 h 634365"/>
              <a:gd name="connsiteX18" fmla="*/ 121920 w 599440"/>
              <a:gd name="connsiteY18" fmla="*/ 30480 h 634365"/>
              <a:gd name="connsiteX19" fmla="*/ 55880 w 599440"/>
              <a:gd name="connsiteY19" fmla="*/ 0 h 634365"/>
              <a:gd name="connsiteX20" fmla="*/ 30480 w 599440"/>
              <a:gd name="connsiteY20" fmla="*/ 60960 h 634365"/>
              <a:gd name="connsiteX0" fmla="*/ 30480 w 599440"/>
              <a:gd name="connsiteY0" fmla="*/ 60960 h 647700"/>
              <a:gd name="connsiteX1" fmla="*/ 0 w 599440"/>
              <a:gd name="connsiteY1" fmla="*/ 60960 h 647700"/>
              <a:gd name="connsiteX2" fmla="*/ 45353 w 599440"/>
              <a:gd name="connsiteY2" fmla="*/ 148181 h 647700"/>
              <a:gd name="connsiteX3" fmla="*/ 106680 w 599440"/>
              <a:gd name="connsiteY3" fmla="*/ 320040 h 647700"/>
              <a:gd name="connsiteX4" fmla="*/ 157480 w 599440"/>
              <a:gd name="connsiteY4" fmla="*/ 381000 h 647700"/>
              <a:gd name="connsiteX5" fmla="*/ 172720 w 599440"/>
              <a:gd name="connsiteY5" fmla="*/ 477520 h 647700"/>
              <a:gd name="connsiteX6" fmla="*/ 269240 w 599440"/>
              <a:gd name="connsiteY6" fmla="*/ 594360 h 647700"/>
              <a:gd name="connsiteX7" fmla="*/ 330835 w 599440"/>
              <a:gd name="connsiteY7" fmla="*/ 647700 h 647700"/>
              <a:gd name="connsiteX8" fmla="*/ 462915 w 599440"/>
              <a:gd name="connsiteY8" fmla="*/ 530225 h 647700"/>
              <a:gd name="connsiteX9" fmla="*/ 474345 w 599440"/>
              <a:gd name="connsiteY9" fmla="*/ 447675 h 647700"/>
              <a:gd name="connsiteX10" fmla="*/ 599440 w 599440"/>
              <a:gd name="connsiteY10" fmla="*/ 330200 h 647700"/>
              <a:gd name="connsiteX11" fmla="*/ 513080 w 599440"/>
              <a:gd name="connsiteY11" fmla="*/ 294640 h 647700"/>
              <a:gd name="connsiteX12" fmla="*/ 426720 w 599440"/>
              <a:gd name="connsiteY12" fmla="*/ 233680 h 647700"/>
              <a:gd name="connsiteX13" fmla="*/ 335280 w 599440"/>
              <a:gd name="connsiteY13" fmla="*/ 233680 h 647700"/>
              <a:gd name="connsiteX14" fmla="*/ 320040 w 599440"/>
              <a:gd name="connsiteY14" fmla="*/ 162560 h 647700"/>
              <a:gd name="connsiteX15" fmla="*/ 269240 w 599440"/>
              <a:gd name="connsiteY15" fmla="*/ 121920 h 647700"/>
              <a:gd name="connsiteX16" fmla="*/ 218440 w 599440"/>
              <a:gd name="connsiteY16" fmla="*/ 137160 h 647700"/>
              <a:gd name="connsiteX17" fmla="*/ 193040 w 599440"/>
              <a:gd name="connsiteY17" fmla="*/ 81280 h 647700"/>
              <a:gd name="connsiteX18" fmla="*/ 121920 w 599440"/>
              <a:gd name="connsiteY18" fmla="*/ 30480 h 647700"/>
              <a:gd name="connsiteX19" fmla="*/ 55880 w 599440"/>
              <a:gd name="connsiteY19" fmla="*/ 0 h 647700"/>
              <a:gd name="connsiteX20" fmla="*/ 30480 w 599440"/>
              <a:gd name="connsiteY20" fmla="*/ 60960 h 647700"/>
              <a:gd name="connsiteX0" fmla="*/ 30480 w 599440"/>
              <a:gd name="connsiteY0" fmla="*/ 60960 h 647700"/>
              <a:gd name="connsiteX1" fmla="*/ 0 w 599440"/>
              <a:gd name="connsiteY1" fmla="*/ 60960 h 647700"/>
              <a:gd name="connsiteX2" fmla="*/ 45353 w 599440"/>
              <a:gd name="connsiteY2" fmla="*/ 148181 h 647700"/>
              <a:gd name="connsiteX3" fmla="*/ 106680 w 599440"/>
              <a:gd name="connsiteY3" fmla="*/ 320040 h 647700"/>
              <a:gd name="connsiteX4" fmla="*/ 157480 w 599440"/>
              <a:gd name="connsiteY4" fmla="*/ 381000 h 647700"/>
              <a:gd name="connsiteX5" fmla="*/ 172720 w 599440"/>
              <a:gd name="connsiteY5" fmla="*/ 477520 h 647700"/>
              <a:gd name="connsiteX6" fmla="*/ 269240 w 599440"/>
              <a:gd name="connsiteY6" fmla="*/ 594360 h 647700"/>
              <a:gd name="connsiteX7" fmla="*/ 330835 w 599440"/>
              <a:gd name="connsiteY7" fmla="*/ 647700 h 647700"/>
              <a:gd name="connsiteX8" fmla="*/ 462915 w 599440"/>
              <a:gd name="connsiteY8" fmla="*/ 530225 h 647700"/>
              <a:gd name="connsiteX9" fmla="*/ 468630 w 599440"/>
              <a:gd name="connsiteY9" fmla="*/ 474345 h 647700"/>
              <a:gd name="connsiteX10" fmla="*/ 599440 w 599440"/>
              <a:gd name="connsiteY10" fmla="*/ 330200 h 647700"/>
              <a:gd name="connsiteX11" fmla="*/ 513080 w 599440"/>
              <a:gd name="connsiteY11" fmla="*/ 294640 h 647700"/>
              <a:gd name="connsiteX12" fmla="*/ 426720 w 599440"/>
              <a:gd name="connsiteY12" fmla="*/ 233680 h 647700"/>
              <a:gd name="connsiteX13" fmla="*/ 335280 w 599440"/>
              <a:gd name="connsiteY13" fmla="*/ 233680 h 647700"/>
              <a:gd name="connsiteX14" fmla="*/ 320040 w 599440"/>
              <a:gd name="connsiteY14" fmla="*/ 162560 h 647700"/>
              <a:gd name="connsiteX15" fmla="*/ 269240 w 599440"/>
              <a:gd name="connsiteY15" fmla="*/ 121920 h 647700"/>
              <a:gd name="connsiteX16" fmla="*/ 218440 w 599440"/>
              <a:gd name="connsiteY16" fmla="*/ 137160 h 647700"/>
              <a:gd name="connsiteX17" fmla="*/ 193040 w 599440"/>
              <a:gd name="connsiteY17" fmla="*/ 81280 h 647700"/>
              <a:gd name="connsiteX18" fmla="*/ 121920 w 599440"/>
              <a:gd name="connsiteY18" fmla="*/ 30480 h 647700"/>
              <a:gd name="connsiteX19" fmla="*/ 55880 w 599440"/>
              <a:gd name="connsiteY19" fmla="*/ 0 h 647700"/>
              <a:gd name="connsiteX20" fmla="*/ 30480 w 599440"/>
              <a:gd name="connsiteY20" fmla="*/ 60960 h 647700"/>
              <a:gd name="connsiteX0" fmla="*/ 30480 w 599440"/>
              <a:gd name="connsiteY0" fmla="*/ 60960 h 647700"/>
              <a:gd name="connsiteX1" fmla="*/ 0 w 599440"/>
              <a:gd name="connsiteY1" fmla="*/ 60960 h 647700"/>
              <a:gd name="connsiteX2" fmla="*/ 45353 w 599440"/>
              <a:gd name="connsiteY2" fmla="*/ 148181 h 647700"/>
              <a:gd name="connsiteX3" fmla="*/ 106680 w 599440"/>
              <a:gd name="connsiteY3" fmla="*/ 320040 h 647700"/>
              <a:gd name="connsiteX4" fmla="*/ 157480 w 599440"/>
              <a:gd name="connsiteY4" fmla="*/ 381000 h 647700"/>
              <a:gd name="connsiteX5" fmla="*/ 172720 w 599440"/>
              <a:gd name="connsiteY5" fmla="*/ 477520 h 647700"/>
              <a:gd name="connsiteX6" fmla="*/ 269240 w 599440"/>
              <a:gd name="connsiteY6" fmla="*/ 594360 h 647700"/>
              <a:gd name="connsiteX7" fmla="*/ 330835 w 599440"/>
              <a:gd name="connsiteY7" fmla="*/ 647700 h 647700"/>
              <a:gd name="connsiteX8" fmla="*/ 462915 w 599440"/>
              <a:gd name="connsiteY8" fmla="*/ 530225 h 647700"/>
              <a:gd name="connsiteX9" fmla="*/ 468630 w 599440"/>
              <a:gd name="connsiteY9" fmla="*/ 474345 h 647700"/>
              <a:gd name="connsiteX10" fmla="*/ 534938 w 599440"/>
              <a:gd name="connsiteY10" fmla="*/ 403451 h 647700"/>
              <a:gd name="connsiteX11" fmla="*/ 599440 w 599440"/>
              <a:gd name="connsiteY11" fmla="*/ 330200 h 647700"/>
              <a:gd name="connsiteX12" fmla="*/ 513080 w 599440"/>
              <a:gd name="connsiteY12" fmla="*/ 294640 h 647700"/>
              <a:gd name="connsiteX13" fmla="*/ 426720 w 599440"/>
              <a:gd name="connsiteY13" fmla="*/ 233680 h 647700"/>
              <a:gd name="connsiteX14" fmla="*/ 335280 w 599440"/>
              <a:gd name="connsiteY14" fmla="*/ 233680 h 647700"/>
              <a:gd name="connsiteX15" fmla="*/ 320040 w 599440"/>
              <a:gd name="connsiteY15" fmla="*/ 162560 h 647700"/>
              <a:gd name="connsiteX16" fmla="*/ 269240 w 599440"/>
              <a:gd name="connsiteY16" fmla="*/ 121920 h 647700"/>
              <a:gd name="connsiteX17" fmla="*/ 218440 w 599440"/>
              <a:gd name="connsiteY17" fmla="*/ 137160 h 647700"/>
              <a:gd name="connsiteX18" fmla="*/ 193040 w 599440"/>
              <a:gd name="connsiteY18" fmla="*/ 81280 h 647700"/>
              <a:gd name="connsiteX19" fmla="*/ 121920 w 599440"/>
              <a:gd name="connsiteY19" fmla="*/ 30480 h 647700"/>
              <a:gd name="connsiteX20" fmla="*/ 55880 w 599440"/>
              <a:gd name="connsiteY20" fmla="*/ 0 h 647700"/>
              <a:gd name="connsiteX21" fmla="*/ 30480 w 599440"/>
              <a:gd name="connsiteY21" fmla="*/ 60960 h 647700"/>
              <a:gd name="connsiteX0" fmla="*/ 30480 w 599440"/>
              <a:gd name="connsiteY0" fmla="*/ 60960 h 647700"/>
              <a:gd name="connsiteX1" fmla="*/ 0 w 599440"/>
              <a:gd name="connsiteY1" fmla="*/ 60960 h 647700"/>
              <a:gd name="connsiteX2" fmla="*/ 45353 w 599440"/>
              <a:gd name="connsiteY2" fmla="*/ 148181 h 647700"/>
              <a:gd name="connsiteX3" fmla="*/ 106680 w 599440"/>
              <a:gd name="connsiteY3" fmla="*/ 320040 h 647700"/>
              <a:gd name="connsiteX4" fmla="*/ 157480 w 599440"/>
              <a:gd name="connsiteY4" fmla="*/ 381000 h 647700"/>
              <a:gd name="connsiteX5" fmla="*/ 172720 w 599440"/>
              <a:gd name="connsiteY5" fmla="*/ 477520 h 647700"/>
              <a:gd name="connsiteX6" fmla="*/ 269240 w 599440"/>
              <a:gd name="connsiteY6" fmla="*/ 594360 h 647700"/>
              <a:gd name="connsiteX7" fmla="*/ 330835 w 599440"/>
              <a:gd name="connsiteY7" fmla="*/ 647700 h 647700"/>
              <a:gd name="connsiteX8" fmla="*/ 462915 w 599440"/>
              <a:gd name="connsiteY8" fmla="*/ 530225 h 647700"/>
              <a:gd name="connsiteX9" fmla="*/ 468630 w 599440"/>
              <a:gd name="connsiteY9" fmla="*/ 474345 h 647700"/>
              <a:gd name="connsiteX10" fmla="*/ 571133 w 599440"/>
              <a:gd name="connsiteY10" fmla="*/ 422501 h 647700"/>
              <a:gd name="connsiteX11" fmla="*/ 599440 w 599440"/>
              <a:gd name="connsiteY11" fmla="*/ 330200 h 647700"/>
              <a:gd name="connsiteX12" fmla="*/ 513080 w 599440"/>
              <a:gd name="connsiteY12" fmla="*/ 294640 h 647700"/>
              <a:gd name="connsiteX13" fmla="*/ 426720 w 599440"/>
              <a:gd name="connsiteY13" fmla="*/ 233680 h 647700"/>
              <a:gd name="connsiteX14" fmla="*/ 335280 w 599440"/>
              <a:gd name="connsiteY14" fmla="*/ 233680 h 647700"/>
              <a:gd name="connsiteX15" fmla="*/ 320040 w 599440"/>
              <a:gd name="connsiteY15" fmla="*/ 162560 h 647700"/>
              <a:gd name="connsiteX16" fmla="*/ 269240 w 599440"/>
              <a:gd name="connsiteY16" fmla="*/ 121920 h 647700"/>
              <a:gd name="connsiteX17" fmla="*/ 218440 w 599440"/>
              <a:gd name="connsiteY17" fmla="*/ 137160 h 647700"/>
              <a:gd name="connsiteX18" fmla="*/ 193040 w 599440"/>
              <a:gd name="connsiteY18" fmla="*/ 81280 h 647700"/>
              <a:gd name="connsiteX19" fmla="*/ 121920 w 599440"/>
              <a:gd name="connsiteY19" fmla="*/ 30480 h 647700"/>
              <a:gd name="connsiteX20" fmla="*/ 55880 w 599440"/>
              <a:gd name="connsiteY20" fmla="*/ 0 h 647700"/>
              <a:gd name="connsiteX21" fmla="*/ 30480 w 599440"/>
              <a:gd name="connsiteY21" fmla="*/ 60960 h 647700"/>
              <a:gd name="connsiteX0" fmla="*/ 30480 w 571133"/>
              <a:gd name="connsiteY0" fmla="*/ 60960 h 647700"/>
              <a:gd name="connsiteX1" fmla="*/ 0 w 571133"/>
              <a:gd name="connsiteY1" fmla="*/ 60960 h 647700"/>
              <a:gd name="connsiteX2" fmla="*/ 45353 w 571133"/>
              <a:gd name="connsiteY2" fmla="*/ 148181 h 647700"/>
              <a:gd name="connsiteX3" fmla="*/ 106680 w 571133"/>
              <a:gd name="connsiteY3" fmla="*/ 320040 h 647700"/>
              <a:gd name="connsiteX4" fmla="*/ 157480 w 571133"/>
              <a:gd name="connsiteY4" fmla="*/ 381000 h 647700"/>
              <a:gd name="connsiteX5" fmla="*/ 172720 w 571133"/>
              <a:gd name="connsiteY5" fmla="*/ 477520 h 647700"/>
              <a:gd name="connsiteX6" fmla="*/ 269240 w 571133"/>
              <a:gd name="connsiteY6" fmla="*/ 594360 h 647700"/>
              <a:gd name="connsiteX7" fmla="*/ 330835 w 571133"/>
              <a:gd name="connsiteY7" fmla="*/ 647700 h 647700"/>
              <a:gd name="connsiteX8" fmla="*/ 462915 w 571133"/>
              <a:gd name="connsiteY8" fmla="*/ 530225 h 647700"/>
              <a:gd name="connsiteX9" fmla="*/ 468630 w 571133"/>
              <a:gd name="connsiteY9" fmla="*/ 474345 h 647700"/>
              <a:gd name="connsiteX10" fmla="*/ 571133 w 571133"/>
              <a:gd name="connsiteY10" fmla="*/ 422501 h 647700"/>
              <a:gd name="connsiteX11" fmla="*/ 570865 w 571133"/>
              <a:gd name="connsiteY11" fmla="*/ 334010 h 647700"/>
              <a:gd name="connsiteX12" fmla="*/ 513080 w 571133"/>
              <a:gd name="connsiteY12" fmla="*/ 294640 h 647700"/>
              <a:gd name="connsiteX13" fmla="*/ 426720 w 571133"/>
              <a:gd name="connsiteY13" fmla="*/ 233680 h 647700"/>
              <a:gd name="connsiteX14" fmla="*/ 335280 w 571133"/>
              <a:gd name="connsiteY14" fmla="*/ 233680 h 647700"/>
              <a:gd name="connsiteX15" fmla="*/ 320040 w 571133"/>
              <a:gd name="connsiteY15" fmla="*/ 162560 h 647700"/>
              <a:gd name="connsiteX16" fmla="*/ 269240 w 571133"/>
              <a:gd name="connsiteY16" fmla="*/ 121920 h 647700"/>
              <a:gd name="connsiteX17" fmla="*/ 218440 w 571133"/>
              <a:gd name="connsiteY17" fmla="*/ 137160 h 647700"/>
              <a:gd name="connsiteX18" fmla="*/ 193040 w 571133"/>
              <a:gd name="connsiteY18" fmla="*/ 81280 h 647700"/>
              <a:gd name="connsiteX19" fmla="*/ 121920 w 571133"/>
              <a:gd name="connsiteY19" fmla="*/ 30480 h 647700"/>
              <a:gd name="connsiteX20" fmla="*/ 55880 w 571133"/>
              <a:gd name="connsiteY20" fmla="*/ 0 h 647700"/>
              <a:gd name="connsiteX21" fmla="*/ 30480 w 571133"/>
              <a:gd name="connsiteY21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172720 w 570865"/>
              <a:gd name="connsiteY5" fmla="*/ 477520 h 647700"/>
              <a:gd name="connsiteX6" fmla="*/ 269240 w 570865"/>
              <a:gd name="connsiteY6" fmla="*/ 594360 h 647700"/>
              <a:gd name="connsiteX7" fmla="*/ 330835 w 570865"/>
              <a:gd name="connsiteY7" fmla="*/ 647700 h 647700"/>
              <a:gd name="connsiteX8" fmla="*/ 462915 w 570865"/>
              <a:gd name="connsiteY8" fmla="*/ 530225 h 647700"/>
              <a:gd name="connsiteX9" fmla="*/ 468630 w 570865"/>
              <a:gd name="connsiteY9" fmla="*/ 474345 h 647700"/>
              <a:gd name="connsiteX10" fmla="*/ 550178 w 570865"/>
              <a:gd name="connsiteY10" fmla="*/ 416786 h 647700"/>
              <a:gd name="connsiteX11" fmla="*/ 570865 w 570865"/>
              <a:gd name="connsiteY11" fmla="*/ 334010 h 647700"/>
              <a:gd name="connsiteX12" fmla="*/ 513080 w 570865"/>
              <a:gd name="connsiteY12" fmla="*/ 294640 h 647700"/>
              <a:gd name="connsiteX13" fmla="*/ 426720 w 570865"/>
              <a:gd name="connsiteY13" fmla="*/ 233680 h 647700"/>
              <a:gd name="connsiteX14" fmla="*/ 335280 w 570865"/>
              <a:gd name="connsiteY14" fmla="*/ 233680 h 647700"/>
              <a:gd name="connsiteX15" fmla="*/ 320040 w 570865"/>
              <a:gd name="connsiteY15" fmla="*/ 162560 h 647700"/>
              <a:gd name="connsiteX16" fmla="*/ 269240 w 570865"/>
              <a:gd name="connsiteY16" fmla="*/ 121920 h 647700"/>
              <a:gd name="connsiteX17" fmla="*/ 218440 w 570865"/>
              <a:gd name="connsiteY17" fmla="*/ 137160 h 647700"/>
              <a:gd name="connsiteX18" fmla="*/ 193040 w 570865"/>
              <a:gd name="connsiteY18" fmla="*/ 81280 h 647700"/>
              <a:gd name="connsiteX19" fmla="*/ 121920 w 570865"/>
              <a:gd name="connsiteY19" fmla="*/ 30480 h 647700"/>
              <a:gd name="connsiteX20" fmla="*/ 55880 w 570865"/>
              <a:gd name="connsiteY20" fmla="*/ 0 h 647700"/>
              <a:gd name="connsiteX21" fmla="*/ 30480 w 570865"/>
              <a:gd name="connsiteY21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165369 w 570865"/>
              <a:gd name="connsiteY5" fmla="*/ 428216 h 647700"/>
              <a:gd name="connsiteX6" fmla="*/ 172720 w 570865"/>
              <a:gd name="connsiteY6" fmla="*/ 477520 h 647700"/>
              <a:gd name="connsiteX7" fmla="*/ 269240 w 570865"/>
              <a:gd name="connsiteY7" fmla="*/ 594360 h 647700"/>
              <a:gd name="connsiteX8" fmla="*/ 330835 w 570865"/>
              <a:gd name="connsiteY8" fmla="*/ 647700 h 647700"/>
              <a:gd name="connsiteX9" fmla="*/ 462915 w 570865"/>
              <a:gd name="connsiteY9" fmla="*/ 530225 h 647700"/>
              <a:gd name="connsiteX10" fmla="*/ 468630 w 570865"/>
              <a:gd name="connsiteY10" fmla="*/ 474345 h 647700"/>
              <a:gd name="connsiteX11" fmla="*/ 550178 w 570865"/>
              <a:gd name="connsiteY11" fmla="*/ 416786 h 647700"/>
              <a:gd name="connsiteX12" fmla="*/ 570865 w 570865"/>
              <a:gd name="connsiteY12" fmla="*/ 334010 h 647700"/>
              <a:gd name="connsiteX13" fmla="*/ 513080 w 570865"/>
              <a:gd name="connsiteY13" fmla="*/ 294640 h 647700"/>
              <a:gd name="connsiteX14" fmla="*/ 426720 w 570865"/>
              <a:gd name="connsiteY14" fmla="*/ 233680 h 647700"/>
              <a:gd name="connsiteX15" fmla="*/ 335280 w 570865"/>
              <a:gd name="connsiteY15" fmla="*/ 233680 h 647700"/>
              <a:gd name="connsiteX16" fmla="*/ 320040 w 570865"/>
              <a:gd name="connsiteY16" fmla="*/ 162560 h 647700"/>
              <a:gd name="connsiteX17" fmla="*/ 269240 w 570865"/>
              <a:gd name="connsiteY17" fmla="*/ 121920 h 647700"/>
              <a:gd name="connsiteX18" fmla="*/ 218440 w 570865"/>
              <a:gd name="connsiteY18" fmla="*/ 137160 h 647700"/>
              <a:gd name="connsiteX19" fmla="*/ 193040 w 570865"/>
              <a:gd name="connsiteY19" fmla="*/ 81280 h 647700"/>
              <a:gd name="connsiteX20" fmla="*/ 121920 w 570865"/>
              <a:gd name="connsiteY20" fmla="*/ 30480 h 647700"/>
              <a:gd name="connsiteX21" fmla="*/ 55880 w 570865"/>
              <a:gd name="connsiteY21" fmla="*/ 0 h 647700"/>
              <a:gd name="connsiteX22" fmla="*/ 30480 w 570865"/>
              <a:gd name="connsiteY22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353964 w 570865"/>
              <a:gd name="connsiteY5" fmla="*/ 256766 h 647700"/>
              <a:gd name="connsiteX6" fmla="*/ 172720 w 570865"/>
              <a:gd name="connsiteY6" fmla="*/ 477520 h 647700"/>
              <a:gd name="connsiteX7" fmla="*/ 269240 w 570865"/>
              <a:gd name="connsiteY7" fmla="*/ 594360 h 647700"/>
              <a:gd name="connsiteX8" fmla="*/ 330835 w 570865"/>
              <a:gd name="connsiteY8" fmla="*/ 647700 h 647700"/>
              <a:gd name="connsiteX9" fmla="*/ 462915 w 570865"/>
              <a:gd name="connsiteY9" fmla="*/ 530225 h 647700"/>
              <a:gd name="connsiteX10" fmla="*/ 468630 w 570865"/>
              <a:gd name="connsiteY10" fmla="*/ 474345 h 647700"/>
              <a:gd name="connsiteX11" fmla="*/ 550178 w 570865"/>
              <a:gd name="connsiteY11" fmla="*/ 416786 h 647700"/>
              <a:gd name="connsiteX12" fmla="*/ 570865 w 570865"/>
              <a:gd name="connsiteY12" fmla="*/ 334010 h 647700"/>
              <a:gd name="connsiteX13" fmla="*/ 513080 w 570865"/>
              <a:gd name="connsiteY13" fmla="*/ 294640 h 647700"/>
              <a:gd name="connsiteX14" fmla="*/ 426720 w 570865"/>
              <a:gd name="connsiteY14" fmla="*/ 233680 h 647700"/>
              <a:gd name="connsiteX15" fmla="*/ 335280 w 570865"/>
              <a:gd name="connsiteY15" fmla="*/ 233680 h 647700"/>
              <a:gd name="connsiteX16" fmla="*/ 320040 w 570865"/>
              <a:gd name="connsiteY16" fmla="*/ 162560 h 647700"/>
              <a:gd name="connsiteX17" fmla="*/ 269240 w 570865"/>
              <a:gd name="connsiteY17" fmla="*/ 121920 h 647700"/>
              <a:gd name="connsiteX18" fmla="*/ 218440 w 570865"/>
              <a:gd name="connsiteY18" fmla="*/ 137160 h 647700"/>
              <a:gd name="connsiteX19" fmla="*/ 193040 w 570865"/>
              <a:gd name="connsiteY19" fmla="*/ 81280 h 647700"/>
              <a:gd name="connsiteX20" fmla="*/ 121920 w 570865"/>
              <a:gd name="connsiteY20" fmla="*/ 30480 h 647700"/>
              <a:gd name="connsiteX21" fmla="*/ 55880 w 570865"/>
              <a:gd name="connsiteY21" fmla="*/ 0 h 647700"/>
              <a:gd name="connsiteX22" fmla="*/ 30480 w 570865"/>
              <a:gd name="connsiteY22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353964 w 570865"/>
              <a:gd name="connsiteY5" fmla="*/ 256766 h 647700"/>
              <a:gd name="connsiteX6" fmla="*/ 262524 w 570865"/>
              <a:gd name="connsiteY6" fmla="*/ 371066 h 647700"/>
              <a:gd name="connsiteX7" fmla="*/ 172720 w 570865"/>
              <a:gd name="connsiteY7" fmla="*/ 477520 h 647700"/>
              <a:gd name="connsiteX8" fmla="*/ 269240 w 570865"/>
              <a:gd name="connsiteY8" fmla="*/ 594360 h 647700"/>
              <a:gd name="connsiteX9" fmla="*/ 330835 w 570865"/>
              <a:gd name="connsiteY9" fmla="*/ 647700 h 647700"/>
              <a:gd name="connsiteX10" fmla="*/ 462915 w 570865"/>
              <a:gd name="connsiteY10" fmla="*/ 530225 h 647700"/>
              <a:gd name="connsiteX11" fmla="*/ 468630 w 570865"/>
              <a:gd name="connsiteY11" fmla="*/ 474345 h 647700"/>
              <a:gd name="connsiteX12" fmla="*/ 550178 w 570865"/>
              <a:gd name="connsiteY12" fmla="*/ 416786 h 647700"/>
              <a:gd name="connsiteX13" fmla="*/ 570865 w 570865"/>
              <a:gd name="connsiteY13" fmla="*/ 334010 h 647700"/>
              <a:gd name="connsiteX14" fmla="*/ 513080 w 570865"/>
              <a:gd name="connsiteY14" fmla="*/ 294640 h 647700"/>
              <a:gd name="connsiteX15" fmla="*/ 426720 w 570865"/>
              <a:gd name="connsiteY15" fmla="*/ 233680 h 647700"/>
              <a:gd name="connsiteX16" fmla="*/ 335280 w 570865"/>
              <a:gd name="connsiteY16" fmla="*/ 233680 h 647700"/>
              <a:gd name="connsiteX17" fmla="*/ 320040 w 570865"/>
              <a:gd name="connsiteY17" fmla="*/ 162560 h 647700"/>
              <a:gd name="connsiteX18" fmla="*/ 269240 w 570865"/>
              <a:gd name="connsiteY18" fmla="*/ 121920 h 647700"/>
              <a:gd name="connsiteX19" fmla="*/ 218440 w 570865"/>
              <a:gd name="connsiteY19" fmla="*/ 137160 h 647700"/>
              <a:gd name="connsiteX20" fmla="*/ 193040 w 570865"/>
              <a:gd name="connsiteY20" fmla="*/ 81280 h 647700"/>
              <a:gd name="connsiteX21" fmla="*/ 121920 w 570865"/>
              <a:gd name="connsiteY21" fmla="*/ 30480 h 647700"/>
              <a:gd name="connsiteX22" fmla="*/ 55880 w 570865"/>
              <a:gd name="connsiteY22" fmla="*/ 0 h 647700"/>
              <a:gd name="connsiteX23" fmla="*/ 30480 w 570865"/>
              <a:gd name="connsiteY23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47284 w 570865"/>
              <a:gd name="connsiteY5" fmla="*/ 321536 h 647700"/>
              <a:gd name="connsiteX6" fmla="*/ 353964 w 570865"/>
              <a:gd name="connsiteY6" fmla="*/ 256766 h 647700"/>
              <a:gd name="connsiteX7" fmla="*/ 262524 w 570865"/>
              <a:gd name="connsiteY7" fmla="*/ 371066 h 647700"/>
              <a:gd name="connsiteX8" fmla="*/ 172720 w 570865"/>
              <a:gd name="connsiteY8" fmla="*/ 477520 h 647700"/>
              <a:gd name="connsiteX9" fmla="*/ 269240 w 570865"/>
              <a:gd name="connsiteY9" fmla="*/ 594360 h 647700"/>
              <a:gd name="connsiteX10" fmla="*/ 330835 w 570865"/>
              <a:gd name="connsiteY10" fmla="*/ 647700 h 647700"/>
              <a:gd name="connsiteX11" fmla="*/ 462915 w 570865"/>
              <a:gd name="connsiteY11" fmla="*/ 530225 h 647700"/>
              <a:gd name="connsiteX12" fmla="*/ 468630 w 570865"/>
              <a:gd name="connsiteY12" fmla="*/ 474345 h 647700"/>
              <a:gd name="connsiteX13" fmla="*/ 550178 w 570865"/>
              <a:gd name="connsiteY13" fmla="*/ 416786 h 647700"/>
              <a:gd name="connsiteX14" fmla="*/ 570865 w 570865"/>
              <a:gd name="connsiteY14" fmla="*/ 334010 h 647700"/>
              <a:gd name="connsiteX15" fmla="*/ 513080 w 570865"/>
              <a:gd name="connsiteY15" fmla="*/ 294640 h 647700"/>
              <a:gd name="connsiteX16" fmla="*/ 426720 w 570865"/>
              <a:gd name="connsiteY16" fmla="*/ 233680 h 647700"/>
              <a:gd name="connsiteX17" fmla="*/ 335280 w 570865"/>
              <a:gd name="connsiteY17" fmla="*/ 233680 h 647700"/>
              <a:gd name="connsiteX18" fmla="*/ 320040 w 570865"/>
              <a:gd name="connsiteY18" fmla="*/ 162560 h 647700"/>
              <a:gd name="connsiteX19" fmla="*/ 269240 w 570865"/>
              <a:gd name="connsiteY19" fmla="*/ 121920 h 647700"/>
              <a:gd name="connsiteX20" fmla="*/ 218440 w 570865"/>
              <a:gd name="connsiteY20" fmla="*/ 137160 h 647700"/>
              <a:gd name="connsiteX21" fmla="*/ 193040 w 570865"/>
              <a:gd name="connsiteY21" fmla="*/ 81280 h 647700"/>
              <a:gd name="connsiteX22" fmla="*/ 121920 w 570865"/>
              <a:gd name="connsiteY22" fmla="*/ 30480 h 647700"/>
              <a:gd name="connsiteX23" fmla="*/ 55880 w 570865"/>
              <a:gd name="connsiteY23" fmla="*/ 0 h 647700"/>
              <a:gd name="connsiteX24" fmla="*/ 30480 w 570865"/>
              <a:gd name="connsiteY24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53964 w 570865"/>
              <a:gd name="connsiteY6" fmla="*/ 256766 h 647700"/>
              <a:gd name="connsiteX7" fmla="*/ 262524 w 570865"/>
              <a:gd name="connsiteY7" fmla="*/ 371066 h 647700"/>
              <a:gd name="connsiteX8" fmla="*/ 172720 w 570865"/>
              <a:gd name="connsiteY8" fmla="*/ 477520 h 647700"/>
              <a:gd name="connsiteX9" fmla="*/ 269240 w 570865"/>
              <a:gd name="connsiteY9" fmla="*/ 594360 h 647700"/>
              <a:gd name="connsiteX10" fmla="*/ 330835 w 570865"/>
              <a:gd name="connsiteY10" fmla="*/ 647700 h 647700"/>
              <a:gd name="connsiteX11" fmla="*/ 462915 w 570865"/>
              <a:gd name="connsiteY11" fmla="*/ 530225 h 647700"/>
              <a:gd name="connsiteX12" fmla="*/ 468630 w 570865"/>
              <a:gd name="connsiteY12" fmla="*/ 474345 h 647700"/>
              <a:gd name="connsiteX13" fmla="*/ 550178 w 570865"/>
              <a:gd name="connsiteY13" fmla="*/ 416786 h 647700"/>
              <a:gd name="connsiteX14" fmla="*/ 570865 w 570865"/>
              <a:gd name="connsiteY14" fmla="*/ 334010 h 647700"/>
              <a:gd name="connsiteX15" fmla="*/ 513080 w 570865"/>
              <a:gd name="connsiteY15" fmla="*/ 294640 h 647700"/>
              <a:gd name="connsiteX16" fmla="*/ 426720 w 570865"/>
              <a:gd name="connsiteY16" fmla="*/ 233680 h 647700"/>
              <a:gd name="connsiteX17" fmla="*/ 335280 w 570865"/>
              <a:gd name="connsiteY17" fmla="*/ 233680 h 647700"/>
              <a:gd name="connsiteX18" fmla="*/ 320040 w 570865"/>
              <a:gd name="connsiteY18" fmla="*/ 162560 h 647700"/>
              <a:gd name="connsiteX19" fmla="*/ 269240 w 570865"/>
              <a:gd name="connsiteY19" fmla="*/ 121920 h 647700"/>
              <a:gd name="connsiteX20" fmla="*/ 218440 w 570865"/>
              <a:gd name="connsiteY20" fmla="*/ 137160 h 647700"/>
              <a:gd name="connsiteX21" fmla="*/ 193040 w 570865"/>
              <a:gd name="connsiteY21" fmla="*/ 81280 h 647700"/>
              <a:gd name="connsiteX22" fmla="*/ 121920 w 570865"/>
              <a:gd name="connsiteY22" fmla="*/ 30480 h 647700"/>
              <a:gd name="connsiteX23" fmla="*/ 55880 w 570865"/>
              <a:gd name="connsiteY23" fmla="*/ 0 h 647700"/>
              <a:gd name="connsiteX24" fmla="*/ 30480 w 570865"/>
              <a:gd name="connsiteY24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298719 w 570865"/>
              <a:gd name="connsiteY6" fmla="*/ 296771 h 647700"/>
              <a:gd name="connsiteX7" fmla="*/ 353964 w 570865"/>
              <a:gd name="connsiteY7" fmla="*/ 256766 h 647700"/>
              <a:gd name="connsiteX8" fmla="*/ 262524 w 570865"/>
              <a:gd name="connsiteY8" fmla="*/ 371066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35280 w 570865"/>
              <a:gd name="connsiteY18" fmla="*/ 233680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293004 w 570865"/>
              <a:gd name="connsiteY6" fmla="*/ 285341 h 647700"/>
              <a:gd name="connsiteX7" fmla="*/ 353964 w 570865"/>
              <a:gd name="connsiteY7" fmla="*/ 256766 h 647700"/>
              <a:gd name="connsiteX8" fmla="*/ 262524 w 570865"/>
              <a:gd name="connsiteY8" fmla="*/ 371066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35280 w 570865"/>
              <a:gd name="connsiteY18" fmla="*/ 233680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3964 w 570865"/>
              <a:gd name="connsiteY7" fmla="*/ 256766 h 647700"/>
              <a:gd name="connsiteX8" fmla="*/ 262524 w 570865"/>
              <a:gd name="connsiteY8" fmla="*/ 371066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35280 w 570865"/>
              <a:gd name="connsiteY18" fmla="*/ 233680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3964 w 570865"/>
              <a:gd name="connsiteY7" fmla="*/ 256766 h 647700"/>
              <a:gd name="connsiteX8" fmla="*/ 262524 w 570865"/>
              <a:gd name="connsiteY8" fmla="*/ 371066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35280 w 570865"/>
              <a:gd name="connsiteY18" fmla="*/ 233680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3964 w 570865"/>
              <a:gd name="connsiteY7" fmla="*/ 256766 h 647700"/>
              <a:gd name="connsiteX8" fmla="*/ 289194 w 570865"/>
              <a:gd name="connsiteY8" fmla="*/ 380591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35280 w 570865"/>
              <a:gd name="connsiteY18" fmla="*/ 233680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3964 w 570865"/>
              <a:gd name="connsiteY7" fmla="*/ 256766 h 647700"/>
              <a:gd name="connsiteX8" fmla="*/ 333009 w 570865"/>
              <a:gd name="connsiteY8" fmla="*/ 357731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35280 w 570865"/>
              <a:gd name="connsiteY18" fmla="*/ 233680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3964 w 570865"/>
              <a:gd name="connsiteY7" fmla="*/ 256766 h 647700"/>
              <a:gd name="connsiteX8" fmla="*/ 342534 w 570865"/>
              <a:gd name="connsiteY8" fmla="*/ 338681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35280 w 570865"/>
              <a:gd name="connsiteY18" fmla="*/ 233680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0154 w 570865"/>
              <a:gd name="connsiteY7" fmla="*/ 254861 h 647700"/>
              <a:gd name="connsiteX8" fmla="*/ 342534 w 570865"/>
              <a:gd name="connsiteY8" fmla="*/ 338681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35280 w 570865"/>
              <a:gd name="connsiteY18" fmla="*/ 233680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0154 w 570865"/>
              <a:gd name="connsiteY7" fmla="*/ 254861 h 647700"/>
              <a:gd name="connsiteX8" fmla="*/ 342534 w 570865"/>
              <a:gd name="connsiteY8" fmla="*/ 338681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65760 w 570865"/>
              <a:gd name="connsiteY18" fmla="*/ 247015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0154 w 570865"/>
              <a:gd name="connsiteY7" fmla="*/ 254861 h 647700"/>
              <a:gd name="connsiteX8" fmla="*/ 342534 w 570865"/>
              <a:gd name="connsiteY8" fmla="*/ 338681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58140 w 570865"/>
              <a:gd name="connsiteY18" fmla="*/ 237490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0154 w 570865"/>
              <a:gd name="connsiteY7" fmla="*/ 254861 h 647700"/>
              <a:gd name="connsiteX8" fmla="*/ 342534 w 570865"/>
              <a:gd name="connsiteY8" fmla="*/ 338681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75285 w 570865"/>
              <a:gd name="connsiteY18" fmla="*/ 254635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44439 w 570865"/>
              <a:gd name="connsiteY7" fmla="*/ 258671 h 647700"/>
              <a:gd name="connsiteX8" fmla="*/ 342534 w 570865"/>
              <a:gd name="connsiteY8" fmla="*/ 338681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75285 w 570865"/>
              <a:gd name="connsiteY18" fmla="*/ 254635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0154 w 570865"/>
              <a:gd name="connsiteY7" fmla="*/ 254861 h 647700"/>
              <a:gd name="connsiteX8" fmla="*/ 342534 w 570865"/>
              <a:gd name="connsiteY8" fmla="*/ 338681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75285 w 570865"/>
              <a:gd name="connsiteY18" fmla="*/ 254635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0154 w 570865"/>
              <a:gd name="connsiteY7" fmla="*/ 254861 h 647700"/>
              <a:gd name="connsiteX8" fmla="*/ 342534 w 570865"/>
              <a:gd name="connsiteY8" fmla="*/ 338681 h 647700"/>
              <a:gd name="connsiteX9" fmla="*/ 172720 w 570865"/>
              <a:gd name="connsiteY9" fmla="*/ 477520 h 647700"/>
              <a:gd name="connsiteX10" fmla="*/ 269240 w 570865"/>
              <a:gd name="connsiteY10" fmla="*/ 594360 h 647700"/>
              <a:gd name="connsiteX11" fmla="*/ 330835 w 570865"/>
              <a:gd name="connsiteY11" fmla="*/ 647700 h 647700"/>
              <a:gd name="connsiteX12" fmla="*/ 462915 w 570865"/>
              <a:gd name="connsiteY12" fmla="*/ 530225 h 647700"/>
              <a:gd name="connsiteX13" fmla="*/ 468630 w 570865"/>
              <a:gd name="connsiteY13" fmla="*/ 474345 h 647700"/>
              <a:gd name="connsiteX14" fmla="*/ 550178 w 570865"/>
              <a:gd name="connsiteY14" fmla="*/ 416786 h 647700"/>
              <a:gd name="connsiteX15" fmla="*/ 570865 w 570865"/>
              <a:gd name="connsiteY15" fmla="*/ 334010 h 647700"/>
              <a:gd name="connsiteX16" fmla="*/ 513080 w 570865"/>
              <a:gd name="connsiteY16" fmla="*/ 294640 h 647700"/>
              <a:gd name="connsiteX17" fmla="*/ 426720 w 570865"/>
              <a:gd name="connsiteY17" fmla="*/ 233680 h 647700"/>
              <a:gd name="connsiteX18" fmla="*/ 371475 w 570865"/>
              <a:gd name="connsiteY18" fmla="*/ 247015 h 647700"/>
              <a:gd name="connsiteX19" fmla="*/ 320040 w 570865"/>
              <a:gd name="connsiteY19" fmla="*/ 162560 h 647700"/>
              <a:gd name="connsiteX20" fmla="*/ 269240 w 570865"/>
              <a:gd name="connsiteY20" fmla="*/ 121920 h 647700"/>
              <a:gd name="connsiteX21" fmla="*/ 218440 w 570865"/>
              <a:gd name="connsiteY21" fmla="*/ 137160 h 647700"/>
              <a:gd name="connsiteX22" fmla="*/ 193040 w 570865"/>
              <a:gd name="connsiteY22" fmla="*/ 81280 h 647700"/>
              <a:gd name="connsiteX23" fmla="*/ 121920 w 570865"/>
              <a:gd name="connsiteY23" fmla="*/ 30480 h 647700"/>
              <a:gd name="connsiteX24" fmla="*/ 55880 w 570865"/>
              <a:gd name="connsiteY24" fmla="*/ 0 h 647700"/>
              <a:gd name="connsiteX25" fmla="*/ 30480 w 570865"/>
              <a:gd name="connsiteY25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0154 w 570865"/>
              <a:gd name="connsiteY7" fmla="*/ 254861 h 647700"/>
              <a:gd name="connsiteX8" fmla="*/ 342534 w 570865"/>
              <a:gd name="connsiteY8" fmla="*/ 338681 h 647700"/>
              <a:gd name="connsiteX9" fmla="*/ 262524 w 570865"/>
              <a:gd name="connsiteY9" fmla="*/ 401546 h 647700"/>
              <a:gd name="connsiteX10" fmla="*/ 172720 w 570865"/>
              <a:gd name="connsiteY10" fmla="*/ 477520 h 647700"/>
              <a:gd name="connsiteX11" fmla="*/ 269240 w 570865"/>
              <a:gd name="connsiteY11" fmla="*/ 594360 h 647700"/>
              <a:gd name="connsiteX12" fmla="*/ 330835 w 570865"/>
              <a:gd name="connsiteY12" fmla="*/ 647700 h 647700"/>
              <a:gd name="connsiteX13" fmla="*/ 462915 w 570865"/>
              <a:gd name="connsiteY13" fmla="*/ 530225 h 647700"/>
              <a:gd name="connsiteX14" fmla="*/ 468630 w 570865"/>
              <a:gd name="connsiteY14" fmla="*/ 474345 h 647700"/>
              <a:gd name="connsiteX15" fmla="*/ 550178 w 570865"/>
              <a:gd name="connsiteY15" fmla="*/ 416786 h 647700"/>
              <a:gd name="connsiteX16" fmla="*/ 570865 w 570865"/>
              <a:gd name="connsiteY16" fmla="*/ 334010 h 647700"/>
              <a:gd name="connsiteX17" fmla="*/ 513080 w 570865"/>
              <a:gd name="connsiteY17" fmla="*/ 294640 h 647700"/>
              <a:gd name="connsiteX18" fmla="*/ 426720 w 570865"/>
              <a:gd name="connsiteY18" fmla="*/ 233680 h 647700"/>
              <a:gd name="connsiteX19" fmla="*/ 371475 w 570865"/>
              <a:gd name="connsiteY19" fmla="*/ 247015 h 647700"/>
              <a:gd name="connsiteX20" fmla="*/ 320040 w 570865"/>
              <a:gd name="connsiteY20" fmla="*/ 162560 h 647700"/>
              <a:gd name="connsiteX21" fmla="*/ 269240 w 570865"/>
              <a:gd name="connsiteY21" fmla="*/ 121920 h 647700"/>
              <a:gd name="connsiteX22" fmla="*/ 218440 w 570865"/>
              <a:gd name="connsiteY22" fmla="*/ 137160 h 647700"/>
              <a:gd name="connsiteX23" fmla="*/ 193040 w 570865"/>
              <a:gd name="connsiteY23" fmla="*/ 81280 h 647700"/>
              <a:gd name="connsiteX24" fmla="*/ 121920 w 570865"/>
              <a:gd name="connsiteY24" fmla="*/ 30480 h 647700"/>
              <a:gd name="connsiteX25" fmla="*/ 55880 w 570865"/>
              <a:gd name="connsiteY25" fmla="*/ 0 h 647700"/>
              <a:gd name="connsiteX26" fmla="*/ 30480 w 570865"/>
              <a:gd name="connsiteY26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0154 w 570865"/>
              <a:gd name="connsiteY7" fmla="*/ 254861 h 647700"/>
              <a:gd name="connsiteX8" fmla="*/ 342534 w 570865"/>
              <a:gd name="connsiteY8" fmla="*/ 338681 h 647700"/>
              <a:gd name="connsiteX9" fmla="*/ 260619 w 570865"/>
              <a:gd name="connsiteY9" fmla="*/ 418691 h 647700"/>
              <a:gd name="connsiteX10" fmla="*/ 172720 w 570865"/>
              <a:gd name="connsiteY10" fmla="*/ 477520 h 647700"/>
              <a:gd name="connsiteX11" fmla="*/ 269240 w 570865"/>
              <a:gd name="connsiteY11" fmla="*/ 594360 h 647700"/>
              <a:gd name="connsiteX12" fmla="*/ 330835 w 570865"/>
              <a:gd name="connsiteY12" fmla="*/ 647700 h 647700"/>
              <a:gd name="connsiteX13" fmla="*/ 462915 w 570865"/>
              <a:gd name="connsiteY13" fmla="*/ 530225 h 647700"/>
              <a:gd name="connsiteX14" fmla="*/ 468630 w 570865"/>
              <a:gd name="connsiteY14" fmla="*/ 474345 h 647700"/>
              <a:gd name="connsiteX15" fmla="*/ 550178 w 570865"/>
              <a:gd name="connsiteY15" fmla="*/ 416786 h 647700"/>
              <a:gd name="connsiteX16" fmla="*/ 570865 w 570865"/>
              <a:gd name="connsiteY16" fmla="*/ 334010 h 647700"/>
              <a:gd name="connsiteX17" fmla="*/ 513080 w 570865"/>
              <a:gd name="connsiteY17" fmla="*/ 294640 h 647700"/>
              <a:gd name="connsiteX18" fmla="*/ 426720 w 570865"/>
              <a:gd name="connsiteY18" fmla="*/ 233680 h 647700"/>
              <a:gd name="connsiteX19" fmla="*/ 371475 w 570865"/>
              <a:gd name="connsiteY19" fmla="*/ 247015 h 647700"/>
              <a:gd name="connsiteX20" fmla="*/ 320040 w 570865"/>
              <a:gd name="connsiteY20" fmla="*/ 162560 h 647700"/>
              <a:gd name="connsiteX21" fmla="*/ 269240 w 570865"/>
              <a:gd name="connsiteY21" fmla="*/ 121920 h 647700"/>
              <a:gd name="connsiteX22" fmla="*/ 218440 w 570865"/>
              <a:gd name="connsiteY22" fmla="*/ 137160 h 647700"/>
              <a:gd name="connsiteX23" fmla="*/ 193040 w 570865"/>
              <a:gd name="connsiteY23" fmla="*/ 81280 h 647700"/>
              <a:gd name="connsiteX24" fmla="*/ 121920 w 570865"/>
              <a:gd name="connsiteY24" fmla="*/ 30480 h 647700"/>
              <a:gd name="connsiteX25" fmla="*/ 55880 w 570865"/>
              <a:gd name="connsiteY25" fmla="*/ 0 h 647700"/>
              <a:gd name="connsiteX26" fmla="*/ 30480 w 570865"/>
              <a:gd name="connsiteY26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07279 w 570865"/>
              <a:gd name="connsiteY5" fmla="*/ 359636 h 647700"/>
              <a:gd name="connsiteX6" fmla="*/ 317769 w 570865"/>
              <a:gd name="connsiteY6" fmla="*/ 264386 h 647700"/>
              <a:gd name="connsiteX7" fmla="*/ 350154 w 570865"/>
              <a:gd name="connsiteY7" fmla="*/ 254861 h 647700"/>
              <a:gd name="connsiteX8" fmla="*/ 342534 w 570865"/>
              <a:gd name="connsiteY8" fmla="*/ 338681 h 647700"/>
              <a:gd name="connsiteX9" fmla="*/ 266334 w 570865"/>
              <a:gd name="connsiteY9" fmla="*/ 418691 h 647700"/>
              <a:gd name="connsiteX10" fmla="*/ 172720 w 570865"/>
              <a:gd name="connsiteY10" fmla="*/ 477520 h 647700"/>
              <a:gd name="connsiteX11" fmla="*/ 269240 w 570865"/>
              <a:gd name="connsiteY11" fmla="*/ 594360 h 647700"/>
              <a:gd name="connsiteX12" fmla="*/ 330835 w 570865"/>
              <a:gd name="connsiteY12" fmla="*/ 647700 h 647700"/>
              <a:gd name="connsiteX13" fmla="*/ 462915 w 570865"/>
              <a:gd name="connsiteY13" fmla="*/ 530225 h 647700"/>
              <a:gd name="connsiteX14" fmla="*/ 468630 w 570865"/>
              <a:gd name="connsiteY14" fmla="*/ 474345 h 647700"/>
              <a:gd name="connsiteX15" fmla="*/ 550178 w 570865"/>
              <a:gd name="connsiteY15" fmla="*/ 416786 h 647700"/>
              <a:gd name="connsiteX16" fmla="*/ 570865 w 570865"/>
              <a:gd name="connsiteY16" fmla="*/ 334010 h 647700"/>
              <a:gd name="connsiteX17" fmla="*/ 513080 w 570865"/>
              <a:gd name="connsiteY17" fmla="*/ 294640 h 647700"/>
              <a:gd name="connsiteX18" fmla="*/ 426720 w 570865"/>
              <a:gd name="connsiteY18" fmla="*/ 233680 h 647700"/>
              <a:gd name="connsiteX19" fmla="*/ 371475 w 570865"/>
              <a:gd name="connsiteY19" fmla="*/ 247015 h 647700"/>
              <a:gd name="connsiteX20" fmla="*/ 320040 w 570865"/>
              <a:gd name="connsiteY20" fmla="*/ 162560 h 647700"/>
              <a:gd name="connsiteX21" fmla="*/ 269240 w 570865"/>
              <a:gd name="connsiteY21" fmla="*/ 121920 h 647700"/>
              <a:gd name="connsiteX22" fmla="*/ 218440 w 570865"/>
              <a:gd name="connsiteY22" fmla="*/ 137160 h 647700"/>
              <a:gd name="connsiteX23" fmla="*/ 193040 w 570865"/>
              <a:gd name="connsiteY23" fmla="*/ 81280 h 647700"/>
              <a:gd name="connsiteX24" fmla="*/ 121920 w 570865"/>
              <a:gd name="connsiteY24" fmla="*/ 30480 h 647700"/>
              <a:gd name="connsiteX25" fmla="*/ 55880 w 570865"/>
              <a:gd name="connsiteY25" fmla="*/ 0 h 647700"/>
              <a:gd name="connsiteX26" fmla="*/ 30480 w 570865"/>
              <a:gd name="connsiteY26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24424 w 570865"/>
              <a:gd name="connsiteY5" fmla="*/ 363446 h 647700"/>
              <a:gd name="connsiteX6" fmla="*/ 317769 w 570865"/>
              <a:gd name="connsiteY6" fmla="*/ 264386 h 647700"/>
              <a:gd name="connsiteX7" fmla="*/ 350154 w 570865"/>
              <a:gd name="connsiteY7" fmla="*/ 254861 h 647700"/>
              <a:gd name="connsiteX8" fmla="*/ 342534 w 570865"/>
              <a:gd name="connsiteY8" fmla="*/ 338681 h 647700"/>
              <a:gd name="connsiteX9" fmla="*/ 266334 w 570865"/>
              <a:gd name="connsiteY9" fmla="*/ 418691 h 647700"/>
              <a:gd name="connsiteX10" fmla="*/ 172720 w 570865"/>
              <a:gd name="connsiteY10" fmla="*/ 477520 h 647700"/>
              <a:gd name="connsiteX11" fmla="*/ 269240 w 570865"/>
              <a:gd name="connsiteY11" fmla="*/ 594360 h 647700"/>
              <a:gd name="connsiteX12" fmla="*/ 330835 w 570865"/>
              <a:gd name="connsiteY12" fmla="*/ 647700 h 647700"/>
              <a:gd name="connsiteX13" fmla="*/ 462915 w 570865"/>
              <a:gd name="connsiteY13" fmla="*/ 530225 h 647700"/>
              <a:gd name="connsiteX14" fmla="*/ 468630 w 570865"/>
              <a:gd name="connsiteY14" fmla="*/ 474345 h 647700"/>
              <a:gd name="connsiteX15" fmla="*/ 550178 w 570865"/>
              <a:gd name="connsiteY15" fmla="*/ 416786 h 647700"/>
              <a:gd name="connsiteX16" fmla="*/ 570865 w 570865"/>
              <a:gd name="connsiteY16" fmla="*/ 334010 h 647700"/>
              <a:gd name="connsiteX17" fmla="*/ 513080 w 570865"/>
              <a:gd name="connsiteY17" fmla="*/ 294640 h 647700"/>
              <a:gd name="connsiteX18" fmla="*/ 426720 w 570865"/>
              <a:gd name="connsiteY18" fmla="*/ 233680 h 647700"/>
              <a:gd name="connsiteX19" fmla="*/ 371475 w 570865"/>
              <a:gd name="connsiteY19" fmla="*/ 247015 h 647700"/>
              <a:gd name="connsiteX20" fmla="*/ 320040 w 570865"/>
              <a:gd name="connsiteY20" fmla="*/ 162560 h 647700"/>
              <a:gd name="connsiteX21" fmla="*/ 269240 w 570865"/>
              <a:gd name="connsiteY21" fmla="*/ 121920 h 647700"/>
              <a:gd name="connsiteX22" fmla="*/ 218440 w 570865"/>
              <a:gd name="connsiteY22" fmla="*/ 137160 h 647700"/>
              <a:gd name="connsiteX23" fmla="*/ 193040 w 570865"/>
              <a:gd name="connsiteY23" fmla="*/ 81280 h 647700"/>
              <a:gd name="connsiteX24" fmla="*/ 121920 w 570865"/>
              <a:gd name="connsiteY24" fmla="*/ 30480 h 647700"/>
              <a:gd name="connsiteX25" fmla="*/ 55880 w 570865"/>
              <a:gd name="connsiteY25" fmla="*/ 0 h 647700"/>
              <a:gd name="connsiteX26" fmla="*/ 30480 w 570865"/>
              <a:gd name="connsiteY26" fmla="*/ 60960 h 647700"/>
              <a:gd name="connsiteX0" fmla="*/ 30480 w 570865"/>
              <a:gd name="connsiteY0" fmla="*/ 60960 h 647700"/>
              <a:gd name="connsiteX1" fmla="*/ 0 w 570865"/>
              <a:gd name="connsiteY1" fmla="*/ 60960 h 647700"/>
              <a:gd name="connsiteX2" fmla="*/ 45353 w 570865"/>
              <a:gd name="connsiteY2" fmla="*/ 148181 h 647700"/>
              <a:gd name="connsiteX3" fmla="*/ 106680 w 570865"/>
              <a:gd name="connsiteY3" fmla="*/ 320040 h 647700"/>
              <a:gd name="connsiteX4" fmla="*/ 157480 w 570865"/>
              <a:gd name="connsiteY4" fmla="*/ 381000 h 647700"/>
              <a:gd name="connsiteX5" fmla="*/ 224424 w 570865"/>
              <a:gd name="connsiteY5" fmla="*/ 363446 h 647700"/>
              <a:gd name="connsiteX6" fmla="*/ 317769 w 570865"/>
              <a:gd name="connsiteY6" fmla="*/ 264386 h 647700"/>
              <a:gd name="connsiteX7" fmla="*/ 350154 w 570865"/>
              <a:gd name="connsiteY7" fmla="*/ 254861 h 647700"/>
              <a:gd name="connsiteX8" fmla="*/ 342534 w 570865"/>
              <a:gd name="connsiteY8" fmla="*/ 338681 h 647700"/>
              <a:gd name="connsiteX9" fmla="*/ 266334 w 570865"/>
              <a:gd name="connsiteY9" fmla="*/ 418691 h 647700"/>
              <a:gd name="connsiteX10" fmla="*/ 191770 w 570865"/>
              <a:gd name="connsiteY10" fmla="*/ 475615 h 647700"/>
              <a:gd name="connsiteX11" fmla="*/ 269240 w 570865"/>
              <a:gd name="connsiteY11" fmla="*/ 594360 h 647700"/>
              <a:gd name="connsiteX12" fmla="*/ 330835 w 570865"/>
              <a:gd name="connsiteY12" fmla="*/ 647700 h 647700"/>
              <a:gd name="connsiteX13" fmla="*/ 462915 w 570865"/>
              <a:gd name="connsiteY13" fmla="*/ 530225 h 647700"/>
              <a:gd name="connsiteX14" fmla="*/ 468630 w 570865"/>
              <a:gd name="connsiteY14" fmla="*/ 474345 h 647700"/>
              <a:gd name="connsiteX15" fmla="*/ 550178 w 570865"/>
              <a:gd name="connsiteY15" fmla="*/ 416786 h 647700"/>
              <a:gd name="connsiteX16" fmla="*/ 570865 w 570865"/>
              <a:gd name="connsiteY16" fmla="*/ 334010 h 647700"/>
              <a:gd name="connsiteX17" fmla="*/ 513080 w 570865"/>
              <a:gd name="connsiteY17" fmla="*/ 294640 h 647700"/>
              <a:gd name="connsiteX18" fmla="*/ 426720 w 570865"/>
              <a:gd name="connsiteY18" fmla="*/ 233680 h 647700"/>
              <a:gd name="connsiteX19" fmla="*/ 371475 w 570865"/>
              <a:gd name="connsiteY19" fmla="*/ 247015 h 647700"/>
              <a:gd name="connsiteX20" fmla="*/ 320040 w 570865"/>
              <a:gd name="connsiteY20" fmla="*/ 162560 h 647700"/>
              <a:gd name="connsiteX21" fmla="*/ 269240 w 570865"/>
              <a:gd name="connsiteY21" fmla="*/ 121920 h 647700"/>
              <a:gd name="connsiteX22" fmla="*/ 218440 w 570865"/>
              <a:gd name="connsiteY22" fmla="*/ 137160 h 647700"/>
              <a:gd name="connsiteX23" fmla="*/ 193040 w 570865"/>
              <a:gd name="connsiteY23" fmla="*/ 81280 h 647700"/>
              <a:gd name="connsiteX24" fmla="*/ 121920 w 570865"/>
              <a:gd name="connsiteY24" fmla="*/ 30480 h 647700"/>
              <a:gd name="connsiteX25" fmla="*/ 55880 w 570865"/>
              <a:gd name="connsiteY25" fmla="*/ 0 h 647700"/>
              <a:gd name="connsiteX26" fmla="*/ 30480 w 570865"/>
              <a:gd name="connsiteY26" fmla="*/ 60960 h 647700"/>
              <a:gd name="connsiteX0" fmla="*/ 30480 w 570865"/>
              <a:gd name="connsiteY0" fmla="*/ 60960 h 634365"/>
              <a:gd name="connsiteX1" fmla="*/ 0 w 570865"/>
              <a:gd name="connsiteY1" fmla="*/ 60960 h 634365"/>
              <a:gd name="connsiteX2" fmla="*/ 45353 w 570865"/>
              <a:gd name="connsiteY2" fmla="*/ 148181 h 634365"/>
              <a:gd name="connsiteX3" fmla="*/ 106680 w 570865"/>
              <a:gd name="connsiteY3" fmla="*/ 320040 h 634365"/>
              <a:gd name="connsiteX4" fmla="*/ 157480 w 570865"/>
              <a:gd name="connsiteY4" fmla="*/ 381000 h 634365"/>
              <a:gd name="connsiteX5" fmla="*/ 224424 w 570865"/>
              <a:gd name="connsiteY5" fmla="*/ 363446 h 634365"/>
              <a:gd name="connsiteX6" fmla="*/ 317769 w 570865"/>
              <a:gd name="connsiteY6" fmla="*/ 264386 h 634365"/>
              <a:gd name="connsiteX7" fmla="*/ 350154 w 570865"/>
              <a:gd name="connsiteY7" fmla="*/ 254861 h 634365"/>
              <a:gd name="connsiteX8" fmla="*/ 342534 w 570865"/>
              <a:gd name="connsiteY8" fmla="*/ 338681 h 634365"/>
              <a:gd name="connsiteX9" fmla="*/ 266334 w 570865"/>
              <a:gd name="connsiteY9" fmla="*/ 418691 h 634365"/>
              <a:gd name="connsiteX10" fmla="*/ 191770 w 570865"/>
              <a:gd name="connsiteY10" fmla="*/ 475615 h 634365"/>
              <a:gd name="connsiteX11" fmla="*/ 269240 w 570865"/>
              <a:gd name="connsiteY11" fmla="*/ 594360 h 634365"/>
              <a:gd name="connsiteX12" fmla="*/ 338455 w 570865"/>
              <a:gd name="connsiteY12" fmla="*/ 634365 h 634365"/>
              <a:gd name="connsiteX13" fmla="*/ 462915 w 570865"/>
              <a:gd name="connsiteY13" fmla="*/ 530225 h 634365"/>
              <a:gd name="connsiteX14" fmla="*/ 468630 w 570865"/>
              <a:gd name="connsiteY14" fmla="*/ 474345 h 634365"/>
              <a:gd name="connsiteX15" fmla="*/ 550178 w 570865"/>
              <a:gd name="connsiteY15" fmla="*/ 416786 h 634365"/>
              <a:gd name="connsiteX16" fmla="*/ 570865 w 570865"/>
              <a:gd name="connsiteY16" fmla="*/ 334010 h 634365"/>
              <a:gd name="connsiteX17" fmla="*/ 513080 w 570865"/>
              <a:gd name="connsiteY17" fmla="*/ 294640 h 634365"/>
              <a:gd name="connsiteX18" fmla="*/ 426720 w 570865"/>
              <a:gd name="connsiteY18" fmla="*/ 233680 h 634365"/>
              <a:gd name="connsiteX19" fmla="*/ 371475 w 570865"/>
              <a:gd name="connsiteY19" fmla="*/ 247015 h 634365"/>
              <a:gd name="connsiteX20" fmla="*/ 320040 w 570865"/>
              <a:gd name="connsiteY20" fmla="*/ 162560 h 634365"/>
              <a:gd name="connsiteX21" fmla="*/ 269240 w 570865"/>
              <a:gd name="connsiteY21" fmla="*/ 121920 h 634365"/>
              <a:gd name="connsiteX22" fmla="*/ 218440 w 570865"/>
              <a:gd name="connsiteY22" fmla="*/ 137160 h 634365"/>
              <a:gd name="connsiteX23" fmla="*/ 193040 w 570865"/>
              <a:gd name="connsiteY23" fmla="*/ 81280 h 634365"/>
              <a:gd name="connsiteX24" fmla="*/ 121920 w 570865"/>
              <a:gd name="connsiteY24" fmla="*/ 30480 h 634365"/>
              <a:gd name="connsiteX25" fmla="*/ 55880 w 570865"/>
              <a:gd name="connsiteY25" fmla="*/ 0 h 634365"/>
              <a:gd name="connsiteX26" fmla="*/ 30480 w 570865"/>
              <a:gd name="connsiteY26" fmla="*/ 60960 h 634365"/>
              <a:gd name="connsiteX0" fmla="*/ 30480 w 570865"/>
              <a:gd name="connsiteY0" fmla="*/ 60960 h 634365"/>
              <a:gd name="connsiteX1" fmla="*/ 0 w 570865"/>
              <a:gd name="connsiteY1" fmla="*/ 60960 h 634365"/>
              <a:gd name="connsiteX2" fmla="*/ 45353 w 570865"/>
              <a:gd name="connsiteY2" fmla="*/ 148181 h 634365"/>
              <a:gd name="connsiteX3" fmla="*/ 106680 w 570865"/>
              <a:gd name="connsiteY3" fmla="*/ 320040 h 634365"/>
              <a:gd name="connsiteX4" fmla="*/ 157480 w 570865"/>
              <a:gd name="connsiteY4" fmla="*/ 381000 h 634365"/>
              <a:gd name="connsiteX5" fmla="*/ 224424 w 570865"/>
              <a:gd name="connsiteY5" fmla="*/ 363446 h 634365"/>
              <a:gd name="connsiteX6" fmla="*/ 317769 w 570865"/>
              <a:gd name="connsiteY6" fmla="*/ 264386 h 634365"/>
              <a:gd name="connsiteX7" fmla="*/ 350154 w 570865"/>
              <a:gd name="connsiteY7" fmla="*/ 254861 h 634365"/>
              <a:gd name="connsiteX8" fmla="*/ 342534 w 570865"/>
              <a:gd name="connsiteY8" fmla="*/ 338681 h 634365"/>
              <a:gd name="connsiteX9" fmla="*/ 266334 w 570865"/>
              <a:gd name="connsiteY9" fmla="*/ 418691 h 634365"/>
              <a:gd name="connsiteX10" fmla="*/ 191770 w 570865"/>
              <a:gd name="connsiteY10" fmla="*/ 475615 h 634365"/>
              <a:gd name="connsiteX11" fmla="*/ 269240 w 570865"/>
              <a:gd name="connsiteY11" fmla="*/ 594360 h 634365"/>
              <a:gd name="connsiteX12" fmla="*/ 338455 w 570865"/>
              <a:gd name="connsiteY12" fmla="*/ 634365 h 634365"/>
              <a:gd name="connsiteX13" fmla="*/ 462915 w 570865"/>
              <a:gd name="connsiteY13" fmla="*/ 530225 h 634365"/>
              <a:gd name="connsiteX14" fmla="*/ 428625 w 570865"/>
              <a:gd name="connsiteY14" fmla="*/ 417195 h 634365"/>
              <a:gd name="connsiteX15" fmla="*/ 550178 w 570865"/>
              <a:gd name="connsiteY15" fmla="*/ 416786 h 634365"/>
              <a:gd name="connsiteX16" fmla="*/ 570865 w 570865"/>
              <a:gd name="connsiteY16" fmla="*/ 334010 h 634365"/>
              <a:gd name="connsiteX17" fmla="*/ 513080 w 570865"/>
              <a:gd name="connsiteY17" fmla="*/ 294640 h 634365"/>
              <a:gd name="connsiteX18" fmla="*/ 426720 w 570865"/>
              <a:gd name="connsiteY18" fmla="*/ 233680 h 634365"/>
              <a:gd name="connsiteX19" fmla="*/ 371475 w 570865"/>
              <a:gd name="connsiteY19" fmla="*/ 247015 h 634365"/>
              <a:gd name="connsiteX20" fmla="*/ 320040 w 570865"/>
              <a:gd name="connsiteY20" fmla="*/ 162560 h 634365"/>
              <a:gd name="connsiteX21" fmla="*/ 269240 w 570865"/>
              <a:gd name="connsiteY21" fmla="*/ 121920 h 634365"/>
              <a:gd name="connsiteX22" fmla="*/ 218440 w 570865"/>
              <a:gd name="connsiteY22" fmla="*/ 137160 h 634365"/>
              <a:gd name="connsiteX23" fmla="*/ 193040 w 570865"/>
              <a:gd name="connsiteY23" fmla="*/ 81280 h 634365"/>
              <a:gd name="connsiteX24" fmla="*/ 121920 w 570865"/>
              <a:gd name="connsiteY24" fmla="*/ 30480 h 634365"/>
              <a:gd name="connsiteX25" fmla="*/ 55880 w 570865"/>
              <a:gd name="connsiteY25" fmla="*/ 0 h 634365"/>
              <a:gd name="connsiteX26" fmla="*/ 30480 w 570865"/>
              <a:gd name="connsiteY26" fmla="*/ 60960 h 634365"/>
              <a:gd name="connsiteX0" fmla="*/ 30480 w 550178"/>
              <a:gd name="connsiteY0" fmla="*/ 60960 h 634365"/>
              <a:gd name="connsiteX1" fmla="*/ 0 w 550178"/>
              <a:gd name="connsiteY1" fmla="*/ 60960 h 634365"/>
              <a:gd name="connsiteX2" fmla="*/ 45353 w 550178"/>
              <a:gd name="connsiteY2" fmla="*/ 148181 h 634365"/>
              <a:gd name="connsiteX3" fmla="*/ 106680 w 550178"/>
              <a:gd name="connsiteY3" fmla="*/ 320040 h 634365"/>
              <a:gd name="connsiteX4" fmla="*/ 157480 w 550178"/>
              <a:gd name="connsiteY4" fmla="*/ 381000 h 634365"/>
              <a:gd name="connsiteX5" fmla="*/ 224424 w 550178"/>
              <a:gd name="connsiteY5" fmla="*/ 363446 h 634365"/>
              <a:gd name="connsiteX6" fmla="*/ 317769 w 550178"/>
              <a:gd name="connsiteY6" fmla="*/ 264386 h 634365"/>
              <a:gd name="connsiteX7" fmla="*/ 350154 w 550178"/>
              <a:gd name="connsiteY7" fmla="*/ 254861 h 634365"/>
              <a:gd name="connsiteX8" fmla="*/ 342534 w 550178"/>
              <a:gd name="connsiteY8" fmla="*/ 338681 h 634365"/>
              <a:gd name="connsiteX9" fmla="*/ 266334 w 550178"/>
              <a:gd name="connsiteY9" fmla="*/ 418691 h 634365"/>
              <a:gd name="connsiteX10" fmla="*/ 191770 w 550178"/>
              <a:gd name="connsiteY10" fmla="*/ 475615 h 634365"/>
              <a:gd name="connsiteX11" fmla="*/ 269240 w 550178"/>
              <a:gd name="connsiteY11" fmla="*/ 594360 h 634365"/>
              <a:gd name="connsiteX12" fmla="*/ 338455 w 550178"/>
              <a:gd name="connsiteY12" fmla="*/ 634365 h 634365"/>
              <a:gd name="connsiteX13" fmla="*/ 462915 w 550178"/>
              <a:gd name="connsiteY13" fmla="*/ 530225 h 634365"/>
              <a:gd name="connsiteX14" fmla="*/ 428625 w 550178"/>
              <a:gd name="connsiteY14" fmla="*/ 417195 h 634365"/>
              <a:gd name="connsiteX15" fmla="*/ 550178 w 550178"/>
              <a:gd name="connsiteY15" fmla="*/ 416786 h 634365"/>
              <a:gd name="connsiteX16" fmla="*/ 517525 w 550178"/>
              <a:gd name="connsiteY16" fmla="*/ 343535 h 634365"/>
              <a:gd name="connsiteX17" fmla="*/ 513080 w 550178"/>
              <a:gd name="connsiteY17" fmla="*/ 294640 h 634365"/>
              <a:gd name="connsiteX18" fmla="*/ 426720 w 550178"/>
              <a:gd name="connsiteY18" fmla="*/ 233680 h 634365"/>
              <a:gd name="connsiteX19" fmla="*/ 371475 w 550178"/>
              <a:gd name="connsiteY19" fmla="*/ 247015 h 634365"/>
              <a:gd name="connsiteX20" fmla="*/ 320040 w 550178"/>
              <a:gd name="connsiteY20" fmla="*/ 162560 h 634365"/>
              <a:gd name="connsiteX21" fmla="*/ 269240 w 550178"/>
              <a:gd name="connsiteY21" fmla="*/ 121920 h 634365"/>
              <a:gd name="connsiteX22" fmla="*/ 218440 w 550178"/>
              <a:gd name="connsiteY22" fmla="*/ 137160 h 634365"/>
              <a:gd name="connsiteX23" fmla="*/ 193040 w 550178"/>
              <a:gd name="connsiteY23" fmla="*/ 81280 h 634365"/>
              <a:gd name="connsiteX24" fmla="*/ 121920 w 550178"/>
              <a:gd name="connsiteY24" fmla="*/ 30480 h 634365"/>
              <a:gd name="connsiteX25" fmla="*/ 55880 w 550178"/>
              <a:gd name="connsiteY25" fmla="*/ 0 h 634365"/>
              <a:gd name="connsiteX26" fmla="*/ 30480 w 550178"/>
              <a:gd name="connsiteY26" fmla="*/ 60960 h 634365"/>
              <a:gd name="connsiteX0" fmla="*/ 30480 w 550178"/>
              <a:gd name="connsiteY0" fmla="*/ 60960 h 634365"/>
              <a:gd name="connsiteX1" fmla="*/ 0 w 550178"/>
              <a:gd name="connsiteY1" fmla="*/ 60960 h 634365"/>
              <a:gd name="connsiteX2" fmla="*/ 45353 w 550178"/>
              <a:gd name="connsiteY2" fmla="*/ 148181 h 634365"/>
              <a:gd name="connsiteX3" fmla="*/ 106680 w 550178"/>
              <a:gd name="connsiteY3" fmla="*/ 320040 h 634365"/>
              <a:gd name="connsiteX4" fmla="*/ 157480 w 550178"/>
              <a:gd name="connsiteY4" fmla="*/ 381000 h 634365"/>
              <a:gd name="connsiteX5" fmla="*/ 224424 w 550178"/>
              <a:gd name="connsiteY5" fmla="*/ 363446 h 634365"/>
              <a:gd name="connsiteX6" fmla="*/ 317769 w 550178"/>
              <a:gd name="connsiteY6" fmla="*/ 264386 h 634365"/>
              <a:gd name="connsiteX7" fmla="*/ 350154 w 550178"/>
              <a:gd name="connsiteY7" fmla="*/ 254861 h 634365"/>
              <a:gd name="connsiteX8" fmla="*/ 342534 w 550178"/>
              <a:gd name="connsiteY8" fmla="*/ 338681 h 634365"/>
              <a:gd name="connsiteX9" fmla="*/ 266334 w 550178"/>
              <a:gd name="connsiteY9" fmla="*/ 418691 h 634365"/>
              <a:gd name="connsiteX10" fmla="*/ 191770 w 550178"/>
              <a:gd name="connsiteY10" fmla="*/ 475615 h 634365"/>
              <a:gd name="connsiteX11" fmla="*/ 269240 w 550178"/>
              <a:gd name="connsiteY11" fmla="*/ 594360 h 634365"/>
              <a:gd name="connsiteX12" fmla="*/ 338455 w 550178"/>
              <a:gd name="connsiteY12" fmla="*/ 634365 h 634365"/>
              <a:gd name="connsiteX13" fmla="*/ 462915 w 550178"/>
              <a:gd name="connsiteY13" fmla="*/ 530225 h 634365"/>
              <a:gd name="connsiteX14" fmla="*/ 428625 w 550178"/>
              <a:gd name="connsiteY14" fmla="*/ 417195 h 634365"/>
              <a:gd name="connsiteX15" fmla="*/ 550178 w 550178"/>
              <a:gd name="connsiteY15" fmla="*/ 416786 h 634365"/>
              <a:gd name="connsiteX16" fmla="*/ 517525 w 550178"/>
              <a:gd name="connsiteY16" fmla="*/ 343535 h 634365"/>
              <a:gd name="connsiteX17" fmla="*/ 513080 w 550178"/>
              <a:gd name="connsiteY17" fmla="*/ 294640 h 634365"/>
              <a:gd name="connsiteX18" fmla="*/ 426720 w 550178"/>
              <a:gd name="connsiteY18" fmla="*/ 233680 h 634365"/>
              <a:gd name="connsiteX19" fmla="*/ 371475 w 550178"/>
              <a:gd name="connsiteY19" fmla="*/ 247015 h 634365"/>
              <a:gd name="connsiteX20" fmla="*/ 320040 w 550178"/>
              <a:gd name="connsiteY20" fmla="*/ 162560 h 634365"/>
              <a:gd name="connsiteX21" fmla="*/ 269240 w 550178"/>
              <a:gd name="connsiteY21" fmla="*/ 121920 h 634365"/>
              <a:gd name="connsiteX22" fmla="*/ 218440 w 550178"/>
              <a:gd name="connsiteY22" fmla="*/ 137160 h 634365"/>
              <a:gd name="connsiteX23" fmla="*/ 193040 w 550178"/>
              <a:gd name="connsiteY23" fmla="*/ 81280 h 634365"/>
              <a:gd name="connsiteX24" fmla="*/ 121920 w 550178"/>
              <a:gd name="connsiteY24" fmla="*/ 30480 h 634365"/>
              <a:gd name="connsiteX25" fmla="*/ 55880 w 550178"/>
              <a:gd name="connsiteY25" fmla="*/ 0 h 634365"/>
              <a:gd name="connsiteX26" fmla="*/ 30480 w 550178"/>
              <a:gd name="connsiteY26" fmla="*/ 60960 h 634365"/>
              <a:gd name="connsiteX0" fmla="*/ 30480 w 550178"/>
              <a:gd name="connsiteY0" fmla="*/ 60960 h 634365"/>
              <a:gd name="connsiteX1" fmla="*/ 0 w 550178"/>
              <a:gd name="connsiteY1" fmla="*/ 60960 h 634365"/>
              <a:gd name="connsiteX2" fmla="*/ 45353 w 550178"/>
              <a:gd name="connsiteY2" fmla="*/ 148181 h 634365"/>
              <a:gd name="connsiteX3" fmla="*/ 106680 w 550178"/>
              <a:gd name="connsiteY3" fmla="*/ 320040 h 634365"/>
              <a:gd name="connsiteX4" fmla="*/ 157480 w 550178"/>
              <a:gd name="connsiteY4" fmla="*/ 381000 h 634365"/>
              <a:gd name="connsiteX5" fmla="*/ 224424 w 550178"/>
              <a:gd name="connsiteY5" fmla="*/ 363446 h 634365"/>
              <a:gd name="connsiteX6" fmla="*/ 317769 w 550178"/>
              <a:gd name="connsiteY6" fmla="*/ 264386 h 634365"/>
              <a:gd name="connsiteX7" fmla="*/ 350154 w 550178"/>
              <a:gd name="connsiteY7" fmla="*/ 254861 h 634365"/>
              <a:gd name="connsiteX8" fmla="*/ 342534 w 550178"/>
              <a:gd name="connsiteY8" fmla="*/ 338681 h 634365"/>
              <a:gd name="connsiteX9" fmla="*/ 266334 w 550178"/>
              <a:gd name="connsiteY9" fmla="*/ 418691 h 634365"/>
              <a:gd name="connsiteX10" fmla="*/ 191770 w 550178"/>
              <a:gd name="connsiteY10" fmla="*/ 475615 h 634365"/>
              <a:gd name="connsiteX11" fmla="*/ 269240 w 550178"/>
              <a:gd name="connsiteY11" fmla="*/ 594360 h 634365"/>
              <a:gd name="connsiteX12" fmla="*/ 338455 w 550178"/>
              <a:gd name="connsiteY12" fmla="*/ 634365 h 634365"/>
              <a:gd name="connsiteX13" fmla="*/ 462915 w 550178"/>
              <a:gd name="connsiteY13" fmla="*/ 530225 h 634365"/>
              <a:gd name="connsiteX14" fmla="*/ 428625 w 550178"/>
              <a:gd name="connsiteY14" fmla="*/ 417195 h 634365"/>
              <a:gd name="connsiteX15" fmla="*/ 550178 w 550178"/>
              <a:gd name="connsiteY15" fmla="*/ 416786 h 634365"/>
              <a:gd name="connsiteX16" fmla="*/ 504190 w 550178"/>
              <a:gd name="connsiteY16" fmla="*/ 343535 h 634365"/>
              <a:gd name="connsiteX17" fmla="*/ 513080 w 550178"/>
              <a:gd name="connsiteY17" fmla="*/ 294640 h 634365"/>
              <a:gd name="connsiteX18" fmla="*/ 426720 w 550178"/>
              <a:gd name="connsiteY18" fmla="*/ 233680 h 634365"/>
              <a:gd name="connsiteX19" fmla="*/ 371475 w 550178"/>
              <a:gd name="connsiteY19" fmla="*/ 247015 h 634365"/>
              <a:gd name="connsiteX20" fmla="*/ 320040 w 550178"/>
              <a:gd name="connsiteY20" fmla="*/ 162560 h 634365"/>
              <a:gd name="connsiteX21" fmla="*/ 269240 w 550178"/>
              <a:gd name="connsiteY21" fmla="*/ 121920 h 634365"/>
              <a:gd name="connsiteX22" fmla="*/ 218440 w 550178"/>
              <a:gd name="connsiteY22" fmla="*/ 137160 h 634365"/>
              <a:gd name="connsiteX23" fmla="*/ 193040 w 550178"/>
              <a:gd name="connsiteY23" fmla="*/ 81280 h 634365"/>
              <a:gd name="connsiteX24" fmla="*/ 121920 w 550178"/>
              <a:gd name="connsiteY24" fmla="*/ 30480 h 634365"/>
              <a:gd name="connsiteX25" fmla="*/ 55880 w 550178"/>
              <a:gd name="connsiteY25" fmla="*/ 0 h 634365"/>
              <a:gd name="connsiteX26" fmla="*/ 30480 w 550178"/>
              <a:gd name="connsiteY26" fmla="*/ 60960 h 634365"/>
              <a:gd name="connsiteX0" fmla="*/ 30480 w 527318"/>
              <a:gd name="connsiteY0" fmla="*/ 60960 h 634365"/>
              <a:gd name="connsiteX1" fmla="*/ 0 w 527318"/>
              <a:gd name="connsiteY1" fmla="*/ 60960 h 634365"/>
              <a:gd name="connsiteX2" fmla="*/ 45353 w 527318"/>
              <a:gd name="connsiteY2" fmla="*/ 148181 h 634365"/>
              <a:gd name="connsiteX3" fmla="*/ 106680 w 527318"/>
              <a:gd name="connsiteY3" fmla="*/ 320040 h 634365"/>
              <a:gd name="connsiteX4" fmla="*/ 157480 w 527318"/>
              <a:gd name="connsiteY4" fmla="*/ 381000 h 634365"/>
              <a:gd name="connsiteX5" fmla="*/ 224424 w 527318"/>
              <a:gd name="connsiteY5" fmla="*/ 363446 h 634365"/>
              <a:gd name="connsiteX6" fmla="*/ 317769 w 527318"/>
              <a:gd name="connsiteY6" fmla="*/ 264386 h 634365"/>
              <a:gd name="connsiteX7" fmla="*/ 350154 w 527318"/>
              <a:gd name="connsiteY7" fmla="*/ 254861 h 634365"/>
              <a:gd name="connsiteX8" fmla="*/ 342534 w 527318"/>
              <a:gd name="connsiteY8" fmla="*/ 338681 h 634365"/>
              <a:gd name="connsiteX9" fmla="*/ 266334 w 527318"/>
              <a:gd name="connsiteY9" fmla="*/ 418691 h 634365"/>
              <a:gd name="connsiteX10" fmla="*/ 191770 w 527318"/>
              <a:gd name="connsiteY10" fmla="*/ 475615 h 634365"/>
              <a:gd name="connsiteX11" fmla="*/ 269240 w 527318"/>
              <a:gd name="connsiteY11" fmla="*/ 594360 h 634365"/>
              <a:gd name="connsiteX12" fmla="*/ 338455 w 527318"/>
              <a:gd name="connsiteY12" fmla="*/ 634365 h 634365"/>
              <a:gd name="connsiteX13" fmla="*/ 462915 w 527318"/>
              <a:gd name="connsiteY13" fmla="*/ 530225 h 634365"/>
              <a:gd name="connsiteX14" fmla="*/ 428625 w 527318"/>
              <a:gd name="connsiteY14" fmla="*/ 417195 h 634365"/>
              <a:gd name="connsiteX15" fmla="*/ 527318 w 527318"/>
              <a:gd name="connsiteY15" fmla="*/ 401546 h 634365"/>
              <a:gd name="connsiteX16" fmla="*/ 504190 w 527318"/>
              <a:gd name="connsiteY16" fmla="*/ 343535 h 634365"/>
              <a:gd name="connsiteX17" fmla="*/ 513080 w 527318"/>
              <a:gd name="connsiteY17" fmla="*/ 294640 h 634365"/>
              <a:gd name="connsiteX18" fmla="*/ 426720 w 527318"/>
              <a:gd name="connsiteY18" fmla="*/ 233680 h 634365"/>
              <a:gd name="connsiteX19" fmla="*/ 371475 w 527318"/>
              <a:gd name="connsiteY19" fmla="*/ 247015 h 634365"/>
              <a:gd name="connsiteX20" fmla="*/ 320040 w 527318"/>
              <a:gd name="connsiteY20" fmla="*/ 162560 h 634365"/>
              <a:gd name="connsiteX21" fmla="*/ 269240 w 527318"/>
              <a:gd name="connsiteY21" fmla="*/ 121920 h 634365"/>
              <a:gd name="connsiteX22" fmla="*/ 218440 w 527318"/>
              <a:gd name="connsiteY22" fmla="*/ 137160 h 634365"/>
              <a:gd name="connsiteX23" fmla="*/ 193040 w 527318"/>
              <a:gd name="connsiteY23" fmla="*/ 81280 h 634365"/>
              <a:gd name="connsiteX24" fmla="*/ 121920 w 527318"/>
              <a:gd name="connsiteY24" fmla="*/ 30480 h 634365"/>
              <a:gd name="connsiteX25" fmla="*/ 55880 w 527318"/>
              <a:gd name="connsiteY25" fmla="*/ 0 h 634365"/>
              <a:gd name="connsiteX26" fmla="*/ 30480 w 527318"/>
              <a:gd name="connsiteY26" fmla="*/ 60960 h 634365"/>
              <a:gd name="connsiteX0" fmla="*/ 30480 w 528164"/>
              <a:gd name="connsiteY0" fmla="*/ 60960 h 634365"/>
              <a:gd name="connsiteX1" fmla="*/ 0 w 528164"/>
              <a:gd name="connsiteY1" fmla="*/ 60960 h 634365"/>
              <a:gd name="connsiteX2" fmla="*/ 45353 w 528164"/>
              <a:gd name="connsiteY2" fmla="*/ 148181 h 634365"/>
              <a:gd name="connsiteX3" fmla="*/ 106680 w 528164"/>
              <a:gd name="connsiteY3" fmla="*/ 320040 h 634365"/>
              <a:gd name="connsiteX4" fmla="*/ 157480 w 528164"/>
              <a:gd name="connsiteY4" fmla="*/ 381000 h 634365"/>
              <a:gd name="connsiteX5" fmla="*/ 224424 w 528164"/>
              <a:gd name="connsiteY5" fmla="*/ 363446 h 634365"/>
              <a:gd name="connsiteX6" fmla="*/ 317769 w 528164"/>
              <a:gd name="connsiteY6" fmla="*/ 264386 h 634365"/>
              <a:gd name="connsiteX7" fmla="*/ 350154 w 528164"/>
              <a:gd name="connsiteY7" fmla="*/ 254861 h 634365"/>
              <a:gd name="connsiteX8" fmla="*/ 342534 w 528164"/>
              <a:gd name="connsiteY8" fmla="*/ 338681 h 634365"/>
              <a:gd name="connsiteX9" fmla="*/ 266334 w 528164"/>
              <a:gd name="connsiteY9" fmla="*/ 418691 h 634365"/>
              <a:gd name="connsiteX10" fmla="*/ 191770 w 528164"/>
              <a:gd name="connsiteY10" fmla="*/ 475615 h 634365"/>
              <a:gd name="connsiteX11" fmla="*/ 269240 w 528164"/>
              <a:gd name="connsiteY11" fmla="*/ 594360 h 634365"/>
              <a:gd name="connsiteX12" fmla="*/ 338455 w 528164"/>
              <a:gd name="connsiteY12" fmla="*/ 634365 h 634365"/>
              <a:gd name="connsiteX13" fmla="*/ 462915 w 528164"/>
              <a:gd name="connsiteY13" fmla="*/ 530225 h 634365"/>
              <a:gd name="connsiteX14" fmla="*/ 428625 w 528164"/>
              <a:gd name="connsiteY14" fmla="*/ 417195 h 634365"/>
              <a:gd name="connsiteX15" fmla="*/ 527318 w 528164"/>
              <a:gd name="connsiteY15" fmla="*/ 401546 h 634365"/>
              <a:gd name="connsiteX16" fmla="*/ 477789 w 528164"/>
              <a:gd name="connsiteY16" fmla="*/ 405357 h 634365"/>
              <a:gd name="connsiteX17" fmla="*/ 504190 w 528164"/>
              <a:gd name="connsiteY17" fmla="*/ 343535 h 634365"/>
              <a:gd name="connsiteX18" fmla="*/ 513080 w 528164"/>
              <a:gd name="connsiteY18" fmla="*/ 294640 h 634365"/>
              <a:gd name="connsiteX19" fmla="*/ 426720 w 528164"/>
              <a:gd name="connsiteY19" fmla="*/ 233680 h 634365"/>
              <a:gd name="connsiteX20" fmla="*/ 371475 w 528164"/>
              <a:gd name="connsiteY20" fmla="*/ 247015 h 634365"/>
              <a:gd name="connsiteX21" fmla="*/ 320040 w 528164"/>
              <a:gd name="connsiteY21" fmla="*/ 162560 h 634365"/>
              <a:gd name="connsiteX22" fmla="*/ 269240 w 528164"/>
              <a:gd name="connsiteY22" fmla="*/ 121920 h 634365"/>
              <a:gd name="connsiteX23" fmla="*/ 218440 w 528164"/>
              <a:gd name="connsiteY23" fmla="*/ 137160 h 634365"/>
              <a:gd name="connsiteX24" fmla="*/ 193040 w 528164"/>
              <a:gd name="connsiteY24" fmla="*/ 81280 h 634365"/>
              <a:gd name="connsiteX25" fmla="*/ 121920 w 528164"/>
              <a:gd name="connsiteY25" fmla="*/ 30480 h 634365"/>
              <a:gd name="connsiteX26" fmla="*/ 55880 w 528164"/>
              <a:gd name="connsiteY26" fmla="*/ 0 h 634365"/>
              <a:gd name="connsiteX27" fmla="*/ 30480 w 528164"/>
              <a:gd name="connsiteY27" fmla="*/ 60960 h 634365"/>
              <a:gd name="connsiteX0" fmla="*/ 30480 w 530127"/>
              <a:gd name="connsiteY0" fmla="*/ 60960 h 634365"/>
              <a:gd name="connsiteX1" fmla="*/ 0 w 530127"/>
              <a:gd name="connsiteY1" fmla="*/ 60960 h 634365"/>
              <a:gd name="connsiteX2" fmla="*/ 45353 w 530127"/>
              <a:gd name="connsiteY2" fmla="*/ 148181 h 634365"/>
              <a:gd name="connsiteX3" fmla="*/ 106680 w 530127"/>
              <a:gd name="connsiteY3" fmla="*/ 320040 h 634365"/>
              <a:gd name="connsiteX4" fmla="*/ 157480 w 530127"/>
              <a:gd name="connsiteY4" fmla="*/ 381000 h 634365"/>
              <a:gd name="connsiteX5" fmla="*/ 224424 w 530127"/>
              <a:gd name="connsiteY5" fmla="*/ 363446 h 634365"/>
              <a:gd name="connsiteX6" fmla="*/ 317769 w 530127"/>
              <a:gd name="connsiteY6" fmla="*/ 264386 h 634365"/>
              <a:gd name="connsiteX7" fmla="*/ 350154 w 530127"/>
              <a:gd name="connsiteY7" fmla="*/ 254861 h 634365"/>
              <a:gd name="connsiteX8" fmla="*/ 342534 w 530127"/>
              <a:gd name="connsiteY8" fmla="*/ 338681 h 634365"/>
              <a:gd name="connsiteX9" fmla="*/ 266334 w 530127"/>
              <a:gd name="connsiteY9" fmla="*/ 418691 h 634365"/>
              <a:gd name="connsiteX10" fmla="*/ 191770 w 530127"/>
              <a:gd name="connsiteY10" fmla="*/ 475615 h 634365"/>
              <a:gd name="connsiteX11" fmla="*/ 269240 w 530127"/>
              <a:gd name="connsiteY11" fmla="*/ 594360 h 634365"/>
              <a:gd name="connsiteX12" fmla="*/ 338455 w 530127"/>
              <a:gd name="connsiteY12" fmla="*/ 634365 h 634365"/>
              <a:gd name="connsiteX13" fmla="*/ 462915 w 530127"/>
              <a:gd name="connsiteY13" fmla="*/ 530225 h 634365"/>
              <a:gd name="connsiteX14" fmla="*/ 428625 w 530127"/>
              <a:gd name="connsiteY14" fmla="*/ 417195 h 634365"/>
              <a:gd name="connsiteX15" fmla="*/ 527318 w 530127"/>
              <a:gd name="connsiteY15" fmla="*/ 401546 h 634365"/>
              <a:gd name="connsiteX16" fmla="*/ 519699 w 530127"/>
              <a:gd name="connsiteY16" fmla="*/ 384402 h 634365"/>
              <a:gd name="connsiteX17" fmla="*/ 504190 w 530127"/>
              <a:gd name="connsiteY17" fmla="*/ 343535 h 634365"/>
              <a:gd name="connsiteX18" fmla="*/ 513080 w 530127"/>
              <a:gd name="connsiteY18" fmla="*/ 294640 h 634365"/>
              <a:gd name="connsiteX19" fmla="*/ 426720 w 530127"/>
              <a:gd name="connsiteY19" fmla="*/ 233680 h 634365"/>
              <a:gd name="connsiteX20" fmla="*/ 371475 w 530127"/>
              <a:gd name="connsiteY20" fmla="*/ 247015 h 634365"/>
              <a:gd name="connsiteX21" fmla="*/ 320040 w 530127"/>
              <a:gd name="connsiteY21" fmla="*/ 162560 h 634365"/>
              <a:gd name="connsiteX22" fmla="*/ 269240 w 530127"/>
              <a:gd name="connsiteY22" fmla="*/ 121920 h 634365"/>
              <a:gd name="connsiteX23" fmla="*/ 218440 w 530127"/>
              <a:gd name="connsiteY23" fmla="*/ 137160 h 634365"/>
              <a:gd name="connsiteX24" fmla="*/ 193040 w 530127"/>
              <a:gd name="connsiteY24" fmla="*/ 81280 h 634365"/>
              <a:gd name="connsiteX25" fmla="*/ 121920 w 530127"/>
              <a:gd name="connsiteY25" fmla="*/ 30480 h 634365"/>
              <a:gd name="connsiteX26" fmla="*/ 55880 w 530127"/>
              <a:gd name="connsiteY26" fmla="*/ 0 h 634365"/>
              <a:gd name="connsiteX27" fmla="*/ 30480 w 530127"/>
              <a:gd name="connsiteY27" fmla="*/ 60960 h 634365"/>
              <a:gd name="connsiteX0" fmla="*/ 30480 w 519989"/>
              <a:gd name="connsiteY0" fmla="*/ 60960 h 634365"/>
              <a:gd name="connsiteX1" fmla="*/ 0 w 519989"/>
              <a:gd name="connsiteY1" fmla="*/ 60960 h 634365"/>
              <a:gd name="connsiteX2" fmla="*/ 45353 w 519989"/>
              <a:gd name="connsiteY2" fmla="*/ 148181 h 634365"/>
              <a:gd name="connsiteX3" fmla="*/ 106680 w 519989"/>
              <a:gd name="connsiteY3" fmla="*/ 320040 h 634365"/>
              <a:gd name="connsiteX4" fmla="*/ 157480 w 519989"/>
              <a:gd name="connsiteY4" fmla="*/ 381000 h 634365"/>
              <a:gd name="connsiteX5" fmla="*/ 224424 w 519989"/>
              <a:gd name="connsiteY5" fmla="*/ 363446 h 634365"/>
              <a:gd name="connsiteX6" fmla="*/ 317769 w 519989"/>
              <a:gd name="connsiteY6" fmla="*/ 264386 h 634365"/>
              <a:gd name="connsiteX7" fmla="*/ 350154 w 519989"/>
              <a:gd name="connsiteY7" fmla="*/ 254861 h 634365"/>
              <a:gd name="connsiteX8" fmla="*/ 342534 w 519989"/>
              <a:gd name="connsiteY8" fmla="*/ 338681 h 634365"/>
              <a:gd name="connsiteX9" fmla="*/ 266334 w 519989"/>
              <a:gd name="connsiteY9" fmla="*/ 418691 h 634365"/>
              <a:gd name="connsiteX10" fmla="*/ 191770 w 519989"/>
              <a:gd name="connsiteY10" fmla="*/ 475615 h 634365"/>
              <a:gd name="connsiteX11" fmla="*/ 269240 w 519989"/>
              <a:gd name="connsiteY11" fmla="*/ 594360 h 634365"/>
              <a:gd name="connsiteX12" fmla="*/ 338455 w 519989"/>
              <a:gd name="connsiteY12" fmla="*/ 634365 h 634365"/>
              <a:gd name="connsiteX13" fmla="*/ 462915 w 519989"/>
              <a:gd name="connsiteY13" fmla="*/ 530225 h 634365"/>
              <a:gd name="connsiteX14" fmla="*/ 428625 w 519989"/>
              <a:gd name="connsiteY14" fmla="*/ 417195 h 634365"/>
              <a:gd name="connsiteX15" fmla="*/ 479693 w 519989"/>
              <a:gd name="connsiteY15" fmla="*/ 412976 h 634365"/>
              <a:gd name="connsiteX16" fmla="*/ 519699 w 519989"/>
              <a:gd name="connsiteY16" fmla="*/ 384402 h 634365"/>
              <a:gd name="connsiteX17" fmla="*/ 504190 w 519989"/>
              <a:gd name="connsiteY17" fmla="*/ 343535 h 634365"/>
              <a:gd name="connsiteX18" fmla="*/ 513080 w 519989"/>
              <a:gd name="connsiteY18" fmla="*/ 294640 h 634365"/>
              <a:gd name="connsiteX19" fmla="*/ 426720 w 519989"/>
              <a:gd name="connsiteY19" fmla="*/ 233680 h 634365"/>
              <a:gd name="connsiteX20" fmla="*/ 371475 w 519989"/>
              <a:gd name="connsiteY20" fmla="*/ 247015 h 634365"/>
              <a:gd name="connsiteX21" fmla="*/ 320040 w 519989"/>
              <a:gd name="connsiteY21" fmla="*/ 162560 h 634365"/>
              <a:gd name="connsiteX22" fmla="*/ 269240 w 519989"/>
              <a:gd name="connsiteY22" fmla="*/ 121920 h 634365"/>
              <a:gd name="connsiteX23" fmla="*/ 218440 w 519989"/>
              <a:gd name="connsiteY23" fmla="*/ 137160 h 634365"/>
              <a:gd name="connsiteX24" fmla="*/ 193040 w 519989"/>
              <a:gd name="connsiteY24" fmla="*/ 81280 h 634365"/>
              <a:gd name="connsiteX25" fmla="*/ 121920 w 519989"/>
              <a:gd name="connsiteY25" fmla="*/ 30480 h 634365"/>
              <a:gd name="connsiteX26" fmla="*/ 55880 w 519989"/>
              <a:gd name="connsiteY26" fmla="*/ 0 h 634365"/>
              <a:gd name="connsiteX27" fmla="*/ 30480 w 519989"/>
              <a:gd name="connsiteY27" fmla="*/ 60960 h 634365"/>
              <a:gd name="connsiteX0" fmla="*/ 30480 w 519989"/>
              <a:gd name="connsiteY0" fmla="*/ 60960 h 634365"/>
              <a:gd name="connsiteX1" fmla="*/ 0 w 519989"/>
              <a:gd name="connsiteY1" fmla="*/ 60960 h 634365"/>
              <a:gd name="connsiteX2" fmla="*/ 45353 w 519989"/>
              <a:gd name="connsiteY2" fmla="*/ 148181 h 634365"/>
              <a:gd name="connsiteX3" fmla="*/ 106680 w 519989"/>
              <a:gd name="connsiteY3" fmla="*/ 320040 h 634365"/>
              <a:gd name="connsiteX4" fmla="*/ 157480 w 519989"/>
              <a:gd name="connsiteY4" fmla="*/ 381000 h 634365"/>
              <a:gd name="connsiteX5" fmla="*/ 224424 w 519989"/>
              <a:gd name="connsiteY5" fmla="*/ 363446 h 634365"/>
              <a:gd name="connsiteX6" fmla="*/ 317769 w 519989"/>
              <a:gd name="connsiteY6" fmla="*/ 264386 h 634365"/>
              <a:gd name="connsiteX7" fmla="*/ 350154 w 519989"/>
              <a:gd name="connsiteY7" fmla="*/ 254861 h 634365"/>
              <a:gd name="connsiteX8" fmla="*/ 342534 w 519989"/>
              <a:gd name="connsiteY8" fmla="*/ 338681 h 634365"/>
              <a:gd name="connsiteX9" fmla="*/ 266334 w 519989"/>
              <a:gd name="connsiteY9" fmla="*/ 418691 h 634365"/>
              <a:gd name="connsiteX10" fmla="*/ 191770 w 519989"/>
              <a:gd name="connsiteY10" fmla="*/ 475615 h 634365"/>
              <a:gd name="connsiteX11" fmla="*/ 269240 w 519989"/>
              <a:gd name="connsiteY11" fmla="*/ 594360 h 634365"/>
              <a:gd name="connsiteX12" fmla="*/ 338455 w 519989"/>
              <a:gd name="connsiteY12" fmla="*/ 634365 h 634365"/>
              <a:gd name="connsiteX13" fmla="*/ 462915 w 519989"/>
              <a:gd name="connsiteY13" fmla="*/ 530225 h 634365"/>
              <a:gd name="connsiteX14" fmla="*/ 428625 w 519989"/>
              <a:gd name="connsiteY14" fmla="*/ 417195 h 634365"/>
              <a:gd name="connsiteX15" fmla="*/ 479693 w 519989"/>
              <a:gd name="connsiteY15" fmla="*/ 412976 h 634365"/>
              <a:gd name="connsiteX16" fmla="*/ 519699 w 519989"/>
              <a:gd name="connsiteY16" fmla="*/ 390117 h 634365"/>
              <a:gd name="connsiteX17" fmla="*/ 504190 w 519989"/>
              <a:gd name="connsiteY17" fmla="*/ 343535 h 634365"/>
              <a:gd name="connsiteX18" fmla="*/ 513080 w 519989"/>
              <a:gd name="connsiteY18" fmla="*/ 294640 h 634365"/>
              <a:gd name="connsiteX19" fmla="*/ 426720 w 519989"/>
              <a:gd name="connsiteY19" fmla="*/ 233680 h 634365"/>
              <a:gd name="connsiteX20" fmla="*/ 371475 w 519989"/>
              <a:gd name="connsiteY20" fmla="*/ 247015 h 634365"/>
              <a:gd name="connsiteX21" fmla="*/ 320040 w 519989"/>
              <a:gd name="connsiteY21" fmla="*/ 162560 h 634365"/>
              <a:gd name="connsiteX22" fmla="*/ 269240 w 519989"/>
              <a:gd name="connsiteY22" fmla="*/ 121920 h 634365"/>
              <a:gd name="connsiteX23" fmla="*/ 218440 w 519989"/>
              <a:gd name="connsiteY23" fmla="*/ 137160 h 634365"/>
              <a:gd name="connsiteX24" fmla="*/ 193040 w 519989"/>
              <a:gd name="connsiteY24" fmla="*/ 81280 h 634365"/>
              <a:gd name="connsiteX25" fmla="*/ 121920 w 519989"/>
              <a:gd name="connsiteY25" fmla="*/ 30480 h 634365"/>
              <a:gd name="connsiteX26" fmla="*/ 55880 w 519989"/>
              <a:gd name="connsiteY26" fmla="*/ 0 h 634365"/>
              <a:gd name="connsiteX27" fmla="*/ 30480 w 519989"/>
              <a:gd name="connsiteY27" fmla="*/ 60960 h 634365"/>
              <a:gd name="connsiteX0" fmla="*/ 30480 w 520039"/>
              <a:gd name="connsiteY0" fmla="*/ 60960 h 634365"/>
              <a:gd name="connsiteX1" fmla="*/ 0 w 520039"/>
              <a:gd name="connsiteY1" fmla="*/ 60960 h 634365"/>
              <a:gd name="connsiteX2" fmla="*/ 45353 w 520039"/>
              <a:gd name="connsiteY2" fmla="*/ 148181 h 634365"/>
              <a:gd name="connsiteX3" fmla="*/ 106680 w 520039"/>
              <a:gd name="connsiteY3" fmla="*/ 320040 h 634365"/>
              <a:gd name="connsiteX4" fmla="*/ 157480 w 520039"/>
              <a:gd name="connsiteY4" fmla="*/ 381000 h 634365"/>
              <a:gd name="connsiteX5" fmla="*/ 224424 w 520039"/>
              <a:gd name="connsiteY5" fmla="*/ 363446 h 634365"/>
              <a:gd name="connsiteX6" fmla="*/ 317769 w 520039"/>
              <a:gd name="connsiteY6" fmla="*/ 264386 h 634365"/>
              <a:gd name="connsiteX7" fmla="*/ 350154 w 520039"/>
              <a:gd name="connsiteY7" fmla="*/ 254861 h 634365"/>
              <a:gd name="connsiteX8" fmla="*/ 342534 w 520039"/>
              <a:gd name="connsiteY8" fmla="*/ 338681 h 634365"/>
              <a:gd name="connsiteX9" fmla="*/ 266334 w 520039"/>
              <a:gd name="connsiteY9" fmla="*/ 418691 h 634365"/>
              <a:gd name="connsiteX10" fmla="*/ 191770 w 520039"/>
              <a:gd name="connsiteY10" fmla="*/ 475615 h 634365"/>
              <a:gd name="connsiteX11" fmla="*/ 269240 w 520039"/>
              <a:gd name="connsiteY11" fmla="*/ 594360 h 634365"/>
              <a:gd name="connsiteX12" fmla="*/ 338455 w 520039"/>
              <a:gd name="connsiteY12" fmla="*/ 634365 h 634365"/>
              <a:gd name="connsiteX13" fmla="*/ 462915 w 520039"/>
              <a:gd name="connsiteY13" fmla="*/ 530225 h 634365"/>
              <a:gd name="connsiteX14" fmla="*/ 428625 w 520039"/>
              <a:gd name="connsiteY14" fmla="*/ 417195 h 634365"/>
              <a:gd name="connsiteX15" fmla="*/ 485408 w 520039"/>
              <a:gd name="connsiteY15" fmla="*/ 412976 h 634365"/>
              <a:gd name="connsiteX16" fmla="*/ 519699 w 520039"/>
              <a:gd name="connsiteY16" fmla="*/ 390117 h 634365"/>
              <a:gd name="connsiteX17" fmla="*/ 504190 w 520039"/>
              <a:gd name="connsiteY17" fmla="*/ 343535 h 634365"/>
              <a:gd name="connsiteX18" fmla="*/ 513080 w 520039"/>
              <a:gd name="connsiteY18" fmla="*/ 294640 h 634365"/>
              <a:gd name="connsiteX19" fmla="*/ 426720 w 520039"/>
              <a:gd name="connsiteY19" fmla="*/ 233680 h 634365"/>
              <a:gd name="connsiteX20" fmla="*/ 371475 w 520039"/>
              <a:gd name="connsiteY20" fmla="*/ 247015 h 634365"/>
              <a:gd name="connsiteX21" fmla="*/ 320040 w 520039"/>
              <a:gd name="connsiteY21" fmla="*/ 162560 h 634365"/>
              <a:gd name="connsiteX22" fmla="*/ 269240 w 520039"/>
              <a:gd name="connsiteY22" fmla="*/ 121920 h 634365"/>
              <a:gd name="connsiteX23" fmla="*/ 218440 w 520039"/>
              <a:gd name="connsiteY23" fmla="*/ 137160 h 634365"/>
              <a:gd name="connsiteX24" fmla="*/ 193040 w 520039"/>
              <a:gd name="connsiteY24" fmla="*/ 81280 h 634365"/>
              <a:gd name="connsiteX25" fmla="*/ 121920 w 520039"/>
              <a:gd name="connsiteY25" fmla="*/ 30480 h 634365"/>
              <a:gd name="connsiteX26" fmla="*/ 55880 w 520039"/>
              <a:gd name="connsiteY26" fmla="*/ 0 h 634365"/>
              <a:gd name="connsiteX27" fmla="*/ 30480 w 520039"/>
              <a:gd name="connsiteY27" fmla="*/ 60960 h 634365"/>
              <a:gd name="connsiteX0" fmla="*/ 30480 w 520084"/>
              <a:gd name="connsiteY0" fmla="*/ 60960 h 634365"/>
              <a:gd name="connsiteX1" fmla="*/ 0 w 520084"/>
              <a:gd name="connsiteY1" fmla="*/ 60960 h 634365"/>
              <a:gd name="connsiteX2" fmla="*/ 45353 w 520084"/>
              <a:gd name="connsiteY2" fmla="*/ 148181 h 634365"/>
              <a:gd name="connsiteX3" fmla="*/ 106680 w 520084"/>
              <a:gd name="connsiteY3" fmla="*/ 320040 h 634365"/>
              <a:gd name="connsiteX4" fmla="*/ 157480 w 520084"/>
              <a:gd name="connsiteY4" fmla="*/ 381000 h 634365"/>
              <a:gd name="connsiteX5" fmla="*/ 224424 w 520084"/>
              <a:gd name="connsiteY5" fmla="*/ 363446 h 634365"/>
              <a:gd name="connsiteX6" fmla="*/ 317769 w 520084"/>
              <a:gd name="connsiteY6" fmla="*/ 264386 h 634365"/>
              <a:gd name="connsiteX7" fmla="*/ 350154 w 520084"/>
              <a:gd name="connsiteY7" fmla="*/ 254861 h 634365"/>
              <a:gd name="connsiteX8" fmla="*/ 342534 w 520084"/>
              <a:gd name="connsiteY8" fmla="*/ 338681 h 634365"/>
              <a:gd name="connsiteX9" fmla="*/ 266334 w 520084"/>
              <a:gd name="connsiteY9" fmla="*/ 418691 h 634365"/>
              <a:gd name="connsiteX10" fmla="*/ 191770 w 520084"/>
              <a:gd name="connsiteY10" fmla="*/ 475615 h 634365"/>
              <a:gd name="connsiteX11" fmla="*/ 269240 w 520084"/>
              <a:gd name="connsiteY11" fmla="*/ 594360 h 634365"/>
              <a:gd name="connsiteX12" fmla="*/ 338455 w 520084"/>
              <a:gd name="connsiteY12" fmla="*/ 634365 h 634365"/>
              <a:gd name="connsiteX13" fmla="*/ 462915 w 520084"/>
              <a:gd name="connsiteY13" fmla="*/ 530225 h 634365"/>
              <a:gd name="connsiteX14" fmla="*/ 428625 w 520084"/>
              <a:gd name="connsiteY14" fmla="*/ 417195 h 634365"/>
              <a:gd name="connsiteX15" fmla="*/ 489218 w 520084"/>
              <a:gd name="connsiteY15" fmla="*/ 430121 h 634365"/>
              <a:gd name="connsiteX16" fmla="*/ 519699 w 520084"/>
              <a:gd name="connsiteY16" fmla="*/ 390117 h 634365"/>
              <a:gd name="connsiteX17" fmla="*/ 504190 w 520084"/>
              <a:gd name="connsiteY17" fmla="*/ 343535 h 634365"/>
              <a:gd name="connsiteX18" fmla="*/ 513080 w 520084"/>
              <a:gd name="connsiteY18" fmla="*/ 294640 h 634365"/>
              <a:gd name="connsiteX19" fmla="*/ 426720 w 520084"/>
              <a:gd name="connsiteY19" fmla="*/ 233680 h 634365"/>
              <a:gd name="connsiteX20" fmla="*/ 371475 w 520084"/>
              <a:gd name="connsiteY20" fmla="*/ 247015 h 634365"/>
              <a:gd name="connsiteX21" fmla="*/ 320040 w 520084"/>
              <a:gd name="connsiteY21" fmla="*/ 162560 h 634365"/>
              <a:gd name="connsiteX22" fmla="*/ 269240 w 520084"/>
              <a:gd name="connsiteY22" fmla="*/ 121920 h 634365"/>
              <a:gd name="connsiteX23" fmla="*/ 218440 w 520084"/>
              <a:gd name="connsiteY23" fmla="*/ 137160 h 634365"/>
              <a:gd name="connsiteX24" fmla="*/ 193040 w 520084"/>
              <a:gd name="connsiteY24" fmla="*/ 81280 h 634365"/>
              <a:gd name="connsiteX25" fmla="*/ 121920 w 520084"/>
              <a:gd name="connsiteY25" fmla="*/ 30480 h 634365"/>
              <a:gd name="connsiteX26" fmla="*/ 55880 w 520084"/>
              <a:gd name="connsiteY26" fmla="*/ 0 h 634365"/>
              <a:gd name="connsiteX27" fmla="*/ 30480 w 520084"/>
              <a:gd name="connsiteY27" fmla="*/ 60960 h 634365"/>
              <a:gd name="connsiteX0" fmla="*/ 30480 w 520084"/>
              <a:gd name="connsiteY0" fmla="*/ 60960 h 634365"/>
              <a:gd name="connsiteX1" fmla="*/ 0 w 520084"/>
              <a:gd name="connsiteY1" fmla="*/ 60960 h 634365"/>
              <a:gd name="connsiteX2" fmla="*/ 45353 w 520084"/>
              <a:gd name="connsiteY2" fmla="*/ 148181 h 634365"/>
              <a:gd name="connsiteX3" fmla="*/ 106680 w 520084"/>
              <a:gd name="connsiteY3" fmla="*/ 320040 h 634365"/>
              <a:gd name="connsiteX4" fmla="*/ 157480 w 520084"/>
              <a:gd name="connsiteY4" fmla="*/ 381000 h 634365"/>
              <a:gd name="connsiteX5" fmla="*/ 224424 w 520084"/>
              <a:gd name="connsiteY5" fmla="*/ 363446 h 634365"/>
              <a:gd name="connsiteX6" fmla="*/ 317769 w 520084"/>
              <a:gd name="connsiteY6" fmla="*/ 264386 h 634365"/>
              <a:gd name="connsiteX7" fmla="*/ 350154 w 520084"/>
              <a:gd name="connsiteY7" fmla="*/ 254861 h 634365"/>
              <a:gd name="connsiteX8" fmla="*/ 342534 w 520084"/>
              <a:gd name="connsiteY8" fmla="*/ 338681 h 634365"/>
              <a:gd name="connsiteX9" fmla="*/ 266334 w 520084"/>
              <a:gd name="connsiteY9" fmla="*/ 418691 h 634365"/>
              <a:gd name="connsiteX10" fmla="*/ 191770 w 520084"/>
              <a:gd name="connsiteY10" fmla="*/ 475615 h 634365"/>
              <a:gd name="connsiteX11" fmla="*/ 269240 w 520084"/>
              <a:gd name="connsiteY11" fmla="*/ 594360 h 634365"/>
              <a:gd name="connsiteX12" fmla="*/ 338455 w 520084"/>
              <a:gd name="connsiteY12" fmla="*/ 634365 h 634365"/>
              <a:gd name="connsiteX13" fmla="*/ 462915 w 520084"/>
              <a:gd name="connsiteY13" fmla="*/ 530225 h 634365"/>
              <a:gd name="connsiteX14" fmla="*/ 428625 w 520084"/>
              <a:gd name="connsiteY14" fmla="*/ 432435 h 634365"/>
              <a:gd name="connsiteX15" fmla="*/ 489218 w 520084"/>
              <a:gd name="connsiteY15" fmla="*/ 430121 h 634365"/>
              <a:gd name="connsiteX16" fmla="*/ 519699 w 520084"/>
              <a:gd name="connsiteY16" fmla="*/ 390117 h 634365"/>
              <a:gd name="connsiteX17" fmla="*/ 504190 w 520084"/>
              <a:gd name="connsiteY17" fmla="*/ 343535 h 634365"/>
              <a:gd name="connsiteX18" fmla="*/ 513080 w 520084"/>
              <a:gd name="connsiteY18" fmla="*/ 294640 h 634365"/>
              <a:gd name="connsiteX19" fmla="*/ 426720 w 520084"/>
              <a:gd name="connsiteY19" fmla="*/ 233680 h 634365"/>
              <a:gd name="connsiteX20" fmla="*/ 371475 w 520084"/>
              <a:gd name="connsiteY20" fmla="*/ 247015 h 634365"/>
              <a:gd name="connsiteX21" fmla="*/ 320040 w 520084"/>
              <a:gd name="connsiteY21" fmla="*/ 162560 h 634365"/>
              <a:gd name="connsiteX22" fmla="*/ 269240 w 520084"/>
              <a:gd name="connsiteY22" fmla="*/ 121920 h 634365"/>
              <a:gd name="connsiteX23" fmla="*/ 218440 w 520084"/>
              <a:gd name="connsiteY23" fmla="*/ 137160 h 634365"/>
              <a:gd name="connsiteX24" fmla="*/ 193040 w 520084"/>
              <a:gd name="connsiteY24" fmla="*/ 81280 h 634365"/>
              <a:gd name="connsiteX25" fmla="*/ 121920 w 520084"/>
              <a:gd name="connsiteY25" fmla="*/ 30480 h 634365"/>
              <a:gd name="connsiteX26" fmla="*/ 55880 w 520084"/>
              <a:gd name="connsiteY26" fmla="*/ 0 h 634365"/>
              <a:gd name="connsiteX27" fmla="*/ 30480 w 520084"/>
              <a:gd name="connsiteY27" fmla="*/ 60960 h 634365"/>
              <a:gd name="connsiteX0" fmla="*/ 30480 w 519975"/>
              <a:gd name="connsiteY0" fmla="*/ 60960 h 634365"/>
              <a:gd name="connsiteX1" fmla="*/ 0 w 519975"/>
              <a:gd name="connsiteY1" fmla="*/ 60960 h 634365"/>
              <a:gd name="connsiteX2" fmla="*/ 45353 w 519975"/>
              <a:gd name="connsiteY2" fmla="*/ 148181 h 634365"/>
              <a:gd name="connsiteX3" fmla="*/ 106680 w 519975"/>
              <a:gd name="connsiteY3" fmla="*/ 320040 h 634365"/>
              <a:gd name="connsiteX4" fmla="*/ 157480 w 519975"/>
              <a:gd name="connsiteY4" fmla="*/ 381000 h 634365"/>
              <a:gd name="connsiteX5" fmla="*/ 224424 w 519975"/>
              <a:gd name="connsiteY5" fmla="*/ 363446 h 634365"/>
              <a:gd name="connsiteX6" fmla="*/ 317769 w 519975"/>
              <a:gd name="connsiteY6" fmla="*/ 264386 h 634365"/>
              <a:gd name="connsiteX7" fmla="*/ 350154 w 519975"/>
              <a:gd name="connsiteY7" fmla="*/ 254861 h 634365"/>
              <a:gd name="connsiteX8" fmla="*/ 342534 w 519975"/>
              <a:gd name="connsiteY8" fmla="*/ 338681 h 634365"/>
              <a:gd name="connsiteX9" fmla="*/ 266334 w 519975"/>
              <a:gd name="connsiteY9" fmla="*/ 418691 h 634365"/>
              <a:gd name="connsiteX10" fmla="*/ 191770 w 519975"/>
              <a:gd name="connsiteY10" fmla="*/ 475615 h 634365"/>
              <a:gd name="connsiteX11" fmla="*/ 269240 w 519975"/>
              <a:gd name="connsiteY11" fmla="*/ 594360 h 634365"/>
              <a:gd name="connsiteX12" fmla="*/ 338455 w 519975"/>
              <a:gd name="connsiteY12" fmla="*/ 634365 h 634365"/>
              <a:gd name="connsiteX13" fmla="*/ 462915 w 519975"/>
              <a:gd name="connsiteY13" fmla="*/ 530225 h 634365"/>
              <a:gd name="connsiteX14" fmla="*/ 428625 w 519975"/>
              <a:gd name="connsiteY14" fmla="*/ 432435 h 634365"/>
              <a:gd name="connsiteX15" fmla="*/ 477788 w 519975"/>
              <a:gd name="connsiteY15" fmla="*/ 435836 h 634365"/>
              <a:gd name="connsiteX16" fmla="*/ 519699 w 519975"/>
              <a:gd name="connsiteY16" fmla="*/ 390117 h 634365"/>
              <a:gd name="connsiteX17" fmla="*/ 504190 w 519975"/>
              <a:gd name="connsiteY17" fmla="*/ 343535 h 634365"/>
              <a:gd name="connsiteX18" fmla="*/ 513080 w 519975"/>
              <a:gd name="connsiteY18" fmla="*/ 294640 h 634365"/>
              <a:gd name="connsiteX19" fmla="*/ 426720 w 519975"/>
              <a:gd name="connsiteY19" fmla="*/ 233680 h 634365"/>
              <a:gd name="connsiteX20" fmla="*/ 371475 w 519975"/>
              <a:gd name="connsiteY20" fmla="*/ 247015 h 634365"/>
              <a:gd name="connsiteX21" fmla="*/ 320040 w 519975"/>
              <a:gd name="connsiteY21" fmla="*/ 162560 h 634365"/>
              <a:gd name="connsiteX22" fmla="*/ 269240 w 519975"/>
              <a:gd name="connsiteY22" fmla="*/ 121920 h 634365"/>
              <a:gd name="connsiteX23" fmla="*/ 218440 w 519975"/>
              <a:gd name="connsiteY23" fmla="*/ 137160 h 634365"/>
              <a:gd name="connsiteX24" fmla="*/ 193040 w 519975"/>
              <a:gd name="connsiteY24" fmla="*/ 81280 h 634365"/>
              <a:gd name="connsiteX25" fmla="*/ 121920 w 519975"/>
              <a:gd name="connsiteY25" fmla="*/ 30480 h 634365"/>
              <a:gd name="connsiteX26" fmla="*/ 55880 w 519975"/>
              <a:gd name="connsiteY26" fmla="*/ 0 h 634365"/>
              <a:gd name="connsiteX27" fmla="*/ 30480 w 519975"/>
              <a:gd name="connsiteY27" fmla="*/ 60960 h 634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519975" h="634365">
                <a:moveTo>
                  <a:pt x="30480" y="60960"/>
                </a:moveTo>
                <a:lnTo>
                  <a:pt x="0" y="60960"/>
                </a:lnTo>
                <a:lnTo>
                  <a:pt x="45353" y="148181"/>
                </a:lnTo>
                <a:cubicBezTo>
                  <a:pt x="44840" y="182607"/>
                  <a:pt x="86238" y="262754"/>
                  <a:pt x="106680" y="320040"/>
                </a:cubicBezTo>
                <a:lnTo>
                  <a:pt x="157480" y="381000"/>
                </a:lnTo>
                <a:lnTo>
                  <a:pt x="224424" y="363446"/>
                </a:lnTo>
                <a:cubicBezTo>
                  <a:pt x="270779" y="337411"/>
                  <a:pt x="280939" y="296136"/>
                  <a:pt x="317769" y="264386"/>
                </a:cubicBezTo>
                <a:lnTo>
                  <a:pt x="350154" y="254861"/>
                </a:lnTo>
                <a:lnTo>
                  <a:pt x="342534" y="338681"/>
                </a:lnTo>
                <a:lnTo>
                  <a:pt x="266334" y="418691"/>
                </a:lnTo>
                <a:lnTo>
                  <a:pt x="191770" y="475615"/>
                </a:lnTo>
                <a:lnTo>
                  <a:pt x="269240" y="594360"/>
                </a:lnTo>
                <a:lnTo>
                  <a:pt x="338455" y="634365"/>
                </a:lnTo>
                <a:lnTo>
                  <a:pt x="462915" y="530225"/>
                </a:lnTo>
                <a:lnTo>
                  <a:pt x="428625" y="432435"/>
                </a:lnTo>
                <a:lnTo>
                  <a:pt x="477788" y="435836"/>
                </a:lnTo>
                <a:cubicBezTo>
                  <a:pt x="485982" y="433863"/>
                  <a:pt x="523554" y="399785"/>
                  <a:pt x="519699" y="390117"/>
                </a:cubicBezTo>
                <a:cubicBezTo>
                  <a:pt x="515844" y="380449"/>
                  <a:pt x="498308" y="361988"/>
                  <a:pt x="504190" y="343535"/>
                </a:cubicBezTo>
                <a:lnTo>
                  <a:pt x="513080" y="294640"/>
                </a:lnTo>
                <a:lnTo>
                  <a:pt x="426720" y="233680"/>
                </a:lnTo>
                <a:lnTo>
                  <a:pt x="371475" y="247015"/>
                </a:lnTo>
                <a:lnTo>
                  <a:pt x="320040" y="162560"/>
                </a:lnTo>
                <a:lnTo>
                  <a:pt x="269240" y="121920"/>
                </a:lnTo>
                <a:lnTo>
                  <a:pt x="218440" y="137160"/>
                </a:lnTo>
                <a:lnTo>
                  <a:pt x="193040" y="81280"/>
                </a:lnTo>
                <a:lnTo>
                  <a:pt x="121920" y="30480"/>
                </a:lnTo>
                <a:lnTo>
                  <a:pt x="55880" y="0"/>
                </a:lnTo>
                <a:cubicBezTo>
                  <a:pt x="45508" y="25612"/>
                  <a:pt x="31327" y="37253"/>
                  <a:pt x="30480" y="60960"/>
                </a:cubicBez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D0813958-D03F-4D84-A601-E320D1E44E92}"/>
              </a:ext>
            </a:extLst>
          </p:cNvPr>
          <p:cNvSpPr/>
          <p:nvPr/>
        </p:nvSpPr>
        <p:spPr>
          <a:xfrm>
            <a:off x="4192543" y="3202571"/>
            <a:ext cx="320040" cy="172720"/>
          </a:xfrm>
          <a:custGeom>
            <a:avLst/>
            <a:gdLst>
              <a:gd name="connsiteX0" fmla="*/ 147320 w 320040"/>
              <a:gd name="connsiteY0" fmla="*/ 172720 h 172720"/>
              <a:gd name="connsiteX1" fmla="*/ 320040 w 320040"/>
              <a:gd name="connsiteY1" fmla="*/ 96520 h 172720"/>
              <a:gd name="connsiteX2" fmla="*/ 320040 w 320040"/>
              <a:gd name="connsiteY2" fmla="*/ 60960 h 172720"/>
              <a:gd name="connsiteX3" fmla="*/ 213360 w 320040"/>
              <a:gd name="connsiteY3" fmla="*/ 76200 h 172720"/>
              <a:gd name="connsiteX4" fmla="*/ 147320 w 320040"/>
              <a:gd name="connsiteY4" fmla="*/ 0 h 172720"/>
              <a:gd name="connsiteX5" fmla="*/ 0 w 320040"/>
              <a:gd name="connsiteY5" fmla="*/ 30480 h 172720"/>
              <a:gd name="connsiteX6" fmla="*/ 60960 w 320040"/>
              <a:gd name="connsiteY6" fmla="*/ 167640 h 172720"/>
              <a:gd name="connsiteX7" fmla="*/ 147320 w 320040"/>
              <a:gd name="connsiteY7" fmla="*/ 172720 h 172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0040" h="172720">
                <a:moveTo>
                  <a:pt x="147320" y="172720"/>
                </a:moveTo>
                <a:lnTo>
                  <a:pt x="320040" y="96520"/>
                </a:lnTo>
                <a:lnTo>
                  <a:pt x="320040" y="60960"/>
                </a:lnTo>
                <a:lnTo>
                  <a:pt x="213360" y="76200"/>
                </a:lnTo>
                <a:lnTo>
                  <a:pt x="147320" y="0"/>
                </a:lnTo>
                <a:lnTo>
                  <a:pt x="0" y="30480"/>
                </a:lnTo>
                <a:lnTo>
                  <a:pt x="60960" y="167640"/>
                </a:lnTo>
                <a:lnTo>
                  <a:pt x="147320" y="17272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56BD73A9-6926-4749-A418-C028D430A2EF}"/>
              </a:ext>
            </a:extLst>
          </p:cNvPr>
          <p:cNvSpPr/>
          <p:nvPr/>
        </p:nvSpPr>
        <p:spPr>
          <a:xfrm>
            <a:off x="3704863" y="6631572"/>
            <a:ext cx="312420" cy="724534"/>
          </a:xfrm>
          <a:custGeom>
            <a:avLst/>
            <a:gdLst>
              <a:gd name="connsiteX0" fmla="*/ 20320 w 218440"/>
              <a:gd name="connsiteY0" fmla="*/ 365760 h 365760"/>
              <a:gd name="connsiteX1" fmla="*/ 218440 w 218440"/>
              <a:gd name="connsiteY1" fmla="*/ 228600 h 365760"/>
              <a:gd name="connsiteX2" fmla="*/ 198120 w 218440"/>
              <a:gd name="connsiteY2" fmla="*/ 132080 h 365760"/>
              <a:gd name="connsiteX3" fmla="*/ 147320 w 218440"/>
              <a:gd name="connsiteY3" fmla="*/ 0 h 365760"/>
              <a:gd name="connsiteX4" fmla="*/ 127000 w 218440"/>
              <a:gd name="connsiteY4" fmla="*/ 60960 h 365760"/>
              <a:gd name="connsiteX5" fmla="*/ 15240 w 218440"/>
              <a:gd name="connsiteY5" fmla="*/ 121920 h 365760"/>
              <a:gd name="connsiteX6" fmla="*/ 0 w 218440"/>
              <a:gd name="connsiteY6" fmla="*/ 294640 h 365760"/>
              <a:gd name="connsiteX7" fmla="*/ 20320 w 218440"/>
              <a:gd name="connsiteY7" fmla="*/ 365760 h 365760"/>
              <a:gd name="connsiteX0" fmla="*/ 20320 w 218440"/>
              <a:gd name="connsiteY0" fmla="*/ 304800 h 304800"/>
              <a:gd name="connsiteX1" fmla="*/ 218440 w 218440"/>
              <a:gd name="connsiteY1" fmla="*/ 167640 h 304800"/>
              <a:gd name="connsiteX2" fmla="*/ 198120 w 218440"/>
              <a:gd name="connsiteY2" fmla="*/ 71120 h 304800"/>
              <a:gd name="connsiteX3" fmla="*/ 127000 w 218440"/>
              <a:gd name="connsiteY3" fmla="*/ 0 h 304800"/>
              <a:gd name="connsiteX4" fmla="*/ 15240 w 218440"/>
              <a:gd name="connsiteY4" fmla="*/ 60960 h 304800"/>
              <a:gd name="connsiteX5" fmla="*/ 0 w 218440"/>
              <a:gd name="connsiteY5" fmla="*/ 233680 h 304800"/>
              <a:gd name="connsiteX6" fmla="*/ 20320 w 218440"/>
              <a:gd name="connsiteY6" fmla="*/ 304800 h 304800"/>
              <a:gd name="connsiteX0" fmla="*/ 20320 w 218440"/>
              <a:gd name="connsiteY0" fmla="*/ 243840 h 243840"/>
              <a:gd name="connsiteX1" fmla="*/ 218440 w 218440"/>
              <a:gd name="connsiteY1" fmla="*/ 106680 h 243840"/>
              <a:gd name="connsiteX2" fmla="*/ 198120 w 218440"/>
              <a:gd name="connsiteY2" fmla="*/ 10160 h 243840"/>
              <a:gd name="connsiteX3" fmla="*/ 128905 w 218440"/>
              <a:gd name="connsiteY3" fmla="*/ 0 h 243840"/>
              <a:gd name="connsiteX4" fmla="*/ 15240 w 218440"/>
              <a:gd name="connsiteY4" fmla="*/ 0 h 243840"/>
              <a:gd name="connsiteX5" fmla="*/ 0 w 218440"/>
              <a:gd name="connsiteY5" fmla="*/ 172720 h 243840"/>
              <a:gd name="connsiteX6" fmla="*/ 20320 w 218440"/>
              <a:gd name="connsiteY6" fmla="*/ 243840 h 243840"/>
              <a:gd name="connsiteX0" fmla="*/ 20320 w 218440"/>
              <a:gd name="connsiteY0" fmla="*/ 243840 h 243840"/>
              <a:gd name="connsiteX1" fmla="*/ 218440 w 218440"/>
              <a:gd name="connsiteY1" fmla="*/ 106680 h 243840"/>
              <a:gd name="connsiteX2" fmla="*/ 198120 w 218440"/>
              <a:gd name="connsiteY2" fmla="*/ 25400 h 243840"/>
              <a:gd name="connsiteX3" fmla="*/ 128905 w 218440"/>
              <a:gd name="connsiteY3" fmla="*/ 0 h 243840"/>
              <a:gd name="connsiteX4" fmla="*/ 15240 w 218440"/>
              <a:gd name="connsiteY4" fmla="*/ 0 h 243840"/>
              <a:gd name="connsiteX5" fmla="*/ 0 w 218440"/>
              <a:gd name="connsiteY5" fmla="*/ 172720 h 243840"/>
              <a:gd name="connsiteX6" fmla="*/ 20320 w 218440"/>
              <a:gd name="connsiteY6" fmla="*/ 243840 h 243840"/>
              <a:gd name="connsiteX0" fmla="*/ 20320 w 218440"/>
              <a:gd name="connsiteY0" fmla="*/ 243840 h 243840"/>
              <a:gd name="connsiteX1" fmla="*/ 218440 w 218440"/>
              <a:gd name="connsiteY1" fmla="*/ 106680 h 243840"/>
              <a:gd name="connsiteX2" fmla="*/ 198120 w 218440"/>
              <a:gd name="connsiteY2" fmla="*/ 25400 h 243840"/>
              <a:gd name="connsiteX3" fmla="*/ 128905 w 218440"/>
              <a:gd name="connsiteY3" fmla="*/ 5715 h 243840"/>
              <a:gd name="connsiteX4" fmla="*/ 15240 w 218440"/>
              <a:gd name="connsiteY4" fmla="*/ 0 h 243840"/>
              <a:gd name="connsiteX5" fmla="*/ 0 w 218440"/>
              <a:gd name="connsiteY5" fmla="*/ 172720 h 243840"/>
              <a:gd name="connsiteX6" fmla="*/ 20320 w 218440"/>
              <a:gd name="connsiteY6" fmla="*/ 243840 h 243840"/>
              <a:gd name="connsiteX0" fmla="*/ 20320 w 218440"/>
              <a:gd name="connsiteY0" fmla="*/ 243840 h 243840"/>
              <a:gd name="connsiteX1" fmla="*/ 218440 w 218440"/>
              <a:gd name="connsiteY1" fmla="*/ 106680 h 243840"/>
              <a:gd name="connsiteX2" fmla="*/ 198120 w 218440"/>
              <a:gd name="connsiteY2" fmla="*/ 25400 h 243840"/>
              <a:gd name="connsiteX3" fmla="*/ 123190 w 218440"/>
              <a:gd name="connsiteY3" fmla="*/ 5715 h 243840"/>
              <a:gd name="connsiteX4" fmla="*/ 15240 w 218440"/>
              <a:gd name="connsiteY4" fmla="*/ 0 h 243840"/>
              <a:gd name="connsiteX5" fmla="*/ 0 w 218440"/>
              <a:gd name="connsiteY5" fmla="*/ 172720 h 243840"/>
              <a:gd name="connsiteX6" fmla="*/ 20320 w 218440"/>
              <a:gd name="connsiteY6" fmla="*/ 243840 h 243840"/>
              <a:gd name="connsiteX0" fmla="*/ 20320 w 218440"/>
              <a:gd name="connsiteY0" fmla="*/ 243840 h 243840"/>
              <a:gd name="connsiteX1" fmla="*/ 116840 w 218440"/>
              <a:gd name="connsiteY1" fmla="*/ 175260 h 243840"/>
              <a:gd name="connsiteX2" fmla="*/ 218440 w 218440"/>
              <a:gd name="connsiteY2" fmla="*/ 106680 h 243840"/>
              <a:gd name="connsiteX3" fmla="*/ 198120 w 218440"/>
              <a:gd name="connsiteY3" fmla="*/ 25400 h 243840"/>
              <a:gd name="connsiteX4" fmla="*/ 123190 w 218440"/>
              <a:gd name="connsiteY4" fmla="*/ 5715 h 243840"/>
              <a:gd name="connsiteX5" fmla="*/ 15240 w 218440"/>
              <a:gd name="connsiteY5" fmla="*/ 0 h 243840"/>
              <a:gd name="connsiteX6" fmla="*/ 0 w 218440"/>
              <a:gd name="connsiteY6" fmla="*/ 172720 h 243840"/>
              <a:gd name="connsiteX7" fmla="*/ 20320 w 218440"/>
              <a:gd name="connsiteY7" fmla="*/ 243840 h 243840"/>
              <a:gd name="connsiteX0" fmla="*/ 20320 w 218440"/>
              <a:gd name="connsiteY0" fmla="*/ 243840 h 269240"/>
              <a:gd name="connsiteX1" fmla="*/ 91440 w 218440"/>
              <a:gd name="connsiteY1" fmla="*/ 269240 h 269240"/>
              <a:gd name="connsiteX2" fmla="*/ 218440 w 218440"/>
              <a:gd name="connsiteY2" fmla="*/ 106680 h 269240"/>
              <a:gd name="connsiteX3" fmla="*/ 198120 w 218440"/>
              <a:gd name="connsiteY3" fmla="*/ 25400 h 269240"/>
              <a:gd name="connsiteX4" fmla="*/ 123190 w 218440"/>
              <a:gd name="connsiteY4" fmla="*/ 5715 h 269240"/>
              <a:gd name="connsiteX5" fmla="*/ 15240 w 218440"/>
              <a:gd name="connsiteY5" fmla="*/ 0 h 269240"/>
              <a:gd name="connsiteX6" fmla="*/ 0 w 218440"/>
              <a:gd name="connsiteY6" fmla="*/ 172720 h 269240"/>
              <a:gd name="connsiteX7" fmla="*/ 20320 w 218440"/>
              <a:gd name="connsiteY7" fmla="*/ 243840 h 269240"/>
              <a:gd name="connsiteX0" fmla="*/ 20320 w 218440"/>
              <a:gd name="connsiteY0" fmla="*/ 243840 h 269240"/>
              <a:gd name="connsiteX1" fmla="*/ 91440 w 218440"/>
              <a:gd name="connsiteY1" fmla="*/ 269240 h 269240"/>
              <a:gd name="connsiteX2" fmla="*/ 127000 w 218440"/>
              <a:gd name="connsiteY2" fmla="*/ 215900 h 269240"/>
              <a:gd name="connsiteX3" fmla="*/ 218440 w 218440"/>
              <a:gd name="connsiteY3" fmla="*/ 106680 h 269240"/>
              <a:gd name="connsiteX4" fmla="*/ 198120 w 218440"/>
              <a:gd name="connsiteY4" fmla="*/ 25400 h 269240"/>
              <a:gd name="connsiteX5" fmla="*/ 123190 w 218440"/>
              <a:gd name="connsiteY5" fmla="*/ 5715 h 269240"/>
              <a:gd name="connsiteX6" fmla="*/ 15240 w 218440"/>
              <a:gd name="connsiteY6" fmla="*/ 0 h 269240"/>
              <a:gd name="connsiteX7" fmla="*/ 0 w 218440"/>
              <a:gd name="connsiteY7" fmla="*/ 172720 h 269240"/>
              <a:gd name="connsiteX8" fmla="*/ 20320 w 218440"/>
              <a:gd name="connsiteY8" fmla="*/ 243840 h 269240"/>
              <a:gd name="connsiteX0" fmla="*/ 20320 w 218440"/>
              <a:gd name="connsiteY0" fmla="*/ 243840 h 312420"/>
              <a:gd name="connsiteX1" fmla="*/ 91440 w 218440"/>
              <a:gd name="connsiteY1" fmla="*/ 269240 h 312420"/>
              <a:gd name="connsiteX2" fmla="*/ 149860 w 218440"/>
              <a:gd name="connsiteY2" fmla="*/ 312420 h 312420"/>
              <a:gd name="connsiteX3" fmla="*/ 218440 w 218440"/>
              <a:gd name="connsiteY3" fmla="*/ 106680 h 312420"/>
              <a:gd name="connsiteX4" fmla="*/ 198120 w 218440"/>
              <a:gd name="connsiteY4" fmla="*/ 25400 h 312420"/>
              <a:gd name="connsiteX5" fmla="*/ 123190 w 218440"/>
              <a:gd name="connsiteY5" fmla="*/ 5715 h 312420"/>
              <a:gd name="connsiteX6" fmla="*/ 15240 w 218440"/>
              <a:gd name="connsiteY6" fmla="*/ 0 h 312420"/>
              <a:gd name="connsiteX7" fmla="*/ 0 w 218440"/>
              <a:gd name="connsiteY7" fmla="*/ 172720 h 312420"/>
              <a:gd name="connsiteX8" fmla="*/ 20320 w 218440"/>
              <a:gd name="connsiteY8" fmla="*/ 243840 h 312420"/>
              <a:gd name="connsiteX0" fmla="*/ 20320 w 218440"/>
              <a:gd name="connsiteY0" fmla="*/ 243840 h 312420"/>
              <a:gd name="connsiteX1" fmla="*/ 91440 w 218440"/>
              <a:gd name="connsiteY1" fmla="*/ 269240 h 312420"/>
              <a:gd name="connsiteX2" fmla="*/ 149860 w 218440"/>
              <a:gd name="connsiteY2" fmla="*/ 312420 h 312420"/>
              <a:gd name="connsiteX3" fmla="*/ 190500 w 218440"/>
              <a:gd name="connsiteY3" fmla="*/ 185420 h 312420"/>
              <a:gd name="connsiteX4" fmla="*/ 218440 w 218440"/>
              <a:gd name="connsiteY4" fmla="*/ 106680 h 312420"/>
              <a:gd name="connsiteX5" fmla="*/ 198120 w 218440"/>
              <a:gd name="connsiteY5" fmla="*/ 25400 h 312420"/>
              <a:gd name="connsiteX6" fmla="*/ 123190 w 218440"/>
              <a:gd name="connsiteY6" fmla="*/ 5715 h 312420"/>
              <a:gd name="connsiteX7" fmla="*/ 15240 w 218440"/>
              <a:gd name="connsiteY7" fmla="*/ 0 h 312420"/>
              <a:gd name="connsiteX8" fmla="*/ 0 w 218440"/>
              <a:gd name="connsiteY8" fmla="*/ 172720 h 312420"/>
              <a:gd name="connsiteX9" fmla="*/ 20320 w 218440"/>
              <a:gd name="connsiteY9" fmla="*/ 243840 h 312420"/>
              <a:gd name="connsiteX0" fmla="*/ 20320 w 251460"/>
              <a:gd name="connsiteY0" fmla="*/ 243840 h 312420"/>
              <a:gd name="connsiteX1" fmla="*/ 91440 w 251460"/>
              <a:gd name="connsiteY1" fmla="*/ 269240 h 312420"/>
              <a:gd name="connsiteX2" fmla="*/ 149860 w 251460"/>
              <a:gd name="connsiteY2" fmla="*/ 312420 h 312420"/>
              <a:gd name="connsiteX3" fmla="*/ 251460 w 251460"/>
              <a:gd name="connsiteY3" fmla="*/ 154940 h 312420"/>
              <a:gd name="connsiteX4" fmla="*/ 218440 w 251460"/>
              <a:gd name="connsiteY4" fmla="*/ 106680 h 312420"/>
              <a:gd name="connsiteX5" fmla="*/ 198120 w 251460"/>
              <a:gd name="connsiteY5" fmla="*/ 25400 h 312420"/>
              <a:gd name="connsiteX6" fmla="*/ 123190 w 251460"/>
              <a:gd name="connsiteY6" fmla="*/ 5715 h 312420"/>
              <a:gd name="connsiteX7" fmla="*/ 15240 w 251460"/>
              <a:gd name="connsiteY7" fmla="*/ 0 h 312420"/>
              <a:gd name="connsiteX8" fmla="*/ 0 w 251460"/>
              <a:gd name="connsiteY8" fmla="*/ 172720 h 312420"/>
              <a:gd name="connsiteX9" fmla="*/ 20320 w 251460"/>
              <a:gd name="connsiteY9" fmla="*/ 243840 h 312420"/>
              <a:gd name="connsiteX0" fmla="*/ 20320 w 251460"/>
              <a:gd name="connsiteY0" fmla="*/ 243840 h 312420"/>
              <a:gd name="connsiteX1" fmla="*/ 91440 w 251460"/>
              <a:gd name="connsiteY1" fmla="*/ 269240 h 312420"/>
              <a:gd name="connsiteX2" fmla="*/ 149860 w 251460"/>
              <a:gd name="connsiteY2" fmla="*/ 312420 h 312420"/>
              <a:gd name="connsiteX3" fmla="*/ 251460 w 251460"/>
              <a:gd name="connsiteY3" fmla="*/ 154940 h 312420"/>
              <a:gd name="connsiteX4" fmla="*/ 218440 w 251460"/>
              <a:gd name="connsiteY4" fmla="*/ 106680 h 312420"/>
              <a:gd name="connsiteX5" fmla="*/ 195580 w 251460"/>
              <a:gd name="connsiteY5" fmla="*/ 25400 h 312420"/>
              <a:gd name="connsiteX6" fmla="*/ 123190 w 251460"/>
              <a:gd name="connsiteY6" fmla="*/ 5715 h 312420"/>
              <a:gd name="connsiteX7" fmla="*/ 15240 w 251460"/>
              <a:gd name="connsiteY7" fmla="*/ 0 h 312420"/>
              <a:gd name="connsiteX8" fmla="*/ 0 w 251460"/>
              <a:gd name="connsiteY8" fmla="*/ 172720 h 312420"/>
              <a:gd name="connsiteX9" fmla="*/ 20320 w 251460"/>
              <a:gd name="connsiteY9" fmla="*/ 243840 h 312420"/>
              <a:gd name="connsiteX0" fmla="*/ 20320 w 251460"/>
              <a:gd name="connsiteY0" fmla="*/ 243840 h 312420"/>
              <a:gd name="connsiteX1" fmla="*/ 91440 w 251460"/>
              <a:gd name="connsiteY1" fmla="*/ 269240 h 312420"/>
              <a:gd name="connsiteX2" fmla="*/ 149860 w 251460"/>
              <a:gd name="connsiteY2" fmla="*/ 312420 h 312420"/>
              <a:gd name="connsiteX3" fmla="*/ 251460 w 251460"/>
              <a:gd name="connsiteY3" fmla="*/ 154940 h 312420"/>
              <a:gd name="connsiteX4" fmla="*/ 203200 w 251460"/>
              <a:gd name="connsiteY4" fmla="*/ 88900 h 312420"/>
              <a:gd name="connsiteX5" fmla="*/ 195580 w 251460"/>
              <a:gd name="connsiteY5" fmla="*/ 25400 h 312420"/>
              <a:gd name="connsiteX6" fmla="*/ 123190 w 251460"/>
              <a:gd name="connsiteY6" fmla="*/ 5715 h 312420"/>
              <a:gd name="connsiteX7" fmla="*/ 15240 w 251460"/>
              <a:gd name="connsiteY7" fmla="*/ 0 h 312420"/>
              <a:gd name="connsiteX8" fmla="*/ 0 w 251460"/>
              <a:gd name="connsiteY8" fmla="*/ 172720 h 312420"/>
              <a:gd name="connsiteX9" fmla="*/ 20320 w 251460"/>
              <a:gd name="connsiteY9" fmla="*/ 243840 h 312420"/>
              <a:gd name="connsiteX0" fmla="*/ 20320 w 251460"/>
              <a:gd name="connsiteY0" fmla="*/ 243840 h 312420"/>
              <a:gd name="connsiteX1" fmla="*/ 91440 w 251460"/>
              <a:gd name="connsiteY1" fmla="*/ 269240 h 312420"/>
              <a:gd name="connsiteX2" fmla="*/ 149860 w 251460"/>
              <a:gd name="connsiteY2" fmla="*/ 312420 h 312420"/>
              <a:gd name="connsiteX3" fmla="*/ 208280 w 251460"/>
              <a:gd name="connsiteY3" fmla="*/ 208280 h 312420"/>
              <a:gd name="connsiteX4" fmla="*/ 251460 w 251460"/>
              <a:gd name="connsiteY4" fmla="*/ 154940 h 312420"/>
              <a:gd name="connsiteX5" fmla="*/ 203200 w 251460"/>
              <a:gd name="connsiteY5" fmla="*/ 88900 h 312420"/>
              <a:gd name="connsiteX6" fmla="*/ 195580 w 251460"/>
              <a:gd name="connsiteY6" fmla="*/ 25400 h 312420"/>
              <a:gd name="connsiteX7" fmla="*/ 123190 w 251460"/>
              <a:gd name="connsiteY7" fmla="*/ 5715 h 312420"/>
              <a:gd name="connsiteX8" fmla="*/ 15240 w 251460"/>
              <a:gd name="connsiteY8" fmla="*/ 0 h 312420"/>
              <a:gd name="connsiteX9" fmla="*/ 0 w 251460"/>
              <a:gd name="connsiteY9" fmla="*/ 172720 h 312420"/>
              <a:gd name="connsiteX10" fmla="*/ 20320 w 251460"/>
              <a:gd name="connsiteY10" fmla="*/ 243840 h 312420"/>
              <a:gd name="connsiteX0" fmla="*/ 20320 w 279400"/>
              <a:gd name="connsiteY0" fmla="*/ 243840 h 312420"/>
              <a:gd name="connsiteX1" fmla="*/ 91440 w 279400"/>
              <a:gd name="connsiteY1" fmla="*/ 269240 h 312420"/>
              <a:gd name="connsiteX2" fmla="*/ 149860 w 279400"/>
              <a:gd name="connsiteY2" fmla="*/ 312420 h 312420"/>
              <a:gd name="connsiteX3" fmla="*/ 279400 w 279400"/>
              <a:gd name="connsiteY3" fmla="*/ 271780 h 312420"/>
              <a:gd name="connsiteX4" fmla="*/ 251460 w 279400"/>
              <a:gd name="connsiteY4" fmla="*/ 154940 h 312420"/>
              <a:gd name="connsiteX5" fmla="*/ 203200 w 279400"/>
              <a:gd name="connsiteY5" fmla="*/ 88900 h 312420"/>
              <a:gd name="connsiteX6" fmla="*/ 195580 w 279400"/>
              <a:gd name="connsiteY6" fmla="*/ 25400 h 312420"/>
              <a:gd name="connsiteX7" fmla="*/ 123190 w 279400"/>
              <a:gd name="connsiteY7" fmla="*/ 5715 h 312420"/>
              <a:gd name="connsiteX8" fmla="*/ 15240 w 279400"/>
              <a:gd name="connsiteY8" fmla="*/ 0 h 312420"/>
              <a:gd name="connsiteX9" fmla="*/ 0 w 279400"/>
              <a:gd name="connsiteY9" fmla="*/ 172720 h 312420"/>
              <a:gd name="connsiteX10" fmla="*/ 20320 w 279400"/>
              <a:gd name="connsiteY10" fmla="*/ 243840 h 312420"/>
              <a:gd name="connsiteX0" fmla="*/ 20320 w 279400"/>
              <a:gd name="connsiteY0" fmla="*/ 243840 h 312420"/>
              <a:gd name="connsiteX1" fmla="*/ 91440 w 279400"/>
              <a:gd name="connsiteY1" fmla="*/ 269240 h 312420"/>
              <a:gd name="connsiteX2" fmla="*/ 149860 w 279400"/>
              <a:gd name="connsiteY2" fmla="*/ 312420 h 312420"/>
              <a:gd name="connsiteX3" fmla="*/ 210820 w 279400"/>
              <a:gd name="connsiteY3" fmla="*/ 284480 h 312420"/>
              <a:gd name="connsiteX4" fmla="*/ 279400 w 279400"/>
              <a:gd name="connsiteY4" fmla="*/ 271780 h 312420"/>
              <a:gd name="connsiteX5" fmla="*/ 251460 w 279400"/>
              <a:gd name="connsiteY5" fmla="*/ 154940 h 312420"/>
              <a:gd name="connsiteX6" fmla="*/ 203200 w 279400"/>
              <a:gd name="connsiteY6" fmla="*/ 88900 h 312420"/>
              <a:gd name="connsiteX7" fmla="*/ 195580 w 279400"/>
              <a:gd name="connsiteY7" fmla="*/ 25400 h 312420"/>
              <a:gd name="connsiteX8" fmla="*/ 123190 w 279400"/>
              <a:gd name="connsiteY8" fmla="*/ 5715 h 312420"/>
              <a:gd name="connsiteX9" fmla="*/ 15240 w 279400"/>
              <a:gd name="connsiteY9" fmla="*/ 0 h 312420"/>
              <a:gd name="connsiteX10" fmla="*/ 0 w 279400"/>
              <a:gd name="connsiteY10" fmla="*/ 172720 h 312420"/>
              <a:gd name="connsiteX11" fmla="*/ 20320 w 279400"/>
              <a:gd name="connsiteY11" fmla="*/ 243840 h 312420"/>
              <a:gd name="connsiteX0" fmla="*/ 20320 w 279400"/>
              <a:gd name="connsiteY0" fmla="*/ 243840 h 312420"/>
              <a:gd name="connsiteX1" fmla="*/ 91440 w 279400"/>
              <a:gd name="connsiteY1" fmla="*/ 269240 h 312420"/>
              <a:gd name="connsiteX2" fmla="*/ 149860 w 279400"/>
              <a:gd name="connsiteY2" fmla="*/ 312420 h 312420"/>
              <a:gd name="connsiteX3" fmla="*/ 256540 w 279400"/>
              <a:gd name="connsiteY3" fmla="*/ 292100 h 312420"/>
              <a:gd name="connsiteX4" fmla="*/ 279400 w 279400"/>
              <a:gd name="connsiteY4" fmla="*/ 271780 h 312420"/>
              <a:gd name="connsiteX5" fmla="*/ 251460 w 279400"/>
              <a:gd name="connsiteY5" fmla="*/ 154940 h 312420"/>
              <a:gd name="connsiteX6" fmla="*/ 203200 w 279400"/>
              <a:gd name="connsiteY6" fmla="*/ 88900 h 312420"/>
              <a:gd name="connsiteX7" fmla="*/ 195580 w 279400"/>
              <a:gd name="connsiteY7" fmla="*/ 25400 h 312420"/>
              <a:gd name="connsiteX8" fmla="*/ 123190 w 279400"/>
              <a:gd name="connsiteY8" fmla="*/ 5715 h 312420"/>
              <a:gd name="connsiteX9" fmla="*/ 15240 w 279400"/>
              <a:gd name="connsiteY9" fmla="*/ 0 h 312420"/>
              <a:gd name="connsiteX10" fmla="*/ 0 w 279400"/>
              <a:gd name="connsiteY10" fmla="*/ 172720 h 312420"/>
              <a:gd name="connsiteX11" fmla="*/ 20320 w 279400"/>
              <a:gd name="connsiteY11" fmla="*/ 243840 h 312420"/>
              <a:gd name="connsiteX0" fmla="*/ 20320 w 279400"/>
              <a:gd name="connsiteY0" fmla="*/ 243840 h 312420"/>
              <a:gd name="connsiteX1" fmla="*/ 91440 w 279400"/>
              <a:gd name="connsiteY1" fmla="*/ 269240 h 312420"/>
              <a:gd name="connsiteX2" fmla="*/ 149860 w 279400"/>
              <a:gd name="connsiteY2" fmla="*/ 312420 h 312420"/>
              <a:gd name="connsiteX3" fmla="*/ 256540 w 279400"/>
              <a:gd name="connsiteY3" fmla="*/ 292100 h 312420"/>
              <a:gd name="connsiteX4" fmla="*/ 205740 w 279400"/>
              <a:gd name="connsiteY4" fmla="*/ 307340 h 312420"/>
              <a:gd name="connsiteX5" fmla="*/ 279400 w 279400"/>
              <a:gd name="connsiteY5" fmla="*/ 271780 h 312420"/>
              <a:gd name="connsiteX6" fmla="*/ 251460 w 279400"/>
              <a:gd name="connsiteY6" fmla="*/ 154940 h 312420"/>
              <a:gd name="connsiteX7" fmla="*/ 203200 w 279400"/>
              <a:gd name="connsiteY7" fmla="*/ 88900 h 312420"/>
              <a:gd name="connsiteX8" fmla="*/ 195580 w 279400"/>
              <a:gd name="connsiteY8" fmla="*/ 25400 h 312420"/>
              <a:gd name="connsiteX9" fmla="*/ 123190 w 279400"/>
              <a:gd name="connsiteY9" fmla="*/ 5715 h 312420"/>
              <a:gd name="connsiteX10" fmla="*/ 15240 w 279400"/>
              <a:gd name="connsiteY10" fmla="*/ 0 h 312420"/>
              <a:gd name="connsiteX11" fmla="*/ 0 w 279400"/>
              <a:gd name="connsiteY11" fmla="*/ 172720 h 312420"/>
              <a:gd name="connsiteX12" fmla="*/ 20320 w 279400"/>
              <a:gd name="connsiteY12" fmla="*/ 243840 h 312420"/>
              <a:gd name="connsiteX0" fmla="*/ 20320 w 312420"/>
              <a:gd name="connsiteY0" fmla="*/ 243840 h 406400"/>
              <a:gd name="connsiteX1" fmla="*/ 91440 w 312420"/>
              <a:gd name="connsiteY1" fmla="*/ 269240 h 406400"/>
              <a:gd name="connsiteX2" fmla="*/ 149860 w 312420"/>
              <a:gd name="connsiteY2" fmla="*/ 312420 h 406400"/>
              <a:gd name="connsiteX3" fmla="*/ 256540 w 312420"/>
              <a:gd name="connsiteY3" fmla="*/ 292100 h 406400"/>
              <a:gd name="connsiteX4" fmla="*/ 312420 w 312420"/>
              <a:gd name="connsiteY4" fmla="*/ 406400 h 406400"/>
              <a:gd name="connsiteX5" fmla="*/ 279400 w 312420"/>
              <a:gd name="connsiteY5" fmla="*/ 271780 h 406400"/>
              <a:gd name="connsiteX6" fmla="*/ 251460 w 312420"/>
              <a:gd name="connsiteY6" fmla="*/ 154940 h 406400"/>
              <a:gd name="connsiteX7" fmla="*/ 203200 w 312420"/>
              <a:gd name="connsiteY7" fmla="*/ 88900 h 406400"/>
              <a:gd name="connsiteX8" fmla="*/ 195580 w 312420"/>
              <a:gd name="connsiteY8" fmla="*/ 25400 h 406400"/>
              <a:gd name="connsiteX9" fmla="*/ 123190 w 312420"/>
              <a:gd name="connsiteY9" fmla="*/ 5715 h 406400"/>
              <a:gd name="connsiteX10" fmla="*/ 15240 w 312420"/>
              <a:gd name="connsiteY10" fmla="*/ 0 h 406400"/>
              <a:gd name="connsiteX11" fmla="*/ 0 w 312420"/>
              <a:gd name="connsiteY11" fmla="*/ 172720 h 406400"/>
              <a:gd name="connsiteX12" fmla="*/ 20320 w 312420"/>
              <a:gd name="connsiteY12" fmla="*/ 243840 h 406400"/>
              <a:gd name="connsiteX0" fmla="*/ 20320 w 312420"/>
              <a:gd name="connsiteY0" fmla="*/ 243840 h 485140"/>
              <a:gd name="connsiteX1" fmla="*/ 91440 w 312420"/>
              <a:gd name="connsiteY1" fmla="*/ 269240 h 485140"/>
              <a:gd name="connsiteX2" fmla="*/ 149860 w 312420"/>
              <a:gd name="connsiteY2" fmla="*/ 312420 h 485140"/>
              <a:gd name="connsiteX3" fmla="*/ 248920 w 312420"/>
              <a:gd name="connsiteY3" fmla="*/ 485140 h 485140"/>
              <a:gd name="connsiteX4" fmla="*/ 312420 w 312420"/>
              <a:gd name="connsiteY4" fmla="*/ 406400 h 485140"/>
              <a:gd name="connsiteX5" fmla="*/ 279400 w 312420"/>
              <a:gd name="connsiteY5" fmla="*/ 271780 h 485140"/>
              <a:gd name="connsiteX6" fmla="*/ 251460 w 312420"/>
              <a:gd name="connsiteY6" fmla="*/ 154940 h 485140"/>
              <a:gd name="connsiteX7" fmla="*/ 203200 w 312420"/>
              <a:gd name="connsiteY7" fmla="*/ 88900 h 485140"/>
              <a:gd name="connsiteX8" fmla="*/ 195580 w 312420"/>
              <a:gd name="connsiteY8" fmla="*/ 25400 h 485140"/>
              <a:gd name="connsiteX9" fmla="*/ 123190 w 312420"/>
              <a:gd name="connsiteY9" fmla="*/ 5715 h 485140"/>
              <a:gd name="connsiteX10" fmla="*/ 15240 w 312420"/>
              <a:gd name="connsiteY10" fmla="*/ 0 h 485140"/>
              <a:gd name="connsiteX11" fmla="*/ 0 w 312420"/>
              <a:gd name="connsiteY11" fmla="*/ 172720 h 485140"/>
              <a:gd name="connsiteX12" fmla="*/ 20320 w 312420"/>
              <a:gd name="connsiteY12" fmla="*/ 243840 h 485140"/>
              <a:gd name="connsiteX0" fmla="*/ 20320 w 312420"/>
              <a:gd name="connsiteY0" fmla="*/ 243840 h 431800"/>
              <a:gd name="connsiteX1" fmla="*/ 91440 w 312420"/>
              <a:gd name="connsiteY1" fmla="*/ 269240 h 431800"/>
              <a:gd name="connsiteX2" fmla="*/ 149860 w 312420"/>
              <a:gd name="connsiteY2" fmla="*/ 312420 h 431800"/>
              <a:gd name="connsiteX3" fmla="*/ 231140 w 312420"/>
              <a:gd name="connsiteY3" fmla="*/ 431800 h 431800"/>
              <a:gd name="connsiteX4" fmla="*/ 312420 w 312420"/>
              <a:gd name="connsiteY4" fmla="*/ 406400 h 431800"/>
              <a:gd name="connsiteX5" fmla="*/ 279400 w 312420"/>
              <a:gd name="connsiteY5" fmla="*/ 271780 h 431800"/>
              <a:gd name="connsiteX6" fmla="*/ 251460 w 312420"/>
              <a:gd name="connsiteY6" fmla="*/ 154940 h 431800"/>
              <a:gd name="connsiteX7" fmla="*/ 203200 w 312420"/>
              <a:gd name="connsiteY7" fmla="*/ 88900 h 431800"/>
              <a:gd name="connsiteX8" fmla="*/ 195580 w 312420"/>
              <a:gd name="connsiteY8" fmla="*/ 25400 h 431800"/>
              <a:gd name="connsiteX9" fmla="*/ 123190 w 312420"/>
              <a:gd name="connsiteY9" fmla="*/ 5715 h 431800"/>
              <a:gd name="connsiteX10" fmla="*/ 15240 w 312420"/>
              <a:gd name="connsiteY10" fmla="*/ 0 h 431800"/>
              <a:gd name="connsiteX11" fmla="*/ 0 w 312420"/>
              <a:gd name="connsiteY11" fmla="*/ 172720 h 431800"/>
              <a:gd name="connsiteX12" fmla="*/ 20320 w 312420"/>
              <a:gd name="connsiteY12" fmla="*/ 243840 h 431800"/>
              <a:gd name="connsiteX0" fmla="*/ 20320 w 312420"/>
              <a:gd name="connsiteY0" fmla="*/ 243840 h 431800"/>
              <a:gd name="connsiteX1" fmla="*/ 91440 w 312420"/>
              <a:gd name="connsiteY1" fmla="*/ 269240 h 431800"/>
              <a:gd name="connsiteX2" fmla="*/ 149860 w 312420"/>
              <a:gd name="connsiteY2" fmla="*/ 312420 h 431800"/>
              <a:gd name="connsiteX3" fmla="*/ 231140 w 312420"/>
              <a:gd name="connsiteY3" fmla="*/ 431800 h 431800"/>
              <a:gd name="connsiteX4" fmla="*/ 271780 w 312420"/>
              <a:gd name="connsiteY4" fmla="*/ 415925 h 431800"/>
              <a:gd name="connsiteX5" fmla="*/ 312420 w 312420"/>
              <a:gd name="connsiteY5" fmla="*/ 406400 h 431800"/>
              <a:gd name="connsiteX6" fmla="*/ 279400 w 312420"/>
              <a:gd name="connsiteY6" fmla="*/ 271780 h 431800"/>
              <a:gd name="connsiteX7" fmla="*/ 251460 w 312420"/>
              <a:gd name="connsiteY7" fmla="*/ 154940 h 431800"/>
              <a:gd name="connsiteX8" fmla="*/ 203200 w 312420"/>
              <a:gd name="connsiteY8" fmla="*/ 88900 h 431800"/>
              <a:gd name="connsiteX9" fmla="*/ 195580 w 312420"/>
              <a:gd name="connsiteY9" fmla="*/ 25400 h 431800"/>
              <a:gd name="connsiteX10" fmla="*/ 123190 w 312420"/>
              <a:gd name="connsiteY10" fmla="*/ 5715 h 431800"/>
              <a:gd name="connsiteX11" fmla="*/ 15240 w 312420"/>
              <a:gd name="connsiteY11" fmla="*/ 0 h 431800"/>
              <a:gd name="connsiteX12" fmla="*/ 0 w 312420"/>
              <a:gd name="connsiteY12" fmla="*/ 172720 h 431800"/>
              <a:gd name="connsiteX13" fmla="*/ 20320 w 312420"/>
              <a:gd name="connsiteY13" fmla="*/ 243840 h 431800"/>
              <a:gd name="connsiteX0" fmla="*/ 20320 w 312420"/>
              <a:gd name="connsiteY0" fmla="*/ 243840 h 457835"/>
              <a:gd name="connsiteX1" fmla="*/ 91440 w 312420"/>
              <a:gd name="connsiteY1" fmla="*/ 269240 h 457835"/>
              <a:gd name="connsiteX2" fmla="*/ 149860 w 312420"/>
              <a:gd name="connsiteY2" fmla="*/ 312420 h 457835"/>
              <a:gd name="connsiteX3" fmla="*/ 231140 w 312420"/>
              <a:gd name="connsiteY3" fmla="*/ 431800 h 457835"/>
              <a:gd name="connsiteX4" fmla="*/ 267970 w 312420"/>
              <a:gd name="connsiteY4" fmla="*/ 457835 h 457835"/>
              <a:gd name="connsiteX5" fmla="*/ 312420 w 312420"/>
              <a:gd name="connsiteY5" fmla="*/ 406400 h 457835"/>
              <a:gd name="connsiteX6" fmla="*/ 279400 w 312420"/>
              <a:gd name="connsiteY6" fmla="*/ 271780 h 457835"/>
              <a:gd name="connsiteX7" fmla="*/ 251460 w 312420"/>
              <a:gd name="connsiteY7" fmla="*/ 154940 h 457835"/>
              <a:gd name="connsiteX8" fmla="*/ 203200 w 312420"/>
              <a:gd name="connsiteY8" fmla="*/ 88900 h 457835"/>
              <a:gd name="connsiteX9" fmla="*/ 195580 w 312420"/>
              <a:gd name="connsiteY9" fmla="*/ 25400 h 457835"/>
              <a:gd name="connsiteX10" fmla="*/ 123190 w 312420"/>
              <a:gd name="connsiteY10" fmla="*/ 5715 h 457835"/>
              <a:gd name="connsiteX11" fmla="*/ 15240 w 312420"/>
              <a:gd name="connsiteY11" fmla="*/ 0 h 457835"/>
              <a:gd name="connsiteX12" fmla="*/ 0 w 312420"/>
              <a:gd name="connsiteY12" fmla="*/ 172720 h 457835"/>
              <a:gd name="connsiteX13" fmla="*/ 20320 w 312420"/>
              <a:gd name="connsiteY13" fmla="*/ 243840 h 457835"/>
              <a:gd name="connsiteX0" fmla="*/ 20320 w 312420"/>
              <a:gd name="connsiteY0" fmla="*/ 243840 h 457835"/>
              <a:gd name="connsiteX1" fmla="*/ 91440 w 312420"/>
              <a:gd name="connsiteY1" fmla="*/ 269240 h 457835"/>
              <a:gd name="connsiteX2" fmla="*/ 149860 w 312420"/>
              <a:gd name="connsiteY2" fmla="*/ 312420 h 457835"/>
              <a:gd name="connsiteX3" fmla="*/ 231140 w 312420"/>
              <a:gd name="connsiteY3" fmla="*/ 431800 h 457835"/>
              <a:gd name="connsiteX4" fmla="*/ 243205 w 312420"/>
              <a:gd name="connsiteY4" fmla="*/ 444500 h 457835"/>
              <a:gd name="connsiteX5" fmla="*/ 267970 w 312420"/>
              <a:gd name="connsiteY5" fmla="*/ 457835 h 457835"/>
              <a:gd name="connsiteX6" fmla="*/ 312420 w 312420"/>
              <a:gd name="connsiteY6" fmla="*/ 406400 h 457835"/>
              <a:gd name="connsiteX7" fmla="*/ 279400 w 312420"/>
              <a:gd name="connsiteY7" fmla="*/ 271780 h 457835"/>
              <a:gd name="connsiteX8" fmla="*/ 251460 w 312420"/>
              <a:gd name="connsiteY8" fmla="*/ 154940 h 457835"/>
              <a:gd name="connsiteX9" fmla="*/ 203200 w 312420"/>
              <a:gd name="connsiteY9" fmla="*/ 88900 h 457835"/>
              <a:gd name="connsiteX10" fmla="*/ 195580 w 312420"/>
              <a:gd name="connsiteY10" fmla="*/ 25400 h 457835"/>
              <a:gd name="connsiteX11" fmla="*/ 123190 w 312420"/>
              <a:gd name="connsiteY11" fmla="*/ 5715 h 457835"/>
              <a:gd name="connsiteX12" fmla="*/ 15240 w 312420"/>
              <a:gd name="connsiteY12" fmla="*/ 0 h 457835"/>
              <a:gd name="connsiteX13" fmla="*/ 0 w 312420"/>
              <a:gd name="connsiteY13" fmla="*/ 172720 h 457835"/>
              <a:gd name="connsiteX14" fmla="*/ 20320 w 312420"/>
              <a:gd name="connsiteY14" fmla="*/ 243840 h 457835"/>
              <a:gd name="connsiteX0" fmla="*/ 20320 w 312420"/>
              <a:gd name="connsiteY0" fmla="*/ 243840 h 621665"/>
              <a:gd name="connsiteX1" fmla="*/ 91440 w 312420"/>
              <a:gd name="connsiteY1" fmla="*/ 269240 h 621665"/>
              <a:gd name="connsiteX2" fmla="*/ 149860 w 312420"/>
              <a:gd name="connsiteY2" fmla="*/ 312420 h 621665"/>
              <a:gd name="connsiteX3" fmla="*/ 231140 w 312420"/>
              <a:gd name="connsiteY3" fmla="*/ 431800 h 621665"/>
              <a:gd name="connsiteX4" fmla="*/ 140335 w 312420"/>
              <a:gd name="connsiteY4" fmla="*/ 621665 h 621665"/>
              <a:gd name="connsiteX5" fmla="*/ 267970 w 312420"/>
              <a:gd name="connsiteY5" fmla="*/ 457835 h 621665"/>
              <a:gd name="connsiteX6" fmla="*/ 312420 w 312420"/>
              <a:gd name="connsiteY6" fmla="*/ 406400 h 621665"/>
              <a:gd name="connsiteX7" fmla="*/ 279400 w 312420"/>
              <a:gd name="connsiteY7" fmla="*/ 271780 h 621665"/>
              <a:gd name="connsiteX8" fmla="*/ 251460 w 312420"/>
              <a:gd name="connsiteY8" fmla="*/ 154940 h 621665"/>
              <a:gd name="connsiteX9" fmla="*/ 203200 w 312420"/>
              <a:gd name="connsiteY9" fmla="*/ 88900 h 621665"/>
              <a:gd name="connsiteX10" fmla="*/ 195580 w 312420"/>
              <a:gd name="connsiteY10" fmla="*/ 25400 h 621665"/>
              <a:gd name="connsiteX11" fmla="*/ 123190 w 312420"/>
              <a:gd name="connsiteY11" fmla="*/ 5715 h 621665"/>
              <a:gd name="connsiteX12" fmla="*/ 15240 w 312420"/>
              <a:gd name="connsiteY12" fmla="*/ 0 h 621665"/>
              <a:gd name="connsiteX13" fmla="*/ 0 w 312420"/>
              <a:gd name="connsiteY13" fmla="*/ 172720 h 621665"/>
              <a:gd name="connsiteX14" fmla="*/ 20320 w 312420"/>
              <a:gd name="connsiteY14" fmla="*/ 243840 h 621665"/>
              <a:gd name="connsiteX0" fmla="*/ 20320 w 312420"/>
              <a:gd name="connsiteY0" fmla="*/ 243840 h 621665"/>
              <a:gd name="connsiteX1" fmla="*/ 91440 w 312420"/>
              <a:gd name="connsiteY1" fmla="*/ 269240 h 621665"/>
              <a:gd name="connsiteX2" fmla="*/ 149860 w 312420"/>
              <a:gd name="connsiteY2" fmla="*/ 312420 h 621665"/>
              <a:gd name="connsiteX3" fmla="*/ 231140 w 312420"/>
              <a:gd name="connsiteY3" fmla="*/ 431800 h 621665"/>
              <a:gd name="connsiteX4" fmla="*/ 205105 w 312420"/>
              <a:gd name="connsiteY4" fmla="*/ 484505 h 621665"/>
              <a:gd name="connsiteX5" fmla="*/ 140335 w 312420"/>
              <a:gd name="connsiteY5" fmla="*/ 621665 h 621665"/>
              <a:gd name="connsiteX6" fmla="*/ 267970 w 312420"/>
              <a:gd name="connsiteY6" fmla="*/ 457835 h 621665"/>
              <a:gd name="connsiteX7" fmla="*/ 312420 w 312420"/>
              <a:gd name="connsiteY7" fmla="*/ 406400 h 621665"/>
              <a:gd name="connsiteX8" fmla="*/ 279400 w 312420"/>
              <a:gd name="connsiteY8" fmla="*/ 271780 h 621665"/>
              <a:gd name="connsiteX9" fmla="*/ 251460 w 312420"/>
              <a:gd name="connsiteY9" fmla="*/ 154940 h 621665"/>
              <a:gd name="connsiteX10" fmla="*/ 203200 w 312420"/>
              <a:gd name="connsiteY10" fmla="*/ 88900 h 621665"/>
              <a:gd name="connsiteX11" fmla="*/ 195580 w 312420"/>
              <a:gd name="connsiteY11" fmla="*/ 25400 h 621665"/>
              <a:gd name="connsiteX12" fmla="*/ 123190 w 312420"/>
              <a:gd name="connsiteY12" fmla="*/ 5715 h 621665"/>
              <a:gd name="connsiteX13" fmla="*/ 15240 w 312420"/>
              <a:gd name="connsiteY13" fmla="*/ 0 h 621665"/>
              <a:gd name="connsiteX14" fmla="*/ 0 w 312420"/>
              <a:gd name="connsiteY14" fmla="*/ 172720 h 621665"/>
              <a:gd name="connsiteX15" fmla="*/ 20320 w 312420"/>
              <a:gd name="connsiteY15" fmla="*/ 243840 h 621665"/>
              <a:gd name="connsiteX0" fmla="*/ 20320 w 312420"/>
              <a:gd name="connsiteY0" fmla="*/ 243840 h 621665"/>
              <a:gd name="connsiteX1" fmla="*/ 91440 w 312420"/>
              <a:gd name="connsiteY1" fmla="*/ 269240 h 621665"/>
              <a:gd name="connsiteX2" fmla="*/ 149860 w 312420"/>
              <a:gd name="connsiteY2" fmla="*/ 312420 h 621665"/>
              <a:gd name="connsiteX3" fmla="*/ 231140 w 312420"/>
              <a:gd name="connsiteY3" fmla="*/ 431800 h 621665"/>
              <a:gd name="connsiteX4" fmla="*/ 231775 w 312420"/>
              <a:gd name="connsiteY4" fmla="*/ 482600 h 621665"/>
              <a:gd name="connsiteX5" fmla="*/ 140335 w 312420"/>
              <a:gd name="connsiteY5" fmla="*/ 621665 h 621665"/>
              <a:gd name="connsiteX6" fmla="*/ 267970 w 312420"/>
              <a:gd name="connsiteY6" fmla="*/ 457835 h 621665"/>
              <a:gd name="connsiteX7" fmla="*/ 312420 w 312420"/>
              <a:gd name="connsiteY7" fmla="*/ 406400 h 621665"/>
              <a:gd name="connsiteX8" fmla="*/ 279400 w 312420"/>
              <a:gd name="connsiteY8" fmla="*/ 271780 h 621665"/>
              <a:gd name="connsiteX9" fmla="*/ 251460 w 312420"/>
              <a:gd name="connsiteY9" fmla="*/ 154940 h 621665"/>
              <a:gd name="connsiteX10" fmla="*/ 203200 w 312420"/>
              <a:gd name="connsiteY10" fmla="*/ 88900 h 621665"/>
              <a:gd name="connsiteX11" fmla="*/ 195580 w 312420"/>
              <a:gd name="connsiteY11" fmla="*/ 25400 h 621665"/>
              <a:gd name="connsiteX12" fmla="*/ 123190 w 312420"/>
              <a:gd name="connsiteY12" fmla="*/ 5715 h 621665"/>
              <a:gd name="connsiteX13" fmla="*/ 15240 w 312420"/>
              <a:gd name="connsiteY13" fmla="*/ 0 h 621665"/>
              <a:gd name="connsiteX14" fmla="*/ 0 w 312420"/>
              <a:gd name="connsiteY14" fmla="*/ 172720 h 621665"/>
              <a:gd name="connsiteX15" fmla="*/ 20320 w 312420"/>
              <a:gd name="connsiteY15" fmla="*/ 243840 h 621665"/>
              <a:gd name="connsiteX0" fmla="*/ 20320 w 312420"/>
              <a:gd name="connsiteY0" fmla="*/ 243840 h 621665"/>
              <a:gd name="connsiteX1" fmla="*/ 91440 w 312420"/>
              <a:gd name="connsiteY1" fmla="*/ 269240 h 621665"/>
              <a:gd name="connsiteX2" fmla="*/ 149860 w 312420"/>
              <a:gd name="connsiteY2" fmla="*/ 312420 h 621665"/>
              <a:gd name="connsiteX3" fmla="*/ 231140 w 312420"/>
              <a:gd name="connsiteY3" fmla="*/ 431800 h 621665"/>
              <a:gd name="connsiteX4" fmla="*/ 231775 w 312420"/>
              <a:gd name="connsiteY4" fmla="*/ 482600 h 621665"/>
              <a:gd name="connsiteX5" fmla="*/ 140335 w 312420"/>
              <a:gd name="connsiteY5" fmla="*/ 621665 h 621665"/>
              <a:gd name="connsiteX6" fmla="*/ 229870 w 312420"/>
              <a:gd name="connsiteY6" fmla="*/ 507365 h 621665"/>
              <a:gd name="connsiteX7" fmla="*/ 267970 w 312420"/>
              <a:gd name="connsiteY7" fmla="*/ 457835 h 621665"/>
              <a:gd name="connsiteX8" fmla="*/ 312420 w 312420"/>
              <a:gd name="connsiteY8" fmla="*/ 406400 h 621665"/>
              <a:gd name="connsiteX9" fmla="*/ 279400 w 312420"/>
              <a:gd name="connsiteY9" fmla="*/ 271780 h 621665"/>
              <a:gd name="connsiteX10" fmla="*/ 251460 w 312420"/>
              <a:gd name="connsiteY10" fmla="*/ 154940 h 621665"/>
              <a:gd name="connsiteX11" fmla="*/ 203200 w 312420"/>
              <a:gd name="connsiteY11" fmla="*/ 88900 h 621665"/>
              <a:gd name="connsiteX12" fmla="*/ 195580 w 312420"/>
              <a:gd name="connsiteY12" fmla="*/ 25400 h 621665"/>
              <a:gd name="connsiteX13" fmla="*/ 123190 w 312420"/>
              <a:gd name="connsiteY13" fmla="*/ 5715 h 621665"/>
              <a:gd name="connsiteX14" fmla="*/ 15240 w 312420"/>
              <a:gd name="connsiteY14" fmla="*/ 0 h 621665"/>
              <a:gd name="connsiteX15" fmla="*/ 0 w 312420"/>
              <a:gd name="connsiteY15" fmla="*/ 172720 h 621665"/>
              <a:gd name="connsiteX16" fmla="*/ 20320 w 312420"/>
              <a:gd name="connsiteY16" fmla="*/ 243840 h 621665"/>
              <a:gd name="connsiteX0" fmla="*/ 20320 w 312420"/>
              <a:gd name="connsiteY0" fmla="*/ 243840 h 621665"/>
              <a:gd name="connsiteX1" fmla="*/ 91440 w 312420"/>
              <a:gd name="connsiteY1" fmla="*/ 269240 h 621665"/>
              <a:gd name="connsiteX2" fmla="*/ 149860 w 312420"/>
              <a:gd name="connsiteY2" fmla="*/ 312420 h 621665"/>
              <a:gd name="connsiteX3" fmla="*/ 231140 w 312420"/>
              <a:gd name="connsiteY3" fmla="*/ 431800 h 621665"/>
              <a:gd name="connsiteX4" fmla="*/ 231775 w 312420"/>
              <a:gd name="connsiteY4" fmla="*/ 482600 h 621665"/>
              <a:gd name="connsiteX5" fmla="*/ 140335 w 312420"/>
              <a:gd name="connsiteY5" fmla="*/ 621665 h 621665"/>
              <a:gd name="connsiteX6" fmla="*/ 302260 w 312420"/>
              <a:gd name="connsiteY6" fmla="*/ 615950 h 621665"/>
              <a:gd name="connsiteX7" fmla="*/ 267970 w 312420"/>
              <a:gd name="connsiteY7" fmla="*/ 457835 h 621665"/>
              <a:gd name="connsiteX8" fmla="*/ 312420 w 312420"/>
              <a:gd name="connsiteY8" fmla="*/ 406400 h 621665"/>
              <a:gd name="connsiteX9" fmla="*/ 279400 w 312420"/>
              <a:gd name="connsiteY9" fmla="*/ 271780 h 621665"/>
              <a:gd name="connsiteX10" fmla="*/ 251460 w 312420"/>
              <a:gd name="connsiteY10" fmla="*/ 154940 h 621665"/>
              <a:gd name="connsiteX11" fmla="*/ 203200 w 312420"/>
              <a:gd name="connsiteY11" fmla="*/ 88900 h 621665"/>
              <a:gd name="connsiteX12" fmla="*/ 195580 w 312420"/>
              <a:gd name="connsiteY12" fmla="*/ 25400 h 621665"/>
              <a:gd name="connsiteX13" fmla="*/ 123190 w 312420"/>
              <a:gd name="connsiteY13" fmla="*/ 5715 h 621665"/>
              <a:gd name="connsiteX14" fmla="*/ 15240 w 312420"/>
              <a:gd name="connsiteY14" fmla="*/ 0 h 621665"/>
              <a:gd name="connsiteX15" fmla="*/ 0 w 312420"/>
              <a:gd name="connsiteY15" fmla="*/ 172720 h 621665"/>
              <a:gd name="connsiteX16" fmla="*/ 20320 w 312420"/>
              <a:gd name="connsiteY16" fmla="*/ 243840 h 621665"/>
              <a:gd name="connsiteX0" fmla="*/ 20320 w 312420"/>
              <a:gd name="connsiteY0" fmla="*/ 243840 h 631190"/>
              <a:gd name="connsiteX1" fmla="*/ 91440 w 312420"/>
              <a:gd name="connsiteY1" fmla="*/ 269240 h 631190"/>
              <a:gd name="connsiteX2" fmla="*/ 149860 w 312420"/>
              <a:gd name="connsiteY2" fmla="*/ 312420 h 631190"/>
              <a:gd name="connsiteX3" fmla="*/ 231140 w 312420"/>
              <a:gd name="connsiteY3" fmla="*/ 431800 h 631190"/>
              <a:gd name="connsiteX4" fmla="*/ 231775 w 312420"/>
              <a:gd name="connsiteY4" fmla="*/ 482600 h 631190"/>
              <a:gd name="connsiteX5" fmla="*/ 77470 w 312420"/>
              <a:gd name="connsiteY5" fmla="*/ 631190 h 631190"/>
              <a:gd name="connsiteX6" fmla="*/ 302260 w 312420"/>
              <a:gd name="connsiteY6" fmla="*/ 615950 h 631190"/>
              <a:gd name="connsiteX7" fmla="*/ 267970 w 312420"/>
              <a:gd name="connsiteY7" fmla="*/ 457835 h 631190"/>
              <a:gd name="connsiteX8" fmla="*/ 312420 w 312420"/>
              <a:gd name="connsiteY8" fmla="*/ 406400 h 631190"/>
              <a:gd name="connsiteX9" fmla="*/ 279400 w 312420"/>
              <a:gd name="connsiteY9" fmla="*/ 271780 h 631190"/>
              <a:gd name="connsiteX10" fmla="*/ 251460 w 312420"/>
              <a:gd name="connsiteY10" fmla="*/ 154940 h 631190"/>
              <a:gd name="connsiteX11" fmla="*/ 203200 w 312420"/>
              <a:gd name="connsiteY11" fmla="*/ 88900 h 631190"/>
              <a:gd name="connsiteX12" fmla="*/ 195580 w 312420"/>
              <a:gd name="connsiteY12" fmla="*/ 25400 h 631190"/>
              <a:gd name="connsiteX13" fmla="*/ 123190 w 312420"/>
              <a:gd name="connsiteY13" fmla="*/ 5715 h 631190"/>
              <a:gd name="connsiteX14" fmla="*/ 15240 w 312420"/>
              <a:gd name="connsiteY14" fmla="*/ 0 h 631190"/>
              <a:gd name="connsiteX15" fmla="*/ 0 w 312420"/>
              <a:gd name="connsiteY15" fmla="*/ 172720 h 631190"/>
              <a:gd name="connsiteX16" fmla="*/ 20320 w 312420"/>
              <a:gd name="connsiteY16" fmla="*/ 243840 h 631190"/>
              <a:gd name="connsiteX0" fmla="*/ 20320 w 312420"/>
              <a:gd name="connsiteY0" fmla="*/ 243840 h 631190"/>
              <a:gd name="connsiteX1" fmla="*/ 91440 w 312420"/>
              <a:gd name="connsiteY1" fmla="*/ 269240 h 631190"/>
              <a:gd name="connsiteX2" fmla="*/ 149860 w 312420"/>
              <a:gd name="connsiteY2" fmla="*/ 312420 h 631190"/>
              <a:gd name="connsiteX3" fmla="*/ 231140 w 312420"/>
              <a:gd name="connsiteY3" fmla="*/ 431800 h 631190"/>
              <a:gd name="connsiteX4" fmla="*/ 231775 w 312420"/>
              <a:gd name="connsiteY4" fmla="*/ 482600 h 631190"/>
              <a:gd name="connsiteX5" fmla="*/ 77470 w 312420"/>
              <a:gd name="connsiteY5" fmla="*/ 631190 h 631190"/>
              <a:gd name="connsiteX6" fmla="*/ 210820 w 312420"/>
              <a:gd name="connsiteY6" fmla="*/ 625474 h 631190"/>
              <a:gd name="connsiteX7" fmla="*/ 302260 w 312420"/>
              <a:gd name="connsiteY7" fmla="*/ 615950 h 631190"/>
              <a:gd name="connsiteX8" fmla="*/ 267970 w 312420"/>
              <a:gd name="connsiteY8" fmla="*/ 457835 h 631190"/>
              <a:gd name="connsiteX9" fmla="*/ 312420 w 312420"/>
              <a:gd name="connsiteY9" fmla="*/ 406400 h 631190"/>
              <a:gd name="connsiteX10" fmla="*/ 279400 w 312420"/>
              <a:gd name="connsiteY10" fmla="*/ 271780 h 631190"/>
              <a:gd name="connsiteX11" fmla="*/ 251460 w 312420"/>
              <a:gd name="connsiteY11" fmla="*/ 154940 h 631190"/>
              <a:gd name="connsiteX12" fmla="*/ 203200 w 312420"/>
              <a:gd name="connsiteY12" fmla="*/ 88900 h 631190"/>
              <a:gd name="connsiteX13" fmla="*/ 195580 w 312420"/>
              <a:gd name="connsiteY13" fmla="*/ 25400 h 631190"/>
              <a:gd name="connsiteX14" fmla="*/ 123190 w 312420"/>
              <a:gd name="connsiteY14" fmla="*/ 5715 h 631190"/>
              <a:gd name="connsiteX15" fmla="*/ 15240 w 312420"/>
              <a:gd name="connsiteY15" fmla="*/ 0 h 631190"/>
              <a:gd name="connsiteX16" fmla="*/ 0 w 312420"/>
              <a:gd name="connsiteY16" fmla="*/ 172720 h 631190"/>
              <a:gd name="connsiteX17" fmla="*/ 20320 w 312420"/>
              <a:gd name="connsiteY17" fmla="*/ 243840 h 631190"/>
              <a:gd name="connsiteX0" fmla="*/ 20320 w 312420"/>
              <a:gd name="connsiteY0" fmla="*/ 243840 h 724534"/>
              <a:gd name="connsiteX1" fmla="*/ 91440 w 312420"/>
              <a:gd name="connsiteY1" fmla="*/ 269240 h 724534"/>
              <a:gd name="connsiteX2" fmla="*/ 149860 w 312420"/>
              <a:gd name="connsiteY2" fmla="*/ 312420 h 724534"/>
              <a:gd name="connsiteX3" fmla="*/ 231140 w 312420"/>
              <a:gd name="connsiteY3" fmla="*/ 431800 h 724534"/>
              <a:gd name="connsiteX4" fmla="*/ 231775 w 312420"/>
              <a:gd name="connsiteY4" fmla="*/ 482600 h 724534"/>
              <a:gd name="connsiteX5" fmla="*/ 77470 w 312420"/>
              <a:gd name="connsiteY5" fmla="*/ 631190 h 724534"/>
              <a:gd name="connsiteX6" fmla="*/ 45085 w 312420"/>
              <a:gd name="connsiteY6" fmla="*/ 724534 h 724534"/>
              <a:gd name="connsiteX7" fmla="*/ 302260 w 312420"/>
              <a:gd name="connsiteY7" fmla="*/ 615950 h 724534"/>
              <a:gd name="connsiteX8" fmla="*/ 267970 w 312420"/>
              <a:gd name="connsiteY8" fmla="*/ 457835 h 724534"/>
              <a:gd name="connsiteX9" fmla="*/ 312420 w 312420"/>
              <a:gd name="connsiteY9" fmla="*/ 406400 h 724534"/>
              <a:gd name="connsiteX10" fmla="*/ 279400 w 312420"/>
              <a:gd name="connsiteY10" fmla="*/ 271780 h 724534"/>
              <a:gd name="connsiteX11" fmla="*/ 251460 w 312420"/>
              <a:gd name="connsiteY11" fmla="*/ 154940 h 724534"/>
              <a:gd name="connsiteX12" fmla="*/ 203200 w 312420"/>
              <a:gd name="connsiteY12" fmla="*/ 88900 h 724534"/>
              <a:gd name="connsiteX13" fmla="*/ 195580 w 312420"/>
              <a:gd name="connsiteY13" fmla="*/ 25400 h 724534"/>
              <a:gd name="connsiteX14" fmla="*/ 123190 w 312420"/>
              <a:gd name="connsiteY14" fmla="*/ 5715 h 724534"/>
              <a:gd name="connsiteX15" fmla="*/ 15240 w 312420"/>
              <a:gd name="connsiteY15" fmla="*/ 0 h 724534"/>
              <a:gd name="connsiteX16" fmla="*/ 0 w 312420"/>
              <a:gd name="connsiteY16" fmla="*/ 172720 h 724534"/>
              <a:gd name="connsiteX17" fmla="*/ 20320 w 312420"/>
              <a:gd name="connsiteY17" fmla="*/ 243840 h 724534"/>
              <a:gd name="connsiteX0" fmla="*/ 20320 w 312420"/>
              <a:gd name="connsiteY0" fmla="*/ 243840 h 724534"/>
              <a:gd name="connsiteX1" fmla="*/ 91440 w 312420"/>
              <a:gd name="connsiteY1" fmla="*/ 269240 h 724534"/>
              <a:gd name="connsiteX2" fmla="*/ 149860 w 312420"/>
              <a:gd name="connsiteY2" fmla="*/ 312420 h 724534"/>
              <a:gd name="connsiteX3" fmla="*/ 231140 w 312420"/>
              <a:gd name="connsiteY3" fmla="*/ 431800 h 724534"/>
              <a:gd name="connsiteX4" fmla="*/ 231775 w 312420"/>
              <a:gd name="connsiteY4" fmla="*/ 482600 h 724534"/>
              <a:gd name="connsiteX5" fmla="*/ 77470 w 312420"/>
              <a:gd name="connsiteY5" fmla="*/ 631190 h 724534"/>
              <a:gd name="connsiteX6" fmla="*/ 45085 w 312420"/>
              <a:gd name="connsiteY6" fmla="*/ 724534 h 724534"/>
              <a:gd name="connsiteX7" fmla="*/ 128905 w 312420"/>
              <a:gd name="connsiteY7" fmla="*/ 633095 h 724534"/>
              <a:gd name="connsiteX8" fmla="*/ 267970 w 312420"/>
              <a:gd name="connsiteY8" fmla="*/ 457835 h 724534"/>
              <a:gd name="connsiteX9" fmla="*/ 312420 w 312420"/>
              <a:gd name="connsiteY9" fmla="*/ 406400 h 724534"/>
              <a:gd name="connsiteX10" fmla="*/ 279400 w 312420"/>
              <a:gd name="connsiteY10" fmla="*/ 271780 h 724534"/>
              <a:gd name="connsiteX11" fmla="*/ 251460 w 312420"/>
              <a:gd name="connsiteY11" fmla="*/ 154940 h 724534"/>
              <a:gd name="connsiteX12" fmla="*/ 203200 w 312420"/>
              <a:gd name="connsiteY12" fmla="*/ 88900 h 724534"/>
              <a:gd name="connsiteX13" fmla="*/ 195580 w 312420"/>
              <a:gd name="connsiteY13" fmla="*/ 25400 h 724534"/>
              <a:gd name="connsiteX14" fmla="*/ 123190 w 312420"/>
              <a:gd name="connsiteY14" fmla="*/ 5715 h 724534"/>
              <a:gd name="connsiteX15" fmla="*/ 15240 w 312420"/>
              <a:gd name="connsiteY15" fmla="*/ 0 h 724534"/>
              <a:gd name="connsiteX16" fmla="*/ 0 w 312420"/>
              <a:gd name="connsiteY16" fmla="*/ 172720 h 724534"/>
              <a:gd name="connsiteX17" fmla="*/ 20320 w 312420"/>
              <a:gd name="connsiteY17" fmla="*/ 243840 h 724534"/>
              <a:gd name="connsiteX0" fmla="*/ 20320 w 312420"/>
              <a:gd name="connsiteY0" fmla="*/ 243840 h 724534"/>
              <a:gd name="connsiteX1" fmla="*/ 91440 w 312420"/>
              <a:gd name="connsiteY1" fmla="*/ 269240 h 724534"/>
              <a:gd name="connsiteX2" fmla="*/ 149860 w 312420"/>
              <a:gd name="connsiteY2" fmla="*/ 312420 h 724534"/>
              <a:gd name="connsiteX3" fmla="*/ 231140 w 312420"/>
              <a:gd name="connsiteY3" fmla="*/ 431800 h 724534"/>
              <a:gd name="connsiteX4" fmla="*/ 231775 w 312420"/>
              <a:gd name="connsiteY4" fmla="*/ 482600 h 724534"/>
              <a:gd name="connsiteX5" fmla="*/ 77470 w 312420"/>
              <a:gd name="connsiteY5" fmla="*/ 631190 h 724534"/>
              <a:gd name="connsiteX6" fmla="*/ 45085 w 312420"/>
              <a:gd name="connsiteY6" fmla="*/ 724534 h 724534"/>
              <a:gd name="connsiteX7" fmla="*/ 106045 w 312420"/>
              <a:gd name="connsiteY7" fmla="*/ 650240 h 724534"/>
              <a:gd name="connsiteX8" fmla="*/ 267970 w 312420"/>
              <a:gd name="connsiteY8" fmla="*/ 457835 h 724534"/>
              <a:gd name="connsiteX9" fmla="*/ 312420 w 312420"/>
              <a:gd name="connsiteY9" fmla="*/ 406400 h 724534"/>
              <a:gd name="connsiteX10" fmla="*/ 279400 w 312420"/>
              <a:gd name="connsiteY10" fmla="*/ 271780 h 724534"/>
              <a:gd name="connsiteX11" fmla="*/ 251460 w 312420"/>
              <a:gd name="connsiteY11" fmla="*/ 154940 h 724534"/>
              <a:gd name="connsiteX12" fmla="*/ 203200 w 312420"/>
              <a:gd name="connsiteY12" fmla="*/ 88900 h 724534"/>
              <a:gd name="connsiteX13" fmla="*/ 195580 w 312420"/>
              <a:gd name="connsiteY13" fmla="*/ 25400 h 724534"/>
              <a:gd name="connsiteX14" fmla="*/ 123190 w 312420"/>
              <a:gd name="connsiteY14" fmla="*/ 5715 h 724534"/>
              <a:gd name="connsiteX15" fmla="*/ 15240 w 312420"/>
              <a:gd name="connsiteY15" fmla="*/ 0 h 724534"/>
              <a:gd name="connsiteX16" fmla="*/ 0 w 312420"/>
              <a:gd name="connsiteY16" fmla="*/ 172720 h 724534"/>
              <a:gd name="connsiteX17" fmla="*/ 20320 w 312420"/>
              <a:gd name="connsiteY17" fmla="*/ 243840 h 724534"/>
              <a:gd name="connsiteX0" fmla="*/ 20320 w 312420"/>
              <a:gd name="connsiteY0" fmla="*/ 243840 h 724534"/>
              <a:gd name="connsiteX1" fmla="*/ 91440 w 312420"/>
              <a:gd name="connsiteY1" fmla="*/ 269240 h 724534"/>
              <a:gd name="connsiteX2" fmla="*/ 149860 w 312420"/>
              <a:gd name="connsiteY2" fmla="*/ 312420 h 724534"/>
              <a:gd name="connsiteX3" fmla="*/ 231140 w 312420"/>
              <a:gd name="connsiteY3" fmla="*/ 431800 h 724534"/>
              <a:gd name="connsiteX4" fmla="*/ 231775 w 312420"/>
              <a:gd name="connsiteY4" fmla="*/ 482600 h 724534"/>
              <a:gd name="connsiteX5" fmla="*/ 77470 w 312420"/>
              <a:gd name="connsiteY5" fmla="*/ 631190 h 724534"/>
              <a:gd name="connsiteX6" fmla="*/ 45085 w 312420"/>
              <a:gd name="connsiteY6" fmla="*/ 724534 h 724534"/>
              <a:gd name="connsiteX7" fmla="*/ 106045 w 312420"/>
              <a:gd name="connsiteY7" fmla="*/ 650240 h 724534"/>
              <a:gd name="connsiteX8" fmla="*/ 193675 w 312420"/>
              <a:gd name="connsiteY8" fmla="*/ 537844 h 724534"/>
              <a:gd name="connsiteX9" fmla="*/ 267970 w 312420"/>
              <a:gd name="connsiteY9" fmla="*/ 457835 h 724534"/>
              <a:gd name="connsiteX10" fmla="*/ 312420 w 312420"/>
              <a:gd name="connsiteY10" fmla="*/ 406400 h 724534"/>
              <a:gd name="connsiteX11" fmla="*/ 279400 w 312420"/>
              <a:gd name="connsiteY11" fmla="*/ 271780 h 724534"/>
              <a:gd name="connsiteX12" fmla="*/ 251460 w 312420"/>
              <a:gd name="connsiteY12" fmla="*/ 154940 h 724534"/>
              <a:gd name="connsiteX13" fmla="*/ 203200 w 312420"/>
              <a:gd name="connsiteY13" fmla="*/ 88900 h 724534"/>
              <a:gd name="connsiteX14" fmla="*/ 195580 w 312420"/>
              <a:gd name="connsiteY14" fmla="*/ 25400 h 724534"/>
              <a:gd name="connsiteX15" fmla="*/ 123190 w 312420"/>
              <a:gd name="connsiteY15" fmla="*/ 5715 h 724534"/>
              <a:gd name="connsiteX16" fmla="*/ 15240 w 312420"/>
              <a:gd name="connsiteY16" fmla="*/ 0 h 724534"/>
              <a:gd name="connsiteX17" fmla="*/ 0 w 312420"/>
              <a:gd name="connsiteY17" fmla="*/ 172720 h 724534"/>
              <a:gd name="connsiteX18" fmla="*/ 20320 w 312420"/>
              <a:gd name="connsiteY18" fmla="*/ 243840 h 724534"/>
              <a:gd name="connsiteX0" fmla="*/ 20320 w 312420"/>
              <a:gd name="connsiteY0" fmla="*/ 243840 h 724534"/>
              <a:gd name="connsiteX1" fmla="*/ 91440 w 312420"/>
              <a:gd name="connsiteY1" fmla="*/ 269240 h 724534"/>
              <a:gd name="connsiteX2" fmla="*/ 149860 w 312420"/>
              <a:gd name="connsiteY2" fmla="*/ 312420 h 724534"/>
              <a:gd name="connsiteX3" fmla="*/ 231140 w 312420"/>
              <a:gd name="connsiteY3" fmla="*/ 431800 h 724534"/>
              <a:gd name="connsiteX4" fmla="*/ 231775 w 312420"/>
              <a:gd name="connsiteY4" fmla="*/ 482600 h 724534"/>
              <a:gd name="connsiteX5" fmla="*/ 77470 w 312420"/>
              <a:gd name="connsiteY5" fmla="*/ 631190 h 724534"/>
              <a:gd name="connsiteX6" fmla="*/ 45085 w 312420"/>
              <a:gd name="connsiteY6" fmla="*/ 724534 h 724534"/>
              <a:gd name="connsiteX7" fmla="*/ 106045 w 312420"/>
              <a:gd name="connsiteY7" fmla="*/ 650240 h 724534"/>
              <a:gd name="connsiteX8" fmla="*/ 296545 w 312420"/>
              <a:gd name="connsiteY8" fmla="*/ 465454 h 724534"/>
              <a:gd name="connsiteX9" fmla="*/ 267970 w 312420"/>
              <a:gd name="connsiteY9" fmla="*/ 457835 h 724534"/>
              <a:gd name="connsiteX10" fmla="*/ 312420 w 312420"/>
              <a:gd name="connsiteY10" fmla="*/ 406400 h 724534"/>
              <a:gd name="connsiteX11" fmla="*/ 279400 w 312420"/>
              <a:gd name="connsiteY11" fmla="*/ 271780 h 724534"/>
              <a:gd name="connsiteX12" fmla="*/ 251460 w 312420"/>
              <a:gd name="connsiteY12" fmla="*/ 154940 h 724534"/>
              <a:gd name="connsiteX13" fmla="*/ 203200 w 312420"/>
              <a:gd name="connsiteY13" fmla="*/ 88900 h 724534"/>
              <a:gd name="connsiteX14" fmla="*/ 195580 w 312420"/>
              <a:gd name="connsiteY14" fmla="*/ 25400 h 724534"/>
              <a:gd name="connsiteX15" fmla="*/ 123190 w 312420"/>
              <a:gd name="connsiteY15" fmla="*/ 5715 h 724534"/>
              <a:gd name="connsiteX16" fmla="*/ 15240 w 312420"/>
              <a:gd name="connsiteY16" fmla="*/ 0 h 724534"/>
              <a:gd name="connsiteX17" fmla="*/ 0 w 312420"/>
              <a:gd name="connsiteY17" fmla="*/ 172720 h 724534"/>
              <a:gd name="connsiteX18" fmla="*/ 20320 w 312420"/>
              <a:gd name="connsiteY18" fmla="*/ 243840 h 724534"/>
              <a:gd name="connsiteX0" fmla="*/ 20320 w 312420"/>
              <a:gd name="connsiteY0" fmla="*/ 243840 h 724534"/>
              <a:gd name="connsiteX1" fmla="*/ 91440 w 312420"/>
              <a:gd name="connsiteY1" fmla="*/ 269240 h 724534"/>
              <a:gd name="connsiteX2" fmla="*/ 149860 w 312420"/>
              <a:gd name="connsiteY2" fmla="*/ 312420 h 724534"/>
              <a:gd name="connsiteX3" fmla="*/ 231140 w 312420"/>
              <a:gd name="connsiteY3" fmla="*/ 431800 h 724534"/>
              <a:gd name="connsiteX4" fmla="*/ 231775 w 312420"/>
              <a:gd name="connsiteY4" fmla="*/ 482600 h 724534"/>
              <a:gd name="connsiteX5" fmla="*/ 77470 w 312420"/>
              <a:gd name="connsiteY5" fmla="*/ 631190 h 724534"/>
              <a:gd name="connsiteX6" fmla="*/ 45085 w 312420"/>
              <a:gd name="connsiteY6" fmla="*/ 724534 h 724534"/>
              <a:gd name="connsiteX7" fmla="*/ 106045 w 312420"/>
              <a:gd name="connsiteY7" fmla="*/ 650240 h 724534"/>
              <a:gd name="connsiteX8" fmla="*/ 296545 w 312420"/>
              <a:gd name="connsiteY8" fmla="*/ 465454 h 724534"/>
              <a:gd name="connsiteX9" fmla="*/ 309880 w 312420"/>
              <a:gd name="connsiteY9" fmla="*/ 455930 h 724534"/>
              <a:gd name="connsiteX10" fmla="*/ 312420 w 312420"/>
              <a:gd name="connsiteY10" fmla="*/ 406400 h 724534"/>
              <a:gd name="connsiteX11" fmla="*/ 279400 w 312420"/>
              <a:gd name="connsiteY11" fmla="*/ 271780 h 724534"/>
              <a:gd name="connsiteX12" fmla="*/ 251460 w 312420"/>
              <a:gd name="connsiteY12" fmla="*/ 154940 h 724534"/>
              <a:gd name="connsiteX13" fmla="*/ 203200 w 312420"/>
              <a:gd name="connsiteY13" fmla="*/ 88900 h 724534"/>
              <a:gd name="connsiteX14" fmla="*/ 195580 w 312420"/>
              <a:gd name="connsiteY14" fmla="*/ 25400 h 724534"/>
              <a:gd name="connsiteX15" fmla="*/ 123190 w 312420"/>
              <a:gd name="connsiteY15" fmla="*/ 5715 h 724534"/>
              <a:gd name="connsiteX16" fmla="*/ 15240 w 312420"/>
              <a:gd name="connsiteY16" fmla="*/ 0 h 724534"/>
              <a:gd name="connsiteX17" fmla="*/ 0 w 312420"/>
              <a:gd name="connsiteY17" fmla="*/ 172720 h 724534"/>
              <a:gd name="connsiteX18" fmla="*/ 20320 w 312420"/>
              <a:gd name="connsiteY18" fmla="*/ 243840 h 724534"/>
              <a:gd name="connsiteX0" fmla="*/ 20320 w 312420"/>
              <a:gd name="connsiteY0" fmla="*/ 243840 h 724534"/>
              <a:gd name="connsiteX1" fmla="*/ 91440 w 312420"/>
              <a:gd name="connsiteY1" fmla="*/ 269240 h 724534"/>
              <a:gd name="connsiteX2" fmla="*/ 149860 w 312420"/>
              <a:gd name="connsiteY2" fmla="*/ 312420 h 724534"/>
              <a:gd name="connsiteX3" fmla="*/ 231140 w 312420"/>
              <a:gd name="connsiteY3" fmla="*/ 431800 h 724534"/>
              <a:gd name="connsiteX4" fmla="*/ 231775 w 312420"/>
              <a:gd name="connsiteY4" fmla="*/ 482600 h 724534"/>
              <a:gd name="connsiteX5" fmla="*/ 77470 w 312420"/>
              <a:gd name="connsiteY5" fmla="*/ 631190 h 724534"/>
              <a:gd name="connsiteX6" fmla="*/ 45085 w 312420"/>
              <a:gd name="connsiteY6" fmla="*/ 724534 h 724534"/>
              <a:gd name="connsiteX7" fmla="*/ 106045 w 312420"/>
              <a:gd name="connsiteY7" fmla="*/ 650240 h 724534"/>
              <a:gd name="connsiteX8" fmla="*/ 233680 w 312420"/>
              <a:gd name="connsiteY8" fmla="*/ 530224 h 724534"/>
              <a:gd name="connsiteX9" fmla="*/ 309880 w 312420"/>
              <a:gd name="connsiteY9" fmla="*/ 455930 h 724534"/>
              <a:gd name="connsiteX10" fmla="*/ 312420 w 312420"/>
              <a:gd name="connsiteY10" fmla="*/ 406400 h 724534"/>
              <a:gd name="connsiteX11" fmla="*/ 279400 w 312420"/>
              <a:gd name="connsiteY11" fmla="*/ 271780 h 724534"/>
              <a:gd name="connsiteX12" fmla="*/ 251460 w 312420"/>
              <a:gd name="connsiteY12" fmla="*/ 154940 h 724534"/>
              <a:gd name="connsiteX13" fmla="*/ 203200 w 312420"/>
              <a:gd name="connsiteY13" fmla="*/ 88900 h 724534"/>
              <a:gd name="connsiteX14" fmla="*/ 195580 w 312420"/>
              <a:gd name="connsiteY14" fmla="*/ 25400 h 724534"/>
              <a:gd name="connsiteX15" fmla="*/ 123190 w 312420"/>
              <a:gd name="connsiteY15" fmla="*/ 5715 h 724534"/>
              <a:gd name="connsiteX16" fmla="*/ 15240 w 312420"/>
              <a:gd name="connsiteY16" fmla="*/ 0 h 724534"/>
              <a:gd name="connsiteX17" fmla="*/ 0 w 312420"/>
              <a:gd name="connsiteY17" fmla="*/ 172720 h 724534"/>
              <a:gd name="connsiteX18" fmla="*/ 20320 w 312420"/>
              <a:gd name="connsiteY18" fmla="*/ 243840 h 724534"/>
              <a:gd name="connsiteX0" fmla="*/ 20320 w 312420"/>
              <a:gd name="connsiteY0" fmla="*/ 243840 h 724534"/>
              <a:gd name="connsiteX1" fmla="*/ 91440 w 312420"/>
              <a:gd name="connsiteY1" fmla="*/ 269240 h 724534"/>
              <a:gd name="connsiteX2" fmla="*/ 149860 w 312420"/>
              <a:gd name="connsiteY2" fmla="*/ 312420 h 724534"/>
              <a:gd name="connsiteX3" fmla="*/ 231140 w 312420"/>
              <a:gd name="connsiteY3" fmla="*/ 431800 h 724534"/>
              <a:gd name="connsiteX4" fmla="*/ 231775 w 312420"/>
              <a:gd name="connsiteY4" fmla="*/ 482600 h 724534"/>
              <a:gd name="connsiteX5" fmla="*/ 77470 w 312420"/>
              <a:gd name="connsiteY5" fmla="*/ 631190 h 724534"/>
              <a:gd name="connsiteX6" fmla="*/ 45085 w 312420"/>
              <a:gd name="connsiteY6" fmla="*/ 724534 h 724534"/>
              <a:gd name="connsiteX7" fmla="*/ 106045 w 312420"/>
              <a:gd name="connsiteY7" fmla="*/ 650240 h 724534"/>
              <a:gd name="connsiteX8" fmla="*/ 233680 w 312420"/>
              <a:gd name="connsiteY8" fmla="*/ 530224 h 724534"/>
              <a:gd name="connsiteX9" fmla="*/ 306070 w 312420"/>
              <a:gd name="connsiteY9" fmla="*/ 454025 h 724534"/>
              <a:gd name="connsiteX10" fmla="*/ 312420 w 312420"/>
              <a:gd name="connsiteY10" fmla="*/ 406400 h 724534"/>
              <a:gd name="connsiteX11" fmla="*/ 279400 w 312420"/>
              <a:gd name="connsiteY11" fmla="*/ 271780 h 724534"/>
              <a:gd name="connsiteX12" fmla="*/ 251460 w 312420"/>
              <a:gd name="connsiteY12" fmla="*/ 154940 h 724534"/>
              <a:gd name="connsiteX13" fmla="*/ 203200 w 312420"/>
              <a:gd name="connsiteY13" fmla="*/ 88900 h 724534"/>
              <a:gd name="connsiteX14" fmla="*/ 195580 w 312420"/>
              <a:gd name="connsiteY14" fmla="*/ 25400 h 724534"/>
              <a:gd name="connsiteX15" fmla="*/ 123190 w 312420"/>
              <a:gd name="connsiteY15" fmla="*/ 5715 h 724534"/>
              <a:gd name="connsiteX16" fmla="*/ 15240 w 312420"/>
              <a:gd name="connsiteY16" fmla="*/ 0 h 724534"/>
              <a:gd name="connsiteX17" fmla="*/ 0 w 312420"/>
              <a:gd name="connsiteY17" fmla="*/ 172720 h 724534"/>
              <a:gd name="connsiteX18" fmla="*/ 20320 w 312420"/>
              <a:gd name="connsiteY18" fmla="*/ 243840 h 72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12420" h="724534">
                <a:moveTo>
                  <a:pt x="20320" y="243840"/>
                </a:moveTo>
                <a:lnTo>
                  <a:pt x="91440" y="269240"/>
                </a:lnTo>
                <a:lnTo>
                  <a:pt x="149860" y="312420"/>
                </a:lnTo>
                <a:lnTo>
                  <a:pt x="231140" y="431800"/>
                </a:lnTo>
                <a:cubicBezTo>
                  <a:pt x="231352" y="448733"/>
                  <a:pt x="231563" y="465667"/>
                  <a:pt x="231775" y="482600"/>
                </a:cubicBezTo>
                <a:lnTo>
                  <a:pt x="77470" y="631190"/>
                </a:lnTo>
                <a:lnTo>
                  <a:pt x="45085" y="724534"/>
                </a:lnTo>
                <a:lnTo>
                  <a:pt x="106045" y="650240"/>
                </a:lnTo>
                <a:lnTo>
                  <a:pt x="233680" y="530224"/>
                </a:lnTo>
                <a:lnTo>
                  <a:pt x="306070" y="454025"/>
                </a:lnTo>
                <a:lnTo>
                  <a:pt x="312420" y="406400"/>
                </a:lnTo>
                <a:lnTo>
                  <a:pt x="279400" y="271780"/>
                </a:lnTo>
                <a:lnTo>
                  <a:pt x="251460" y="154940"/>
                </a:lnTo>
                <a:lnTo>
                  <a:pt x="203200" y="88900"/>
                </a:lnTo>
                <a:lnTo>
                  <a:pt x="195580" y="25400"/>
                </a:lnTo>
                <a:lnTo>
                  <a:pt x="123190" y="5715"/>
                </a:lnTo>
                <a:lnTo>
                  <a:pt x="15240" y="0"/>
                </a:lnTo>
                <a:lnTo>
                  <a:pt x="0" y="172720"/>
                </a:lnTo>
                <a:lnTo>
                  <a:pt x="20320" y="24384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33" name="フリーフォーム: 図形 32">
            <a:extLst>
              <a:ext uri="{FF2B5EF4-FFF2-40B4-BE49-F238E27FC236}">
                <a16:creationId xmlns:a16="http://schemas.microsoft.com/office/drawing/2014/main" id="{01726E63-8649-48BE-9078-B53D06AEC87B}"/>
              </a:ext>
            </a:extLst>
          </p:cNvPr>
          <p:cNvSpPr/>
          <p:nvPr/>
        </p:nvSpPr>
        <p:spPr>
          <a:xfrm>
            <a:off x="3257823" y="7454531"/>
            <a:ext cx="477520" cy="25400"/>
          </a:xfrm>
          <a:custGeom>
            <a:avLst/>
            <a:gdLst>
              <a:gd name="connsiteX0" fmla="*/ 457200 w 457200"/>
              <a:gd name="connsiteY0" fmla="*/ 25400 h 25400"/>
              <a:gd name="connsiteX1" fmla="*/ 269240 w 457200"/>
              <a:gd name="connsiteY1" fmla="*/ 25400 h 25400"/>
              <a:gd name="connsiteX2" fmla="*/ 0 w 457200"/>
              <a:gd name="connsiteY2" fmla="*/ 0 h 25400"/>
              <a:gd name="connsiteX0" fmla="*/ 477520 w 477520"/>
              <a:gd name="connsiteY0" fmla="*/ 25400 h 25400"/>
              <a:gd name="connsiteX1" fmla="*/ 269240 w 477520"/>
              <a:gd name="connsiteY1" fmla="*/ 25400 h 25400"/>
              <a:gd name="connsiteX2" fmla="*/ 0 w 477520"/>
              <a:gd name="connsiteY2" fmla="*/ 0 h 2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77520" h="25400">
                <a:moveTo>
                  <a:pt x="477520" y="25400"/>
                </a:moveTo>
                <a:lnTo>
                  <a:pt x="269240" y="25400"/>
                </a:lnTo>
                <a:lnTo>
                  <a:pt x="0" y="0"/>
                </a:lnTo>
              </a:path>
            </a:pathLst>
          </a:cu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3" name="フリーフォーム: 図形 52">
            <a:extLst>
              <a:ext uri="{FF2B5EF4-FFF2-40B4-BE49-F238E27FC236}">
                <a16:creationId xmlns:a16="http://schemas.microsoft.com/office/drawing/2014/main" id="{26C81276-3934-4EC1-80F6-C6728F3071A2}"/>
              </a:ext>
            </a:extLst>
          </p:cNvPr>
          <p:cNvSpPr/>
          <p:nvPr/>
        </p:nvSpPr>
        <p:spPr>
          <a:xfrm>
            <a:off x="4875949" y="6975097"/>
            <a:ext cx="77469" cy="62876"/>
          </a:xfrm>
          <a:custGeom>
            <a:avLst/>
            <a:gdLst>
              <a:gd name="connsiteX0" fmla="*/ 325120 w 381000"/>
              <a:gd name="connsiteY0" fmla="*/ 0 h 304800"/>
              <a:gd name="connsiteX1" fmla="*/ 381000 w 381000"/>
              <a:gd name="connsiteY1" fmla="*/ 55880 h 304800"/>
              <a:gd name="connsiteX2" fmla="*/ 264160 w 381000"/>
              <a:gd name="connsiteY2" fmla="*/ 208280 h 304800"/>
              <a:gd name="connsiteX3" fmla="*/ 137160 w 381000"/>
              <a:gd name="connsiteY3" fmla="*/ 304800 h 304800"/>
              <a:gd name="connsiteX4" fmla="*/ 66040 w 381000"/>
              <a:gd name="connsiteY4" fmla="*/ 264160 h 304800"/>
              <a:gd name="connsiteX5" fmla="*/ 0 w 381000"/>
              <a:gd name="connsiteY5" fmla="*/ 198120 h 304800"/>
              <a:gd name="connsiteX6" fmla="*/ 30480 w 381000"/>
              <a:gd name="connsiteY6" fmla="*/ 162560 h 304800"/>
              <a:gd name="connsiteX7" fmla="*/ 55880 w 381000"/>
              <a:gd name="connsiteY7" fmla="*/ 121920 h 304800"/>
              <a:gd name="connsiteX8" fmla="*/ 147320 w 381000"/>
              <a:gd name="connsiteY8" fmla="*/ 167640 h 304800"/>
              <a:gd name="connsiteX9" fmla="*/ 304800 w 381000"/>
              <a:gd name="connsiteY9" fmla="*/ 86360 h 304800"/>
              <a:gd name="connsiteX10" fmla="*/ 325120 w 381000"/>
              <a:gd name="connsiteY10" fmla="*/ 0 h 304800"/>
              <a:gd name="connsiteX0" fmla="*/ 304800 w 381000"/>
              <a:gd name="connsiteY0" fmla="*/ 30480 h 248920"/>
              <a:gd name="connsiteX1" fmla="*/ 381000 w 381000"/>
              <a:gd name="connsiteY1" fmla="*/ 0 h 248920"/>
              <a:gd name="connsiteX2" fmla="*/ 264160 w 381000"/>
              <a:gd name="connsiteY2" fmla="*/ 152400 h 248920"/>
              <a:gd name="connsiteX3" fmla="*/ 137160 w 381000"/>
              <a:gd name="connsiteY3" fmla="*/ 248920 h 248920"/>
              <a:gd name="connsiteX4" fmla="*/ 66040 w 381000"/>
              <a:gd name="connsiteY4" fmla="*/ 208280 h 248920"/>
              <a:gd name="connsiteX5" fmla="*/ 0 w 381000"/>
              <a:gd name="connsiteY5" fmla="*/ 142240 h 248920"/>
              <a:gd name="connsiteX6" fmla="*/ 30480 w 381000"/>
              <a:gd name="connsiteY6" fmla="*/ 106680 h 248920"/>
              <a:gd name="connsiteX7" fmla="*/ 55880 w 381000"/>
              <a:gd name="connsiteY7" fmla="*/ 66040 h 248920"/>
              <a:gd name="connsiteX8" fmla="*/ 147320 w 381000"/>
              <a:gd name="connsiteY8" fmla="*/ 111760 h 248920"/>
              <a:gd name="connsiteX9" fmla="*/ 304800 w 381000"/>
              <a:gd name="connsiteY9" fmla="*/ 30480 h 248920"/>
              <a:gd name="connsiteX0" fmla="*/ 304800 w 304800"/>
              <a:gd name="connsiteY0" fmla="*/ 0 h 218440"/>
              <a:gd name="connsiteX1" fmla="*/ 264160 w 304800"/>
              <a:gd name="connsiteY1" fmla="*/ 121920 h 218440"/>
              <a:gd name="connsiteX2" fmla="*/ 137160 w 304800"/>
              <a:gd name="connsiteY2" fmla="*/ 218440 h 218440"/>
              <a:gd name="connsiteX3" fmla="*/ 66040 w 304800"/>
              <a:gd name="connsiteY3" fmla="*/ 177800 h 218440"/>
              <a:gd name="connsiteX4" fmla="*/ 0 w 304800"/>
              <a:gd name="connsiteY4" fmla="*/ 111760 h 218440"/>
              <a:gd name="connsiteX5" fmla="*/ 30480 w 304800"/>
              <a:gd name="connsiteY5" fmla="*/ 76200 h 218440"/>
              <a:gd name="connsiteX6" fmla="*/ 55880 w 304800"/>
              <a:gd name="connsiteY6" fmla="*/ 35560 h 218440"/>
              <a:gd name="connsiteX7" fmla="*/ 147320 w 304800"/>
              <a:gd name="connsiteY7" fmla="*/ 81280 h 218440"/>
              <a:gd name="connsiteX8" fmla="*/ 304800 w 304800"/>
              <a:gd name="connsiteY8" fmla="*/ 0 h 218440"/>
              <a:gd name="connsiteX0" fmla="*/ 304800 w 304800"/>
              <a:gd name="connsiteY0" fmla="*/ 0 h 218440"/>
              <a:gd name="connsiteX1" fmla="*/ 288925 w 304800"/>
              <a:gd name="connsiteY1" fmla="*/ 52070 h 218440"/>
              <a:gd name="connsiteX2" fmla="*/ 264160 w 304800"/>
              <a:gd name="connsiteY2" fmla="*/ 121920 h 218440"/>
              <a:gd name="connsiteX3" fmla="*/ 137160 w 304800"/>
              <a:gd name="connsiteY3" fmla="*/ 218440 h 218440"/>
              <a:gd name="connsiteX4" fmla="*/ 66040 w 304800"/>
              <a:gd name="connsiteY4" fmla="*/ 177800 h 218440"/>
              <a:gd name="connsiteX5" fmla="*/ 0 w 304800"/>
              <a:gd name="connsiteY5" fmla="*/ 111760 h 218440"/>
              <a:gd name="connsiteX6" fmla="*/ 30480 w 304800"/>
              <a:gd name="connsiteY6" fmla="*/ 76200 h 218440"/>
              <a:gd name="connsiteX7" fmla="*/ 55880 w 304800"/>
              <a:gd name="connsiteY7" fmla="*/ 35560 h 218440"/>
              <a:gd name="connsiteX8" fmla="*/ 147320 w 304800"/>
              <a:gd name="connsiteY8" fmla="*/ 81280 h 218440"/>
              <a:gd name="connsiteX9" fmla="*/ 304800 w 304800"/>
              <a:gd name="connsiteY9" fmla="*/ 0 h 218440"/>
              <a:gd name="connsiteX0" fmla="*/ 304800 w 327025"/>
              <a:gd name="connsiteY0" fmla="*/ 0 h 218440"/>
              <a:gd name="connsiteX1" fmla="*/ 327025 w 327025"/>
              <a:gd name="connsiteY1" fmla="*/ 31115 h 218440"/>
              <a:gd name="connsiteX2" fmla="*/ 264160 w 327025"/>
              <a:gd name="connsiteY2" fmla="*/ 121920 h 218440"/>
              <a:gd name="connsiteX3" fmla="*/ 137160 w 327025"/>
              <a:gd name="connsiteY3" fmla="*/ 218440 h 218440"/>
              <a:gd name="connsiteX4" fmla="*/ 66040 w 327025"/>
              <a:gd name="connsiteY4" fmla="*/ 177800 h 218440"/>
              <a:gd name="connsiteX5" fmla="*/ 0 w 327025"/>
              <a:gd name="connsiteY5" fmla="*/ 111760 h 218440"/>
              <a:gd name="connsiteX6" fmla="*/ 30480 w 327025"/>
              <a:gd name="connsiteY6" fmla="*/ 76200 h 218440"/>
              <a:gd name="connsiteX7" fmla="*/ 55880 w 327025"/>
              <a:gd name="connsiteY7" fmla="*/ 35560 h 218440"/>
              <a:gd name="connsiteX8" fmla="*/ 147320 w 327025"/>
              <a:gd name="connsiteY8" fmla="*/ 81280 h 218440"/>
              <a:gd name="connsiteX9" fmla="*/ 304800 w 327025"/>
              <a:gd name="connsiteY9" fmla="*/ 0 h 218440"/>
              <a:gd name="connsiteX0" fmla="*/ 304800 w 327025"/>
              <a:gd name="connsiteY0" fmla="*/ 0 h 218440"/>
              <a:gd name="connsiteX1" fmla="*/ 327025 w 327025"/>
              <a:gd name="connsiteY1" fmla="*/ 31115 h 218440"/>
              <a:gd name="connsiteX2" fmla="*/ 264160 w 327025"/>
              <a:gd name="connsiteY2" fmla="*/ 121920 h 218440"/>
              <a:gd name="connsiteX3" fmla="*/ 137160 w 327025"/>
              <a:gd name="connsiteY3" fmla="*/ 218440 h 218440"/>
              <a:gd name="connsiteX4" fmla="*/ 66040 w 327025"/>
              <a:gd name="connsiteY4" fmla="*/ 177800 h 218440"/>
              <a:gd name="connsiteX5" fmla="*/ 0 w 327025"/>
              <a:gd name="connsiteY5" fmla="*/ 111760 h 218440"/>
              <a:gd name="connsiteX6" fmla="*/ 30480 w 327025"/>
              <a:gd name="connsiteY6" fmla="*/ 76200 h 218440"/>
              <a:gd name="connsiteX7" fmla="*/ 55880 w 327025"/>
              <a:gd name="connsiteY7" fmla="*/ 35560 h 218440"/>
              <a:gd name="connsiteX8" fmla="*/ 147320 w 327025"/>
              <a:gd name="connsiteY8" fmla="*/ 81280 h 218440"/>
              <a:gd name="connsiteX9" fmla="*/ 208915 w 327025"/>
              <a:gd name="connsiteY9" fmla="*/ 50165 h 218440"/>
              <a:gd name="connsiteX10" fmla="*/ 304800 w 327025"/>
              <a:gd name="connsiteY10" fmla="*/ 0 h 218440"/>
              <a:gd name="connsiteX0" fmla="*/ 304800 w 327025"/>
              <a:gd name="connsiteY0" fmla="*/ 0 h 218440"/>
              <a:gd name="connsiteX1" fmla="*/ 327025 w 327025"/>
              <a:gd name="connsiteY1" fmla="*/ 31115 h 218440"/>
              <a:gd name="connsiteX2" fmla="*/ 264160 w 327025"/>
              <a:gd name="connsiteY2" fmla="*/ 121920 h 218440"/>
              <a:gd name="connsiteX3" fmla="*/ 137160 w 327025"/>
              <a:gd name="connsiteY3" fmla="*/ 218440 h 218440"/>
              <a:gd name="connsiteX4" fmla="*/ 66040 w 327025"/>
              <a:gd name="connsiteY4" fmla="*/ 177800 h 218440"/>
              <a:gd name="connsiteX5" fmla="*/ 0 w 327025"/>
              <a:gd name="connsiteY5" fmla="*/ 111760 h 218440"/>
              <a:gd name="connsiteX6" fmla="*/ 30480 w 327025"/>
              <a:gd name="connsiteY6" fmla="*/ 76200 h 218440"/>
              <a:gd name="connsiteX7" fmla="*/ 55880 w 327025"/>
              <a:gd name="connsiteY7" fmla="*/ 35560 h 218440"/>
              <a:gd name="connsiteX8" fmla="*/ 147320 w 327025"/>
              <a:gd name="connsiteY8" fmla="*/ 81280 h 218440"/>
              <a:gd name="connsiteX9" fmla="*/ 207010 w 327025"/>
              <a:gd name="connsiteY9" fmla="*/ 73025 h 218440"/>
              <a:gd name="connsiteX10" fmla="*/ 304800 w 327025"/>
              <a:gd name="connsiteY10" fmla="*/ 0 h 218440"/>
              <a:gd name="connsiteX0" fmla="*/ 304800 w 327025"/>
              <a:gd name="connsiteY0" fmla="*/ 0 h 218440"/>
              <a:gd name="connsiteX1" fmla="*/ 327025 w 327025"/>
              <a:gd name="connsiteY1" fmla="*/ 31115 h 218440"/>
              <a:gd name="connsiteX2" fmla="*/ 264160 w 327025"/>
              <a:gd name="connsiteY2" fmla="*/ 121920 h 218440"/>
              <a:gd name="connsiteX3" fmla="*/ 137160 w 327025"/>
              <a:gd name="connsiteY3" fmla="*/ 218440 h 218440"/>
              <a:gd name="connsiteX4" fmla="*/ 66040 w 327025"/>
              <a:gd name="connsiteY4" fmla="*/ 177800 h 218440"/>
              <a:gd name="connsiteX5" fmla="*/ 0 w 327025"/>
              <a:gd name="connsiteY5" fmla="*/ 111760 h 218440"/>
              <a:gd name="connsiteX6" fmla="*/ 30480 w 327025"/>
              <a:gd name="connsiteY6" fmla="*/ 76200 h 218440"/>
              <a:gd name="connsiteX7" fmla="*/ 55880 w 327025"/>
              <a:gd name="connsiteY7" fmla="*/ 35560 h 218440"/>
              <a:gd name="connsiteX8" fmla="*/ 141605 w 327025"/>
              <a:gd name="connsiteY8" fmla="*/ 79375 h 218440"/>
              <a:gd name="connsiteX9" fmla="*/ 207010 w 327025"/>
              <a:gd name="connsiteY9" fmla="*/ 73025 h 218440"/>
              <a:gd name="connsiteX10" fmla="*/ 304800 w 327025"/>
              <a:gd name="connsiteY10" fmla="*/ 0 h 218440"/>
              <a:gd name="connsiteX0" fmla="*/ 304800 w 327025"/>
              <a:gd name="connsiteY0" fmla="*/ 0 h 218440"/>
              <a:gd name="connsiteX1" fmla="*/ 327025 w 327025"/>
              <a:gd name="connsiteY1" fmla="*/ 31115 h 218440"/>
              <a:gd name="connsiteX2" fmla="*/ 264160 w 327025"/>
              <a:gd name="connsiteY2" fmla="*/ 121920 h 218440"/>
              <a:gd name="connsiteX3" fmla="*/ 137160 w 327025"/>
              <a:gd name="connsiteY3" fmla="*/ 218440 h 218440"/>
              <a:gd name="connsiteX4" fmla="*/ 66040 w 327025"/>
              <a:gd name="connsiteY4" fmla="*/ 177800 h 218440"/>
              <a:gd name="connsiteX5" fmla="*/ 0 w 327025"/>
              <a:gd name="connsiteY5" fmla="*/ 111760 h 218440"/>
              <a:gd name="connsiteX6" fmla="*/ 30480 w 327025"/>
              <a:gd name="connsiteY6" fmla="*/ 76200 h 218440"/>
              <a:gd name="connsiteX7" fmla="*/ 55880 w 327025"/>
              <a:gd name="connsiteY7" fmla="*/ 35560 h 218440"/>
              <a:gd name="connsiteX8" fmla="*/ 141605 w 327025"/>
              <a:gd name="connsiteY8" fmla="*/ 79375 h 218440"/>
              <a:gd name="connsiteX9" fmla="*/ 203200 w 327025"/>
              <a:gd name="connsiteY9" fmla="*/ 76835 h 218440"/>
              <a:gd name="connsiteX10" fmla="*/ 304800 w 327025"/>
              <a:gd name="connsiteY10" fmla="*/ 0 h 218440"/>
              <a:gd name="connsiteX0" fmla="*/ 304800 w 328930"/>
              <a:gd name="connsiteY0" fmla="*/ 0 h 218440"/>
              <a:gd name="connsiteX1" fmla="*/ 328930 w 328930"/>
              <a:gd name="connsiteY1" fmla="*/ 38735 h 218440"/>
              <a:gd name="connsiteX2" fmla="*/ 264160 w 328930"/>
              <a:gd name="connsiteY2" fmla="*/ 121920 h 218440"/>
              <a:gd name="connsiteX3" fmla="*/ 137160 w 328930"/>
              <a:gd name="connsiteY3" fmla="*/ 218440 h 218440"/>
              <a:gd name="connsiteX4" fmla="*/ 66040 w 328930"/>
              <a:gd name="connsiteY4" fmla="*/ 177800 h 218440"/>
              <a:gd name="connsiteX5" fmla="*/ 0 w 328930"/>
              <a:gd name="connsiteY5" fmla="*/ 111760 h 218440"/>
              <a:gd name="connsiteX6" fmla="*/ 30480 w 328930"/>
              <a:gd name="connsiteY6" fmla="*/ 76200 h 218440"/>
              <a:gd name="connsiteX7" fmla="*/ 55880 w 328930"/>
              <a:gd name="connsiteY7" fmla="*/ 35560 h 218440"/>
              <a:gd name="connsiteX8" fmla="*/ 141605 w 328930"/>
              <a:gd name="connsiteY8" fmla="*/ 79375 h 218440"/>
              <a:gd name="connsiteX9" fmla="*/ 203200 w 328930"/>
              <a:gd name="connsiteY9" fmla="*/ 76835 h 218440"/>
              <a:gd name="connsiteX10" fmla="*/ 304800 w 328930"/>
              <a:gd name="connsiteY10" fmla="*/ 0 h 218440"/>
              <a:gd name="connsiteX0" fmla="*/ 304800 w 328930"/>
              <a:gd name="connsiteY0" fmla="*/ 0 h 218440"/>
              <a:gd name="connsiteX1" fmla="*/ 328930 w 328930"/>
              <a:gd name="connsiteY1" fmla="*/ 38735 h 218440"/>
              <a:gd name="connsiteX2" fmla="*/ 239395 w 328930"/>
              <a:gd name="connsiteY2" fmla="*/ 137160 h 218440"/>
              <a:gd name="connsiteX3" fmla="*/ 137160 w 328930"/>
              <a:gd name="connsiteY3" fmla="*/ 218440 h 218440"/>
              <a:gd name="connsiteX4" fmla="*/ 66040 w 328930"/>
              <a:gd name="connsiteY4" fmla="*/ 177800 h 218440"/>
              <a:gd name="connsiteX5" fmla="*/ 0 w 328930"/>
              <a:gd name="connsiteY5" fmla="*/ 111760 h 218440"/>
              <a:gd name="connsiteX6" fmla="*/ 30480 w 328930"/>
              <a:gd name="connsiteY6" fmla="*/ 76200 h 218440"/>
              <a:gd name="connsiteX7" fmla="*/ 55880 w 328930"/>
              <a:gd name="connsiteY7" fmla="*/ 35560 h 218440"/>
              <a:gd name="connsiteX8" fmla="*/ 141605 w 328930"/>
              <a:gd name="connsiteY8" fmla="*/ 79375 h 218440"/>
              <a:gd name="connsiteX9" fmla="*/ 203200 w 328930"/>
              <a:gd name="connsiteY9" fmla="*/ 76835 h 218440"/>
              <a:gd name="connsiteX10" fmla="*/ 304800 w 328930"/>
              <a:gd name="connsiteY10" fmla="*/ 0 h 218440"/>
              <a:gd name="connsiteX0" fmla="*/ 304800 w 334645"/>
              <a:gd name="connsiteY0" fmla="*/ 0 h 218440"/>
              <a:gd name="connsiteX1" fmla="*/ 334645 w 334645"/>
              <a:gd name="connsiteY1" fmla="*/ 46355 h 218440"/>
              <a:gd name="connsiteX2" fmla="*/ 239395 w 334645"/>
              <a:gd name="connsiteY2" fmla="*/ 137160 h 218440"/>
              <a:gd name="connsiteX3" fmla="*/ 137160 w 334645"/>
              <a:gd name="connsiteY3" fmla="*/ 218440 h 218440"/>
              <a:gd name="connsiteX4" fmla="*/ 66040 w 334645"/>
              <a:gd name="connsiteY4" fmla="*/ 177800 h 218440"/>
              <a:gd name="connsiteX5" fmla="*/ 0 w 334645"/>
              <a:gd name="connsiteY5" fmla="*/ 111760 h 218440"/>
              <a:gd name="connsiteX6" fmla="*/ 30480 w 334645"/>
              <a:gd name="connsiteY6" fmla="*/ 76200 h 218440"/>
              <a:gd name="connsiteX7" fmla="*/ 55880 w 334645"/>
              <a:gd name="connsiteY7" fmla="*/ 35560 h 218440"/>
              <a:gd name="connsiteX8" fmla="*/ 141605 w 334645"/>
              <a:gd name="connsiteY8" fmla="*/ 79375 h 218440"/>
              <a:gd name="connsiteX9" fmla="*/ 203200 w 334645"/>
              <a:gd name="connsiteY9" fmla="*/ 76835 h 218440"/>
              <a:gd name="connsiteX10" fmla="*/ 304800 w 334645"/>
              <a:gd name="connsiteY10" fmla="*/ 0 h 218440"/>
              <a:gd name="connsiteX0" fmla="*/ 304800 w 334645"/>
              <a:gd name="connsiteY0" fmla="*/ 0 h 218440"/>
              <a:gd name="connsiteX1" fmla="*/ 334645 w 334645"/>
              <a:gd name="connsiteY1" fmla="*/ 46355 h 218440"/>
              <a:gd name="connsiteX2" fmla="*/ 239395 w 334645"/>
              <a:gd name="connsiteY2" fmla="*/ 137160 h 218440"/>
              <a:gd name="connsiteX3" fmla="*/ 137160 w 334645"/>
              <a:gd name="connsiteY3" fmla="*/ 218440 h 218440"/>
              <a:gd name="connsiteX4" fmla="*/ 66040 w 334645"/>
              <a:gd name="connsiteY4" fmla="*/ 177800 h 218440"/>
              <a:gd name="connsiteX5" fmla="*/ 0 w 334645"/>
              <a:gd name="connsiteY5" fmla="*/ 111760 h 218440"/>
              <a:gd name="connsiteX6" fmla="*/ 30480 w 334645"/>
              <a:gd name="connsiteY6" fmla="*/ 76200 h 218440"/>
              <a:gd name="connsiteX7" fmla="*/ 55880 w 334645"/>
              <a:gd name="connsiteY7" fmla="*/ 35560 h 218440"/>
              <a:gd name="connsiteX8" fmla="*/ 85089 w 334645"/>
              <a:gd name="connsiteY8" fmla="*/ 44450 h 218440"/>
              <a:gd name="connsiteX9" fmla="*/ 141605 w 334645"/>
              <a:gd name="connsiteY9" fmla="*/ 79375 h 218440"/>
              <a:gd name="connsiteX10" fmla="*/ 203200 w 334645"/>
              <a:gd name="connsiteY10" fmla="*/ 76835 h 218440"/>
              <a:gd name="connsiteX11" fmla="*/ 304800 w 334645"/>
              <a:gd name="connsiteY11" fmla="*/ 0 h 218440"/>
              <a:gd name="connsiteX0" fmla="*/ 304800 w 334645"/>
              <a:gd name="connsiteY0" fmla="*/ 0 h 218440"/>
              <a:gd name="connsiteX1" fmla="*/ 334645 w 334645"/>
              <a:gd name="connsiteY1" fmla="*/ 46355 h 218440"/>
              <a:gd name="connsiteX2" fmla="*/ 239395 w 334645"/>
              <a:gd name="connsiteY2" fmla="*/ 137160 h 218440"/>
              <a:gd name="connsiteX3" fmla="*/ 137160 w 334645"/>
              <a:gd name="connsiteY3" fmla="*/ 218440 h 218440"/>
              <a:gd name="connsiteX4" fmla="*/ 66040 w 334645"/>
              <a:gd name="connsiteY4" fmla="*/ 177800 h 218440"/>
              <a:gd name="connsiteX5" fmla="*/ 0 w 334645"/>
              <a:gd name="connsiteY5" fmla="*/ 111760 h 218440"/>
              <a:gd name="connsiteX6" fmla="*/ 30480 w 334645"/>
              <a:gd name="connsiteY6" fmla="*/ 76200 h 218440"/>
              <a:gd name="connsiteX7" fmla="*/ 55880 w 334645"/>
              <a:gd name="connsiteY7" fmla="*/ 35560 h 218440"/>
              <a:gd name="connsiteX8" fmla="*/ 92709 w 334645"/>
              <a:gd name="connsiteY8" fmla="*/ 48260 h 218440"/>
              <a:gd name="connsiteX9" fmla="*/ 141605 w 334645"/>
              <a:gd name="connsiteY9" fmla="*/ 79375 h 218440"/>
              <a:gd name="connsiteX10" fmla="*/ 203200 w 334645"/>
              <a:gd name="connsiteY10" fmla="*/ 76835 h 218440"/>
              <a:gd name="connsiteX11" fmla="*/ 304800 w 334645"/>
              <a:gd name="connsiteY11" fmla="*/ 0 h 218440"/>
              <a:gd name="connsiteX0" fmla="*/ 304800 w 334645"/>
              <a:gd name="connsiteY0" fmla="*/ 0 h 218440"/>
              <a:gd name="connsiteX1" fmla="*/ 334645 w 334645"/>
              <a:gd name="connsiteY1" fmla="*/ 46355 h 218440"/>
              <a:gd name="connsiteX2" fmla="*/ 239395 w 334645"/>
              <a:gd name="connsiteY2" fmla="*/ 137160 h 218440"/>
              <a:gd name="connsiteX3" fmla="*/ 137160 w 334645"/>
              <a:gd name="connsiteY3" fmla="*/ 218440 h 218440"/>
              <a:gd name="connsiteX4" fmla="*/ 66040 w 334645"/>
              <a:gd name="connsiteY4" fmla="*/ 177800 h 218440"/>
              <a:gd name="connsiteX5" fmla="*/ 0 w 334645"/>
              <a:gd name="connsiteY5" fmla="*/ 111760 h 218440"/>
              <a:gd name="connsiteX6" fmla="*/ 30480 w 334645"/>
              <a:gd name="connsiteY6" fmla="*/ 76200 h 218440"/>
              <a:gd name="connsiteX7" fmla="*/ 53975 w 334645"/>
              <a:gd name="connsiteY7" fmla="*/ 22225 h 218440"/>
              <a:gd name="connsiteX8" fmla="*/ 92709 w 334645"/>
              <a:gd name="connsiteY8" fmla="*/ 48260 h 218440"/>
              <a:gd name="connsiteX9" fmla="*/ 141605 w 334645"/>
              <a:gd name="connsiteY9" fmla="*/ 79375 h 218440"/>
              <a:gd name="connsiteX10" fmla="*/ 203200 w 334645"/>
              <a:gd name="connsiteY10" fmla="*/ 76835 h 218440"/>
              <a:gd name="connsiteX11" fmla="*/ 304800 w 334645"/>
              <a:gd name="connsiteY11" fmla="*/ 0 h 218440"/>
              <a:gd name="connsiteX0" fmla="*/ 203200 w 334645"/>
              <a:gd name="connsiteY0" fmla="*/ 54610 h 196215"/>
              <a:gd name="connsiteX1" fmla="*/ 334645 w 334645"/>
              <a:gd name="connsiteY1" fmla="*/ 24130 h 196215"/>
              <a:gd name="connsiteX2" fmla="*/ 239395 w 334645"/>
              <a:gd name="connsiteY2" fmla="*/ 114935 h 196215"/>
              <a:gd name="connsiteX3" fmla="*/ 137160 w 334645"/>
              <a:gd name="connsiteY3" fmla="*/ 196215 h 196215"/>
              <a:gd name="connsiteX4" fmla="*/ 66040 w 334645"/>
              <a:gd name="connsiteY4" fmla="*/ 155575 h 196215"/>
              <a:gd name="connsiteX5" fmla="*/ 0 w 334645"/>
              <a:gd name="connsiteY5" fmla="*/ 89535 h 196215"/>
              <a:gd name="connsiteX6" fmla="*/ 30480 w 334645"/>
              <a:gd name="connsiteY6" fmla="*/ 53975 h 196215"/>
              <a:gd name="connsiteX7" fmla="*/ 53975 w 334645"/>
              <a:gd name="connsiteY7" fmla="*/ 0 h 196215"/>
              <a:gd name="connsiteX8" fmla="*/ 92709 w 334645"/>
              <a:gd name="connsiteY8" fmla="*/ 26035 h 196215"/>
              <a:gd name="connsiteX9" fmla="*/ 141605 w 334645"/>
              <a:gd name="connsiteY9" fmla="*/ 57150 h 196215"/>
              <a:gd name="connsiteX10" fmla="*/ 203200 w 334645"/>
              <a:gd name="connsiteY10" fmla="*/ 54610 h 196215"/>
              <a:gd name="connsiteX0" fmla="*/ 203200 w 239395"/>
              <a:gd name="connsiteY0" fmla="*/ 54610 h 196215"/>
              <a:gd name="connsiteX1" fmla="*/ 239395 w 239395"/>
              <a:gd name="connsiteY1" fmla="*/ 114935 h 196215"/>
              <a:gd name="connsiteX2" fmla="*/ 137160 w 239395"/>
              <a:gd name="connsiteY2" fmla="*/ 196215 h 196215"/>
              <a:gd name="connsiteX3" fmla="*/ 66040 w 239395"/>
              <a:gd name="connsiteY3" fmla="*/ 155575 h 196215"/>
              <a:gd name="connsiteX4" fmla="*/ 0 w 239395"/>
              <a:gd name="connsiteY4" fmla="*/ 89535 h 196215"/>
              <a:gd name="connsiteX5" fmla="*/ 30480 w 239395"/>
              <a:gd name="connsiteY5" fmla="*/ 53975 h 196215"/>
              <a:gd name="connsiteX6" fmla="*/ 53975 w 239395"/>
              <a:gd name="connsiteY6" fmla="*/ 0 h 196215"/>
              <a:gd name="connsiteX7" fmla="*/ 92709 w 239395"/>
              <a:gd name="connsiteY7" fmla="*/ 26035 h 196215"/>
              <a:gd name="connsiteX8" fmla="*/ 141605 w 239395"/>
              <a:gd name="connsiteY8" fmla="*/ 57150 h 196215"/>
              <a:gd name="connsiteX9" fmla="*/ 203200 w 239395"/>
              <a:gd name="connsiteY9" fmla="*/ 54610 h 196215"/>
              <a:gd name="connsiteX0" fmla="*/ 141605 w 239395"/>
              <a:gd name="connsiteY0" fmla="*/ 57150 h 196215"/>
              <a:gd name="connsiteX1" fmla="*/ 239395 w 239395"/>
              <a:gd name="connsiteY1" fmla="*/ 114935 h 196215"/>
              <a:gd name="connsiteX2" fmla="*/ 137160 w 239395"/>
              <a:gd name="connsiteY2" fmla="*/ 196215 h 196215"/>
              <a:gd name="connsiteX3" fmla="*/ 66040 w 239395"/>
              <a:gd name="connsiteY3" fmla="*/ 155575 h 196215"/>
              <a:gd name="connsiteX4" fmla="*/ 0 w 239395"/>
              <a:gd name="connsiteY4" fmla="*/ 89535 h 196215"/>
              <a:gd name="connsiteX5" fmla="*/ 30480 w 239395"/>
              <a:gd name="connsiteY5" fmla="*/ 53975 h 196215"/>
              <a:gd name="connsiteX6" fmla="*/ 53975 w 239395"/>
              <a:gd name="connsiteY6" fmla="*/ 0 h 196215"/>
              <a:gd name="connsiteX7" fmla="*/ 92709 w 239395"/>
              <a:gd name="connsiteY7" fmla="*/ 26035 h 196215"/>
              <a:gd name="connsiteX8" fmla="*/ 141605 w 239395"/>
              <a:gd name="connsiteY8" fmla="*/ 57150 h 196215"/>
              <a:gd name="connsiteX0" fmla="*/ 141605 w 141605"/>
              <a:gd name="connsiteY0" fmla="*/ 57150 h 196215"/>
              <a:gd name="connsiteX1" fmla="*/ 137160 w 141605"/>
              <a:gd name="connsiteY1" fmla="*/ 196215 h 196215"/>
              <a:gd name="connsiteX2" fmla="*/ 66040 w 141605"/>
              <a:gd name="connsiteY2" fmla="*/ 155575 h 196215"/>
              <a:gd name="connsiteX3" fmla="*/ 0 w 141605"/>
              <a:gd name="connsiteY3" fmla="*/ 89535 h 196215"/>
              <a:gd name="connsiteX4" fmla="*/ 30480 w 141605"/>
              <a:gd name="connsiteY4" fmla="*/ 53975 h 196215"/>
              <a:gd name="connsiteX5" fmla="*/ 53975 w 141605"/>
              <a:gd name="connsiteY5" fmla="*/ 0 h 196215"/>
              <a:gd name="connsiteX6" fmla="*/ 92709 w 141605"/>
              <a:gd name="connsiteY6" fmla="*/ 26035 h 196215"/>
              <a:gd name="connsiteX7" fmla="*/ 141605 w 141605"/>
              <a:gd name="connsiteY7" fmla="*/ 57150 h 196215"/>
              <a:gd name="connsiteX0" fmla="*/ 141605 w 141605"/>
              <a:gd name="connsiteY0" fmla="*/ 57150 h 155575"/>
              <a:gd name="connsiteX1" fmla="*/ 66040 w 141605"/>
              <a:gd name="connsiteY1" fmla="*/ 155575 h 155575"/>
              <a:gd name="connsiteX2" fmla="*/ 0 w 141605"/>
              <a:gd name="connsiteY2" fmla="*/ 89535 h 155575"/>
              <a:gd name="connsiteX3" fmla="*/ 30480 w 141605"/>
              <a:gd name="connsiteY3" fmla="*/ 53975 h 155575"/>
              <a:gd name="connsiteX4" fmla="*/ 53975 w 141605"/>
              <a:gd name="connsiteY4" fmla="*/ 0 h 155575"/>
              <a:gd name="connsiteX5" fmla="*/ 92709 w 141605"/>
              <a:gd name="connsiteY5" fmla="*/ 26035 h 155575"/>
              <a:gd name="connsiteX6" fmla="*/ 141605 w 141605"/>
              <a:gd name="connsiteY6" fmla="*/ 57150 h 155575"/>
              <a:gd name="connsiteX0" fmla="*/ 141605 w 141605"/>
              <a:gd name="connsiteY0" fmla="*/ 57150 h 89535"/>
              <a:gd name="connsiteX1" fmla="*/ 0 w 141605"/>
              <a:gd name="connsiteY1" fmla="*/ 89535 h 89535"/>
              <a:gd name="connsiteX2" fmla="*/ 30480 w 141605"/>
              <a:gd name="connsiteY2" fmla="*/ 53975 h 89535"/>
              <a:gd name="connsiteX3" fmla="*/ 53975 w 141605"/>
              <a:gd name="connsiteY3" fmla="*/ 0 h 89535"/>
              <a:gd name="connsiteX4" fmla="*/ 92709 w 141605"/>
              <a:gd name="connsiteY4" fmla="*/ 26035 h 89535"/>
              <a:gd name="connsiteX5" fmla="*/ 141605 w 141605"/>
              <a:gd name="connsiteY5" fmla="*/ 57150 h 89535"/>
              <a:gd name="connsiteX0" fmla="*/ 141605 w 141605"/>
              <a:gd name="connsiteY0" fmla="*/ 57150 h 89535"/>
              <a:gd name="connsiteX1" fmla="*/ 77959 w 141605"/>
              <a:gd name="connsiteY1" fmla="*/ 74306 h 89535"/>
              <a:gd name="connsiteX2" fmla="*/ 0 w 141605"/>
              <a:gd name="connsiteY2" fmla="*/ 89535 h 89535"/>
              <a:gd name="connsiteX3" fmla="*/ 30480 w 141605"/>
              <a:gd name="connsiteY3" fmla="*/ 53975 h 89535"/>
              <a:gd name="connsiteX4" fmla="*/ 53975 w 141605"/>
              <a:gd name="connsiteY4" fmla="*/ 0 h 89535"/>
              <a:gd name="connsiteX5" fmla="*/ 92709 w 141605"/>
              <a:gd name="connsiteY5" fmla="*/ 26035 h 89535"/>
              <a:gd name="connsiteX6" fmla="*/ 141605 w 141605"/>
              <a:gd name="connsiteY6" fmla="*/ 57150 h 89535"/>
              <a:gd name="connsiteX0" fmla="*/ 141605 w 141605"/>
              <a:gd name="connsiteY0" fmla="*/ 57150 h 158126"/>
              <a:gd name="connsiteX1" fmla="*/ 117964 w 141605"/>
              <a:gd name="connsiteY1" fmla="*/ 158126 h 158126"/>
              <a:gd name="connsiteX2" fmla="*/ 0 w 141605"/>
              <a:gd name="connsiteY2" fmla="*/ 89535 h 158126"/>
              <a:gd name="connsiteX3" fmla="*/ 30480 w 141605"/>
              <a:gd name="connsiteY3" fmla="*/ 53975 h 158126"/>
              <a:gd name="connsiteX4" fmla="*/ 53975 w 141605"/>
              <a:gd name="connsiteY4" fmla="*/ 0 h 158126"/>
              <a:gd name="connsiteX5" fmla="*/ 92709 w 141605"/>
              <a:gd name="connsiteY5" fmla="*/ 26035 h 158126"/>
              <a:gd name="connsiteX6" fmla="*/ 141605 w 141605"/>
              <a:gd name="connsiteY6" fmla="*/ 57150 h 158126"/>
              <a:gd name="connsiteX0" fmla="*/ 124460 w 124460"/>
              <a:gd name="connsiteY0" fmla="*/ 57150 h 158126"/>
              <a:gd name="connsiteX1" fmla="*/ 100819 w 124460"/>
              <a:gd name="connsiteY1" fmla="*/ 158126 h 158126"/>
              <a:gd name="connsiteX2" fmla="*/ 0 w 124460"/>
              <a:gd name="connsiteY2" fmla="*/ 106680 h 158126"/>
              <a:gd name="connsiteX3" fmla="*/ 13335 w 124460"/>
              <a:gd name="connsiteY3" fmla="*/ 53975 h 158126"/>
              <a:gd name="connsiteX4" fmla="*/ 36830 w 124460"/>
              <a:gd name="connsiteY4" fmla="*/ 0 h 158126"/>
              <a:gd name="connsiteX5" fmla="*/ 75564 w 124460"/>
              <a:gd name="connsiteY5" fmla="*/ 26035 h 158126"/>
              <a:gd name="connsiteX6" fmla="*/ 124460 w 124460"/>
              <a:gd name="connsiteY6" fmla="*/ 57150 h 158126"/>
              <a:gd name="connsiteX0" fmla="*/ 124460 w 124460"/>
              <a:gd name="connsiteY0" fmla="*/ 57150 h 158126"/>
              <a:gd name="connsiteX1" fmla="*/ 100819 w 124460"/>
              <a:gd name="connsiteY1" fmla="*/ 158126 h 158126"/>
              <a:gd name="connsiteX2" fmla="*/ 0 w 124460"/>
              <a:gd name="connsiteY2" fmla="*/ 106680 h 158126"/>
              <a:gd name="connsiteX3" fmla="*/ 17145 w 124460"/>
              <a:gd name="connsiteY3" fmla="*/ 67310 h 158126"/>
              <a:gd name="connsiteX4" fmla="*/ 36830 w 124460"/>
              <a:gd name="connsiteY4" fmla="*/ 0 h 158126"/>
              <a:gd name="connsiteX5" fmla="*/ 75564 w 124460"/>
              <a:gd name="connsiteY5" fmla="*/ 26035 h 158126"/>
              <a:gd name="connsiteX6" fmla="*/ 124460 w 124460"/>
              <a:gd name="connsiteY6" fmla="*/ 57150 h 158126"/>
              <a:gd name="connsiteX0" fmla="*/ 124460 w 124460"/>
              <a:gd name="connsiteY0" fmla="*/ 31115 h 132091"/>
              <a:gd name="connsiteX1" fmla="*/ 100819 w 124460"/>
              <a:gd name="connsiteY1" fmla="*/ 132091 h 132091"/>
              <a:gd name="connsiteX2" fmla="*/ 0 w 124460"/>
              <a:gd name="connsiteY2" fmla="*/ 80645 h 132091"/>
              <a:gd name="connsiteX3" fmla="*/ 17145 w 124460"/>
              <a:gd name="connsiteY3" fmla="*/ 41275 h 132091"/>
              <a:gd name="connsiteX4" fmla="*/ 53975 w 124460"/>
              <a:gd name="connsiteY4" fmla="*/ 38735 h 132091"/>
              <a:gd name="connsiteX5" fmla="*/ 75564 w 124460"/>
              <a:gd name="connsiteY5" fmla="*/ 0 h 132091"/>
              <a:gd name="connsiteX6" fmla="*/ 124460 w 124460"/>
              <a:gd name="connsiteY6" fmla="*/ 31115 h 132091"/>
              <a:gd name="connsiteX0" fmla="*/ 124460 w 124460"/>
              <a:gd name="connsiteY0" fmla="*/ 0 h 100976"/>
              <a:gd name="connsiteX1" fmla="*/ 100819 w 124460"/>
              <a:gd name="connsiteY1" fmla="*/ 100976 h 100976"/>
              <a:gd name="connsiteX2" fmla="*/ 0 w 124460"/>
              <a:gd name="connsiteY2" fmla="*/ 49530 h 100976"/>
              <a:gd name="connsiteX3" fmla="*/ 17145 w 124460"/>
              <a:gd name="connsiteY3" fmla="*/ 10160 h 100976"/>
              <a:gd name="connsiteX4" fmla="*/ 53975 w 124460"/>
              <a:gd name="connsiteY4" fmla="*/ 7620 h 100976"/>
              <a:gd name="connsiteX5" fmla="*/ 88899 w 124460"/>
              <a:gd name="connsiteY5" fmla="*/ 24130 h 100976"/>
              <a:gd name="connsiteX6" fmla="*/ 124460 w 124460"/>
              <a:gd name="connsiteY6" fmla="*/ 0 h 100976"/>
              <a:gd name="connsiteX0" fmla="*/ 122555 w 122555"/>
              <a:gd name="connsiteY0" fmla="*/ 66675 h 93356"/>
              <a:gd name="connsiteX1" fmla="*/ 100819 w 122555"/>
              <a:gd name="connsiteY1" fmla="*/ 93356 h 93356"/>
              <a:gd name="connsiteX2" fmla="*/ 0 w 122555"/>
              <a:gd name="connsiteY2" fmla="*/ 41910 h 93356"/>
              <a:gd name="connsiteX3" fmla="*/ 17145 w 122555"/>
              <a:gd name="connsiteY3" fmla="*/ 2540 h 93356"/>
              <a:gd name="connsiteX4" fmla="*/ 53975 w 122555"/>
              <a:gd name="connsiteY4" fmla="*/ 0 h 93356"/>
              <a:gd name="connsiteX5" fmla="*/ 88899 w 122555"/>
              <a:gd name="connsiteY5" fmla="*/ 16510 h 93356"/>
              <a:gd name="connsiteX6" fmla="*/ 122555 w 122555"/>
              <a:gd name="connsiteY6" fmla="*/ 66675 h 93356"/>
              <a:gd name="connsiteX0" fmla="*/ 122555 w 122555"/>
              <a:gd name="connsiteY0" fmla="*/ 66675 h 66675"/>
              <a:gd name="connsiteX1" fmla="*/ 34144 w 122555"/>
              <a:gd name="connsiteY1" fmla="*/ 62876 h 66675"/>
              <a:gd name="connsiteX2" fmla="*/ 0 w 122555"/>
              <a:gd name="connsiteY2" fmla="*/ 41910 h 66675"/>
              <a:gd name="connsiteX3" fmla="*/ 17145 w 122555"/>
              <a:gd name="connsiteY3" fmla="*/ 2540 h 66675"/>
              <a:gd name="connsiteX4" fmla="*/ 53975 w 122555"/>
              <a:gd name="connsiteY4" fmla="*/ 0 h 66675"/>
              <a:gd name="connsiteX5" fmla="*/ 88899 w 122555"/>
              <a:gd name="connsiteY5" fmla="*/ 16510 h 66675"/>
              <a:gd name="connsiteX6" fmla="*/ 122555 w 122555"/>
              <a:gd name="connsiteY6" fmla="*/ 66675 h 66675"/>
              <a:gd name="connsiteX0" fmla="*/ 74930 w 88899"/>
              <a:gd name="connsiteY0" fmla="*/ 62865 h 62876"/>
              <a:gd name="connsiteX1" fmla="*/ 34144 w 88899"/>
              <a:gd name="connsiteY1" fmla="*/ 62876 h 62876"/>
              <a:gd name="connsiteX2" fmla="*/ 0 w 88899"/>
              <a:gd name="connsiteY2" fmla="*/ 41910 h 62876"/>
              <a:gd name="connsiteX3" fmla="*/ 17145 w 88899"/>
              <a:gd name="connsiteY3" fmla="*/ 2540 h 62876"/>
              <a:gd name="connsiteX4" fmla="*/ 53975 w 88899"/>
              <a:gd name="connsiteY4" fmla="*/ 0 h 62876"/>
              <a:gd name="connsiteX5" fmla="*/ 88899 w 88899"/>
              <a:gd name="connsiteY5" fmla="*/ 16510 h 62876"/>
              <a:gd name="connsiteX6" fmla="*/ 74930 w 88899"/>
              <a:gd name="connsiteY6" fmla="*/ 62865 h 62876"/>
              <a:gd name="connsiteX0" fmla="*/ 74930 w 83184"/>
              <a:gd name="connsiteY0" fmla="*/ 62865 h 62876"/>
              <a:gd name="connsiteX1" fmla="*/ 34144 w 83184"/>
              <a:gd name="connsiteY1" fmla="*/ 62876 h 62876"/>
              <a:gd name="connsiteX2" fmla="*/ 0 w 83184"/>
              <a:gd name="connsiteY2" fmla="*/ 41910 h 62876"/>
              <a:gd name="connsiteX3" fmla="*/ 17145 w 83184"/>
              <a:gd name="connsiteY3" fmla="*/ 2540 h 62876"/>
              <a:gd name="connsiteX4" fmla="*/ 53975 w 83184"/>
              <a:gd name="connsiteY4" fmla="*/ 0 h 62876"/>
              <a:gd name="connsiteX5" fmla="*/ 83184 w 83184"/>
              <a:gd name="connsiteY5" fmla="*/ 16510 h 62876"/>
              <a:gd name="connsiteX6" fmla="*/ 74930 w 83184"/>
              <a:gd name="connsiteY6" fmla="*/ 62865 h 62876"/>
              <a:gd name="connsiteX0" fmla="*/ 74930 w 83184"/>
              <a:gd name="connsiteY0" fmla="*/ 60325 h 60336"/>
              <a:gd name="connsiteX1" fmla="*/ 34144 w 83184"/>
              <a:gd name="connsiteY1" fmla="*/ 60336 h 60336"/>
              <a:gd name="connsiteX2" fmla="*/ 0 w 83184"/>
              <a:gd name="connsiteY2" fmla="*/ 39370 h 60336"/>
              <a:gd name="connsiteX3" fmla="*/ 17145 w 83184"/>
              <a:gd name="connsiteY3" fmla="*/ 0 h 60336"/>
              <a:gd name="connsiteX4" fmla="*/ 48260 w 83184"/>
              <a:gd name="connsiteY4" fmla="*/ 6985 h 60336"/>
              <a:gd name="connsiteX5" fmla="*/ 83184 w 83184"/>
              <a:gd name="connsiteY5" fmla="*/ 13970 h 60336"/>
              <a:gd name="connsiteX6" fmla="*/ 74930 w 83184"/>
              <a:gd name="connsiteY6" fmla="*/ 60325 h 60336"/>
              <a:gd name="connsiteX0" fmla="*/ 74930 w 83184"/>
              <a:gd name="connsiteY0" fmla="*/ 54610 h 54621"/>
              <a:gd name="connsiteX1" fmla="*/ 34144 w 83184"/>
              <a:gd name="connsiteY1" fmla="*/ 54621 h 54621"/>
              <a:gd name="connsiteX2" fmla="*/ 0 w 83184"/>
              <a:gd name="connsiteY2" fmla="*/ 33655 h 54621"/>
              <a:gd name="connsiteX3" fmla="*/ 15240 w 83184"/>
              <a:gd name="connsiteY3" fmla="*/ 0 h 54621"/>
              <a:gd name="connsiteX4" fmla="*/ 48260 w 83184"/>
              <a:gd name="connsiteY4" fmla="*/ 1270 h 54621"/>
              <a:gd name="connsiteX5" fmla="*/ 83184 w 83184"/>
              <a:gd name="connsiteY5" fmla="*/ 8255 h 54621"/>
              <a:gd name="connsiteX6" fmla="*/ 74930 w 83184"/>
              <a:gd name="connsiteY6" fmla="*/ 54610 h 54621"/>
              <a:gd name="connsiteX0" fmla="*/ 74930 w 83184"/>
              <a:gd name="connsiteY0" fmla="*/ 53340 h 53351"/>
              <a:gd name="connsiteX1" fmla="*/ 34144 w 83184"/>
              <a:gd name="connsiteY1" fmla="*/ 53351 h 53351"/>
              <a:gd name="connsiteX2" fmla="*/ 0 w 83184"/>
              <a:gd name="connsiteY2" fmla="*/ 32385 h 53351"/>
              <a:gd name="connsiteX3" fmla="*/ 15240 w 83184"/>
              <a:gd name="connsiteY3" fmla="*/ 4445 h 53351"/>
              <a:gd name="connsiteX4" fmla="*/ 48260 w 83184"/>
              <a:gd name="connsiteY4" fmla="*/ 0 h 53351"/>
              <a:gd name="connsiteX5" fmla="*/ 83184 w 83184"/>
              <a:gd name="connsiteY5" fmla="*/ 6985 h 53351"/>
              <a:gd name="connsiteX6" fmla="*/ 74930 w 83184"/>
              <a:gd name="connsiteY6" fmla="*/ 53340 h 53351"/>
              <a:gd name="connsiteX0" fmla="*/ 74930 w 83184"/>
              <a:gd name="connsiteY0" fmla="*/ 53340 h 53351"/>
              <a:gd name="connsiteX1" fmla="*/ 34144 w 83184"/>
              <a:gd name="connsiteY1" fmla="*/ 53351 h 53351"/>
              <a:gd name="connsiteX2" fmla="*/ 0 w 83184"/>
              <a:gd name="connsiteY2" fmla="*/ 32385 h 53351"/>
              <a:gd name="connsiteX3" fmla="*/ 15240 w 83184"/>
              <a:gd name="connsiteY3" fmla="*/ 4445 h 53351"/>
              <a:gd name="connsiteX4" fmla="*/ 48260 w 83184"/>
              <a:gd name="connsiteY4" fmla="*/ 0 h 53351"/>
              <a:gd name="connsiteX5" fmla="*/ 83184 w 83184"/>
              <a:gd name="connsiteY5" fmla="*/ 6985 h 53351"/>
              <a:gd name="connsiteX6" fmla="*/ 74930 w 83184"/>
              <a:gd name="connsiteY6" fmla="*/ 53340 h 53351"/>
              <a:gd name="connsiteX0" fmla="*/ 65405 w 83184"/>
              <a:gd name="connsiteY0" fmla="*/ 60960 h 60960"/>
              <a:gd name="connsiteX1" fmla="*/ 34144 w 83184"/>
              <a:gd name="connsiteY1" fmla="*/ 53351 h 60960"/>
              <a:gd name="connsiteX2" fmla="*/ 0 w 83184"/>
              <a:gd name="connsiteY2" fmla="*/ 32385 h 60960"/>
              <a:gd name="connsiteX3" fmla="*/ 15240 w 83184"/>
              <a:gd name="connsiteY3" fmla="*/ 4445 h 60960"/>
              <a:gd name="connsiteX4" fmla="*/ 48260 w 83184"/>
              <a:gd name="connsiteY4" fmla="*/ 0 h 60960"/>
              <a:gd name="connsiteX5" fmla="*/ 83184 w 83184"/>
              <a:gd name="connsiteY5" fmla="*/ 6985 h 60960"/>
              <a:gd name="connsiteX6" fmla="*/ 65405 w 83184"/>
              <a:gd name="connsiteY6" fmla="*/ 60960 h 60960"/>
              <a:gd name="connsiteX0" fmla="*/ 78740 w 83184"/>
              <a:gd name="connsiteY0" fmla="*/ 41910 h 53351"/>
              <a:gd name="connsiteX1" fmla="*/ 34144 w 83184"/>
              <a:gd name="connsiteY1" fmla="*/ 53351 h 53351"/>
              <a:gd name="connsiteX2" fmla="*/ 0 w 83184"/>
              <a:gd name="connsiteY2" fmla="*/ 32385 h 53351"/>
              <a:gd name="connsiteX3" fmla="*/ 15240 w 83184"/>
              <a:gd name="connsiteY3" fmla="*/ 4445 h 53351"/>
              <a:gd name="connsiteX4" fmla="*/ 48260 w 83184"/>
              <a:gd name="connsiteY4" fmla="*/ 0 h 53351"/>
              <a:gd name="connsiteX5" fmla="*/ 83184 w 83184"/>
              <a:gd name="connsiteY5" fmla="*/ 6985 h 53351"/>
              <a:gd name="connsiteX6" fmla="*/ 78740 w 83184"/>
              <a:gd name="connsiteY6" fmla="*/ 41910 h 53351"/>
              <a:gd name="connsiteX0" fmla="*/ 78740 w 83184"/>
              <a:gd name="connsiteY0" fmla="*/ 41910 h 76211"/>
              <a:gd name="connsiteX1" fmla="*/ 70339 w 83184"/>
              <a:gd name="connsiteY1" fmla="*/ 76211 h 76211"/>
              <a:gd name="connsiteX2" fmla="*/ 0 w 83184"/>
              <a:gd name="connsiteY2" fmla="*/ 32385 h 76211"/>
              <a:gd name="connsiteX3" fmla="*/ 15240 w 83184"/>
              <a:gd name="connsiteY3" fmla="*/ 4445 h 76211"/>
              <a:gd name="connsiteX4" fmla="*/ 48260 w 83184"/>
              <a:gd name="connsiteY4" fmla="*/ 0 h 76211"/>
              <a:gd name="connsiteX5" fmla="*/ 83184 w 83184"/>
              <a:gd name="connsiteY5" fmla="*/ 6985 h 76211"/>
              <a:gd name="connsiteX6" fmla="*/ 78740 w 83184"/>
              <a:gd name="connsiteY6" fmla="*/ 41910 h 76211"/>
              <a:gd name="connsiteX0" fmla="*/ 78740 w 83184"/>
              <a:gd name="connsiteY0" fmla="*/ 41910 h 76211"/>
              <a:gd name="connsiteX1" fmla="*/ 70339 w 83184"/>
              <a:gd name="connsiteY1" fmla="*/ 76211 h 76211"/>
              <a:gd name="connsiteX2" fmla="*/ 0 w 83184"/>
              <a:gd name="connsiteY2" fmla="*/ 32385 h 76211"/>
              <a:gd name="connsiteX3" fmla="*/ 3810 w 83184"/>
              <a:gd name="connsiteY3" fmla="*/ 15875 h 76211"/>
              <a:gd name="connsiteX4" fmla="*/ 48260 w 83184"/>
              <a:gd name="connsiteY4" fmla="*/ 0 h 76211"/>
              <a:gd name="connsiteX5" fmla="*/ 83184 w 83184"/>
              <a:gd name="connsiteY5" fmla="*/ 6985 h 76211"/>
              <a:gd name="connsiteX6" fmla="*/ 78740 w 83184"/>
              <a:gd name="connsiteY6" fmla="*/ 41910 h 76211"/>
              <a:gd name="connsiteX0" fmla="*/ 78740 w 83184"/>
              <a:gd name="connsiteY0" fmla="*/ 34925 h 69226"/>
              <a:gd name="connsiteX1" fmla="*/ 70339 w 83184"/>
              <a:gd name="connsiteY1" fmla="*/ 69226 h 69226"/>
              <a:gd name="connsiteX2" fmla="*/ 0 w 83184"/>
              <a:gd name="connsiteY2" fmla="*/ 25400 h 69226"/>
              <a:gd name="connsiteX3" fmla="*/ 3810 w 83184"/>
              <a:gd name="connsiteY3" fmla="*/ 8890 h 69226"/>
              <a:gd name="connsiteX4" fmla="*/ 17780 w 83184"/>
              <a:gd name="connsiteY4" fmla="*/ 2540 h 69226"/>
              <a:gd name="connsiteX5" fmla="*/ 83184 w 83184"/>
              <a:gd name="connsiteY5" fmla="*/ 0 h 69226"/>
              <a:gd name="connsiteX6" fmla="*/ 78740 w 83184"/>
              <a:gd name="connsiteY6" fmla="*/ 34925 h 69226"/>
              <a:gd name="connsiteX0" fmla="*/ 78740 w 78740"/>
              <a:gd name="connsiteY0" fmla="*/ 32385 h 66686"/>
              <a:gd name="connsiteX1" fmla="*/ 70339 w 78740"/>
              <a:gd name="connsiteY1" fmla="*/ 66686 h 66686"/>
              <a:gd name="connsiteX2" fmla="*/ 0 w 78740"/>
              <a:gd name="connsiteY2" fmla="*/ 22860 h 66686"/>
              <a:gd name="connsiteX3" fmla="*/ 3810 w 78740"/>
              <a:gd name="connsiteY3" fmla="*/ 6350 h 66686"/>
              <a:gd name="connsiteX4" fmla="*/ 17780 w 78740"/>
              <a:gd name="connsiteY4" fmla="*/ 0 h 66686"/>
              <a:gd name="connsiteX5" fmla="*/ 66039 w 78740"/>
              <a:gd name="connsiteY5" fmla="*/ 5080 h 66686"/>
              <a:gd name="connsiteX6" fmla="*/ 78740 w 78740"/>
              <a:gd name="connsiteY6" fmla="*/ 32385 h 66686"/>
              <a:gd name="connsiteX0" fmla="*/ 78740 w 78740"/>
              <a:gd name="connsiteY0" fmla="*/ 32385 h 66686"/>
              <a:gd name="connsiteX1" fmla="*/ 70339 w 78740"/>
              <a:gd name="connsiteY1" fmla="*/ 66686 h 66686"/>
              <a:gd name="connsiteX2" fmla="*/ 0 w 78740"/>
              <a:gd name="connsiteY2" fmla="*/ 22860 h 66686"/>
              <a:gd name="connsiteX3" fmla="*/ 3810 w 78740"/>
              <a:gd name="connsiteY3" fmla="*/ 6350 h 66686"/>
              <a:gd name="connsiteX4" fmla="*/ 17780 w 78740"/>
              <a:gd name="connsiteY4" fmla="*/ 0 h 66686"/>
              <a:gd name="connsiteX5" fmla="*/ 73659 w 78740"/>
              <a:gd name="connsiteY5" fmla="*/ 6985 h 66686"/>
              <a:gd name="connsiteX6" fmla="*/ 78740 w 78740"/>
              <a:gd name="connsiteY6" fmla="*/ 32385 h 66686"/>
              <a:gd name="connsiteX0" fmla="*/ 78740 w 78740"/>
              <a:gd name="connsiteY0" fmla="*/ 30480 h 64781"/>
              <a:gd name="connsiteX1" fmla="*/ 70339 w 78740"/>
              <a:gd name="connsiteY1" fmla="*/ 64781 h 64781"/>
              <a:gd name="connsiteX2" fmla="*/ 0 w 78740"/>
              <a:gd name="connsiteY2" fmla="*/ 20955 h 64781"/>
              <a:gd name="connsiteX3" fmla="*/ 3810 w 78740"/>
              <a:gd name="connsiteY3" fmla="*/ 4445 h 64781"/>
              <a:gd name="connsiteX4" fmla="*/ 29210 w 78740"/>
              <a:gd name="connsiteY4" fmla="*/ 0 h 64781"/>
              <a:gd name="connsiteX5" fmla="*/ 73659 w 78740"/>
              <a:gd name="connsiteY5" fmla="*/ 5080 h 64781"/>
              <a:gd name="connsiteX6" fmla="*/ 78740 w 78740"/>
              <a:gd name="connsiteY6" fmla="*/ 30480 h 64781"/>
              <a:gd name="connsiteX0" fmla="*/ 78740 w 78740"/>
              <a:gd name="connsiteY0" fmla="*/ 30480 h 64781"/>
              <a:gd name="connsiteX1" fmla="*/ 70339 w 78740"/>
              <a:gd name="connsiteY1" fmla="*/ 64781 h 64781"/>
              <a:gd name="connsiteX2" fmla="*/ 0 w 78740"/>
              <a:gd name="connsiteY2" fmla="*/ 20955 h 64781"/>
              <a:gd name="connsiteX3" fmla="*/ 5715 w 78740"/>
              <a:gd name="connsiteY3" fmla="*/ 635 h 64781"/>
              <a:gd name="connsiteX4" fmla="*/ 29210 w 78740"/>
              <a:gd name="connsiteY4" fmla="*/ 0 h 64781"/>
              <a:gd name="connsiteX5" fmla="*/ 73659 w 78740"/>
              <a:gd name="connsiteY5" fmla="*/ 5080 h 64781"/>
              <a:gd name="connsiteX6" fmla="*/ 78740 w 78740"/>
              <a:gd name="connsiteY6" fmla="*/ 30480 h 64781"/>
              <a:gd name="connsiteX0" fmla="*/ 78740 w 78740"/>
              <a:gd name="connsiteY0" fmla="*/ 30480 h 57161"/>
              <a:gd name="connsiteX1" fmla="*/ 58909 w 78740"/>
              <a:gd name="connsiteY1" fmla="*/ 57161 h 57161"/>
              <a:gd name="connsiteX2" fmla="*/ 0 w 78740"/>
              <a:gd name="connsiteY2" fmla="*/ 20955 h 57161"/>
              <a:gd name="connsiteX3" fmla="*/ 5715 w 78740"/>
              <a:gd name="connsiteY3" fmla="*/ 635 h 57161"/>
              <a:gd name="connsiteX4" fmla="*/ 29210 w 78740"/>
              <a:gd name="connsiteY4" fmla="*/ 0 h 57161"/>
              <a:gd name="connsiteX5" fmla="*/ 73659 w 78740"/>
              <a:gd name="connsiteY5" fmla="*/ 5080 h 57161"/>
              <a:gd name="connsiteX6" fmla="*/ 78740 w 78740"/>
              <a:gd name="connsiteY6" fmla="*/ 30480 h 57161"/>
              <a:gd name="connsiteX0" fmla="*/ 78740 w 78740"/>
              <a:gd name="connsiteY0" fmla="*/ 30480 h 57161"/>
              <a:gd name="connsiteX1" fmla="*/ 58909 w 78740"/>
              <a:gd name="connsiteY1" fmla="*/ 57161 h 57161"/>
              <a:gd name="connsiteX2" fmla="*/ 0 w 78740"/>
              <a:gd name="connsiteY2" fmla="*/ 20955 h 57161"/>
              <a:gd name="connsiteX3" fmla="*/ 5715 w 78740"/>
              <a:gd name="connsiteY3" fmla="*/ 635 h 57161"/>
              <a:gd name="connsiteX4" fmla="*/ 29210 w 78740"/>
              <a:gd name="connsiteY4" fmla="*/ 0 h 57161"/>
              <a:gd name="connsiteX5" fmla="*/ 73659 w 78740"/>
              <a:gd name="connsiteY5" fmla="*/ 5080 h 57161"/>
              <a:gd name="connsiteX6" fmla="*/ 78740 w 78740"/>
              <a:gd name="connsiteY6" fmla="*/ 30480 h 57161"/>
              <a:gd name="connsiteX0" fmla="*/ 78740 w 78740"/>
              <a:gd name="connsiteY0" fmla="*/ 43815 h 70496"/>
              <a:gd name="connsiteX1" fmla="*/ 58909 w 78740"/>
              <a:gd name="connsiteY1" fmla="*/ 70496 h 70496"/>
              <a:gd name="connsiteX2" fmla="*/ 0 w 78740"/>
              <a:gd name="connsiteY2" fmla="*/ 34290 h 70496"/>
              <a:gd name="connsiteX3" fmla="*/ 5715 w 78740"/>
              <a:gd name="connsiteY3" fmla="*/ 13970 h 70496"/>
              <a:gd name="connsiteX4" fmla="*/ 42545 w 78740"/>
              <a:gd name="connsiteY4" fmla="*/ 0 h 70496"/>
              <a:gd name="connsiteX5" fmla="*/ 73659 w 78740"/>
              <a:gd name="connsiteY5" fmla="*/ 18415 h 70496"/>
              <a:gd name="connsiteX6" fmla="*/ 78740 w 78740"/>
              <a:gd name="connsiteY6" fmla="*/ 43815 h 70496"/>
              <a:gd name="connsiteX0" fmla="*/ 78740 w 78740"/>
              <a:gd name="connsiteY0" fmla="*/ 43815 h 70496"/>
              <a:gd name="connsiteX1" fmla="*/ 58909 w 78740"/>
              <a:gd name="connsiteY1" fmla="*/ 70496 h 70496"/>
              <a:gd name="connsiteX2" fmla="*/ 0 w 78740"/>
              <a:gd name="connsiteY2" fmla="*/ 34290 h 70496"/>
              <a:gd name="connsiteX3" fmla="*/ 15240 w 78740"/>
              <a:gd name="connsiteY3" fmla="*/ 4445 h 70496"/>
              <a:gd name="connsiteX4" fmla="*/ 42545 w 78740"/>
              <a:gd name="connsiteY4" fmla="*/ 0 h 70496"/>
              <a:gd name="connsiteX5" fmla="*/ 73659 w 78740"/>
              <a:gd name="connsiteY5" fmla="*/ 18415 h 70496"/>
              <a:gd name="connsiteX6" fmla="*/ 78740 w 78740"/>
              <a:gd name="connsiteY6" fmla="*/ 43815 h 70496"/>
              <a:gd name="connsiteX0" fmla="*/ 78740 w 78740"/>
              <a:gd name="connsiteY0" fmla="*/ 40005 h 66686"/>
              <a:gd name="connsiteX1" fmla="*/ 58909 w 78740"/>
              <a:gd name="connsiteY1" fmla="*/ 66686 h 66686"/>
              <a:gd name="connsiteX2" fmla="*/ 0 w 78740"/>
              <a:gd name="connsiteY2" fmla="*/ 30480 h 66686"/>
              <a:gd name="connsiteX3" fmla="*/ 15240 w 78740"/>
              <a:gd name="connsiteY3" fmla="*/ 635 h 66686"/>
              <a:gd name="connsiteX4" fmla="*/ 48260 w 78740"/>
              <a:gd name="connsiteY4" fmla="*/ 0 h 66686"/>
              <a:gd name="connsiteX5" fmla="*/ 73659 w 78740"/>
              <a:gd name="connsiteY5" fmla="*/ 14605 h 66686"/>
              <a:gd name="connsiteX6" fmla="*/ 78740 w 78740"/>
              <a:gd name="connsiteY6" fmla="*/ 40005 h 66686"/>
              <a:gd name="connsiteX0" fmla="*/ 78740 w 78740"/>
              <a:gd name="connsiteY0" fmla="*/ 40005 h 62876"/>
              <a:gd name="connsiteX1" fmla="*/ 51289 w 78740"/>
              <a:gd name="connsiteY1" fmla="*/ 62876 h 62876"/>
              <a:gd name="connsiteX2" fmla="*/ 0 w 78740"/>
              <a:gd name="connsiteY2" fmla="*/ 30480 h 62876"/>
              <a:gd name="connsiteX3" fmla="*/ 15240 w 78740"/>
              <a:gd name="connsiteY3" fmla="*/ 635 h 62876"/>
              <a:gd name="connsiteX4" fmla="*/ 48260 w 78740"/>
              <a:gd name="connsiteY4" fmla="*/ 0 h 62876"/>
              <a:gd name="connsiteX5" fmla="*/ 73659 w 78740"/>
              <a:gd name="connsiteY5" fmla="*/ 14605 h 62876"/>
              <a:gd name="connsiteX6" fmla="*/ 78740 w 78740"/>
              <a:gd name="connsiteY6" fmla="*/ 40005 h 62876"/>
              <a:gd name="connsiteX0" fmla="*/ 73025 w 73659"/>
              <a:gd name="connsiteY0" fmla="*/ 40005 h 62876"/>
              <a:gd name="connsiteX1" fmla="*/ 51289 w 73659"/>
              <a:gd name="connsiteY1" fmla="*/ 62876 h 62876"/>
              <a:gd name="connsiteX2" fmla="*/ 0 w 73659"/>
              <a:gd name="connsiteY2" fmla="*/ 30480 h 62876"/>
              <a:gd name="connsiteX3" fmla="*/ 15240 w 73659"/>
              <a:gd name="connsiteY3" fmla="*/ 635 h 62876"/>
              <a:gd name="connsiteX4" fmla="*/ 48260 w 73659"/>
              <a:gd name="connsiteY4" fmla="*/ 0 h 62876"/>
              <a:gd name="connsiteX5" fmla="*/ 73659 w 73659"/>
              <a:gd name="connsiteY5" fmla="*/ 14605 h 62876"/>
              <a:gd name="connsiteX6" fmla="*/ 73025 w 73659"/>
              <a:gd name="connsiteY6" fmla="*/ 40005 h 62876"/>
              <a:gd name="connsiteX0" fmla="*/ 73025 w 73030"/>
              <a:gd name="connsiteY0" fmla="*/ 40005 h 62876"/>
              <a:gd name="connsiteX1" fmla="*/ 51289 w 73030"/>
              <a:gd name="connsiteY1" fmla="*/ 62876 h 62876"/>
              <a:gd name="connsiteX2" fmla="*/ 0 w 73030"/>
              <a:gd name="connsiteY2" fmla="*/ 30480 h 62876"/>
              <a:gd name="connsiteX3" fmla="*/ 15240 w 73030"/>
              <a:gd name="connsiteY3" fmla="*/ 635 h 62876"/>
              <a:gd name="connsiteX4" fmla="*/ 48260 w 73030"/>
              <a:gd name="connsiteY4" fmla="*/ 0 h 62876"/>
              <a:gd name="connsiteX5" fmla="*/ 67944 w 73030"/>
              <a:gd name="connsiteY5" fmla="*/ 8890 h 62876"/>
              <a:gd name="connsiteX6" fmla="*/ 73025 w 73030"/>
              <a:gd name="connsiteY6" fmla="*/ 40005 h 62876"/>
              <a:gd name="connsiteX0" fmla="*/ 73025 w 77469"/>
              <a:gd name="connsiteY0" fmla="*/ 40005 h 62876"/>
              <a:gd name="connsiteX1" fmla="*/ 51289 w 77469"/>
              <a:gd name="connsiteY1" fmla="*/ 62876 h 62876"/>
              <a:gd name="connsiteX2" fmla="*/ 0 w 77469"/>
              <a:gd name="connsiteY2" fmla="*/ 30480 h 62876"/>
              <a:gd name="connsiteX3" fmla="*/ 15240 w 77469"/>
              <a:gd name="connsiteY3" fmla="*/ 635 h 62876"/>
              <a:gd name="connsiteX4" fmla="*/ 48260 w 77469"/>
              <a:gd name="connsiteY4" fmla="*/ 0 h 62876"/>
              <a:gd name="connsiteX5" fmla="*/ 77469 w 77469"/>
              <a:gd name="connsiteY5" fmla="*/ 12700 h 62876"/>
              <a:gd name="connsiteX6" fmla="*/ 73025 w 77469"/>
              <a:gd name="connsiteY6" fmla="*/ 40005 h 62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7469" h="62876">
                <a:moveTo>
                  <a:pt x="73025" y="40005"/>
                </a:moveTo>
                <a:lnTo>
                  <a:pt x="51289" y="62876"/>
                </a:lnTo>
                <a:lnTo>
                  <a:pt x="0" y="30480"/>
                </a:lnTo>
                <a:lnTo>
                  <a:pt x="15240" y="635"/>
                </a:lnTo>
                <a:lnTo>
                  <a:pt x="48260" y="0"/>
                </a:lnTo>
                <a:lnTo>
                  <a:pt x="77469" y="12700"/>
                </a:lnTo>
                <a:cubicBezTo>
                  <a:pt x="77258" y="21167"/>
                  <a:pt x="73236" y="31538"/>
                  <a:pt x="73025" y="40005"/>
                </a:cubicBez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cxnSp>
        <p:nvCxnSpPr>
          <p:cNvPr id="84" name="直線矢印コネクタ 83">
            <a:extLst>
              <a:ext uri="{FF2B5EF4-FFF2-40B4-BE49-F238E27FC236}">
                <a16:creationId xmlns:a16="http://schemas.microsoft.com/office/drawing/2014/main" id="{4885061C-D78B-447D-8FED-DBEBE7F5946E}"/>
              </a:ext>
            </a:extLst>
          </p:cNvPr>
          <p:cNvCxnSpPr>
            <a:cxnSpLocks/>
          </p:cNvCxnSpPr>
          <p:nvPr/>
        </p:nvCxnSpPr>
        <p:spPr>
          <a:xfrm rot="6480000" flipH="1">
            <a:off x="3881692" y="6761504"/>
            <a:ext cx="108554" cy="194881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10DFC21C-0DC5-4016-AA8B-93516A83ACC5}"/>
              </a:ext>
            </a:extLst>
          </p:cNvPr>
          <p:cNvSpPr/>
          <p:nvPr/>
        </p:nvSpPr>
        <p:spPr>
          <a:xfrm rot="1666210">
            <a:off x="4863053" y="7099098"/>
            <a:ext cx="144000" cy="25200"/>
          </a:xfrm>
          <a:prstGeom prst="rect">
            <a:avLst/>
          </a:pr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graphicFrame>
        <p:nvGraphicFramePr>
          <p:cNvPr id="57" name="表 57">
            <a:extLst>
              <a:ext uri="{FF2B5EF4-FFF2-40B4-BE49-F238E27FC236}">
                <a16:creationId xmlns:a16="http://schemas.microsoft.com/office/drawing/2014/main" id="{6398CBBF-9A96-4CFF-BB7C-AFEB92EA0AF3}"/>
              </a:ext>
            </a:extLst>
          </p:cNvPr>
          <p:cNvGraphicFramePr>
            <a:graphicFrameLocks noGrp="1"/>
          </p:cNvGraphicFramePr>
          <p:nvPr/>
        </p:nvGraphicFramePr>
        <p:xfrm>
          <a:off x="679138" y="9132012"/>
          <a:ext cx="8040287" cy="889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10825">
                  <a:extLst>
                    <a:ext uri="{9D8B030D-6E8A-4147-A177-3AD203B41FA5}">
                      <a16:colId xmlns:a16="http://schemas.microsoft.com/office/drawing/2014/main" val="4201831515"/>
                    </a:ext>
                  </a:extLst>
                </a:gridCol>
                <a:gridCol w="1064544">
                  <a:extLst>
                    <a:ext uri="{9D8B030D-6E8A-4147-A177-3AD203B41FA5}">
                      <a16:colId xmlns:a16="http://schemas.microsoft.com/office/drawing/2014/main" val="1188218787"/>
                    </a:ext>
                  </a:extLst>
                </a:gridCol>
                <a:gridCol w="1120439">
                  <a:extLst>
                    <a:ext uri="{9D8B030D-6E8A-4147-A177-3AD203B41FA5}">
                      <a16:colId xmlns:a16="http://schemas.microsoft.com/office/drawing/2014/main" val="3518344118"/>
                    </a:ext>
                  </a:extLst>
                </a:gridCol>
                <a:gridCol w="1046638">
                  <a:extLst>
                    <a:ext uri="{9D8B030D-6E8A-4147-A177-3AD203B41FA5}">
                      <a16:colId xmlns:a16="http://schemas.microsoft.com/office/drawing/2014/main" val="4141361597"/>
                    </a:ext>
                  </a:extLst>
                </a:gridCol>
                <a:gridCol w="998332">
                  <a:extLst>
                    <a:ext uri="{9D8B030D-6E8A-4147-A177-3AD203B41FA5}">
                      <a16:colId xmlns:a16="http://schemas.microsoft.com/office/drawing/2014/main" val="3368998072"/>
                    </a:ext>
                  </a:extLst>
                </a:gridCol>
                <a:gridCol w="1999509">
                  <a:extLst>
                    <a:ext uri="{9D8B030D-6E8A-4147-A177-3AD203B41FA5}">
                      <a16:colId xmlns:a16="http://schemas.microsoft.com/office/drawing/2014/main" val="12156175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内　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R6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R7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（実績）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R8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（計画）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R9~10</a:t>
                      </a:r>
                    </a:p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（予定）</a:t>
                      </a:r>
                      <a:endParaRPr kumimoji="1" lang="en-US" altLang="ja-JP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合　計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7057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森林整備</a:t>
                      </a:r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(ha)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9.3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8.0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4.5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14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21.8</a:t>
                      </a:r>
                      <a:endParaRPr kumimoji="1" lang="ja-JP" altLang="en-US" sz="1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0684208"/>
                  </a:ext>
                </a:extLst>
              </a:tr>
            </a:tbl>
          </a:graphicData>
        </a:graphic>
      </p:graphicFrame>
      <p:sp>
        <p:nvSpPr>
          <p:cNvPr id="2" name="フリーフォーム: 図形 1">
            <a:extLst>
              <a:ext uri="{FF2B5EF4-FFF2-40B4-BE49-F238E27FC236}">
                <a16:creationId xmlns:a16="http://schemas.microsoft.com/office/drawing/2014/main" id="{AA293016-B640-44A4-8B4A-3ACF2162C928}"/>
              </a:ext>
            </a:extLst>
          </p:cNvPr>
          <p:cNvSpPr/>
          <p:nvPr/>
        </p:nvSpPr>
        <p:spPr>
          <a:xfrm>
            <a:off x="5345337" y="2555733"/>
            <a:ext cx="390525" cy="413385"/>
          </a:xfrm>
          <a:custGeom>
            <a:avLst/>
            <a:gdLst>
              <a:gd name="connsiteX0" fmla="*/ 247650 w 390525"/>
              <a:gd name="connsiteY0" fmla="*/ 87630 h 432435"/>
              <a:gd name="connsiteX1" fmla="*/ 173355 w 390525"/>
              <a:gd name="connsiteY1" fmla="*/ 192405 h 432435"/>
              <a:gd name="connsiteX2" fmla="*/ 87630 w 390525"/>
              <a:gd name="connsiteY2" fmla="*/ 215265 h 432435"/>
              <a:gd name="connsiteX3" fmla="*/ 45720 w 390525"/>
              <a:gd name="connsiteY3" fmla="*/ 167640 h 432435"/>
              <a:gd name="connsiteX4" fmla="*/ 0 w 390525"/>
              <a:gd name="connsiteY4" fmla="*/ 177165 h 432435"/>
              <a:gd name="connsiteX5" fmla="*/ 15240 w 390525"/>
              <a:gd name="connsiteY5" fmla="*/ 234315 h 432435"/>
              <a:gd name="connsiteX6" fmla="*/ 55245 w 390525"/>
              <a:gd name="connsiteY6" fmla="*/ 289560 h 432435"/>
              <a:gd name="connsiteX7" fmla="*/ 68580 w 390525"/>
              <a:gd name="connsiteY7" fmla="*/ 342900 h 432435"/>
              <a:gd name="connsiteX8" fmla="*/ 53340 w 390525"/>
              <a:gd name="connsiteY8" fmla="*/ 403860 h 432435"/>
              <a:gd name="connsiteX9" fmla="*/ 160020 w 390525"/>
              <a:gd name="connsiteY9" fmla="*/ 432435 h 432435"/>
              <a:gd name="connsiteX10" fmla="*/ 259080 w 390525"/>
              <a:gd name="connsiteY10" fmla="*/ 392430 h 432435"/>
              <a:gd name="connsiteX11" fmla="*/ 280035 w 390525"/>
              <a:gd name="connsiteY11" fmla="*/ 335280 h 432435"/>
              <a:gd name="connsiteX12" fmla="*/ 316230 w 390525"/>
              <a:gd name="connsiteY12" fmla="*/ 310515 h 432435"/>
              <a:gd name="connsiteX13" fmla="*/ 361950 w 390525"/>
              <a:gd name="connsiteY13" fmla="*/ 255270 h 432435"/>
              <a:gd name="connsiteX14" fmla="*/ 390525 w 390525"/>
              <a:gd name="connsiteY14" fmla="*/ 182880 h 432435"/>
              <a:gd name="connsiteX15" fmla="*/ 382905 w 390525"/>
              <a:gd name="connsiteY15" fmla="*/ 142875 h 432435"/>
              <a:gd name="connsiteX16" fmla="*/ 358140 w 390525"/>
              <a:gd name="connsiteY16" fmla="*/ 100965 h 432435"/>
              <a:gd name="connsiteX17" fmla="*/ 354330 w 390525"/>
              <a:gd name="connsiteY17" fmla="*/ 43815 h 432435"/>
              <a:gd name="connsiteX18" fmla="*/ 361950 w 390525"/>
              <a:gd name="connsiteY18" fmla="*/ 26670 h 432435"/>
              <a:gd name="connsiteX19" fmla="*/ 348615 w 390525"/>
              <a:gd name="connsiteY19" fmla="*/ 0 h 432435"/>
              <a:gd name="connsiteX20" fmla="*/ 308610 w 390525"/>
              <a:gd name="connsiteY20" fmla="*/ 34290 h 432435"/>
              <a:gd name="connsiteX21" fmla="*/ 247650 w 390525"/>
              <a:gd name="connsiteY21" fmla="*/ 87630 h 432435"/>
              <a:gd name="connsiteX0" fmla="*/ 247650 w 390525"/>
              <a:gd name="connsiteY0" fmla="*/ 68580 h 413385"/>
              <a:gd name="connsiteX1" fmla="*/ 173355 w 390525"/>
              <a:gd name="connsiteY1" fmla="*/ 173355 h 413385"/>
              <a:gd name="connsiteX2" fmla="*/ 87630 w 390525"/>
              <a:gd name="connsiteY2" fmla="*/ 196215 h 413385"/>
              <a:gd name="connsiteX3" fmla="*/ 45720 w 390525"/>
              <a:gd name="connsiteY3" fmla="*/ 148590 h 413385"/>
              <a:gd name="connsiteX4" fmla="*/ 0 w 390525"/>
              <a:gd name="connsiteY4" fmla="*/ 158115 h 413385"/>
              <a:gd name="connsiteX5" fmla="*/ 15240 w 390525"/>
              <a:gd name="connsiteY5" fmla="*/ 215265 h 413385"/>
              <a:gd name="connsiteX6" fmla="*/ 55245 w 390525"/>
              <a:gd name="connsiteY6" fmla="*/ 270510 h 413385"/>
              <a:gd name="connsiteX7" fmla="*/ 68580 w 390525"/>
              <a:gd name="connsiteY7" fmla="*/ 323850 h 413385"/>
              <a:gd name="connsiteX8" fmla="*/ 53340 w 390525"/>
              <a:gd name="connsiteY8" fmla="*/ 384810 h 413385"/>
              <a:gd name="connsiteX9" fmla="*/ 160020 w 390525"/>
              <a:gd name="connsiteY9" fmla="*/ 413385 h 413385"/>
              <a:gd name="connsiteX10" fmla="*/ 259080 w 390525"/>
              <a:gd name="connsiteY10" fmla="*/ 373380 h 413385"/>
              <a:gd name="connsiteX11" fmla="*/ 280035 w 390525"/>
              <a:gd name="connsiteY11" fmla="*/ 316230 h 413385"/>
              <a:gd name="connsiteX12" fmla="*/ 316230 w 390525"/>
              <a:gd name="connsiteY12" fmla="*/ 291465 h 413385"/>
              <a:gd name="connsiteX13" fmla="*/ 361950 w 390525"/>
              <a:gd name="connsiteY13" fmla="*/ 236220 h 413385"/>
              <a:gd name="connsiteX14" fmla="*/ 390525 w 390525"/>
              <a:gd name="connsiteY14" fmla="*/ 163830 h 413385"/>
              <a:gd name="connsiteX15" fmla="*/ 382905 w 390525"/>
              <a:gd name="connsiteY15" fmla="*/ 123825 h 413385"/>
              <a:gd name="connsiteX16" fmla="*/ 358140 w 390525"/>
              <a:gd name="connsiteY16" fmla="*/ 81915 h 413385"/>
              <a:gd name="connsiteX17" fmla="*/ 354330 w 390525"/>
              <a:gd name="connsiteY17" fmla="*/ 24765 h 413385"/>
              <a:gd name="connsiteX18" fmla="*/ 361950 w 390525"/>
              <a:gd name="connsiteY18" fmla="*/ 7620 h 413385"/>
              <a:gd name="connsiteX19" fmla="*/ 346710 w 390525"/>
              <a:gd name="connsiteY19" fmla="*/ 0 h 413385"/>
              <a:gd name="connsiteX20" fmla="*/ 308610 w 390525"/>
              <a:gd name="connsiteY20" fmla="*/ 15240 h 413385"/>
              <a:gd name="connsiteX21" fmla="*/ 247650 w 390525"/>
              <a:gd name="connsiteY21" fmla="*/ 68580 h 4133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390525" h="413385">
                <a:moveTo>
                  <a:pt x="247650" y="68580"/>
                </a:moveTo>
                <a:lnTo>
                  <a:pt x="173355" y="173355"/>
                </a:lnTo>
                <a:lnTo>
                  <a:pt x="87630" y="196215"/>
                </a:lnTo>
                <a:lnTo>
                  <a:pt x="45720" y="148590"/>
                </a:lnTo>
                <a:lnTo>
                  <a:pt x="0" y="158115"/>
                </a:lnTo>
                <a:lnTo>
                  <a:pt x="15240" y="215265"/>
                </a:lnTo>
                <a:lnTo>
                  <a:pt x="55245" y="270510"/>
                </a:lnTo>
                <a:lnTo>
                  <a:pt x="68580" y="323850"/>
                </a:lnTo>
                <a:lnTo>
                  <a:pt x="53340" y="384810"/>
                </a:lnTo>
                <a:lnTo>
                  <a:pt x="160020" y="413385"/>
                </a:lnTo>
                <a:lnTo>
                  <a:pt x="259080" y="373380"/>
                </a:lnTo>
                <a:lnTo>
                  <a:pt x="280035" y="316230"/>
                </a:lnTo>
                <a:lnTo>
                  <a:pt x="316230" y="291465"/>
                </a:lnTo>
                <a:lnTo>
                  <a:pt x="361950" y="236220"/>
                </a:lnTo>
                <a:lnTo>
                  <a:pt x="390525" y="163830"/>
                </a:lnTo>
                <a:lnTo>
                  <a:pt x="382905" y="123825"/>
                </a:lnTo>
                <a:lnTo>
                  <a:pt x="358140" y="81915"/>
                </a:lnTo>
                <a:lnTo>
                  <a:pt x="354330" y="24765"/>
                </a:lnTo>
                <a:lnTo>
                  <a:pt x="361950" y="7620"/>
                </a:lnTo>
                <a:lnTo>
                  <a:pt x="346710" y="0"/>
                </a:lnTo>
                <a:lnTo>
                  <a:pt x="308610" y="15240"/>
                </a:lnTo>
                <a:lnTo>
                  <a:pt x="247650" y="68580"/>
                </a:lnTo>
                <a:close/>
              </a:path>
            </a:pathLst>
          </a:custGeom>
          <a:solidFill>
            <a:srgbClr val="FFFF00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3" name="フリーフォーム: 図形 2">
            <a:extLst>
              <a:ext uri="{FF2B5EF4-FFF2-40B4-BE49-F238E27FC236}">
                <a16:creationId xmlns:a16="http://schemas.microsoft.com/office/drawing/2014/main" id="{363516D0-8319-448A-AE0B-9CB88D5E55F4}"/>
              </a:ext>
            </a:extLst>
          </p:cNvPr>
          <p:cNvSpPr/>
          <p:nvPr/>
        </p:nvSpPr>
        <p:spPr>
          <a:xfrm>
            <a:off x="4152806" y="2353803"/>
            <a:ext cx="556260" cy="329565"/>
          </a:xfrm>
          <a:custGeom>
            <a:avLst/>
            <a:gdLst>
              <a:gd name="connsiteX0" fmla="*/ 535305 w 575310"/>
              <a:gd name="connsiteY0" fmla="*/ 325755 h 333375"/>
              <a:gd name="connsiteX1" fmla="*/ 483870 w 575310"/>
              <a:gd name="connsiteY1" fmla="*/ 333375 h 333375"/>
              <a:gd name="connsiteX2" fmla="*/ 470535 w 575310"/>
              <a:gd name="connsiteY2" fmla="*/ 325755 h 333375"/>
              <a:gd name="connsiteX3" fmla="*/ 447675 w 575310"/>
              <a:gd name="connsiteY3" fmla="*/ 333375 h 333375"/>
              <a:gd name="connsiteX4" fmla="*/ 352425 w 575310"/>
              <a:gd name="connsiteY4" fmla="*/ 276225 h 333375"/>
              <a:gd name="connsiteX5" fmla="*/ 262890 w 575310"/>
              <a:gd name="connsiteY5" fmla="*/ 217170 h 333375"/>
              <a:gd name="connsiteX6" fmla="*/ 150495 w 575310"/>
              <a:gd name="connsiteY6" fmla="*/ 139065 h 333375"/>
              <a:gd name="connsiteX7" fmla="*/ 36195 w 575310"/>
              <a:gd name="connsiteY7" fmla="*/ 57150 h 333375"/>
              <a:gd name="connsiteX8" fmla="*/ 0 w 575310"/>
              <a:gd name="connsiteY8" fmla="*/ 13335 h 333375"/>
              <a:gd name="connsiteX9" fmla="*/ 28575 w 575310"/>
              <a:gd name="connsiteY9" fmla="*/ 0 h 333375"/>
              <a:gd name="connsiteX10" fmla="*/ 97155 w 575310"/>
              <a:gd name="connsiteY10" fmla="*/ 15240 h 333375"/>
              <a:gd name="connsiteX11" fmla="*/ 121920 w 575310"/>
              <a:gd name="connsiteY11" fmla="*/ 68580 h 333375"/>
              <a:gd name="connsiteX12" fmla="*/ 217170 w 575310"/>
              <a:gd name="connsiteY12" fmla="*/ 110490 h 333375"/>
              <a:gd name="connsiteX13" fmla="*/ 281940 w 575310"/>
              <a:gd name="connsiteY13" fmla="*/ 152400 h 333375"/>
              <a:gd name="connsiteX14" fmla="*/ 447675 w 575310"/>
              <a:gd name="connsiteY14" fmla="*/ 270510 h 333375"/>
              <a:gd name="connsiteX15" fmla="*/ 508635 w 575310"/>
              <a:gd name="connsiteY15" fmla="*/ 238125 h 333375"/>
              <a:gd name="connsiteX16" fmla="*/ 468630 w 575310"/>
              <a:gd name="connsiteY16" fmla="*/ 200025 h 333375"/>
              <a:gd name="connsiteX17" fmla="*/ 436245 w 575310"/>
              <a:gd name="connsiteY17" fmla="*/ 144780 h 333375"/>
              <a:gd name="connsiteX18" fmla="*/ 400050 w 575310"/>
              <a:gd name="connsiteY18" fmla="*/ 112395 h 333375"/>
              <a:gd name="connsiteX19" fmla="*/ 411480 w 575310"/>
              <a:gd name="connsiteY19" fmla="*/ 49530 h 333375"/>
              <a:gd name="connsiteX20" fmla="*/ 497205 w 575310"/>
              <a:gd name="connsiteY20" fmla="*/ 95250 h 333375"/>
              <a:gd name="connsiteX21" fmla="*/ 529590 w 575310"/>
              <a:gd name="connsiteY21" fmla="*/ 129540 h 333375"/>
              <a:gd name="connsiteX22" fmla="*/ 575310 w 575310"/>
              <a:gd name="connsiteY22" fmla="*/ 152400 h 333375"/>
              <a:gd name="connsiteX23" fmla="*/ 565785 w 575310"/>
              <a:gd name="connsiteY23" fmla="*/ 205740 h 333375"/>
              <a:gd name="connsiteX24" fmla="*/ 565785 w 575310"/>
              <a:gd name="connsiteY24" fmla="*/ 249555 h 333375"/>
              <a:gd name="connsiteX25" fmla="*/ 533400 w 575310"/>
              <a:gd name="connsiteY25" fmla="*/ 274320 h 333375"/>
              <a:gd name="connsiteX26" fmla="*/ 535305 w 575310"/>
              <a:gd name="connsiteY26" fmla="*/ 325755 h 333375"/>
              <a:gd name="connsiteX0" fmla="*/ 535305 w 575310"/>
              <a:gd name="connsiteY0" fmla="*/ 325755 h 333375"/>
              <a:gd name="connsiteX1" fmla="*/ 483870 w 575310"/>
              <a:gd name="connsiteY1" fmla="*/ 333375 h 333375"/>
              <a:gd name="connsiteX2" fmla="*/ 470535 w 575310"/>
              <a:gd name="connsiteY2" fmla="*/ 325755 h 333375"/>
              <a:gd name="connsiteX3" fmla="*/ 447675 w 575310"/>
              <a:gd name="connsiteY3" fmla="*/ 333375 h 333375"/>
              <a:gd name="connsiteX4" fmla="*/ 352425 w 575310"/>
              <a:gd name="connsiteY4" fmla="*/ 276225 h 333375"/>
              <a:gd name="connsiteX5" fmla="*/ 262890 w 575310"/>
              <a:gd name="connsiteY5" fmla="*/ 217170 h 333375"/>
              <a:gd name="connsiteX6" fmla="*/ 150495 w 575310"/>
              <a:gd name="connsiteY6" fmla="*/ 139065 h 333375"/>
              <a:gd name="connsiteX7" fmla="*/ 36195 w 575310"/>
              <a:gd name="connsiteY7" fmla="*/ 57150 h 333375"/>
              <a:gd name="connsiteX8" fmla="*/ 0 w 575310"/>
              <a:gd name="connsiteY8" fmla="*/ 13335 h 333375"/>
              <a:gd name="connsiteX9" fmla="*/ 28575 w 575310"/>
              <a:gd name="connsiteY9" fmla="*/ 0 h 333375"/>
              <a:gd name="connsiteX10" fmla="*/ 97155 w 575310"/>
              <a:gd name="connsiteY10" fmla="*/ 15240 h 333375"/>
              <a:gd name="connsiteX11" fmla="*/ 121920 w 575310"/>
              <a:gd name="connsiteY11" fmla="*/ 68580 h 333375"/>
              <a:gd name="connsiteX12" fmla="*/ 217170 w 575310"/>
              <a:gd name="connsiteY12" fmla="*/ 110490 h 333375"/>
              <a:gd name="connsiteX13" fmla="*/ 281940 w 575310"/>
              <a:gd name="connsiteY13" fmla="*/ 152400 h 333375"/>
              <a:gd name="connsiteX14" fmla="*/ 447675 w 575310"/>
              <a:gd name="connsiteY14" fmla="*/ 270510 h 333375"/>
              <a:gd name="connsiteX15" fmla="*/ 508635 w 575310"/>
              <a:gd name="connsiteY15" fmla="*/ 238125 h 333375"/>
              <a:gd name="connsiteX16" fmla="*/ 468630 w 575310"/>
              <a:gd name="connsiteY16" fmla="*/ 200025 h 333375"/>
              <a:gd name="connsiteX17" fmla="*/ 436245 w 575310"/>
              <a:gd name="connsiteY17" fmla="*/ 144780 h 333375"/>
              <a:gd name="connsiteX18" fmla="*/ 400050 w 575310"/>
              <a:gd name="connsiteY18" fmla="*/ 112395 h 333375"/>
              <a:gd name="connsiteX19" fmla="*/ 411480 w 575310"/>
              <a:gd name="connsiteY19" fmla="*/ 49530 h 333375"/>
              <a:gd name="connsiteX20" fmla="*/ 489585 w 575310"/>
              <a:gd name="connsiteY20" fmla="*/ 104775 h 333375"/>
              <a:gd name="connsiteX21" fmla="*/ 529590 w 575310"/>
              <a:gd name="connsiteY21" fmla="*/ 129540 h 333375"/>
              <a:gd name="connsiteX22" fmla="*/ 575310 w 575310"/>
              <a:gd name="connsiteY22" fmla="*/ 152400 h 333375"/>
              <a:gd name="connsiteX23" fmla="*/ 565785 w 575310"/>
              <a:gd name="connsiteY23" fmla="*/ 205740 h 333375"/>
              <a:gd name="connsiteX24" fmla="*/ 565785 w 575310"/>
              <a:gd name="connsiteY24" fmla="*/ 249555 h 333375"/>
              <a:gd name="connsiteX25" fmla="*/ 533400 w 575310"/>
              <a:gd name="connsiteY25" fmla="*/ 274320 h 333375"/>
              <a:gd name="connsiteX26" fmla="*/ 535305 w 575310"/>
              <a:gd name="connsiteY26" fmla="*/ 325755 h 333375"/>
              <a:gd name="connsiteX0" fmla="*/ 535305 w 575310"/>
              <a:gd name="connsiteY0" fmla="*/ 325755 h 333375"/>
              <a:gd name="connsiteX1" fmla="*/ 483870 w 575310"/>
              <a:gd name="connsiteY1" fmla="*/ 333375 h 333375"/>
              <a:gd name="connsiteX2" fmla="*/ 470535 w 575310"/>
              <a:gd name="connsiteY2" fmla="*/ 325755 h 333375"/>
              <a:gd name="connsiteX3" fmla="*/ 447675 w 575310"/>
              <a:gd name="connsiteY3" fmla="*/ 333375 h 333375"/>
              <a:gd name="connsiteX4" fmla="*/ 352425 w 575310"/>
              <a:gd name="connsiteY4" fmla="*/ 276225 h 333375"/>
              <a:gd name="connsiteX5" fmla="*/ 262890 w 575310"/>
              <a:gd name="connsiteY5" fmla="*/ 217170 h 333375"/>
              <a:gd name="connsiteX6" fmla="*/ 150495 w 575310"/>
              <a:gd name="connsiteY6" fmla="*/ 139065 h 333375"/>
              <a:gd name="connsiteX7" fmla="*/ 36195 w 575310"/>
              <a:gd name="connsiteY7" fmla="*/ 57150 h 333375"/>
              <a:gd name="connsiteX8" fmla="*/ 0 w 575310"/>
              <a:gd name="connsiteY8" fmla="*/ 13335 h 333375"/>
              <a:gd name="connsiteX9" fmla="*/ 28575 w 575310"/>
              <a:gd name="connsiteY9" fmla="*/ 0 h 333375"/>
              <a:gd name="connsiteX10" fmla="*/ 97155 w 575310"/>
              <a:gd name="connsiteY10" fmla="*/ 15240 h 333375"/>
              <a:gd name="connsiteX11" fmla="*/ 121920 w 575310"/>
              <a:gd name="connsiteY11" fmla="*/ 68580 h 333375"/>
              <a:gd name="connsiteX12" fmla="*/ 217170 w 575310"/>
              <a:gd name="connsiteY12" fmla="*/ 110490 h 333375"/>
              <a:gd name="connsiteX13" fmla="*/ 281940 w 575310"/>
              <a:gd name="connsiteY13" fmla="*/ 152400 h 333375"/>
              <a:gd name="connsiteX14" fmla="*/ 447675 w 575310"/>
              <a:gd name="connsiteY14" fmla="*/ 270510 h 333375"/>
              <a:gd name="connsiteX15" fmla="*/ 508635 w 575310"/>
              <a:gd name="connsiteY15" fmla="*/ 238125 h 333375"/>
              <a:gd name="connsiteX16" fmla="*/ 468630 w 575310"/>
              <a:gd name="connsiteY16" fmla="*/ 200025 h 333375"/>
              <a:gd name="connsiteX17" fmla="*/ 436245 w 575310"/>
              <a:gd name="connsiteY17" fmla="*/ 144780 h 333375"/>
              <a:gd name="connsiteX18" fmla="*/ 400050 w 575310"/>
              <a:gd name="connsiteY18" fmla="*/ 112395 h 333375"/>
              <a:gd name="connsiteX19" fmla="*/ 411480 w 575310"/>
              <a:gd name="connsiteY19" fmla="*/ 49530 h 333375"/>
              <a:gd name="connsiteX20" fmla="*/ 493395 w 575310"/>
              <a:gd name="connsiteY20" fmla="*/ 100965 h 333375"/>
              <a:gd name="connsiteX21" fmla="*/ 529590 w 575310"/>
              <a:gd name="connsiteY21" fmla="*/ 129540 h 333375"/>
              <a:gd name="connsiteX22" fmla="*/ 575310 w 575310"/>
              <a:gd name="connsiteY22" fmla="*/ 152400 h 333375"/>
              <a:gd name="connsiteX23" fmla="*/ 565785 w 575310"/>
              <a:gd name="connsiteY23" fmla="*/ 205740 h 333375"/>
              <a:gd name="connsiteX24" fmla="*/ 565785 w 575310"/>
              <a:gd name="connsiteY24" fmla="*/ 249555 h 333375"/>
              <a:gd name="connsiteX25" fmla="*/ 533400 w 575310"/>
              <a:gd name="connsiteY25" fmla="*/ 274320 h 333375"/>
              <a:gd name="connsiteX26" fmla="*/ 535305 w 575310"/>
              <a:gd name="connsiteY26" fmla="*/ 325755 h 333375"/>
              <a:gd name="connsiteX0" fmla="*/ 535305 w 575310"/>
              <a:gd name="connsiteY0" fmla="*/ 325755 h 333375"/>
              <a:gd name="connsiteX1" fmla="*/ 483870 w 575310"/>
              <a:gd name="connsiteY1" fmla="*/ 333375 h 333375"/>
              <a:gd name="connsiteX2" fmla="*/ 470535 w 575310"/>
              <a:gd name="connsiteY2" fmla="*/ 325755 h 333375"/>
              <a:gd name="connsiteX3" fmla="*/ 447675 w 575310"/>
              <a:gd name="connsiteY3" fmla="*/ 333375 h 333375"/>
              <a:gd name="connsiteX4" fmla="*/ 352425 w 575310"/>
              <a:gd name="connsiteY4" fmla="*/ 276225 h 333375"/>
              <a:gd name="connsiteX5" fmla="*/ 262890 w 575310"/>
              <a:gd name="connsiteY5" fmla="*/ 217170 h 333375"/>
              <a:gd name="connsiteX6" fmla="*/ 150495 w 575310"/>
              <a:gd name="connsiteY6" fmla="*/ 139065 h 333375"/>
              <a:gd name="connsiteX7" fmla="*/ 36195 w 575310"/>
              <a:gd name="connsiteY7" fmla="*/ 57150 h 333375"/>
              <a:gd name="connsiteX8" fmla="*/ 0 w 575310"/>
              <a:gd name="connsiteY8" fmla="*/ 13335 h 333375"/>
              <a:gd name="connsiteX9" fmla="*/ 28575 w 575310"/>
              <a:gd name="connsiteY9" fmla="*/ 0 h 333375"/>
              <a:gd name="connsiteX10" fmla="*/ 97155 w 575310"/>
              <a:gd name="connsiteY10" fmla="*/ 15240 h 333375"/>
              <a:gd name="connsiteX11" fmla="*/ 121920 w 575310"/>
              <a:gd name="connsiteY11" fmla="*/ 68580 h 333375"/>
              <a:gd name="connsiteX12" fmla="*/ 217170 w 575310"/>
              <a:gd name="connsiteY12" fmla="*/ 110490 h 333375"/>
              <a:gd name="connsiteX13" fmla="*/ 281940 w 575310"/>
              <a:gd name="connsiteY13" fmla="*/ 152400 h 333375"/>
              <a:gd name="connsiteX14" fmla="*/ 447675 w 575310"/>
              <a:gd name="connsiteY14" fmla="*/ 264795 h 333375"/>
              <a:gd name="connsiteX15" fmla="*/ 508635 w 575310"/>
              <a:gd name="connsiteY15" fmla="*/ 238125 h 333375"/>
              <a:gd name="connsiteX16" fmla="*/ 468630 w 575310"/>
              <a:gd name="connsiteY16" fmla="*/ 200025 h 333375"/>
              <a:gd name="connsiteX17" fmla="*/ 436245 w 575310"/>
              <a:gd name="connsiteY17" fmla="*/ 144780 h 333375"/>
              <a:gd name="connsiteX18" fmla="*/ 400050 w 575310"/>
              <a:gd name="connsiteY18" fmla="*/ 112395 h 333375"/>
              <a:gd name="connsiteX19" fmla="*/ 411480 w 575310"/>
              <a:gd name="connsiteY19" fmla="*/ 49530 h 333375"/>
              <a:gd name="connsiteX20" fmla="*/ 493395 w 575310"/>
              <a:gd name="connsiteY20" fmla="*/ 100965 h 333375"/>
              <a:gd name="connsiteX21" fmla="*/ 529590 w 575310"/>
              <a:gd name="connsiteY21" fmla="*/ 129540 h 333375"/>
              <a:gd name="connsiteX22" fmla="*/ 575310 w 575310"/>
              <a:gd name="connsiteY22" fmla="*/ 152400 h 333375"/>
              <a:gd name="connsiteX23" fmla="*/ 565785 w 575310"/>
              <a:gd name="connsiteY23" fmla="*/ 205740 h 333375"/>
              <a:gd name="connsiteX24" fmla="*/ 565785 w 575310"/>
              <a:gd name="connsiteY24" fmla="*/ 249555 h 333375"/>
              <a:gd name="connsiteX25" fmla="*/ 533400 w 575310"/>
              <a:gd name="connsiteY25" fmla="*/ 274320 h 333375"/>
              <a:gd name="connsiteX26" fmla="*/ 535305 w 575310"/>
              <a:gd name="connsiteY26" fmla="*/ 325755 h 333375"/>
              <a:gd name="connsiteX0" fmla="*/ 535305 w 575310"/>
              <a:gd name="connsiteY0" fmla="*/ 325755 h 333375"/>
              <a:gd name="connsiteX1" fmla="*/ 483870 w 575310"/>
              <a:gd name="connsiteY1" fmla="*/ 333375 h 333375"/>
              <a:gd name="connsiteX2" fmla="*/ 470535 w 575310"/>
              <a:gd name="connsiteY2" fmla="*/ 325755 h 333375"/>
              <a:gd name="connsiteX3" fmla="*/ 447675 w 575310"/>
              <a:gd name="connsiteY3" fmla="*/ 333375 h 333375"/>
              <a:gd name="connsiteX4" fmla="*/ 352425 w 575310"/>
              <a:gd name="connsiteY4" fmla="*/ 276225 h 333375"/>
              <a:gd name="connsiteX5" fmla="*/ 262890 w 575310"/>
              <a:gd name="connsiteY5" fmla="*/ 217170 h 333375"/>
              <a:gd name="connsiteX6" fmla="*/ 150495 w 575310"/>
              <a:gd name="connsiteY6" fmla="*/ 139065 h 333375"/>
              <a:gd name="connsiteX7" fmla="*/ 36195 w 575310"/>
              <a:gd name="connsiteY7" fmla="*/ 57150 h 333375"/>
              <a:gd name="connsiteX8" fmla="*/ 0 w 575310"/>
              <a:gd name="connsiteY8" fmla="*/ 13335 h 333375"/>
              <a:gd name="connsiteX9" fmla="*/ 28575 w 575310"/>
              <a:gd name="connsiteY9" fmla="*/ 0 h 333375"/>
              <a:gd name="connsiteX10" fmla="*/ 97155 w 575310"/>
              <a:gd name="connsiteY10" fmla="*/ 15240 h 333375"/>
              <a:gd name="connsiteX11" fmla="*/ 121920 w 575310"/>
              <a:gd name="connsiteY11" fmla="*/ 68580 h 333375"/>
              <a:gd name="connsiteX12" fmla="*/ 217170 w 575310"/>
              <a:gd name="connsiteY12" fmla="*/ 110490 h 333375"/>
              <a:gd name="connsiteX13" fmla="*/ 281940 w 575310"/>
              <a:gd name="connsiteY13" fmla="*/ 152400 h 333375"/>
              <a:gd name="connsiteX14" fmla="*/ 447675 w 575310"/>
              <a:gd name="connsiteY14" fmla="*/ 264795 h 333375"/>
              <a:gd name="connsiteX15" fmla="*/ 508635 w 575310"/>
              <a:gd name="connsiteY15" fmla="*/ 238125 h 333375"/>
              <a:gd name="connsiteX16" fmla="*/ 468630 w 575310"/>
              <a:gd name="connsiteY16" fmla="*/ 200025 h 333375"/>
              <a:gd name="connsiteX17" fmla="*/ 436245 w 575310"/>
              <a:gd name="connsiteY17" fmla="*/ 144780 h 333375"/>
              <a:gd name="connsiteX18" fmla="*/ 400050 w 575310"/>
              <a:gd name="connsiteY18" fmla="*/ 112395 h 333375"/>
              <a:gd name="connsiteX19" fmla="*/ 411480 w 575310"/>
              <a:gd name="connsiteY19" fmla="*/ 49530 h 333375"/>
              <a:gd name="connsiteX20" fmla="*/ 493395 w 575310"/>
              <a:gd name="connsiteY20" fmla="*/ 100965 h 333375"/>
              <a:gd name="connsiteX21" fmla="*/ 529590 w 575310"/>
              <a:gd name="connsiteY21" fmla="*/ 129540 h 333375"/>
              <a:gd name="connsiteX22" fmla="*/ 575310 w 575310"/>
              <a:gd name="connsiteY22" fmla="*/ 152400 h 333375"/>
              <a:gd name="connsiteX23" fmla="*/ 565785 w 575310"/>
              <a:gd name="connsiteY23" fmla="*/ 205740 h 333375"/>
              <a:gd name="connsiteX24" fmla="*/ 565785 w 575310"/>
              <a:gd name="connsiteY24" fmla="*/ 249555 h 333375"/>
              <a:gd name="connsiteX25" fmla="*/ 518160 w 575310"/>
              <a:gd name="connsiteY25" fmla="*/ 291465 h 333375"/>
              <a:gd name="connsiteX26" fmla="*/ 535305 w 575310"/>
              <a:gd name="connsiteY26" fmla="*/ 325755 h 333375"/>
              <a:gd name="connsiteX0" fmla="*/ 535305 w 575310"/>
              <a:gd name="connsiteY0" fmla="*/ 325755 h 333375"/>
              <a:gd name="connsiteX1" fmla="*/ 483870 w 575310"/>
              <a:gd name="connsiteY1" fmla="*/ 333375 h 333375"/>
              <a:gd name="connsiteX2" fmla="*/ 470535 w 575310"/>
              <a:gd name="connsiteY2" fmla="*/ 325755 h 333375"/>
              <a:gd name="connsiteX3" fmla="*/ 447675 w 575310"/>
              <a:gd name="connsiteY3" fmla="*/ 333375 h 333375"/>
              <a:gd name="connsiteX4" fmla="*/ 352425 w 575310"/>
              <a:gd name="connsiteY4" fmla="*/ 276225 h 333375"/>
              <a:gd name="connsiteX5" fmla="*/ 262890 w 575310"/>
              <a:gd name="connsiteY5" fmla="*/ 217170 h 333375"/>
              <a:gd name="connsiteX6" fmla="*/ 150495 w 575310"/>
              <a:gd name="connsiteY6" fmla="*/ 139065 h 333375"/>
              <a:gd name="connsiteX7" fmla="*/ 36195 w 575310"/>
              <a:gd name="connsiteY7" fmla="*/ 57150 h 333375"/>
              <a:gd name="connsiteX8" fmla="*/ 0 w 575310"/>
              <a:gd name="connsiteY8" fmla="*/ 13335 h 333375"/>
              <a:gd name="connsiteX9" fmla="*/ 28575 w 575310"/>
              <a:gd name="connsiteY9" fmla="*/ 0 h 333375"/>
              <a:gd name="connsiteX10" fmla="*/ 97155 w 575310"/>
              <a:gd name="connsiteY10" fmla="*/ 15240 h 333375"/>
              <a:gd name="connsiteX11" fmla="*/ 121920 w 575310"/>
              <a:gd name="connsiteY11" fmla="*/ 68580 h 333375"/>
              <a:gd name="connsiteX12" fmla="*/ 217170 w 575310"/>
              <a:gd name="connsiteY12" fmla="*/ 110490 h 333375"/>
              <a:gd name="connsiteX13" fmla="*/ 281940 w 575310"/>
              <a:gd name="connsiteY13" fmla="*/ 152400 h 333375"/>
              <a:gd name="connsiteX14" fmla="*/ 447675 w 575310"/>
              <a:gd name="connsiteY14" fmla="*/ 264795 h 333375"/>
              <a:gd name="connsiteX15" fmla="*/ 508635 w 575310"/>
              <a:gd name="connsiteY15" fmla="*/ 238125 h 333375"/>
              <a:gd name="connsiteX16" fmla="*/ 468630 w 575310"/>
              <a:gd name="connsiteY16" fmla="*/ 200025 h 333375"/>
              <a:gd name="connsiteX17" fmla="*/ 436245 w 575310"/>
              <a:gd name="connsiteY17" fmla="*/ 144780 h 333375"/>
              <a:gd name="connsiteX18" fmla="*/ 400050 w 575310"/>
              <a:gd name="connsiteY18" fmla="*/ 112395 h 333375"/>
              <a:gd name="connsiteX19" fmla="*/ 411480 w 575310"/>
              <a:gd name="connsiteY19" fmla="*/ 49530 h 333375"/>
              <a:gd name="connsiteX20" fmla="*/ 493395 w 575310"/>
              <a:gd name="connsiteY20" fmla="*/ 100965 h 333375"/>
              <a:gd name="connsiteX21" fmla="*/ 529590 w 575310"/>
              <a:gd name="connsiteY21" fmla="*/ 129540 h 333375"/>
              <a:gd name="connsiteX22" fmla="*/ 575310 w 575310"/>
              <a:gd name="connsiteY22" fmla="*/ 152400 h 333375"/>
              <a:gd name="connsiteX23" fmla="*/ 565785 w 575310"/>
              <a:gd name="connsiteY23" fmla="*/ 205740 h 333375"/>
              <a:gd name="connsiteX24" fmla="*/ 561975 w 575310"/>
              <a:gd name="connsiteY24" fmla="*/ 274320 h 333375"/>
              <a:gd name="connsiteX25" fmla="*/ 518160 w 575310"/>
              <a:gd name="connsiteY25" fmla="*/ 291465 h 333375"/>
              <a:gd name="connsiteX26" fmla="*/ 535305 w 575310"/>
              <a:gd name="connsiteY26" fmla="*/ 325755 h 333375"/>
              <a:gd name="connsiteX0" fmla="*/ 535305 w 575310"/>
              <a:gd name="connsiteY0" fmla="*/ 325755 h 333375"/>
              <a:gd name="connsiteX1" fmla="*/ 483870 w 575310"/>
              <a:gd name="connsiteY1" fmla="*/ 333375 h 333375"/>
              <a:gd name="connsiteX2" fmla="*/ 470535 w 575310"/>
              <a:gd name="connsiteY2" fmla="*/ 325755 h 333375"/>
              <a:gd name="connsiteX3" fmla="*/ 447675 w 575310"/>
              <a:gd name="connsiteY3" fmla="*/ 333375 h 333375"/>
              <a:gd name="connsiteX4" fmla="*/ 352425 w 575310"/>
              <a:gd name="connsiteY4" fmla="*/ 276225 h 333375"/>
              <a:gd name="connsiteX5" fmla="*/ 262890 w 575310"/>
              <a:gd name="connsiteY5" fmla="*/ 217170 h 333375"/>
              <a:gd name="connsiteX6" fmla="*/ 150495 w 575310"/>
              <a:gd name="connsiteY6" fmla="*/ 139065 h 333375"/>
              <a:gd name="connsiteX7" fmla="*/ 36195 w 575310"/>
              <a:gd name="connsiteY7" fmla="*/ 57150 h 333375"/>
              <a:gd name="connsiteX8" fmla="*/ 0 w 575310"/>
              <a:gd name="connsiteY8" fmla="*/ 13335 h 333375"/>
              <a:gd name="connsiteX9" fmla="*/ 28575 w 575310"/>
              <a:gd name="connsiteY9" fmla="*/ 0 h 333375"/>
              <a:gd name="connsiteX10" fmla="*/ 97155 w 575310"/>
              <a:gd name="connsiteY10" fmla="*/ 15240 h 333375"/>
              <a:gd name="connsiteX11" fmla="*/ 121920 w 575310"/>
              <a:gd name="connsiteY11" fmla="*/ 68580 h 333375"/>
              <a:gd name="connsiteX12" fmla="*/ 217170 w 575310"/>
              <a:gd name="connsiteY12" fmla="*/ 110490 h 333375"/>
              <a:gd name="connsiteX13" fmla="*/ 281940 w 575310"/>
              <a:gd name="connsiteY13" fmla="*/ 152400 h 333375"/>
              <a:gd name="connsiteX14" fmla="*/ 461010 w 575310"/>
              <a:gd name="connsiteY14" fmla="*/ 270510 h 333375"/>
              <a:gd name="connsiteX15" fmla="*/ 508635 w 575310"/>
              <a:gd name="connsiteY15" fmla="*/ 238125 h 333375"/>
              <a:gd name="connsiteX16" fmla="*/ 468630 w 575310"/>
              <a:gd name="connsiteY16" fmla="*/ 200025 h 333375"/>
              <a:gd name="connsiteX17" fmla="*/ 436245 w 575310"/>
              <a:gd name="connsiteY17" fmla="*/ 144780 h 333375"/>
              <a:gd name="connsiteX18" fmla="*/ 400050 w 575310"/>
              <a:gd name="connsiteY18" fmla="*/ 112395 h 333375"/>
              <a:gd name="connsiteX19" fmla="*/ 411480 w 575310"/>
              <a:gd name="connsiteY19" fmla="*/ 49530 h 333375"/>
              <a:gd name="connsiteX20" fmla="*/ 493395 w 575310"/>
              <a:gd name="connsiteY20" fmla="*/ 100965 h 333375"/>
              <a:gd name="connsiteX21" fmla="*/ 529590 w 575310"/>
              <a:gd name="connsiteY21" fmla="*/ 129540 h 333375"/>
              <a:gd name="connsiteX22" fmla="*/ 575310 w 575310"/>
              <a:gd name="connsiteY22" fmla="*/ 152400 h 333375"/>
              <a:gd name="connsiteX23" fmla="*/ 565785 w 575310"/>
              <a:gd name="connsiteY23" fmla="*/ 205740 h 333375"/>
              <a:gd name="connsiteX24" fmla="*/ 561975 w 575310"/>
              <a:gd name="connsiteY24" fmla="*/ 274320 h 333375"/>
              <a:gd name="connsiteX25" fmla="*/ 518160 w 575310"/>
              <a:gd name="connsiteY25" fmla="*/ 291465 h 333375"/>
              <a:gd name="connsiteX26" fmla="*/ 535305 w 575310"/>
              <a:gd name="connsiteY26" fmla="*/ 325755 h 333375"/>
              <a:gd name="connsiteX0" fmla="*/ 535305 w 575310"/>
              <a:gd name="connsiteY0" fmla="*/ 325755 h 333375"/>
              <a:gd name="connsiteX1" fmla="*/ 483870 w 575310"/>
              <a:gd name="connsiteY1" fmla="*/ 333375 h 333375"/>
              <a:gd name="connsiteX2" fmla="*/ 470535 w 575310"/>
              <a:gd name="connsiteY2" fmla="*/ 325755 h 333375"/>
              <a:gd name="connsiteX3" fmla="*/ 447675 w 575310"/>
              <a:gd name="connsiteY3" fmla="*/ 333375 h 333375"/>
              <a:gd name="connsiteX4" fmla="*/ 352425 w 575310"/>
              <a:gd name="connsiteY4" fmla="*/ 276225 h 333375"/>
              <a:gd name="connsiteX5" fmla="*/ 262890 w 575310"/>
              <a:gd name="connsiteY5" fmla="*/ 217170 h 333375"/>
              <a:gd name="connsiteX6" fmla="*/ 150495 w 575310"/>
              <a:gd name="connsiteY6" fmla="*/ 139065 h 333375"/>
              <a:gd name="connsiteX7" fmla="*/ 36195 w 575310"/>
              <a:gd name="connsiteY7" fmla="*/ 57150 h 333375"/>
              <a:gd name="connsiteX8" fmla="*/ 0 w 575310"/>
              <a:gd name="connsiteY8" fmla="*/ 13335 h 333375"/>
              <a:gd name="connsiteX9" fmla="*/ 28575 w 575310"/>
              <a:gd name="connsiteY9" fmla="*/ 0 h 333375"/>
              <a:gd name="connsiteX10" fmla="*/ 97155 w 575310"/>
              <a:gd name="connsiteY10" fmla="*/ 15240 h 333375"/>
              <a:gd name="connsiteX11" fmla="*/ 121920 w 575310"/>
              <a:gd name="connsiteY11" fmla="*/ 68580 h 333375"/>
              <a:gd name="connsiteX12" fmla="*/ 217170 w 575310"/>
              <a:gd name="connsiteY12" fmla="*/ 110490 h 333375"/>
              <a:gd name="connsiteX13" fmla="*/ 323850 w 575310"/>
              <a:gd name="connsiteY13" fmla="*/ 173355 h 333375"/>
              <a:gd name="connsiteX14" fmla="*/ 461010 w 575310"/>
              <a:gd name="connsiteY14" fmla="*/ 270510 h 333375"/>
              <a:gd name="connsiteX15" fmla="*/ 508635 w 575310"/>
              <a:gd name="connsiteY15" fmla="*/ 238125 h 333375"/>
              <a:gd name="connsiteX16" fmla="*/ 468630 w 575310"/>
              <a:gd name="connsiteY16" fmla="*/ 200025 h 333375"/>
              <a:gd name="connsiteX17" fmla="*/ 436245 w 575310"/>
              <a:gd name="connsiteY17" fmla="*/ 144780 h 333375"/>
              <a:gd name="connsiteX18" fmla="*/ 400050 w 575310"/>
              <a:gd name="connsiteY18" fmla="*/ 112395 h 333375"/>
              <a:gd name="connsiteX19" fmla="*/ 411480 w 575310"/>
              <a:gd name="connsiteY19" fmla="*/ 49530 h 333375"/>
              <a:gd name="connsiteX20" fmla="*/ 493395 w 575310"/>
              <a:gd name="connsiteY20" fmla="*/ 100965 h 333375"/>
              <a:gd name="connsiteX21" fmla="*/ 529590 w 575310"/>
              <a:gd name="connsiteY21" fmla="*/ 129540 h 333375"/>
              <a:gd name="connsiteX22" fmla="*/ 575310 w 575310"/>
              <a:gd name="connsiteY22" fmla="*/ 152400 h 333375"/>
              <a:gd name="connsiteX23" fmla="*/ 565785 w 575310"/>
              <a:gd name="connsiteY23" fmla="*/ 205740 h 333375"/>
              <a:gd name="connsiteX24" fmla="*/ 561975 w 575310"/>
              <a:gd name="connsiteY24" fmla="*/ 274320 h 333375"/>
              <a:gd name="connsiteX25" fmla="*/ 518160 w 575310"/>
              <a:gd name="connsiteY25" fmla="*/ 291465 h 333375"/>
              <a:gd name="connsiteX26" fmla="*/ 535305 w 575310"/>
              <a:gd name="connsiteY26" fmla="*/ 325755 h 333375"/>
              <a:gd name="connsiteX0" fmla="*/ 535305 w 575310"/>
              <a:gd name="connsiteY0" fmla="*/ 325755 h 333375"/>
              <a:gd name="connsiteX1" fmla="*/ 483870 w 575310"/>
              <a:gd name="connsiteY1" fmla="*/ 333375 h 333375"/>
              <a:gd name="connsiteX2" fmla="*/ 470535 w 575310"/>
              <a:gd name="connsiteY2" fmla="*/ 325755 h 333375"/>
              <a:gd name="connsiteX3" fmla="*/ 447675 w 575310"/>
              <a:gd name="connsiteY3" fmla="*/ 333375 h 333375"/>
              <a:gd name="connsiteX4" fmla="*/ 352425 w 575310"/>
              <a:gd name="connsiteY4" fmla="*/ 276225 h 333375"/>
              <a:gd name="connsiteX5" fmla="*/ 262890 w 575310"/>
              <a:gd name="connsiteY5" fmla="*/ 217170 h 333375"/>
              <a:gd name="connsiteX6" fmla="*/ 150495 w 575310"/>
              <a:gd name="connsiteY6" fmla="*/ 139065 h 333375"/>
              <a:gd name="connsiteX7" fmla="*/ 36195 w 575310"/>
              <a:gd name="connsiteY7" fmla="*/ 57150 h 333375"/>
              <a:gd name="connsiteX8" fmla="*/ 0 w 575310"/>
              <a:gd name="connsiteY8" fmla="*/ 13335 h 333375"/>
              <a:gd name="connsiteX9" fmla="*/ 28575 w 575310"/>
              <a:gd name="connsiteY9" fmla="*/ 0 h 333375"/>
              <a:gd name="connsiteX10" fmla="*/ 106680 w 575310"/>
              <a:gd name="connsiteY10" fmla="*/ 38100 h 333375"/>
              <a:gd name="connsiteX11" fmla="*/ 121920 w 575310"/>
              <a:gd name="connsiteY11" fmla="*/ 68580 h 333375"/>
              <a:gd name="connsiteX12" fmla="*/ 217170 w 575310"/>
              <a:gd name="connsiteY12" fmla="*/ 110490 h 333375"/>
              <a:gd name="connsiteX13" fmla="*/ 323850 w 575310"/>
              <a:gd name="connsiteY13" fmla="*/ 173355 h 333375"/>
              <a:gd name="connsiteX14" fmla="*/ 461010 w 575310"/>
              <a:gd name="connsiteY14" fmla="*/ 270510 h 333375"/>
              <a:gd name="connsiteX15" fmla="*/ 508635 w 575310"/>
              <a:gd name="connsiteY15" fmla="*/ 238125 h 333375"/>
              <a:gd name="connsiteX16" fmla="*/ 468630 w 575310"/>
              <a:gd name="connsiteY16" fmla="*/ 200025 h 333375"/>
              <a:gd name="connsiteX17" fmla="*/ 436245 w 575310"/>
              <a:gd name="connsiteY17" fmla="*/ 144780 h 333375"/>
              <a:gd name="connsiteX18" fmla="*/ 400050 w 575310"/>
              <a:gd name="connsiteY18" fmla="*/ 112395 h 333375"/>
              <a:gd name="connsiteX19" fmla="*/ 411480 w 575310"/>
              <a:gd name="connsiteY19" fmla="*/ 49530 h 333375"/>
              <a:gd name="connsiteX20" fmla="*/ 493395 w 575310"/>
              <a:gd name="connsiteY20" fmla="*/ 100965 h 333375"/>
              <a:gd name="connsiteX21" fmla="*/ 529590 w 575310"/>
              <a:gd name="connsiteY21" fmla="*/ 129540 h 333375"/>
              <a:gd name="connsiteX22" fmla="*/ 575310 w 575310"/>
              <a:gd name="connsiteY22" fmla="*/ 152400 h 333375"/>
              <a:gd name="connsiteX23" fmla="*/ 565785 w 575310"/>
              <a:gd name="connsiteY23" fmla="*/ 205740 h 333375"/>
              <a:gd name="connsiteX24" fmla="*/ 561975 w 575310"/>
              <a:gd name="connsiteY24" fmla="*/ 274320 h 333375"/>
              <a:gd name="connsiteX25" fmla="*/ 518160 w 575310"/>
              <a:gd name="connsiteY25" fmla="*/ 291465 h 333375"/>
              <a:gd name="connsiteX26" fmla="*/ 535305 w 575310"/>
              <a:gd name="connsiteY26" fmla="*/ 325755 h 333375"/>
              <a:gd name="connsiteX0" fmla="*/ 535305 w 575310"/>
              <a:gd name="connsiteY0" fmla="*/ 325755 h 333375"/>
              <a:gd name="connsiteX1" fmla="*/ 483870 w 575310"/>
              <a:gd name="connsiteY1" fmla="*/ 333375 h 333375"/>
              <a:gd name="connsiteX2" fmla="*/ 470535 w 575310"/>
              <a:gd name="connsiteY2" fmla="*/ 325755 h 333375"/>
              <a:gd name="connsiteX3" fmla="*/ 447675 w 575310"/>
              <a:gd name="connsiteY3" fmla="*/ 333375 h 333375"/>
              <a:gd name="connsiteX4" fmla="*/ 352425 w 575310"/>
              <a:gd name="connsiteY4" fmla="*/ 276225 h 333375"/>
              <a:gd name="connsiteX5" fmla="*/ 262890 w 575310"/>
              <a:gd name="connsiteY5" fmla="*/ 217170 h 333375"/>
              <a:gd name="connsiteX6" fmla="*/ 150495 w 575310"/>
              <a:gd name="connsiteY6" fmla="*/ 139065 h 333375"/>
              <a:gd name="connsiteX7" fmla="*/ 45720 w 575310"/>
              <a:gd name="connsiteY7" fmla="*/ 60960 h 333375"/>
              <a:gd name="connsiteX8" fmla="*/ 0 w 575310"/>
              <a:gd name="connsiteY8" fmla="*/ 13335 h 333375"/>
              <a:gd name="connsiteX9" fmla="*/ 28575 w 575310"/>
              <a:gd name="connsiteY9" fmla="*/ 0 h 333375"/>
              <a:gd name="connsiteX10" fmla="*/ 106680 w 575310"/>
              <a:gd name="connsiteY10" fmla="*/ 38100 h 333375"/>
              <a:gd name="connsiteX11" fmla="*/ 121920 w 575310"/>
              <a:gd name="connsiteY11" fmla="*/ 68580 h 333375"/>
              <a:gd name="connsiteX12" fmla="*/ 217170 w 575310"/>
              <a:gd name="connsiteY12" fmla="*/ 110490 h 333375"/>
              <a:gd name="connsiteX13" fmla="*/ 323850 w 575310"/>
              <a:gd name="connsiteY13" fmla="*/ 173355 h 333375"/>
              <a:gd name="connsiteX14" fmla="*/ 461010 w 575310"/>
              <a:gd name="connsiteY14" fmla="*/ 270510 h 333375"/>
              <a:gd name="connsiteX15" fmla="*/ 508635 w 575310"/>
              <a:gd name="connsiteY15" fmla="*/ 238125 h 333375"/>
              <a:gd name="connsiteX16" fmla="*/ 468630 w 575310"/>
              <a:gd name="connsiteY16" fmla="*/ 200025 h 333375"/>
              <a:gd name="connsiteX17" fmla="*/ 436245 w 575310"/>
              <a:gd name="connsiteY17" fmla="*/ 144780 h 333375"/>
              <a:gd name="connsiteX18" fmla="*/ 400050 w 575310"/>
              <a:gd name="connsiteY18" fmla="*/ 112395 h 333375"/>
              <a:gd name="connsiteX19" fmla="*/ 411480 w 575310"/>
              <a:gd name="connsiteY19" fmla="*/ 49530 h 333375"/>
              <a:gd name="connsiteX20" fmla="*/ 493395 w 575310"/>
              <a:gd name="connsiteY20" fmla="*/ 100965 h 333375"/>
              <a:gd name="connsiteX21" fmla="*/ 529590 w 575310"/>
              <a:gd name="connsiteY21" fmla="*/ 129540 h 333375"/>
              <a:gd name="connsiteX22" fmla="*/ 575310 w 575310"/>
              <a:gd name="connsiteY22" fmla="*/ 152400 h 333375"/>
              <a:gd name="connsiteX23" fmla="*/ 565785 w 575310"/>
              <a:gd name="connsiteY23" fmla="*/ 205740 h 333375"/>
              <a:gd name="connsiteX24" fmla="*/ 561975 w 575310"/>
              <a:gd name="connsiteY24" fmla="*/ 274320 h 333375"/>
              <a:gd name="connsiteX25" fmla="*/ 518160 w 575310"/>
              <a:gd name="connsiteY25" fmla="*/ 291465 h 333375"/>
              <a:gd name="connsiteX26" fmla="*/ 535305 w 575310"/>
              <a:gd name="connsiteY26" fmla="*/ 325755 h 333375"/>
              <a:gd name="connsiteX0" fmla="*/ 516255 w 556260"/>
              <a:gd name="connsiteY0" fmla="*/ 325755 h 333375"/>
              <a:gd name="connsiteX1" fmla="*/ 464820 w 556260"/>
              <a:gd name="connsiteY1" fmla="*/ 333375 h 333375"/>
              <a:gd name="connsiteX2" fmla="*/ 451485 w 556260"/>
              <a:gd name="connsiteY2" fmla="*/ 325755 h 333375"/>
              <a:gd name="connsiteX3" fmla="*/ 428625 w 556260"/>
              <a:gd name="connsiteY3" fmla="*/ 333375 h 333375"/>
              <a:gd name="connsiteX4" fmla="*/ 333375 w 556260"/>
              <a:gd name="connsiteY4" fmla="*/ 276225 h 333375"/>
              <a:gd name="connsiteX5" fmla="*/ 243840 w 556260"/>
              <a:gd name="connsiteY5" fmla="*/ 217170 h 333375"/>
              <a:gd name="connsiteX6" fmla="*/ 131445 w 556260"/>
              <a:gd name="connsiteY6" fmla="*/ 139065 h 333375"/>
              <a:gd name="connsiteX7" fmla="*/ 26670 w 556260"/>
              <a:gd name="connsiteY7" fmla="*/ 60960 h 333375"/>
              <a:gd name="connsiteX8" fmla="*/ 0 w 556260"/>
              <a:gd name="connsiteY8" fmla="*/ 19050 h 333375"/>
              <a:gd name="connsiteX9" fmla="*/ 9525 w 556260"/>
              <a:gd name="connsiteY9" fmla="*/ 0 h 333375"/>
              <a:gd name="connsiteX10" fmla="*/ 87630 w 556260"/>
              <a:gd name="connsiteY10" fmla="*/ 38100 h 333375"/>
              <a:gd name="connsiteX11" fmla="*/ 102870 w 556260"/>
              <a:gd name="connsiteY11" fmla="*/ 68580 h 333375"/>
              <a:gd name="connsiteX12" fmla="*/ 198120 w 556260"/>
              <a:gd name="connsiteY12" fmla="*/ 110490 h 333375"/>
              <a:gd name="connsiteX13" fmla="*/ 304800 w 556260"/>
              <a:gd name="connsiteY13" fmla="*/ 173355 h 333375"/>
              <a:gd name="connsiteX14" fmla="*/ 441960 w 556260"/>
              <a:gd name="connsiteY14" fmla="*/ 270510 h 333375"/>
              <a:gd name="connsiteX15" fmla="*/ 489585 w 556260"/>
              <a:gd name="connsiteY15" fmla="*/ 238125 h 333375"/>
              <a:gd name="connsiteX16" fmla="*/ 449580 w 556260"/>
              <a:gd name="connsiteY16" fmla="*/ 200025 h 333375"/>
              <a:gd name="connsiteX17" fmla="*/ 417195 w 556260"/>
              <a:gd name="connsiteY17" fmla="*/ 144780 h 333375"/>
              <a:gd name="connsiteX18" fmla="*/ 381000 w 556260"/>
              <a:gd name="connsiteY18" fmla="*/ 112395 h 333375"/>
              <a:gd name="connsiteX19" fmla="*/ 392430 w 556260"/>
              <a:gd name="connsiteY19" fmla="*/ 49530 h 333375"/>
              <a:gd name="connsiteX20" fmla="*/ 474345 w 556260"/>
              <a:gd name="connsiteY20" fmla="*/ 100965 h 333375"/>
              <a:gd name="connsiteX21" fmla="*/ 510540 w 556260"/>
              <a:gd name="connsiteY21" fmla="*/ 129540 h 333375"/>
              <a:gd name="connsiteX22" fmla="*/ 556260 w 556260"/>
              <a:gd name="connsiteY22" fmla="*/ 152400 h 333375"/>
              <a:gd name="connsiteX23" fmla="*/ 546735 w 556260"/>
              <a:gd name="connsiteY23" fmla="*/ 205740 h 333375"/>
              <a:gd name="connsiteX24" fmla="*/ 542925 w 556260"/>
              <a:gd name="connsiteY24" fmla="*/ 274320 h 333375"/>
              <a:gd name="connsiteX25" fmla="*/ 499110 w 556260"/>
              <a:gd name="connsiteY25" fmla="*/ 291465 h 333375"/>
              <a:gd name="connsiteX26" fmla="*/ 516255 w 556260"/>
              <a:gd name="connsiteY26" fmla="*/ 325755 h 333375"/>
              <a:gd name="connsiteX0" fmla="*/ 516255 w 556260"/>
              <a:gd name="connsiteY0" fmla="*/ 321945 h 329565"/>
              <a:gd name="connsiteX1" fmla="*/ 464820 w 556260"/>
              <a:gd name="connsiteY1" fmla="*/ 329565 h 329565"/>
              <a:gd name="connsiteX2" fmla="*/ 451485 w 556260"/>
              <a:gd name="connsiteY2" fmla="*/ 321945 h 329565"/>
              <a:gd name="connsiteX3" fmla="*/ 428625 w 556260"/>
              <a:gd name="connsiteY3" fmla="*/ 329565 h 329565"/>
              <a:gd name="connsiteX4" fmla="*/ 333375 w 556260"/>
              <a:gd name="connsiteY4" fmla="*/ 272415 h 329565"/>
              <a:gd name="connsiteX5" fmla="*/ 243840 w 556260"/>
              <a:gd name="connsiteY5" fmla="*/ 213360 h 329565"/>
              <a:gd name="connsiteX6" fmla="*/ 131445 w 556260"/>
              <a:gd name="connsiteY6" fmla="*/ 135255 h 329565"/>
              <a:gd name="connsiteX7" fmla="*/ 26670 w 556260"/>
              <a:gd name="connsiteY7" fmla="*/ 57150 h 329565"/>
              <a:gd name="connsiteX8" fmla="*/ 0 w 556260"/>
              <a:gd name="connsiteY8" fmla="*/ 15240 h 329565"/>
              <a:gd name="connsiteX9" fmla="*/ 57150 w 556260"/>
              <a:gd name="connsiteY9" fmla="*/ 0 h 329565"/>
              <a:gd name="connsiteX10" fmla="*/ 87630 w 556260"/>
              <a:gd name="connsiteY10" fmla="*/ 34290 h 329565"/>
              <a:gd name="connsiteX11" fmla="*/ 102870 w 556260"/>
              <a:gd name="connsiteY11" fmla="*/ 64770 h 329565"/>
              <a:gd name="connsiteX12" fmla="*/ 198120 w 556260"/>
              <a:gd name="connsiteY12" fmla="*/ 106680 h 329565"/>
              <a:gd name="connsiteX13" fmla="*/ 304800 w 556260"/>
              <a:gd name="connsiteY13" fmla="*/ 169545 h 329565"/>
              <a:gd name="connsiteX14" fmla="*/ 441960 w 556260"/>
              <a:gd name="connsiteY14" fmla="*/ 266700 h 329565"/>
              <a:gd name="connsiteX15" fmla="*/ 489585 w 556260"/>
              <a:gd name="connsiteY15" fmla="*/ 234315 h 329565"/>
              <a:gd name="connsiteX16" fmla="*/ 449580 w 556260"/>
              <a:gd name="connsiteY16" fmla="*/ 196215 h 329565"/>
              <a:gd name="connsiteX17" fmla="*/ 417195 w 556260"/>
              <a:gd name="connsiteY17" fmla="*/ 140970 h 329565"/>
              <a:gd name="connsiteX18" fmla="*/ 381000 w 556260"/>
              <a:gd name="connsiteY18" fmla="*/ 108585 h 329565"/>
              <a:gd name="connsiteX19" fmla="*/ 392430 w 556260"/>
              <a:gd name="connsiteY19" fmla="*/ 45720 h 329565"/>
              <a:gd name="connsiteX20" fmla="*/ 474345 w 556260"/>
              <a:gd name="connsiteY20" fmla="*/ 97155 h 329565"/>
              <a:gd name="connsiteX21" fmla="*/ 510540 w 556260"/>
              <a:gd name="connsiteY21" fmla="*/ 125730 h 329565"/>
              <a:gd name="connsiteX22" fmla="*/ 556260 w 556260"/>
              <a:gd name="connsiteY22" fmla="*/ 148590 h 329565"/>
              <a:gd name="connsiteX23" fmla="*/ 546735 w 556260"/>
              <a:gd name="connsiteY23" fmla="*/ 201930 h 329565"/>
              <a:gd name="connsiteX24" fmla="*/ 542925 w 556260"/>
              <a:gd name="connsiteY24" fmla="*/ 270510 h 329565"/>
              <a:gd name="connsiteX25" fmla="*/ 499110 w 556260"/>
              <a:gd name="connsiteY25" fmla="*/ 287655 h 329565"/>
              <a:gd name="connsiteX26" fmla="*/ 516255 w 556260"/>
              <a:gd name="connsiteY26" fmla="*/ 321945 h 329565"/>
              <a:gd name="connsiteX0" fmla="*/ 516255 w 556260"/>
              <a:gd name="connsiteY0" fmla="*/ 321945 h 329565"/>
              <a:gd name="connsiteX1" fmla="*/ 464820 w 556260"/>
              <a:gd name="connsiteY1" fmla="*/ 329565 h 329565"/>
              <a:gd name="connsiteX2" fmla="*/ 451485 w 556260"/>
              <a:gd name="connsiteY2" fmla="*/ 321945 h 329565"/>
              <a:gd name="connsiteX3" fmla="*/ 428625 w 556260"/>
              <a:gd name="connsiteY3" fmla="*/ 329565 h 329565"/>
              <a:gd name="connsiteX4" fmla="*/ 333375 w 556260"/>
              <a:gd name="connsiteY4" fmla="*/ 272415 h 329565"/>
              <a:gd name="connsiteX5" fmla="*/ 243840 w 556260"/>
              <a:gd name="connsiteY5" fmla="*/ 213360 h 329565"/>
              <a:gd name="connsiteX6" fmla="*/ 131445 w 556260"/>
              <a:gd name="connsiteY6" fmla="*/ 135255 h 329565"/>
              <a:gd name="connsiteX7" fmla="*/ 26670 w 556260"/>
              <a:gd name="connsiteY7" fmla="*/ 57150 h 329565"/>
              <a:gd name="connsiteX8" fmla="*/ 0 w 556260"/>
              <a:gd name="connsiteY8" fmla="*/ 15240 h 329565"/>
              <a:gd name="connsiteX9" fmla="*/ 57150 w 556260"/>
              <a:gd name="connsiteY9" fmla="*/ 0 h 329565"/>
              <a:gd name="connsiteX10" fmla="*/ 87630 w 556260"/>
              <a:gd name="connsiteY10" fmla="*/ 34290 h 329565"/>
              <a:gd name="connsiteX11" fmla="*/ 121920 w 556260"/>
              <a:gd name="connsiteY11" fmla="*/ 60960 h 329565"/>
              <a:gd name="connsiteX12" fmla="*/ 198120 w 556260"/>
              <a:gd name="connsiteY12" fmla="*/ 106680 h 329565"/>
              <a:gd name="connsiteX13" fmla="*/ 304800 w 556260"/>
              <a:gd name="connsiteY13" fmla="*/ 169545 h 329565"/>
              <a:gd name="connsiteX14" fmla="*/ 441960 w 556260"/>
              <a:gd name="connsiteY14" fmla="*/ 266700 h 329565"/>
              <a:gd name="connsiteX15" fmla="*/ 489585 w 556260"/>
              <a:gd name="connsiteY15" fmla="*/ 234315 h 329565"/>
              <a:gd name="connsiteX16" fmla="*/ 449580 w 556260"/>
              <a:gd name="connsiteY16" fmla="*/ 196215 h 329565"/>
              <a:gd name="connsiteX17" fmla="*/ 417195 w 556260"/>
              <a:gd name="connsiteY17" fmla="*/ 140970 h 329565"/>
              <a:gd name="connsiteX18" fmla="*/ 381000 w 556260"/>
              <a:gd name="connsiteY18" fmla="*/ 108585 h 329565"/>
              <a:gd name="connsiteX19" fmla="*/ 392430 w 556260"/>
              <a:gd name="connsiteY19" fmla="*/ 45720 h 329565"/>
              <a:gd name="connsiteX20" fmla="*/ 474345 w 556260"/>
              <a:gd name="connsiteY20" fmla="*/ 97155 h 329565"/>
              <a:gd name="connsiteX21" fmla="*/ 510540 w 556260"/>
              <a:gd name="connsiteY21" fmla="*/ 125730 h 329565"/>
              <a:gd name="connsiteX22" fmla="*/ 556260 w 556260"/>
              <a:gd name="connsiteY22" fmla="*/ 148590 h 329565"/>
              <a:gd name="connsiteX23" fmla="*/ 546735 w 556260"/>
              <a:gd name="connsiteY23" fmla="*/ 201930 h 329565"/>
              <a:gd name="connsiteX24" fmla="*/ 542925 w 556260"/>
              <a:gd name="connsiteY24" fmla="*/ 270510 h 329565"/>
              <a:gd name="connsiteX25" fmla="*/ 499110 w 556260"/>
              <a:gd name="connsiteY25" fmla="*/ 287655 h 329565"/>
              <a:gd name="connsiteX26" fmla="*/ 516255 w 556260"/>
              <a:gd name="connsiteY26" fmla="*/ 321945 h 329565"/>
              <a:gd name="connsiteX0" fmla="*/ 516255 w 556260"/>
              <a:gd name="connsiteY0" fmla="*/ 321945 h 329565"/>
              <a:gd name="connsiteX1" fmla="*/ 464820 w 556260"/>
              <a:gd name="connsiteY1" fmla="*/ 329565 h 329565"/>
              <a:gd name="connsiteX2" fmla="*/ 451485 w 556260"/>
              <a:gd name="connsiteY2" fmla="*/ 321945 h 329565"/>
              <a:gd name="connsiteX3" fmla="*/ 428625 w 556260"/>
              <a:gd name="connsiteY3" fmla="*/ 329565 h 329565"/>
              <a:gd name="connsiteX4" fmla="*/ 333375 w 556260"/>
              <a:gd name="connsiteY4" fmla="*/ 272415 h 329565"/>
              <a:gd name="connsiteX5" fmla="*/ 243840 w 556260"/>
              <a:gd name="connsiteY5" fmla="*/ 213360 h 329565"/>
              <a:gd name="connsiteX6" fmla="*/ 131445 w 556260"/>
              <a:gd name="connsiteY6" fmla="*/ 135255 h 329565"/>
              <a:gd name="connsiteX7" fmla="*/ 26670 w 556260"/>
              <a:gd name="connsiteY7" fmla="*/ 57150 h 329565"/>
              <a:gd name="connsiteX8" fmla="*/ 0 w 556260"/>
              <a:gd name="connsiteY8" fmla="*/ 15240 h 329565"/>
              <a:gd name="connsiteX9" fmla="*/ 57150 w 556260"/>
              <a:gd name="connsiteY9" fmla="*/ 0 h 329565"/>
              <a:gd name="connsiteX10" fmla="*/ 68580 w 556260"/>
              <a:gd name="connsiteY10" fmla="*/ 34290 h 329565"/>
              <a:gd name="connsiteX11" fmla="*/ 121920 w 556260"/>
              <a:gd name="connsiteY11" fmla="*/ 60960 h 329565"/>
              <a:gd name="connsiteX12" fmla="*/ 198120 w 556260"/>
              <a:gd name="connsiteY12" fmla="*/ 106680 h 329565"/>
              <a:gd name="connsiteX13" fmla="*/ 304800 w 556260"/>
              <a:gd name="connsiteY13" fmla="*/ 169545 h 329565"/>
              <a:gd name="connsiteX14" fmla="*/ 441960 w 556260"/>
              <a:gd name="connsiteY14" fmla="*/ 266700 h 329565"/>
              <a:gd name="connsiteX15" fmla="*/ 489585 w 556260"/>
              <a:gd name="connsiteY15" fmla="*/ 234315 h 329565"/>
              <a:gd name="connsiteX16" fmla="*/ 449580 w 556260"/>
              <a:gd name="connsiteY16" fmla="*/ 196215 h 329565"/>
              <a:gd name="connsiteX17" fmla="*/ 417195 w 556260"/>
              <a:gd name="connsiteY17" fmla="*/ 140970 h 329565"/>
              <a:gd name="connsiteX18" fmla="*/ 381000 w 556260"/>
              <a:gd name="connsiteY18" fmla="*/ 108585 h 329565"/>
              <a:gd name="connsiteX19" fmla="*/ 392430 w 556260"/>
              <a:gd name="connsiteY19" fmla="*/ 45720 h 329565"/>
              <a:gd name="connsiteX20" fmla="*/ 474345 w 556260"/>
              <a:gd name="connsiteY20" fmla="*/ 97155 h 329565"/>
              <a:gd name="connsiteX21" fmla="*/ 510540 w 556260"/>
              <a:gd name="connsiteY21" fmla="*/ 125730 h 329565"/>
              <a:gd name="connsiteX22" fmla="*/ 556260 w 556260"/>
              <a:gd name="connsiteY22" fmla="*/ 148590 h 329565"/>
              <a:gd name="connsiteX23" fmla="*/ 546735 w 556260"/>
              <a:gd name="connsiteY23" fmla="*/ 201930 h 329565"/>
              <a:gd name="connsiteX24" fmla="*/ 542925 w 556260"/>
              <a:gd name="connsiteY24" fmla="*/ 270510 h 329565"/>
              <a:gd name="connsiteX25" fmla="*/ 499110 w 556260"/>
              <a:gd name="connsiteY25" fmla="*/ 287655 h 329565"/>
              <a:gd name="connsiteX26" fmla="*/ 516255 w 556260"/>
              <a:gd name="connsiteY26" fmla="*/ 321945 h 329565"/>
              <a:gd name="connsiteX0" fmla="*/ 516255 w 556260"/>
              <a:gd name="connsiteY0" fmla="*/ 321945 h 329565"/>
              <a:gd name="connsiteX1" fmla="*/ 464820 w 556260"/>
              <a:gd name="connsiteY1" fmla="*/ 329565 h 329565"/>
              <a:gd name="connsiteX2" fmla="*/ 451485 w 556260"/>
              <a:gd name="connsiteY2" fmla="*/ 321945 h 329565"/>
              <a:gd name="connsiteX3" fmla="*/ 428625 w 556260"/>
              <a:gd name="connsiteY3" fmla="*/ 329565 h 329565"/>
              <a:gd name="connsiteX4" fmla="*/ 333375 w 556260"/>
              <a:gd name="connsiteY4" fmla="*/ 272415 h 329565"/>
              <a:gd name="connsiteX5" fmla="*/ 243840 w 556260"/>
              <a:gd name="connsiteY5" fmla="*/ 213360 h 329565"/>
              <a:gd name="connsiteX6" fmla="*/ 131445 w 556260"/>
              <a:gd name="connsiteY6" fmla="*/ 135255 h 329565"/>
              <a:gd name="connsiteX7" fmla="*/ 26670 w 556260"/>
              <a:gd name="connsiteY7" fmla="*/ 57150 h 329565"/>
              <a:gd name="connsiteX8" fmla="*/ 0 w 556260"/>
              <a:gd name="connsiteY8" fmla="*/ 15240 h 329565"/>
              <a:gd name="connsiteX9" fmla="*/ 57150 w 556260"/>
              <a:gd name="connsiteY9" fmla="*/ 0 h 329565"/>
              <a:gd name="connsiteX10" fmla="*/ 81915 w 556260"/>
              <a:gd name="connsiteY10" fmla="*/ 40005 h 329565"/>
              <a:gd name="connsiteX11" fmla="*/ 121920 w 556260"/>
              <a:gd name="connsiteY11" fmla="*/ 60960 h 329565"/>
              <a:gd name="connsiteX12" fmla="*/ 198120 w 556260"/>
              <a:gd name="connsiteY12" fmla="*/ 106680 h 329565"/>
              <a:gd name="connsiteX13" fmla="*/ 304800 w 556260"/>
              <a:gd name="connsiteY13" fmla="*/ 169545 h 329565"/>
              <a:gd name="connsiteX14" fmla="*/ 441960 w 556260"/>
              <a:gd name="connsiteY14" fmla="*/ 266700 h 329565"/>
              <a:gd name="connsiteX15" fmla="*/ 489585 w 556260"/>
              <a:gd name="connsiteY15" fmla="*/ 234315 h 329565"/>
              <a:gd name="connsiteX16" fmla="*/ 449580 w 556260"/>
              <a:gd name="connsiteY16" fmla="*/ 196215 h 329565"/>
              <a:gd name="connsiteX17" fmla="*/ 417195 w 556260"/>
              <a:gd name="connsiteY17" fmla="*/ 140970 h 329565"/>
              <a:gd name="connsiteX18" fmla="*/ 381000 w 556260"/>
              <a:gd name="connsiteY18" fmla="*/ 108585 h 329565"/>
              <a:gd name="connsiteX19" fmla="*/ 392430 w 556260"/>
              <a:gd name="connsiteY19" fmla="*/ 45720 h 329565"/>
              <a:gd name="connsiteX20" fmla="*/ 474345 w 556260"/>
              <a:gd name="connsiteY20" fmla="*/ 97155 h 329565"/>
              <a:gd name="connsiteX21" fmla="*/ 510540 w 556260"/>
              <a:gd name="connsiteY21" fmla="*/ 125730 h 329565"/>
              <a:gd name="connsiteX22" fmla="*/ 556260 w 556260"/>
              <a:gd name="connsiteY22" fmla="*/ 148590 h 329565"/>
              <a:gd name="connsiteX23" fmla="*/ 546735 w 556260"/>
              <a:gd name="connsiteY23" fmla="*/ 201930 h 329565"/>
              <a:gd name="connsiteX24" fmla="*/ 542925 w 556260"/>
              <a:gd name="connsiteY24" fmla="*/ 270510 h 329565"/>
              <a:gd name="connsiteX25" fmla="*/ 499110 w 556260"/>
              <a:gd name="connsiteY25" fmla="*/ 287655 h 329565"/>
              <a:gd name="connsiteX26" fmla="*/ 516255 w 556260"/>
              <a:gd name="connsiteY26" fmla="*/ 321945 h 329565"/>
              <a:gd name="connsiteX0" fmla="*/ 516255 w 556260"/>
              <a:gd name="connsiteY0" fmla="*/ 321945 h 329565"/>
              <a:gd name="connsiteX1" fmla="*/ 464820 w 556260"/>
              <a:gd name="connsiteY1" fmla="*/ 329565 h 329565"/>
              <a:gd name="connsiteX2" fmla="*/ 451485 w 556260"/>
              <a:gd name="connsiteY2" fmla="*/ 321945 h 329565"/>
              <a:gd name="connsiteX3" fmla="*/ 428625 w 556260"/>
              <a:gd name="connsiteY3" fmla="*/ 329565 h 329565"/>
              <a:gd name="connsiteX4" fmla="*/ 333375 w 556260"/>
              <a:gd name="connsiteY4" fmla="*/ 272415 h 329565"/>
              <a:gd name="connsiteX5" fmla="*/ 243840 w 556260"/>
              <a:gd name="connsiteY5" fmla="*/ 213360 h 329565"/>
              <a:gd name="connsiteX6" fmla="*/ 131445 w 556260"/>
              <a:gd name="connsiteY6" fmla="*/ 135255 h 329565"/>
              <a:gd name="connsiteX7" fmla="*/ 26670 w 556260"/>
              <a:gd name="connsiteY7" fmla="*/ 57150 h 329565"/>
              <a:gd name="connsiteX8" fmla="*/ 0 w 556260"/>
              <a:gd name="connsiteY8" fmla="*/ 15240 h 329565"/>
              <a:gd name="connsiteX9" fmla="*/ 57150 w 556260"/>
              <a:gd name="connsiteY9" fmla="*/ 0 h 329565"/>
              <a:gd name="connsiteX10" fmla="*/ 81915 w 556260"/>
              <a:gd name="connsiteY10" fmla="*/ 40005 h 329565"/>
              <a:gd name="connsiteX11" fmla="*/ 144780 w 556260"/>
              <a:gd name="connsiteY11" fmla="*/ 68580 h 329565"/>
              <a:gd name="connsiteX12" fmla="*/ 198120 w 556260"/>
              <a:gd name="connsiteY12" fmla="*/ 106680 h 329565"/>
              <a:gd name="connsiteX13" fmla="*/ 304800 w 556260"/>
              <a:gd name="connsiteY13" fmla="*/ 169545 h 329565"/>
              <a:gd name="connsiteX14" fmla="*/ 441960 w 556260"/>
              <a:gd name="connsiteY14" fmla="*/ 266700 h 329565"/>
              <a:gd name="connsiteX15" fmla="*/ 489585 w 556260"/>
              <a:gd name="connsiteY15" fmla="*/ 234315 h 329565"/>
              <a:gd name="connsiteX16" fmla="*/ 449580 w 556260"/>
              <a:gd name="connsiteY16" fmla="*/ 196215 h 329565"/>
              <a:gd name="connsiteX17" fmla="*/ 417195 w 556260"/>
              <a:gd name="connsiteY17" fmla="*/ 140970 h 329565"/>
              <a:gd name="connsiteX18" fmla="*/ 381000 w 556260"/>
              <a:gd name="connsiteY18" fmla="*/ 108585 h 329565"/>
              <a:gd name="connsiteX19" fmla="*/ 392430 w 556260"/>
              <a:gd name="connsiteY19" fmla="*/ 45720 h 329565"/>
              <a:gd name="connsiteX20" fmla="*/ 474345 w 556260"/>
              <a:gd name="connsiteY20" fmla="*/ 97155 h 329565"/>
              <a:gd name="connsiteX21" fmla="*/ 510540 w 556260"/>
              <a:gd name="connsiteY21" fmla="*/ 125730 h 329565"/>
              <a:gd name="connsiteX22" fmla="*/ 556260 w 556260"/>
              <a:gd name="connsiteY22" fmla="*/ 148590 h 329565"/>
              <a:gd name="connsiteX23" fmla="*/ 546735 w 556260"/>
              <a:gd name="connsiteY23" fmla="*/ 201930 h 329565"/>
              <a:gd name="connsiteX24" fmla="*/ 542925 w 556260"/>
              <a:gd name="connsiteY24" fmla="*/ 270510 h 329565"/>
              <a:gd name="connsiteX25" fmla="*/ 499110 w 556260"/>
              <a:gd name="connsiteY25" fmla="*/ 287655 h 329565"/>
              <a:gd name="connsiteX26" fmla="*/ 516255 w 556260"/>
              <a:gd name="connsiteY26" fmla="*/ 321945 h 329565"/>
              <a:gd name="connsiteX0" fmla="*/ 516255 w 556260"/>
              <a:gd name="connsiteY0" fmla="*/ 321945 h 329565"/>
              <a:gd name="connsiteX1" fmla="*/ 464820 w 556260"/>
              <a:gd name="connsiteY1" fmla="*/ 329565 h 329565"/>
              <a:gd name="connsiteX2" fmla="*/ 451485 w 556260"/>
              <a:gd name="connsiteY2" fmla="*/ 321945 h 329565"/>
              <a:gd name="connsiteX3" fmla="*/ 428625 w 556260"/>
              <a:gd name="connsiteY3" fmla="*/ 329565 h 329565"/>
              <a:gd name="connsiteX4" fmla="*/ 333375 w 556260"/>
              <a:gd name="connsiteY4" fmla="*/ 272415 h 329565"/>
              <a:gd name="connsiteX5" fmla="*/ 243840 w 556260"/>
              <a:gd name="connsiteY5" fmla="*/ 213360 h 329565"/>
              <a:gd name="connsiteX6" fmla="*/ 131445 w 556260"/>
              <a:gd name="connsiteY6" fmla="*/ 135255 h 329565"/>
              <a:gd name="connsiteX7" fmla="*/ 26670 w 556260"/>
              <a:gd name="connsiteY7" fmla="*/ 57150 h 329565"/>
              <a:gd name="connsiteX8" fmla="*/ 0 w 556260"/>
              <a:gd name="connsiteY8" fmla="*/ 15240 h 329565"/>
              <a:gd name="connsiteX9" fmla="*/ 57150 w 556260"/>
              <a:gd name="connsiteY9" fmla="*/ 0 h 329565"/>
              <a:gd name="connsiteX10" fmla="*/ 81915 w 556260"/>
              <a:gd name="connsiteY10" fmla="*/ 40005 h 329565"/>
              <a:gd name="connsiteX11" fmla="*/ 144780 w 556260"/>
              <a:gd name="connsiteY11" fmla="*/ 68580 h 329565"/>
              <a:gd name="connsiteX12" fmla="*/ 203835 w 556260"/>
              <a:gd name="connsiteY12" fmla="*/ 104775 h 329565"/>
              <a:gd name="connsiteX13" fmla="*/ 304800 w 556260"/>
              <a:gd name="connsiteY13" fmla="*/ 169545 h 329565"/>
              <a:gd name="connsiteX14" fmla="*/ 441960 w 556260"/>
              <a:gd name="connsiteY14" fmla="*/ 266700 h 329565"/>
              <a:gd name="connsiteX15" fmla="*/ 489585 w 556260"/>
              <a:gd name="connsiteY15" fmla="*/ 234315 h 329565"/>
              <a:gd name="connsiteX16" fmla="*/ 449580 w 556260"/>
              <a:gd name="connsiteY16" fmla="*/ 196215 h 329565"/>
              <a:gd name="connsiteX17" fmla="*/ 417195 w 556260"/>
              <a:gd name="connsiteY17" fmla="*/ 140970 h 329565"/>
              <a:gd name="connsiteX18" fmla="*/ 381000 w 556260"/>
              <a:gd name="connsiteY18" fmla="*/ 108585 h 329565"/>
              <a:gd name="connsiteX19" fmla="*/ 392430 w 556260"/>
              <a:gd name="connsiteY19" fmla="*/ 45720 h 329565"/>
              <a:gd name="connsiteX20" fmla="*/ 474345 w 556260"/>
              <a:gd name="connsiteY20" fmla="*/ 97155 h 329565"/>
              <a:gd name="connsiteX21" fmla="*/ 510540 w 556260"/>
              <a:gd name="connsiteY21" fmla="*/ 125730 h 329565"/>
              <a:gd name="connsiteX22" fmla="*/ 556260 w 556260"/>
              <a:gd name="connsiteY22" fmla="*/ 148590 h 329565"/>
              <a:gd name="connsiteX23" fmla="*/ 546735 w 556260"/>
              <a:gd name="connsiteY23" fmla="*/ 201930 h 329565"/>
              <a:gd name="connsiteX24" fmla="*/ 542925 w 556260"/>
              <a:gd name="connsiteY24" fmla="*/ 270510 h 329565"/>
              <a:gd name="connsiteX25" fmla="*/ 499110 w 556260"/>
              <a:gd name="connsiteY25" fmla="*/ 287655 h 329565"/>
              <a:gd name="connsiteX26" fmla="*/ 516255 w 556260"/>
              <a:gd name="connsiteY26" fmla="*/ 321945 h 329565"/>
              <a:gd name="connsiteX0" fmla="*/ 516255 w 556260"/>
              <a:gd name="connsiteY0" fmla="*/ 321945 h 329565"/>
              <a:gd name="connsiteX1" fmla="*/ 464820 w 556260"/>
              <a:gd name="connsiteY1" fmla="*/ 329565 h 329565"/>
              <a:gd name="connsiteX2" fmla="*/ 451485 w 556260"/>
              <a:gd name="connsiteY2" fmla="*/ 321945 h 329565"/>
              <a:gd name="connsiteX3" fmla="*/ 428625 w 556260"/>
              <a:gd name="connsiteY3" fmla="*/ 329565 h 329565"/>
              <a:gd name="connsiteX4" fmla="*/ 333375 w 556260"/>
              <a:gd name="connsiteY4" fmla="*/ 272415 h 329565"/>
              <a:gd name="connsiteX5" fmla="*/ 243840 w 556260"/>
              <a:gd name="connsiteY5" fmla="*/ 213360 h 329565"/>
              <a:gd name="connsiteX6" fmla="*/ 131445 w 556260"/>
              <a:gd name="connsiteY6" fmla="*/ 135255 h 329565"/>
              <a:gd name="connsiteX7" fmla="*/ 26670 w 556260"/>
              <a:gd name="connsiteY7" fmla="*/ 57150 h 329565"/>
              <a:gd name="connsiteX8" fmla="*/ 0 w 556260"/>
              <a:gd name="connsiteY8" fmla="*/ 15240 h 329565"/>
              <a:gd name="connsiteX9" fmla="*/ 57150 w 556260"/>
              <a:gd name="connsiteY9" fmla="*/ 0 h 329565"/>
              <a:gd name="connsiteX10" fmla="*/ 81915 w 556260"/>
              <a:gd name="connsiteY10" fmla="*/ 40005 h 329565"/>
              <a:gd name="connsiteX11" fmla="*/ 144780 w 556260"/>
              <a:gd name="connsiteY11" fmla="*/ 68580 h 329565"/>
              <a:gd name="connsiteX12" fmla="*/ 203835 w 556260"/>
              <a:gd name="connsiteY12" fmla="*/ 104775 h 329565"/>
              <a:gd name="connsiteX13" fmla="*/ 304800 w 556260"/>
              <a:gd name="connsiteY13" fmla="*/ 169545 h 329565"/>
              <a:gd name="connsiteX14" fmla="*/ 441960 w 556260"/>
              <a:gd name="connsiteY14" fmla="*/ 266700 h 329565"/>
              <a:gd name="connsiteX15" fmla="*/ 489585 w 556260"/>
              <a:gd name="connsiteY15" fmla="*/ 234315 h 329565"/>
              <a:gd name="connsiteX16" fmla="*/ 449580 w 556260"/>
              <a:gd name="connsiteY16" fmla="*/ 196215 h 329565"/>
              <a:gd name="connsiteX17" fmla="*/ 417195 w 556260"/>
              <a:gd name="connsiteY17" fmla="*/ 140970 h 329565"/>
              <a:gd name="connsiteX18" fmla="*/ 381000 w 556260"/>
              <a:gd name="connsiteY18" fmla="*/ 108585 h 329565"/>
              <a:gd name="connsiteX19" fmla="*/ 401955 w 556260"/>
              <a:gd name="connsiteY19" fmla="*/ 53340 h 329565"/>
              <a:gd name="connsiteX20" fmla="*/ 474345 w 556260"/>
              <a:gd name="connsiteY20" fmla="*/ 97155 h 329565"/>
              <a:gd name="connsiteX21" fmla="*/ 510540 w 556260"/>
              <a:gd name="connsiteY21" fmla="*/ 125730 h 329565"/>
              <a:gd name="connsiteX22" fmla="*/ 556260 w 556260"/>
              <a:gd name="connsiteY22" fmla="*/ 148590 h 329565"/>
              <a:gd name="connsiteX23" fmla="*/ 546735 w 556260"/>
              <a:gd name="connsiteY23" fmla="*/ 201930 h 329565"/>
              <a:gd name="connsiteX24" fmla="*/ 542925 w 556260"/>
              <a:gd name="connsiteY24" fmla="*/ 270510 h 329565"/>
              <a:gd name="connsiteX25" fmla="*/ 499110 w 556260"/>
              <a:gd name="connsiteY25" fmla="*/ 287655 h 329565"/>
              <a:gd name="connsiteX26" fmla="*/ 516255 w 556260"/>
              <a:gd name="connsiteY26" fmla="*/ 321945 h 329565"/>
              <a:gd name="connsiteX0" fmla="*/ 516255 w 556260"/>
              <a:gd name="connsiteY0" fmla="*/ 321945 h 329565"/>
              <a:gd name="connsiteX1" fmla="*/ 464820 w 556260"/>
              <a:gd name="connsiteY1" fmla="*/ 329565 h 329565"/>
              <a:gd name="connsiteX2" fmla="*/ 451485 w 556260"/>
              <a:gd name="connsiteY2" fmla="*/ 321945 h 329565"/>
              <a:gd name="connsiteX3" fmla="*/ 428625 w 556260"/>
              <a:gd name="connsiteY3" fmla="*/ 329565 h 329565"/>
              <a:gd name="connsiteX4" fmla="*/ 333375 w 556260"/>
              <a:gd name="connsiteY4" fmla="*/ 272415 h 329565"/>
              <a:gd name="connsiteX5" fmla="*/ 243840 w 556260"/>
              <a:gd name="connsiteY5" fmla="*/ 213360 h 329565"/>
              <a:gd name="connsiteX6" fmla="*/ 131445 w 556260"/>
              <a:gd name="connsiteY6" fmla="*/ 135255 h 329565"/>
              <a:gd name="connsiteX7" fmla="*/ 26670 w 556260"/>
              <a:gd name="connsiteY7" fmla="*/ 57150 h 329565"/>
              <a:gd name="connsiteX8" fmla="*/ 0 w 556260"/>
              <a:gd name="connsiteY8" fmla="*/ 15240 h 329565"/>
              <a:gd name="connsiteX9" fmla="*/ 57150 w 556260"/>
              <a:gd name="connsiteY9" fmla="*/ 0 h 329565"/>
              <a:gd name="connsiteX10" fmla="*/ 81915 w 556260"/>
              <a:gd name="connsiteY10" fmla="*/ 40005 h 329565"/>
              <a:gd name="connsiteX11" fmla="*/ 144780 w 556260"/>
              <a:gd name="connsiteY11" fmla="*/ 68580 h 329565"/>
              <a:gd name="connsiteX12" fmla="*/ 203835 w 556260"/>
              <a:gd name="connsiteY12" fmla="*/ 104775 h 329565"/>
              <a:gd name="connsiteX13" fmla="*/ 304800 w 556260"/>
              <a:gd name="connsiteY13" fmla="*/ 169545 h 329565"/>
              <a:gd name="connsiteX14" fmla="*/ 441960 w 556260"/>
              <a:gd name="connsiteY14" fmla="*/ 266700 h 329565"/>
              <a:gd name="connsiteX15" fmla="*/ 489585 w 556260"/>
              <a:gd name="connsiteY15" fmla="*/ 234315 h 329565"/>
              <a:gd name="connsiteX16" fmla="*/ 449580 w 556260"/>
              <a:gd name="connsiteY16" fmla="*/ 196215 h 329565"/>
              <a:gd name="connsiteX17" fmla="*/ 417195 w 556260"/>
              <a:gd name="connsiteY17" fmla="*/ 140970 h 329565"/>
              <a:gd name="connsiteX18" fmla="*/ 381000 w 556260"/>
              <a:gd name="connsiteY18" fmla="*/ 108585 h 329565"/>
              <a:gd name="connsiteX19" fmla="*/ 401955 w 556260"/>
              <a:gd name="connsiteY19" fmla="*/ 53340 h 329565"/>
              <a:gd name="connsiteX20" fmla="*/ 462915 w 556260"/>
              <a:gd name="connsiteY20" fmla="*/ 93345 h 329565"/>
              <a:gd name="connsiteX21" fmla="*/ 510540 w 556260"/>
              <a:gd name="connsiteY21" fmla="*/ 125730 h 329565"/>
              <a:gd name="connsiteX22" fmla="*/ 556260 w 556260"/>
              <a:gd name="connsiteY22" fmla="*/ 148590 h 329565"/>
              <a:gd name="connsiteX23" fmla="*/ 546735 w 556260"/>
              <a:gd name="connsiteY23" fmla="*/ 201930 h 329565"/>
              <a:gd name="connsiteX24" fmla="*/ 542925 w 556260"/>
              <a:gd name="connsiteY24" fmla="*/ 270510 h 329565"/>
              <a:gd name="connsiteX25" fmla="*/ 499110 w 556260"/>
              <a:gd name="connsiteY25" fmla="*/ 287655 h 329565"/>
              <a:gd name="connsiteX26" fmla="*/ 516255 w 556260"/>
              <a:gd name="connsiteY26" fmla="*/ 321945 h 329565"/>
              <a:gd name="connsiteX0" fmla="*/ 516255 w 556260"/>
              <a:gd name="connsiteY0" fmla="*/ 321945 h 329565"/>
              <a:gd name="connsiteX1" fmla="*/ 464820 w 556260"/>
              <a:gd name="connsiteY1" fmla="*/ 329565 h 329565"/>
              <a:gd name="connsiteX2" fmla="*/ 451485 w 556260"/>
              <a:gd name="connsiteY2" fmla="*/ 321945 h 329565"/>
              <a:gd name="connsiteX3" fmla="*/ 428625 w 556260"/>
              <a:gd name="connsiteY3" fmla="*/ 329565 h 329565"/>
              <a:gd name="connsiteX4" fmla="*/ 333375 w 556260"/>
              <a:gd name="connsiteY4" fmla="*/ 272415 h 329565"/>
              <a:gd name="connsiteX5" fmla="*/ 243840 w 556260"/>
              <a:gd name="connsiteY5" fmla="*/ 213360 h 329565"/>
              <a:gd name="connsiteX6" fmla="*/ 131445 w 556260"/>
              <a:gd name="connsiteY6" fmla="*/ 135255 h 329565"/>
              <a:gd name="connsiteX7" fmla="*/ 26670 w 556260"/>
              <a:gd name="connsiteY7" fmla="*/ 57150 h 329565"/>
              <a:gd name="connsiteX8" fmla="*/ 0 w 556260"/>
              <a:gd name="connsiteY8" fmla="*/ 15240 h 329565"/>
              <a:gd name="connsiteX9" fmla="*/ 57150 w 556260"/>
              <a:gd name="connsiteY9" fmla="*/ 0 h 329565"/>
              <a:gd name="connsiteX10" fmla="*/ 81915 w 556260"/>
              <a:gd name="connsiteY10" fmla="*/ 40005 h 329565"/>
              <a:gd name="connsiteX11" fmla="*/ 144780 w 556260"/>
              <a:gd name="connsiteY11" fmla="*/ 68580 h 329565"/>
              <a:gd name="connsiteX12" fmla="*/ 203835 w 556260"/>
              <a:gd name="connsiteY12" fmla="*/ 104775 h 329565"/>
              <a:gd name="connsiteX13" fmla="*/ 304800 w 556260"/>
              <a:gd name="connsiteY13" fmla="*/ 169545 h 329565"/>
              <a:gd name="connsiteX14" fmla="*/ 441960 w 556260"/>
              <a:gd name="connsiteY14" fmla="*/ 266700 h 329565"/>
              <a:gd name="connsiteX15" fmla="*/ 489585 w 556260"/>
              <a:gd name="connsiteY15" fmla="*/ 234315 h 329565"/>
              <a:gd name="connsiteX16" fmla="*/ 449580 w 556260"/>
              <a:gd name="connsiteY16" fmla="*/ 196215 h 329565"/>
              <a:gd name="connsiteX17" fmla="*/ 417195 w 556260"/>
              <a:gd name="connsiteY17" fmla="*/ 140970 h 329565"/>
              <a:gd name="connsiteX18" fmla="*/ 381000 w 556260"/>
              <a:gd name="connsiteY18" fmla="*/ 108585 h 329565"/>
              <a:gd name="connsiteX19" fmla="*/ 409575 w 556260"/>
              <a:gd name="connsiteY19" fmla="*/ 59055 h 329565"/>
              <a:gd name="connsiteX20" fmla="*/ 462915 w 556260"/>
              <a:gd name="connsiteY20" fmla="*/ 93345 h 329565"/>
              <a:gd name="connsiteX21" fmla="*/ 510540 w 556260"/>
              <a:gd name="connsiteY21" fmla="*/ 125730 h 329565"/>
              <a:gd name="connsiteX22" fmla="*/ 556260 w 556260"/>
              <a:gd name="connsiteY22" fmla="*/ 148590 h 329565"/>
              <a:gd name="connsiteX23" fmla="*/ 546735 w 556260"/>
              <a:gd name="connsiteY23" fmla="*/ 201930 h 329565"/>
              <a:gd name="connsiteX24" fmla="*/ 542925 w 556260"/>
              <a:gd name="connsiteY24" fmla="*/ 270510 h 329565"/>
              <a:gd name="connsiteX25" fmla="*/ 499110 w 556260"/>
              <a:gd name="connsiteY25" fmla="*/ 287655 h 329565"/>
              <a:gd name="connsiteX26" fmla="*/ 516255 w 556260"/>
              <a:gd name="connsiteY26" fmla="*/ 321945 h 329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56260" h="329565">
                <a:moveTo>
                  <a:pt x="516255" y="321945"/>
                </a:moveTo>
                <a:lnTo>
                  <a:pt x="464820" y="329565"/>
                </a:lnTo>
                <a:lnTo>
                  <a:pt x="451485" y="321945"/>
                </a:lnTo>
                <a:lnTo>
                  <a:pt x="428625" y="329565"/>
                </a:lnTo>
                <a:lnTo>
                  <a:pt x="333375" y="272415"/>
                </a:lnTo>
                <a:lnTo>
                  <a:pt x="243840" y="213360"/>
                </a:lnTo>
                <a:lnTo>
                  <a:pt x="131445" y="135255"/>
                </a:lnTo>
                <a:lnTo>
                  <a:pt x="26670" y="57150"/>
                </a:lnTo>
                <a:lnTo>
                  <a:pt x="0" y="15240"/>
                </a:lnTo>
                <a:lnTo>
                  <a:pt x="57150" y="0"/>
                </a:lnTo>
                <a:lnTo>
                  <a:pt x="81915" y="40005"/>
                </a:lnTo>
                <a:lnTo>
                  <a:pt x="144780" y="68580"/>
                </a:lnTo>
                <a:lnTo>
                  <a:pt x="203835" y="104775"/>
                </a:lnTo>
                <a:lnTo>
                  <a:pt x="304800" y="169545"/>
                </a:lnTo>
                <a:lnTo>
                  <a:pt x="441960" y="266700"/>
                </a:lnTo>
                <a:lnTo>
                  <a:pt x="489585" y="234315"/>
                </a:lnTo>
                <a:lnTo>
                  <a:pt x="449580" y="196215"/>
                </a:lnTo>
                <a:lnTo>
                  <a:pt x="417195" y="140970"/>
                </a:lnTo>
                <a:lnTo>
                  <a:pt x="381000" y="108585"/>
                </a:lnTo>
                <a:lnTo>
                  <a:pt x="409575" y="59055"/>
                </a:lnTo>
                <a:lnTo>
                  <a:pt x="462915" y="93345"/>
                </a:lnTo>
                <a:lnTo>
                  <a:pt x="510540" y="125730"/>
                </a:lnTo>
                <a:lnTo>
                  <a:pt x="556260" y="148590"/>
                </a:lnTo>
                <a:lnTo>
                  <a:pt x="546735" y="201930"/>
                </a:lnTo>
                <a:lnTo>
                  <a:pt x="542925" y="270510"/>
                </a:lnTo>
                <a:lnTo>
                  <a:pt x="499110" y="287655"/>
                </a:lnTo>
                <a:lnTo>
                  <a:pt x="516255" y="321945"/>
                </a:lnTo>
                <a:close/>
              </a:path>
            </a:pathLst>
          </a:custGeom>
          <a:solidFill>
            <a:srgbClr val="FFFF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67CDF7B8-E2F7-457B-B000-A704BA8219EA}"/>
              </a:ext>
            </a:extLst>
          </p:cNvPr>
          <p:cNvCxnSpPr>
            <a:cxnSpLocks/>
            <a:stCxn id="51" idx="1"/>
            <a:endCxn id="53" idx="0"/>
          </p:cNvCxnSpPr>
          <p:nvPr/>
        </p:nvCxnSpPr>
        <p:spPr>
          <a:xfrm flipH="1">
            <a:off x="4948973" y="6987944"/>
            <a:ext cx="1620364" cy="2715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フリーフォーム: 図形 33">
            <a:extLst>
              <a:ext uri="{FF2B5EF4-FFF2-40B4-BE49-F238E27FC236}">
                <a16:creationId xmlns:a16="http://schemas.microsoft.com/office/drawing/2014/main" id="{E0E4BD1C-2A66-4C21-BD77-2371206EC456}"/>
              </a:ext>
            </a:extLst>
          </p:cNvPr>
          <p:cNvSpPr/>
          <p:nvPr/>
        </p:nvSpPr>
        <p:spPr>
          <a:xfrm>
            <a:off x="3430545" y="7363091"/>
            <a:ext cx="334645" cy="218440"/>
          </a:xfrm>
          <a:custGeom>
            <a:avLst/>
            <a:gdLst>
              <a:gd name="connsiteX0" fmla="*/ 325120 w 381000"/>
              <a:gd name="connsiteY0" fmla="*/ 0 h 304800"/>
              <a:gd name="connsiteX1" fmla="*/ 381000 w 381000"/>
              <a:gd name="connsiteY1" fmla="*/ 55880 h 304800"/>
              <a:gd name="connsiteX2" fmla="*/ 264160 w 381000"/>
              <a:gd name="connsiteY2" fmla="*/ 208280 h 304800"/>
              <a:gd name="connsiteX3" fmla="*/ 137160 w 381000"/>
              <a:gd name="connsiteY3" fmla="*/ 304800 h 304800"/>
              <a:gd name="connsiteX4" fmla="*/ 66040 w 381000"/>
              <a:gd name="connsiteY4" fmla="*/ 264160 h 304800"/>
              <a:gd name="connsiteX5" fmla="*/ 0 w 381000"/>
              <a:gd name="connsiteY5" fmla="*/ 198120 h 304800"/>
              <a:gd name="connsiteX6" fmla="*/ 30480 w 381000"/>
              <a:gd name="connsiteY6" fmla="*/ 162560 h 304800"/>
              <a:gd name="connsiteX7" fmla="*/ 55880 w 381000"/>
              <a:gd name="connsiteY7" fmla="*/ 121920 h 304800"/>
              <a:gd name="connsiteX8" fmla="*/ 147320 w 381000"/>
              <a:gd name="connsiteY8" fmla="*/ 167640 h 304800"/>
              <a:gd name="connsiteX9" fmla="*/ 304800 w 381000"/>
              <a:gd name="connsiteY9" fmla="*/ 86360 h 304800"/>
              <a:gd name="connsiteX10" fmla="*/ 325120 w 381000"/>
              <a:gd name="connsiteY10" fmla="*/ 0 h 304800"/>
              <a:gd name="connsiteX0" fmla="*/ 304800 w 381000"/>
              <a:gd name="connsiteY0" fmla="*/ 30480 h 248920"/>
              <a:gd name="connsiteX1" fmla="*/ 381000 w 381000"/>
              <a:gd name="connsiteY1" fmla="*/ 0 h 248920"/>
              <a:gd name="connsiteX2" fmla="*/ 264160 w 381000"/>
              <a:gd name="connsiteY2" fmla="*/ 152400 h 248920"/>
              <a:gd name="connsiteX3" fmla="*/ 137160 w 381000"/>
              <a:gd name="connsiteY3" fmla="*/ 248920 h 248920"/>
              <a:gd name="connsiteX4" fmla="*/ 66040 w 381000"/>
              <a:gd name="connsiteY4" fmla="*/ 208280 h 248920"/>
              <a:gd name="connsiteX5" fmla="*/ 0 w 381000"/>
              <a:gd name="connsiteY5" fmla="*/ 142240 h 248920"/>
              <a:gd name="connsiteX6" fmla="*/ 30480 w 381000"/>
              <a:gd name="connsiteY6" fmla="*/ 106680 h 248920"/>
              <a:gd name="connsiteX7" fmla="*/ 55880 w 381000"/>
              <a:gd name="connsiteY7" fmla="*/ 66040 h 248920"/>
              <a:gd name="connsiteX8" fmla="*/ 147320 w 381000"/>
              <a:gd name="connsiteY8" fmla="*/ 111760 h 248920"/>
              <a:gd name="connsiteX9" fmla="*/ 304800 w 381000"/>
              <a:gd name="connsiteY9" fmla="*/ 30480 h 248920"/>
              <a:gd name="connsiteX0" fmla="*/ 304800 w 304800"/>
              <a:gd name="connsiteY0" fmla="*/ 0 h 218440"/>
              <a:gd name="connsiteX1" fmla="*/ 264160 w 304800"/>
              <a:gd name="connsiteY1" fmla="*/ 121920 h 218440"/>
              <a:gd name="connsiteX2" fmla="*/ 137160 w 304800"/>
              <a:gd name="connsiteY2" fmla="*/ 218440 h 218440"/>
              <a:gd name="connsiteX3" fmla="*/ 66040 w 304800"/>
              <a:gd name="connsiteY3" fmla="*/ 177800 h 218440"/>
              <a:gd name="connsiteX4" fmla="*/ 0 w 304800"/>
              <a:gd name="connsiteY4" fmla="*/ 111760 h 218440"/>
              <a:gd name="connsiteX5" fmla="*/ 30480 w 304800"/>
              <a:gd name="connsiteY5" fmla="*/ 76200 h 218440"/>
              <a:gd name="connsiteX6" fmla="*/ 55880 w 304800"/>
              <a:gd name="connsiteY6" fmla="*/ 35560 h 218440"/>
              <a:gd name="connsiteX7" fmla="*/ 147320 w 304800"/>
              <a:gd name="connsiteY7" fmla="*/ 81280 h 218440"/>
              <a:gd name="connsiteX8" fmla="*/ 304800 w 304800"/>
              <a:gd name="connsiteY8" fmla="*/ 0 h 218440"/>
              <a:gd name="connsiteX0" fmla="*/ 304800 w 304800"/>
              <a:gd name="connsiteY0" fmla="*/ 0 h 218440"/>
              <a:gd name="connsiteX1" fmla="*/ 288925 w 304800"/>
              <a:gd name="connsiteY1" fmla="*/ 52070 h 218440"/>
              <a:gd name="connsiteX2" fmla="*/ 264160 w 304800"/>
              <a:gd name="connsiteY2" fmla="*/ 121920 h 218440"/>
              <a:gd name="connsiteX3" fmla="*/ 137160 w 304800"/>
              <a:gd name="connsiteY3" fmla="*/ 218440 h 218440"/>
              <a:gd name="connsiteX4" fmla="*/ 66040 w 304800"/>
              <a:gd name="connsiteY4" fmla="*/ 177800 h 218440"/>
              <a:gd name="connsiteX5" fmla="*/ 0 w 304800"/>
              <a:gd name="connsiteY5" fmla="*/ 111760 h 218440"/>
              <a:gd name="connsiteX6" fmla="*/ 30480 w 304800"/>
              <a:gd name="connsiteY6" fmla="*/ 76200 h 218440"/>
              <a:gd name="connsiteX7" fmla="*/ 55880 w 304800"/>
              <a:gd name="connsiteY7" fmla="*/ 35560 h 218440"/>
              <a:gd name="connsiteX8" fmla="*/ 147320 w 304800"/>
              <a:gd name="connsiteY8" fmla="*/ 81280 h 218440"/>
              <a:gd name="connsiteX9" fmla="*/ 304800 w 304800"/>
              <a:gd name="connsiteY9" fmla="*/ 0 h 218440"/>
              <a:gd name="connsiteX0" fmla="*/ 304800 w 327025"/>
              <a:gd name="connsiteY0" fmla="*/ 0 h 218440"/>
              <a:gd name="connsiteX1" fmla="*/ 327025 w 327025"/>
              <a:gd name="connsiteY1" fmla="*/ 31115 h 218440"/>
              <a:gd name="connsiteX2" fmla="*/ 264160 w 327025"/>
              <a:gd name="connsiteY2" fmla="*/ 121920 h 218440"/>
              <a:gd name="connsiteX3" fmla="*/ 137160 w 327025"/>
              <a:gd name="connsiteY3" fmla="*/ 218440 h 218440"/>
              <a:gd name="connsiteX4" fmla="*/ 66040 w 327025"/>
              <a:gd name="connsiteY4" fmla="*/ 177800 h 218440"/>
              <a:gd name="connsiteX5" fmla="*/ 0 w 327025"/>
              <a:gd name="connsiteY5" fmla="*/ 111760 h 218440"/>
              <a:gd name="connsiteX6" fmla="*/ 30480 w 327025"/>
              <a:gd name="connsiteY6" fmla="*/ 76200 h 218440"/>
              <a:gd name="connsiteX7" fmla="*/ 55880 w 327025"/>
              <a:gd name="connsiteY7" fmla="*/ 35560 h 218440"/>
              <a:gd name="connsiteX8" fmla="*/ 147320 w 327025"/>
              <a:gd name="connsiteY8" fmla="*/ 81280 h 218440"/>
              <a:gd name="connsiteX9" fmla="*/ 304800 w 327025"/>
              <a:gd name="connsiteY9" fmla="*/ 0 h 218440"/>
              <a:gd name="connsiteX0" fmla="*/ 304800 w 327025"/>
              <a:gd name="connsiteY0" fmla="*/ 0 h 218440"/>
              <a:gd name="connsiteX1" fmla="*/ 327025 w 327025"/>
              <a:gd name="connsiteY1" fmla="*/ 31115 h 218440"/>
              <a:gd name="connsiteX2" fmla="*/ 264160 w 327025"/>
              <a:gd name="connsiteY2" fmla="*/ 121920 h 218440"/>
              <a:gd name="connsiteX3" fmla="*/ 137160 w 327025"/>
              <a:gd name="connsiteY3" fmla="*/ 218440 h 218440"/>
              <a:gd name="connsiteX4" fmla="*/ 66040 w 327025"/>
              <a:gd name="connsiteY4" fmla="*/ 177800 h 218440"/>
              <a:gd name="connsiteX5" fmla="*/ 0 w 327025"/>
              <a:gd name="connsiteY5" fmla="*/ 111760 h 218440"/>
              <a:gd name="connsiteX6" fmla="*/ 30480 w 327025"/>
              <a:gd name="connsiteY6" fmla="*/ 76200 h 218440"/>
              <a:gd name="connsiteX7" fmla="*/ 55880 w 327025"/>
              <a:gd name="connsiteY7" fmla="*/ 35560 h 218440"/>
              <a:gd name="connsiteX8" fmla="*/ 147320 w 327025"/>
              <a:gd name="connsiteY8" fmla="*/ 81280 h 218440"/>
              <a:gd name="connsiteX9" fmla="*/ 208915 w 327025"/>
              <a:gd name="connsiteY9" fmla="*/ 50165 h 218440"/>
              <a:gd name="connsiteX10" fmla="*/ 304800 w 327025"/>
              <a:gd name="connsiteY10" fmla="*/ 0 h 218440"/>
              <a:gd name="connsiteX0" fmla="*/ 304800 w 327025"/>
              <a:gd name="connsiteY0" fmla="*/ 0 h 218440"/>
              <a:gd name="connsiteX1" fmla="*/ 327025 w 327025"/>
              <a:gd name="connsiteY1" fmla="*/ 31115 h 218440"/>
              <a:gd name="connsiteX2" fmla="*/ 264160 w 327025"/>
              <a:gd name="connsiteY2" fmla="*/ 121920 h 218440"/>
              <a:gd name="connsiteX3" fmla="*/ 137160 w 327025"/>
              <a:gd name="connsiteY3" fmla="*/ 218440 h 218440"/>
              <a:gd name="connsiteX4" fmla="*/ 66040 w 327025"/>
              <a:gd name="connsiteY4" fmla="*/ 177800 h 218440"/>
              <a:gd name="connsiteX5" fmla="*/ 0 w 327025"/>
              <a:gd name="connsiteY5" fmla="*/ 111760 h 218440"/>
              <a:gd name="connsiteX6" fmla="*/ 30480 w 327025"/>
              <a:gd name="connsiteY6" fmla="*/ 76200 h 218440"/>
              <a:gd name="connsiteX7" fmla="*/ 55880 w 327025"/>
              <a:gd name="connsiteY7" fmla="*/ 35560 h 218440"/>
              <a:gd name="connsiteX8" fmla="*/ 147320 w 327025"/>
              <a:gd name="connsiteY8" fmla="*/ 81280 h 218440"/>
              <a:gd name="connsiteX9" fmla="*/ 207010 w 327025"/>
              <a:gd name="connsiteY9" fmla="*/ 73025 h 218440"/>
              <a:gd name="connsiteX10" fmla="*/ 304800 w 327025"/>
              <a:gd name="connsiteY10" fmla="*/ 0 h 218440"/>
              <a:gd name="connsiteX0" fmla="*/ 304800 w 327025"/>
              <a:gd name="connsiteY0" fmla="*/ 0 h 218440"/>
              <a:gd name="connsiteX1" fmla="*/ 327025 w 327025"/>
              <a:gd name="connsiteY1" fmla="*/ 31115 h 218440"/>
              <a:gd name="connsiteX2" fmla="*/ 264160 w 327025"/>
              <a:gd name="connsiteY2" fmla="*/ 121920 h 218440"/>
              <a:gd name="connsiteX3" fmla="*/ 137160 w 327025"/>
              <a:gd name="connsiteY3" fmla="*/ 218440 h 218440"/>
              <a:gd name="connsiteX4" fmla="*/ 66040 w 327025"/>
              <a:gd name="connsiteY4" fmla="*/ 177800 h 218440"/>
              <a:gd name="connsiteX5" fmla="*/ 0 w 327025"/>
              <a:gd name="connsiteY5" fmla="*/ 111760 h 218440"/>
              <a:gd name="connsiteX6" fmla="*/ 30480 w 327025"/>
              <a:gd name="connsiteY6" fmla="*/ 76200 h 218440"/>
              <a:gd name="connsiteX7" fmla="*/ 55880 w 327025"/>
              <a:gd name="connsiteY7" fmla="*/ 35560 h 218440"/>
              <a:gd name="connsiteX8" fmla="*/ 141605 w 327025"/>
              <a:gd name="connsiteY8" fmla="*/ 79375 h 218440"/>
              <a:gd name="connsiteX9" fmla="*/ 207010 w 327025"/>
              <a:gd name="connsiteY9" fmla="*/ 73025 h 218440"/>
              <a:gd name="connsiteX10" fmla="*/ 304800 w 327025"/>
              <a:gd name="connsiteY10" fmla="*/ 0 h 218440"/>
              <a:gd name="connsiteX0" fmla="*/ 304800 w 327025"/>
              <a:gd name="connsiteY0" fmla="*/ 0 h 218440"/>
              <a:gd name="connsiteX1" fmla="*/ 327025 w 327025"/>
              <a:gd name="connsiteY1" fmla="*/ 31115 h 218440"/>
              <a:gd name="connsiteX2" fmla="*/ 264160 w 327025"/>
              <a:gd name="connsiteY2" fmla="*/ 121920 h 218440"/>
              <a:gd name="connsiteX3" fmla="*/ 137160 w 327025"/>
              <a:gd name="connsiteY3" fmla="*/ 218440 h 218440"/>
              <a:gd name="connsiteX4" fmla="*/ 66040 w 327025"/>
              <a:gd name="connsiteY4" fmla="*/ 177800 h 218440"/>
              <a:gd name="connsiteX5" fmla="*/ 0 w 327025"/>
              <a:gd name="connsiteY5" fmla="*/ 111760 h 218440"/>
              <a:gd name="connsiteX6" fmla="*/ 30480 w 327025"/>
              <a:gd name="connsiteY6" fmla="*/ 76200 h 218440"/>
              <a:gd name="connsiteX7" fmla="*/ 55880 w 327025"/>
              <a:gd name="connsiteY7" fmla="*/ 35560 h 218440"/>
              <a:gd name="connsiteX8" fmla="*/ 141605 w 327025"/>
              <a:gd name="connsiteY8" fmla="*/ 79375 h 218440"/>
              <a:gd name="connsiteX9" fmla="*/ 203200 w 327025"/>
              <a:gd name="connsiteY9" fmla="*/ 76835 h 218440"/>
              <a:gd name="connsiteX10" fmla="*/ 304800 w 327025"/>
              <a:gd name="connsiteY10" fmla="*/ 0 h 218440"/>
              <a:gd name="connsiteX0" fmla="*/ 304800 w 328930"/>
              <a:gd name="connsiteY0" fmla="*/ 0 h 218440"/>
              <a:gd name="connsiteX1" fmla="*/ 328930 w 328930"/>
              <a:gd name="connsiteY1" fmla="*/ 38735 h 218440"/>
              <a:gd name="connsiteX2" fmla="*/ 264160 w 328930"/>
              <a:gd name="connsiteY2" fmla="*/ 121920 h 218440"/>
              <a:gd name="connsiteX3" fmla="*/ 137160 w 328930"/>
              <a:gd name="connsiteY3" fmla="*/ 218440 h 218440"/>
              <a:gd name="connsiteX4" fmla="*/ 66040 w 328930"/>
              <a:gd name="connsiteY4" fmla="*/ 177800 h 218440"/>
              <a:gd name="connsiteX5" fmla="*/ 0 w 328930"/>
              <a:gd name="connsiteY5" fmla="*/ 111760 h 218440"/>
              <a:gd name="connsiteX6" fmla="*/ 30480 w 328930"/>
              <a:gd name="connsiteY6" fmla="*/ 76200 h 218440"/>
              <a:gd name="connsiteX7" fmla="*/ 55880 w 328930"/>
              <a:gd name="connsiteY7" fmla="*/ 35560 h 218440"/>
              <a:gd name="connsiteX8" fmla="*/ 141605 w 328930"/>
              <a:gd name="connsiteY8" fmla="*/ 79375 h 218440"/>
              <a:gd name="connsiteX9" fmla="*/ 203200 w 328930"/>
              <a:gd name="connsiteY9" fmla="*/ 76835 h 218440"/>
              <a:gd name="connsiteX10" fmla="*/ 304800 w 328930"/>
              <a:gd name="connsiteY10" fmla="*/ 0 h 218440"/>
              <a:gd name="connsiteX0" fmla="*/ 304800 w 328930"/>
              <a:gd name="connsiteY0" fmla="*/ 0 h 218440"/>
              <a:gd name="connsiteX1" fmla="*/ 328930 w 328930"/>
              <a:gd name="connsiteY1" fmla="*/ 38735 h 218440"/>
              <a:gd name="connsiteX2" fmla="*/ 239395 w 328930"/>
              <a:gd name="connsiteY2" fmla="*/ 137160 h 218440"/>
              <a:gd name="connsiteX3" fmla="*/ 137160 w 328930"/>
              <a:gd name="connsiteY3" fmla="*/ 218440 h 218440"/>
              <a:gd name="connsiteX4" fmla="*/ 66040 w 328930"/>
              <a:gd name="connsiteY4" fmla="*/ 177800 h 218440"/>
              <a:gd name="connsiteX5" fmla="*/ 0 w 328930"/>
              <a:gd name="connsiteY5" fmla="*/ 111760 h 218440"/>
              <a:gd name="connsiteX6" fmla="*/ 30480 w 328930"/>
              <a:gd name="connsiteY6" fmla="*/ 76200 h 218440"/>
              <a:gd name="connsiteX7" fmla="*/ 55880 w 328930"/>
              <a:gd name="connsiteY7" fmla="*/ 35560 h 218440"/>
              <a:gd name="connsiteX8" fmla="*/ 141605 w 328930"/>
              <a:gd name="connsiteY8" fmla="*/ 79375 h 218440"/>
              <a:gd name="connsiteX9" fmla="*/ 203200 w 328930"/>
              <a:gd name="connsiteY9" fmla="*/ 76835 h 218440"/>
              <a:gd name="connsiteX10" fmla="*/ 304800 w 328930"/>
              <a:gd name="connsiteY10" fmla="*/ 0 h 218440"/>
              <a:gd name="connsiteX0" fmla="*/ 304800 w 334645"/>
              <a:gd name="connsiteY0" fmla="*/ 0 h 218440"/>
              <a:gd name="connsiteX1" fmla="*/ 334645 w 334645"/>
              <a:gd name="connsiteY1" fmla="*/ 46355 h 218440"/>
              <a:gd name="connsiteX2" fmla="*/ 239395 w 334645"/>
              <a:gd name="connsiteY2" fmla="*/ 137160 h 218440"/>
              <a:gd name="connsiteX3" fmla="*/ 137160 w 334645"/>
              <a:gd name="connsiteY3" fmla="*/ 218440 h 218440"/>
              <a:gd name="connsiteX4" fmla="*/ 66040 w 334645"/>
              <a:gd name="connsiteY4" fmla="*/ 177800 h 218440"/>
              <a:gd name="connsiteX5" fmla="*/ 0 w 334645"/>
              <a:gd name="connsiteY5" fmla="*/ 111760 h 218440"/>
              <a:gd name="connsiteX6" fmla="*/ 30480 w 334645"/>
              <a:gd name="connsiteY6" fmla="*/ 76200 h 218440"/>
              <a:gd name="connsiteX7" fmla="*/ 55880 w 334645"/>
              <a:gd name="connsiteY7" fmla="*/ 35560 h 218440"/>
              <a:gd name="connsiteX8" fmla="*/ 141605 w 334645"/>
              <a:gd name="connsiteY8" fmla="*/ 79375 h 218440"/>
              <a:gd name="connsiteX9" fmla="*/ 203200 w 334645"/>
              <a:gd name="connsiteY9" fmla="*/ 76835 h 218440"/>
              <a:gd name="connsiteX10" fmla="*/ 304800 w 334645"/>
              <a:gd name="connsiteY10" fmla="*/ 0 h 218440"/>
              <a:gd name="connsiteX0" fmla="*/ 304800 w 334645"/>
              <a:gd name="connsiteY0" fmla="*/ 0 h 218440"/>
              <a:gd name="connsiteX1" fmla="*/ 334645 w 334645"/>
              <a:gd name="connsiteY1" fmla="*/ 46355 h 218440"/>
              <a:gd name="connsiteX2" fmla="*/ 239395 w 334645"/>
              <a:gd name="connsiteY2" fmla="*/ 137160 h 218440"/>
              <a:gd name="connsiteX3" fmla="*/ 137160 w 334645"/>
              <a:gd name="connsiteY3" fmla="*/ 218440 h 218440"/>
              <a:gd name="connsiteX4" fmla="*/ 66040 w 334645"/>
              <a:gd name="connsiteY4" fmla="*/ 177800 h 218440"/>
              <a:gd name="connsiteX5" fmla="*/ 0 w 334645"/>
              <a:gd name="connsiteY5" fmla="*/ 111760 h 218440"/>
              <a:gd name="connsiteX6" fmla="*/ 30480 w 334645"/>
              <a:gd name="connsiteY6" fmla="*/ 76200 h 218440"/>
              <a:gd name="connsiteX7" fmla="*/ 55880 w 334645"/>
              <a:gd name="connsiteY7" fmla="*/ 35560 h 218440"/>
              <a:gd name="connsiteX8" fmla="*/ 85089 w 334645"/>
              <a:gd name="connsiteY8" fmla="*/ 44450 h 218440"/>
              <a:gd name="connsiteX9" fmla="*/ 141605 w 334645"/>
              <a:gd name="connsiteY9" fmla="*/ 79375 h 218440"/>
              <a:gd name="connsiteX10" fmla="*/ 203200 w 334645"/>
              <a:gd name="connsiteY10" fmla="*/ 76835 h 218440"/>
              <a:gd name="connsiteX11" fmla="*/ 304800 w 334645"/>
              <a:gd name="connsiteY11" fmla="*/ 0 h 218440"/>
              <a:gd name="connsiteX0" fmla="*/ 304800 w 334645"/>
              <a:gd name="connsiteY0" fmla="*/ 0 h 218440"/>
              <a:gd name="connsiteX1" fmla="*/ 334645 w 334645"/>
              <a:gd name="connsiteY1" fmla="*/ 46355 h 218440"/>
              <a:gd name="connsiteX2" fmla="*/ 239395 w 334645"/>
              <a:gd name="connsiteY2" fmla="*/ 137160 h 218440"/>
              <a:gd name="connsiteX3" fmla="*/ 137160 w 334645"/>
              <a:gd name="connsiteY3" fmla="*/ 218440 h 218440"/>
              <a:gd name="connsiteX4" fmla="*/ 66040 w 334645"/>
              <a:gd name="connsiteY4" fmla="*/ 177800 h 218440"/>
              <a:gd name="connsiteX5" fmla="*/ 0 w 334645"/>
              <a:gd name="connsiteY5" fmla="*/ 111760 h 218440"/>
              <a:gd name="connsiteX6" fmla="*/ 30480 w 334645"/>
              <a:gd name="connsiteY6" fmla="*/ 76200 h 218440"/>
              <a:gd name="connsiteX7" fmla="*/ 55880 w 334645"/>
              <a:gd name="connsiteY7" fmla="*/ 35560 h 218440"/>
              <a:gd name="connsiteX8" fmla="*/ 92709 w 334645"/>
              <a:gd name="connsiteY8" fmla="*/ 48260 h 218440"/>
              <a:gd name="connsiteX9" fmla="*/ 141605 w 334645"/>
              <a:gd name="connsiteY9" fmla="*/ 79375 h 218440"/>
              <a:gd name="connsiteX10" fmla="*/ 203200 w 334645"/>
              <a:gd name="connsiteY10" fmla="*/ 76835 h 218440"/>
              <a:gd name="connsiteX11" fmla="*/ 304800 w 334645"/>
              <a:gd name="connsiteY11" fmla="*/ 0 h 218440"/>
              <a:gd name="connsiteX0" fmla="*/ 304800 w 334645"/>
              <a:gd name="connsiteY0" fmla="*/ 0 h 218440"/>
              <a:gd name="connsiteX1" fmla="*/ 334645 w 334645"/>
              <a:gd name="connsiteY1" fmla="*/ 46355 h 218440"/>
              <a:gd name="connsiteX2" fmla="*/ 239395 w 334645"/>
              <a:gd name="connsiteY2" fmla="*/ 137160 h 218440"/>
              <a:gd name="connsiteX3" fmla="*/ 137160 w 334645"/>
              <a:gd name="connsiteY3" fmla="*/ 218440 h 218440"/>
              <a:gd name="connsiteX4" fmla="*/ 66040 w 334645"/>
              <a:gd name="connsiteY4" fmla="*/ 177800 h 218440"/>
              <a:gd name="connsiteX5" fmla="*/ 0 w 334645"/>
              <a:gd name="connsiteY5" fmla="*/ 111760 h 218440"/>
              <a:gd name="connsiteX6" fmla="*/ 30480 w 334645"/>
              <a:gd name="connsiteY6" fmla="*/ 76200 h 218440"/>
              <a:gd name="connsiteX7" fmla="*/ 53975 w 334645"/>
              <a:gd name="connsiteY7" fmla="*/ 22225 h 218440"/>
              <a:gd name="connsiteX8" fmla="*/ 92709 w 334645"/>
              <a:gd name="connsiteY8" fmla="*/ 48260 h 218440"/>
              <a:gd name="connsiteX9" fmla="*/ 141605 w 334645"/>
              <a:gd name="connsiteY9" fmla="*/ 79375 h 218440"/>
              <a:gd name="connsiteX10" fmla="*/ 203200 w 334645"/>
              <a:gd name="connsiteY10" fmla="*/ 76835 h 218440"/>
              <a:gd name="connsiteX11" fmla="*/ 304800 w 334645"/>
              <a:gd name="connsiteY11" fmla="*/ 0 h 218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34645" h="218440">
                <a:moveTo>
                  <a:pt x="304800" y="0"/>
                </a:moveTo>
                <a:lnTo>
                  <a:pt x="334645" y="46355"/>
                </a:lnTo>
                <a:lnTo>
                  <a:pt x="239395" y="137160"/>
                </a:lnTo>
                <a:lnTo>
                  <a:pt x="137160" y="218440"/>
                </a:lnTo>
                <a:lnTo>
                  <a:pt x="66040" y="177800"/>
                </a:lnTo>
                <a:lnTo>
                  <a:pt x="0" y="111760"/>
                </a:lnTo>
                <a:lnTo>
                  <a:pt x="30480" y="76200"/>
                </a:lnTo>
                <a:lnTo>
                  <a:pt x="53975" y="22225"/>
                </a:lnTo>
                <a:lnTo>
                  <a:pt x="92709" y="48260"/>
                </a:lnTo>
                <a:lnTo>
                  <a:pt x="141605" y="79375"/>
                </a:lnTo>
                <a:lnTo>
                  <a:pt x="203200" y="76835"/>
                </a:lnTo>
                <a:lnTo>
                  <a:pt x="304800" y="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44" name="フリーフォーム: 図形 43">
            <a:extLst>
              <a:ext uri="{FF2B5EF4-FFF2-40B4-BE49-F238E27FC236}">
                <a16:creationId xmlns:a16="http://schemas.microsoft.com/office/drawing/2014/main" id="{DCDD50F6-B1BD-45E9-804E-9C734F7F3E60}"/>
              </a:ext>
            </a:extLst>
          </p:cNvPr>
          <p:cNvSpPr/>
          <p:nvPr/>
        </p:nvSpPr>
        <p:spPr>
          <a:xfrm>
            <a:off x="5631086" y="2330941"/>
            <a:ext cx="85725" cy="208915"/>
          </a:xfrm>
          <a:custGeom>
            <a:avLst/>
            <a:gdLst>
              <a:gd name="connsiteX0" fmla="*/ 9525 w 55245"/>
              <a:gd name="connsiteY0" fmla="*/ 0 h 175260"/>
              <a:gd name="connsiteX1" fmla="*/ 13335 w 55245"/>
              <a:gd name="connsiteY1" fmla="*/ 51435 h 175260"/>
              <a:gd name="connsiteX2" fmla="*/ 0 w 55245"/>
              <a:gd name="connsiteY2" fmla="*/ 80010 h 175260"/>
              <a:gd name="connsiteX3" fmla="*/ 20955 w 55245"/>
              <a:gd name="connsiteY3" fmla="*/ 104775 h 175260"/>
              <a:gd name="connsiteX4" fmla="*/ 11430 w 55245"/>
              <a:gd name="connsiteY4" fmla="*/ 175260 h 175260"/>
              <a:gd name="connsiteX5" fmla="*/ 55245 w 55245"/>
              <a:gd name="connsiteY5" fmla="*/ 152400 h 175260"/>
              <a:gd name="connsiteX6" fmla="*/ 45720 w 55245"/>
              <a:gd name="connsiteY6" fmla="*/ 95250 h 175260"/>
              <a:gd name="connsiteX7" fmla="*/ 9525 w 55245"/>
              <a:gd name="connsiteY7" fmla="*/ 0 h 175260"/>
              <a:gd name="connsiteX0" fmla="*/ 9525 w 55245"/>
              <a:gd name="connsiteY0" fmla="*/ 0 h 175260"/>
              <a:gd name="connsiteX1" fmla="*/ 5715 w 55245"/>
              <a:gd name="connsiteY1" fmla="*/ 43815 h 175260"/>
              <a:gd name="connsiteX2" fmla="*/ 0 w 55245"/>
              <a:gd name="connsiteY2" fmla="*/ 80010 h 175260"/>
              <a:gd name="connsiteX3" fmla="*/ 20955 w 55245"/>
              <a:gd name="connsiteY3" fmla="*/ 104775 h 175260"/>
              <a:gd name="connsiteX4" fmla="*/ 11430 w 55245"/>
              <a:gd name="connsiteY4" fmla="*/ 175260 h 175260"/>
              <a:gd name="connsiteX5" fmla="*/ 55245 w 55245"/>
              <a:gd name="connsiteY5" fmla="*/ 152400 h 175260"/>
              <a:gd name="connsiteX6" fmla="*/ 45720 w 55245"/>
              <a:gd name="connsiteY6" fmla="*/ 95250 h 175260"/>
              <a:gd name="connsiteX7" fmla="*/ 9525 w 55245"/>
              <a:gd name="connsiteY7" fmla="*/ 0 h 175260"/>
              <a:gd name="connsiteX0" fmla="*/ 9525 w 55245"/>
              <a:gd name="connsiteY0" fmla="*/ 0 h 175260"/>
              <a:gd name="connsiteX1" fmla="*/ 5715 w 55245"/>
              <a:gd name="connsiteY1" fmla="*/ 43815 h 175260"/>
              <a:gd name="connsiteX2" fmla="*/ 0 w 55245"/>
              <a:gd name="connsiteY2" fmla="*/ 80010 h 175260"/>
              <a:gd name="connsiteX3" fmla="*/ 20955 w 55245"/>
              <a:gd name="connsiteY3" fmla="*/ 104775 h 175260"/>
              <a:gd name="connsiteX4" fmla="*/ 11430 w 55245"/>
              <a:gd name="connsiteY4" fmla="*/ 175260 h 175260"/>
              <a:gd name="connsiteX5" fmla="*/ 55245 w 55245"/>
              <a:gd name="connsiteY5" fmla="*/ 152400 h 175260"/>
              <a:gd name="connsiteX6" fmla="*/ 45720 w 55245"/>
              <a:gd name="connsiteY6" fmla="*/ 95250 h 175260"/>
              <a:gd name="connsiteX7" fmla="*/ 27940 w 55245"/>
              <a:gd name="connsiteY7" fmla="*/ 49530 h 175260"/>
              <a:gd name="connsiteX8" fmla="*/ 9525 w 55245"/>
              <a:gd name="connsiteY8" fmla="*/ 0 h 175260"/>
              <a:gd name="connsiteX0" fmla="*/ 9525 w 55245"/>
              <a:gd name="connsiteY0" fmla="*/ 1270 h 176530"/>
              <a:gd name="connsiteX1" fmla="*/ 5715 w 55245"/>
              <a:gd name="connsiteY1" fmla="*/ 45085 h 176530"/>
              <a:gd name="connsiteX2" fmla="*/ 0 w 55245"/>
              <a:gd name="connsiteY2" fmla="*/ 81280 h 176530"/>
              <a:gd name="connsiteX3" fmla="*/ 20955 w 55245"/>
              <a:gd name="connsiteY3" fmla="*/ 106045 h 176530"/>
              <a:gd name="connsiteX4" fmla="*/ 11430 w 55245"/>
              <a:gd name="connsiteY4" fmla="*/ 176530 h 176530"/>
              <a:gd name="connsiteX5" fmla="*/ 55245 w 55245"/>
              <a:gd name="connsiteY5" fmla="*/ 153670 h 176530"/>
              <a:gd name="connsiteX6" fmla="*/ 45720 w 55245"/>
              <a:gd name="connsiteY6" fmla="*/ 96520 h 176530"/>
              <a:gd name="connsiteX7" fmla="*/ 48260 w 55245"/>
              <a:gd name="connsiteY7" fmla="*/ 0 h 176530"/>
              <a:gd name="connsiteX8" fmla="*/ 9525 w 55245"/>
              <a:gd name="connsiteY8" fmla="*/ 1270 h 176530"/>
              <a:gd name="connsiteX0" fmla="*/ 9525 w 55245"/>
              <a:gd name="connsiteY0" fmla="*/ 1270 h 176530"/>
              <a:gd name="connsiteX1" fmla="*/ 5715 w 55245"/>
              <a:gd name="connsiteY1" fmla="*/ 45085 h 176530"/>
              <a:gd name="connsiteX2" fmla="*/ 0 w 55245"/>
              <a:gd name="connsiteY2" fmla="*/ 81280 h 176530"/>
              <a:gd name="connsiteX3" fmla="*/ 20955 w 55245"/>
              <a:gd name="connsiteY3" fmla="*/ 106045 h 176530"/>
              <a:gd name="connsiteX4" fmla="*/ 11430 w 55245"/>
              <a:gd name="connsiteY4" fmla="*/ 176530 h 176530"/>
              <a:gd name="connsiteX5" fmla="*/ 55245 w 55245"/>
              <a:gd name="connsiteY5" fmla="*/ 153670 h 176530"/>
              <a:gd name="connsiteX6" fmla="*/ 48260 w 55245"/>
              <a:gd name="connsiteY6" fmla="*/ 101600 h 176530"/>
              <a:gd name="connsiteX7" fmla="*/ 48260 w 55245"/>
              <a:gd name="connsiteY7" fmla="*/ 0 h 176530"/>
              <a:gd name="connsiteX8" fmla="*/ 9525 w 55245"/>
              <a:gd name="connsiteY8" fmla="*/ 1270 h 176530"/>
              <a:gd name="connsiteX0" fmla="*/ 9525 w 65405"/>
              <a:gd name="connsiteY0" fmla="*/ 1270 h 176530"/>
              <a:gd name="connsiteX1" fmla="*/ 5715 w 65405"/>
              <a:gd name="connsiteY1" fmla="*/ 45085 h 176530"/>
              <a:gd name="connsiteX2" fmla="*/ 0 w 65405"/>
              <a:gd name="connsiteY2" fmla="*/ 81280 h 176530"/>
              <a:gd name="connsiteX3" fmla="*/ 20955 w 65405"/>
              <a:gd name="connsiteY3" fmla="*/ 106045 h 176530"/>
              <a:gd name="connsiteX4" fmla="*/ 11430 w 65405"/>
              <a:gd name="connsiteY4" fmla="*/ 176530 h 176530"/>
              <a:gd name="connsiteX5" fmla="*/ 65405 w 65405"/>
              <a:gd name="connsiteY5" fmla="*/ 153670 h 176530"/>
              <a:gd name="connsiteX6" fmla="*/ 48260 w 65405"/>
              <a:gd name="connsiteY6" fmla="*/ 101600 h 176530"/>
              <a:gd name="connsiteX7" fmla="*/ 48260 w 65405"/>
              <a:gd name="connsiteY7" fmla="*/ 0 h 176530"/>
              <a:gd name="connsiteX8" fmla="*/ 9525 w 65405"/>
              <a:gd name="connsiteY8" fmla="*/ 1270 h 176530"/>
              <a:gd name="connsiteX0" fmla="*/ 9525 w 65405"/>
              <a:gd name="connsiteY0" fmla="*/ 1270 h 176530"/>
              <a:gd name="connsiteX1" fmla="*/ 5715 w 65405"/>
              <a:gd name="connsiteY1" fmla="*/ 45085 h 176530"/>
              <a:gd name="connsiteX2" fmla="*/ 0 w 65405"/>
              <a:gd name="connsiteY2" fmla="*/ 81280 h 176530"/>
              <a:gd name="connsiteX3" fmla="*/ 20955 w 65405"/>
              <a:gd name="connsiteY3" fmla="*/ 106045 h 176530"/>
              <a:gd name="connsiteX4" fmla="*/ 11430 w 65405"/>
              <a:gd name="connsiteY4" fmla="*/ 176530 h 176530"/>
              <a:gd name="connsiteX5" fmla="*/ 65405 w 65405"/>
              <a:gd name="connsiteY5" fmla="*/ 153670 h 176530"/>
              <a:gd name="connsiteX6" fmla="*/ 48260 w 65405"/>
              <a:gd name="connsiteY6" fmla="*/ 101600 h 176530"/>
              <a:gd name="connsiteX7" fmla="*/ 48260 w 65405"/>
              <a:gd name="connsiteY7" fmla="*/ 0 h 176530"/>
              <a:gd name="connsiteX8" fmla="*/ 9525 w 65405"/>
              <a:gd name="connsiteY8" fmla="*/ 1270 h 176530"/>
              <a:gd name="connsiteX0" fmla="*/ 9525 w 65405"/>
              <a:gd name="connsiteY0" fmla="*/ 1270 h 176530"/>
              <a:gd name="connsiteX1" fmla="*/ 5715 w 65405"/>
              <a:gd name="connsiteY1" fmla="*/ 45085 h 176530"/>
              <a:gd name="connsiteX2" fmla="*/ 0 w 65405"/>
              <a:gd name="connsiteY2" fmla="*/ 81280 h 176530"/>
              <a:gd name="connsiteX3" fmla="*/ 15875 w 65405"/>
              <a:gd name="connsiteY3" fmla="*/ 111125 h 176530"/>
              <a:gd name="connsiteX4" fmla="*/ 11430 w 65405"/>
              <a:gd name="connsiteY4" fmla="*/ 176530 h 176530"/>
              <a:gd name="connsiteX5" fmla="*/ 65405 w 65405"/>
              <a:gd name="connsiteY5" fmla="*/ 153670 h 176530"/>
              <a:gd name="connsiteX6" fmla="*/ 48260 w 65405"/>
              <a:gd name="connsiteY6" fmla="*/ 101600 h 176530"/>
              <a:gd name="connsiteX7" fmla="*/ 48260 w 65405"/>
              <a:gd name="connsiteY7" fmla="*/ 0 h 176530"/>
              <a:gd name="connsiteX8" fmla="*/ 9525 w 65405"/>
              <a:gd name="connsiteY8" fmla="*/ 1270 h 176530"/>
              <a:gd name="connsiteX0" fmla="*/ 9525 w 65405"/>
              <a:gd name="connsiteY0" fmla="*/ 1270 h 166370"/>
              <a:gd name="connsiteX1" fmla="*/ 5715 w 65405"/>
              <a:gd name="connsiteY1" fmla="*/ 45085 h 166370"/>
              <a:gd name="connsiteX2" fmla="*/ 0 w 65405"/>
              <a:gd name="connsiteY2" fmla="*/ 81280 h 166370"/>
              <a:gd name="connsiteX3" fmla="*/ 15875 w 65405"/>
              <a:gd name="connsiteY3" fmla="*/ 111125 h 166370"/>
              <a:gd name="connsiteX4" fmla="*/ 34290 w 65405"/>
              <a:gd name="connsiteY4" fmla="*/ 166370 h 166370"/>
              <a:gd name="connsiteX5" fmla="*/ 65405 w 65405"/>
              <a:gd name="connsiteY5" fmla="*/ 153670 h 166370"/>
              <a:gd name="connsiteX6" fmla="*/ 48260 w 65405"/>
              <a:gd name="connsiteY6" fmla="*/ 101600 h 166370"/>
              <a:gd name="connsiteX7" fmla="*/ 48260 w 65405"/>
              <a:gd name="connsiteY7" fmla="*/ 0 h 166370"/>
              <a:gd name="connsiteX8" fmla="*/ 9525 w 65405"/>
              <a:gd name="connsiteY8" fmla="*/ 1270 h 166370"/>
              <a:gd name="connsiteX0" fmla="*/ 9525 w 65405"/>
              <a:gd name="connsiteY0" fmla="*/ 1270 h 166370"/>
              <a:gd name="connsiteX1" fmla="*/ 5715 w 65405"/>
              <a:gd name="connsiteY1" fmla="*/ 45085 h 166370"/>
              <a:gd name="connsiteX2" fmla="*/ 0 w 65405"/>
              <a:gd name="connsiteY2" fmla="*/ 81280 h 166370"/>
              <a:gd name="connsiteX3" fmla="*/ 15875 w 65405"/>
              <a:gd name="connsiteY3" fmla="*/ 111125 h 166370"/>
              <a:gd name="connsiteX4" fmla="*/ 34290 w 65405"/>
              <a:gd name="connsiteY4" fmla="*/ 166370 h 166370"/>
              <a:gd name="connsiteX5" fmla="*/ 65405 w 65405"/>
              <a:gd name="connsiteY5" fmla="*/ 153670 h 166370"/>
              <a:gd name="connsiteX6" fmla="*/ 48260 w 65405"/>
              <a:gd name="connsiteY6" fmla="*/ 101600 h 166370"/>
              <a:gd name="connsiteX7" fmla="*/ 48260 w 65405"/>
              <a:gd name="connsiteY7" fmla="*/ 0 h 166370"/>
              <a:gd name="connsiteX8" fmla="*/ 9525 w 65405"/>
              <a:gd name="connsiteY8" fmla="*/ 1270 h 166370"/>
              <a:gd name="connsiteX0" fmla="*/ 9525 w 65405"/>
              <a:gd name="connsiteY0" fmla="*/ 1270 h 166370"/>
              <a:gd name="connsiteX1" fmla="*/ 5715 w 65405"/>
              <a:gd name="connsiteY1" fmla="*/ 45085 h 166370"/>
              <a:gd name="connsiteX2" fmla="*/ 0 w 65405"/>
              <a:gd name="connsiteY2" fmla="*/ 81280 h 166370"/>
              <a:gd name="connsiteX3" fmla="*/ 20955 w 65405"/>
              <a:gd name="connsiteY3" fmla="*/ 111125 h 166370"/>
              <a:gd name="connsiteX4" fmla="*/ 34290 w 65405"/>
              <a:gd name="connsiteY4" fmla="*/ 166370 h 166370"/>
              <a:gd name="connsiteX5" fmla="*/ 65405 w 65405"/>
              <a:gd name="connsiteY5" fmla="*/ 153670 h 166370"/>
              <a:gd name="connsiteX6" fmla="*/ 48260 w 65405"/>
              <a:gd name="connsiteY6" fmla="*/ 101600 h 166370"/>
              <a:gd name="connsiteX7" fmla="*/ 48260 w 65405"/>
              <a:gd name="connsiteY7" fmla="*/ 0 h 166370"/>
              <a:gd name="connsiteX8" fmla="*/ 9525 w 65405"/>
              <a:gd name="connsiteY8" fmla="*/ 1270 h 166370"/>
              <a:gd name="connsiteX0" fmla="*/ 9525 w 65405"/>
              <a:gd name="connsiteY0" fmla="*/ 1270 h 156210"/>
              <a:gd name="connsiteX1" fmla="*/ 5715 w 65405"/>
              <a:gd name="connsiteY1" fmla="*/ 45085 h 156210"/>
              <a:gd name="connsiteX2" fmla="*/ 0 w 65405"/>
              <a:gd name="connsiteY2" fmla="*/ 81280 h 156210"/>
              <a:gd name="connsiteX3" fmla="*/ 20955 w 65405"/>
              <a:gd name="connsiteY3" fmla="*/ 111125 h 156210"/>
              <a:gd name="connsiteX4" fmla="*/ 46990 w 65405"/>
              <a:gd name="connsiteY4" fmla="*/ 156210 h 156210"/>
              <a:gd name="connsiteX5" fmla="*/ 65405 w 65405"/>
              <a:gd name="connsiteY5" fmla="*/ 153670 h 156210"/>
              <a:gd name="connsiteX6" fmla="*/ 48260 w 65405"/>
              <a:gd name="connsiteY6" fmla="*/ 101600 h 156210"/>
              <a:gd name="connsiteX7" fmla="*/ 48260 w 65405"/>
              <a:gd name="connsiteY7" fmla="*/ 0 h 156210"/>
              <a:gd name="connsiteX8" fmla="*/ 9525 w 65405"/>
              <a:gd name="connsiteY8" fmla="*/ 1270 h 156210"/>
              <a:gd name="connsiteX0" fmla="*/ 9525 w 65405"/>
              <a:gd name="connsiteY0" fmla="*/ 1270 h 163830"/>
              <a:gd name="connsiteX1" fmla="*/ 5715 w 65405"/>
              <a:gd name="connsiteY1" fmla="*/ 45085 h 163830"/>
              <a:gd name="connsiteX2" fmla="*/ 0 w 65405"/>
              <a:gd name="connsiteY2" fmla="*/ 81280 h 163830"/>
              <a:gd name="connsiteX3" fmla="*/ 20955 w 65405"/>
              <a:gd name="connsiteY3" fmla="*/ 111125 h 163830"/>
              <a:gd name="connsiteX4" fmla="*/ 24130 w 65405"/>
              <a:gd name="connsiteY4" fmla="*/ 163830 h 163830"/>
              <a:gd name="connsiteX5" fmla="*/ 65405 w 65405"/>
              <a:gd name="connsiteY5" fmla="*/ 153670 h 163830"/>
              <a:gd name="connsiteX6" fmla="*/ 48260 w 65405"/>
              <a:gd name="connsiteY6" fmla="*/ 101600 h 163830"/>
              <a:gd name="connsiteX7" fmla="*/ 48260 w 65405"/>
              <a:gd name="connsiteY7" fmla="*/ 0 h 163830"/>
              <a:gd name="connsiteX8" fmla="*/ 9525 w 65405"/>
              <a:gd name="connsiteY8" fmla="*/ 1270 h 163830"/>
              <a:gd name="connsiteX0" fmla="*/ 9525 w 65405"/>
              <a:gd name="connsiteY0" fmla="*/ 1270 h 158750"/>
              <a:gd name="connsiteX1" fmla="*/ 5715 w 65405"/>
              <a:gd name="connsiteY1" fmla="*/ 45085 h 158750"/>
              <a:gd name="connsiteX2" fmla="*/ 0 w 65405"/>
              <a:gd name="connsiteY2" fmla="*/ 81280 h 158750"/>
              <a:gd name="connsiteX3" fmla="*/ 20955 w 65405"/>
              <a:gd name="connsiteY3" fmla="*/ 111125 h 158750"/>
              <a:gd name="connsiteX4" fmla="*/ 31750 w 65405"/>
              <a:gd name="connsiteY4" fmla="*/ 158750 h 158750"/>
              <a:gd name="connsiteX5" fmla="*/ 65405 w 65405"/>
              <a:gd name="connsiteY5" fmla="*/ 153670 h 158750"/>
              <a:gd name="connsiteX6" fmla="*/ 48260 w 65405"/>
              <a:gd name="connsiteY6" fmla="*/ 101600 h 158750"/>
              <a:gd name="connsiteX7" fmla="*/ 48260 w 65405"/>
              <a:gd name="connsiteY7" fmla="*/ 0 h 158750"/>
              <a:gd name="connsiteX8" fmla="*/ 9525 w 65405"/>
              <a:gd name="connsiteY8" fmla="*/ 1270 h 158750"/>
              <a:gd name="connsiteX0" fmla="*/ 9525 w 65405"/>
              <a:gd name="connsiteY0" fmla="*/ 3810 h 161290"/>
              <a:gd name="connsiteX1" fmla="*/ 5715 w 65405"/>
              <a:gd name="connsiteY1" fmla="*/ 47625 h 161290"/>
              <a:gd name="connsiteX2" fmla="*/ 0 w 65405"/>
              <a:gd name="connsiteY2" fmla="*/ 83820 h 161290"/>
              <a:gd name="connsiteX3" fmla="*/ 20955 w 65405"/>
              <a:gd name="connsiteY3" fmla="*/ 113665 h 161290"/>
              <a:gd name="connsiteX4" fmla="*/ 31750 w 65405"/>
              <a:gd name="connsiteY4" fmla="*/ 161290 h 161290"/>
              <a:gd name="connsiteX5" fmla="*/ 65405 w 65405"/>
              <a:gd name="connsiteY5" fmla="*/ 156210 h 161290"/>
              <a:gd name="connsiteX6" fmla="*/ 48260 w 65405"/>
              <a:gd name="connsiteY6" fmla="*/ 104140 h 161290"/>
              <a:gd name="connsiteX7" fmla="*/ 38100 w 65405"/>
              <a:gd name="connsiteY7" fmla="*/ 0 h 161290"/>
              <a:gd name="connsiteX8" fmla="*/ 9525 w 65405"/>
              <a:gd name="connsiteY8" fmla="*/ 3810 h 161290"/>
              <a:gd name="connsiteX0" fmla="*/ 9525 w 62865"/>
              <a:gd name="connsiteY0" fmla="*/ 3810 h 161290"/>
              <a:gd name="connsiteX1" fmla="*/ 5715 w 62865"/>
              <a:gd name="connsiteY1" fmla="*/ 47625 h 161290"/>
              <a:gd name="connsiteX2" fmla="*/ 0 w 62865"/>
              <a:gd name="connsiteY2" fmla="*/ 83820 h 161290"/>
              <a:gd name="connsiteX3" fmla="*/ 20955 w 62865"/>
              <a:gd name="connsiteY3" fmla="*/ 113665 h 161290"/>
              <a:gd name="connsiteX4" fmla="*/ 31750 w 62865"/>
              <a:gd name="connsiteY4" fmla="*/ 161290 h 161290"/>
              <a:gd name="connsiteX5" fmla="*/ 62865 w 62865"/>
              <a:gd name="connsiteY5" fmla="*/ 148590 h 161290"/>
              <a:gd name="connsiteX6" fmla="*/ 48260 w 62865"/>
              <a:gd name="connsiteY6" fmla="*/ 104140 h 161290"/>
              <a:gd name="connsiteX7" fmla="*/ 38100 w 62865"/>
              <a:gd name="connsiteY7" fmla="*/ 0 h 161290"/>
              <a:gd name="connsiteX8" fmla="*/ 9525 w 62865"/>
              <a:gd name="connsiteY8" fmla="*/ 3810 h 161290"/>
              <a:gd name="connsiteX0" fmla="*/ 0 w 80010"/>
              <a:gd name="connsiteY0" fmla="*/ 0 h 193675"/>
              <a:gd name="connsiteX1" fmla="*/ 22860 w 80010"/>
              <a:gd name="connsiteY1" fmla="*/ 80010 h 193675"/>
              <a:gd name="connsiteX2" fmla="*/ 17145 w 80010"/>
              <a:gd name="connsiteY2" fmla="*/ 116205 h 193675"/>
              <a:gd name="connsiteX3" fmla="*/ 38100 w 80010"/>
              <a:gd name="connsiteY3" fmla="*/ 146050 h 193675"/>
              <a:gd name="connsiteX4" fmla="*/ 48895 w 80010"/>
              <a:gd name="connsiteY4" fmla="*/ 193675 h 193675"/>
              <a:gd name="connsiteX5" fmla="*/ 80010 w 80010"/>
              <a:gd name="connsiteY5" fmla="*/ 180975 h 193675"/>
              <a:gd name="connsiteX6" fmla="*/ 65405 w 80010"/>
              <a:gd name="connsiteY6" fmla="*/ 136525 h 193675"/>
              <a:gd name="connsiteX7" fmla="*/ 55245 w 80010"/>
              <a:gd name="connsiteY7" fmla="*/ 32385 h 193675"/>
              <a:gd name="connsiteX8" fmla="*/ 0 w 80010"/>
              <a:gd name="connsiteY8" fmla="*/ 0 h 193675"/>
              <a:gd name="connsiteX0" fmla="*/ 0 w 80010"/>
              <a:gd name="connsiteY0" fmla="*/ 7620 h 201295"/>
              <a:gd name="connsiteX1" fmla="*/ 22860 w 80010"/>
              <a:gd name="connsiteY1" fmla="*/ 87630 h 201295"/>
              <a:gd name="connsiteX2" fmla="*/ 17145 w 80010"/>
              <a:gd name="connsiteY2" fmla="*/ 123825 h 201295"/>
              <a:gd name="connsiteX3" fmla="*/ 38100 w 80010"/>
              <a:gd name="connsiteY3" fmla="*/ 153670 h 201295"/>
              <a:gd name="connsiteX4" fmla="*/ 48895 w 80010"/>
              <a:gd name="connsiteY4" fmla="*/ 201295 h 201295"/>
              <a:gd name="connsiteX5" fmla="*/ 80010 w 80010"/>
              <a:gd name="connsiteY5" fmla="*/ 188595 h 201295"/>
              <a:gd name="connsiteX6" fmla="*/ 65405 w 80010"/>
              <a:gd name="connsiteY6" fmla="*/ 144145 h 201295"/>
              <a:gd name="connsiteX7" fmla="*/ 45720 w 80010"/>
              <a:gd name="connsiteY7" fmla="*/ 0 h 201295"/>
              <a:gd name="connsiteX8" fmla="*/ 0 w 80010"/>
              <a:gd name="connsiteY8" fmla="*/ 7620 h 201295"/>
              <a:gd name="connsiteX0" fmla="*/ 0 w 80010"/>
              <a:gd name="connsiteY0" fmla="*/ 7620 h 201295"/>
              <a:gd name="connsiteX1" fmla="*/ 22860 w 80010"/>
              <a:gd name="connsiteY1" fmla="*/ 87630 h 201295"/>
              <a:gd name="connsiteX2" fmla="*/ 17145 w 80010"/>
              <a:gd name="connsiteY2" fmla="*/ 123825 h 201295"/>
              <a:gd name="connsiteX3" fmla="*/ 38100 w 80010"/>
              <a:gd name="connsiteY3" fmla="*/ 153670 h 201295"/>
              <a:gd name="connsiteX4" fmla="*/ 48895 w 80010"/>
              <a:gd name="connsiteY4" fmla="*/ 201295 h 201295"/>
              <a:gd name="connsiteX5" fmla="*/ 80010 w 80010"/>
              <a:gd name="connsiteY5" fmla="*/ 188595 h 201295"/>
              <a:gd name="connsiteX6" fmla="*/ 65405 w 80010"/>
              <a:gd name="connsiteY6" fmla="*/ 144145 h 201295"/>
              <a:gd name="connsiteX7" fmla="*/ 36195 w 80010"/>
              <a:gd name="connsiteY7" fmla="*/ 0 h 201295"/>
              <a:gd name="connsiteX8" fmla="*/ 0 w 80010"/>
              <a:gd name="connsiteY8" fmla="*/ 7620 h 201295"/>
              <a:gd name="connsiteX0" fmla="*/ 0 w 80010"/>
              <a:gd name="connsiteY0" fmla="*/ 7620 h 201295"/>
              <a:gd name="connsiteX1" fmla="*/ 17145 w 80010"/>
              <a:gd name="connsiteY1" fmla="*/ 70485 h 201295"/>
              <a:gd name="connsiteX2" fmla="*/ 17145 w 80010"/>
              <a:gd name="connsiteY2" fmla="*/ 123825 h 201295"/>
              <a:gd name="connsiteX3" fmla="*/ 38100 w 80010"/>
              <a:gd name="connsiteY3" fmla="*/ 153670 h 201295"/>
              <a:gd name="connsiteX4" fmla="*/ 48895 w 80010"/>
              <a:gd name="connsiteY4" fmla="*/ 201295 h 201295"/>
              <a:gd name="connsiteX5" fmla="*/ 80010 w 80010"/>
              <a:gd name="connsiteY5" fmla="*/ 188595 h 201295"/>
              <a:gd name="connsiteX6" fmla="*/ 65405 w 80010"/>
              <a:gd name="connsiteY6" fmla="*/ 144145 h 201295"/>
              <a:gd name="connsiteX7" fmla="*/ 36195 w 80010"/>
              <a:gd name="connsiteY7" fmla="*/ 0 h 201295"/>
              <a:gd name="connsiteX8" fmla="*/ 0 w 80010"/>
              <a:gd name="connsiteY8" fmla="*/ 7620 h 201295"/>
              <a:gd name="connsiteX0" fmla="*/ 0 w 83820"/>
              <a:gd name="connsiteY0" fmla="*/ 7620 h 201295"/>
              <a:gd name="connsiteX1" fmla="*/ 20955 w 83820"/>
              <a:gd name="connsiteY1" fmla="*/ 70485 h 201295"/>
              <a:gd name="connsiteX2" fmla="*/ 20955 w 83820"/>
              <a:gd name="connsiteY2" fmla="*/ 123825 h 201295"/>
              <a:gd name="connsiteX3" fmla="*/ 41910 w 83820"/>
              <a:gd name="connsiteY3" fmla="*/ 153670 h 201295"/>
              <a:gd name="connsiteX4" fmla="*/ 52705 w 83820"/>
              <a:gd name="connsiteY4" fmla="*/ 201295 h 201295"/>
              <a:gd name="connsiteX5" fmla="*/ 83820 w 83820"/>
              <a:gd name="connsiteY5" fmla="*/ 188595 h 201295"/>
              <a:gd name="connsiteX6" fmla="*/ 69215 w 83820"/>
              <a:gd name="connsiteY6" fmla="*/ 144145 h 201295"/>
              <a:gd name="connsiteX7" fmla="*/ 40005 w 83820"/>
              <a:gd name="connsiteY7" fmla="*/ 0 h 201295"/>
              <a:gd name="connsiteX8" fmla="*/ 0 w 83820"/>
              <a:gd name="connsiteY8" fmla="*/ 7620 h 201295"/>
              <a:gd name="connsiteX0" fmla="*/ 0 w 83820"/>
              <a:gd name="connsiteY0" fmla="*/ 7620 h 201295"/>
              <a:gd name="connsiteX1" fmla="*/ 20955 w 83820"/>
              <a:gd name="connsiteY1" fmla="*/ 70485 h 201295"/>
              <a:gd name="connsiteX2" fmla="*/ 1905 w 83820"/>
              <a:gd name="connsiteY2" fmla="*/ 93345 h 201295"/>
              <a:gd name="connsiteX3" fmla="*/ 41910 w 83820"/>
              <a:gd name="connsiteY3" fmla="*/ 153670 h 201295"/>
              <a:gd name="connsiteX4" fmla="*/ 52705 w 83820"/>
              <a:gd name="connsiteY4" fmla="*/ 201295 h 201295"/>
              <a:gd name="connsiteX5" fmla="*/ 83820 w 83820"/>
              <a:gd name="connsiteY5" fmla="*/ 188595 h 201295"/>
              <a:gd name="connsiteX6" fmla="*/ 69215 w 83820"/>
              <a:gd name="connsiteY6" fmla="*/ 144145 h 201295"/>
              <a:gd name="connsiteX7" fmla="*/ 40005 w 83820"/>
              <a:gd name="connsiteY7" fmla="*/ 0 h 201295"/>
              <a:gd name="connsiteX8" fmla="*/ 0 w 83820"/>
              <a:gd name="connsiteY8" fmla="*/ 7620 h 201295"/>
              <a:gd name="connsiteX0" fmla="*/ 0 w 83820"/>
              <a:gd name="connsiteY0" fmla="*/ 7620 h 201295"/>
              <a:gd name="connsiteX1" fmla="*/ 20955 w 83820"/>
              <a:gd name="connsiteY1" fmla="*/ 64770 h 201295"/>
              <a:gd name="connsiteX2" fmla="*/ 1905 w 83820"/>
              <a:gd name="connsiteY2" fmla="*/ 93345 h 201295"/>
              <a:gd name="connsiteX3" fmla="*/ 41910 w 83820"/>
              <a:gd name="connsiteY3" fmla="*/ 153670 h 201295"/>
              <a:gd name="connsiteX4" fmla="*/ 52705 w 83820"/>
              <a:gd name="connsiteY4" fmla="*/ 201295 h 201295"/>
              <a:gd name="connsiteX5" fmla="*/ 83820 w 83820"/>
              <a:gd name="connsiteY5" fmla="*/ 188595 h 201295"/>
              <a:gd name="connsiteX6" fmla="*/ 69215 w 83820"/>
              <a:gd name="connsiteY6" fmla="*/ 144145 h 201295"/>
              <a:gd name="connsiteX7" fmla="*/ 40005 w 83820"/>
              <a:gd name="connsiteY7" fmla="*/ 0 h 201295"/>
              <a:gd name="connsiteX8" fmla="*/ 0 w 83820"/>
              <a:gd name="connsiteY8" fmla="*/ 7620 h 201295"/>
              <a:gd name="connsiteX0" fmla="*/ 0 w 83820"/>
              <a:gd name="connsiteY0" fmla="*/ 7620 h 201295"/>
              <a:gd name="connsiteX1" fmla="*/ 20955 w 83820"/>
              <a:gd name="connsiteY1" fmla="*/ 64770 h 201295"/>
              <a:gd name="connsiteX2" fmla="*/ 1905 w 83820"/>
              <a:gd name="connsiteY2" fmla="*/ 93345 h 201295"/>
              <a:gd name="connsiteX3" fmla="*/ 41910 w 83820"/>
              <a:gd name="connsiteY3" fmla="*/ 153670 h 201295"/>
              <a:gd name="connsiteX4" fmla="*/ 52705 w 83820"/>
              <a:gd name="connsiteY4" fmla="*/ 201295 h 201295"/>
              <a:gd name="connsiteX5" fmla="*/ 83820 w 83820"/>
              <a:gd name="connsiteY5" fmla="*/ 188595 h 201295"/>
              <a:gd name="connsiteX6" fmla="*/ 59690 w 83820"/>
              <a:gd name="connsiteY6" fmla="*/ 117475 h 201295"/>
              <a:gd name="connsiteX7" fmla="*/ 40005 w 83820"/>
              <a:gd name="connsiteY7" fmla="*/ 0 h 201295"/>
              <a:gd name="connsiteX8" fmla="*/ 0 w 83820"/>
              <a:gd name="connsiteY8" fmla="*/ 7620 h 201295"/>
              <a:gd name="connsiteX0" fmla="*/ 0 w 83820"/>
              <a:gd name="connsiteY0" fmla="*/ 7620 h 201295"/>
              <a:gd name="connsiteX1" fmla="*/ 20955 w 83820"/>
              <a:gd name="connsiteY1" fmla="*/ 64770 h 201295"/>
              <a:gd name="connsiteX2" fmla="*/ 1905 w 83820"/>
              <a:gd name="connsiteY2" fmla="*/ 93345 h 201295"/>
              <a:gd name="connsiteX3" fmla="*/ 41910 w 83820"/>
              <a:gd name="connsiteY3" fmla="*/ 153670 h 201295"/>
              <a:gd name="connsiteX4" fmla="*/ 52705 w 83820"/>
              <a:gd name="connsiteY4" fmla="*/ 201295 h 201295"/>
              <a:gd name="connsiteX5" fmla="*/ 83820 w 83820"/>
              <a:gd name="connsiteY5" fmla="*/ 188595 h 201295"/>
              <a:gd name="connsiteX6" fmla="*/ 65405 w 83820"/>
              <a:gd name="connsiteY6" fmla="*/ 125095 h 201295"/>
              <a:gd name="connsiteX7" fmla="*/ 40005 w 83820"/>
              <a:gd name="connsiteY7" fmla="*/ 0 h 201295"/>
              <a:gd name="connsiteX8" fmla="*/ 0 w 83820"/>
              <a:gd name="connsiteY8" fmla="*/ 7620 h 201295"/>
              <a:gd name="connsiteX0" fmla="*/ 0 w 83820"/>
              <a:gd name="connsiteY0" fmla="*/ 7620 h 201295"/>
              <a:gd name="connsiteX1" fmla="*/ 20955 w 83820"/>
              <a:gd name="connsiteY1" fmla="*/ 64770 h 201295"/>
              <a:gd name="connsiteX2" fmla="*/ 1905 w 83820"/>
              <a:gd name="connsiteY2" fmla="*/ 93345 h 201295"/>
              <a:gd name="connsiteX3" fmla="*/ 41910 w 83820"/>
              <a:gd name="connsiteY3" fmla="*/ 153670 h 201295"/>
              <a:gd name="connsiteX4" fmla="*/ 52705 w 83820"/>
              <a:gd name="connsiteY4" fmla="*/ 201295 h 201295"/>
              <a:gd name="connsiteX5" fmla="*/ 83820 w 83820"/>
              <a:gd name="connsiteY5" fmla="*/ 180975 h 201295"/>
              <a:gd name="connsiteX6" fmla="*/ 65405 w 83820"/>
              <a:gd name="connsiteY6" fmla="*/ 125095 h 201295"/>
              <a:gd name="connsiteX7" fmla="*/ 40005 w 83820"/>
              <a:gd name="connsiteY7" fmla="*/ 0 h 201295"/>
              <a:gd name="connsiteX8" fmla="*/ 0 w 83820"/>
              <a:gd name="connsiteY8" fmla="*/ 7620 h 201295"/>
              <a:gd name="connsiteX0" fmla="*/ 0 w 89535"/>
              <a:gd name="connsiteY0" fmla="*/ 7620 h 201295"/>
              <a:gd name="connsiteX1" fmla="*/ 20955 w 89535"/>
              <a:gd name="connsiteY1" fmla="*/ 64770 h 201295"/>
              <a:gd name="connsiteX2" fmla="*/ 1905 w 89535"/>
              <a:gd name="connsiteY2" fmla="*/ 93345 h 201295"/>
              <a:gd name="connsiteX3" fmla="*/ 41910 w 89535"/>
              <a:gd name="connsiteY3" fmla="*/ 153670 h 201295"/>
              <a:gd name="connsiteX4" fmla="*/ 52705 w 89535"/>
              <a:gd name="connsiteY4" fmla="*/ 201295 h 201295"/>
              <a:gd name="connsiteX5" fmla="*/ 89535 w 89535"/>
              <a:gd name="connsiteY5" fmla="*/ 173355 h 201295"/>
              <a:gd name="connsiteX6" fmla="*/ 65405 w 89535"/>
              <a:gd name="connsiteY6" fmla="*/ 125095 h 201295"/>
              <a:gd name="connsiteX7" fmla="*/ 40005 w 89535"/>
              <a:gd name="connsiteY7" fmla="*/ 0 h 201295"/>
              <a:gd name="connsiteX8" fmla="*/ 0 w 89535"/>
              <a:gd name="connsiteY8" fmla="*/ 7620 h 201295"/>
              <a:gd name="connsiteX0" fmla="*/ 0 w 83820"/>
              <a:gd name="connsiteY0" fmla="*/ 7620 h 201295"/>
              <a:gd name="connsiteX1" fmla="*/ 20955 w 83820"/>
              <a:gd name="connsiteY1" fmla="*/ 64770 h 201295"/>
              <a:gd name="connsiteX2" fmla="*/ 1905 w 83820"/>
              <a:gd name="connsiteY2" fmla="*/ 93345 h 201295"/>
              <a:gd name="connsiteX3" fmla="*/ 41910 w 83820"/>
              <a:gd name="connsiteY3" fmla="*/ 153670 h 201295"/>
              <a:gd name="connsiteX4" fmla="*/ 52705 w 83820"/>
              <a:gd name="connsiteY4" fmla="*/ 201295 h 201295"/>
              <a:gd name="connsiteX5" fmla="*/ 83820 w 83820"/>
              <a:gd name="connsiteY5" fmla="*/ 173355 h 201295"/>
              <a:gd name="connsiteX6" fmla="*/ 65405 w 83820"/>
              <a:gd name="connsiteY6" fmla="*/ 125095 h 201295"/>
              <a:gd name="connsiteX7" fmla="*/ 40005 w 83820"/>
              <a:gd name="connsiteY7" fmla="*/ 0 h 201295"/>
              <a:gd name="connsiteX8" fmla="*/ 0 w 83820"/>
              <a:gd name="connsiteY8" fmla="*/ 7620 h 201295"/>
              <a:gd name="connsiteX0" fmla="*/ 0 w 83820"/>
              <a:gd name="connsiteY0" fmla="*/ 7620 h 201295"/>
              <a:gd name="connsiteX1" fmla="*/ 20955 w 83820"/>
              <a:gd name="connsiteY1" fmla="*/ 64770 h 201295"/>
              <a:gd name="connsiteX2" fmla="*/ 1905 w 83820"/>
              <a:gd name="connsiteY2" fmla="*/ 93345 h 201295"/>
              <a:gd name="connsiteX3" fmla="*/ 34290 w 83820"/>
              <a:gd name="connsiteY3" fmla="*/ 127000 h 201295"/>
              <a:gd name="connsiteX4" fmla="*/ 52705 w 83820"/>
              <a:gd name="connsiteY4" fmla="*/ 201295 h 201295"/>
              <a:gd name="connsiteX5" fmla="*/ 83820 w 83820"/>
              <a:gd name="connsiteY5" fmla="*/ 173355 h 201295"/>
              <a:gd name="connsiteX6" fmla="*/ 65405 w 83820"/>
              <a:gd name="connsiteY6" fmla="*/ 125095 h 201295"/>
              <a:gd name="connsiteX7" fmla="*/ 40005 w 83820"/>
              <a:gd name="connsiteY7" fmla="*/ 0 h 201295"/>
              <a:gd name="connsiteX8" fmla="*/ 0 w 83820"/>
              <a:gd name="connsiteY8" fmla="*/ 7620 h 201295"/>
              <a:gd name="connsiteX0" fmla="*/ 0 w 83820"/>
              <a:gd name="connsiteY0" fmla="*/ 7620 h 201295"/>
              <a:gd name="connsiteX1" fmla="*/ 20955 w 83820"/>
              <a:gd name="connsiteY1" fmla="*/ 64770 h 201295"/>
              <a:gd name="connsiteX2" fmla="*/ 9525 w 83820"/>
              <a:gd name="connsiteY2" fmla="*/ 99060 h 201295"/>
              <a:gd name="connsiteX3" fmla="*/ 34290 w 83820"/>
              <a:gd name="connsiteY3" fmla="*/ 127000 h 201295"/>
              <a:gd name="connsiteX4" fmla="*/ 52705 w 83820"/>
              <a:gd name="connsiteY4" fmla="*/ 201295 h 201295"/>
              <a:gd name="connsiteX5" fmla="*/ 83820 w 83820"/>
              <a:gd name="connsiteY5" fmla="*/ 173355 h 201295"/>
              <a:gd name="connsiteX6" fmla="*/ 65405 w 83820"/>
              <a:gd name="connsiteY6" fmla="*/ 125095 h 201295"/>
              <a:gd name="connsiteX7" fmla="*/ 40005 w 83820"/>
              <a:gd name="connsiteY7" fmla="*/ 0 h 201295"/>
              <a:gd name="connsiteX8" fmla="*/ 0 w 83820"/>
              <a:gd name="connsiteY8" fmla="*/ 7620 h 201295"/>
              <a:gd name="connsiteX0" fmla="*/ 0 w 83820"/>
              <a:gd name="connsiteY0" fmla="*/ 7620 h 199390"/>
              <a:gd name="connsiteX1" fmla="*/ 20955 w 83820"/>
              <a:gd name="connsiteY1" fmla="*/ 64770 h 199390"/>
              <a:gd name="connsiteX2" fmla="*/ 9525 w 83820"/>
              <a:gd name="connsiteY2" fmla="*/ 99060 h 199390"/>
              <a:gd name="connsiteX3" fmla="*/ 34290 w 83820"/>
              <a:gd name="connsiteY3" fmla="*/ 127000 h 199390"/>
              <a:gd name="connsiteX4" fmla="*/ 43180 w 83820"/>
              <a:gd name="connsiteY4" fmla="*/ 199390 h 199390"/>
              <a:gd name="connsiteX5" fmla="*/ 83820 w 83820"/>
              <a:gd name="connsiteY5" fmla="*/ 173355 h 199390"/>
              <a:gd name="connsiteX6" fmla="*/ 65405 w 83820"/>
              <a:gd name="connsiteY6" fmla="*/ 125095 h 199390"/>
              <a:gd name="connsiteX7" fmla="*/ 40005 w 83820"/>
              <a:gd name="connsiteY7" fmla="*/ 0 h 199390"/>
              <a:gd name="connsiteX8" fmla="*/ 0 w 83820"/>
              <a:gd name="connsiteY8" fmla="*/ 7620 h 199390"/>
              <a:gd name="connsiteX0" fmla="*/ 0 w 78105"/>
              <a:gd name="connsiteY0" fmla="*/ 7620 h 199390"/>
              <a:gd name="connsiteX1" fmla="*/ 20955 w 78105"/>
              <a:gd name="connsiteY1" fmla="*/ 64770 h 199390"/>
              <a:gd name="connsiteX2" fmla="*/ 9525 w 78105"/>
              <a:gd name="connsiteY2" fmla="*/ 99060 h 199390"/>
              <a:gd name="connsiteX3" fmla="*/ 34290 w 78105"/>
              <a:gd name="connsiteY3" fmla="*/ 127000 h 199390"/>
              <a:gd name="connsiteX4" fmla="*/ 43180 w 78105"/>
              <a:gd name="connsiteY4" fmla="*/ 199390 h 199390"/>
              <a:gd name="connsiteX5" fmla="*/ 78105 w 78105"/>
              <a:gd name="connsiteY5" fmla="*/ 173355 h 199390"/>
              <a:gd name="connsiteX6" fmla="*/ 65405 w 78105"/>
              <a:gd name="connsiteY6" fmla="*/ 125095 h 199390"/>
              <a:gd name="connsiteX7" fmla="*/ 40005 w 78105"/>
              <a:gd name="connsiteY7" fmla="*/ 0 h 199390"/>
              <a:gd name="connsiteX8" fmla="*/ 0 w 78105"/>
              <a:gd name="connsiteY8" fmla="*/ 7620 h 199390"/>
              <a:gd name="connsiteX0" fmla="*/ 0 w 78105"/>
              <a:gd name="connsiteY0" fmla="*/ 9525 h 201295"/>
              <a:gd name="connsiteX1" fmla="*/ 20955 w 78105"/>
              <a:gd name="connsiteY1" fmla="*/ 66675 h 201295"/>
              <a:gd name="connsiteX2" fmla="*/ 9525 w 78105"/>
              <a:gd name="connsiteY2" fmla="*/ 100965 h 201295"/>
              <a:gd name="connsiteX3" fmla="*/ 34290 w 78105"/>
              <a:gd name="connsiteY3" fmla="*/ 128905 h 201295"/>
              <a:gd name="connsiteX4" fmla="*/ 43180 w 78105"/>
              <a:gd name="connsiteY4" fmla="*/ 201295 h 201295"/>
              <a:gd name="connsiteX5" fmla="*/ 78105 w 78105"/>
              <a:gd name="connsiteY5" fmla="*/ 175260 h 201295"/>
              <a:gd name="connsiteX6" fmla="*/ 65405 w 78105"/>
              <a:gd name="connsiteY6" fmla="*/ 127000 h 201295"/>
              <a:gd name="connsiteX7" fmla="*/ 41910 w 78105"/>
              <a:gd name="connsiteY7" fmla="*/ 0 h 201295"/>
              <a:gd name="connsiteX8" fmla="*/ 0 w 78105"/>
              <a:gd name="connsiteY8" fmla="*/ 9525 h 201295"/>
              <a:gd name="connsiteX0" fmla="*/ 0 w 78105"/>
              <a:gd name="connsiteY0" fmla="*/ 9525 h 201295"/>
              <a:gd name="connsiteX1" fmla="*/ 20955 w 78105"/>
              <a:gd name="connsiteY1" fmla="*/ 66675 h 201295"/>
              <a:gd name="connsiteX2" fmla="*/ 9525 w 78105"/>
              <a:gd name="connsiteY2" fmla="*/ 100965 h 201295"/>
              <a:gd name="connsiteX3" fmla="*/ 34290 w 78105"/>
              <a:gd name="connsiteY3" fmla="*/ 128905 h 201295"/>
              <a:gd name="connsiteX4" fmla="*/ 43180 w 78105"/>
              <a:gd name="connsiteY4" fmla="*/ 201295 h 201295"/>
              <a:gd name="connsiteX5" fmla="*/ 78105 w 78105"/>
              <a:gd name="connsiteY5" fmla="*/ 175260 h 201295"/>
              <a:gd name="connsiteX6" fmla="*/ 65405 w 78105"/>
              <a:gd name="connsiteY6" fmla="*/ 127000 h 201295"/>
              <a:gd name="connsiteX7" fmla="*/ 41910 w 78105"/>
              <a:gd name="connsiteY7" fmla="*/ 0 h 201295"/>
              <a:gd name="connsiteX8" fmla="*/ 0 w 78105"/>
              <a:gd name="connsiteY8" fmla="*/ 9525 h 201295"/>
              <a:gd name="connsiteX0" fmla="*/ 0 w 78105"/>
              <a:gd name="connsiteY0" fmla="*/ 9525 h 201295"/>
              <a:gd name="connsiteX1" fmla="*/ 19050 w 78105"/>
              <a:gd name="connsiteY1" fmla="*/ 66675 h 201295"/>
              <a:gd name="connsiteX2" fmla="*/ 9525 w 78105"/>
              <a:gd name="connsiteY2" fmla="*/ 100965 h 201295"/>
              <a:gd name="connsiteX3" fmla="*/ 34290 w 78105"/>
              <a:gd name="connsiteY3" fmla="*/ 128905 h 201295"/>
              <a:gd name="connsiteX4" fmla="*/ 43180 w 78105"/>
              <a:gd name="connsiteY4" fmla="*/ 201295 h 201295"/>
              <a:gd name="connsiteX5" fmla="*/ 78105 w 78105"/>
              <a:gd name="connsiteY5" fmla="*/ 175260 h 201295"/>
              <a:gd name="connsiteX6" fmla="*/ 65405 w 78105"/>
              <a:gd name="connsiteY6" fmla="*/ 127000 h 201295"/>
              <a:gd name="connsiteX7" fmla="*/ 41910 w 78105"/>
              <a:gd name="connsiteY7" fmla="*/ 0 h 201295"/>
              <a:gd name="connsiteX8" fmla="*/ 0 w 78105"/>
              <a:gd name="connsiteY8" fmla="*/ 9525 h 201295"/>
              <a:gd name="connsiteX0" fmla="*/ 0 w 78105"/>
              <a:gd name="connsiteY0" fmla="*/ 9525 h 201295"/>
              <a:gd name="connsiteX1" fmla="*/ 19050 w 78105"/>
              <a:gd name="connsiteY1" fmla="*/ 66675 h 201295"/>
              <a:gd name="connsiteX2" fmla="*/ 7620 w 78105"/>
              <a:gd name="connsiteY2" fmla="*/ 99060 h 201295"/>
              <a:gd name="connsiteX3" fmla="*/ 34290 w 78105"/>
              <a:gd name="connsiteY3" fmla="*/ 128905 h 201295"/>
              <a:gd name="connsiteX4" fmla="*/ 43180 w 78105"/>
              <a:gd name="connsiteY4" fmla="*/ 201295 h 201295"/>
              <a:gd name="connsiteX5" fmla="*/ 78105 w 78105"/>
              <a:gd name="connsiteY5" fmla="*/ 175260 h 201295"/>
              <a:gd name="connsiteX6" fmla="*/ 65405 w 78105"/>
              <a:gd name="connsiteY6" fmla="*/ 127000 h 201295"/>
              <a:gd name="connsiteX7" fmla="*/ 41910 w 78105"/>
              <a:gd name="connsiteY7" fmla="*/ 0 h 201295"/>
              <a:gd name="connsiteX8" fmla="*/ 0 w 78105"/>
              <a:gd name="connsiteY8" fmla="*/ 9525 h 201295"/>
              <a:gd name="connsiteX0" fmla="*/ 0 w 85725"/>
              <a:gd name="connsiteY0" fmla="*/ 1905 h 201295"/>
              <a:gd name="connsiteX1" fmla="*/ 26670 w 85725"/>
              <a:gd name="connsiteY1" fmla="*/ 66675 h 201295"/>
              <a:gd name="connsiteX2" fmla="*/ 15240 w 85725"/>
              <a:gd name="connsiteY2" fmla="*/ 99060 h 201295"/>
              <a:gd name="connsiteX3" fmla="*/ 41910 w 85725"/>
              <a:gd name="connsiteY3" fmla="*/ 128905 h 201295"/>
              <a:gd name="connsiteX4" fmla="*/ 50800 w 85725"/>
              <a:gd name="connsiteY4" fmla="*/ 201295 h 201295"/>
              <a:gd name="connsiteX5" fmla="*/ 85725 w 85725"/>
              <a:gd name="connsiteY5" fmla="*/ 175260 h 201295"/>
              <a:gd name="connsiteX6" fmla="*/ 73025 w 85725"/>
              <a:gd name="connsiteY6" fmla="*/ 127000 h 201295"/>
              <a:gd name="connsiteX7" fmla="*/ 49530 w 85725"/>
              <a:gd name="connsiteY7" fmla="*/ 0 h 201295"/>
              <a:gd name="connsiteX8" fmla="*/ 0 w 85725"/>
              <a:gd name="connsiteY8" fmla="*/ 1905 h 201295"/>
              <a:gd name="connsiteX0" fmla="*/ 0 w 85725"/>
              <a:gd name="connsiteY0" fmla="*/ 9525 h 208915"/>
              <a:gd name="connsiteX1" fmla="*/ 26670 w 85725"/>
              <a:gd name="connsiteY1" fmla="*/ 74295 h 208915"/>
              <a:gd name="connsiteX2" fmla="*/ 15240 w 85725"/>
              <a:gd name="connsiteY2" fmla="*/ 106680 h 208915"/>
              <a:gd name="connsiteX3" fmla="*/ 41910 w 85725"/>
              <a:gd name="connsiteY3" fmla="*/ 136525 h 208915"/>
              <a:gd name="connsiteX4" fmla="*/ 50800 w 85725"/>
              <a:gd name="connsiteY4" fmla="*/ 208915 h 208915"/>
              <a:gd name="connsiteX5" fmla="*/ 85725 w 85725"/>
              <a:gd name="connsiteY5" fmla="*/ 182880 h 208915"/>
              <a:gd name="connsiteX6" fmla="*/ 73025 w 85725"/>
              <a:gd name="connsiteY6" fmla="*/ 134620 h 208915"/>
              <a:gd name="connsiteX7" fmla="*/ 47625 w 85725"/>
              <a:gd name="connsiteY7" fmla="*/ 0 h 208915"/>
              <a:gd name="connsiteX8" fmla="*/ 0 w 85725"/>
              <a:gd name="connsiteY8" fmla="*/ 9525 h 208915"/>
              <a:gd name="connsiteX0" fmla="*/ 0 w 85725"/>
              <a:gd name="connsiteY0" fmla="*/ 9525 h 208915"/>
              <a:gd name="connsiteX1" fmla="*/ 22860 w 85725"/>
              <a:gd name="connsiteY1" fmla="*/ 72390 h 208915"/>
              <a:gd name="connsiteX2" fmla="*/ 15240 w 85725"/>
              <a:gd name="connsiteY2" fmla="*/ 106680 h 208915"/>
              <a:gd name="connsiteX3" fmla="*/ 41910 w 85725"/>
              <a:gd name="connsiteY3" fmla="*/ 136525 h 208915"/>
              <a:gd name="connsiteX4" fmla="*/ 50800 w 85725"/>
              <a:gd name="connsiteY4" fmla="*/ 208915 h 208915"/>
              <a:gd name="connsiteX5" fmla="*/ 85725 w 85725"/>
              <a:gd name="connsiteY5" fmla="*/ 182880 h 208915"/>
              <a:gd name="connsiteX6" fmla="*/ 73025 w 85725"/>
              <a:gd name="connsiteY6" fmla="*/ 134620 h 208915"/>
              <a:gd name="connsiteX7" fmla="*/ 47625 w 85725"/>
              <a:gd name="connsiteY7" fmla="*/ 0 h 208915"/>
              <a:gd name="connsiteX8" fmla="*/ 0 w 85725"/>
              <a:gd name="connsiteY8" fmla="*/ 9525 h 208915"/>
              <a:gd name="connsiteX0" fmla="*/ 0 w 85725"/>
              <a:gd name="connsiteY0" fmla="*/ 9525 h 208915"/>
              <a:gd name="connsiteX1" fmla="*/ 22860 w 85725"/>
              <a:gd name="connsiteY1" fmla="*/ 72390 h 208915"/>
              <a:gd name="connsiteX2" fmla="*/ 7620 w 85725"/>
              <a:gd name="connsiteY2" fmla="*/ 106680 h 208915"/>
              <a:gd name="connsiteX3" fmla="*/ 41910 w 85725"/>
              <a:gd name="connsiteY3" fmla="*/ 136525 h 208915"/>
              <a:gd name="connsiteX4" fmla="*/ 50800 w 85725"/>
              <a:gd name="connsiteY4" fmla="*/ 208915 h 208915"/>
              <a:gd name="connsiteX5" fmla="*/ 85725 w 85725"/>
              <a:gd name="connsiteY5" fmla="*/ 182880 h 208915"/>
              <a:gd name="connsiteX6" fmla="*/ 73025 w 85725"/>
              <a:gd name="connsiteY6" fmla="*/ 134620 h 208915"/>
              <a:gd name="connsiteX7" fmla="*/ 47625 w 85725"/>
              <a:gd name="connsiteY7" fmla="*/ 0 h 208915"/>
              <a:gd name="connsiteX8" fmla="*/ 0 w 85725"/>
              <a:gd name="connsiteY8" fmla="*/ 9525 h 208915"/>
              <a:gd name="connsiteX0" fmla="*/ 0 w 85725"/>
              <a:gd name="connsiteY0" fmla="*/ 9525 h 208915"/>
              <a:gd name="connsiteX1" fmla="*/ 22860 w 85725"/>
              <a:gd name="connsiteY1" fmla="*/ 72390 h 208915"/>
              <a:gd name="connsiteX2" fmla="*/ 7620 w 85725"/>
              <a:gd name="connsiteY2" fmla="*/ 106680 h 208915"/>
              <a:gd name="connsiteX3" fmla="*/ 32385 w 85725"/>
              <a:gd name="connsiteY3" fmla="*/ 132715 h 208915"/>
              <a:gd name="connsiteX4" fmla="*/ 50800 w 85725"/>
              <a:gd name="connsiteY4" fmla="*/ 208915 h 208915"/>
              <a:gd name="connsiteX5" fmla="*/ 85725 w 85725"/>
              <a:gd name="connsiteY5" fmla="*/ 182880 h 208915"/>
              <a:gd name="connsiteX6" fmla="*/ 73025 w 85725"/>
              <a:gd name="connsiteY6" fmla="*/ 134620 h 208915"/>
              <a:gd name="connsiteX7" fmla="*/ 47625 w 85725"/>
              <a:gd name="connsiteY7" fmla="*/ 0 h 208915"/>
              <a:gd name="connsiteX8" fmla="*/ 0 w 85725"/>
              <a:gd name="connsiteY8" fmla="*/ 9525 h 208915"/>
              <a:gd name="connsiteX0" fmla="*/ 0 w 85725"/>
              <a:gd name="connsiteY0" fmla="*/ 9525 h 208915"/>
              <a:gd name="connsiteX1" fmla="*/ 22860 w 85725"/>
              <a:gd name="connsiteY1" fmla="*/ 72390 h 208915"/>
              <a:gd name="connsiteX2" fmla="*/ 7620 w 85725"/>
              <a:gd name="connsiteY2" fmla="*/ 106680 h 208915"/>
              <a:gd name="connsiteX3" fmla="*/ 32385 w 85725"/>
              <a:gd name="connsiteY3" fmla="*/ 132715 h 208915"/>
              <a:gd name="connsiteX4" fmla="*/ 45085 w 85725"/>
              <a:gd name="connsiteY4" fmla="*/ 208915 h 208915"/>
              <a:gd name="connsiteX5" fmla="*/ 85725 w 85725"/>
              <a:gd name="connsiteY5" fmla="*/ 182880 h 208915"/>
              <a:gd name="connsiteX6" fmla="*/ 73025 w 85725"/>
              <a:gd name="connsiteY6" fmla="*/ 134620 h 208915"/>
              <a:gd name="connsiteX7" fmla="*/ 47625 w 85725"/>
              <a:gd name="connsiteY7" fmla="*/ 0 h 208915"/>
              <a:gd name="connsiteX8" fmla="*/ 0 w 85725"/>
              <a:gd name="connsiteY8" fmla="*/ 9525 h 208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5725" h="208915">
                <a:moveTo>
                  <a:pt x="0" y="9525"/>
                </a:moveTo>
                <a:lnTo>
                  <a:pt x="22860" y="72390"/>
                </a:lnTo>
                <a:lnTo>
                  <a:pt x="7620" y="106680"/>
                </a:lnTo>
                <a:lnTo>
                  <a:pt x="32385" y="132715"/>
                </a:lnTo>
                <a:lnTo>
                  <a:pt x="45085" y="208915"/>
                </a:lnTo>
                <a:lnTo>
                  <a:pt x="85725" y="182880"/>
                </a:lnTo>
                <a:lnTo>
                  <a:pt x="73025" y="134620"/>
                </a:lnTo>
                <a:cubicBezTo>
                  <a:pt x="91652" y="117687"/>
                  <a:pt x="56303" y="32173"/>
                  <a:pt x="47625" y="0"/>
                </a:cubicBezTo>
                <a:lnTo>
                  <a:pt x="0" y="9525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>
              <a:highlight>
                <a:srgbClr val="FFFF00"/>
              </a:highlight>
            </a:endParaRPr>
          </a:p>
        </p:txBody>
      </p:sp>
      <p:sp>
        <p:nvSpPr>
          <p:cNvPr id="76" name="テキスト ボックス 75">
            <a:extLst>
              <a:ext uri="{FF2B5EF4-FFF2-40B4-BE49-F238E27FC236}">
                <a16:creationId xmlns:a16="http://schemas.microsoft.com/office/drawing/2014/main" id="{C08310D2-7964-4DDE-BE5F-7F6E83BFEC6F}"/>
              </a:ext>
            </a:extLst>
          </p:cNvPr>
          <p:cNvSpPr txBox="1"/>
          <p:nvPr/>
        </p:nvSpPr>
        <p:spPr>
          <a:xfrm>
            <a:off x="1316455" y="6315471"/>
            <a:ext cx="2227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森林整備（本数調整伐）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3.6ha</a:t>
            </a: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D67779A7-DE2A-4F42-8687-DF538201564E}"/>
              </a:ext>
            </a:extLst>
          </p:cNvPr>
          <p:cNvCxnSpPr>
            <a:cxnSpLocks/>
            <a:endCxn id="31" idx="16"/>
          </p:cNvCxnSpPr>
          <p:nvPr/>
        </p:nvCxnSpPr>
        <p:spPr>
          <a:xfrm>
            <a:off x="3344127" y="6478472"/>
            <a:ext cx="375976" cy="1531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テキスト ボックス 77">
            <a:extLst>
              <a:ext uri="{FF2B5EF4-FFF2-40B4-BE49-F238E27FC236}">
                <a16:creationId xmlns:a16="http://schemas.microsoft.com/office/drawing/2014/main" id="{560B3E13-4795-4DBD-9956-70940AC1AD4F}"/>
              </a:ext>
            </a:extLst>
          </p:cNvPr>
          <p:cNvSpPr txBox="1"/>
          <p:nvPr/>
        </p:nvSpPr>
        <p:spPr>
          <a:xfrm>
            <a:off x="3332978" y="4089658"/>
            <a:ext cx="733598" cy="3177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父鬼川</a:t>
            </a:r>
          </a:p>
        </p:txBody>
      </p:sp>
      <p:sp>
        <p:nvSpPr>
          <p:cNvPr id="67" name="正方形/長方形 66">
            <a:extLst>
              <a:ext uri="{FF2B5EF4-FFF2-40B4-BE49-F238E27FC236}">
                <a16:creationId xmlns:a16="http://schemas.microsoft.com/office/drawing/2014/main" id="{E17A12E7-1541-4208-829B-DDD2C53B3ABD}"/>
              </a:ext>
            </a:extLst>
          </p:cNvPr>
          <p:cNvSpPr/>
          <p:nvPr/>
        </p:nvSpPr>
        <p:spPr bwMode="auto">
          <a:xfrm>
            <a:off x="5363727" y="8574767"/>
            <a:ext cx="1860550" cy="307975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>
              <a:defRPr/>
            </a:pP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森林整備（</a:t>
            </a:r>
            <a:r>
              <a:rPr lang="en-US" altLang="ja-JP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R7</a:t>
            </a:r>
            <a:r>
              <a:rPr lang="ja-JP" altLang="en-US" sz="14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en-US" altLang="ja-JP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B383C3E3-6CEC-48BC-8033-70E93B6AF1EF}"/>
              </a:ext>
            </a:extLst>
          </p:cNvPr>
          <p:cNvSpPr/>
          <p:nvPr/>
        </p:nvSpPr>
        <p:spPr bwMode="auto">
          <a:xfrm>
            <a:off x="4930341" y="8668428"/>
            <a:ext cx="477837" cy="107950"/>
          </a:xfrm>
          <a:prstGeom prst="rect">
            <a:avLst/>
          </a:pr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69" name="フリーフォーム: 図形 68">
            <a:extLst>
              <a:ext uri="{FF2B5EF4-FFF2-40B4-BE49-F238E27FC236}">
                <a16:creationId xmlns:a16="http://schemas.microsoft.com/office/drawing/2014/main" id="{F97213BC-9E0B-4E3F-98F3-1F91A60D869B}"/>
              </a:ext>
            </a:extLst>
          </p:cNvPr>
          <p:cNvSpPr/>
          <p:nvPr/>
        </p:nvSpPr>
        <p:spPr>
          <a:xfrm>
            <a:off x="2159102" y="814181"/>
            <a:ext cx="3806920" cy="7490967"/>
          </a:xfrm>
          <a:custGeom>
            <a:avLst/>
            <a:gdLst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3688080 w 3710940"/>
              <a:gd name="connsiteY57" fmla="*/ 3672840 h 6271260"/>
              <a:gd name="connsiteX58" fmla="*/ 3573780 w 3710940"/>
              <a:gd name="connsiteY58" fmla="*/ 3581400 h 6271260"/>
              <a:gd name="connsiteX59" fmla="*/ 3192780 w 3710940"/>
              <a:gd name="connsiteY59" fmla="*/ 3078480 h 6271260"/>
              <a:gd name="connsiteX60" fmla="*/ 3093720 w 3710940"/>
              <a:gd name="connsiteY60" fmla="*/ 2849880 h 6271260"/>
              <a:gd name="connsiteX61" fmla="*/ 3078480 w 3710940"/>
              <a:gd name="connsiteY61" fmla="*/ 2659380 h 6271260"/>
              <a:gd name="connsiteX62" fmla="*/ 3177540 w 3710940"/>
              <a:gd name="connsiteY62" fmla="*/ 2484120 h 6271260"/>
              <a:gd name="connsiteX63" fmla="*/ 3177540 w 3710940"/>
              <a:gd name="connsiteY63" fmla="*/ 2392680 h 6271260"/>
              <a:gd name="connsiteX64" fmla="*/ 3192780 w 3710940"/>
              <a:gd name="connsiteY64" fmla="*/ 2362200 h 6271260"/>
              <a:gd name="connsiteX65" fmla="*/ 3025140 w 3710940"/>
              <a:gd name="connsiteY65" fmla="*/ 2247900 h 6271260"/>
              <a:gd name="connsiteX66" fmla="*/ 3192780 w 3710940"/>
              <a:gd name="connsiteY66" fmla="*/ 1813560 h 6271260"/>
              <a:gd name="connsiteX67" fmla="*/ 3185160 w 3710940"/>
              <a:gd name="connsiteY67" fmla="*/ 1737360 h 6271260"/>
              <a:gd name="connsiteX68" fmla="*/ 3101340 w 3710940"/>
              <a:gd name="connsiteY68" fmla="*/ 1699260 h 6271260"/>
              <a:gd name="connsiteX69" fmla="*/ 3048000 w 3710940"/>
              <a:gd name="connsiteY69" fmla="*/ 1615440 h 6271260"/>
              <a:gd name="connsiteX70" fmla="*/ 2979420 w 3710940"/>
              <a:gd name="connsiteY70" fmla="*/ 1242060 h 6271260"/>
              <a:gd name="connsiteX71" fmla="*/ 2903220 w 3710940"/>
              <a:gd name="connsiteY71" fmla="*/ 1234440 h 6271260"/>
              <a:gd name="connsiteX72" fmla="*/ 2865120 w 3710940"/>
              <a:gd name="connsiteY72" fmla="*/ 1165860 h 6271260"/>
              <a:gd name="connsiteX73" fmla="*/ 2773680 w 3710940"/>
              <a:gd name="connsiteY73" fmla="*/ 1150620 h 6271260"/>
              <a:gd name="connsiteX74" fmla="*/ 2651760 w 3710940"/>
              <a:gd name="connsiteY74" fmla="*/ 1059180 h 6271260"/>
              <a:gd name="connsiteX75" fmla="*/ 2606040 w 3710940"/>
              <a:gd name="connsiteY75" fmla="*/ 1021080 h 6271260"/>
              <a:gd name="connsiteX76" fmla="*/ 2583180 w 3710940"/>
              <a:gd name="connsiteY76" fmla="*/ 1021080 h 6271260"/>
              <a:gd name="connsiteX77" fmla="*/ 2491740 w 3710940"/>
              <a:gd name="connsiteY77" fmla="*/ 960120 h 6271260"/>
              <a:gd name="connsiteX78" fmla="*/ 2468880 w 3710940"/>
              <a:gd name="connsiteY78" fmla="*/ 891540 h 6271260"/>
              <a:gd name="connsiteX79" fmla="*/ 2407920 w 3710940"/>
              <a:gd name="connsiteY79" fmla="*/ 845820 h 6271260"/>
              <a:gd name="connsiteX80" fmla="*/ 2415540 w 3710940"/>
              <a:gd name="connsiteY80" fmla="*/ 739140 h 6271260"/>
              <a:gd name="connsiteX81" fmla="*/ 2423160 w 3710940"/>
              <a:gd name="connsiteY81" fmla="*/ 579120 h 6271260"/>
              <a:gd name="connsiteX82" fmla="*/ 2377440 w 3710940"/>
              <a:gd name="connsiteY82" fmla="*/ 304800 h 6271260"/>
              <a:gd name="connsiteX83" fmla="*/ 2331720 w 3710940"/>
              <a:gd name="connsiteY83" fmla="*/ 53340 h 6271260"/>
              <a:gd name="connsiteX84" fmla="*/ 2225040 w 3710940"/>
              <a:gd name="connsiteY84" fmla="*/ 0 h 6271260"/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3688080 w 3710940"/>
              <a:gd name="connsiteY57" fmla="*/ 3672840 h 6271260"/>
              <a:gd name="connsiteX58" fmla="*/ 3573780 w 3710940"/>
              <a:gd name="connsiteY58" fmla="*/ 3581400 h 6271260"/>
              <a:gd name="connsiteX59" fmla="*/ 2811780 w 3710940"/>
              <a:gd name="connsiteY59" fmla="*/ 2733040 h 6271260"/>
              <a:gd name="connsiteX60" fmla="*/ 3093720 w 3710940"/>
              <a:gd name="connsiteY60" fmla="*/ 2849880 h 6271260"/>
              <a:gd name="connsiteX61" fmla="*/ 3078480 w 3710940"/>
              <a:gd name="connsiteY61" fmla="*/ 2659380 h 6271260"/>
              <a:gd name="connsiteX62" fmla="*/ 3177540 w 3710940"/>
              <a:gd name="connsiteY62" fmla="*/ 2484120 h 6271260"/>
              <a:gd name="connsiteX63" fmla="*/ 3177540 w 3710940"/>
              <a:gd name="connsiteY63" fmla="*/ 2392680 h 6271260"/>
              <a:gd name="connsiteX64" fmla="*/ 3192780 w 3710940"/>
              <a:gd name="connsiteY64" fmla="*/ 2362200 h 6271260"/>
              <a:gd name="connsiteX65" fmla="*/ 3025140 w 3710940"/>
              <a:gd name="connsiteY65" fmla="*/ 2247900 h 6271260"/>
              <a:gd name="connsiteX66" fmla="*/ 3192780 w 3710940"/>
              <a:gd name="connsiteY66" fmla="*/ 1813560 h 6271260"/>
              <a:gd name="connsiteX67" fmla="*/ 3185160 w 3710940"/>
              <a:gd name="connsiteY67" fmla="*/ 1737360 h 6271260"/>
              <a:gd name="connsiteX68" fmla="*/ 3101340 w 3710940"/>
              <a:gd name="connsiteY68" fmla="*/ 1699260 h 6271260"/>
              <a:gd name="connsiteX69" fmla="*/ 3048000 w 3710940"/>
              <a:gd name="connsiteY69" fmla="*/ 1615440 h 6271260"/>
              <a:gd name="connsiteX70" fmla="*/ 2979420 w 3710940"/>
              <a:gd name="connsiteY70" fmla="*/ 1242060 h 6271260"/>
              <a:gd name="connsiteX71" fmla="*/ 2903220 w 3710940"/>
              <a:gd name="connsiteY71" fmla="*/ 1234440 h 6271260"/>
              <a:gd name="connsiteX72" fmla="*/ 2865120 w 3710940"/>
              <a:gd name="connsiteY72" fmla="*/ 1165860 h 6271260"/>
              <a:gd name="connsiteX73" fmla="*/ 2773680 w 3710940"/>
              <a:gd name="connsiteY73" fmla="*/ 1150620 h 6271260"/>
              <a:gd name="connsiteX74" fmla="*/ 2651760 w 3710940"/>
              <a:gd name="connsiteY74" fmla="*/ 1059180 h 6271260"/>
              <a:gd name="connsiteX75" fmla="*/ 2606040 w 3710940"/>
              <a:gd name="connsiteY75" fmla="*/ 1021080 h 6271260"/>
              <a:gd name="connsiteX76" fmla="*/ 2583180 w 3710940"/>
              <a:gd name="connsiteY76" fmla="*/ 1021080 h 6271260"/>
              <a:gd name="connsiteX77" fmla="*/ 2491740 w 3710940"/>
              <a:gd name="connsiteY77" fmla="*/ 960120 h 6271260"/>
              <a:gd name="connsiteX78" fmla="*/ 2468880 w 3710940"/>
              <a:gd name="connsiteY78" fmla="*/ 891540 h 6271260"/>
              <a:gd name="connsiteX79" fmla="*/ 2407920 w 3710940"/>
              <a:gd name="connsiteY79" fmla="*/ 845820 h 6271260"/>
              <a:gd name="connsiteX80" fmla="*/ 2415540 w 3710940"/>
              <a:gd name="connsiteY80" fmla="*/ 739140 h 6271260"/>
              <a:gd name="connsiteX81" fmla="*/ 2423160 w 3710940"/>
              <a:gd name="connsiteY81" fmla="*/ 579120 h 6271260"/>
              <a:gd name="connsiteX82" fmla="*/ 2377440 w 3710940"/>
              <a:gd name="connsiteY82" fmla="*/ 304800 h 6271260"/>
              <a:gd name="connsiteX83" fmla="*/ 2331720 w 3710940"/>
              <a:gd name="connsiteY83" fmla="*/ 53340 h 6271260"/>
              <a:gd name="connsiteX84" fmla="*/ 2225040 w 3710940"/>
              <a:gd name="connsiteY84" fmla="*/ 0 h 6271260"/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3688080 w 3710940"/>
              <a:gd name="connsiteY57" fmla="*/ 3672840 h 6271260"/>
              <a:gd name="connsiteX58" fmla="*/ 3573780 w 3710940"/>
              <a:gd name="connsiteY58" fmla="*/ 3581400 h 6271260"/>
              <a:gd name="connsiteX59" fmla="*/ 2659380 w 3710940"/>
              <a:gd name="connsiteY59" fmla="*/ 2792137 h 6271260"/>
              <a:gd name="connsiteX60" fmla="*/ 2811780 w 3710940"/>
              <a:gd name="connsiteY60" fmla="*/ 2733040 h 6271260"/>
              <a:gd name="connsiteX61" fmla="*/ 3093720 w 3710940"/>
              <a:gd name="connsiteY61" fmla="*/ 2849880 h 6271260"/>
              <a:gd name="connsiteX62" fmla="*/ 3078480 w 3710940"/>
              <a:gd name="connsiteY62" fmla="*/ 2659380 h 6271260"/>
              <a:gd name="connsiteX63" fmla="*/ 3177540 w 3710940"/>
              <a:gd name="connsiteY63" fmla="*/ 2484120 h 6271260"/>
              <a:gd name="connsiteX64" fmla="*/ 3177540 w 3710940"/>
              <a:gd name="connsiteY64" fmla="*/ 2392680 h 6271260"/>
              <a:gd name="connsiteX65" fmla="*/ 3192780 w 3710940"/>
              <a:gd name="connsiteY65" fmla="*/ 2362200 h 6271260"/>
              <a:gd name="connsiteX66" fmla="*/ 3025140 w 3710940"/>
              <a:gd name="connsiteY66" fmla="*/ 2247900 h 6271260"/>
              <a:gd name="connsiteX67" fmla="*/ 3192780 w 3710940"/>
              <a:gd name="connsiteY67" fmla="*/ 1813560 h 6271260"/>
              <a:gd name="connsiteX68" fmla="*/ 3185160 w 3710940"/>
              <a:gd name="connsiteY68" fmla="*/ 1737360 h 6271260"/>
              <a:gd name="connsiteX69" fmla="*/ 3101340 w 3710940"/>
              <a:gd name="connsiteY69" fmla="*/ 1699260 h 6271260"/>
              <a:gd name="connsiteX70" fmla="*/ 3048000 w 3710940"/>
              <a:gd name="connsiteY70" fmla="*/ 1615440 h 6271260"/>
              <a:gd name="connsiteX71" fmla="*/ 2979420 w 3710940"/>
              <a:gd name="connsiteY71" fmla="*/ 1242060 h 6271260"/>
              <a:gd name="connsiteX72" fmla="*/ 2903220 w 3710940"/>
              <a:gd name="connsiteY72" fmla="*/ 1234440 h 6271260"/>
              <a:gd name="connsiteX73" fmla="*/ 2865120 w 3710940"/>
              <a:gd name="connsiteY73" fmla="*/ 1165860 h 6271260"/>
              <a:gd name="connsiteX74" fmla="*/ 2773680 w 3710940"/>
              <a:gd name="connsiteY74" fmla="*/ 1150620 h 6271260"/>
              <a:gd name="connsiteX75" fmla="*/ 2651760 w 3710940"/>
              <a:gd name="connsiteY75" fmla="*/ 1059180 h 6271260"/>
              <a:gd name="connsiteX76" fmla="*/ 2606040 w 3710940"/>
              <a:gd name="connsiteY76" fmla="*/ 1021080 h 6271260"/>
              <a:gd name="connsiteX77" fmla="*/ 2583180 w 3710940"/>
              <a:gd name="connsiteY77" fmla="*/ 1021080 h 6271260"/>
              <a:gd name="connsiteX78" fmla="*/ 2491740 w 3710940"/>
              <a:gd name="connsiteY78" fmla="*/ 960120 h 6271260"/>
              <a:gd name="connsiteX79" fmla="*/ 2468880 w 3710940"/>
              <a:gd name="connsiteY79" fmla="*/ 891540 h 6271260"/>
              <a:gd name="connsiteX80" fmla="*/ 2407920 w 3710940"/>
              <a:gd name="connsiteY80" fmla="*/ 845820 h 6271260"/>
              <a:gd name="connsiteX81" fmla="*/ 2415540 w 3710940"/>
              <a:gd name="connsiteY81" fmla="*/ 739140 h 6271260"/>
              <a:gd name="connsiteX82" fmla="*/ 2423160 w 3710940"/>
              <a:gd name="connsiteY82" fmla="*/ 579120 h 6271260"/>
              <a:gd name="connsiteX83" fmla="*/ 2377440 w 3710940"/>
              <a:gd name="connsiteY83" fmla="*/ 304800 h 6271260"/>
              <a:gd name="connsiteX84" fmla="*/ 2331720 w 3710940"/>
              <a:gd name="connsiteY84" fmla="*/ 53340 h 6271260"/>
              <a:gd name="connsiteX85" fmla="*/ 2225040 w 3710940"/>
              <a:gd name="connsiteY85" fmla="*/ 0 h 6271260"/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3688080 w 3710940"/>
              <a:gd name="connsiteY57" fmla="*/ 3672840 h 6271260"/>
              <a:gd name="connsiteX58" fmla="*/ 3573780 w 3710940"/>
              <a:gd name="connsiteY58" fmla="*/ 3581400 h 6271260"/>
              <a:gd name="connsiteX59" fmla="*/ 2674620 w 3710940"/>
              <a:gd name="connsiteY59" fmla="*/ 2781977 h 6271260"/>
              <a:gd name="connsiteX60" fmla="*/ 2811780 w 3710940"/>
              <a:gd name="connsiteY60" fmla="*/ 2733040 h 6271260"/>
              <a:gd name="connsiteX61" fmla="*/ 3093720 w 3710940"/>
              <a:gd name="connsiteY61" fmla="*/ 2849880 h 6271260"/>
              <a:gd name="connsiteX62" fmla="*/ 3078480 w 3710940"/>
              <a:gd name="connsiteY62" fmla="*/ 2659380 h 6271260"/>
              <a:gd name="connsiteX63" fmla="*/ 3177540 w 3710940"/>
              <a:gd name="connsiteY63" fmla="*/ 2484120 h 6271260"/>
              <a:gd name="connsiteX64" fmla="*/ 3177540 w 3710940"/>
              <a:gd name="connsiteY64" fmla="*/ 2392680 h 6271260"/>
              <a:gd name="connsiteX65" fmla="*/ 3192780 w 3710940"/>
              <a:gd name="connsiteY65" fmla="*/ 2362200 h 6271260"/>
              <a:gd name="connsiteX66" fmla="*/ 3025140 w 3710940"/>
              <a:gd name="connsiteY66" fmla="*/ 2247900 h 6271260"/>
              <a:gd name="connsiteX67" fmla="*/ 3192780 w 3710940"/>
              <a:gd name="connsiteY67" fmla="*/ 1813560 h 6271260"/>
              <a:gd name="connsiteX68" fmla="*/ 3185160 w 3710940"/>
              <a:gd name="connsiteY68" fmla="*/ 1737360 h 6271260"/>
              <a:gd name="connsiteX69" fmla="*/ 3101340 w 3710940"/>
              <a:gd name="connsiteY69" fmla="*/ 1699260 h 6271260"/>
              <a:gd name="connsiteX70" fmla="*/ 3048000 w 3710940"/>
              <a:gd name="connsiteY70" fmla="*/ 1615440 h 6271260"/>
              <a:gd name="connsiteX71" fmla="*/ 2979420 w 3710940"/>
              <a:gd name="connsiteY71" fmla="*/ 1242060 h 6271260"/>
              <a:gd name="connsiteX72" fmla="*/ 2903220 w 3710940"/>
              <a:gd name="connsiteY72" fmla="*/ 1234440 h 6271260"/>
              <a:gd name="connsiteX73" fmla="*/ 2865120 w 3710940"/>
              <a:gd name="connsiteY73" fmla="*/ 1165860 h 6271260"/>
              <a:gd name="connsiteX74" fmla="*/ 2773680 w 3710940"/>
              <a:gd name="connsiteY74" fmla="*/ 1150620 h 6271260"/>
              <a:gd name="connsiteX75" fmla="*/ 2651760 w 3710940"/>
              <a:gd name="connsiteY75" fmla="*/ 1059180 h 6271260"/>
              <a:gd name="connsiteX76" fmla="*/ 2606040 w 3710940"/>
              <a:gd name="connsiteY76" fmla="*/ 1021080 h 6271260"/>
              <a:gd name="connsiteX77" fmla="*/ 2583180 w 3710940"/>
              <a:gd name="connsiteY77" fmla="*/ 1021080 h 6271260"/>
              <a:gd name="connsiteX78" fmla="*/ 2491740 w 3710940"/>
              <a:gd name="connsiteY78" fmla="*/ 960120 h 6271260"/>
              <a:gd name="connsiteX79" fmla="*/ 2468880 w 3710940"/>
              <a:gd name="connsiteY79" fmla="*/ 891540 h 6271260"/>
              <a:gd name="connsiteX80" fmla="*/ 2407920 w 3710940"/>
              <a:gd name="connsiteY80" fmla="*/ 845820 h 6271260"/>
              <a:gd name="connsiteX81" fmla="*/ 2415540 w 3710940"/>
              <a:gd name="connsiteY81" fmla="*/ 739140 h 6271260"/>
              <a:gd name="connsiteX82" fmla="*/ 2423160 w 3710940"/>
              <a:gd name="connsiteY82" fmla="*/ 579120 h 6271260"/>
              <a:gd name="connsiteX83" fmla="*/ 2377440 w 3710940"/>
              <a:gd name="connsiteY83" fmla="*/ 304800 h 6271260"/>
              <a:gd name="connsiteX84" fmla="*/ 2331720 w 3710940"/>
              <a:gd name="connsiteY84" fmla="*/ 53340 h 6271260"/>
              <a:gd name="connsiteX85" fmla="*/ 2225040 w 3710940"/>
              <a:gd name="connsiteY85" fmla="*/ 0 h 6271260"/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3688080 w 3710940"/>
              <a:gd name="connsiteY57" fmla="*/ 3672840 h 6271260"/>
              <a:gd name="connsiteX58" fmla="*/ 2562860 w 3710940"/>
              <a:gd name="connsiteY58" fmla="*/ 2844800 h 6271260"/>
              <a:gd name="connsiteX59" fmla="*/ 2674620 w 3710940"/>
              <a:gd name="connsiteY59" fmla="*/ 2781977 h 6271260"/>
              <a:gd name="connsiteX60" fmla="*/ 2811780 w 3710940"/>
              <a:gd name="connsiteY60" fmla="*/ 2733040 h 6271260"/>
              <a:gd name="connsiteX61" fmla="*/ 3093720 w 3710940"/>
              <a:gd name="connsiteY61" fmla="*/ 2849880 h 6271260"/>
              <a:gd name="connsiteX62" fmla="*/ 3078480 w 3710940"/>
              <a:gd name="connsiteY62" fmla="*/ 2659380 h 6271260"/>
              <a:gd name="connsiteX63" fmla="*/ 3177540 w 3710940"/>
              <a:gd name="connsiteY63" fmla="*/ 2484120 h 6271260"/>
              <a:gd name="connsiteX64" fmla="*/ 3177540 w 3710940"/>
              <a:gd name="connsiteY64" fmla="*/ 2392680 h 6271260"/>
              <a:gd name="connsiteX65" fmla="*/ 3192780 w 3710940"/>
              <a:gd name="connsiteY65" fmla="*/ 2362200 h 6271260"/>
              <a:gd name="connsiteX66" fmla="*/ 3025140 w 3710940"/>
              <a:gd name="connsiteY66" fmla="*/ 2247900 h 6271260"/>
              <a:gd name="connsiteX67" fmla="*/ 3192780 w 3710940"/>
              <a:gd name="connsiteY67" fmla="*/ 1813560 h 6271260"/>
              <a:gd name="connsiteX68" fmla="*/ 3185160 w 3710940"/>
              <a:gd name="connsiteY68" fmla="*/ 1737360 h 6271260"/>
              <a:gd name="connsiteX69" fmla="*/ 3101340 w 3710940"/>
              <a:gd name="connsiteY69" fmla="*/ 1699260 h 6271260"/>
              <a:gd name="connsiteX70" fmla="*/ 3048000 w 3710940"/>
              <a:gd name="connsiteY70" fmla="*/ 1615440 h 6271260"/>
              <a:gd name="connsiteX71" fmla="*/ 2979420 w 3710940"/>
              <a:gd name="connsiteY71" fmla="*/ 1242060 h 6271260"/>
              <a:gd name="connsiteX72" fmla="*/ 2903220 w 3710940"/>
              <a:gd name="connsiteY72" fmla="*/ 1234440 h 6271260"/>
              <a:gd name="connsiteX73" fmla="*/ 2865120 w 3710940"/>
              <a:gd name="connsiteY73" fmla="*/ 1165860 h 6271260"/>
              <a:gd name="connsiteX74" fmla="*/ 2773680 w 3710940"/>
              <a:gd name="connsiteY74" fmla="*/ 1150620 h 6271260"/>
              <a:gd name="connsiteX75" fmla="*/ 2651760 w 3710940"/>
              <a:gd name="connsiteY75" fmla="*/ 1059180 h 6271260"/>
              <a:gd name="connsiteX76" fmla="*/ 2606040 w 3710940"/>
              <a:gd name="connsiteY76" fmla="*/ 1021080 h 6271260"/>
              <a:gd name="connsiteX77" fmla="*/ 2583180 w 3710940"/>
              <a:gd name="connsiteY77" fmla="*/ 1021080 h 6271260"/>
              <a:gd name="connsiteX78" fmla="*/ 2491740 w 3710940"/>
              <a:gd name="connsiteY78" fmla="*/ 960120 h 6271260"/>
              <a:gd name="connsiteX79" fmla="*/ 2468880 w 3710940"/>
              <a:gd name="connsiteY79" fmla="*/ 891540 h 6271260"/>
              <a:gd name="connsiteX80" fmla="*/ 2407920 w 3710940"/>
              <a:gd name="connsiteY80" fmla="*/ 845820 h 6271260"/>
              <a:gd name="connsiteX81" fmla="*/ 2415540 w 3710940"/>
              <a:gd name="connsiteY81" fmla="*/ 739140 h 6271260"/>
              <a:gd name="connsiteX82" fmla="*/ 2423160 w 3710940"/>
              <a:gd name="connsiteY82" fmla="*/ 579120 h 6271260"/>
              <a:gd name="connsiteX83" fmla="*/ 2377440 w 3710940"/>
              <a:gd name="connsiteY83" fmla="*/ 304800 h 6271260"/>
              <a:gd name="connsiteX84" fmla="*/ 2331720 w 3710940"/>
              <a:gd name="connsiteY84" fmla="*/ 53340 h 6271260"/>
              <a:gd name="connsiteX85" fmla="*/ 2225040 w 3710940"/>
              <a:gd name="connsiteY85" fmla="*/ 0 h 6271260"/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3688080 w 3710940"/>
              <a:gd name="connsiteY57" fmla="*/ 3672840 h 6271260"/>
              <a:gd name="connsiteX58" fmla="*/ 2496820 w 3710940"/>
              <a:gd name="connsiteY58" fmla="*/ 2707640 h 6271260"/>
              <a:gd name="connsiteX59" fmla="*/ 2674620 w 3710940"/>
              <a:gd name="connsiteY59" fmla="*/ 2781977 h 6271260"/>
              <a:gd name="connsiteX60" fmla="*/ 2811780 w 3710940"/>
              <a:gd name="connsiteY60" fmla="*/ 2733040 h 6271260"/>
              <a:gd name="connsiteX61" fmla="*/ 3093720 w 3710940"/>
              <a:gd name="connsiteY61" fmla="*/ 2849880 h 6271260"/>
              <a:gd name="connsiteX62" fmla="*/ 3078480 w 3710940"/>
              <a:gd name="connsiteY62" fmla="*/ 2659380 h 6271260"/>
              <a:gd name="connsiteX63" fmla="*/ 3177540 w 3710940"/>
              <a:gd name="connsiteY63" fmla="*/ 2484120 h 6271260"/>
              <a:gd name="connsiteX64" fmla="*/ 3177540 w 3710940"/>
              <a:gd name="connsiteY64" fmla="*/ 2392680 h 6271260"/>
              <a:gd name="connsiteX65" fmla="*/ 3192780 w 3710940"/>
              <a:gd name="connsiteY65" fmla="*/ 2362200 h 6271260"/>
              <a:gd name="connsiteX66" fmla="*/ 3025140 w 3710940"/>
              <a:gd name="connsiteY66" fmla="*/ 2247900 h 6271260"/>
              <a:gd name="connsiteX67" fmla="*/ 3192780 w 3710940"/>
              <a:gd name="connsiteY67" fmla="*/ 1813560 h 6271260"/>
              <a:gd name="connsiteX68" fmla="*/ 3185160 w 3710940"/>
              <a:gd name="connsiteY68" fmla="*/ 1737360 h 6271260"/>
              <a:gd name="connsiteX69" fmla="*/ 3101340 w 3710940"/>
              <a:gd name="connsiteY69" fmla="*/ 1699260 h 6271260"/>
              <a:gd name="connsiteX70" fmla="*/ 3048000 w 3710940"/>
              <a:gd name="connsiteY70" fmla="*/ 1615440 h 6271260"/>
              <a:gd name="connsiteX71" fmla="*/ 2979420 w 3710940"/>
              <a:gd name="connsiteY71" fmla="*/ 1242060 h 6271260"/>
              <a:gd name="connsiteX72" fmla="*/ 2903220 w 3710940"/>
              <a:gd name="connsiteY72" fmla="*/ 1234440 h 6271260"/>
              <a:gd name="connsiteX73" fmla="*/ 2865120 w 3710940"/>
              <a:gd name="connsiteY73" fmla="*/ 1165860 h 6271260"/>
              <a:gd name="connsiteX74" fmla="*/ 2773680 w 3710940"/>
              <a:gd name="connsiteY74" fmla="*/ 1150620 h 6271260"/>
              <a:gd name="connsiteX75" fmla="*/ 2651760 w 3710940"/>
              <a:gd name="connsiteY75" fmla="*/ 1059180 h 6271260"/>
              <a:gd name="connsiteX76" fmla="*/ 2606040 w 3710940"/>
              <a:gd name="connsiteY76" fmla="*/ 1021080 h 6271260"/>
              <a:gd name="connsiteX77" fmla="*/ 2583180 w 3710940"/>
              <a:gd name="connsiteY77" fmla="*/ 1021080 h 6271260"/>
              <a:gd name="connsiteX78" fmla="*/ 2491740 w 3710940"/>
              <a:gd name="connsiteY78" fmla="*/ 960120 h 6271260"/>
              <a:gd name="connsiteX79" fmla="*/ 2468880 w 3710940"/>
              <a:gd name="connsiteY79" fmla="*/ 891540 h 6271260"/>
              <a:gd name="connsiteX80" fmla="*/ 2407920 w 3710940"/>
              <a:gd name="connsiteY80" fmla="*/ 845820 h 6271260"/>
              <a:gd name="connsiteX81" fmla="*/ 2415540 w 3710940"/>
              <a:gd name="connsiteY81" fmla="*/ 739140 h 6271260"/>
              <a:gd name="connsiteX82" fmla="*/ 2423160 w 3710940"/>
              <a:gd name="connsiteY82" fmla="*/ 579120 h 6271260"/>
              <a:gd name="connsiteX83" fmla="*/ 2377440 w 3710940"/>
              <a:gd name="connsiteY83" fmla="*/ 304800 h 6271260"/>
              <a:gd name="connsiteX84" fmla="*/ 2331720 w 3710940"/>
              <a:gd name="connsiteY84" fmla="*/ 53340 h 6271260"/>
              <a:gd name="connsiteX85" fmla="*/ 2225040 w 3710940"/>
              <a:gd name="connsiteY85" fmla="*/ 0 h 6271260"/>
              <a:gd name="connsiteX0" fmla="*/ 2225040 w 3710940"/>
              <a:gd name="connsiteY0" fmla="*/ 0 h 6271260"/>
              <a:gd name="connsiteX1" fmla="*/ 2141220 w 3710940"/>
              <a:gd name="connsiteY1" fmla="*/ 213360 h 6271260"/>
              <a:gd name="connsiteX2" fmla="*/ 2095500 w 3710940"/>
              <a:gd name="connsiteY2" fmla="*/ 228600 h 6271260"/>
              <a:gd name="connsiteX3" fmla="*/ 2042160 w 3710940"/>
              <a:gd name="connsiteY3" fmla="*/ 350520 h 6271260"/>
              <a:gd name="connsiteX4" fmla="*/ 1821180 w 3710940"/>
              <a:gd name="connsiteY4" fmla="*/ 403860 h 6271260"/>
              <a:gd name="connsiteX5" fmla="*/ 1470660 w 3710940"/>
              <a:gd name="connsiteY5" fmla="*/ 701040 h 6271260"/>
              <a:gd name="connsiteX6" fmla="*/ 1516380 w 3710940"/>
              <a:gd name="connsiteY6" fmla="*/ 876300 h 6271260"/>
              <a:gd name="connsiteX7" fmla="*/ 1531620 w 3710940"/>
              <a:gd name="connsiteY7" fmla="*/ 1249680 h 6271260"/>
              <a:gd name="connsiteX8" fmla="*/ 1356360 w 3710940"/>
              <a:gd name="connsiteY8" fmla="*/ 1432560 h 6271260"/>
              <a:gd name="connsiteX9" fmla="*/ 937260 w 3710940"/>
              <a:gd name="connsiteY9" fmla="*/ 1516380 h 6271260"/>
              <a:gd name="connsiteX10" fmla="*/ 838200 w 3710940"/>
              <a:gd name="connsiteY10" fmla="*/ 1722120 h 6271260"/>
              <a:gd name="connsiteX11" fmla="*/ 845820 w 3710940"/>
              <a:gd name="connsiteY11" fmla="*/ 2225040 h 6271260"/>
              <a:gd name="connsiteX12" fmla="*/ 777240 w 3710940"/>
              <a:gd name="connsiteY12" fmla="*/ 2583180 h 6271260"/>
              <a:gd name="connsiteX13" fmla="*/ 1310640 w 3710940"/>
              <a:gd name="connsiteY13" fmla="*/ 2933700 h 6271260"/>
              <a:gd name="connsiteX14" fmla="*/ 1714500 w 3710940"/>
              <a:gd name="connsiteY14" fmla="*/ 3139440 h 6271260"/>
              <a:gd name="connsiteX15" fmla="*/ 1638300 w 3710940"/>
              <a:gd name="connsiteY15" fmla="*/ 3672840 h 6271260"/>
              <a:gd name="connsiteX16" fmla="*/ 1402080 w 3710940"/>
              <a:gd name="connsiteY16" fmla="*/ 4160520 h 6271260"/>
              <a:gd name="connsiteX17" fmla="*/ 1478280 w 3710940"/>
              <a:gd name="connsiteY17" fmla="*/ 4610100 h 6271260"/>
              <a:gd name="connsiteX18" fmla="*/ 1310640 w 3710940"/>
              <a:gd name="connsiteY18" fmla="*/ 4815840 h 6271260"/>
              <a:gd name="connsiteX19" fmla="*/ 609600 w 3710940"/>
              <a:gd name="connsiteY19" fmla="*/ 4983480 h 6271260"/>
              <a:gd name="connsiteX20" fmla="*/ 571500 w 3710940"/>
              <a:gd name="connsiteY20" fmla="*/ 5189220 h 6271260"/>
              <a:gd name="connsiteX21" fmla="*/ 495300 w 3710940"/>
              <a:gd name="connsiteY21" fmla="*/ 5204460 h 6271260"/>
              <a:gd name="connsiteX22" fmla="*/ 449580 w 3710940"/>
              <a:gd name="connsiteY22" fmla="*/ 5372100 h 6271260"/>
              <a:gd name="connsiteX23" fmla="*/ 396240 w 3710940"/>
              <a:gd name="connsiteY23" fmla="*/ 5425440 h 6271260"/>
              <a:gd name="connsiteX24" fmla="*/ 259080 w 3710940"/>
              <a:gd name="connsiteY24" fmla="*/ 5425440 h 6271260"/>
              <a:gd name="connsiteX25" fmla="*/ 91440 w 3710940"/>
              <a:gd name="connsiteY25" fmla="*/ 5730240 h 6271260"/>
              <a:gd name="connsiteX26" fmla="*/ 0 w 3710940"/>
              <a:gd name="connsiteY26" fmla="*/ 5783580 h 6271260"/>
              <a:gd name="connsiteX27" fmla="*/ 114300 w 3710940"/>
              <a:gd name="connsiteY27" fmla="*/ 5905500 h 6271260"/>
              <a:gd name="connsiteX28" fmla="*/ 259080 w 3710940"/>
              <a:gd name="connsiteY28" fmla="*/ 5958840 h 6271260"/>
              <a:gd name="connsiteX29" fmla="*/ 320040 w 3710940"/>
              <a:gd name="connsiteY29" fmla="*/ 6195060 h 6271260"/>
              <a:gd name="connsiteX30" fmla="*/ 457200 w 3710940"/>
              <a:gd name="connsiteY30" fmla="*/ 6187440 h 6271260"/>
              <a:gd name="connsiteX31" fmla="*/ 640080 w 3710940"/>
              <a:gd name="connsiteY31" fmla="*/ 6263640 h 6271260"/>
              <a:gd name="connsiteX32" fmla="*/ 1005840 w 3710940"/>
              <a:gd name="connsiteY32" fmla="*/ 6179820 h 6271260"/>
              <a:gd name="connsiteX33" fmla="*/ 1097280 w 3710940"/>
              <a:gd name="connsiteY33" fmla="*/ 6233160 h 6271260"/>
              <a:gd name="connsiteX34" fmla="*/ 1325880 w 3710940"/>
              <a:gd name="connsiteY34" fmla="*/ 6187440 h 6271260"/>
              <a:gd name="connsiteX35" fmla="*/ 1371600 w 3710940"/>
              <a:gd name="connsiteY35" fmla="*/ 6080760 h 6271260"/>
              <a:gd name="connsiteX36" fmla="*/ 1584960 w 3710940"/>
              <a:gd name="connsiteY36" fmla="*/ 6111240 h 6271260"/>
              <a:gd name="connsiteX37" fmla="*/ 1699260 w 3710940"/>
              <a:gd name="connsiteY37" fmla="*/ 6271260 h 6271260"/>
              <a:gd name="connsiteX38" fmla="*/ 1943100 w 3710940"/>
              <a:gd name="connsiteY38" fmla="*/ 6156960 h 6271260"/>
              <a:gd name="connsiteX39" fmla="*/ 1912620 w 3710940"/>
              <a:gd name="connsiteY39" fmla="*/ 6027420 h 6271260"/>
              <a:gd name="connsiteX40" fmla="*/ 1996440 w 3710940"/>
              <a:gd name="connsiteY40" fmla="*/ 5814060 h 6271260"/>
              <a:gd name="connsiteX41" fmla="*/ 2156460 w 3710940"/>
              <a:gd name="connsiteY41" fmla="*/ 5821680 h 6271260"/>
              <a:gd name="connsiteX42" fmla="*/ 2514600 w 3710940"/>
              <a:gd name="connsiteY42" fmla="*/ 5638800 h 6271260"/>
              <a:gd name="connsiteX43" fmla="*/ 2506980 w 3710940"/>
              <a:gd name="connsiteY43" fmla="*/ 5585460 h 6271260"/>
              <a:gd name="connsiteX44" fmla="*/ 2613660 w 3710940"/>
              <a:gd name="connsiteY44" fmla="*/ 5554980 h 6271260"/>
              <a:gd name="connsiteX45" fmla="*/ 2606040 w 3710940"/>
              <a:gd name="connsiteY45" fmla="*/ 5394960 h 6271260"/>
              <a:gd name="connsiteX46" fmla="*/ 2887980 w 3710940"/>
              <a:gd name="connsiteY46" fmla="*/ 5189220 h 6271260"/>
              <a:gd name="connsiteX47" fmla="*/ 3131820 w 3710940"/>
              <a:gd name="connsiteY47" fmla="*/ 5334000 h 6271260"/>
              <a:gd name="connsiteX48" fmla="*/ 3131820 w 3710940"/>
              <a:gd name="connsiteY48" fmla="*/ 4998720 h 6271260"/>
              <a:gd name="connsiteX49" fmla="*/ 3032760 w 3710940"/>
              <a:gd name="connsiteY49" fmla="*/ 4869180 h 6271260"/>
              <a:gd name="connsiteX50" fmla="*/ 2971800 w 3710940"/>
              <a:gd name="connsiteY50" fmla="*/ 4754880 h 6271260"/>
              <a:gd name="connsiteX51" fmla="*/ 2811780 w 3710940"/>
              <a:gd name="connsiteY51" fmla="*/ 4457700 h 6271260"/>
              <a:gd name="connsiteX52" fmla="*/ 2720340 w 3710940"/>
              <a:gd name="connsiteY52" fmla="*/ 4335780 h 6271260"/>
              <a:gd name="connsiteX53" fmla="*/ 2727960 w 3710940"/>
              <a:gd name="connsiteY53" fmla="*/ 4297680 h 6271260"/>
              <a:gd name="connsiteX54" fmla="*/ 3070860 w 3710940"/>
              <a:gd name="connsiteY54" fmla="*/ 4145280 h 6271260"/>
              <a:gd name="connsiteX55" fmla="*/ 3215640 w 3710940"/>
              <a:gd name="connsiteY55" fmla="*/ 3985260 h 6271260"/>
              <a:gd name="connsiteX56" fmla="*/ 3710940 w 3710940"/>
              <a:gd name="connsiteY56" fmla="*/ 3810000 h 6271260"/>
              <a:gd name="connsiteX57" fmla="*/ 2204720 w 3710940"/>
              <a:gd name="connsiteY57" fmla="*/ 2641600 h 6271260"/>
              <a:gd name="connsiteX58" fmla="*/ 2496820 w 3710940"/>
              <a:gd name="connsiteY58" fmla="*/ 2707640 h 6271260"/>
              <a:gd name="connsiteX59" fmla="*/ 2674620 w 3710940"/>
              <a:gd name="connsiteY59" fmla="*/ 2781977 h 6271260"/>
              <a:gd name="connsiteX60" fmla="*/ 2811780 w 3710940"/>
              <a:gd name="connsiteY60" fmla="*/ 2733040 h 6271260"/>
              <a:gd name="connsiteX61" fmla="*/ 3093720 w 3710940"/>
              <a:gd name="connsiteY61" fmla="*/ 2849880 h 6271260"/>
              <a:gd name="connsiteX62" fmla="*/ 3078480 w 3710940"/>
              <a:gd name="connsiteY62" fmla="*/ 2659380 h 6271260"/>
              <a:gd name="connsiteX63" fmla="*/ 3177540 w 3710940"/>
              <a:gd name="connsiteY63" fmla="*/ 2484120 h 6271260"/>
              <a:gd name="connsiteX64" fmla="*/ 3177540 w 3710940"/>
              <a:gd name="connsiteY64" fmla="*/ 2392680 h 6271260"/>
              <a:gd name="connsiteX65" fmla="*/ 3192780 w 3710940"/>
              <a:gd name="connsiteY65" fmla="*/ 2362200 h 6271260"/>
              <a:gd name="connsiteX66" fmla="*/ 3025140 w 3710940"/>
              <a:gd name="connsiteY66" fmla="*/ 2247900 h 6271260"/>
              <a:gd name="connsiteX67" fmla="*/ 3192780 w 3710940"/>
              <a:gd name="connsiteY67" fmla="*/ 1813560 h 6271260"/>
              <a:gd name="connsiteX68" fmla="*/ 3185160 w 3710940"/>
              <a:gd name="connsiteY68" fmla="*/ 1737360 h 6271260"/>
              <a:gd name="connsiteX69" fmla="*/ 3101340 w 3710940"/>
              <a:gd name="connsiteY69" fmla="*/ 1699260 h 6271260"/>
              <a:gd name="connsiteX70" fmla="*/ 3048000 w 3710940"/>
              <a:gd name="connsiteY70" fmla="*/ 1615440 h 6271260"/>
              <a:gd name="connsiteX71" fmla="*/ 2979420 w 3710940"/>
              <a:gd name="connsiteY71" fmla="*/ 1242060 h 6271260"/>
              <a:gd name="connsiteX72" fmla="*/ 2903220 w 3710940"/>
              <a:gd name="connsiteY72" fmla="*/ 1234440 h 6271260"/>
              <a:gd name="connsiteX73" fmla="*/ 2865120 w 3710940"/>
              <a:gd name="connsiteY73" fmla="*/ 1165860 h 6271260"/>
              <a:gd name="connsiteX74" fmla="*/ 2773680 w 3710940"/>
              <a:gd name="connsiteY74" fmla="*/ 1150620 h 6271260"/>
              <a:gd name="connsiteX75" fmla="*/ 2651760 w 3710940"/>
              <a:gd name="connsiteY75" fmla="*/ 1059180 h 6271260"/>
              <a:gd name="connsiteX76" fmla="*/ 2606040 w 3710940"/>
              <a:gd name="connsiteY76" fmla="*/ 1021080 h 6271260"/>
              <a:gd name="connsiteX77" fmla="*/ 2583180 w 3710940"/>
              <a:gd name="connsiteY77" fmla="*/ 1021080 h 6271260"/>
              <a:gd name="connsiteX78" fmla="*/ 2491740 w 3710940"/>
              <a:gd name="connsiteY78" fmla="*/ 960120 h 6271260"/>
              <a:gd name="connsiteX79" fmla="*/ 2468880 w 3710940"/>
              <a:gd name="connsiteY79" fmla="*/ 891540 h 6271260"/>
              <a:gd name="connsiteX80" fmla="*/ 2407920 w 3710940"/>
              <a:gd name="connsiteY80" fmla="*/ 845820 h 6271260"/>
              <a:gd name="connsiteX81" fmla="*/ 2415540 w 3710940"/>
              <a:gd name="connsiteY81" fmla="*/ 739140 h 6271260"/>
              <a:gd name="connsiteX82" fmla="*/ 2423160 w 3710940"/>
              <a:gd name="connsiteY82" fmla="*/ 579120 h 6271260"/>
              <a:gd name="connsiteX83" fmla="*/ 2377440 w 3710940"/>
              <a:gd name="connsiteY83" fmla="*/ 304800 h 6271260"/>
              <a:gd name="connsiteX84" fmla="*/ 2331720 w 3710940"/>
              <a:gd name="connsiteY84" fmla="*/ 53340 h 6271260"/>
              <a:gd name="connsiteX85" fmla="*/ 2225040 w 3710940"/>
              <a:gd name="connsiteY85" fmla="*/ 0 h 6271260"/>
              <a:gd name="connsiteX0" fmla="*/ 2225040 w 3215640"/>
              <a:gd name="connsiteY0" fmla="*/ 0 h 6271260"/>
              <a:gd name="connsiteX1" fmla="*/ 2141220 w 3215640"/>
              <a:gd name="connsiteY1" fmla="*/ 213360 h 6271260"/>
              <a:gd name="connsiteX2" fmla="*/ 2095500 w 3215640"/>
              <a:gd name="connsiteY2" fmla="*/ 228600 h 6271260"/>
              <a:gd name="connsiteX3" fmla="*/ 2042160 w 3215640"/>
              <a:gd name="connsiteY3" fmla="*/ 350520 h 6271260"/>
              <a:gd name="connsiteX4" fmla="*/ 1821180 w 3215640"/>
              <a:gd name="connsiteY4" fmla="*/ 403860 h 6271260"/>
              <a:gd name="connsiteX5" fmla="*/ 1470660 w 3215640"/>
              <a:gd name="connsiteY5" fmla="*/ 701040 h 6271260"/>
              <a:gd name="connsiteX6" fmla="*/ 1516380 w 3215640"/>
              <a:gd name="connsiteY6" fmla="*/ 876300 h 6271260"/>
              <a:gd name="connsiteX7" fmla="*/ 1531620 w 3215640"/>
              <a:gd name="connsiteY7" fmla="*/ 1249680 h 6271260"/>
              <a:gd name="connsiteX8" fmla="*/ 1356360 w 3215640"/>
              <a:gd name="connsiteY8" fmla="*/ 1432560 h 6271260"/>
              <a:gd name="connsiteX9" fmla="*/ 937260 w 3215640"/>
              <a:gd name="connsiteY9" fmla="*/ 1516380 h 6271260"/>
              <a:gd name="connsiteX10" fmla="*/ 838200 w 3215640"/>
              <a:gd name="connsiteY10" fmla="*/ 1722120 h 6271260"/>
              <a:gd name="connsiteX11" fmla="*/ 845820 w 3215640"/>
              <a:gd name="connsiteY11" fmla="*/ 2225040 h 6271260"/>
              <a:gd name="connsiteX12" fmla="*/ 777240 w 3215640"/>
              <a:gd name="connsiteY12" fmla="*/ 2583180 h 6271260"/>
              <a:gd name="connsiteX13" fmla="*/ 1310640 w 3215640"/>
              <a:gd name="connsiteY13" fmla="*/ 2933700 h 6271260"/>
              <a:gd name="connsiteX14" fmla="*/ 1714500 w 3215640"/>
              <a:gd name="connsiteY14" fmla="*/ 3139440 h 6271260"/>
              <a:gd name="connsiteX15" fmla="*/ 1638300 w 3215640"/>
              <a:gd name="connsiteY15" fmla="*/ 3672840 h 6271260"/>
              <a:gd name="connsiteX16" fmla="*/ 1402080 w 3215640"/>
              <a:gd name="connsiteY16" fmla="*/ 4160520 h 6271260"/>
              <a:gd name="connsiteX17" fmla="*/ 1478280 w 3215640"/>
              <a:gd name="connsiteY17" fmla="*/ 4610100 h 6271260"/>
              <a:gd name="connsiteX18" fmla="*/ 1310640 w 3215640"/>
              <a:gd name="connsiteY18" fmla="*/ 4815840 h 6271260"/>
              <a:gd name="connsiteX19" fmla="*/ 609600 w 3215640"/>
              <a:gd name="connsiteY19" fmla="*/ 4983480 h 6271260"/>
              <a:gd name="connsiteX20" fmla="*/ 571500 w 3215640"/>
              <a:gd name="connsiteY20" fmla="*/ 5189220 h 6271260"/>
              <a:gd name="connsiteX21" fmla="*/ 495300 w 3215640"/>
              <a:gd name="connsiteY21" fmla="*/ 5204460 h 6271260"/>
              <a:gd name="connsiteX22" fmla="*/ 449580 w 3215640"/>
              <a:gd name="connsiteY22" fmla="*/ 5372100 h 6271260"/>
              <a:gd name="connsiteX23" fmla="*/ 396240 w 3215640"/>
              <a:gd name="connsiteY23" fmla="*/ 5425440 h 6271260"/>
              <a:gd name="connsiteX24" fmla="*/ 259080 w 3215640"/>
              <a:gd name="connsiteY24" fmla="*/ 5425440 h 6271260"/>
              <a:gd name="connsiteX25" fmla="*/ 91440 w 3215640"/>
              <a:gd name="connsiteY25" fmla="*/ 5730240 h 6271260"/>
              <a:gd name="connsiteX26" fmla="*/ 0 w 3215640"/>
              <a:gd name="connsiteY26" fmla="*/ 5783580 h 6271260"/>
              <a:gd name="connsiteX27" fmla="*/ 114300 w 3215640"/>
              <a:gd name="connsiteY27" fmla="*/ 5905500 h 6271260"/>
              <a:gd name="connsiteX28" fmla="*/ 259080 w 3215640"/>
              <a:gd name="connsiteY28" fmla="*/ 5958840 h 6271260"/>
              <a:gd name="connsiteX29" fmla="*/ 320040 w 3215640"/>
              <a:gd name="connsiteY29" fmla="*/ 6195060 h 6271260"/>
              <a:gd name="connsiteX30" fmla="*/ 457200 w 3215640"/>
              <a:gd name="connsiteY30" fmla="*/ 6187440 h 6271260"/>
              <a:gd name="connsiteX31" fmla="*/ 640080 w 3215640"/>
              <a:gd name="connsiteY31" fmla="*/ 6263640 h 6271260"/>
              <a:gd name="connsiteX32" fmla="*/ 1005840 w 3215640"/>
              <a:gd name="connsiteY32" fmla="*/ 6179820 h 6271260"/>
              <a:gd name="connsiteX33" fmla="*/ 1097280 w 3215640"/>
              <a:gd name="connsiteY33" fmla="*/ 6233160 h 6271260"/>
              <a:gd name="connsiteX34" fmla="*/ 1325880 w 3215640"/>
              <a:gd name="connsiteY34" fmla="*/ 6187440 h 6271260"/>
              <a:gd name="connsiteX35" fmla="*/ 1371600 w 3215640"/>
              <a:gd name="connsiteY35" fmla="*/ 6080760 h 6271260"/>
              <a:gd name="connsiteX36" fmla="*/ 1584960 w 3215640"/>
              <a:gd name="connsiteY36" fmla="*/ 6111240 h 6271260"/>
              <a:gd name="connsiteX37" fmla="*/ 1699260 w 3215640"/>
              <a:gd name="connsiteY37" fmla="*/ 6271260 h 6271260"/>
              <a:gd name="connsiteX38" fmla="*/ 1943100 w 3215640"/>
              <a:gd name="connsiteY38" fmla="*/ 6156960 h 6271260"/>
              <a:gd name="connsiteX39" fmla="*/ 1912620 w 3215640"/>
              <a:gd name="connsiteY39" fmla="*/ 6027420 h 6271260"/>
              <a:gd name="connsiteX40" fmla="*/ 1996440 w 3215640"/>
              <a:gd name="connsiteY40" fmla="*/ 5814060 h 6271260"/>
              <a:gd name="connsiteX41" fmla="*/ 2156460 w 3215640"/>
              <a:gd name="connsiteY41" fmla="*/ 5821680 h 6271260"/>
              <a:gd name="connsiteX42" fmla="*/ 2514600 w 3215640"/>
              <a:gd name="connsiteY42" fmla="*/ 5638800 h 6271260"/>
              <a:gd name="connsiteX43" fmla="*/ 2506980 w 3215640"/>
              <a:gd name="connsiteY43" fmla="*/ 5585460 h 6271260"/>
              <a:gd name="connsiteX44" fmla="*/ 2613660 w 3215640"/>
              <a:gd name="connsiteY44" fmla="*/ 5554980 h 6271260"/>
              <a:gd name="connsiteX45" fmla="*/ 2606040 w 3215640"/>
              <a:gd name="connsiteY45" fmla="*/ 5394960 h 6271260"/>
              <a:gd name="connsiteX46" fmla="*/ 2887980 w 3215640"/>
              <a:gd name="connsiteY46" fmla="*/ 5189220 h 6271260"/>
              <a:gd name="connsiteX47" fmla="*/ 3131820 w 3215640"/>
              <a:gd name="connsiteY47" fmla="*/ 5334000 h 6271260"/>
              <a:gd name="connsiteX48" fmla="*/ 3131820 w 3215640"/>
              <a:gd name="connsiteY48" fmla="*/ 4998720 h 6271260"/>
              <a:gd name="connsiteX49" fmla="*/ 3032760 w 3215640"/>
              <a:gd name="connsiteY49" fmla="*/ 4869180 h 6271260"/>
              <a:gd name="connsiteX50" fmla="*/ 2971800 w 3215640"/>
              <a:gd name="connsiteY50" fmla="*/ 4754880 h 6271260"/>
              <a:gd name="connsiteX51" fmla="*/ 2811780 w 3215640"/>
              <a:gd name="connsiteY51" fmla="*/ 4457700 h 6271260"/>
              <a:gd name="connsiteX52" fmla="*/ 2720340 w 3215640"/>
              <a:gd name="connsiteY52" fmla="*/ 4335780 h 6271260"/>
              <a:gd name="connsiteX53" fmla="*/ 2727960 w 3215640"/>
              <a:gd name="connsiteY53" fmla="*/ 4297680 h 6271260"/>
              <a:gd name="connsiteX54" fmla="*/ 3070860 w 3215640"/>
              <a:gd name="connsiteY54" fmla="*/ 4145280 h 6271260"/>
              <a:gd name="connsiteX55" fmla="*/ 3215640 w 3215640"/>
              <a:gd name="connsiteY55" fmla="*/ 3985260 h 6271260"/>
              <a:gd name="connsiteX56" fmla="*/ 1785620 w 3215640"/>
              <a:gd name="connsiteY56" fmla="*/ 2814320 h 6271260"/>
              <a:gd name="connsiteX57" fmla="*/ 2204720 w 3215640"/>
              <a:gd name="connsiteY57" fmla="*/ 2641600 h 6271260"/>
              <a:gd name="connsiteX58" fmla="*/ 2496820 w 3215640"/>
              <a:gd name="connsiteY58" fmla="*/ 2707640 h 6271260"/>
              <a:gd name="connsiteX59" fmla="*/ 2674620 w 3215640"/>
              <a:gd name="connsiteY59" fmla="*/ 2781977 h 6271260"/>
              <a:gd name="connsiteX60" fmla="*/ 2811780 w 3215640"/>
              <a:gd name="connsiteY60" fmla="*/ 2733040 h 6271260"/>
              <a:gd name="connsiteX61" fmla="*/ 3093720 w 3215640"/>
              <a:gd name="connsiteY61" fmla="*/ 2849880 h 6271260"/>
              <a:gd name="connsiteX62" fmla="*/ 3078480 w 3215640"/>
              <a:gd name="connsiteY62" fmla="*/ 2659380 h 6271260"/>
              <a:gd name="connsiteX63" fmla="*/ 3177540 w 3215640"/>
              <a:gd name="connsiteY63" fmla="*/ 2484120 h 6271260"/>
              <a:gd name="connsiteX64" fmla="*/ 3177540 w 3215640"/>
              <a:gd name="connsiteY64" fmla="*/ 2392680 h 6271260"/>
              <a:gd name="connsiteX65" fmla="*/ 3192780 w 3215640"/>
              <a:gd name="connsiteY65" fmla="*/ 2362200 h 6271260"/>
              <a:gd name="connsiteX66" fmla="*/ 3025140 w 3215640"/>
              <a:gd name="connsiteY66" fmla="*/ 2247900 h 6271260"/>
              <a:gd name="connsiteX67" fmla="*/ 3192780 w 3215640"/>
              <a:gd name="connsiteY67" fmla="*/ 1813560 h 6271260"/>
              <a:gd name="connsiteX68" fmla="*/ 3185160 w 3215640"/>
              <a:gd name="connsiteY68" fmla="*/ 1737360 h 6271260"/>
              <a:gd name="connsiteX69" fmla="*/ 3101340 w 3215640"/>
              <a:gd name="connsiteY69" fmla="*/ 1699260 h 6271260"/>
              <a:gd name="connsiteX70" fmla="*/ 3048000 w 3215640"/>
              <a:gd name="connsiteY70" fmla="*/ 1615440 h 6271260"/>
              <a:gd name="connsiteX71" fmla="*/ 2979420 w 3215640"/>
              <a:gd name="connsiteY71" fmla="*/ 1242060 h 6271260"/>
              <a:gd name="connsiteX72" fmla="*/ 2903220 w 3215640"/>
              <a:gd name="connsiteY72" fmla="*/ 1234440 h 6271260"/>
              <a:gd name="connsiteX73" fmla="*/ 2865120 w 3215640"/>
              <a:gd name="connsiteY73" fmla="*/ 1165860 h 6271260"/>
              <a:gd name="connsiteX74" fmla="*/ 2773680 w 3215640"/>
              <a:gd name="connsiteY74" fmla="*/ 1150620 h 6271260"/>
              <a:gd name="connsiteX75" fmla="*/ 2651760 w 3215640"/>
              <a:gd name="connsiteY75" fmla="*/ 1059180 h 6271260"/>
              <a:gd name="connsiteX76" fmla="*/ 2606040 w 3215640"/>
              <a:gd name="connsiteY76" fmla="*/ 1021080 h 6271260"/>
              <a:gd name="connsiteX77" fmla="*/ 2583180 w 3215640"/>
              <a:gd name="connsiteY77" fmla="*/ 1021080 h 6271260"/>
              <a:gd name="connsiteX78" fmla="*/ 2491740 w 3215640"/>
              <a:gd name="connsiteY78" fmla="*/ 960120 h 6271260"/>
              <a:gd name="connsiteX79" fmla="*/ 2468880 w 3215640"/>
              <a:gd name="connsiteY79" fmla="*/ 891540 h 6271260"/>
              <a:gd name="connsiteX80" fmla="*/ 2407920 w 3215640"/>
              <a:gd name="connsiteY80" fmla="*/ 845820 h 6271260"/>
              <a:gd name="connsiteX81" fmla="*/ 2415540 w 3215640"/>
              <a:gd name="connsiteY81" fmla="*/ 739140 h 6271260"/>
              <a:gd name="connsiteX82" fmla="*/ 2423160 w 3215640"/>
              <a:gd name="connsiteY82" fmla="*/ 579120 h 6271260"/>
              <a:gd name="connsiteX83" fmla="*/ 2377440 w 3215640"/>
              <a:gd name="connsiteY83" fmla="*/ 304800 h 6271260"/>
              <a:gd name="connsiteX84" fmla="*/ 2331720 w 3215640"/>
              <a:gd name="connsiteY84" fmla="*/ 53340 h 6271260"/>
              <a:gd name="connsiteX85" fmla="*/ 2225040 w 321564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2727960 w 3192780"/>
              <a:gd name="connsiteY53" fmla="*/ 4297680 h 6271260"/>
              <a:gd name="connsiteX54" fmla="*/ 3070860 w 3192780"/>
              <a:gd name="connsiteY54" fmla="*/ 4145280 h 6271260"/>
              <a:gd name="connsiteX55" fmla="*/ 1823720 w 3192780"/>
              <a:gd name="connsiteY55" fmla="*/ 297942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2727960 w 3192780"/>
              <a:gd name="connsiteY53" fmla="*/ 4297680 h 6271260"/>
              <a:gd name="connsiteX54" fmla="*/ 2110740 w 3192780"/>
              <a:gd name="connsiteY54" fmla="*/ 2976880 h 6271260"/>
              <a:gd name="connsiteX55" fmla="*/ 1823720 w 3192780"/>
              <a:gd name="connsiteY55" fmla="*/ 297942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2727960 w 3192780"/>
              <a:gd name="connsiteY53" fmla="*/ 4297680 h 6271260"/>
              <a:gd name="connsiteX54" fmla="*/ 2110740 w 3192780"/>
              <a:gd name="connsiteY54" fmla="*/ 297688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2727960 w 3192780"/>
              <a:gd name="connsiteY53" fmla="*/ 4297680 h 6271260"/>
              <a:gd name="connsiteX54" fmla="*/ 2039620 w 3192780"/>
              <a:gd name="connsiteY54" fmla="*/ 295656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2727960 w 3192780"/>
              <a:gd name="connsiteY53" fmla="*/ 429768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2727960 w 3192780"/>
              <a:gd name="connsiteY53" fmla="*/ 429768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720340 w 3192780"/>
              <a:gd name="connsiteY52" fmla="*/ 433578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811780 w 3192780"/>
              <a:gd name="connsiteY51" fmla="*/ 44577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136140 w 3192780"/>
              <a:gd name="connsiteY51" fmla="*/ 408686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971800 w 3192780"/>
              <a:gd name="connsiteY50" fmla="*/ 475488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3032760 w 3192780"/>
              <a:gd name="connsiteY49" fmla="*/ 486918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3131820 w 3192780"/>
              <a:gd name="connsiteY48" fmla="*/ 4998720 h 6271260"/>
              <a:gd name="connsiteX49" fmla="*/ 2148840 w 3192780"/>
              <a:gd name="connsiteY49" fmla="*/ 452882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887980 w 3192780"/>
              <a:gd name="connsiteY46" fmla="*/ 5189220 h 6271260"/>
              <a:gd name="connsiteX47" fmla="*/ 3131820 w 3192780"/>
              <a:gd name="connsiteY47" fmla="*/ 5334000 h 6271260"/>
              <a:gd name="connsiteX48" fmla="*/ 2303780 w 3192780"/>
              <a:gd name="connsiteY48" fmla="*/ 4815840 h 6271260"/>
              <a:gd name="connsiteX49" fmla="*/ 2148840 w 3192780"/>
              <a:gd name="connsiteY49" fmla="*/ 452882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547620 w 3192780"/>
              <a:gd name="connsiteY46" fmla="*/ 4782820 h 6271260"/>
              <a:gd name="connsiteX47" fmla="*/ 3131820 w 3192780"/>
              <a:gd name="connsiteY47" fmla="*/ 5334000 h 6271260"/>
              <a:gd name="connsiteX48" fmla="*/ 2303780 w 3192780"/>
              <a:gd name="connsiteY48" fmla="*/ 4815840 h 6271260"/>
              <a:gd name="connsiteX49" fmla="*/ 2148840 w 3192780"/>
              <a:gd name="connsiteY49" fmla="*/ 452882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3050540 w 3192780"/>
              <a:gd name="connsiteY46" fmla="*/ 5539740 h 6271260"/>
              <a:gd name="connsiteX47" fmla="*/ 3131820 w 3192780"/>
              <a:gd name="connsiteY47" fmla="*/ 5334000 h 6271260"/>
              <a:gd name="connsiteX48" fmla="*/ 2303780 w 3192780"/>
              <a:gd name="connsiteY48" fmla="*/ 4815840 h 6271260"/>
              <a:gd name="connsiteX49" fmla="*/ 2148840 w 3192780"/>
              <a:gd name="connsiteY49" fmla="*/ 452882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3050540 w 3192780"/>
              <a:gd name="connsiteY46" fmla="*/ 5539740 h 6271260"/>
              <a:gd name="connsiteX47" fmla="*/ 2476500 w 3192780"/>
              <a:gd name="connsiteY47" fmla="*/ 4937760 h 6271260"/>
              <a:gd name="connsiteX48" fmla="*/ 2303780 w 3192780"/>
              <a:gd name="connsiteY48" fmla="*/ 4815840 h 6271260"/>
              <a:gd name="connsiteX49" fmla="*/ 2148840 w 3192780"/>
              <a:gd name="connsiteY49" fmla="*/ 452882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730500 w 3192780"/>
              <a:gd name="connsiteY46" fmla="*/ 4879340 h 6271260"/>
              <a:gd name="connsiteX47" fmla="*/ 2476500 w 3192780"/>
              <a:gd name="connsiteY47" fmla="*/ 4937760 h 6271260"/>
              <a:gd name="connsiteX48" fmla="*/ 2303780 w 3192780"/>
              <a:gd name="connsiteY48" fmla="*/ 4815840 h 6271260"/>
              <a:gd name="connsiteX49" fmla="*/ 2148840 w 3192780"/>
              <a:gd name="connsiteY49" fmla="*/ 4528820 h 6271260"/>
              <a:gd name="connsiteX50" fmla="*/ 2077720 w 3192780"/>
              <a:gd name="connsiteY50" fmla="*/ 4089400 h 6271260"/>
              <a:gd name="connsiteX51" fmla="*/ 2181860 w 3192780"/>
              <a:gd name="connsiteY51" fmla="*/ 4000500 h 6271260"/>
              <a:gd name="connsiteX52" fmla="*/ 2217420 w 3192780"/>
              <a:gd name="connsiteY52" fmla="*/ 3761740 h 6271260"/>
              <a:gd name="connsiteX53" fmla="*/ 1986280 w 3192780"/>
              <a:gd name="connsiteY53" fmla="*/ 3413760 h 6271260"/>
              <a:gd name="connsiteX54" fmla="*/ 1907540 w 3192780"/>
              <a:gd name="connsiteY54" fmla="*/ 3124200 h 6271260"/>
              <a:gd name="connsiteX55" fmla="*/ 1798320 w 3192780"/>
              <a:gd name="connsiteY55" fmla="*/ 2948940 h 6271260"/>
              <a:gd name="connsiteX56" fmla="*/ 1785620 w 3192780"/>
              <a:gd name="connsiteY56" fmla="*/ 2814320 h 6271260"/>
              <a:gd name="connsiteX57" fmla="*/ 2204720 w 3192780"/>
              <a:gd name="connsiteY57" fmla="*/ 2641600 h 6271260"/>
              <a:gd name="connsiteX58" fmla="*/ 2496820 w 3192780"/>
              <a:gd name="connsiteY58" fmla="*/ 2707640 h 6271260"/>
              <a:gd name="connsiteX59" fmla="*/ 2674620 w 3192780"/>
              <a:gd name="connsiteY59" fmla="*/ 2781977 h 6271260"/>
              <a:gd name="connsiteX60" fmla="*/ 2811780 w 3192780"/>
              <a:gd name="connsiteY60" fmla="*/ 2733040 h 6271260"/>
              <a:gd name="connsiteX61" fmla="*/ 3093720 w 3192780"/>
              <a:gd name="connsiteY61" fmla="*/ 2849880 h 6271260"/>
              <a:gd name="connsiteX62" fmla="*/ 3078480 w 3192780"/>
              <a:gd name="connsiteY62" fmla="*/ 2659380 h 6271260"/>
              <a:gd name="connsiteX63" fmla="*/ 3177540 w 3192780"/>
              <a:gd name="connsiteY63" fmla="*/ 2484120 h 6271260"/>
              <a:gd name="connsiteX64" fmla="*/ 3177540 w 3192780"/>
              <a:gd name="connsiteY64" fmla="*/ 2392680 h 6271260"/>
              <a:gd name="connsiteX65" fmla="*/ 3192780 w 3192780"/>
              <a:gd name="connsiteY65" fmla="*/ 2362200 h 6271260"/>
              <a:gd name="connsiteX66" fmla="*/ 3025140 w 3192780"/>
              <a:gd name="connsiteY66" fmla="*/ 2247900 h 6271260"/>
              <a:gd name="connsiteX67" fmla="*/ 3192780 w 3192780"/>
              <a:gd name="connsiteY67" fmla="*/ 1813560 h 6271260"/>
              <a:gd name="connsiteX68" fmla="*/ 3185160 w 3192780"/>
              <a:gd name="connsiteY68" fmla="*/ 1737360 h 6271260"/>
              <a:gd name="connsiteX69" fmla="*/ 3101340 w 3192780"/>
              <a:gd name="connsiteY69" fmla="*/ 1699260 h 6271260"/>
              <a:gd name="connsiteX70" fmla="*/ 3048000 w 3192780"/>
              <a:gd name="connsiteY70" fmla="*/ 1615440 h 6271260"/>
              <a:gd name="connsiteX71" fmla="*/ 2979420 w 3192780"/>
              <a:gd name="connsiteY71" fmla="*/ 1242060 h 6271260"/>
              <a:gd name="connsiteX72" fmla="*/ 2903220 w 3192780"/>
              <a:gd name="connsiteY72" fmla="*/ 1234440 h 6271260"/>
              <a:gd name="connsiteX73" fmla="*/ 2865120 w 3192780"/>
              <a:gd name="connsiteY73" fmla="*/ 1165860 h 6271260"/>
              <a:gd name="connsiteX74" fmla="*/ 2773680 w 3192780"/>
              <a:gd name="connsiteY74" fmla="*/ 1150620 h 6271260"/>
              <a:gd name="connsiteX75" fmla="*/ 2651760 w 3192780"/>
              <a:gd name="connsiteY75" fmla="*/ 1059180 h 6271260"/>
              <a:gd name="connsiteX76" fmla="*/ 2606040 w 3192780"/>
              <a:gd name="connsiteY76" fmla="*/ 1021080 h 6271260"/>
              <a:gd name="connsiteX77" fmla="*/ 2583180 w 3192780"/>
              <a:gd name="connsiteY77" fmla="*/ 1021080 h 6271260"/>
              <a:gd name="connsiteX78" fmla="*/ 2491740 w 3192780"/>
              <a:gd name="connsiteY78" fmla="*/ 960120 h 6271260"/>
              <a:gd name="connsiteX79" fmla="*/ 2468880 w 3192780"/>
              <a:gd name="connsiteY79" fmla="*/ 891540 h 6271260"/>
              <a:gd name="connsiteX80" fmla="*/ 2407920 w 3192780"/>
              <a:gd name="connsiteY80" fmla="*/ 845820 h 6271260"/>
              <a:gd name="connsiteX81" fmla="*/ 2415540 w 3192780"/>
              <a:gd name="connsiteY81" fmla="*/ 739140 h 6271260"/>
              <a:gd name="connsiteX82" fmla="*/ 2423160 w 3192780"/>
              <a:gd name="connsiteY82" fmla="*/ 579120 h 6271260"/>
              <a:gd name="connsiteX83" fmla="*/ 2377440 w 3192780"/>
              <a:gd name="connsiteY83" fmla="*/ 304800 h 6271260"/>
              <a:gd name="connsiteX84" fmla="*/ 2331720 w 3192780"/>
              <a:gd name="connsiteY84" fmla="*/ 53340 h 6271260"/>
              <a:gd name="connsiteX85" fmla="*/ 2225040 w 3192780"/>
              <a:gd name="connsiteY85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730500 w 3192780"/>
              <a:gd name="connsiteY46" fmla="*/ 4879340 h 6271260"/>
              <a:gd name="connsiteX47" fmla="*/ 2694940 w 3192780"/>
              <a:gd name="connsiteY47" fmla="*/ 5052737 h 6271260"/>
              <a:gd name="connsiteX48" fmla="*/ 2476500 w 3192780"/>
              <a:gd name="connsiteY48" fmla="*/ 4937760 h 6271260"/>
              <a:gd name="connsiteX49" fmla="*/ 2303780 w 3192780"/>
              <a:gd name="connsiteY49" fmla="*/ 4815840 h 6271260"/>
              <a:gd name="connsiteX50" fmla="*/ 2148840 w 3192780"/>
              <a:gd name="connsiteY50" fmla="*/ 4528820 h 6271260"/>
              <a:gd name="connsiteX51" fmla="*/ 2077720 w 3192780"/>
              <a:gd name="connsiteY51" fmla="*/ 4089400 h 6271260"/>
              <a:gd name="connsiteX52" fmla="*/ 2181860 w 3192780"/>
              <a:gd name="connsiteY52" fmla="*/ 4000500 h 6271260"/>
              <a:gd name="connsiteX53" fmla="*/ 2217420 w 3192780"/>
              <a:gd name="connsiteY53" fmla="*/ 3761740 h 6271260"/>
              <a:gd name="connsiteX54" fmla="*/ 1986280 w 3192780"/>
              <a:gd name="connsiteY54" fmla="*/ 3413760 h 6271260"/>
              <a:gd name="connsiteX55" fmla="*/ 1907540 w 3192780"/>
              <a:gd name="connsiteY55" fmla="*/ 3124200 h 6271260"/>
              <a:gd name="connsiteX56" fmla="*/ 1798320 w 3192780"/>
              <a:gd name="connsiteY56" fmla="*/ 2948940 h 6271260"/>
              <a:gd name="connsiteX57" fmla="*/ 1785620 w 3192780"/>
              <a:gd name="connsiteY57" fmla="*/ 2814320 h 6271260"/>
              <a:gd name="connsiteX58" fmla="*/ 2204720 w 3192780"/>
              <a:gd name="connsiteY58" fmla="*/ 2641600 h 6271260"/>
              <a:gd name="connsiteX59" fmla="*/ 2496820 w 3192780"/>
              <a:gd name="connsiteY59" fmla="*/ 2707640 h 6271260"/>
              <a:gd name="connsiteX60" fmla="*/ 2674620 w 3192780"/>
              <a:gd name="connsiteY60" fmla="*/ 2781977 h 6271260"/>
              <a:gd name="connsiteX61" fmla="*/ 2811780 w 3192780"/>
              <a:gd name="connsiteY61" fmla="*/ 2733040 h 6271260"/>
              <a:gd name="connsiteX62" fmla="*/ 3093720 w 3192780"/>
              <a:gd name="connsiteY62" fmla="*/ 2849880 h 6271260"/>
              <a:gd name="connsiteX63" fmla="*/ 3078480 w 3192780"/>
              <a:gd name="connsiteY63" fmla="*/ 2659380 h 6271260"/>
              <a:gd name="connsiteX64" fmla="*/ 3177540 w 3192780"/>
              <a:gd name="connsiteY64" fmla="*/ 2484120 h 6271260"/>
              <a:gd name="connsiteX65" fmla="*/ 3177540 w 3192780"/>
              <a:gd name="connsiteY65" fmla="*/ 2392680 h 6271260"/>
              <a:gd name="connsiteX66" fmla="*/ 3192780 w 3192780"/>
              <a:gd name="connsiteY66" fmla="*/ 2362200 h 6271260"/>
              <a:gd name="connsiteX67" fmla="*/ 3025140 w 3192780"/>
              <a:gd name="connsiteY67" fmla="*/ 2247900 h 6271260"/>
              <a:gd name="connsiteX68" fmla="*/ 3192780 w 3192780"/>
              <a:gd name="connsiteY68" fmla="*/ 1813560 h 6271260"/>
              <a:gd name="connsiteX69" fmla="*/ 3185160 w 3192780"/>
              <a:gd name="connsiteY69" fmla="*/ 1737360 h 6271260"/>
              <a:gd name="connsiteX70" fmla="*/ 3101340 w 3192780"/>
              <a:gd name="connsiteY70" fmla="*/ 1699260 h 6271260"/>
              <a:gd name="connsiteX71" fmla="*/ 3048000 w 3192780"/>
              <a:gd name="connsiteY71" fmla="*/ 1615440 h 6271260"/>
              <a:gd name="connsiteX72" fmla="*/ 2979420 w 3192780"/>
              <a:gd name="connsiteY72" fmla="*/ 1242060 h 6271260"/>
              <a:gd name="connsiteX73" fmla="*/ 2903220 w 3192780"/>
              <a:gd name="connsiteY73" fmla="*/ 1234440 h 6271260"/>
              <a:gd name="connsiteX74" fmla="*/ 2865120 w 3192780"/>
              <a:gd name="connsiteY74" fmla="*/ 1165860 h 6271260"/>
              <a:gd name="connsiteX75" fmla="*/ 2773680 w 3192780"/>
              <a:gd name="connsiteY75" fmla="*/ 1150620 h 6271260"/>
              <a:gd name="connsiteX76" fmla="*/ 2651760 w 3192780"/>
              <a:gd name="connsiteY76" fmla="*/ 1059180 h 6271260"/>
              <a:gd name="connsiteX77" fmla="*/ 2606040 w 3192780"/>
              <a:gd name="connsiteY77" fmla="*/ 1021080 h 6271260"/>
              <a:gd name="connsiteX78" fmla="*/ 2583180 w 3192780"/>
              <a:gd name="connsiteY78" fmla="*/ 1021080 h 6271260"/>
              <a:gd name="connsiteX79" fmla="*/ 2491740 w 3192780"/>
              <a:gd name="connsiteY79" fmla="*/ 960120 h 6271260"/>
              <a:gd name="connsiteX80" fmla="*/ 2468880 w 3192780"/>
              <a:gd name="connsiteY80" fmla="*/ 891540 h 6271260"/>
              <a:gd name="connsiteX81" fmla="*/ 2407920 w 3192780"/>
              <a:gd name="connsiteY81" fmla="*/ 845820 h 6271260"/>
              <a:gd name="connsiteX82" fmla="*/ 2415540 w 3192780"/>
              <a:gd name="connsiteY82" fmla="*/ 739140 h 6271260"/>
              <a:gd name="connsiteX83" fmla="*/ 2423160 w 3192780"/>
              <a:gd name="connsiteY83" fmla="*/ 579120 h 6271260"/>
              <a:gd name="connsiteX84" fmla="*/ 2377440 w 3192780"/>
              <a:gd name="connsiteY84" fmla="*/ 304800 h 6271260"/>
              <a:gd name="connsiteX85" fmla="*/ 2331720 w 3192780"/>
              <a:gd name="connsiteY85" fmla="*/ 53340 h 6271260"/>
              <a:gd name="connsiteX86" fmla="*/ 2225040 w 3192780"/>
              <a:gd name="connsiteY86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730500 w 3192780"/>
              <a:gd name="connsiteY46" fmla="*/ 4879340 h 6271260"/>
              <a:gd name="connsiteX47" fmla="*/ 2984500 w 3192780"/>
              <a:gd name="connsiteY47" fmla="*/ 5108617 h 6271260"/>
              <a:gd name="connsiteX48" fmla="*/ 2476500 w 3192780"/>
              <a:gd name="connsiteY48" fmla="*/ 4937760 h 6271260"/>
              <a:gd name="connsiteX49" fmla="*/ 2303780 w 3192780"/>
              <a:gd name="connsiteY49" fmla="*/ 4815840 h 6271260"/>
              <a:gd name="connsiteX50" fmla="*/ 2148840 w 3192780"/>
              <a:gd name="connsiteY50" fmla="*/ 4528820 h 6271260"/>
              <a:gd name="connsiteX51" fmla="*/ 2077720 w 3192780"/>
              <a:gd name="connsiteY51" fmla="*/ 4089400 h 6271260"/>
              <a:gd name="connsiteX52" fmla="*/ 2181860 w 3192780"/>
              <a:gd name="connsiteY52" fmla="*/ 4000500 h 6271260"/>
              <a:gd name="connsiteX53" fmla="*/ 2217420 w 3192780"/>
              <a:gd name="connsiteY53" fmla="*/ 3761740 h 6271260"/>
              <a:gd name="connsiteX54" fmla="*/ 1986280 w 3192780"/>
              <a:gd name="connsiteY54" fmla="*/ 3413760 h 6271260"/>
              <a:gd name="connsiteX55" fmla="*/ 1907540 w 3192780"/>
              <a:gd name="connsiteY55" fmla="*/ 3124200 h 6271260"/>
              <a:gd name="connsiteX56" fmla="*/ 1798320 w 3192780"/>
              <a:gd name="connsiteY56" fmla="*/ 2948940 h 6271260"/>
              <a:gd name="connsiteX57" fmla="*/ 1785620 w 3192780"/>
              <a:gd name="connsiteY57" fmla="*/ 2814320 h 6271260"/>
              <a:gd name="connsiteX58" fmla="*/ 2204720 w 3192780"/>
              <a:gd name="connsiteY58" fmla="*/ 2641600 h 6271260"/>
              <a:gd name="connsiteX59" fmla="*/ 2496820 w 3192780"/>
              <a:gd name="connsiteY59" fmla="*/ 2707640 h 6271260"/>
              <a:gd name="connsiteX60" fmla="*/ 2674620 w 3192780"/>
              <a:gd name="connsiteY60" fmla="*/ 2781977 h 6271260"/>
              <a:gd name="connsiteX61" fmla="*/ 2811780 w 3192780"/>
              <a:gd name="connsiteY61" fmla="*/ 2733040 h 6271260"/>
              <a:gd name="connsiteX62" fmla="*/ 3093720 w 3192780"/>
              <a:gd name="connsiteY62" fmla="*/ 2849880 h 6271260"/>
              <a:gd name="connsiteX63" fmla="*/ 3078480 w 3192780"/>
              <a:gd name="connsiteY63" fmla="*/ 2659380 h 6271260"/>
              <a:gd name="connsiteX64" fmla="*/ 3177540 w 3192780"/>
              <a:gd name="connsiteY64" fmla="*/ 2484120 h 6271260"/>
              <a:gd name="connsiteX65" fmla="*/ 3177540 w 3192780"/>
              <a:gd name="connsiteY65" fmla="*/ 2392680 h 6271260"/>
              <a:gd name="connsiteX66" fmla="*/ 3192780 w 3192780"/>
              <a:gd name="connsiteY66" fmla="*/ 2362200 h 6271260"/>
              <a:gd name="connsiteX67" fmla="*/ 3025140 w 3192780"/>
              <a:gd name="connsiteY67" fmla="*/ 2247900 h 6271260"/>
              <a:gd name="connsiteX68" fmla="*/ 3192780 w 3192780"/>
              <a:gd name="connsiteY68" fmla="*/ 1813560 h 6271260"/>
              <a:gd name="connsiteX69" fmla="*/ 3185160 w 3192780"/>
              <a:gd name="connsiteY69" fmla="*/ 1737360 h 6271260"/>
              <a:gd name="connsiteX70" fmla="*/ 3101340 w 3192780"/>
              <a:gd name="connsiteY70" fmla="*/ 1699260 h 6271260"/>
              <a:gd name="connsiteX71" fmla="*/ 3048000 w 3192780"/>
              <a:gd name="connsiteY71" fmla="*/ 1615440 h 6271260"/>
              <a:gd name="connsiteX72" fmla="*/ 2979420 w 3192780"/>
              <a:gd name="connsiteY72" fmla="*/ 1242060 h 6271260"/>
              <a:gd name="connsiteX73" fmla="*/ 2903220 w 3192780"/>
              <a:gd name="connsiteY73" fmla="*/ 1234440 h 6271260"/>
              <a:gd name="connsiteX74" fmla="*/ 2865120 w 3192780"/>
              <a:gd name="connsiteY74" fmla="*/ 1165860 h 6271260"/>
              <a:gd name="connsiteX75" fmla="*/ 2773680 w 3192780"/>
              <a:gd name="connsiteY75" fmla="*/ 1150620 h 6271260"/>
              <a:gd name="connsiteX76" fmla="*/ 2651760 w 3192780"/>
              <a:gd name="connsiteY76" fmla="*/ 1059180 h 6271260"/>
              <a:gd name="connsiteX77" fmla="*/ 2606040 w 3192780"/>
              <a:gd name="connsiteY77" fmla="*/ 1021080 h 6271260"/>
              <a:gd name="connsiteX78" fmla="*/ 2583180 w 3192780"/>
              <a:gd name="connsiteY78" fmla="*/ 1021080 h 6271260"/>
              <a:gd name="connsiteX79" fmla="*/ 2491740 w 3192780"/>
              <a:gd name="connsiteY79" fmla="*/ 960120 h 6271260"/>
              <a:gd name="connsiteX80" fmla="*/ 2468880 w 3192780"/>
              <a:gd name="connsiteY80" fmla="*/ 891540 h 6271260"/>
              <a:gd name="connsiteX81" fmla="*/ 2407920 w 3192780"/>
              <a:gd name="connsiteY81" fmla="*/ 845820 h 6271260"/>
              <a:gd name="connsiteX82" fmla="*/ 2415540 w 3192780"/>
              <a:gd name="connsiteY82" fmla="*/ 739140 h 6271260"/>
              <a:gd name="connsiteX83" fmla="*/ 2423160 w 3192780"/>
              <a:gd name="connsiteY83" fmla="*/ 579120 h 6271260"/>
              <a:gd name="connsiteX84" fmla="*/ 2377440 w 3192780"/>
              <a:gd name="connsiteY84" fmla="*/ 304800 h 6271260"/>
              <a:gd name="connsiteX85" fmla="*/ 2331720 w 3192780"/>
              <a:gd name="connsiteY85" fmla="*/ 53340 h 6271260"/>
              <a:gd name="connsiteX86" fmla="*/ 2225040 w 3192780"/>
              <a:gd name="connsiteY86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730500 w 3192780"/>
              <a:gd name="connsiteY46" fmla="*/ 4879340 h 6271260"/>
              <a:gd name="connsiteX47" fmla="*/ 2771140 w 3192780"/>
              <a:gd name="connsiteY47" fmla="*/ 4803817 h 6271260"/>
              <a:gd name="connsiteX48" fmla="*/ 2476500 w 3192780"/>
              <a:gd name="connsiteY48" fmla="*/ 4937760 h 6271260"/>
              <a:gd name="connsiteX49" fmla="*/ 2303780 w 3192780"/>
              <a:gd name="connsiteY49" fmla="*/ 4815840 h 6271260"/>
              <a:gd name="connsiteX50" fmla="*/ 2148840 w 3192780"/>
              <a:gd name="connsiteY50" fmla="*/ 4528820 h 6271260"/>
              <a:gd name="connsiteX51" fmla="*/ 2077720 w 3192780"/>
              <a:gd name="connsiteY51" fmla="*/ 4089400 h 6271260"/>
              <a:gd name="connsiteX52" fmla="*/ 2181860 w 3192780"/>
              <a:gd name="connsiteY52" fmla="*/ 4000500 h 6271260"/>
              <a:gd name="connsiteX53" fmla="*/ 2217420 w 3192780"/>
              <a:gd name="connsiteY53" fmla="*/ 3761740 h 6271260"/>
              <a:gd name="connsiteX54" fmla="*/ 1986280 w 3192780"/>
              <a:gd name="connsiteY54" fmla="*/ 3413760 h 6271260"/>
              <a:gd name="connsiteX55" fmla="*/ 1907540 w 3192780"/>
              <a:gd name="connsiteY55" fmla="*/ 3124200 h 6271260"/>
              <a:gd name="connsiteX56" fmla="*/ 1798320 w 3192780"/>
              <a:gd name="connsiteY56" fmla="*/ 2948940 h 6271260"/>
              <a:gd name="connsiteX57" fmla="*/ 1785620 w 3192780"/>
              <a:gd name="connsiteY57" fmla="*/ 2814320 h 6271260"/>
              <a:gd name="connsiteX58" fmla="*/ 2204720 w 3192780"/>
              <a:gd name="connsiteY58" fmla="*/ 2641600 h 6271260"/>
              <a:gd name="connsiteX59" fmla="*/ 2496820 w 3192780"/>
              <a:gd name="connsiteY59" fmla="*/ 2707640 h 6271260"/>
              <a:gd name="connsiteX60" fmla="*/ 2674620 w 3192780"/>
              <a:gd name="connsiteY60" fmla="*/ 2781977 h 6271260"/>
              <a:gd name="connsiteX61" fmla="*/ 2811780 w 3192780"/>
              <a:gd name="connsiteY61" fmla="*/ 2733040 h 6271260"/>
              <a:gd name="connsiteX62" fmla="*/ 3093720 w 3192780"/>
              <a:gd name="connsiteY62" fmla="*/ 2849880 h 6271260"/>
              <a:gd name="connsiteX63" fmla="*/ 3078480 w 3192780"/>
              <a:gd name="connsiteY63" fmla="*/ 2659380 h 6271260"/>
              <a:gd name="connsiteX64" fmla="*/ 3177540 w 3192780"/>
              <a:gd name="connsiteY64" fmla="*/ 2484120 h 6271260"/>
              <a:gd name="connsiteX65" fmla="*/ 3177540 w 3192780"/>
              <a:gd name="connsiteY65" fmla="*/ 2392680 h 6271260"/>
              <a:gd name="connsiteX66" fmla="*/ 3192780 w 3192780"/>
              <a:gd name="connsiteY66" fmla="*/ 2362200 h 6271260"/>
              <a:gd name="connsiteX67" fmla="*/ 3025140 w 3192780"/>
              <a:gd name="connsiteY67" fmla="*/ 2247900 h 6271260"/>
              <a:gd name="connsiteX68" fmla="*/ 3192780 w 3192780"/>
              <a:gd name="connsiteY68" fmla="*/ 1813560 h 6271260"/>
              <a:gd name="connsiteX69" fmla="*/ 3185160 w 3192780"/>
              <a:gd name="connsiteY69" fmla="*/ 1737360 h 6271260"/>
              <a:gd name="connsiteX70" fmla="*/ 3101340 w 3192780"/>
              <a:gd name="connsiteY70" fmla="*/ 1699260 h 6271260"/>
              <a:gd name="connsiteX71" fmla="*/ 3048000 w 3192780"/>
              <a:gd name="connsiteY71" fmla="*/ 1615440 h 6271260"/>
              <a:gd name="connsiteX72" fmla="*/ 2979420 w 3192780"/>
              <a:gd name="connsiteY72" fmla="*/ 1242060 h 6271260"/>
              <a:gd name="connsiteX73" fmla="*/ 2903220 w 3192780"/>
              <a:gd name="connsiteY73" fmla="*/ 1234440 h 6271260"/>
              <a:gd name="connsiteX74" fmla="*/ 2865120 w 3192780"/>
              <a:gd name="connsiteY74" fmla="*/ 1165860 h 6271260"/>
              <a:gd name="connsiteX75" fmla="*/ 2773680 w 3192780"/>
              <a:gd name="connsiteY75" fmla="*/ 1150620 h 6271260"/>
              <a:gd name="connsiteX76" fmla="*/ 2651760 w 3192780"/>
              <a:gd name="connsiteY76" fmla="*/ 1059180 h 6271260"/>
              <a:gd name="connsiteX77" fmla="*/ 2606040 w 3192780"/>
              <a:gd name="connsiteY77" fmla="*/ 1021080 h 6271260"/>
              <a:gd name="connsiteX78" fmla="*/ 2583180 w 3192780"/>
              <a:gd name="connsiteY78" fmla="*/ 1021080 h 6271260"/>
              <a:gd name="connsiteX79" fmla="*/ 2491740 w 3192780"/>
              <a:gd name="connsiteY79" fmla="*/ 960120 h 6271260"/>
              <a:gd name="connsiteX80" fmla="*/ 2468880 w 3192780"/>
              <a:gd name="connsiteY80" fmla="*/ 891540 h 6271260"/>
              <a:gd name="connsiteX81" fmla="*/ 2407920 w 3192780"/>
              <a:gd name="connsiteY81" fmla="*/ 845820 h 6271260"/>
              <a:gd name="connsiteX82" fmla="*/ 2415540 w 3192780"/>
              <a:gd name="connsiteY82" fmla="*/ 739140 h 6271260"/>
              <a:gd name="connsiteX83" fmla="*/ 2423160 w 3192780"/>
              <a:gd name="connsiteY83" fmla="*/ 579120 h 6271260"/>
              <a:gd name="connsiteX84" fmla="*/ 2377440 w 3192780"/>
              <a:gd name="connsiteY84" fmla="*/ 304800 h 6271260"/>
              <a:gd name="connsiteX85" fmla="*/ 2331720 w 3192780"/>
              <a:gd name="connsiteY85" fmla="*/ 53340 h 6271260"/>
              <a:gd name="connsiteX86" fmla="*/ 2225040 w 3192780"/>
              <a:gd name="connsiteY86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2771140 w 3192780"/>
              <a:gd name="connsiteY47" fmla="*/ 4803817 h 6271260"/>
              <a:gd name="connsiteX48" fmla="*/ 2476500 w 3192780"/>
              <a:gd name="connsiteY48" fmla="*/ 4937760 h 6271260"/>
              <a:gd name="connsiteX49" fmla="*/ 2303780 w 3192780"/>
              <a:gd name="connsiteY49" fmla="*/ 4815840 h 6271260"/>
              <a:gd name="connsiteX50" fmla="*/ 2148840 w 3192780"/>
              <a:gd name="connsiteY50" fmla="*/ 4528820 h 6271260"/>
              <a:gd name="connsiteX51" fmla="*/ 2077720 w 3192780"/>
              <a:gd name="connsiteY51" fmla="*/ 4089400 h 6271260"/>
              <a:gd name="connsiteX52" fmla="*/ 2181860 w 3192780"/>
              <a:gd name="connsiteY52" fmla="*/ 4000500 h 6271260"/>
              <a:gd name="connsiteX53" fmla="*/ 2217420 w 3192780"/>
              <a:gd name="connsiteY53" fmla="*/ 3761740 h 6271260"/>
              <a:gd name="connsiteX54" fmla="*/ 1986280 w 3192780"/>
              <a:gd name="connsiteY54" fmla="*/ 3413760 h 6271260"/>
              <a:gd name="connsiteX55" fmla="*/ 1907540 w 3192780"/>
              <a:gd name="connsiteY55" fmla="*/ 3124200 h 6271260"/>
              <a:gd name="connsiteX56" fmla="*/ 1798320 w 3192780"/>
              <a:gd name="connsiteY56" fmla="*/ 2948940 h 6271260"/>
              <a:gd name="connsiteX57" fmla="*/ 1785620 w 3192780"/>
              <a:gd name="connsiteY57" fmla="*/ 2814320 h 6271260"/>
              <a:gd name="connsiteX58" fmla="*/ 2204720 w 3192780"/>
              <a:gd name="connsiteY58" fmla="*/ 2641600 h 6271260"/>
              <a:gd name="connsiteX59" fmla="*/ 2496820 w 3192780"/>
              <a:gd name="connsiteY59" fmla="*/ 2707640 h 6271260"/>
              <a:gd name="connsiteX60" fmla="*/ 2674620 w 3192780"/>
              <a:gd name="connsiteY60" fmla="*/ 2781977 h 6271260"/>
              <a:gd name="connsiteX61" fmla="*/ 2811780 w 3192780"/>
              <a:gd name="connsiteY61" fmla="*/ 2733040 h 6271260"/>
              <a:gd name="connsiteX62" fmla="*/ 3093720 w 3192780"/>
              <a:gd name="connsiteY62" fmla="*/ 2849880 h 6271260"/>
              <a:gd name="connsiteX63" fmla="*/ 3078480 w 3192780"/>
              <a:gd name="connsiteY63" fmla="*/ 2659380 h 6271260"/>
              <a:gd name="connsiteX64" fmla="*/ 3177540 w 3192780"/>
              <a:gd name="connsiteY64" fmla="*/ 2484120 h 6271260"/>
              <a:gd name="connsiteX65" fmla="*/ 3177540 w 3192780"/>
              <a:gd name="connsiteY65" fmla="*/ 2392680 h 6271260"/>
              <a:gd name="connsiteX66" fmla="*/ 3192780 w 3192780"/>
              <a:gd name="connsiteY66" fmla="*/ 2362200 h 6271260"/>
              <a:gd name="connsiteX67" fmla="*/ 3025140 w 3192780"/>
              <a:gd name="connsiteY67" fmla="*/ 2247900 h 6271260"/>
              <a:gd name="connsiteX68" fmla="*/ 3192780 w 3192780"/>
              <a:gd name="connsiteY68" fmla="*/ 1813560 h 6271260"/>
              <a:gd name="connsiteX69" fmla="*/ 3185160 w 3192780"/>
              <a:gd name="connsiteY69" fmla="*/ 1737360 h 6271260"/>
              <a:gd name="connsiteX70" fmla="*/ 3101340 w 3192780"/>
              <a:gd name="connsiteY70" fmla="*/ 1699260 h 6271260"/>
              <a:gd name="connsiteX71" fmla="*/ 3048000 w 3192780"/>
              <a:gd name="connsiteY71" fmla="*/ 1615440 h 6271260"/>
              <a:gd name="connsiteX72" fmla="*/ 2979420 w 3192780"/>
              <a:gd name="connsiteY72" fmla="*/ 1242060 h 6271260"/>
              <a:gd name="connsiteX73" fmla="*/ 2903220 w 3192780"/>
              <a:gd name="connsiteY73" fmla="*/ 1234440 h 6271260"/>
              <a:gd name="connsiteX74" fmla="*/ 2865120 w 3192780"/>
              <a:gd name="connsiteY74" fmla="*/ 1165860 h 6271260"/>
              <a:gd name="connsiteX75" fmla="*/ 2773680 w 3192780"/>
              <a:gd name="connsiteY75" fmla="*/ 1150620 h 6271260"/>
              <a:gd name="connsiteX76" fmla="*/ 2651760 w 3192780"/>
              <a:gd name="connsiteY76" fmla="*/ 1059180 h 6271260"/>
              <a:gd name="connsiteX77" fmla="*/ 2606040 w 3192780"/>
              <a:gd name="connsiteY77" fmla="*/ 1021080 h 6271260"/>
              <a:gd name="connsiteX78" fmla="*/ 2583180 w 3192780"/>
              <a:gd name="connsiteY78" fmla="*/ 1021080 h 6271260"/>
              <a:gd name="connsiteX79" fmla="*/ 2491740 w 3192780"/>
              <a:gd name="connsiteY79" fmla="*/ 960120 h 6271260"/>
              <a:gd name="connsiteX80" fmla="*/ 2468880 w 3192780"/>
              <a:gd name="connsiteY80" fmla="*/ 891540 h 6271260"/>
              <a:gd name="connsiteX81" fmla="*/ 2407920 w 3192780"/>
              <a:gd name="connsiteY81" fmla="*/ 845820 h 6271260"/>
              <a:gd name="connsiteX82" fmla="*/ 2415540 w 3192780"/>
              <a:gd name="connsiteY82" fmla="*/ 739140 h 6271260"/>
              <a:gd name="connsiteX83" fmla="*/ 2423160 w 3192780"/>
              <a:gd name="connsiteY83" fmla="*/ 579120 h 6271260"/>
              <a:gd name="connsiteX84" fmla="*/ 2377440 w 3192780"/>
              <a:gd name="connsiteY84" fmla="*/ 304800 h 6271260"/>
              <a:gd name="connsiteX85" fmla="*/ 2331720 w 3192780"/>
              <a:gd name="connsiteY85" fmla="*/ 53340 h 6271260"/>
              <a:gd name="connsiteX86" fmla="*/ 2225040 w 3192780"/>
              <a:gd name="connsiteY86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2994660 w 3192780"/>
              <a:gd name="connsiteY47" fmla="*/ 5027337 h 6271260"/>
              <a:gd name="connsiteX48" fmla="*/ 2771140 w 3192780"/>
              <a:gd name="connsiteY48" fmla="*/ 4803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3101340 w 3192780"/>
              <a:gd name="connsiteY47" fmla="*/ 5154337 h 6271260"/>
              <a:gd name="connsiteX48" fmla="*/ 2771140 w 3192780"/>
              <a:gd name="connsiteY48" fmla="*/ 4803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3182620 w 3192780"/>
              <a:gd name="connsiteY47" fmla="*/ 4900337 h 6271260"/>
              <a:gd name="connsiteX48" fmla="*/ 2771140 w 3192780"/>
              <a:gd name="connsiteY48" fmla="*/ 4803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3182620 w 3192780"/>
              <a:gd name="connsiteY47" fmla="*/ 490033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2979420 w 3192780"/>
              <a:gd name="connsiteY47" fmla="*/ 502225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99740 w 3192780"/>
              <a:gd name="connsiteY46" fmla="*/ 5026660 h 6271260"/>
              <a:gd name="connsiteX47" fmla="*/ 2999740 w 3192780"/>
              <a:gd name="connsiteY47" fmla="*/ 486985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33700 w 3192780"/>
              <a:gd name="connsiteY46" fmla="*/ 5189220 h 6271260"/>
              <a:gd name="connsiteX47" fmla="*/ 2999740 w 3192780"/>
              <a:gd name="connsiteY47" fmla="*/ 486985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08300 w 3192780"/>
              <a:gd name="connsiteY46" fmla="*/ 5158740 h 6271260"/>
              <a:gd name="connsiteX47" fmla="*/ 2999740 w 3192780"/>
              <a:gd name="connsiteY47" fmla="*/ 486985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08300 w 3192780"/>
              <a:gd name="connsiteY46" fmla="*/ 5158740 h 6271260"/>
              <a:gd name="connsiteX47" fmla="*/ 284734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0830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7720 w 3192780"/>
              <a:gd name="connsiteY52" fmla="*/ 408940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072640 w 3192780"/>
              <a:gd name="connsiteY52" fmla="*/ 410972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81860 w 3192780"/>
              <a:gd name="connsiteY53" fmla="*/ 40005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217420 w 3192780"/>
              <a:gd name="connsiteY54" fmla="*/ 376174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202180 w 3192780"/>
              <a:gd name="connsiteY54" fmla="*/ 372618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96820 w 3192780"/>
              <a:gd name="connsiteY60" fmla="*/ 270764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2055 w 3192780"/>
              <a:gd name="connsiteY60" fmla="*/ 2762885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2055 w 3192780"/>
              <a:gd name="connsiteY60" fmla="*/ 2762885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2055 w 3192780"/>
              <a:gd name="connsiteY60" fmla="*/ 2762885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2055 w 3192780"/>
              <a:gd name="connsiteY60" fmla="*/ 2762885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9675 w 3192780"/>
              <a:gd name="connsiteY60" fmla="*/ 274955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9675 w 3192780"/>
              <a:gd name="connsiteY60" fmla="*/ 274955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  <a:gd name="connsiteX0" fmla="*/ 2225040 w 3192780"/>
              <a:gd name="connsiteY0" fmla="*/ 0 h 6271260"/>
              <a:gd name="connsiteX1" fmla="*/ 2141220 w 3192780"/>
              <a:gd name="connsiteY1" fmla="*/ 213360 h 6271260"/>
              <a:gd name="connsiteX2" fmla="*/ 2095500 w 3192780"/>
              <a:gd name="connsiteY2" fmla="*/ 228600 h 6271260"/>
              <a:gd name="connsiteX3" fmla="*/ 2042160 w 3192780"/>
              <a:gd name="connsiteY3" fmla="*/ 350520 h 6271260"/>
              <a:gd name="connsiteX4" fmla="*/ 1821180 w 3192780"/>
              <a:gd name="connsiteY4" fmla="*/ 403860 h 6271260"/>
              <a:gd name="connsiteX5" fmla="*/ 1470660 w 3192780"/>
              <a:gd name="connsiteY5" fmla="*/ 701040 h 6271260"/>
              <a:gd name="connsiteX6" fmla="*/ 1516380 w 3192780"/>
              <a:gd name="connsiteY6" fmla="*/ 876300 h 6271260"/>
              <a:gd name="connsiteX7" fmla="*/ 1531620 w 3192780"/>
              <a:gd name="connsiteY7" fmla="*/ 1249680 h 6271260"/>
              <a:gd name="connsiteX8" fmla="*/ 1356360 w 3192780"/>
              <a:gd name="connsiteY8" fmla="*/ 1432560 h 6271260"/>
              <a:gd name="connsiteX9" fmla="*/ 937260 w 3192780"/>
              <a:gd name="connsiteY9" fmla="*/ 1516380 h 6271260"/>
              <a:gd name="connsiteX10" fmla="*/ 838200 w 3192780"/>
              <a:gd name="connsiteY10" fmla="*/ 1722120 h 6271260"/>
              <a:gd name="connsiteX11" fmla="*/ 845820 w 3192780"/>
              <a:gd name="connsiteY11" fmla="*/ 2225040 h 6271260"/>
              <a:gd name="connsiteX12" fmla="*/ 777240 w 3192780"/>
              <a:gd name="connsiteY12" fmla="*/ 2583180 h 6271260"/>
              <a:gd name="connsiteX13" fmla="*/ 1310640 w 3192780"/>
              <a:gd name="connsiteY13" fmla="*/ 2933700 h 6271260"/>
              <a:gd name="connsiteX14" fmla="*/ 1714500 w 3192780"/>
              <a:gd name="connsiteY14" fmla="*/ 3139440 h 6271260"/>
              <a:gd name="connsiteX15" fmla="*/ 1638300 w 3192780"/>
              <a:gd name="connsiteY15" fmla="*/ 3672840 h 6271260"/>
              <a:gd name="connsiteX16" fmla="*/ 1402080 w 3192780"/>
              <a:gd name="connsiteY16" fmla="*/ 4160520 h 6271260"/>
              <a:gd name="connsiteX17" fmla="*/ 1478280 w 3192780"/>
              <a:gd name="connsiteY17" fmla="*/ 4610100 h 6271260"/>
              <a:gd name="connsiteX18" fmla="*/ 1310640 w 3192780"/>
              <a:gd name="connsiteY18" fmla="*/ 4815840 h 6271260"/>
              <a:gd name="connsiteX19" fmla="*/ 609600 w 3192780"/>
              <a:gd name="connsiteY19" fmla="*/ 4983480 h 6271260"/>
              <a:gd name="connsiteX20" fmla="*/ 571500 w 3192780"/>
              <a:gd name="connsiteY20" fmla="*/ 5189220 h 6271260"/>
              <a:gd name="connsiteX21" fmla="*/ 495300 w 3192780"/>
              <a:gd name="connsiteY21" fmla="*/ 5204460 h 6271260"/>
              <a:gd name="connsiteX22" fmla="*/ 449580 w 3192780"/>
              <a:gd name="connsiteY22" fmla="*/ 5372100 h 6271260"/>
              <a:gd name="connsiteX23" fmla="*/ 396240 w 3192780"/>
              <a:gd name="connsiteY23" fmla="*/ 5425440 h 6271260"/>
              <a:gd name="connsiteX24" fmla="*/ 259080 w 3192780"/>
              <a:gd name="connsiteY24" fmla="*/ 5425440 h 6271260"/>
              <a:gd name="connsiteX25" fmla="*/ 91440 w 3192780"/>
              <a:gd name="connsiteY25" fmla="*/ 5730240 h 6271260"/>
              <a:gd name="connsiteX26" fmla="*/ 0 w 3192780"/>
              <a:gd name="connsiteY26" fmla="*/ 5783580 h 6271260"/>
              <a:gd name="connsiteX27" fmla="*/ 114300 w 3192780"/>
              <a:gd name="connsiteY27" fmla="*/ 5905500 h 6271260"/>
              <a:gd name="connsiteX28" fmla="*/ 259080 w 3192780"/>
              <a:gd name="connsiteY28" fmla="*/ 5958840 h 6271260"/>
              <a:gd name="connsiteX29" fmla="*/ 320040 w 3192780"/>
              <a:gd name="connsiteY29" fmla="*/ 6195060 h 6271260"/>
              <a:gd name="connsiteX30" fmla="*/ 457200 w 3192780"/>
              <a:gd name="connsiteY30" fmla="*/ 6187440 h 6271260"/>
              <a:gd name="connsiteX31" fmla="*/ 640080 w 3192780"/>
              <a:gd name="connsiteY31" fmla="*/ 6263640 h 6271260"/>
              <a:gd name="connsiteX32" fmla="*/ 1005840 w 3192780"/>
              <a:gd name="connsiteY32" fmla="*/ 6179820 h 6271260"/>
              <a:gd name="connsiteX33" fmla="*/ 1097280 w 3192780"/>
              <a:gd name="connsiteY33" fmla="*/ 6233160 h 6271260"/>
              <a:gd name="connsiteX34" fmla="*/ 1325880 w 3192780"/>
              <a:gd name="connsiteY34" fmla="*/ 6187440 h 6271260"/>
              <a:gd name="connsiteX35" fmla="*/ 1371600 w 3192780"/>
              <a:gd name="connsiteY35" fmla="*/ 6080760 h 6271260"/>
              <a:gd name="connsiteX36" fmla="*/ 1584960 w 3192780"/>
              <a:gd name="connsiteY36" fmla="*/ 6111240 h 6271260"/>
              <a:gd name="connsiteX37" fmla="*/ 1699260 w 3192780"/>
              <a:gd name="connsiteY37" fmla="*/ 6271260 h 6271260"/>
              <a:gd name="connsiteX38" fmla="*/ 1943100 w 3192780"/>
              <a:gd name="connsiteY38" fmla="*/ 6156960 h 6271260"/>
              <a:gd name="connsiteX39" fmla="*/ 1912620 w 3192780"/>
              <a:gd name="connsiteY39" fmla="*/ 6027420 h 6271260"/>
              <a:gd name="connsiteX40" fmla="*/ 1996440 w 3192780"/>
              <a:gd name="connsiteY40" fmla="*/ 5814060 h 6271260"/>
              <a:gd name="connsiteX41" fmla="*/ 2156460 w 3192780"/>
              <a:gd name="connsiteY41" fmla="*/ 5821680 h 6271260"/>
              <a:gd name="connsiteX42" fmla="*/ 2514600 w 3192780"/>
              <a:gd name="connsiteY42" fmla="*/ 5638800 h 6271260"/>
              <a:gd name="connsiteX43" fmla="*/ 2506980 w 3192780"/>
              <a:gd name="connsiteY43" fmla="*/ 5585460 h 6271260"/>
              <a:gd name="connsiteX44" fmla="*/ 2613660 w 3192780"/>
              <a:gd name="connsiteY44" fmla="*/ 5554980 h 6271260"/>
              <a:gd name="connsiteX45" fmla="*/ 2606040 w 3192780"/>
              <a:gd name="connsiteY45" fmla="*/ 5394960 h 6271260"/>
              <a:gd name="connsiteX46" fmla="*/ 2918460 w 3192780"/>
              <a:gd name="connsiteY46" fmla="*/ 5158740 h 6271260"/>
              <a:gd name="connsiteX47" fmla="*/ 2862580 w 3192780"/>
              <a:gd name="connsiteY47" fmla="*/ 5017177 h 6271260"/>
              <a:gd name="connsiteX48" fmla="*/ 2715260 w 3192780"/>
              <a:gd name="connsiteY48" fmla="*/ 4930817 h 6271260"/>
              <a:gd name="connsiteX49" fmla="*/ 2476500 w 3192780"/>
              <a:gd name="connsiteY49" fmla="*/ 4937760 h 6271260"/>
              <a:gd name="connsiteX50" fmla="*/ 2303780 w 3192780"/>
              <a:gd name="connsiteY50" fmla="*/ 4815840 h 6271260"/>
              <a:gd name="connsiteX51" fmla="*/ 2148840 w 3192780"/>
              <a:gd name="connsiteY51" fmla="*/ 4528820 h 6271260"/>
              <a:gd name="connsiteX52" fmla="*/ 2108200 w 3192780"/>
              <a:gd name="connsiteY52" fmla="*/ 4119880 h 6271260"/>
              <a:gd name="connsiteX53" fmla="*/ 2161540 w 3192780"/>
              <a:gd name="connsiteY53" fmla="*/ 3949700 h 6271260"/>
              <a:gd name="connsiteX54" fmla="*/ 2181860 w 3192780"/>
              <a:gd name="connsiteY54" fmla="*/ 3741420 h 6271260"/>
              <a:gd name="connsiteX55" fmla="*/ 1986280 w 3192780"/>
              <a:gd name="connsiteY55" fmla="*/ 3413760 h 6271260"/>
              <a:gd name="connsiteX56" fmla="*/ 1907540 w 3192780"/>
              <a:gd name="connsiteY56" fmla="*/ 3124200 h 6271260"/>
              <a:gd name="connsiteX57" fmla="*/ 1798320 w 3192780"/>
              <a:gd name="connsiteY57" fmla="*/ 2948940 h 6271260"/>
              <a:gd name="connsiteX58" fmla="*/ 1785620 w 3192780"/>
              <a:gd name="connsiteY58" fmla="*/ 2814320 h 6271260"/>
              <a:gd name="connsiteX59" fmla="*/ 2204720 w 3192780"/>
              <a:gd name="connsiteY59" fmla="*/ 2641600 h 6271260"/>
              <a:gd name="connsiteX60" fmla="*/ 2479675 w 3192780"/>
              <a:gd name="connsiteY60" fmla="*/ 2749550 h 6271260"/>
              <a:gd name="connsiteX61" fmla="*/ 2674620 w 3192780"/>
              <a:gd name="connsiteY61" fmla="*/ 2781977 h 6271260"/>
              <a:gd name="connsiteX62" fmla="*/ 2811780 w 3192780"/>
              <a:gd name="connsiteY62" fmla="*/ 2733040 h 6271260"/>
              <a:gd name="connsiteX63" fmla="*/ 3093720 w 3192780"/>
              <a:gd name="connsiteY63" fmla="*/ 2849880 h 6271260"/>
              <a:gd name="connsiteX64" fmla="*/ 3078480 w 3192780"/>
              <a:gd name="connsiteY64" fmla="*/ 2659380 h 6271260"/>
              <a:gd name="connsiteX65" fmla="*/ 3177540 w 3192780"/>
              <a:gd name="connsiteY65" fmla="*/ 2484120 h 6271260"/>
              <a:gd name="connsiteX66" fmla="*/ 3177540 w 3192780"/>
              <a:gd name="connsiteY66" fmla="*/ 2392680 h 6271260"/>
              <a:gd name="connsiteX67" fmla="*/ 3192780 w 3192780"/>
              <a:gd name="connsiteY67" fmla="*/ 2362200 h 6271260"/>
              <a:gd name="connsiteX68" fmla="*/ 3025140 w 3192780"/>
              <a:gd name="connsiteY68" fmla="*/ 2247900 h 6271260"/>
              <a:gd name="connsiteX69" fmla="*/ 3192780 w 3192780"/>
              <a:gd name="connsiteY69" fmla="*/ 1813560 h 6271260"/>
              <a:gd name="connsiteX70" fmla="*/ 3185160 w 3192780"/>
              <a:gd name="connsiteY70" fmla="*/ 1737360 h 6271260"/>
              <a:gd name="connsiteX71" fmla="*/ 3101340 w 3192780"/>
              <a:gd name="connsiteY71" fmla="*/ 1699260 h 6271260"/>
              <a:gd name="connsiteX72" fmla="*/ 3048000 w 3192780"/>
              <a:gd name="connsiteY72" fmla="*/ 1615440 h 6271260"/>
              <a:gd name="connsiteX73" fmla="*/ 2979420 w 3192780"/>
              <a:gd name="connsiteY73" fmla="*/ 1242060 h 6271260"/>
              <a:gd name="connsiteX74" fmla="*/ 2903220 w 3192780"/>
              <a:gd name="connsiteY74" fmla="*/ 1234440 h 6271260"/>
              <a:gd name="connsiteX75" fmla="*/ 2865120 w 3192780"/>
              <a:gd name="connsiteY75" fmla="*/ 1165860 h 6271260"/>
              <a:gd name="connsiteX76" fmla="*/ 2773680 w 3192780"/>
              <a:gd name="connsiteY76" fmla="*/ 1150620 h 6271260"/>
              <a:gd name="connsiteX77" fmla="*/ 2651760 w 3192780"/>
              <a:gd name="connsiteY77" fmla="*/ 1059180 h 6271260"/>
              <a:gd name="connsiteX78" fmla="*/ 2606040 w 3192780"/>
              <a:gd name="connsiteY78" fmla="*/ 1021080 h 6271260"/>
              <a:gd name="connsiteX79" fmla="*/ 2583180 w 3192780"/>
              <a:gd name="connsiteY79" fmla="*/ 1021080 h 6271260"/>
              <a:gd name="connsiteX80" fmla="*/ 2491740 w 3192780"/>
              <a:gd name="connsiteY80" fmla="*/ 960120 h 6271260"/>
              <a:gd name="connsiteX81" fmla="*/ 2468880 w 3192780"/>
              <a:gd name="connsiteY81" fmla="*/ 891540 h 6271260"/>
              <a:gd name="connsiteX82" fmla="*/ 2407920 w 3192780"/>
              <a:gd name="connsiteY82" fmla="*/ 845820 h 6271260"/>
              <a:gd name="connsiteX83" fmla="*/ 2415540 w 3192780"/>
              <a:gd name="connsiteY83" fmla="*/ 739140 h 6271260"/>
              <a:gd name="connsiteX84" fmla="*/ 2423160 w 3192780"/>
              <a:gd name="connsiteY84" fmla="*/ 579120 h 6271260"/>
              <a:gd name="connsiteX85" fmla="*/ 2377440 w 3192780"/>
              <a:gd name="connsiteY85" fmla="*/ 304800 h 6271260"/>
              <a:gd name="connsiteX86" fmla="*/ 2331720 w 3192780"/>
              <a:gd name="connsiteY86" fmla="*/ 53340 h 6271260"/>
              <a:gd name="connsiteX87" fmla="*/ 2225040 w 3192780"/>
              <a:gd name="connsiteY87" fmla="*/ 0 h 6271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</a:cxnLst>
            <a:rect l="l" t="t" r="r" b="b"/>
            <a:pathLst>
              <a:path w="3192780" h="6271260">
                <a:moveTo>
                  <a:pt x="2225040" y="0"/>
                </a:moveTo>
                <a:lnTo>
                  <a:pt x="2141220" y="213360"/>
                </a:lnTo>
                <a:lnTo>
                  <a:pt x="2095500" y="228600"/>
                </a:lnTo>
                <a:lnTo>
                  <a:pt x="2042160" y="350520"/>
                </a:lnTo>
                <a:lnTo>
                  <a:pt x="1821180" y="403860"/>
                </a:lnTo>
                <a:lnTo>
                  <a:pt x="1470660" y="701040"/>
                </a:lnTo>
                <a:lnTo>
                  <a:pt x="1516380" y="876300"/>
                </a:lnTo>
                <a:lnTo>
                  <a:pt x="1531620" y="1249680"/>
                </a:lnTo>
                <a:lnTo>
                  <a:pt x="1356360" y="1432560"/>
                </a:lnTo>
                <a:lnTo>
                  <a:pt x="937260" y="1516380"/>
                </a:lnTo>
                <a:lnTo>
                  <a:pt x="838200" y="1722120"/>
                </a:lnTo>
                <a:lnTo>
                  <a:pt x="845820" y="2225040"/>
                </a:lnTo>
                <a:lnTo>
                  <a:pt x="777240" y="2583180"/>
                </a:lnTo>
                <a:lnTo>
                  <a:pt x="1310640" y="2933700"/>
                </a:lnTo>
                <a:lnTo>
                  <a:pt x="1714500" y="3139440"/>
                </a:lnTo>
                <a:lnTo>
                  <a:pt x="1638300" y="3672840"/>
                </a:lnTo>
                <a:lnTo>
                  <a:pt x="1402080" y="4160520"/>
                </a:lnTo>
                <a:lnTo>
                  <a:pt x="1478280" y="4610100"/>
                </a:lnTo>
                <a:lnTo>
                  <a:pt x="1310640" y="4815840"/>
                </a:lnTo>
                <a:lnTo>
                  <a:pt x="609600" y="4983480"/>
                </a:lnTo>
                <a:lnTo>
                  <a:pt x="571500" y="5189220"/>
                </a:lnTo>
                <a:lnTo>
                  <a:pt x="495300" y="5204460"/>
                </a:lnTo>
                <a:lnTo>
                  <a:pt x="449580" y="5372100"/>
                </a:lnTo>
                <a:lnTo>
                  <a:pt x="396240" y="5425440"/>
                </a:lnTo>
                <a:lnTo>
                  <a:pt x="259080" y="5425440"/>
                </a:lnTo>
                <a:lnTo>
                  <a:pt x="91440" y="5730240"/>
                </a:lnTo>
                <a:lnTo>
                  <a:pt x="0" y="5783580"/>
                </a:lnTo>
                <a:lnTo>
                  <a:pt x="114300" y="5905500"/>
                </a:lnTo>
                <a:lnTo>
                  <a:pt x="259080" y="5958840"/>
                </a:lnTo>
                <a:lnTo>
                  <a:pt x="320040" y="6195060"/>
                </a:lnTo>
                <a:lnTo>
                  <a:pt x="457200" y="6187440"/>
                </a:lnTo>
                <a:lnTo>
                  <a:pt x="640080" y="6263640"/>
                </a:lnTo>
                <a:lnTo>
                  <a:pt x="1005840" y="6179820"/>
                </a:lnTo>
                <a:lnTo>
                  <a:pt x="1097280" y="6233160"/>
                </a:lnTo>
                <a:lnTo>
                  <a:pt x="1325880" y="6187440"/>
                </a:lnTo>
                <a:lnTo>
                  <a:pt x="1371600" y="6080760"/>
                </a:lnTo>
                <a:lnTo>
                  <a:pt x="1584960" y="6111240"/>
                </a:lnTo>
                <a:lnTo>
                  <a:pt x="1699260" y="6271260"/>
                </a:lnTo>
                <a:lnTo>
                  <a:pt x="1943100" y="6156960"/>
                </a:lnTo>
                <a:lnTo>
                  <a:pt x="1912620" y="6027420"/>
                </a:lnTo>
                <a:lnTo>
                  <a:pt x="1996440" y="5814060"/>
                </a:lnTo>
                <a:lnTo>
                  <a:pt x="2156460" y="5821680"/>
                </a:lnTo>
                <a:lnTo>
                  <a:pt x="2514600" y="5638800"/>
                </a:lnTo>
                <a:lnTo>
                  <a:pt x="2506980" y="5585460"/>
                </a:lnTo>
                <a:lnTo>
                  <a:pt x="2613660" y="5554980"/>
                </a:lnTo>
                <a:lnTo>
                  <a:pt x="2606040" y="5394960"/>
                </a:lnTo>
                <a:lnTo>
                  <a:pt x="2918460" y="5158740"/>
                </a:lnTo>
                <a:lnTo>
                  <a:pt x="2862580" y="5017177"/>
                </a:lnTo>
                <a:lnTo>
                  <a:pt x="2715260" y="4930817"/>
                </a:lnTo>
                <a:lnTo>
                  <a:pt x="2476500" y="4937760"/>
                </a:lnTo>
                <a:lnTo>
                  <a:pt x="2303780" y="4815840"/>
                </a:lnTo>
                <a:lnTo>
                  <a:pt x="2148840" y="4528820"/>
                </a:lnTo>
                <a:lnTo>
                  <a:pt x="2108200" y="4119880"/>
                </a:lnTo>
                <a:lnTo>
                  <a:pt x="2161540" y="3949700"/>
                </a:lnTo>
                <a:lnTo>
                  <a:pt x="2181860" y="3741420"/>
                </a:lnTo>
                <a:lnTo>
                  <a:pt x="1986280" y="3413760"/>
                </a:lnTo>
                <a:lnTo>
                  <a:pt x="1907540" y="3124200"/>
                </a:lnTo>
                <a:lnTo>
                  <a:pt x="1798320" y="2948940"/>
                </a:lnTo>
                <a:lnTo>
                  <a:pt x="1785620" y="2814320"/>
                </a:lnTo>
                <a:lnTo>
                  <a:pt x="2204720" y="2641600"/>
                </a:lnTo>
                <a:lnTo>
                  <a:pt x="2479675" y="2749550"/>
                </a:lnTo>
                <a:cubicBezTo>
                  <a:pt x="2565823" y="2791051"/>
                  <a:pt x="2567517" y="2799531"/>
                  <a:pt x="2674620" y="2781977"/>
                </a:cubicBezTo>
                <a:lnTo>
                  <a:pt x="2811780" y="2733040"/>
                </a:lnTo>
                <a:lnTo>
                  <a:pt x="3093720" y="2849880"/>
                </a:lnTo>
                <a:lnTo>
                  <a:pt x="3078480" y="2659380"/>
                </a:lnTo>
                <a:lnTo>
                  <a:pt x="3177540" y="2484120"/>
                </a:lnTo>
                <a:lnTo>
                  <a:pt x="3177540" y="2392680"/>
                </a:lnTo>
                <a:lnTo>
                  <a:pt x="3192780" y="2362200"/>
                </a:lnTo>
                <a:lnTo>
                  <a:pt x="3025140" y="2247900"/>
                </a:lnTo>
                <a:lnTo>
                  <a:pt x="3192780" y="1813560"/>
                </a:lnTo>
                <a:lnTo>
                  <a:pt x="3185160" y="1737360"/>
                </a:lnTo>
                <a:lnTo>
                  <a:pt x="3101340" y="1699260"/>
                </a:lnTo>
                <a:lnTo>
                  <a:pt x="3048000" y="1615440"/>
                </a:lnTo>
                <a:lnTo>
                  <a:pt x="2979420" y="1242060"/>
                </a:lnTo>
                <a:lnTo>
                  <a:pt x="2903220" y="1234440"/>
                </a:lnTo>
                <a:lnTo>
                  <a:pt x="2865120" y="1165860"/>
                </a:lnTo>
                <a:lnTo>
                  <a:pt x="2773680" y="1150620"/>
                </a:lnTo>
                <a:lnTo>
                  <a:pt x="2651760" y="1059180"/>
                </a:lnTo>
                <a:lnTo>
                  <a:pt x="2606040" y="1021080"/>
                </a:lnTo>
                <a:lnTo>
                  <a:pt x="2583180" y="1021080"/>
                </a:lnTo>
                <a:lnTo>
                  <a:pt x="2491740" y="960120"/>
                </a:lnTo>
                <a:lnTo>
                  <a:pt x="2468880" y="891540"/>
                </a:lnTo>
                <a:lnTo>
                  <a:pt x="2407920" y="845820"/>
                </a:lnTo>
                <a:lnTo>
                  <a:pt x="2415540" y="739140"/>
                </a:lnTo>
                <a:lnTo>
                  <a:pt x="2423160" y="579120"/>
                </a:lnTo>
                <a:lnTo>
                  <a:pt x="2377440" y="304800"/>
                </a:lnTo>
                <a:lnTo>
                  <a:pt x="2331720" y="53340"/>
                </a:lnTo>
                <a:lnTo>
                  <a:pt x="2225040" y="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65C37F23-6E8A-4B04-884A-5040847BF28B}"/>
              </a:ext>
            </a:extLst>
          </p:cNvPr>
          <p:cNvSpPr txBox="1"/>
          <p:nvPr/>
        </p:nvSpPr>
        <p:spPr>
          <a:xfrm>
            <a:off x="1758030" y="3196711"/>
            <a:ext cx="22271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森林整備（本数調整伐）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en-US" altLang="ja-JP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0.5ha</a:t>
            </a:r>
            <a:endParaRPr lang="ja-JP" altLang="en-US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46" name="グループ化 45">
            <a:extLst>
              <a:ext uri="{FF2B5EF4-FFF2-40B4-BE49-F238E27FC236}">
                <a16:creationId xmlns:a16="http://schemas.microsoft.com/office/drawing/2014/main" id="{F5C3A494-637B-4C00-A629-A78CE217CC51}"/>
              </a:ext>
            </a:extLst>
          </p:cNvPr>
          <p:cNvGrpSpPr/>
          <p:nvPr/>
        </p:nvGrpSpPr>
        <p:grpSpPr>
          <a:xfrm>
            <a:off x="6841108" y="7740301"/>
            <a:ext cx="1878317" cy="465603"/>
            <a:chOff x="6042673" y="7413849"/>
            <a:chExt cx="1878317" cy="465603"/>
          </a:xfrm>
        </p:grpSpPr>
        <p:pic>
          <p:nvPicPr>
            <p:cNvPr id="71" name="図 70">
              <a:extLst>
                <a:ext uri="{FF2B5EF4-FFF2-40B4-BE49-F238E27FC236}">
                  <a16:creationId xmlns:a16="http://schemas.microsoft.com/office/drawing/2014/main" id="{D434AD5C-A462-41BE-98EC-5E61490418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042673" y="7413849"/>
              <a:ext cx="1671588" cy="411067"/>
            </a:xfrm>
            <a:prstGeom prst="rect">
              <a:avLst/>
            </a:prstGeom>
          </p:spPr>
        </p:pic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49E382C2-93CE-42A8-95D9-1468FBD59877}"/>
                </a:ext>
              </a:extLst>
            </p:cNvPr>
            <p:cNvSpPr/>
            <p:nvPr/>
          </p:nvSpPr>
          <p:spPr>
            <a:xfrm>
              <a:off x="7591438" y="7623866"/>
              <a:ext cx="329552" cy="25558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  <p:sp>
          <p:nvSpPr>
            <p:cNvPr id="9" name="二等辺三角形 8">
              <a:extLst>
                <a:ext uri="{FF2B5EF4-FFF2-40B4-BE49-F238E27FC236}">
                  <a16:creationId xmlns:a16="http://schemas.microsoft.com/office/drawing/2014/main" id="{A8D44A52-C0DB-4ED1-BEA6-F98034F0904C}"/>
                </a:ext>
              </a:extLst>
            </p:cNvPr>
            <p:cNvSpPr/>
            <p:nvPr/>
          </p:nvSpPr>
          <p:spPr>
            <a:xfrm rot="10800000" flipH="1">
              <a:off x="7619147" y="7413849"/>
              <a:ext cx="95114" cy="45719"/>
            </a:xfrm>
            <a:prstGeom prst="triangle">
              <a:avLst>
                <a:gd name="adj" fmla="val 10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/>
            </a:p>
          </p:txBody>
        </p:sp>
      </p:grpSp>
      <p:sp>
        <p:nvSpPr>
          <p:cNvPr id="79" name="テキスト ボックス 78">
            <a:extLst>
              <a:ext uri="{FF2B5EF4-FFF2-40B4-BE49-F238E27FC236}">
                <a16:creationId xmlns:a16="http://schemas.microsoft.com/office/drawing/2014/main" id="{427FAF3F-8138-491A-8DEA-46E30786AA77}"/>
              </a:ext>
            </a:extLst>
          </p:cNvPr>
          <p:cNvSpPr txBox="1"/>
          <p:nvPr/>
        </p:nvSpPr>
        <p:spPr>
          <a:xfrm>
            <a:off x="4837705" y="4882572"/>
            <a:ext cx="2090825" cy="52322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森林経営計画地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（別途、森林整備予定）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0" name="テキスト ボックス 79">
            <a:extLst>
              <a:ext uri="{FF2B5EF4-FFF2-40B4-BE49-F238E27FC236}">
                <a16:creationId xmlns:a16="http://schemas.microsoft.com/office/drawing/2014/main" id="{E20E1838-AC89-4D0C-9456-6AFDD2918463}"/>
              </a:ext>
            </a:extLst>
          </p:cNvPr>
          <p:cNvSpPr txBox="1"/>
          <p:nvPr/>
        </p:nvSpPr>
        <p:spPr>
          <a:xfrm>
            <a:off x="1821040" y="4889678"/>
            <a:ext cx="2090825" cy="523220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森林経営計画地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（別途、森林整備予定）</a:t>
            </a:r>
            <a:endParaRPr lang="en-US" altLang="ja-JP" sz="1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64485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エグゼクティブ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gradFill>
          <a:gsLst>
            <a:gs pos="0">
              <a:schemeClr val="bg1">
                <a:lumMod val="50000"/>
              </a:schemeClr>
            </a:gs>
            <a:gs pos="50000">
              <a:schemeClr val="bg1"/>
            </a:gs>
            <a:gs pos="100000">
              <a:schemeClr val="bg1">
                <a:lumMod val="50000"/>
              </a:schemeClr>
            </a:gs>
          </a:gsLst>
          <a:lin ang="5400000" scaled="0"/>
        </a:gradFill>
      </a:spPr>
      <a:bodyPr lIns="77280" tIns="38640" rIns="77280" bIns="38640">
        <a:spAutoFit/>
      </a:bodyPr>
      <a:lstStyle>
        <a:defPPr>
          <a:defRPr sz="2600" dirty="0">
            <a:latin typeface="HGP創英角ｺﾞｼｯｸUB" pitchFamily="50" charset="-128"/>
            <a:ea typeface="HGP創英角ｺﾞｼｯｸUB" pitchFamily="50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203357EE341D445AD84EF9A3D54174A" ma:contentTypeVersion="1" ma:contentTypeDescription="新しいドキュメントを作成します。" ma:contentTypeScope="" ma:versionID="2f3b1b61c27db6e3c9ee8c86a032b1eb">
  <xsd:schema xmlns:xsd="http://www.w3.org/2001/XMLSchema" xmlns:p="http://schemas.microsoft.com/office/2006/metadata/properties" xmlns:ns2="79a6af1d-7af9-4c8d-b2df-d41fbfc10dd0" targetNamespace="http://schemas.microsoft.com/office/2006/metadata/properties" ma:root="true" ma:fieldsID="e363fd7c4bdb59cb6e17c7e14da76f23" ns2:_="">
    <xsd:import namespace="79a6af1d-7af9-4c8d-b2df-d41fbfc10dd0"/>
    <xsd:element name="properties">
      <xsd:complexType>
        <xsd:sequence>
          <xsd:element name="documentManagement">
            <xsd:complexType>
              <xsd:all>
                <xsd:element ref="ns2:_x65e5__x4ed8__x5165__x308a_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79a6af1d-7af9-4c8d-b2df-d41fbfc10dd0" elementFormDefault="qualified">
    <xsd:import namespace="http://schemas.microsoft.com/office/2006/documentManagement/types"/>
    <xsd:element name="_x65e5__x4ed8__x5165__x308a_" ma:index="8" nillable="true" ma:displayName="日付入り" ma:format="DateOnly" ma:internalName="_x65e5__x4ed8__x5165__x308a_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 ma:readOnly="true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65e5__x4ed8__x5165__x308a_ xmlns="79a6af1d-7af9-4c8d-b2df-d41fbfc10dd0" xsi:nil="true"/>
  </documentManagement>
</p:properties>
</file>

<file path=customXml/itemProps1.xml><?xml version="1.0" encoding="utf-8"?>
<ds:datastoreItem xmlns:ds="http://schemas.openxmlformats.org/officeDocument/2006/customXml" ds:itemID="{9F8E5C30-B1D6-4449-B72D-9FA8A01719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a6af1d-7af9-4c8d-b2df-d41fbfc10dd0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B1906ED1-BB01-4F4C-9005-96C1BF867533}">
  <ds:schemaRefs>
    <ds:schemaRef ds:uri="http://purl.org/dc/dcmitype/"/>
    <ds:schemaRef ds:uri="http://purl.org/dc/elements/1.1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79a6af1d-7af9-4c8d-b2df-d41fbfc10dd0"/>
    <ds:schemaRef ds:uri="http://purl.org/dc/terms/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20768</TotalTime>
  <Words>811</Words>
  <Application>Microsoft Office PowerPoint</Application>
  <PresentationFormat>ユーザー設定</PresentationFormat>
  <Paragraphs>268</Paragraphs>
  <Slides>5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Meiryo UI</vt:lpstr>
      <vt:lpstr>Arial</vt:lpstr>
      <vt:lpstr>Calibri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大阪府庁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田中　孝尚</dc:creator>
  <cp:lastModifiedBy>野上　静香</cp:lastModifiedBy>
  <cp:revision>1875</cp:revision>
  <cp:lastPrinted>2024-12-17T02:36:40Z</cp:lastPrinted>
  <dcterms:created xsi:type="dcterms:W3CDTF">2014-04-11T01:03:17Z</dcterms:created>
  <dcterms:modified xsi:type="dcterms:W3CDTF">2026-09-01T02:54:52Z</dcterms:modified>
</cp:coreProperties>
</file>