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3"/>
  </p:sldMasterIdLst>
  <p:notesMasterIdLst>
    <p:notesMasterId r:id="rId10"/>
  </p:notesMasterIdLst>
  <p:handoutMasterIdLst>
    <p:handoutMasterId r:id="rId11"/>
  </p:handoutMasterIdLst>
  <p:sldIdLst>
    <p:sldId id="746" r:id="rId4"/>
    <p:sldId id="798" r:id="rId5"/>
    <p:sldId id="800" r:id="rId6"/>
    <p:sldId id="782" r:id="rId7"/>
    <p:sldId id="751" r:id="rId8"/>
    <p:sldId id="783" r:id="rId9"/>
  </p:sldIdLst>
  <p:sldSz cx="13681075" cy="10080625"/>
  <p:notesSz cx="6646863" cy="9777413"/>
  <p:defaultTextStyle>
    <a:defPPr>
      <a:defRPr lang="ja-JP"/>
    </a:defPPr>
    <a:lvl1pPr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677863" indent="-192088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1355725" indent="-385763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2035175" indent="-579438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2713038" indent="-773113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5">
          <p15:clr>
            <a:srgbClr val="A4A3A4"/>
          </p15:clr>
        </p15:guide>
        <p15:guide id="2" pos="430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8" userDrawn="1">
          <p15:clr>
            <a:srgbClr val="A4A3A4"/>
          </p15:clr>
        </p15:guide>
        <p15:guide id="2" pos="209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杉山　直人" initials="杉山　直人" lastIdx="1" clrIdx="0">
    <p:extLst>
      <p:ext uri="{19B8F6BF-5375-455C-9EA6-DF929625EA0E}">
        <p15:presenceInfo xmlns:p15="http://schemas.microsoft.com/office/powerpoint/2012/main" userId="S::SugiyamaN@lan.pref.osaka.jp::7d09018b-c12e-4246-9dc8-2979ed59839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99CCFF"/>
    <a:srgbClr val="FFFF00"/>
    <a:srgbClr val="99FF99"/>
    <a:srgbClr val="00FF99"/>
    <a:srgbClr val="83C5D7"/>
    <a:srgbClr val="EAEAEA"/>
    <a:srgbClr val="006600"/>
    <a:srgbClr val="74B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74" autoAdjust="0"/>
    <p:restoredTop sz="95032" autoAdjust="0"/>
  </p:normalViewPr>
  <p:slideViewPr>
    <p:cSldViewPr snapToGrid="0">
      <p:cViewPr varScale="1">
        <p:scale>
          <a:sx n="37" d="100"/>
          <a:sy n="37" d="100"/>
        </p:scale>
        <p:origin x="16" y="136"/>
      </p:cViewPr>
      <p:guideLst>
        <p:guide orient="horz" pos="3175"/>
        <p:guide pos="430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-2952" y="-102"/>
      </p:cViewPr>
      <p:guideLst>
        <p:guide orient="horz" pos="3078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52D33C5-C25D-4D63-B41A-FFE1247506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0"/>
            <a:ext cx="2880101" cy="488793"/>
          </a:xfrm>
          <a:prstGeom prst="rect">
            <a:avLst/>
          </a:prstGeom>
        </p:spPr>
        <p:txBody>
          <a:bodyPr vert="horz" lIns="89645" tIns="44825" rIns="89645" bIns="44825" rtlCol="0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4C3C6BD-4929-4BAC-9573-876824242B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65216" y="0"/>
            <a:ext cx="2880101" cy="488793"/>
          </a:xfrm>
          <a:prstGeom prst="rect">
            <a:avLst/>
          </a:prstGeom>
        </p:spPr>
        <p:txBody>
          <a:bodyPr vert="horz" lIns="89645" tIns="44825" rIns="89645" bIns="44825" rtlCol="0"/>
          <a:lstStyle>
            <a:lvl1pPr algn="r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463DAD66-1FE5-49E5-B7FB-DBE4EA8E9398}" type="datetimeFigureOut">
              <a:rPr lang="ja-JP" altLang="en-US"/>
              <a:pPr>
                <a:defRPr/>
              </a:pPr>
              <a:t>2026/9/1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E4E7AA3-4112-4003-BA8C-DBF686B9C1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" y="9287059"/>
            <a:ext cx="2880101" cy="488792"/>
          </a:xfrm>
          <a:prstGeom prst="rect">
            <a:avLst/>
          </a:prstGeom>
        </p:spPr>
        <p:txBody>
          <a:bodyPr vert="horz" lIns="89645" tIns="44825" rIns="89645" bIns="44825" rtlCol="0" anchor="b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3F3A1AC-07F6-4105-9452-DF8F121BDC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65216" y="9287059"/>
            <a:ext cx="2880101" cy="488792"/>
          </a:xfrm>
          <a:prstGeom prst="rect">
            <a:avLst/>
          </a:prstGeom>
        </p:spPr>
        <p:txBody>
          <a:bodyPr vert="horz" wrap="square" lIns="89645" tIns="44825" rIns="89645" bIns="4482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F3D62B2-AF15-4344-B694-6FDE37F6C10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969B52F9-BD09-40B7-A328-49C585102B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0"/>
            <a:ext cx="2878551" cy="488793"/>
          </a:xfrm>
          <a:prstGeom prst="rect">
            <a:avLst/>
          </a:prstGeom>
        </p:spPr>
        <p:txBody>
          <a:bodyPr vert="horz" lIns="61584" tIns="30795" rIns="61584" bIns="30795" rtlCol="0"/>
          <a:lstStyle>
            <a:lvl1pPr algn="l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6623310-E63B-4839-A083-DBF2A4A1A49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65216" y="0"/>
            <a:ext cx="2880101" cy="488793"/>
          </a:xfrm>
          <a:prstGeom prst="rect">
            <a:avLst/>
          </a:prstGeom>
        </p:spPr>
        <p:txBody>
          <a:bodyPr vert="horz" lIns="61584" tIns="30795" rIns="61584" bIns="30795" rtlCol="0"/>
          <a:lstStyle>
            <a:lvl1pPr algn="r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fld id="{5CC87F28-5B40-4F8A-8BCC-E13DDB535676}" type="datetimeFigureOut">
              <a:rPr lang="ja-JP" altLang="en-US"/>
              <a:pPr>
                <a:defRPr/>
              </a:pPr>
              <a:t>2026/9/1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867F826A-14F4-4155-98CB-D7C7B0E380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36613" y="733425"/>
            <a:ext cx="4973637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1584" tIns="30795" rIns="61584" bIns="30795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52B16310-4090-438A-BBD0-8F5B06D76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4997" y="4644310"/>
            <a:ext cx="5316870" cy="4399133"/>
          </a:xfrm>
          <a:prstGeom prst="rect">
            <a:avLst/>
          </a:prstGeom>
        </p:spPr>
        <p:txBody>
          <a:bodyPr vert="horz" lIns="61584" tIns="30795" rIns="61584" bIns="30795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62F804-D8C6-4B74-B363-B4525C4B28D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" y="9287059"/>
            <a:ext cx="2878551" cy="488792"/>
          </a:xfrm>
          <a:prstGeom prst="rect">
            <a:avLst/>
          </a:prstGeom>
        </p:spPr>
        <p:txBody>
          <a:bodyPr vert="horz" lIns="61584" tIns="30795" rIns="61584" bIns="30795" rtlCol="0" anchor="b"/>
          <a:lstStyle>
            <a:lvl1pPr algn="l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687B688-CD22-477C-989D-8E03A9217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65216" y="9287059"/>
            <a:ext cx="2880101" cy="488792"/>
          </a:xfrm>
          <a:prstGeom prst="rect">
            <a:avLst/>
          </a:prstGeom>
        </p:spPr>
        <p:txBody>
          <a:bodyPr vert="horz" wrap="square" lIns="61584" tIns="30795" rIns="61584" bIns="30795" numCol="1" anchor="b" anchorCtr="0" compatLnSpc="1">
            <a:prstTxWarp prst="textNoShape">
              <a:avLst/>
            </a:prstTxWarp>
          </a:bodyPr>
          <a:lstStyle>
            <a:lvl1pPr algn="r" defTabSz="859185" eaLnBrk="1" hangingPunct="1">
              <a:defRPr sz="800"/>
            </a:lvl1pPr>
          </a:lstStyle>
          <a:p>
            <a:pPr>
              <a:defRPr/>
            </a:pPr>
            <a:fld id="{CB79C726-2B88-4326-BD17-EBFC85553AA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1pPr>
    <a:lvl2pPr marL="677863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2pPr>
    <a:lvl3pPr marL="1355725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3pPr>
    <a:lvl4pPr marL="2035175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4pPr>
    <a:lvl5pPr marL="2713038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5pPr>
    <a:lvl6pPr marL="3393937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4072724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4751511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5430299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ー 1">
            <a:extLst>
              <a:ext uri="{FF2B5EF4-FFF2-40B4-BE49-F238E27FC236}">
                <a16:creationId xmlns:a16="http://schemas.microsoft.com/office/drawing/2014/main" id="{62B3EC4A-122A-4BDF-8AD3-99525404DB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ノート プレースホルダー 2">
            <a:extLst>
              <a:ext uri="{FF2B5EF4-FFF2-40B4-BE49-F238E27FC236}">
                <a16:creationId xmlns:a16="http://schemas.microsoft.com/office/drawing/2014/main" id="{B259BF1C-2787-4938-9FCD-04AB15EE18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7172" name="スライド番号プレースホルダー 3">
            <a:extLst>
              <a:ext uri="{FF2B5EF4-FFF2-40B4-BE49-F238E27FC236}">
                <a16:creationId xmlns:a16="http://schemas.microsoft.com/office/drawing/2014/main" id="{9798F5C9-7E22-488E-97B7-621764EB71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DA465C1A-6A5B-4BBE-BABE-108C0F4FA777}" type="slidenum">
              <a:rPr lang="ja-JP" altLang="en-US" sz="800" smtClean="0"/>
              <a:pPr/>
              <a:t>1</a:t>
            </a:fld>
            <a:endParaRPr lang="ja-JP" altLang="en-US" sz="8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ー 1">
            <a:extLst>
              <a:ext uri="{FF2B5EF4-FFF2-40B4-BE49-F238E27FC236}">
                <a16:creationId xmlns:a16="http://schemas.microsoft.com/office/drawing/2014/main" id="{62B3EC4A-122A-4BDF-8AD3-99525404DB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ノート プレースホルダー 2">
            <a:extLst>
              <a:ext uri="{FF2B5EF4-FFF2-40B4-BE49-F238E27FC236}">
                <a16:creationId xmlns:a16="http://schemas.microsoft.com/office/drawing/2014/main" id="{B259BF1C-2787-4938-9FCD-04AB15EE18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7172" name="スライド番号プレースホルダー 3">
            <a:extLst>
              <a:ext uri="{FF2B5EF4-FFF2-40B4-BE49-F238E27FC236}">
                <a16:creationId xmlns:a16="http://schemas.microsoft.com/office/drawing/2014/main" id="{9798F5C9-7E22-488E-97B7-621764EB71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DA465C1A-6A5B-4BBE-BABE-108C0F4FA777}" type="slidenum">
              <a:rPr lang="ja-JP" altLang="en-US" sz="800" smtClean="0"/>
              <a:pPr/>
              <a:t>2</a:t>
            </a:fld>
            <a:endParaRPr lang="ja-JP" altLang="en-US" sz="800"/>
          </a:p>
        </p:txBody>
      </p:sp>
    </p:spTree>
    <p:extLst>
      <p:ext uri="{BB962C8B-B14F-4D97-AF65-F5344CB8AC3E}">
        <p14:creationId xmlns:p14="http://schemas.microsoft.com/office/powerpoint/2010/main" val="904672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5C1AAB-DB5C-450E-AEDA-527E1DB4CCF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397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155E50B0-D78D-49EB-96DC-85656A53A9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27125" y="1241425"/>
            <a:ext cx="45434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1D4AD7C1-4EA7-4E55-B1BA-1312F4F782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5124" name="スライド番号プレースホルダー 3">
            <a:extLst>
              <a:ext uri="{FF2B5EF4-FFF2-40B4-BE49-F238E27FC236}">
                <a16:creationId xmlns:a16="http://schemas.microsoft.com/office/drawing/2014/main" id="{56482CD2-74E2-499D-B504-51895F094E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E1BB98E6-EE0C-45D8-9AC9-329EA031BCE8}" type="slidenum">
              <a:rPr lang="ja-JP" altLang="en-US" sz="800" smtClean="0"/>
              <a:pPr/>
              <a:t>4</a:t>
            </a:fld>
            <a:endParaRPr lang="ja-JP" altLang="en-US" sz="8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25C87CD0-6449-499D-B370-C7FA32E3A1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446E228A-F6A0-4BAA-ACC6-A6820C42D0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124" name="スライド番号プレースホルダー 3">
            <a:extLst>
              <a:ext uri="{FF2B5EF4-FFF2-40B4-BE49-F238E27FC236}">
                <a16:creationId xmlns:a16="http://schemas.microsoft.com/office/drawing/2014/main" id="{DE356ADB-593B-4C9B-86AE-96AB2544D3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31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731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731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731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731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731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731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731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731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DA90AFBC-BBE1-465F-9E5F-17A312572B6E}" type="slidenum">
              <a:rPr lang="ja-JP" altLang="en-US" sz="800" smtClean="0"/>
              <a:pPr/>
              <a:t>5</a:t>
            </a:fld>
            <a:endParaRPr lang="ja-JP" altLang="en-US" sz="8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26082" y="3131534"/>
            <a:ext cx="11628914" cy="2160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052162" y="5712354"/>
            <a:ext cx="9576754" cy="2576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57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36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1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93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72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30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5280BF-E156-4669-B646-11A84F634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0B76A-0EDE-44D8-A9E8-3917F67D8519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B339A4-D2A5-49C7-BFB3-79703AF04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1FF470-8375-4ACD-9A8F-3E9716F1A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1D760-B5DE-49A9-89F7-003CF7F26D5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030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6AD037-8FDC-4B9E-AFE3-6CD172F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ADB4C-982A-49D3-8E4B-0D68DF8C44A6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DE63CF-43AF-4CD3-B0F0-013F4FBBB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1E9C61-5E9E-4A90-9709-A73119384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26CE6-F545-41DC-9A43-55495FE975F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713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3887721" y="564706"/>
            <a:ext cx="4308587" cy="1204308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957202" y="564706"/>
            <a:ext cx="12702498" cy="1204308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7E47BB-025A-4A61-8E19-045156F9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2D908-C7C3-4AA2-B173-1C977007D0F5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8432BD-F79D-4B49-B8B0-E3B05D902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06AF59-7CCC-4460-820F-D4B849682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CEDEF-6DEC-4DF7-8E7D-CCEA0C60E60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212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325BC1-B269-41AA-86C7-699CC6B83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20F0F-7D20-4A3E-96B2-A14C7E3FDB4D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5F8DF7-6CEF-4099-8AEC-44F49C5FC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E145D9-587D-432C-A388-2591E071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61D3C-234B-433C-9DBA-7526C07EE3C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482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0711" y="6477740"/>
            <a:ext cx="11628914" cy="2002124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80711" y="4272601"/>
            <a:ext cx="11628914" cy="2205136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7878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5757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203636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1515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3939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07272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5151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3029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52A089-D46A-4ACF-8D34-553F6600C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0AED7-0E46-4F22-A341-E8F18C925E85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923FD8-646F-479A-8E78-813E7E98F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409E14-83DA-4C43-8829-CABC54721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401D3-85C8-424F-A621-799A1BDE0BC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7425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957204" y="3292538"/>
            <a:ext cx="8505543" cy="931524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9690762" y="3292538"/>
            <a:ext cx="8505543" cy="931524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F58A710-0A1D-4374-A16C-1AEBC9635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C7722-D234-4153-ADF0-E4A64B25CF4A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B3B8B3D5-3729-4CBE-B352-2BE4C2483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6D980259-C096-4D8C-A77D-D151FAC7F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3DFDE-251A-42B2-BAD9-F1761AD570B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522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4055" y="403692"/>
            <a:ext cx="12312969" cy="1680104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4056" y="2256478"/>
            <a:ext cx="6044851" cy="94039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8787" indent="0">
              <a:buNone/>
              <a:defRPr sz="3000" b="1"/>
            </a:lvl2pPr>
            <a:lvl3pPr marL="1357574" indent="0">
              <a:buNone/>
              <a:defRPr sz="2700" b="1"/>
            </a:lvl3pPr>
            <a:lvl4pPr marL="2036362" indent="0">
              <a:buNone/>
              <a:defRPr sz="2300" b="1"/>
            </a:lvl4pPr>
            <a:lvl5pPr marL="2715150" indent="0">
              <a:buNone/>
              <a:defRPr sz="2300" b="1"/>
            </a:lvl5pPr>
            <a:lvl6pPr marL="3393937" indent="0">
              <a:buNone/>
              <a:defRPr sz="2300" b="1"/>
            </a:lvl6pPr>
            <a:lvl7pPr marL="4072724" indent="0">
              <a:buNone/>
              <a:defRPr sz="2300" b="1"/>
            </a:lvl7pPr>
            <a:lvl8pPr marL="4751511" indent="0">
              <a:buNone/>
              <a:defRPr sz="2300" b="1"/>
            </a:lvl8pPr>
            <a:lvl9pPr marL="5430299" indent="0">
              <a:buNone/>
              <a:defRPr sz="2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84056" y="3196869"/>
            <a:ext cx="6044851" cy="5808027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949800" y="2256478"/>
            <a:ext cx="6047225" cy="94039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8787" indent="0">
              <a:buNone/>
              <a:defRPr sz="3000" b="1"/>
            </a:lvl2pPr>
            <a:lvl3pPr marL="1357574" indent="0">
              <a:buNone/>
              <a:defRPr sz="2700" b="1"/>
            </a:lvl3pPr>
            <a:lvl4pPr marL="2036362" indent="0">
              <a:buNone/>
              <a:defRPr sz="2300" b="1"/>
            </a:lvl4pPr>
            <a:lvl5pPr marL="2715150" indent="0">
              <a:buNone/>
              <a:defRPr sz="2300" b="1"/>
            </a:lvl5pPr>
            <a:lvl6pPr marL="3393937" indent="0">
              <a:buNone/>
              <a:defRPr sz="2300" b="1"/>
            </a:lvl6pPr>
            <a:lvl7pPr marL="4072724" indent="0">
              <a:buNone/>
              <a:defRPr sz="2300" b="1"/>
            </a:lvl7pPr>
            <a:lvl8pPr marL="4751511" indent="0">
              <a:buNone/>
              <a:defRPr sz="2300" b="1"/>
            </a:lvl8pPr>
            <a:lvl9pPr marL="5430299" indent="0">
              <a:buNone/>
              <a:defRPr sz="2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949800" y="3196869"/>
            <a:ext cx="6047225" cy="5808027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08A14F7A-26B1-473E-8FA8-0324E370F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DA3F2-6A4F-4A53-A9CD-EEB34C39D4F7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C4D2316E-E4DE-48F3-BA66-5BF857690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A15BDED3-2CFD-462F-8C01-A23311E77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35BD8-CE09-44EE-9498-694C5487FF0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31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8BE02B17-D096-46EA-BB8F-D9EB3C595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68AA-10D7-4AD0-8A9B-DA95CB36EB58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5A2AEE51-B98C-4252-98BD-7C41853DB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F1ADCA0A-31B7-4DC7-9C00-D0C5B45E1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EEA22-7734-4CF5-8B23-613DEB0C104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142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931EF14A-08D7-44FD-B8B2-F842E22A4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C28CE-D74B-4859-9C61-D43BC3860458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A8C6500C-BDE3-4CD1-86F7-BC17698F9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221FB607-D938-4CA9-AB96-759CF8003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8CF17-5431-42E3-9791-1811AE89FDF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510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4058" y="401358"/>
            <a:ext cx="4500979" cy="170810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348920" y="401360"/>
            <a:ext cx="7648101" cy="8603534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4058" y="2109466"/>
            <a:ext cx="4500979" cy="6895428"/>
          </a:xfrm>
        </p:spPr>
        <p:txBody>
          <a:bodyPr/>
          <a:lstStyle>
            <a:lvl1pPr marL="0" indent="0">
              <a:buNone/>
              <a:defRPr sz="2100"/>
            </a:lvl1pPr>
            <a:lvl2pPr marL="678787" indent="0">
              <a:buNone/>
              <a:defRPr sz="1800"/>
            </a:lvl2pPr>
            <a:lvl3pPr marL="1357574" indent="0">
              <a:buNone/>
              <a:defRPr sz="1500"/>
            </a:lvl3pPr>
            <a:lvl4pPr marL="2036362" indent="0">
              <a:buNone/>
              <a:defRPr sz="1400"/>
            </a:lvl4pPr>
            <a:lvl5pPr marL="2715150" indent="0">
              <a:buNone/>
              <a:defRPr sz="1400"/>
            </a:lvl5pPr>
            <a:lvl6pPr marL="3393937" indent="0">
              <a:buNone/>
              <a:defRPr sz="1400"/>
            </a:lvl6pPr>
            <a:lvl7pPr marL="4072724" indent="0">
              <a:buNone/>
              <a:defRPr sz="1400"/>
            </a:lvl7pPr>
            <a:lvl8pPr marL="4751511" indent="0">
              <a:buNone/>
              <a:defRPr sz="1400"/>
            </a:lvl8pPr>
            <a:lvl9pPr marL="543029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4407DBD1-1735-4DE2-AB9B-121C5F1BD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A8D4B-F6AC-4EC4-B926-8ED97A16C3BA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2C09D9-E99A-42B4-BE99-EEA0A4DF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EE65D5-D7C0-4ACE-863C-06B4ADF9D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F6871-9AD7-401C-B54D-0AA0474A5F4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348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81587" y="7056440"/>
            <a:ext cx="8208645" cy="833052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681587" y="900725"/>
            <a:ext cx="8208645" cy="6048375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78787" indent="0">
              <a:buNone/>
              <a:defRPr sz="4100"/>
            </a:lvl2pPr>
            <a:lvl3pPr marL="1357574" indent="0">
              <a:buNone/>
              <a:defRPr sz="3600"/>
            </a:lvl3pPr>
            <a:lvl4pPr marL="2036362" indent="0">
              <a:buNone/>
              <a:defRPr sz="3000"/>
            </a:lvl4pPr>
            <a:lvl5pPr marL="2715150" indent="0">
              <a:buNone/>
              <a:defRPr sz="3000"/>
            </a:lvl5pPr>
            <a:lvl6pPr marL="3393937" indent="0">
              <a:buNone/>
              <a:defRPr sz="3000"/>
            </a:lvl6pPr>
            <a:lvl7pPr marL="4072724" indent="0">
              <a:buNone/>
              <a:defRPr sz="3000"/>
            </a:lvl7pPr>
            <a:lvl8pPr marL="4751511" indent="0">
              <a:buNone/>
              <a:defRPr sz="3000"/>
            </a:lvl8pPr>
            <a:lvl9pPr marL="5430299" indent="0">
              <a:buNone/>
              <a:defRPr sz="3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681587" y="7889494"/>
            <a:ext cx="8208645" cy="1183073"/>
          </a:xfrm>
        </p:spPr>
        <p:txBody>
          <a:bodyPr/>
          <a:lstStyle>
            <a:lvl1pPr marL="0" indent="0">
              <a:buNone/>
              <a:defRPr sz="2100"/>
            </a:lvl1pPr>
            <a:lvl2pPr marL="678787" indent="0">
              <a:buNone/>
              <a:defRPr sz="1800"/>
            </a:lvl2pPr>
            <a:lvl3pPr marL="1357574" indent="0">
              <a:buNone/>
              <a:defRPr sz="1500"/>
            </a:lvl3pPr>
            <a:lvl4pPr marL="2036362" indent="0">
              <a:buNone/>
              <a:defRPr sz="1400"/>
            </a:lvl4pPr>
            <a:lvl5pPr marL="2715150" indent="0">
              <a:buNone/>
              <a:defRPr sz="1400"/>
            </a:lvl5pPr>
            <a:lvl6pPr marL="3393937" indent="0">
              <a:buNone/>
              <a:defRPr sz="1400"/>
            </a:lvl6pPr>
            <a:lvl7pPr marL="4072724" indent="0">
              <a:buNone/>
              <a:defRPr sz="1400"/>
            </a:lvl7pPr>
            <a:lvl8pPr marL="4751511" indent="0">
              <a:buNone/>
              <a:defRPr sz="1400"/>
            </a:lvl8pPr>
            <a:lvl9pPr marL="543029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C348815-870D-4EDB-8423-60CD53A09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62DB1-2CE6-47FA-9ED2-F800C2339022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3DD9FE2-6873-4FB5-968F-CE6DBBE14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C01AE8B8-4F81-4E83-BA98-8906F74AC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FEEB7-8854-473D-981D-74E293204FF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306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0DE0BD84-C500-41A0-A28B-150FBCF9252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4213" y="403225"/>
            <a:ext cx="123126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594B4A43-6EEA-48F2-A09C-DB96C3D25A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4213" y="2351088"/>
            <a:ext cx="12312650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5C7BB0-9054-4949-B3BE-04D803CAB5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4213" y="9344025"/>
            <a:ext cx="3192462" cy="536575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l" defTabSz="135757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39A89EF-685A-4F6D-A640-9A3AFF2B2018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760555-D881-4151-8629-CAF8ABE999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73600" y="9344025"/>
            <a:ext cx="4333875" cy="536575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ctr" defTabSz="135757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982303-896E-46A0-BB4C-3FA5773B0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4400" y="9344025"/>
            <a:ext cx="3192463" cy="536575"/>
          </a:xfrm>
          <a:prstGeom prst="rect">
            <a:avLst/>
          </a:prstGeom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>
            <a:lvl1pPr algn="r" defTabSz="1357313" eaLnBrk="1" hangingPunct="1">
              <a:defRPr sz="18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A6C6256-13E8-4325-80A9-BB6B115269C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1355725" rtl="0" eaLnBrk="0" fontAlgn="base" hangingPunct="0">
        <a:spcBef>
          <a:spcPct val="0"/>
        </a:spcBef>
        <a:spcAft>
          <a:spcPct val="0"/>
        </a:spcAft>
        <a:defRPr kumimoji="1"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84906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69813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54719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39625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508000" indent="-508000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1725" indent="-422275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1695450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74900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52763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33330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12117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090907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769694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8787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57574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36362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15150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93937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72724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51511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30299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図 5">
            <a:extLst>
              <a:ext uri="{FF2B5EF4-FFF2-40B4-BE49-F238E27FC236}">
                <a16:creationId xmlns:a16="http://schemas.microsoft.com/office/drawing/2014/main" id="{D73203DC-9A11-40B8-BFC7-1CC6226AC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5" y="1482725"/>
            <a:ext cx="7550150" cy="533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フリーフォーム 31">
            <a:extLst>
              <a:ext uri="{FF2B5EF4-FFF2-40B4-BE49-F238E27FC236}">
                <a16:creationId xmlns:a16="http://schemas.microsoft.com/office/drawing/2014/main" id="{9AF6DB58-66BD-4E8B-838C-9C9DB99EBD6C}"/>
              </a:ext>
            </a:extLst>
          </p:cNvPr>
          <p:cNvSpPr/>
          <p:nvPr/>
        </p:nvSpPr>
        <p:spPr>
          <a:xfrm>
            <a:off x="3479800" y="3389313"/>
            <a:ext cx="2101850" cy="1927225"/>
          </a:xfrm>
          <a:custGeom>
            <a:avLst/>
            <a:gdLst>
              <a:gd name="connsiteX0" fmla="*/ 2686050 w 2686050"/>
              <a:gd name="connsiteY0" fmla="*/ 3238500 h 3581400"/>
              <a:gd name="connsiteX1" fmla="*/ 2552700 w 2686050"/>
              <a:gd name="connsiteY1" fmla="*/ 3419475 h 3581400"/>
              <a:gd name="connsiteX2" fmla="*/ 2476500 w 2686050"/>
              <a:gd name="connsiteY2" fmla="*/ 3476625 h 3581400"/>
              <a:gd name="connsiteX3" fmla="*/ 2314575 w 2686050"/>
              <a:gd name="connsiteY3" fmla="*/ 3543300 h 3581400"/>
              <a:gd name="connsiteX4" fmla="*/ 2200275 w 2686050"/>
              <a:gd name="connsiteY4" fmla="*/ 3581400 h 3581400"/>
              <a:gd name="connsiteX5" fmla="*/ 2181225 w 2686050"/>
              <a:gd name="connsiteY5" fmla="*/ 3505200 h 3581400"/>
              <a:gd name="connsiteX6" fmla="*/ 1971675 w 2686050"/>
              <a:gd name="connsiteY6" fmla="*/ 3533775 h 3581400"/>
              <a:gd name="connsiteX7" fmla="*/ 1895475 w 2686050"/>
              <a:gd name="connsiteY7" fmla="*/ 3400425 h 3581400"/>
              <a:gd name="connsiteX8" fmla="*/ 1800225 w 2686050"/>
              <a:gd name="connsiteY8" fmla="*/ 3324225 h 3581400"/>
              <a:gd name="connsiteX9" fmla="*/ 1800225 w 2686050"/>
              <a:gd name="connsiteY9" fmla="*/ 3248025 h 3581400"/>
              <a:gd name="connsiteX10" fmla="*/ 1714500 w 2686050"/>
              <a:gd name="connsiteY10" fmla="*/ 3181350 h 3581400"/>
              <a:gd name="connsiteX11" fmla="*/ 1695450 w 2686050"/>
              <a:gd name="connsiteY11" fmla="*/ 3152775 h 3581400"/>
              <a:gd name="connsiteX12" fmla="*/ 1704975 w 2686050"/>
              <a:gd name="connsiteY12" fmla="*/ 3086100 h 3581400"/>
              <a:gd name="connsiteX13" fmla="*/ 1638300 w 2686050"/>
              <a:gd name="connsiteY13" fmla="*/ 3038475 h 3581400"/>
              <a:gd name="connsiteX14" fmla="*/ 1571625 w 2686050"/>
              <a:gd name="connsiteY14" fmla="*/ 2905125 h 3581400"/>
              <a:gd name="connsiteX15" fmla="*/ 1457325 w 2686050"/>
              <a:gd name="connsiteY15" fmla="*/ 2838450 h 3581400"/>
              <a:gd name="connsiteX16" fmla="*/ 1295400 w 2686050"/>
              <a:gd name="connsiteY16" fmla="*/ 2809875 h 3581400"/>
              <a:gd name="connsiteX17" fmla="*/ 1228725 w 2686050"/>
              <a:gd name="connsiteY17" fmla="*/ 2743200 h 3581400"/>
              <a:gd name="connsiteX18" fmla="*/ 1257300 w 2686050"/>
              <a:gd name="connsiteY18" fmla="*/ 2667000 h 3581400"/>
              <a:gd name="connsiteX19" fmla="*/ 1257300 w 2686050"/>
              <a:gd name="connsiteY19" fmla="*/ 2543175 h 3581400"/>
              <a:gd name="connsiteX20" fmla="*/ 1162050 w 2686050"/>
              <a:gd name="connsiteY20" fmla="*/ 2476500 h 3581400"/>
              <a:gd name="connsiteX21" fmla="*/ 1162050 w 2686050"/>
              <a:gd name="connsiteY21" fmla="*/ 2381250 h 3581400"/>
              <a:gd name="connsiteX22" fmla="*/ 1162050 w 2686050"/>
              <a:gd name="connsiteY22" fmla="*/ 2381250 h 3581400"/>
              <a:gd name="connsiteX23" fmla="*/ 1095375 w 2686050"/>
              <a:gd name="connsiteY23" fmla="*/ 2124075 h 3581400"/>
              <a:gd name="connsiteX24" fmla="*/ 923925 w 2686050"/>
              <a:gd name="connsiteY24" fmla="*/ 2076450 h 3581400"/>
              <a:gd name="connsiteX25" fmla="*/ 914400 w 2686050"/>
              <a:gd name="connsiteY25" fmla="*/ 1924050 h 3581400"/>
              <a:gd name="connsiteX26" fmla="*/ 752475 w 2686050"/>
              <a:gd name="connsiteY26" fmla="*/ 1857375 h 3581400"/>
              <a:gd name="connsiteX27" fmla="*/ 628650 w 2686050"/>
              <a:gd name="connsiteY27" fmla="*/ 1724025 h 3581400"/>
              <a:gd name="connsiteX28" fmla="*/ 628650 w 2686050"/>
              <a:gd name="connsiteY28" fmla="*/ 1724025 h 3581400"/>
              <a:gd name="connsiteX29" fmla="*/ 590550 w 2686050"/>
              <a:gd name="connsiteY29" fmla="*/ 1466850 h 3581400"/>
              <a:gd name="connsiteX30" fmla="*/ 552450 w 2686050"/>
              <a:gd name="connsiteY30" fmla="*/ 1409700 h 3581400"/>
              <a:gd name="connsiteX31" fmla="*/ 495300 w 2686050"/>
              <a:gd name="connsiteY31" fmla="*/ 1352550 h 3581400"/>
              <a:gd name="connsiteX32" fmla="*/ 495300 w 2686050"/>
              <a:gd name="connsiteY32" fmla="*/ 1352550 h 3581400"/>
              <a:gd name="connsiteX33" fmla="*/ 361950 w 2686050"/>
              <a:gd name="connsiteY33" fmla="*/ 1238250 h 3581400"/>
              <a:gd name="connsiteX34" fmla="*/ 266700 w 2686050"/>
              <a:gd name="connsiteY34" fmla="*/ 1209675 h 3581400"/>
              <a:gd name="connsiteX35" fmla="*/ 219075 w 2686050"/>
              <a:gd name="connsiteY35" fmla="*/ 1085850 h 3581400"/>
              <a:gd name="connsiteX36" fmla="*/ 200025 w 2686050"/>
              <a:gd name="connsiteY36" fmla="*/ 923925 h 3581400"/>
              <a:gd name="connsiteX37" fmla="*/ 200025 w 2686050"/>
              <a:gd name="connsiteY37" fmla="*/ 762000 h 3581400"/>
              <a:gd name="connsiteX38" fmla="*/ 171450 w 2686050"/>
              <a:gd name="connsiteY38" fmla="*/ 676275 h 3581400"/>
              <a:gd name="connsiteX39" fmla="*/ 133350 w 2686050"/>
              <a:gd name="connsiteY39" fmla="*/ 609600 h 3581400"/>
              <a:gd name="connsiteX40" fmla="*/ 133350 w 2686050"/>
              <a:gd name="connsiteY40" fmla="*/ 476250 h 3581400"/>
              <a:gd name="connsiteX41" fmla="*/ 114300 w 2686050"/>
              <a:gd name="connsiteY41" fmla="*/ 304800 h 3581400"/>
              <a:gd name="connsiteX42" fmla="*/ 0 w 2686050"/>
              <a:gd name="connsiteY42" fmla="*/ 0 h 3581400"/>
              <a:gd name="connsiteX0" fmla="*/ 2697867 w 2697867"/>
              <a:gd name="connsiteY0" fmla="*/ 3271426 h 3614326"/>
              <a:gd name="connsiteX1" fmla="*/ 2564517 w 2697867"/>
              <a:gd name="connsiteY1" fmla="*/ 3452401 h 3614326"/>
              <a:gd name="connsiteX2" fmla="*/ 2488317 w 2697867"/>
              <a:gd name="connsiteY2" fmla="*/ 3509551 h 3614326"/>
              <a:gd name="connsiteX3" fmla="*/ 2326392 w 2697867"/>
              <a:gd name="connsiteY3" fmla="*/ 3576226 h 3614326"/>
              <a:gd name="connsiteX4" fmla="*/ 2212092 w 2697867"/>
              <a:gd name="connsiteY4" fmla="*/ 3614326 h 3614326"/>
              <a:gd name="connsiteX5" fmla="*/ 2193042 w 2697867"/>
              <a:gd name="connsiteY5" fmla="*/ 3538126 h 3614326"/>
              <a:gd name="connsiteX6" fmla="*/ 1983492 w 2697867"/>
              <a:gd name="connsiteY6" fmla="*/ 3566701 h 3614326"/>
              <a:gd name="connsiteX7" fmla="*/ 1907292 w 2697867"/>
              <a:gd name="connsiteY7" fmla="*/ 3433351 h 3614326"/>
              <a:gd name="connsiteX8" fmla="*/ 1812042 w 2697867"/>
              <a:gd name="connsiteY8" fmla="*/ 3357151 h 3614326"/>
              <a:gd name="connsiteX9" fmla="*/ 1812042 w 2697867"/>
              <a:gd name="connsiteY9" fmla="*/ 3280951 h 3614326"/>
              <a:gd name="connsiteX10" fmla="*/ 1726317 w 2697867"/>
              <a:gd name="connsiteY10" fmla="*/ 3214276 h 3614326"/>
              <a:gd name="connsiteX11" fmla="*/ 1707267 w 2697867"/>
              <a:gd name="connsiteY11" fmla="*/ 3185701 h 3614326"/>
              <a:gd name="connsiteX12" fmla="*/ 1716792 w 2697867"/>
              <a:gd name="connsiteY12" fmla="*/ 3119026 h 3614326"/>
              <a:gd name="connsiteX13" fmla="*/ 1650117 w 2697867"/>
              <a:gd name="connsiteY13" fmla="*/ 3071401 h 3614326"/>
              <a:gd name="connsiteX14" fmla="*/ 1583442 w 2697867"/>
              <a:gd name="connsiteY14" fmla="*/ 2938051 h 3614326"/>
              <a:gd name="connsiteX15" fmla="*/ 1469142 w 2697867"/>
              <a:gd name="connsiteY15" fmla="*/ 2871376 h 3614326"/>
              <a:gd name="connsiteX16" fmla="*/ 1307217 w 2697867"/>
              <a:gd name="connsiteY16" fmla="*/ 2842801 h 3614326"/>
              <a:gd name="connsiteX17" fmla="*/ 1240542 w 2697867"/>
              <a:gd name="connsiteY17" fmla="*/ 2776126 h 3614326"/>
              <a:gd name="connsiteX18" fmla="*/ 1269117 w 2697867"/>
              <a:gd name="connsiteY18" fmla="*/ 2699926 h 3614326"/>
              <a:gd name="connsiteX19" fmla="*/ 1269117 w 2697867"/>
              <a:gd name="connsiteY19" fmla="*/ 2576101 h 3614326"/>
              <a:gd name="connsiteX20" fmla="*/ 1173867 w 2697867"/>
              <a:gd name="connsiteY20" fmla="*/ 2509426 h 3614326"/>
              <a:gd name="connsiteX21" fmla="*/ 1173867 w 2697867"/>
              <a:gd name="connsiteY21" fmla="*/ 2414176 h 3614326"/>
              <a:gd name="connsiteX22" fmla="*/ 1173867 w 2697867"/>
              <a:gd name="connsiteY22" fmla="*/ 2414176 h 3614326"/>
              <a:gd name="connsiteX23" fmla="*/ 1107192 w 2697867"/>
              <a:gd name="connsiteY23" fmla="*/ 2157001 h 3614326"/>
              <a:gd name="connsiteX24" fmla="*/ 935742 w 2697867"/>
              <a:gd name="connsiteY24" fmla="*/ 2109376 h 3614326"/>
              <a:gd name="connsiteX25" fmla="*/ 926217 w 2697867"/>
              <a:gd name="connsiteY25" fmla="*/ 1956976 h 3614326"/>
              <a:gd name="connsiteX26" fmla="*/ 764292 w 2697867"/>
              <a:gd name="connsiteY26" fmla="*/ 1890301 h 3614326"/>
              <a:gd name="connsiteX27" fmla="*/ 640467 w 2697867"/>
              <a:gd name="connsiteY27" fmla="*/ 1756951 h 3614326"/>
              <a:gd name="connsiteX28" fmla="*/ 640467 w 2697867"/>
              <a:gd name="connsiteY28" fmla="*/ 1756951 h 3614326"/>
              <a:gd name="connsiteX29" fmla="*/ 602367 w 2697867"/>
              <a:gd name="connsiteY29" fmla="*/ 1499776 h 3614326"/>
              <a:gd name="connsiteX30" fmla="*/ 564267 w 2697867"/>
              <a:gd name="connsiteY30" fmla="*/ 1442626 h 3614326"/>
              <a:gd name="connsiteX31" fmla="*/ 507117 w 2697867"/>
              <a:gd name="connsiteY31" fmla="*/ 1385476 h 3614326"/>
              <a:gd name="connsiteX32" fmla="*/ 507117 w 2697867"/>
              <a:gd name="connsiteY32" fmla="*/ 1385476 h 3614326"/>
              <a:gd name="connsiteX33" fmla="*/ 373767 w 2697867"/>
              <a:gd name="connsiteY33" fmla="*/ 1271176 h 3614326"/>
              <a:gd name="connsiteX34" fmla="*/ 278517 w 2697867"/>
              <a:gd name="connsiteY34" fmla="*/ 1242601 h 3614326"/>
              <a:gd name="connsiteX35" fmla="*/ 230892 w 2697867"/>
              <a:gd name="connsiteY35" fmla="*/ 1118776 h 3614326"/>
              <a:gd name="connsiteX36" fmla="*/ 211842 w 2697867"/>
              <a:gd name="connsiteY36" fmla="*/ 956851 h 3614326"/>
              <a:gd name="connsiteX37" fmla="*/ 211842 w 2697867"/>
              <a:gd name="connsiteY37" fmla="*/ 794926 h 3614326"/>
              <a:gd name="connsiteX38" fmla="*/ 183267 w 2697867"/>
              <a:gd name="connsiteY38" fmla="*/ 709201 h 3614326"/>
              <a:gd name="connsiteX39" fmla="*/ 145167 w 2697867"/>
              <a:gd name="connsiteY39" fmla="*/ 642526 h 3614326"/>
              <a:gd name="connsiteX40" fmla="*/ 145167 w 2697867"/>
              <a:gd name="connsiteY40" fmla="*/ 509176 h 3614326"/>
              <a:gd name="connsiteX41" fmla="*/ 126117 w 2697867"/>
              <a:gd name="connsiteY41" fmla="*/ 337726 h 3614326"/>
              <a:gd name="connsiteX42" fmla="*/ 11817 w 2697867"/>
              <a:gd name="connsiteY42" fmla="*/ 32926 h 3614326"/>
              <a:gd name="connsiteX43" fmla="*/ 2292 w 2697867"/>
              <a:gd name="connsiteY43" fmla="*/ 4351 h 3614326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0 w 4143375"/>
              <a:gd name="connsiteY43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438151 w 4143375"/>
              <a:gd name="connsiteY43" fmla="*/ 533401 h 5305425"/>
              <a:gd name="connsiteX44" fmla="*/ 0 w 4143375"/>
              <a:gd name="connsiteY44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857251 w 4143375"/>
              <a:gd name="connsiteY43" fmla="*/ 1038226 h 5305425"/>
              <a:gd name="connsiteX44" fmla="*/ 438151 w 4143375"/>
              <a:gd name="connsiteY44" fmla="*/ 533401 h 5305425"/>
              <a:gd name="connsiteX45" fmla="*/ 0 w 4143375"/>
              <a:gd name="connsiteY45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857251 w 4143375"/>
              <a:gd name="connsiteY43" fmla="*/ 1038226 h 5305425"/>
              <a:gd name="connsiteX44" fmla="*/ 438151 w 4143375"/>
              <a:gd name="connsiteY44" fmla="*/ 533401 h 5305425"/>
              <a:gd name="connsiteX45" fmla="*/ 209551 w 4143375"/>
              <a:gd name="connsiteY45" fmla="*/ 247651 h 5305425"/>
              <a:gd name="connsiteX46" fmla="*/ 0 w 4143375"/>
              <a:gd name="connsiteY46" fmla="*/ 0 h 5305425"/>
              <a:gd name="connsiteX0" fmla="*/ 6362700 w 6362700"/>
              <a:gd name="connsiteY0" fmla="*/ 4718767 h 5061667"/>
              <a:gd name="connsiteX1" fmla="*/ 6229350 w 6362700"/>
              <a:gd name="connsiteY1" fmla="*/ 4899742 h 5061667"/>
              <a:gd name="connsiteX2" fmla="*/ 6153150 w 6362700"/>
              <a:gd name="connsiteY2" fmla="*/ 4956892 h 5061667"/>
              <a:gd name="connsiteX3" fmla="*/ 5991225 w 6362700"/>
              <a:gd name="connsiteY3" fmla="*/ 5023567 h 5061667"/>
              <a:gd name="connsiteX4" fmla="*/ 5876925 w 6362700"/>
              <a:gd name="connsiteY4" fmla="*/ 5061667 h 5061667"/>
              <a:gd name="connsiteX5" fmla="*/ 5857875 w 6362700"/>
              <a:gd name="connsiteY5" fmla="*/ 4985467 h 5061667"/>
              <a:gd name="connsiteX6" fmla="*/ 5648325 w 6362700"/>
              <a:gd name="connsiteY6" fmla="*/ 5014042 h 5061667"/>
              <a:gd name="connsiteX7" fmla="*/ 5572125 w 6362700"/>
              <a:gd name="connsiteY7" fmla="*/ 4880692 h 5061667"/>
              <a:gd name="connsiteX8" fmla="*/ 5476875 w 6362700"/>
              <a:gd name="connsiteY8" fmla="*/ 4804492 h 5061667"/>
              <a:gd name="connsiteX9" fmla="*/ 5476875 w 6362700"/>
              <a:gd name="connsiteY9" fmla="*/ 4728292 h 5061667"/>
              <a:gd name="connsiteX10" fmla="*/ 5391150 w 6362700"/>
              <a:gd name="connsiteY10" fmla="*/ 4661617 h 5061667"/>
              <a:gd name="connsiteX11" fmla="*/ 5372100 w 6362700"/>
              <a:gd name="connsiteY11" fmla="*/ 4633042 h 5061667"/>
              <a:gd name="connsiteX12" fmla="*/ 5381625 w 6362700"/>
              <a:gd name="connsiteY12" fmla="*/ 4566367 h 5061667"/>
              <a:gd name="connsiteX13" fmla="*/ 5314950 w 6362700"/>
              <a:gd name="connsiteY13" fmla="*/ 4518742 h 5061667"/>
              <a:gd name="connsiteX14" fmla="*/ 5248275 w 6362700"/>
              <a:gd name="connsiteY14" fmla="*/ 4385392 h 5061667"/>
              <a:gd name="connsiteX15" fmla="*/ 5133975 w 6362700"/>
              <a:gd name="connsiteY15" fmla="*/ 4318717 h 5061667"/>
              <a:gd name="connsiteX16" fmla="*/ 4972050 w 6362700"/>
              <a:gd name="connsiteY16" fmla="*/ 4290142 h 5061667"/>
              <a:gd name="connsiteX17" fmla="*/ 4905375 w 6362700"/>
              <a:gd name="connsiteY17" fmla="*/ 4223467 h 5061667"/>
              <a:gd name="connsiteX18" fmla="*/ 4933950 w 6362700"/>
              <a:gd name="connsiteY18" fmla="*/ 4147267 h 5061667"/>
              <a:gd name="connsiteX19" fmla="*/ 4933950 w 6362700"/>
              <a:gd name="connsiteY19" fmla="*/ 4023442 h 5061667"/>
              <a:gd name="connsiteX20" fmla="*/ 4838700 w 6362700"/>
              <a:gd name="connsiteY20" fmla="*/ 3956767 h 5061667"/>
              <a:gd name="connsiteX21" fmla="*/ 4838700 w 6362700"/>
              <a:gd name="connsiteY21" fmla="*/ 3861517 h 5061667"/>
              <a:gd name="connsiteX22" fmla="*/ 4838700 w 6362700"/>
              <a:gd name="connsiteY22" fmla="*/ 3861517 h 5061667"/>
              <a:gd name="connsiteX23" fmla="*/ 4772025 w 6362700"/>
              <a:gd name="connsiteY23" fmla="*/ 3604342 h 5061667"/>
              <a:gd name="connsiteX24" fmla="*/ 4600575 w 6362700"/>
              <a:gd name="connsiteY24" fmla="*/ 3556717 h 5061667"/>
              <a:gd name="connsiteX25" fmla="*/ 4591050 w 6362700"/>
              <a:gd name="connsiteY25" fmla="*/ 3404317 h 5061667"/>
              <a:gd name="connsiteX26" fmla="*/ 4429125 w 6362700"/>
              <a:gd name="connsiteY26" fmla="*/ 3337642 h 5061667"/>
              <a:gd name="connsiteX27" fmla="*/ 4305300 w 6362700"/>
              <a:gd name="connsiteY27" fmla="*/ 3204292 h 5061667"/>
              <a:gd name="connsiteX28" fmla="*/ 4305300 w 6362700"/>
              <a:gd name="connsiteY28" fmla="*/ 3204292 h 5061667"/>
              <a:gd name="connsiteX29" fmla="*/ 4267200 w 6362700"/>
              <a:gd name="connsiteY29" fmla="*/ 2947117 h 5061667"/>
              <a:gd name="connsiteX30" fmla="*/ 4229100 w 6362700"/>
              <a:gd name="connsiteY30" fmla="*/ 2889967 h 5061667"/>
              <a:gd name="connsiteX31" fmla="*/ 4171950 w 6362700"/>
              <a:gd name="connsiteY31" fmla="*/ 2832817 h 5061667"/>
              <a:gd name="connsiteX32" fmla="*/ 4171950 w 6362700"/>
              <a:gd name="connsiteY32" fmla="*/ 2832817 h 5061667"/>
              <a:gd name="connsiteX33" fmla="*/ 4038600 w 6362700"/>
              <a:gd name="connsiteY33" fmla="*/ 2718517 h 5061667"/>
              <a:gd name="connsiteX34" fmla="*/ 3943350 w 6362700"/>
              <a:gd name="connsiteY34" fmla="*/ 2689942 h 5061667"/>
              <a:gd name="connsiteX35" fmla="*/ 3895725 w 6362700"/>
              <a:gd name="connsiteY35" fmla="*/ 2566117 h 5061667"/>
              <a:gd name="connsiteX36" fmla="*/ 3876675 w 6362700"/>
              <a:gd name="connsiteY36" fmla="*/ 2404192 h 5061667"/>
              <a:gd name="connsiteX37" fmla="*/ 3876675 w 6362700"/>
              <a:gd name="connsiteY37" fmla="*/ 2242267 h 5061667"/>
              <a:gd name="connsiteX38" fmla="*/ 3848100 w 6362700"/>
              <a:gd name="connsiteY38" fmla="*/ 2156542 h 5061667"/>
              <a:gd name="connsiteX39" fmla="*/ 3810000 w 6362700"/>
              <a:gd name="connsiteY39" fmla="*/ 2089867 h 5061667"/>
              <a:gd name="connsiteX40" fmla="*/ 3810000 w 6362700"/>
              <a:gd name="connsiteY40" fmla="*/ 1956517 h 5061667"/>
              <a:gd name="connsiteX41" fmla="*/ 3790950 w 6362700"/>
              <a:gd name="connsiteY41" fmla="*/ 1785067 h 5061667"/>
              <a:gd name="connsiteX42" fmla="*/ 3676650 w 6362700"/>
              <a:gd name="connsiteY42" fmla="*/ 1480267 h 5061667"/>
              <a:gd name="connsiteX43" fmla="*/ 3076576 w 6362700"/>
              <a:gd name="connsiteY43" fmla="*/ 794468 h 5061667"/>
              <a:gd name="connsiteX44" fmla="*/ 2657476 w 6362700"/>
              <a:gd name="connsiteY44" fmla="*/ 289643 h 5061667"/>
              <a:gd name="connsiteX45" fmla="*/ 2428876 w 6362700"/>
              <a:gd name="connsiteY45" fmla="*/ 3893 h 5061667"/>
              <a:gd name="connsiteX46" fmla="*/ 0 w 6362700"/>
              <a:gd name="connsiteY46" fmla="*/ 1337392 h 5061667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304926 w 6362700"/>
              <a:gd name="connsiteY46" fmla="*/ 618354 h 5066528"/>
              <a:gd name="connsiteX47" fmla="*/ 0 w 6362700"/>
              <a:gd name="connsiteY47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0 w 6362700"/>
              <a:gd name="connsiteY47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1543051 w 6362700"/>
              <a:gd name="connsiteY47" fmla="*/ 570729 h 5066528"/>
              <a:gd name="connsiteX48" fmla="*/ 0 w 6362700"/>
              <a:gd name="connsiteY48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1485901 w 6362700"/>
              <a:gd name="connsiteY47" fmla="*/ 465954 h 5066528"/>
              <a:gd name="connsiteX48" fmla="*/ 0 w 6362700"/>
              <a:gd name="connsiteY48" fmla="*/ 1342253 h 5066528"/>
              <a:gd name="connsiteX0" fmla="*/ 6368719 w 6368719"/>
              <a:gd name="connsiteY0" fmla="*/ 4723628 h 5066528"/>
              <a:gd name="connsiteX1" fmla="*/ 6235369 w 6368719"/>
              <a:gd name="connsiteY1" fmla="*/ 4904603 h 5066528"/>
              <a:gd name="connsiteX2" fmla="*/ 6159169 w 6368719"/>
              <a:gd name="connsiteY2" fmla="*/ 4961753 h 5066528"/>
              <a:gd name="connsiteX3" fmla="*/ 5997244 w 6368719"/>
              <a:gd name="connsiteY3" fmla="*/ 5028428 h 5066528"/>
              <a:gd name="connsiteX4" fmla="*/ 5882944 w 6368719"/>
              <a:gd name="connsiteY4" fmla="*/ 5066528 h 5066528"/>
              <a:gd name="connsiteX5" fmla="*/ 5863894 w 6368719"/>
              <a:gd name="connsiteY5" fmla="*/ 4990328 h 5066528"/>
              <a:gd name="connsiteX6" fmla="*/ 5654344 w 6368719"/>
              <a:gd name="connsiteY6" fmla="*/ 5018903 h 5066528"/>
              <a:gd name="connsiteX7" fmla="*/ 5578144 w 6368719"/>
              <a:gd name="connsiteY7" fmla="*/ 4885553 h 5066528"/>
              <a:gd name="connsiteX8" fmla="*/ 5482894 w 6368719"/>
              <a:gd name="connsiteY8" fmla="*/ 4809353 h 5066528"/>
              <a:gd name="connsiteX9" fmla="*/ 5482894 w 6368719"/>
              <a:gd name="connsiteY9" fmla="*/ 4733153 h 5066528"/>
              <a:gd name="connsiteX10" fmla="*/ 5397169 w 6368719"/>
              <a:gd name="connsiteY10" fmla="*/ 4666478 h 5066528"/>
              <a:gd name="connsiteX11" fmla="*/ 5378119 w 6368719"/>
              <a:gd name="connsiteY11" fmla="*/ 4637903 h 5066528"/>
              <a:gd name="connsiteX12" fmla="*/ 5387644 w 6368719"/>
              <a:gd name="connsiteY12" fmla="*/ 4571228 h 5066528"/>
              <a:gd name="connsiteX13" fmla="*/ 5320969 w 6368719"/>
              <a:gd name="connsiteY13" fmla="*/ 4523603 h 5066528"/>
              <a:gd name="connsiteX14" fmla="*/ 5254294 w 6368719"/>
              <a:gd name="connsiteY14" fmla="*/ 4390253 h 5066528"/>
              <a:gd name="connsiteX15" fmla="*/ 5139994 w 6368719"/>
              <a:gd name="connsiteY15" fmla="*/ 4323578 h 5066528"/>
              <a:gd name="connsiteX16" fmla="*/ 4978069 w 6368719"/>
              <a:gd name="connsiteY16" fmla="*/ 4295003 h 5066528"/>
              <a:gd name="connsiteX17" fmla="*/ 4911394 w 6368719"/>
              <a:gd name="connsiteY17" fmla="*/ 4228328 h 5066528"/>
              <a:gd name="connsiteX18" fmla="*/ 4939969 w 6368719"/>
              <a:gd name="connsiteY18" fmla="*/ 4152128 h 5066528"/>
              <a:gd name="connsiteX19" fmla="*/ 4939969 w 6368719"/>
              <a:gd name="connsiteY19" fmla="*/ 4028303 h 5066528"/>
              <a:gd name="connsiteX20" fmla="*/ 4844719 w 6368719"/>
              <a:gd name="connsiteY20" fmla="*/ 3961628 h 5066528"/>
              <a:gd name="connsiteX21" fmla="*/ 4844719 w 6368719"/>
              <a:gd name="connsiteY21" fmla="*/ 3866378 h 5066528"/>
              <a:gd name="connsiteX22" fmla="*/ 4844719 w 6368719"/>
              <a:gd name="connsiteY22" fmla="*/ 3866378 h 5066528"/>
              <a:gd name="connsiteX23" fmla="*/ 4778044 w 6368719"/>
              <a:gd name="connsiteY23" fmla="*/ 3609203 h 5066528"/>
              <a:gd name="connsiteX24" fmla="*/ 4606594 w 6368719"/>
              <a:gd name="connsiteY24" fmla="*/ 3561578 h 5066528"/>
              <a:gd name="connsiteX25" fmla="*/ 4597069 w 6368719"/>
              <a:gd name="connsiteY25" fmla="*/ 3409178 h 5066528"/>
              <a:gd name="connsiteX26" fmla="*/ 4435144 w 6368719"/>
              <a:gd name="connsiteY26" fmla="*/ 3342503 h 5066528"/>
              <a:gd name="connsiteX27" fmla="*/ 4311319 w 6368719"/>
              <a:gd name="connsiteY27" fmla="*/ 3209153 h 5066528"/>
              <a:gd name="connsiteX28" fmla="*/ 4311319 w 6368719"/>
              <a:gd name="connsiteY28" fmla="*/ 3209153 h 5066528"/>
              <a:gd name="connsiteX29" fmla="*/ 4273219 w 6368719"/>
              <a:gd name="connsiteY29" fmla="*/ 2951978 h 5066528"/>
              <a:gd name="connsiteX30" fmla="*/ 4235119 w 6368719"/>
              <a:gd name="connsiteY30" fmla="*/ 2894828 h 5066528"/>
              <a:gd name="connsiteX31" fmla="*/ 4177969 w 6368719"/>
              <a:gd name="connsiteY31" fmla="*/ 2837678 h 5066528"/>
              <a:gd name="connsiteX32" fmla="*/ 4177969 w 6368719"/>
              <a:gd name="connsiteY32" fmla="*/ 2837678 h 5066528"/>
              <a:gd name="connsiteX33" fmla="*/ 4044619 w 6368719"/>
              <a:gd name="connsiteY33" fmla="*/ 2723378 h 5066528"/>
              <a:gd name="connsiteX34" fmla="*/ 3949369 w 6368719"/>
              <a:gd name="connsiteY34" fmla="*/ 2694803 h 5066528"/>
              <a:gd name="connsiteX35" fmla="*/ 3901744 w 6368719"/>
              <a:gd name="connsiteY35" fmla="*/ 2570978 h 5066528"/>
              <a:gd name="connsiteX36" fmla="*/ 3882694 w 6368719"/>
              <a:gd name="connsiteY36" fmla="*/ 2409053 h 5066528"/>
              <a:gd name="connsiteX37" fmla="*/ 3882694 w 6368719"/>
              <a:gd name="connsiteY37" fmla="*/ 2247128 h 5066528"/>
              <a:gd name="connsiteX38" fmla="*/ 3854119 w 6368719"/>
              <a:gd name="connsiteY38" fmla="*/ 2161403 h 5066528"/>
              <a:gd name="connsiteX39" fmla="*/ 3816019 w 6368719"/>
              <a:gd name="connsiteY39" fmla="*/ 2094728 h 5066528"/>
              <a:gd name="connsiteX40" fmla="*/ 3816019 w 6368719"/>
              <a:gd name="connsiteY40" fmla="*/ 1961378 h 5066528"/>
              <a:gd name="connsiteX41" fmla="*/ 3796969 w 6368719"/>
              <a:gd name="connsiteY41" fmla="*/ 1789928 h 5066528"/>
              <a:gd name="connsiteX42" fmla="*/ 3682669 w 6368719"/>
              <a:gd name="connsiteY42" fmla="*/ 1485128 h 5066528"/>
              <a:gd name="connsiteX43" fmla="*/ 3082595 w 6368719"/>
              <a:gd name="connsiteY43" fmla="*/ 799329 h 5066528"/>
              <a:gd name="connsiteX44" fmla="*/ 2663495 w 6368719"/>
              <a:gd name="connsiteY44" fmla="*/ 294504 h 5066528"/>
              <a:gd name="connsiteX45" fmla="*/ 2434895 w 6368719"/>
              <a:gd name="connsiteY45" fmla="*/ 8754 h 5066528"/>
              <a:gd name="connsiteX46" fmla="*/ 1939595 w 6368719"/>
              <a:gd name="connsiteY46" fmla="*/ 399279 h 5066528"/>
              <a:gd name="connsiteX47" fmla="*/ 1491920 w 6368719"/>
              <a:gd name="connsiteY47" fmla="*/ 465954 h 5066528"/>
              <a:gd name="connsiteX48" fmla="*/ 6019 w 6368719"/>
              <a:gd name="connsiteY48" fmla="*/ 1342253 h 5066528"/>
              <a:gd name="connsiteX49" fmla="*/ 977570 w 6368719"/>
              <a:gd name="connsiteY49" fmla="*/ 761229 h 5066528"/>
              <a:gd name="connsiteX0" fmla="*/ 6368005 w 6368005"/>
              <a:gd name="connsiteY0" fmla="*/ 4723628 h 5066528"/>
              <a:gd name="connsiteX1" fmla="*/ 6234655 w 6368005"/>
              <a:gd name="connsiteY1" fmla="*/ 4904603 h 5066528"/>
              <a:gd name="connsiteX2" fmla="*/ 6158455 w 6368005"/>
              <a:gd name="connsiteY2" fmla="*/ 4961753 h 5066528"/>
              <a:gd name="connsiteX3" fmla="*/ 5996530 w 6368005"/>
              <a:gd name="connsiteY3" fmla="*/ 5028428 h 5066528"/>
              <a:gd name="connsiteX4" fmla="*/ 5882230 w 6368005"/>
              <a:gd name="connsiteY4" fmla="*/ 5066528 h 5066528"/>
              <a:gd name="connsiteX5" fmla="*/ 5863180 w 6368005"/>
              <a:gd name="connsiteY5" fmla="*/ 4990328 h 5066528"/>
              <a:gd name="connsiteX6" fmla="*/ 5653630 w 6368005"/>
              <a:gd name="connsiteY6" fmla="*/ 5018903 h 5066528"/>
              <a:gd name="connsiteX7" fmla="*/ 5577430 w 6368005"/>
              <a:gd name="connsiteY7" fmla="*/ 4885553 h 5066528"/>
              <a:gd name="connsiteX8" fmla="*/ 5482180 w 6368005"/>
              <a:gd name="connsiteY8" fmla="*/ 4809353 h 5066528"/>
              <a:gd name="connsiteX9" fmla="*/ 5482180 w 6368005"/>
              <a:gd name="connsiteY9" fmla="*/ 4733153 h 5066528"/>
              <a:gd name="connsiteX10" fmla="*/ 5396455 w 6368005"/>
              <a:gd name="connsiteY10" fmla="*/ 4666478 h 5066528"/>
              <a:gd name="connsiteX11" fmla="*/ 5377405 w 6368005"/>
              <a:gd name="connsiteY11" fmla="*/ 4637903 h 5066528"/>
              <a:gd name="connsiteX12" fmla="*/ 5386930 w 6368005"/>
              <a:gd name="connsiteY12" fmla="*/ 4571228 h 5066528"/>
              <a:gd name="connsiteX13" fmla="*/ 5320255 w 6368005"/>
              <a:gd name="connsiteY13" fmla="*/ 4523603 h 5066528"/>
              <a:gd name="connsiteX14" fmla="*/ 5253580 w 6368005"/>
              <a:gd name="connsiteY14" fmla="*/ 4390253 h 5066528"/>
              <a:gd name="connsiteX15" fmla="*/ 5139280 w 6368005"/>
              <a:gd name="connsiteY15" fmla="*/ 4323578 h 5066528"/>
              <a:gd name="connsiteX16" fmla="*/ 4977355 w 6368005"/>
              <a:gd name="connsiteY16" fmla="*/ 4295003 h 5066528"/>
              <a:gd name="connsiteX17" fmla="*/ 4910680 w 6368005"/>
              <a:gd name="connsiteY17" fmla="*/ 4228328 h 5066528"/>
              <a:gd name="connsiteX18" fmla="*/ 4939255 w 6368005"/>
              <a:gd name="connsiteY18" fmla="*/ 4152128 h 5066528"/>
              <a:gd name="connsiteX19" fmla="*/ 4939255 w 6368005"/>
              <a:gd name="connsiteY19" fmla="*/ 4028303 h 5066528"/>
              <a:gd name="connsiteX20" fmla="*/ 4844005 w 6368005"/>
              <a:gd name="connsiteY20" fmla="*/ 3961628 h 5066528"/>
              <a:gd name="connsiteX21" fmla="*/ 4844005 w 6368005"/>
              <a:gd name="connsiteY21" fmla="*/ 3866378 h 5066528"/>
              <a:gd name="connsiteX22" fmla="*/ 4844005 w 6368005"/>
              <a:gd name="connsiteY22" fmla="*/ 3866378 h 5066528"/>
              <a:gd name="connsiteX23" fmla="*/ 4777330 w 6368005"/>
              <a:gd name="connsiteY23" fmla="*/ 3609203 h 5066528"/>
              <a:gd name="connsiteX24" fmla="*/ 4605880 w 6368005"/>
              <a:gd name="connsiteY24" fmla="*/ 3561578 h 5066528"/>
              <a:gd name="connsiteX25" fmla="*/ 4596355 w 6368005"/>
              <a:gd name="connsiteY25" fmla="*/ 3409178 h 5066528"/>
              <a:gd name="connsiteX26" fmla="*/ 4434430 w 6368005"/>
              <a:gd name="connsiteY26" fmla="*/ 3342503 h 5066528"/>
              <a:gd name="connsiteX27" fmla="*/ 4310605 w 6368005"/>
              <a:gd name="connsiteY27" fmla="*/ 3209153 h 5066528"/>
              <a:gd name="connsiteX28" fmla="*/ 4310605 w 6368005"/>
              <a:gd name="connsiteY28" fmla="*/ 3209153 h 5066528"/>
              <a:gd name="connsiteX29" fmla="*/ 4272505 w 6368005"/>
              <a:gd name="connsiteY29" fmla="*/ 2951978 h 5066528"/>
              <a:gd name="connsiteX30" fmla="*/ 4234405 w 6368005"/>
              <a:gd name="connsiteY30" fmla="*/ 2894828 h 5066528"/>
              <a:gd name="connsiteX31" fmla="*/ 4177255 w 6368005"/>
              <a:gd name="connsiteY31" fmla="*/ 2837678 h 5066528"/>
              <a:gd name="connsiteX32" fmla="*/ 4177255 w 6368005"/>
              <a:gd name="connsiteY32" fmla="*/ 2837678 h 5066528"/>
              <a:gd name="connsiteX33" fmla="*/ 4043905 w 6368005"/>
              <a:gd name="connsiteY33" fmla="*/ 2723378 h 5066528"/>
              <a:gd name="connsiteX34" fmla="*/ 3948655 w 6368005"/>
              <a:gd name="connsiteY34" fmla="*/ 2694803 h 5066528"/>
              <a:gd name="connsiteX35" fmla="*/ 3901030 w 6368005"/>
              <a:gd name="connsiteY35" fmla="*/ 2570978 h 5066528"/>
              <a:gd name="connsiteX36" fmla="*/ 3881980 w 6368005"/>
              <a:gd name="connsiteY36" fmla="*/ 2409053 h 5066528"/>
              <a:gd name="connsiteX37" fmla="*/ 3881980 w 6368005"/>
              <a:gd name="connsiteY37" fmla="*/ 2247128 h 5066528"/>
              <a:gd name="connsiteX38" fmla="*/ 3853405 w 6368005"/>
              <a:gd name="connsiteY38" fmla="*/ 2161403 h 5066528"/>
              <a:gd name="connsiteX39" fmla="*/ 3815305 w 6368005"/>
              <a:gd name="connsiteY39" fmla="*/ 2094728 h 5066528"/>
              <a:gd name="connsiteX40" fmla="*/ 3815305 w 6368005"/>
              <a:gd name="connsiteY40" fmla="*/ 1961378 h 5066528"/>
              <a:gd name="connsiteX41" fmla="*/ 3796255 w 6368005"/>
              <a:gd name="connsiteY41" fmla="*/ 1789928 h 5066528"/>
              <a:gd name="connsiteX42" fmla="*/ 3681955 w 6368005"/>
              <a:gd name="connsiteY42" fmla="*/ 1485128 h 5066528"/>
              <a:gd name="connsiteX43" fmla="*/ 3081881 w 6368005"/>
              <a:gd name="connsiteY43" fmla="*/ 799329 h 5066528"/>
              <a:gd name="connsiteX44" fmla="*/ 2662781 w 6368005"/>
              <a:gd name="connsiteY44" fmla="*/ 294504 h 5066528"/>
              <a:gd name="connsiteX45" fmla="*/ 2434181 w 6368005"/>
              <a:gd name="connsiteY45" fmla="*/ 8754 h 5066528"/>
              <a:gd name="connsiteX46" fmla="*/ 1938881 w 6368005"/>
              <a:gd name="connsiteY46" fmla="*/ 399279 h 5066528"/>
              <a:gd name="connsiteX47" fmla="*/ 1491206 w 6368005"/>
              <a:gd name="connsiteY47" fmla="*/ 465954 h 5066528"/>
              <a:gd name="connsiteX48" fmla="*/ 5305 w 6368005"/>
              <a:gd name="connsiteY48" fmla="*/ 1342253 h 5066528"/>
              <a:gd name="connsiteX49" fmla="*/ 1100681 w 6368005"/>
              <a:gd name="connsiteY49" fmla="*/ 351654 h 5066528"/>
              <a:gd name="connsiteX0" fmla="*/ 6384821 w 6384821"/>
              <a:gd name="connsiteY0" fmla="*/ 4723628 h 5066528"/>
              <a:gd name="connsiteX1" fmla="*/ 6251471 w 6384821"/>
              <a:gd name="connsiteY1" fmla="*/ 4904603 h 5066528"/>
              <a:gd name="connsiteX2" fmla="*/ 6175271 w 6384821"/>
              <a:gd name="connsiteY2" fmla="*/ 4961753 h 5066528"/>
              <a:gd name="connsiteX3" fmla="*/ 6013346 w 6384821"/>
              <a:gd name="connsiteY3" fmla="*/ 5028428 h 5066528"/>
              <a:gd name="connsiteX4" fmla="*/ 5899046 w 6384821"/>
              <a:gd name="connsiteY4" fmla="*/ 5066528 h 5066528"/>
              <a:gd name="connsiteX5" fmla="*/ 5879996 w 6384821"/>
              <a:gd name="connsiteY5" fmla="*/ 4990328 h 5066528"/>
              <a:gd name="connsiteX6" fmla="*/ 5670446 w 6384821"/>
              <a:gd name="connsiteY6" fmla="*/ 5018903 h 5066528"/>
              <a:gd name="connsiteX7" fmla="*/ 5594246 w 6384821"/>
              <a:gd name="connsiteY7" fmla="*/ 4885553 h 5066528"/>
              <a:gd name="connsiteX8" fmla="*/ 5498996 w 6384821"/>
              <a:gd name="connsiteY8" fmla="*/ 4809353 h 5066528"/>
              <a:gd name="connsiteX9" fmla="*/ 5498996 w 6384821"/>
              <a:gd name="connsiteY9" fmla="*/ 4733153 h 5066528"/>
              <a:gd name="connsiteX10" fmla="*/ 5413271 w 6384821"/>
              <a:gd name="connsiteY10" fmla="*/ 4666478 h 5066528"/>
              <a:gd name="connsiteX11" fmla="*/ 5394221 w 6384821"/>
              <a:gd name="connsiteY11" fmla="*/ 4637903 h 5066528"/>
              <a:gd name="connsiteX12" fmla="*/ 5403746 w 6384821"/>
              <a:gd name="connsiteY12" fmla="*/ 4571228 h 5066528"/>
              <a:gd name="connsiteX13" fmla="*/ 5337071 w 6384821"/>
              <a:gd name="connsiteY13" fmla="*/ 4523603 h 5066528"/>
              <a:gd name="connsiteX14" fmla="*/ 5270396 w 6384821"/>
              <a:gd name="connsiteY14" fmla="*/ 4390253 h 5066528"/>
              <a:gd name="connsiteX15" fmla="*/ 5156096 w 6384821"/>
              <a:gd name="connsiteY15" fmla="*/ 4323578 h 5066528"/>
              <a:gd name="connsiteX16" fmla="*/ 4994171 w 6384821"/>
              <a:gd name="connsiteY16" fmla="*/ 4295003 h 5066528"/>
              <a:gd name="connsiteX17" fmla="*/ 4927496 w 6384821"/>
              <a:gd name="connsiteY17" fmla="*/ 4228328 h 5066528"/>
              <a:gd name="connsiteX18" fmla="*/ 4956071 w 6384821"/>
              <a:gd name="connsiteY18" fmla="*/ 4152128 h 5066528"/>
              <a:gd name="connsiteX19" fmla="*/ 4956071 w 6384821"/>
              <a:gd name="connsiteY19" fmla="*/ 4028303 h 5066528"/>
              <a:gd name="connsiteX20" fmla="*/ 4860821 w 6384821"/>
              <a:gd name="connsiteY20" fmla="*/ 3961628 h 5066528"/>
              <a:gd name="connsiteX21" fmla="*/ 4860821 w 6384821"/>
              <a:gd name="connsiteY21" fmla="*/ 3866378 h 5066528"/>
              <a:gd name="connsiteX22" fmla="*/ 4860821 w 6384821"/>
              <a:gd name="connsiteY22" fmla="*/ 3866378 h 5066528"/>
              <a:gd name="connsiteX23" fmla="*/ 4794146 w 6384821"/>
              <a:gd name="connsiteY23" fmla="*/ 3609203 h 5066528"/>
              <a:gd name="connsiteX24" fmla="*/ 4622696 w 6384821"/>
              <a:gd name="connsiteY24" fmla="*/ 3561578 h 5066528"/>
              <a:gd name="connsiteX25" fmla="*/ 4613171 w 6384821"/>
              <a:gd name="connsiteY25" fmla="*/ 3409178 h 5066528"/>
              <a:gd name="connsiteX26" fmla="*/ 4451246 w 6384821"/>
              <a:gd name="connsiteY26" fmla="*/ 3342503 h 5066528"/>
              <a:gd name="connsiteX27" fmla="*/ 4327421 w 6384821"/>
              <a:gd name="connsiteY27" fmla="*/ 3209153 h 5066528"/>
              <a:gd name="connsiteX28" fmla="*/ 4327421 w 6384821"/>
              <a:gd name="connsiteY28" fmla="*/ 3209153 h 5066528"/>
              <a:gd name="connsiteX29" fmla="*/ 4289321 w 6384821"/>
              <a:gd name="connsiteY29" fmla="*/ 2951978 h 5066528"/>
              <a:gd name="connsiteX30" fmla="*/ 4251221 w 6384821"/>
              <a:gd name="connsiteY30" fmla="*/ 2894828 h 5066528"/>
              <a:gd name="connsiteX31" fmla="*/ 4194071 w 6384821"/>
              <a:gd name="connsiteY31" fmla="*/ 2837678 h 5066528"/>
              <a:gd name="connsiteX32" fmla="*/ 4194071 w 6384821"/>
              <a:gd name="connsiteY32" fmla="*/ 2837678 h 5066528"/>
              <a:gd name="connsiteX33" fmla="*/ 4060721 w 6384821"/>
              <a:gd name="connsiteY33" fmla="*/ 2723378 h 5066528"/>
              <a:gd name="connsiteX34" fmla="*/ 3965471 w 6384821"/>
              <a:gd name="connsiteY34" fmla="*/ 2694803 h 5066528"/>
              <a:gd name="connsiteX35" fmla="*/ 3917846 w 6384821"/>
              <a:gd name="connsiteY35" fmla="*/ 2570978 h 5066528"/>
              <a:gd name="connsiteX36" fmla="*/ 3898796 w 6384821"/>
              <a:gd name="connsiteY36" fmla="*/ 2409053 h 5066528"/>
              <a:gd name="connsiteX37" fmla="*/ 3898796 w 6384821"/>
              <a:gd name="connsiteY37" fmla="*/ 2247128 h 5066528"/>
              <a:gd name="connsiteX38" fmla="*/ 3870221 w 6384821"/>
              <a:gd name="connsiteY38" fmla="*/ 2161403 h 5066528"/>
              <a:gd name="connsiteX39" fmla="*/ 3832121 w 6384821"/>
              <a:gd name="connsiteY39" fmla="*/ 2094728 h 5066528"/>
              <a:gd name="connsiteX40" fmla="*/ 3832121 w 6384821"/>
              <a:gd name="connsiteY40" fmla="*/ 1961378 h 5066528"/>
              <a:gd name="connsiteX41" fmla="*/ 3813071 w 6384821"/>
              <a:gd name="connsiteY41" fmla="*/ 1789928 h 5066528"/>
              <a:gd name="connsiteX42" fmla="*/ 3698771 w 6384821"/>
              <a:gd name="connsiteY42" fmla="*/ 1485128 h 5066528"/>
              <a:gd name="connsiteX43" fmla="*/ 3098697 w 6384821"/>
              <a:gd name="connsiteY43" fmla="*/ 799329 h 5066528"/>
              <a:gd name="connsiteX44" fmla="*/ 2679597 w 6384821"/>
              <a:gd name="connsiteY44" fmla="*/ 294504 h 5066528"/>
              <a:gd name="connsiteX45" fmla="*/ 2450997 w 6384821"/>
              <a:gd name="connsiteY45" fmla="*/ 8754 h 5066528"/>
              <a:gd name="connsiteX46" fmla="*/ 1955697 w 6384821"/>
              <a:gd name="connsiteY46" fmla="*/ 399279 h 5066528"/>
              <a:gd name="connsiteX47" fmla="*/ 1508022 w 6384821"/>
              <a:gd name="connsiteY47" fmla="*/ 465954 h 5066528"/>
              <a:gd name="connsiteX48" fmla="*/ 22121 w 6384821"/>
              <a:gd name="connsiteY48" fmla="*/ 1342253 h 5066528"/>
              <a:gd name="connsiteX49" fmla="*/ 650773 w 6384821"/>
              <a:gd name="connsiteY49" fmla="*/ 713604 h 5066528"/>
              <a:gd name="connsiteX50" fmla="*/ 1117497 w 6384821"/>
              <a:gd name="connsiteY50" fmla="*/ 351654 h 5066528"/>
              <a:gd name="connsiteX0" fmla="*/ 6383681 w 6383681"/>
              <a:gd name="connsiteY0" fmla="*/ 4723628 h 5066528"/>
              <a:gd name="connsiteX1" fmla="*/ 6250331 w 6383681"/>
              <a:gd name="connsiteY1" fmla="*/ 4904603 h 5066528"/>
              <a:gd name="connsiteX2" fmla="*/ 6174131 w 6383681"/>
              <a:gd name="connsiteY2" fmla="*/ 4961753 h 5066528"/>
              <a:gd name="connsiteX3" fmla="*/ 6012206 w 6383681"/>
              <a:gd name="connsiteY3" fmla="*/ 5028428 h 5066528"/>
              <a:gd name="connsiteX4" fmla="*/ 5897906 w 6383681"/>
              <a:gd name="connsiteY4" fmla="*/ 5066528 h 5066528"/>
              <a:gd name="connsiteX5" fmla="*/ 5878856 w 6383681"/>
              <a:gd name="connsiteY5" fmla="*/ 4990328 h 5066528"/>
              <a:gd name="connsiteX6" fmla="*/ 5669306 w 6383681"/>
              <a:gd name="connsiteY6" fmla="*/ 5018903 h 5066528"/>
              <a:gd name="connsiteX7" fmla="*/ 5593106 w 6383681"/>
              <a:gd name="connsiteY7" fmla="*/ 4885553 h 5066528"/>
              <a:gd name="connsiteX8" fmla="*/ 5497856 w 6383681"/>
              <a:gd name="connsiteY8" fmla="*/ 4809353 h 5066528"/>
              <a:gd name="connsiteX9" fmla="*/ 5497856 w 6383681"/>
              <a:gd name="connsiteY9" fmla="*/ 4733153 h 5066528"/>
              <a:gd name="connsiteX10" fmla="*/ 5412131 w 6383681"/>
              <a:gd name="connsiteY10" fmla="*/ 4666478 h 5066528"/>
              <a:gd name="connsiteX11" fmla="*/ 5393081 w 6383681"/>
              <a:gd name="connsiteY11" fmla="*/ 4637903 h 5066528"/>
              <a:gd name="connsiteX12" fmla="*/ 5402606 w 6383681"/>
              <a:gd name="connsiteY12" fmla="*/ 4571228 h 5066528"/>
              <a:gd name="connsiteX13" fmla="*/ 5335931 w 6383681"/>
              <a:gd name="connsiteY13" fmla="*/ 4523603 h 5066528"/>
              <a:gd name="connsiteX14" fmla="*/ 5269256 w 6383681"/>
              <a:gd name="connsiteY14" fmla="*/ 4390253 h 5066528"/>
              <a:gd name="connsiteX15" fmla="*/ 5154956 w 6383681"/>
              <a:gd name="connsiteY15" fmla="*/ 4323578 h 5066528"/>
              <a:gd name="connsiteX16" fmla="*/ 4993031 w 6383681"/>
              <a:gd name="connsiteY16" fmla="*/ 4295003 h 5066528"/>
              <a:gd name="connsiteX17" fmla="*/ 4926356 w 6383681"/>
              <a:gd name="connsiteY17" fmla="*/ 4228328 h 5066528"/>
              <a:gd name="connsiteX18" fmla="*/ 4954931 w 6383681"/>
              <a:gd name="connsiteY18" fmla="*/ 4152128 h 5066528"/>
              <a:gd name="connsiteX19" fmla="*/ 4954931 w 6383681"/>
              <a:gd name="connsiteY19" fmla="*/ 4028303 h 5066528"/>
              <a:gd name="connsiteX20" fmla="*/ 4859681 w 6383681"/>
              <a:gd name="connsiteY20" fmla="*/ 3961628 h 5066528"/>
              <a:gd name="connsiteX21" fmla="*/ 4859681 w 6383681"/>
              <a:gd name="connsiteY21" fmla="*/ 3866378 h 5066528"/>
              <a:gd name="connsiteX22" fmla="*/ 4859681 w 6383681"/>
              <a:gd name="connsiteY22" fmla="*/ 3866378 h 5066528"/>
              <a:gd name="connsiteX23" fmla="*/ 4793006 w 6383681"/>
              <a:gd name="connsiteY23" fmla="*/ 3609203 h 5066528"/>
              <a:gd name="connsiteX24" fmla="*/ 4621556 w 6383681"/>
              <a:gd name="connsiteY24" fmla="*/ 3561578 h 5066528"/>
              <a:gd name="connsiteX25" fmla="*/ 4612031 w 6383681"/>
              <a:gd name="connsiteY25" fmla="*/ 3409178 h 5066528"/>
              <a:gd name="connsiteX26" fmla="*/ 4450106 w 6383681"/>
              <a:gd name="connsiteY26" fmla="*/ 3342503 h 5066528"/>
              <a:gd name="connsiteX27" fmla="*/ 4326281 w 6383681"/>
              <a:gd name="connsiteY27" fmla="*/ 3209153 h 5066528"/>
              <a:gd name="connsiteX28" fmla="*/ 4326281 w 6383681"/>
              <a:gd name="connsiteY28" fmla="*/ 3209153 h 5066528"/>
              <a:gd name="connsiteX29" fmla="*/ 4288181 w 6383681"/>
              <a:gd name="connsiteY29" fmla="*/ 2951978 h 5066528"/>
              <a:gd name="connsiteX30" fmla="*/ 4250081 w 6383681"/>
              <a:gd name="connsiteY30" fmla="*/ 2894828 h 5066528"/>
              <a:gd name="connsiteX31" fmla="*/ 4192931 w 6383681"/>
              <a:gd name="connsiteY31" fmla="*/ 2837678 h 5066528"/>
              <a:gd name="connsiteX32" fmla="*/ 4192931 w 6383681"/>
              <a:gd name="connsiteY32" fmla="*/ 2837678 h 5066528"/>
              <a:gd name="connsiteX33" fmla="*/ 4059581 w 6383681"/>
              <a:gd name="connsiteY33" fmla="*/ 2723378 h 5066528"/>
              <a:gd name="connsiteX34" fmla="*/ 3964331 w 6383681"/>
              <a:gd name="connsiteY34" fmla="*/ 2694803 h 5066528"/>
              <a:gd name="connsiteX35" fmla="*/ 3916706 w 6383681"/>
              <a:gd name="connsiteY35" fmla="*/ 2570978 h 5066528"/>
              <a:gd name="connsiteX36" fmla="*/ 3897656 w 6383681"/>
              <a:gd name="connsiteY36" fmla="*/ 2409053 h 5066528"/>
              <a:gd name="connsiteX37" fmla="*/ 3897656 w 6383681"/>
              <a:gd name="connsiteY37" fmla="*/ 2247128 h 5066528"/>
              <a:gd name="connsiteX38" fmla="*/ 3869081 w 6383681"/>
              <a:gd name="connsiteY38" fmla="*/ 2161403 h 5066528"/>
              <a:gd name="connsiteX39" fmla="*/ 3830981 w 6383681"/>
              <a:gd name="connsiteY39" fmla="*/ 2094728 h 5066528"/>
              <a:gd name="connsiteX40" fmla="*/ 3830981 w 6383681"/>
              <a:gd name="connsiteY40" fmla="*/ 1961378 h 5066528"/>
              <a:gd name="connsiteX41" fmla="*/ 3811931 w 6383681"/>
              <a:gd name="connsiteY41" fmla="*/ 1789928 h 5066528"/>
              <a:gd name="connsiteX42" fmla="*/ 3697631 w 6383681"/>
              <a:gd name="connsiteY42" fmla="*/ 1485128 h 5066528"/>
              <a:gd name="connsiteX43" fmla="*/ 3097557 w 6383681"/>
              <a:gd name="connsiteY43" fmla="*/ 799329 h 5066528"/>
              <a:gd name="connsiteX44" fmla="*/ 2678457 w 6383681"/>
              <a:gd name="connsiteY44" fmla="*/ 294504 h 5066528"/>
              <a:gd name="connsiteX45" fmla="*/ 2449857 w 6383681"/>
              <a:gd name="connsiteY45" fmla="*/ 8754 h 5066528"/>
              <a:gd name="connsiteX46" fmla="*/ 1954557 w 6383681"/>
              <a:gd name="connsiteY46" fmla="*/ 399279 h 5066528"/>
              <a:gd name="connsiteX47" fmla="*/ 1506882 w 6383681"/>
              <a:gd name="connsiteY47" fmla="*/ 465954 h 5066528"/>
              <a:gd name="connsiteX48" fmla="*/ 20981 w 6383681"/>
              <a:gd name="connsiteY48" fmla="*/ 1342253 h 5066528"/>
              <a:gd name="connsiteX49" fmla="*/ 687733 w 6383681"/>
              <a:gd name="connsiteY49" fmla="*/ 446904 h 5066528"/>
              <a:gd name="connsiteX50" fmla="*/ 1116357 w 6383681"/>
              <a:gd name="connsiteY50" fmla="*/ 351654 h 5066528"/>
              <a:gd name="connsiteX0" fmla="*/ 6383681 w 6383681"/>
              <a:gd name="connsiteY0" fmla="*/ 4724724 h 5067624"/>
              <a:gd name="connsiteX1" fmla="*/ 6250331 w 6383681"/>
              <a:gd name="connsiteY1" fmla="*/ 4905699 h 5067624"/>
              <a:gd name="connsiteX2" fmla="*/ 6174131 w 6383681"/>
              <a:gd name="connsiteY2" fmla="*/ 4962849 h 5067624"/>
              <a:gd name="connsiteX3" fmla="*/ 6012206 w 6383681"/>
              <a:gd name="connsiteY3" fmla="*/ 5029524 h 5067624"/>
              <a:gd name="connsiteX4" fmla="*/ 5897906 w 6383681"/>
              <a:gd name="connsiteY4" fmla="*/ 5067624 h 5067624"/>
              <a:gd name="connsiteX5" fmla="*/ 5878856 w 6383681"/>
              <a:gd name="connsiteY5" fmla="*/ 4991424 h 5067624"/>
              <a:gd name="connsiteX6" fmla="*/ 5669306 w 6383681"/>
              <a:gd name="connsiteY6" fmla="*/ 5019999 h 5067624"/>
              <a:gd name="connsiteX7" fmla="*/ 5593106 w 6383681"/>
              <a:gd name="connsiteY7" fmla="*/ 4886649 h 5067624"/>
              <a:gd name="connsiteX8" fmla="*/ 5497856 w 6383681"/>
              <a:gd name="connsiteY8" fmla="*/ 4810449 h 5067624"/>
              <a:gd name="connsiteX9" fmla="*/ 5497856 w 6383681"/>
              <a:gd name="connsiteY9" fmla="*/ 4734249 h 5067624"/>
              <a:gd name="connsiteX10" fmla="*/ 5412131 w 6383681"/>
              <a:gd name="connsiteY10" fmla="*/ 4667574 h 5067624"/>
              <a:gd name="connsiteX11" fmla="*/ 5393081 w 6383681"/>
              <a:gd name="connsiteY11" fmla="*/ 4638999 h 5067624"/>
              <a:gd name="connsiteX12" fmla="*/ 5402606 w 6383681"/>
              <a:gd name="connsiteY12" fmla="*/ 4572324 h 5067624"/>
              <a:gd name="connsiteX13" fmla="*/ 5335931 w 6383681"/>
              <a:gd name="connsiteY13" fmla="*/ 4524699 h 5067624"/>
              <a:gd name="connsiteX14" fmla="*/ 5269256 w 6383681"/>
              <a:gd name="connsiteY14" fmla="*/ 4391349 h 5067624"/>
              <a:gd name="connsiteX15" fmla="*/ 5154956 w 6383681"/>
              <a:gd name="connsiteY15" fmla="*/ 4324674 h 5067624"/>
              <a:gd name="connsiteX16" fmla="*/ 4993031 w 6383681"/>
              <a:gd name="connsiteY16" fmla="*/ 4296099 h 5067624"/>
              <a:gd name="connsiteX17" fmla="*/ 4926356 w 6383681"/>
              <a:gd name="connsiteY17" fmla="*/ 4229424 h 5067624"/>
              <a:gd name="connsiteX18" fmla="*/ 4954931 w 6383681"/>
              <a:gd name="connsiteY18" fmla="*/ 4153224 h 5067624"/>
              <a:gd name="connsiteX19" fmla="*/ 4954931 w 6383681"/>
              <a:gd name="connsiteY19" fmla="*/ 4029399 h 5067624"/>
              <a:gd name="connsiteX20" fmla="*/ 4859681 w 6383681"/>
              <a:gd name="connsiteY20" fmla="*/ 3962724 h 5067624"/>
              <a:gd name="connsiteX21" fmla="*/ 4859681 w 6383681"/>
              <a:gd name="connsiteY21" fmla="*/ 3867474 h 5067624"/>
              <a:gd name="connsiteX22" fmla="*/ 4859681 w 6383681"/>
              <a:gd name="connsiteY22" fmla="*/ 3867474 h 5067624"/>
              <a:gd name="connsiteX23" fmla="*/ 4793006 w 6383681"/>
              <a:gd name="connsiteY23" fmla="*/ 3610299 h 5067624"/>
              <a:gd name="connsiteX24" fmla="*/ 4621556 w 6383681"/>
              <a:gd name="connsiteY24" fmla="*/ 3562674 h 5067624"/>
              <a:gd name="connsiteX25" fmla="*/ 4612031 w 6383681"/>
              <a:gd name="connsiteY25" fmla="*/ 3410274 h 5067624"/>
              <a:gd name="connsiteX26" fmla="*/ 4450106 w 6383681"/>
              <a:gd name="connsiteY26" fmla="*/ 3343599 h 5067624"/>
              <a:gd name="connsiteX27" fmla="*/ 4326281 w 6383681"/>
              <a:gd name="connsiteY27" fmla="*/ 3210249 h 5067624"/>
              <a:gd name="connsiteX28" fmla="*/ 4326281 w 6383681"/>
              <a:gd name="connsiteY28" fmla="*/ 3210249 h 5067624"/>
              <a:gd name="connsiteX29" fmla="*/ 4288181 w 6383681"/>
              <a:gd name="connsiteY29" fmla="*/ 2953074 h 5067624"/>
              <a:gd name="connsiteX30" fmla="*/ 4250081 w 6383681"/>
              <a:gd name="connsiteY30" fmla="*/ 2895924 h 5067624"/>
              <a:gd name="connsiteX31" fmla="*/ 4192931 w 6383681"/>
              <a:gd name="connsiteY31" fmla="*/ 2838774 h 5067624"/>
              <a:gd name="connsiteX32" fmla="*/ 4192931 w 6383681"/>
              <a:gd name="connsiteY32" fmla="*/ 2838774 h 5067624"/>
              <a:gd name="connsiteX33" fmla="*/ 4059581 w 6383681"/>
              <a:gd name="connsiteY33" fmla="*/ 2724474 h 5067624"/>
              <a:gd name="connsiteX34" fmla="*/ 3964331 w 6383681"/>
              <a:gd name="connsiteY34" fmla="*/ 2695899 h 5067624"/>
              <a:gd name="connsiteX35" fmla="*/ 3916706 w 6383681"/>
              <a:gd name="connsiteY35" fmla="*/ 2572074 h 5067624"/>
              <a:gd name="connsiteX36" fmla="*/ 3897656 w 6383681"/>
              <a:gd name="connsiteY36" fmla="*/ 2410149 h 5067624"/>
              <a:gd name="connsiteX37" fmla="*/ 3897656 w 6383681"/>
              <a:gd name="connsiteY37" fmla="*/ 2248224 h 5067624"/>
              <a:gd name="connsiteX38" fmla="*/ 3869081 w 6383681"/>
              <a:gd name="connsiteY38" fmla="*/ 2162499 h 5067624"/>
              <a:gd name="connsiteX39" fmla="*/ 3830981 w 6383681"/>
              <a:gd name="connsiteY39" fmla="*/ 2095824 h 5067624"/>
              <a:gd name="connsiteX40" fmla="*/ 3830981 w 6383681"/>
              <a:gd name="connsiteY40" fmla="*/ 1962474 h 5067624"/>
              <a:gd name="connsiteX41" fmla="*/ 3811931 w 6383681"/>
              <a:gd name="connsiteY41" fmla="*/ 1791024 h 5067624"/>
              <a:gd name="connsiteX42" fmla="*/ 3697631 w 6383681"/>
              <a:gd name="connsiteY42" fmla="*/ 1486224 h 5067624"/>
              <a:gd name="connsiteX43" fmla="*/ 3097557 w 6383681"/>
              <a:gd name="connsiteY43" fmla="*/ 800425 h 5067624"/>
              <a:gd name="connsiteX44" fmla="*/ 2735607 w 6383681"/>
              <a:gd name="connsiteY44" fmla="*/ 267025 h 5067624"/>
              <a:gd name="connsiteX45" fmla="*/ 2449857 w 6383681"/>
              <a:gd name="connsiteY45" fmla="*/ 9850 h 5067624"/>
              <a:gd name="connsiteX46" fmla="*/ 1954557 w 6383681"/>
              <a:gd name="connsiteY46" fmla="*/ 400375 h 5067624"/>
              <a:gd name="connsiteX47" fmla="*/ 1506882 w 6383681"/>
              <a:gd name="connsiteY47" fmla="*/ 467050 h 5067624"/>
              <a:gd name="connsiteX48" fmla="*/ 20981 w 6383681"/>
              <a:gd name="connsiteY48" fmla="*/ 1343349 h 5067624"/>
              <a:gd name="connsiteX49" fmla="*/ 687733 w 6383681"/>
              <a:gd name="connsiteY49" fmla="*/ 448000 h 5067624"/>
              <a:gd name="connsiteX50" fmla="*/ 1116357 w 6383681"/>
              <a:gd name="connsiteY50" fmla="*/ 352750 h 5067624"/>
              <a:gd name="connsiteX0" fmla="*/ 6383681 w 6383681"/>
              <a:gd name="connsiteY0" fmla="*/ 4724724 h 5067624"/>
              <a:gd name="connsiteX1" fmla="*/ 6250331 w 6383681"/>
              <a:gd name="connsiteY1" fmla="*/ 4905699 h 5067624"/>
              <a:gd name="connsiteX2" fmla="*/ 6174131 w 6383681"/>
              <a:gd name="connsiteY2" fmla="*/ 4962849 h 5067624"/>
              <a:gd name="connsiteX3" fmla="*/ 6012206 w 6383681"/>
              <a:gd name="connsiteY3" fmla="*/ 5029524 h 5067624"/>
              <a:gd name="connsiteX4" fmla="*/ 5897906 w 6383681"/>
              <a:gd name="connsiteY4" fmla="*/ 5067624 h 5067624"/>
              <a:gd name="connsiteX5" fmla="*/ 5878856 w 6383681"/>
              <a:gd name="connsiteY5" fmla="*/ 4991424 h 5067624"/>
              <a:gd name="connsiteX6" fmla="*/ 5669306 w 6383681"/>
              <a:gd name="connsiteY6" fmla="*/ 5019999 h 5067624"/>
              <a:gd name="connsiteX7" fmla="*/ 5593106 w 6383681"/>
              <a:gd name="connsiteY7" fmla="*/ 4886649 h 5067624"/>
              <a:gd name="connsiteX8" fmla="*/ 5497856 w 6383681"/>
              <a:gd name="connsiteY8" fmla="*/ 4810449 h 5067624"/>
              <a:gd name="connsiteX9" fmla="*/ 5497856 w 6383681"/>
              <a:gd name="connsiteY9" fmla="*/ 4734249 h 5067624"/>
              <a:gd name="connsiteX10" fmla="*/ 5412131 w 6383681"/>
              <a:gd name="connsiteY10" fmla="*/ 4667574 h 5067624"/>
              <a:gd name="connsiteX11" fmla="*/ 5393081 w 6383681"/>
              <a:gd name="connsiteY11" fmla="*/ 4638999 h 5067624"/>
              <a:gd name="connsiteX12" fmla="*/ 5402606 w 6383681"/>
              <a:gd name="connsiteY12" fmla="*/ 4572324 h 5067624"/>
              <a:gd name="connsiteX13" fmla="*/ 5335931 w 6383681"/>
              <a:gd name="connsiteY13" fmla="*/ 4524699 h 5067624"/>
              <a:gd name="connsiteX14" fmla="*/ 5269256 w 6383681"/>
              <a:gd name="connsiteY14" fmla="*/ 4391349 h 5067624"/>
              <a:gd name="connsiteX15" fmla="*/ 5154956 w 6383681"/>
              <a:gd name="connsiteY15" fmla="*/ 4324674 h 5067624"/>
              <a:gd name="connsiteX16" fmla="*/ 4993031 w 6383681"/>
              <a:gd name="connsiteY16" fmla="*/ 4296099 h 5067624"/>
              <a:gd name="connsiteX17" fmla="*/ 4926356 w 6383681"/>
              <a:gd name="connsiteY17" fmla="*/ 4229424 h 5067624"/>
              <a:gd name="connsiteX18" fmla="*/ 4954931 w 6383681"/>
              <a:gd name="connsiteY18" fmla="*/ 4153224 h 5067624"/>
              <a:gd name="connsiteX19" fmla="*/ 4954931 w 6383681"/>
              <a:gd name="connsiteY19" fmla="*/ 4029399 h 5067624"/>
              <a:gd name="connsiteX20" fmla="*/ 4859681 w 6383681"/>
              <a:gd name="connsiteY20" fmla="*/ 3962724 h 5067624"/>
              <a:gd name="connsiteX21" fmla="*/ 4859681 w 6383681"/>
              <a:gd name="connsiteY21" fmla="*/ 3867474 h 5067624"/>
              <a:gd name="connsiteX22" fmla="*/ 4859681 w 6383681"/>
              <a:gd name="connsiteY22" fmla="*/ 3867474 h 5067624"/>
              <a:gd name="connsiteX23" fmla="*/ 4793006 w 6383681"/>
              <a:gd name="connsiteY23" fmla="*/ 3610299 h 5067624"/>
              <a:gd name="connsiteX24" fmla="*/ 4621556 w 6383681"/>
              <a:gd name="connsiteY24" fmla="*/ 3562674 h 5067624"/>
              <a:gd name="connsiteX25" fmla="*/ 4612031 w 6383681"/>
              <a:gd name="connsiteY25" fmla="*/ 3410274 h 5067624"/>
              <a:gd name="connsiteX26" fmla="*/ 4450106 w 6383681"/>
              <a:gd name="connsiteY26" fmla="*/ 3343599 h 5067624"/>
              <a:gd name="connsiteX27" fmla="*/ 4326281 w 6383681"/>
              <a:gd name="connsiteY27" fmla="*/ 3210249 h 5067624"/>
              <a:gd name="connsiteX28" fmla="*/ 4326281 w 6383681"/>
              <a:gd name="connsiteY28" fmla="*/ 3210249 h 5067624"/>
              <a:gd name="connsiteX29" fmla="*/ 4288181 w 6383681"/>
              <a:gd name="connsiteY29" fmla="*/ 2953074 h 5067624"/>
              <a:gd name="connsiteX30" fmla="*/ 4250081 w 6383681"/>
              <a:gd name="connsiteY30" fmla="*/ 2895924 h 5067624"/>
              <a:gd name="connsiteX31" fmla="*/ 4192931 w 6383681"/>
              <a:gd name="connsiteY31" fmla="*/ 2838774 h 5067624"/>
              <a:gd name="connsiteX32" fmla="*/ 4192931 w 6383681"/>
              <a:gd name="connsiteY32" fmla="*/ 2838774 h 5067624"/>
              <a:gd name="connsiteX33" fmla="*/ 4059581 w 6383681"/>
              <a:gd name="connsiteY33" fmla="*/ 2724474 h 5067624"/>
              <a:gd name="connsiteX34" fmla="*/ 3964331 w 6383681"/>
              <a:gd name="connsiteY34" fmla="*/ 2695899 h 5067624"/>
              <a:gd name="connsiteX35" fmla="*/ 3916706 w 6383681"/>
              <a:gd name="connsiteY35" fmla="*/ 2572074 h 5067624"/>
              <a:gd name="connsiteX36" fmla="*/ 3897656 w 6383681"/>
              <a:gd name="connsiteY36" fmla="*/ 2410149 h 5067624"/>
              <a:gd name="connsiteX37" fmla="*/ 3897656 w 6383681"/>
              <a:gd name="connsiteY37" fmla="*/ 2248224 h 5067624"/>
              <a:gd name="connsiteX38" fmla="*/ 3869081 w 6383681"/>
              <a:gd name="connsiteY38" fmla="*/ 2162499 h 5067624"/>
              <a:gd name="connsiteX39" fmla="*/ 3830981 w 6383681"/>
              <a:gd name="connsiteY39" fmla="*/ 2095824 h 5067624"/>
              <a:gd name="connsiteX40" fmla="*/ 3830981 w 6383681"/>
              <a:gd name="connsiteY40" fmla="*/ 1962474 h 5067624"/>
              <a:gd name="connsiteX41" fmla="*/ 3811931 w 6383681"/>
              <a:gd name="connsiteY41" fmla="*/ 1791024 h 5067624"/>
              <a:gd name="connsiteX42" fmla="*/ 3697631 w 6383681"/>
              <a:gd name="connsiteY42" fmla="*/ 1486224 h 5067624"/>
              <a:gd name="connsiteX43" fmla="*/ 3116607 w 6383681"/>
              <a:gd name="connsiteY43" fmla="*/ 762325 h 5067624"/>
              <a:gd name="connsiteX44" fmla="*/ 2735607 w 6383681"/>
              <a:gd name="connsiteY44" fmla="*/ 267025 h 5067624"/>
              <a:gd name="connsiteX45" fmla="*/ 2449857 w 6383681"/>
              <a:gd name="connsiteY45" fmla="*/ 9850 h 5067624"/>
              <a:gd name="connsiteX46" fmla="*/ 1954557 w 6383681"/>
              <a:gd name="connsiteY46" fmla="*/ 400375 h 5067624"/>
              <a:gd name="connsiteX47" fmla="*/ 1506882 w 6383681"/>
              <a:gd name="connsiteY47" fmla="*/ 467050 h 5067624"/>
              <a:gd name="connsiteX48" fmla="*/ 20981 w 6383681"/>
              <a:gd name="connsiteY48" fmla="*/ 1343349 h 5067624"/>
              <a:gd name="connsiteX49" fmla="*/ 687733 w 6383681"/>
              <a:gd name="connsiteY49" fmla="*/ 448000 h 5067624"/>
              <a:gd name="connsiteX50" fmla="*/ 1116357 w 6383681"/>
              <a:gd name="connsiteY50" fmla="*/ 352750 h 5067624"/>
              <a:gd name="connsiteX0" fmla="*/ 6446824 w 6446824"/>
              <a:gd name="connsiteY0" fmla="*/ 4724724 h 5067624"/>
              <a:gd name="connsiteX1" fmla="*/ 6313474 w 6446824"/>
              <a:gd name="connsiteY1" fmla="*/ 4905699 h 5067624"/>
              <a:gd name="connsiteX2" fmla="*/ 6237274 w 6446824"/>
              <a:gd name="connsiteY2" fmla="*/ 4962849 h 5067624"/>
              <a:gd name="connsiteX3" fmla="*/ 6075349 w 6446824"/>
              <a:gd name="connsiteY3" fmla="*/ 5029524 h 5067624"/>
              <a:gd name="connsiteX4" fmla="*/ 5961049 w 6446824"/>
              <a:gd name="connsiteY4" fmla="*/ 5067624 h 5067624"/>
              <a:gd name="connsiteX5" fmla="*/ 5941999 w 6446824"/>
              <a:gd name="connsiteY5" fmla="*/ 4991424 h 5067624"/>
              <a:gd name="connsiteX6" fmla="*/ 5732449 w 6446824"/>
              <a:gd name="connsiteY6" fmla="*/ 5019999 h 5067624"/>
              <a:gd name="connsiteX7" fmla="*/ 5656249 w 6446824"/>
              <a:gd name="connsiteY7" fmla="*/ 4886649 h 5067624"/>
              <a:gd name="connsiteX8" fmla="*/ 5560999 w 6446824"/>
              <a:gd name="connsiteY8" fmla="*/ 4810449 h 5067624"/>
              <a:gd name="connsiteX9" fmla="*/ 5560999 w 6446824"/>
              <a:gd name="connsiteY9" fmla="*/ 4734249 h 5067624"/>
              <a:gd name="connsiteX10" fmla="*/ 5475274 w 6446824"/>
              <a:gd name="connsiteY10" fmla="*/ 4667574 h 5067624"/>
              <a:gd name="connsiteX11" fmla="*/ 5456224 w 6446824"/>
              <a:gd name="connsiteY11" fmla="*/ 4638999 h 5067624"/>
              <a:gd name="connsiteX12" fmla="*/ 5465749 w 6446824"/>
              <a:gd name="connsiteY12" fmla="*/ 4572324 h 5067624"/>
              <a:gd name="connsiteX13" fmla="*/ 5399074 w 6446824"/>
              <a:gd name="connsiteY13" fmla="*/ 4524699 h 5067624"/>
              <a:gd name="connsiteX14" fmla="*/ 5332399 w 6446824"/>
              <a:gd name="connsiteY14" fmla="*/ 4391349 h 5067624"/>
              <a:gd name="connsiteX15" fmla="*/ 5218099 w 6446824"/>
              <a:gd name="connsiteY15" fmla="*/ 4324674 h 5067624"/>
              <a:gd name="connsiteX16" fmla="*/ 5056174 w 6446824"/>
              <a:gd name="connsiteY16" fmla="*/ 4296099 h 5067624"/>
              <a:gd name="connsiteX17" fmla="*/ 4989499 w 6446824"/>
              <a:gd name="connsiteY17" fmla="*/ 4229424 h 5067624"/>
              <a:gd name="connsiteX18" fmla="*/ 5018074 w 6446824"/>
              <a:gd name="connsiteY18" fmla="*/ 4153224 h 5067624"/>
              <a:gd name="connsiteX19" fmla="*/ 5018074 w 6446824"/>
              <a:gd name="connsiteY19" fmla="*/ 4029399 h 5067624"/>
              <a:gd name="connsiteX20" fmla="*/ 4922824 w 6446824"/>
              <a:gd name="connsiteY20" fmla="*/ 3962724 h 5067624"/>
              <a:gd name="connsiteX21" fmla="*/ 4922824 w 6446824"/>
              <a:gd name="connsiteY21" fmla="*/ 3867474 h 5067624"/>
              <a:gd name="connsiteX22" fmla="*/ 4922824 w 6446824"/>
              <a:gd name="connsiteY22" fmla="*/ 3867474 h 5067624"/>
              <a:gd name="connsiteX23" fmla="*/ 4856149 w 6446824"/>
              <a:gd name="connsiteY23" fmla="*/ 3610299 h 5067624"/>
              <a:gd name="connsiteX24" fmla="*/ 4684699 w 6446824"/>
              <a:gd name="connsiteY24" fmla="*/ 3562674 h 5067624"/>
              <a:gd name="connsiteX25" fmla="*/ 4675174 w 6446824"/>
              <a:gd name="connsiteY25" fmla="*/ 3410274 h 5067624"/>
              <a:gd name="connsiteX26" fmla="*/ 4513249 w 6446824"/>
              <a:gd name="connsiteY26" fmla="*/ 3343599 h 5067624"/>
              <a:gd name="connsiteX27" fmla="*/ 4389424 w 6446824"/>
              <a:gd name="connsiteY27" fmla="*/ 3210249 h 5067624"/>
              <a:gd name="connsiteX28" fmla="*/ 4389424 w 6446824"/>
              <a:gd name="connsiteY28" fmla="*/ 3210249 h 5067624"/>
              <a:gd name="connsiteX29" fmla="*/ 4351324 w 6446824"/>
              <a:gd name="connsiteY29" fmla="*/ 2953074 h 5067624"/>
              <a:gd name="connsiteX30" fmla="*/ 4313224 w 6446824"/>
              <a:gd name="connsiteY30" fmla="*/ 2895924 h 5067624"/>
              <a:gd name="connsiteX31" fmla="*/ 4256074 w 6446824"/>
              <a:gd name="connsiteY31" fmla="*/ 2838774 h 5067624"/>
              <a:gd name="connsiteX32" fmla="*/ 4256074 w 6446824"/>
              <a:gd name="connsiteY32" fmla="*/ 2838774 h 5067624"/>
              <a:gd name="connsiteX33" fmla="*/ 4122724 w 6446824"/>
              <a:gd name="connsiteY33" fmla="*/ 2724474 h 5067624"/>
              <a:gd name="connsiteX34" fmla="*/ 4027474 w 6446824"/>
              <a:gd name="connsiteY34" fmla="*/ 2695899 h 5067624"/>
              <a:gd name="connsiteX35" fmla="*/ 3979849 w 6446824"/>
              <a:gd name="connsiteY35" fmla="*/ 2572074 h 5067624"/>
              <a:gd name="connsiteX36" fmla="*/ 3960799 w 6446824"/>
              <a:gd name="connsiteY36" fmla="*/ 2410149 h 5067624"/>
              <a:gd name="connsiteX37" fmla="*/ 3960799 w 6446824"/>
              <a:gd name="connsiteY37" fmla="*/ 2248224 h 5067624"/>
              <a:gd name="connsiteX38" fmla="*/ 3932224 w 6446824"/>
              <a:gd name="connsiteY38" fmla="*/ 2162499 h 5067624"/>
              <a:gd name="connsiteX39" fmla="*/ 3894124 w 6446824"/>
              <a:gd name="connsiteY39" fmla="*/ 2095824 h 5067624"/>
              <a:gd name="connsiteX40" fmla="*/ 3894124 w 6446824"/>
              <a:gd name="connsiteY40" fmla="*/ 1962474 h 5067624"/>
              <a:gd name="connsiteX41" fmla="*/ 3875074 w 6446824"/>
              <a:gd name="connsiteY41" fmla="*/ 1791024 h 5067624"/>
              <a:gd name="connsiteX42" fmla="*/ 3760774 w 6446824"/>
              <a:gd name="connsiteY42" fmla="*/ 1486224 h 5067624"/>
              <a:gd name="connsiteX43" fmla="*/ 3179750 w 6446824"/>
              <a:gd name="connsiteY43" fmla="*/ 762325 h 5067624"/>
              <a:gd name="connsiteX44" fmla="*/ 2798750 w 6446824"/>
              <a:gd name="connsiteY44" fmla="*/ 267025 h 5067624"/>
              <a:gd name="connsiteX45" fmla="*/ 2513000 w 6446824"/>
              <a:gd name="connsiteY45" fmla="*/ 9850 h 5067624"/>
              <a:gd name="connsiteX46" fmla="*/ 2017700 w 6446824"/>
              <a:gd name="connsiteY46" fmla="*/ 400375 h 5067624"/>
              <a:gd name="connsiteX47" fmla="*/ 1570025 w 6446824"/>
              <a:gd name="connsiteY47" fmla="*/ 467050 h 5067624"/>
              <a:gd name="connsiteX48" fmla="*/ 84124 w 6446824"/>
              <a:gd name="connsiteY48" fmla="*/ 1343349 h 5067624"/>
              <a:gd name="connsiteX49" fmla="*/ 169851 w 6446824"/>
              <a:gd name="connsiteY49" fmla="*/ 1819600 h 5067624"/>
              <a:gd name="connsiteX50" fmla="*/ 1179500 w 6446824"/>
              <a:gd name="connsiteY50" fmla="*/ 352750 h 5067624"/>
              <a:gd name="connsiteX0" fmla="*/ 6446824 w 6446824"/>
              <a:gd name="connsiteY0" fmla="*/ 4724724 h 5067624"/>
              <a:gd name="connsiteX1" fmla="*/ 6313474 w 6446824"/>
              <a:gd name="connsiteY1" fmla="*/ 4905699 h 5067624"/>
              <a:gd name="connsiteX2" fmla="*/ 6237274 w 6446824"/>
              <a:gd name="connsiteY2" fmla="*/ 4962849 h 5067624"/>
              <a:gd name="connsiteX3" fmla="*/ 6075349 w 6446824"/>
              <a:gd name="connsiteY3" fmla="*/ 5029524 h 5067624"/>
              <a:gd name="connsiteX4" fmla="*/ 5961049 w 6446824"/>
              <a:gd name="connsiteY4" fmla="*/ 5067624 h 5067624"/>
              <a:gd name="connsiteX5" fmla="*/ 5941999 w 6446824"/>
              <a:gd name="connsiteY5" fmla="*/ 4991424 h 5067624"/>
              <a:gd name="connsiteX6" fmla="*/ 5732449 w 6446824"/>
              <a:gd name="connsiteY6" fmla="*/ 5019999 h 5067624"/>
              <a:gd name="connsiteX7" fmla="*/ 5656249 w 6446824"/>
              <a:gd name="connsiteY7" fmla="*/ 4886649 h 5067624"/>
              <a:gd name="connsiteX8" fmla="*/ 5560999 w 6446824"/>
              <a:gd name="connsiteY8" fmla="*/ 4810449 h 5067624"/>
              <a:gd name="connsiteX9" fmla="*/ 5560999 w 6446824"/>
              <a:gd name="connsiteY9" fmla="*/ 4734249 h 5067624"/>
              <a:gd name="connsiteX10" fmla="*/ 5475274 w 6446824"/>
              <a:gd name="connsiteY10" fmla="*/ 4667574 h 5067624"/>
              <a:gd name="connsiteX11" fmla="*/ 5456224 w 6446824"/>
              <a:gd name="connsiteY11" fmla="*/ 4638999 h 5067624"/>
              <a:gd name="connsiteX12" fmla="*/ 5465749 w 6446824"/>
              <a:gd name="connsiteY12" fmla="*/ 4572324 h 5067624"/>
              <a:gd name="connsiteX13" fmla="*/ 5399074 w 6446824"/>
              <a:gd name="connsiteY13" fmla="*/ 4524699 h 5067624"/>
              <a:gd name="connsiteX14" fmla="*/ 5332399 w 6446824"/>
              <a:gd name="connsiteY14" fmla="*/ 4391349 h 5067624"/>
              <a:gd name="connsiteX15" fmla="*/ 5218099 w 6446824"/>
              <a:gd name="connsiteY15" fmla="*/ 4324674 h 5067624"/>
              <a:gd name="connsiteX16" fmla="*/ 5056174 w 6446824"/>
              <a:gd name="connsiteY16" fmla="*/ 4296099 h 5067624"/>
              <a:gd name="connsiteX17" fmla="*/ 4989499 w 6446824"/>
              <a:gd name="connsiteY17" fmla="*/ 4229424 h 5067624"/>
              <a:gd name="connsiteX18" fmla="*/ 5018074 w 6446824"/>
              <a:gd name="connsiteY18" fmla="*/ 4153224 h 5067624"/>
              <a:gd name="connsiteX19" fmla="*/ 5018074 w 6446824"/>
              <a:gd name="connsiteY19" fmla="*/ 4029399 h 5067624"/>
              <a:gd name="connsiteX20" fmla="*/ 4922824 w 6446824"/>
              <a:gd name="connsiteY20" fmla="*/ 3962724 h 5067624"/>
              <a:gd name="connsiteX21" fmla="*/ 4922824 w 6446824"/>
              <a:gd name="connsiteY21" fmla="*/ 3867474 h 5067624"/>
              <a:gd name="connsiteX22" fmla="*/ 4922824 w 6446824"/>
              <a:gd name="connsiteY22" fmla="*/ 3867474 h 5067624"/>
              <a:gd name="connsiteX23" fmla="*/ 4856149 w 6446824"/>
              <a:gd name="connsiteY23" fmla="*/ 3610299 h 5067624"/>
              <a:gd name="connsiteX24" fmla="*/ 4684699 w 6446824"/>
              <a:gd name="connsiteY24" fmla="*/ 3562674 h 5067624"/>
              <a:gd name="connsiteX25" fmla="*/ 4675174 w 6446824"/>
              <a:gd name="connsiteY25" fmla="*/ 3410274 h 5067624"/>
              <a:gd name="connsiteX26" fmla="*/ 4513249 w 6446824"/>
              <a:gd name="connsiteY26" fmla="*/ 3343599 h 5067624"/>
              <a:gd name="connsiteX27" fmla="*/ 4389424 w 6446824"/>
              <a:gd name="connsiteY27" fmla="*/ 3210249 h 5067624"/>
              <a:gd name="connsiteX28" fmla="*/ 4389424 w 6446824"/>
              <a:gd name="connsiteY28" fmla="*/ 3210249 h 5067624"/>
              <a:gd name="connsiteX29" fmla="*/ 4351324 w 6446824"/>
              <a:gd name="connsiteY29" fmla="*/ 2953074 h 5067624"/>
              <a:gd name="connsiteX30" fmla="*/ 4313224 w 6446824"/>
              <a:gd name="connsiteY30" fmla="*/ 2895924 h 5067624"/>
              <a:gd name="connsiteX31" fmla="*/ 4256074 w 6446824"/>
              <a:gd name="connsiteY31" fmla="*/ 2838774 h 5067624"/>
              <a:gd name="connsiteX32" fmla="*/ 4256074 w 6446824"/>
              <a:gd name="connsiteY32" fmla="*/ 2838774 h 5067624"/>
              <a:gd name="connsiteX33" fmla="*/ 4122724 w 6446824"/>
              <a:gd name="connsiteY33" fmla="*/ 2724474 h 5067624"/>
              <a:gd name="connsiteX34" fmla="*/ 4027474 w 6446824"/>
              <a:gd name="connsiteY34" fmla="*/ 2695899 h 5067624"/>
              <a:gd name="connsiteX35" fmla="*/ 3979849 w 6446824"/>
              <a:gd name="connsiteY35" fmla="*/ 2572074 h 5067624"/>
              <a:gd name="connsiteX36" fmla="*/ 3960799 w 6446824"/>
              <a:gd name="connsiteY36" fmla="*/ 2410149 h 5067624"/>
              <a:gd name="connsiteX37" fmla="*/ 3960799 w 6446824"/>
              <a:gd name="connsiteY37" fmla="*/ 2248224 h 5067624"/>
              <a:gd name="connsiteX38" fmla="*/ 3932224 w 6446824"/>
              <a:gd name="connsiteY38" fmla="*/ 2162499 h 5067624"/>
              <a:gd name="connsiteX39" fmla="*/ 3894124 w 6446824"/>
              <a:gd name="connsiteY39" fmla="*/ 2095824 h 5067624"/>
              <a:gd name="connsiteX40" fmla="*/ 3894124 w 6446824"/>
              <a:gd name="connsiteY40" fmla="*/ 1962474 h 5067624"/>
              <a:gd name="connsiteX41" fmla="*/ 3875074 w 6446824"/>
              <a:gd name="connsiteY41" fmla="*/ 1791024 h 5067624"/>
              <a:gd name="connsiteX42" fmla="*/ 3760774 w 6446824"/>
              <a:gd name="connsiteY42" fmla="*/ 1486224 h 5067624"/>
              <a:gd name="connsiteX43" fmla="*/ 3179750 w 6446824"/>
              <a:gd name="connsiteY43" fmla="*/ 762325 h 5067624"/>
              <a:gd name="connsiteX44" fmla="*/ 2798750 w 6446824"/>
              <a:gd name="connsiteY44" fmla="*/ 267025 h 5067624"/>
              <a:gd name="connsiteX45" fmla="*/ 2513000 w 6446824"/>
              <a:gd name="connsiteY45" fmla="*/ 9850 h 5067624"/>
              <a:gd name="connsiteX46" fmla="*/ 2017700 w 6446824"/>
              <a:gd name="connsiteY46" fmla="*/ 400375 h 5067624"/>
              <a:gd name="connsiteX47" fmla="*/ 1570025 w 6446824"/>
              <a:gd name="connsiteY47" fmla="*/ 467050 h 5067624"/>
              <a:gd name="connsiteX48" fmla="*/ 84124 w 6446824"/>
              <a:gd name="connsiteY48" fmla="*/ 1343349 h 5067624"/>
              <a:gd name="connsiteX49" fmla="*/ 169851 w 6446824"/>
              <a:gd name="connsiteY49" fmla="*/ 1819600 h 5067624"/>
              <a:gd name="connsiteX50" fmla="*/ 217475 w 6446824"/>
              <a:gd name="connsiteY50" fmla="*/ 2314900 h 5067624"/>
              <a:gd name="connsiteX0" fmla="*/ 6476463 w 6476463"/>
              <a:gd name="connsiteY0" fmla="*/ 4724724 h 5067624"/>
              <a:gd name="connsiteX1" fmla="*/ 6343113 w 6476463"/>
              <a:gd name="connsiteY1" fmla="*/ 4905699 h 5067624"/>
              <a:gd name="connsiteX2" fmla="*/ 6266913 w 6476463"/>
              <a:gd name="connsiteY2" fmla="*/ 4962849 h 5067624"/>
              <a:gd name="connsiteX3" fmla="*/ 6104988 w 6476463"/>
              <a:gd name="connsiteY3" fmla="*/ 5029524 h 5067624"/>
              <a:gd name="connsiteX4" fmla="*/ 5990688 w 6476463"/>
              <a:gd name="connsiteY4" fmla="*/ 5067624 h 5067624"/>
              <a:gd name="connsiteX5" fmla="*/ 5971638 w 6476463"/>
              <a:gd name="connsiteY5" fmla="*/ 4991424 h 5067624"/>
              <a:gd name="connsiteX6" fmla="*/ 5762088 w 6476463"/>
              <a:gd name="connsiteY6" fmla="*/ 5019999 h 5067624"/>
              <a:gd name="connsiteX7" fmla="*/ 5685888 w 6476463"/>
              <a:gd name="connsiteY7" fmla="*/ 4886649 h 5067624"/>
              <a:gd name="connsiteX8" fmla="*/ 5590638 w 6476463"/>
              <a:gd name="connsiteY8" fmla="*/ 4810449 h 5067624"/>
              <a:gd name="connsiteX9" fmla="*/ 5590638 w 6476463"/>
              <a:gd name="connsiteY9" fmla="*/ 4734249 h 5067624"/>
              <a:gd name="connsiteX10" fmla="*/ 5504913 w 6476463"/>
              <a:gd name="connsiteY10" fmla="*/ 4667574 h 5067624"/>
              <a:gd name="connsiteX11" fmla="*/ 5485863 w 6476463"/>
              <a:gd name="connsiteY11" fmla="*/ 4638999 h 5067624"/>
              <a:gd name="connsiteX12" fmla="*/ 5495388 w 6476463"/>
              <a:gd name="connsiteY12" fmla="*/ 4572324 h 5067624"/>
              <a:gd name="connsiteX13" fmla="*/ 5428713 w 6476463"/>
              <a:gd name="connsiteY13" fmla="*/ 4524699 h 5067624"/>
              <a:gd name="connsiteX14" fmla="*/ 5362038 w 6476463"/>
              <a:gd name="connsiteY14" fmla="*/ 4391349 h 5067624"/>
              <a:gd name="connsiteX15" fmla="*/ 5247738 w 6476463"/>
              <a:gd name="connsiteY15" fmla="*/ 4324674 h 5067624"/>
              <a:gd name="connsiteX16" fmla="*/ 5085813 w 6476463"/>
              <a:gd name="connsiteY16" fmla="*/ 4296099 h 5067624"/>
              <a:gd name="connsiteX17" fmla="*/ 5019138 w 6476463"/>
              <a:gd name="connsiteY17" fmla="*/ 4229424 h 5067624"/>
              <a:gd name="connsiteX18" fmla="*/ 5047713 w 6476463"/>
              <a:gd name="connsiteY18" fmla="*/ 4153224 h 5067624"/>
              <a:gd name="connsiteX19" fmla="*/ 5047713 w 6476463"/>
              <a:gd name="connsiteY19" fmla="*/ 4029399 h 5067624"/>
              <a:gd name="connsiteX20" fmla="*/ 4952463 w 6476463"/>
              <a:gd name="connsiteY20" fmla="*/ 3962724 h 5067624"/>
              <a:gd name="connsiteX21" fmla="*/ 4952463 w 6476463"/>
              <a:gd name="connsiteY21" fmla="*/ 3867474 h 5067624"/>
              <a:gd name="connsiteX22" fmla="*/ 4952463 w 6476463"/>
              <a:gd name="connsiteY22" fmla="*/ 3867474 h 5067624"/>
              <a:gd name="connsiteX23" fmla="*/ 4885788 w 6476463"/>
              <a:gd name="connsiteY23" fmla="*/ 3610299 h 5067624"/>
              <a:gd name="connsiteX24" fmla="*/ 4714338 w 6476463"/>
              <a:gd name="connsiteY24" fmla="*/ 3562674 h 5067624"/>
              <a:gd name="connsiteX25" fmla="*/ 4704813 w 6476463"/>
              <a:gd name="connsiteY25" fmla="*/ 3410274 h 5067624"/>
              <a:gd name="connsiteX26" fmla="*/ 4542888 w 6476463"/>
              <a:gd name="connsiteY26" fmla="*/ 3343599 h 5067624"/>
              <a:gd name="connsiteX27" fmla="*/ 4419063 w 6476463"/>
              <a:gd name="connsiteY27" fmla="*/ 3210249 h 5067624"/>
              <a:gd name="connsiteX28" fmla="*/ 4419063 w 6476463"/>
              <a:gd name="connsiteY28" fmla="*/ 3210249 h 5067624"/>
              <a:gd name="connsiteX29" fmla="*/ 4380963 w 6476463"/>
              <a:gd name="connsiteY29" fmla="*/ 2953074 h 5067624"/>
              <a:gd name="connsiteX30" fmla="*/ 4342863 w 6476463"/>
              <a:gd name="connsiteY30" fmla="*/ 2895924 h 5067624"/>
              <a:gd name="connsiteX31" fmla="*/ 4285713 w 6476463"/>
              <a:gd name="connsiteY31" fmla="*/ 2838774 h 5067624"/>
              <a:gd name="connsiteX32" fmla="*/ 4285713 w 6476463"/>
              <a:gd name="connsiteY32" fmla="*/ 2838774 h 5067624"/>
              <a:gd name="connsiteX33" fmla="*/ 4152363 w 6476463"/>
              <a:gd name="connsiteY33" fmla="*/ 2724474 h 5067624"/>
              <a:gd name="connsiteX34" fmla="*/ 4057113 w 6476463"/>
              <a:gd name="connsiteY34" fmla="*/ 2695899 h 5067624"/>
              <a:gd name="connsiteX35" fmla="*/ 4009488 w 6476463"/>
              <a:gd name="connsiteY35" fmla="*/ 2572074 h 5067624"/>
              <a:gd name="connsiteX36" fmla="*/ 3990438 w 6476463"/>
              <a:gd name="connsiteY36" fmla="*/ 2410149 h 5067624"/>
              <a:gd name="connsiteX37" fmla="*/ 3990438 w 6476463"/>
              <a:gd name="connsiteY37" fmla="*/ 2248224 h 5067624"/>
              <a:gd name="connsiteX38" fmla="*/ 3961863 w 6476463"/>
              <a:gd name="connsiteY38" fmla="*/ 2162499 h 5067624"/>
              <a:gd name="connsiteX39" fmla="*/ 3923763 w 6476463"/>
              <a:gd name="connsiteY39" fmla="*/ 2095824 h 5067624"/>
              <a:gd name="connsiteX40" fmla="*/ 3923763 w 6476463"/>
              <a:gd name="connsiteY40" fmla="*/ 1962474 h 5067624"/>
              <a:gd name="connsiteX41" fmla="*/ 3904713 w 6476463"/>
              <a:gd name="connsiteY41" fmla="*/ 1791024 h 5067624"/>
              <a:gd name="connsiteX42" fmla="*/ 3790413 w 6476463"/>
              <a:gd name="connsiteY42" fmla="*/ 1486224 h 5067624"/>
              <a:gd name="connsiteX43" fmla="*/ 3209389 w 6476463"/>
              <a:gd name="connsiteY43" fmla="*/ 762325 h 5067624"/>
              <a:gd name="connsiteX44" fmla="*/ 2828389 w 6476463"/>
              <a:gd name="connsiteY44" fmla="*/ 267025 h 5067624"/>
              <a:gd name="connsiteX45" fmla="*/ 2542639 w 6476463"/>
              <a:gd name="connsiteY45" fmla="*/ 9850 h 5067624"/>
              <a:gd name="connsiteX46" fmla="*/ 2047339 w 6476463"/>
              <a:gd name="connsiteY46" fmla="*/ 400375 h 5067624"/>
              <a:gd name="connsiteX47" fmla="*/ 1599664 w 6476463"/>
              <a:gd name="connsiteY47" fmla="*/ 467050 h 5067624"/>
              <a:gd name="connsiteX48" fmla="*/ 113763 w 6476463"/>
              <a:gd name="connsiteY48" fmla="*/ 1343349 h 5067624"/>
              <a:gd name="connsiteX49" fmla="*/ 142340 w 6476463"/>
              <a:gd name="connsiteY49" fmla="*/ 1581475 h 5067624"/>
              <a:gd name="connsiteX50" fmla="*/ 199490 w 6476463"/>
              <a:gd name="connsiteY50" fmla="*/ 1819600 h 5067624"/>
              <a:gd name="connsiteX51" fmla="*/ 247114 w 6476463"/>
              <a:gd name="connsiteY51" fmla="*/ 2314900 h 5067624"/>
              <a:gd name="connsiteX0" fmla="*/ 6334336 w 6334336"/>
              <a:gd name="connsiteY0" fmla="*/ 4724724 h 5067624"/>
              <a:gd name="connsiteX1" fmla="*/ 6200986 w 6334336"/>
              <a:gd name="connsiteY1" fmla="*/ 4905699 h 5067624"/>
              <a:gd name="connsiteX2" fmla="*/ 6124786 w 6334336"/>
              <a:gd name="connsiteY2" fmla="*/ 4962849 h 5067624"/>
              <a:gd name="connsiteX3" fmla="*/ 5962861 w 6334336"/>
              <a:gd name="connsiteY3" fmla="*/ 5029524 h 5067624"/>
              <a:gd name="connsiteX4" fmla="*/ 5848561 w 6334336"/>
              <a:gd name="connsiteY4" fmla="*/ 5067624 h 5067624"/>
              <a:gd name="connsiteX5" fmla="*/ 5829511 w 6334336"/>
              <a:gd name="connsiteY5" fmla="*/ 4991424 h 5067624"/>
              <a:gd name="connsiteX6" fmla="*/ 5619961 w 6334336"/>
              <a:gd name="connsiteY6" fmla="*/ 5019999 h 5067624"/>
              <a:gd name="connsiteX7" fmla="*/ 5543761 w 6334336"/>
              <a:gd name="connsiteY7" fmla="*/ 4886649 h 5067624"/>
              <a:gd name="connsiteX8" fmla="*/ 5448511 w 6334336"/>
              <a:gd name="connsiteY8" fmla="*/ 4810449 h 5067624"/>
              <a:gd name="connsiteX9" fmla="*/ 5448511 w 6334336"/>
              <a:gd name="connsiteY9" fmla="*/ 4734249 h 5067624"/>
              <a:gd name="connsiteX10" fmla="*/ 5362786 w 6334336"/>
              <a:gd name="connsiteY10" fmla="*/ 4667574 h 5067624"/>
              <a:gd name="connsiteX11" fmla="*/ 5343736 w 6334336"/>
              <a:gd name="connsiteY11" fmla="*/ 4638999 h 5067624"/>
              <a:gd name="connsiteX12" fmla="*/ 5353261 w 6334336"/>
              <a:gd name="connsiteY12" fmla="*/ 4572324 h 5067624"/>
              <a:gd name="connsiteX13" fmla="*/ 5286586 w 6334336"/>
              <a:gd name="connsiteY13" fmla="*/ 4524699 h 5067624"/>
              <a:gd name="connsiteX14" fmla="*/ 5219911 w 6334336"/>
              <a:gd name="connsiteY14" fmla="*/ 4391349 h 5067624"/>
              <a:gd name="connsiteX15" fmla="*/ 5105611 w 6334336"/>
              <a:gd name="connsiteY15" fmla="*/ 4324674 h 5067624"/>
              <a:gd name="connsiteX16" fmla="*/ 4943686 w 6334336"/>
              <a:gd name="connsiteY16" fmla="*/ 4296099 h 5067624"/>
              <a:gd name="connsiteX17" fmla="*/ 4877011 w 6334336"/>
              <a:gd name="connsiteY17" fmla="*/ 4229424 h 5067624"/>
              <a:gd name="connsiteX18" fmla="*/ 4905586 w 6334336"/>
              <a:gd name="connsiteY18" fmla="*/ 4153224 h 5067624"/>
              <a:gd name="connsiteX19" fmla="*/ 4905586 w 6334336"/>
              <a:gd name="connsiteY19" fmla="*/ 4029399 h 5067624"/>
              <a:gd name="connsiteX20" fmla="*/ 4810336 w 6334336"/>
              <a:gd name="connsiteY20" fmla="*/ 3962724 h 5067624"/>
              <a:gd name="connsiteX21" fmla="*/ 4810336 w 6334336"/>
              <a:gd name="connsiteY21" fmla="*/ 3867474 h 5067624"/>
              <a:gd name="connsiteX22" fmla="*/ 4810336 w 6334336"/>
              <a:gd name="connsiteY22" fmla="*/ 3867474 h 5067624"/>
              <a:gd name="connsiteX23" fmla="*/ 4743661 w 6334336"/>
              <a:gd name="connsiteY23" fmla="*/ 3610299 h 5067624"/>
              <a:gd name="connsiteX24" fmla="*/ 4572211 w 6334336"/>
              <a:gd name="connsiteY24" fmla="*/ 3562674 h 5067624"/>
              <a:gd name="connsiteX25" fmla="*/ 4562686 w 6334336"/>
              <a:gd name="connsiteY25" fmla="*/ 3410274 h 5067624"/>
              <a:gd name="connsiteX26" fmla="*/ 4400761 w 6334336"/>
              <a:gd name="connsiteY26" fmla="*/ 3343599 h 5067624"/>
              <a:gd name="connsiteX27" fmla="*/ 4276936 w 6334336"/>
              <a:gd name="connsiteY27" fmla="*/ 3210249 h 5067624"/>
              <a:gd name="connsiteX28" fmla="*/ 4276936 w 6334336"/>
              <a:gd name="connsiteY28" fmla="*/ 3210249 h 5067624"/>
              <a:gd name="connsiteX29" fmla="*/ 4238836 w 6334336"/>
              <a:gd name="connsiteY29" fmla="*/ 2953074 h 5067624"/>
              <a:gd name="connsiteX30" fmla="*/ 4200736 w 6334336"/>
              <a:gd name="connsiteY30" fmla="*/ 2895924 h 5067624"/>
              <a:gd name="connsiteX31" fmla="*/ 4143586 w 6334336"/>
              <a:gd name="connsiteY31" fmla="*/ 2838774 h 5067624"/>
              <a:gd name="connsiteX32" fmla="*/ 4143586 w 6334336"/>
              <a:gd name="connsiteY32" fmla="*/ 2838774 h 5067624"/>
              <a:gd name="connsiteX33" fmla="*/ 4010236 w 6334336"/>
              <a:gd name="connsiteY33" fmla="*/ 2724474 h 5067624"/>
              <a:gd name="connsiteX34" fmla="*/ 3914986 w 6334336"/>
              <a:gd name="connsiteY34" fmla="*/ 2695899 h 5067624"/>
              <a:gd name="connsiteX35" fmla="*/ 3867361 w 6334336"/>
              <a:gd name="connsiteY35" fmla="*/ 2572074 h 5067624"/>
              <a:gd name="connsiteX36" fmla="*/ 3848311 w 6334336"/>
              <a:gd name="connsiteY36" fmla="*/ 2410149 h 5067624"/>
              <a:gd name="connsiteX37" fmla="*/ 3848311 w 6334336"/>
              <a:gd name="connsiteY37" fmla="*/ 2248224 h 5067624"/>
              <a:gd name="connsiteX38" fmla="*/ 3819736 w 6334336"/>
              <a:gd name="connsiteY38" fmla="*/ 2162499 h 5067624"/>
              <a:gd name="connsiteX39" fmla="*/ 3781636 w 6334336"/>
              <a:gd name="connsiteY39" fmla="*/ 2095824 h 5067624"/>
              <a:gd name="connsiteX40" fmla="*/ 3781636 w 6334336"/>
              <a:gd name="connsiteY40" fmla="*/ 1962474 h 5067624"/>
              <a:gd name="connsiteX41" fmla="*/ 3762586 w 6334336"/>
              <a:gd name="connsiteY41" fmla="*/ 1791024 h 5067624"/>
              <a:gd name="connsiteX42" fmla="*/ 3648286 w 6334336"/>
              <a:gd name="connsiteY42" fmla="*/ 1486224 h 5067624"/>
              <a:gd name="connsiteX43" fmla="*/ 3067262 w 6334336"/>
              <a:gd name="connsiteY43" fmla="*/ 762325 h 5067624"/>
              <a:gd name="connsiteX44" fmla="*/ 2686262 w 6334336"/>
              <a:gd name="connsiteY44" fmla="*/ 267025 h 5067624"/>
              <a:gd name="connsiteX45" fmla="*/ 2400512 w 6334336"/>
              <a:gd name="connsiteY45" fmla="*/ 9850 h 5067624"/>
              <a:gd name="connsiteX46" fmla="*/ 1905212 w 6334336"/>
              <a:gd name="connsiteY46" fmla="*/ 400375 h 5067624"/>
              <a:gd name="connsiteX47" fmla="*/ 1457537 w 6334336"/>
              <a:gd name="connsiteY47" fmla="*/ 467050 h 5067624"/>
              <a:gd name="connsiteX48" fmla="*/ 962236 w 6334336"/>
              <a:gd name="connsiteY48" fmla="*/ 390849 h 5067624"/>
              <a:gd name="connsiteX49" fmla="*/ 213 w 6334336"/>
              <a:gd name="connsiteY49" fmla="*/ 1581475 h 5067624"/>
              <a:gd name="connsiteX50" fmla="*/ 57363 w 6334336"/>
              <a:gd name="connsiteY50" fmla="*/ 1819600 h 5067624"/>
              <a:gd name="connsiteX51" fmla="*/ 104987 w 6334336"/>
              <a:gd name="connsiteY51" fmla="*/ 2314900 h 5067624"/>
              <a:gd name="connsiteX0" fmla="*/ 6361732 w 6361732"/>
              <a:gd name="connsiteY0" fmla="*/ 4724724 h 5067624"/>
              <a:gd name="connsiteX1" fmla="*/ 6228382 w 6361732"/>
              <a:gd name="connsiteY1" fmla="*/ 4905699 h 5067624"/>
              <a:gd name="connsiteX2" fmla="*/ 6152182 w 6361732"/>
              <a:gd name="connsiteY2" fmla="*/ 4962849 h 5067624"/>
              <a:gd name="connsiteX3" fmla="*/ 5990257 w 6361732"/>
              <a:gd name="connsiteY3" fmla="*/ 5029524 h 5067624"/>
              <a:gd name="connsiteX4" fmla="*/ 5875957 w 6361732"/>
              <a:gd name="connsiteY4" fmla="*/ 5067624 h 5067624"/>
              <a:gd name="connsiteX5" fmla="*/ 5856907 w 6361732"/>
              <a:gd name="connsiteY5" fmla="*/ 4991424 h 5067624"/>
              <a:gd name="connsiteX6" fmla="*/ 5647357 w 6361732"/>
              <a:gd name="connsiteY6" fmla="*/ 5019999 h 5067624"/>
              <a:gd name="connsiteX7" fmla="*/ 5571157 w 6361732"/>
              <a:gd name="connsiteY7" fmla="*/ 4886649 h 5067624"/>
              <a:gd name="connsiteX8" fmla="*/ 5475907 w 6361732"/>
              <a:gd name="connsiteY8" fmla="*/ 4810449 h 5067624"/>
              <a:gd name="connsiteX9" fmla="*/ 5475907 w 6361732"/>
              <a:gd name="connsiteY9" fmla="*/ 4734249 h 5067624"/>
              <a:gd name="connsiteX10" fmla="*/ 5390182 w 6361732"/>
              <a:gd name="connsiteY10" fmla="*/ 4667574 h 5067624"/>
              <a:gd name="connsiteX11" fmla="*/ 5371132 w 6361732"/>
              <a:gd name="connsiteY11" fmla="*/ 4638999 h 5067624"/>
              <a:gd name="connsiteX12" fmla="*/ 5380657 w 6361732"/>
              <a:gd name="connsiteY12" fmla="*/ 4572324 h 5067624"/>
              <a:gd name="connsiteX13" fmla="*/ 5313982 w 6361732"/>
              <a:gd name="connsiteY13" fmla="*/ 4524699 h 5067624"/>
              <a:gd name="connsiteX14" fmla="*/ 5247307 w 6361732"/>
              <a:gd name="connsiteY14" fmla="*/ 4391349 h 5067624"/>
              <a:gd name="connsiteX15" fmla="*/ 5133007 w 6361732"/>
              <a:gd name="connsiteY15" fmla="*/ 4324674 h 5067624"/>
              <a:gd name="connsiteX16" fmla="*/ 4971082 w 6361732"/>
              <a:gd name="connsiteY16" fmla="*/ 4296099 h 5067624"/>
              <a:gd name="connsiteX17" fmla="*/ 4904407 w 6361732"/>
              <a:gd name="connsiteY17" fmla="*/ 4229424 h 5067624"/>
              <a:gd name="connsiteX18" fmla="*/ 4932982 w 6361732"/>
              <a:gd name="connsiteY18" fmla="*/ 4153224 h 5067624"/>
              <a:gd name="connsiteX19" fmla="*/ 4932982 w 6361732"/>
              <a:gd name="connsiteY19" fmla="*/ 4029399 h 5067624"/>
              <a:gd name="connsiteX20" fmla="*/ 4837732 w 6361732"/>
              <a:gd name="connsiteY20" fmla="*/ 3962724 h 5067624"/>
              <a:gd name="connsiteX21" fmla="*/ 4837732 w 6361732"/>
              <a:gd name="connsiteY21" fmla="*/ 3867474 h 5067624"/>
              <a:gd name="connsiteX22" fmla="*/ 4837732 w 6361732"/>
              <a:gd name="connsiteY22" fmla="*/ 3867474 h 5067624"/>
              <a:gd name="connsiteX23" fmla="*/ 4771057 w 6361732"/>
              <a:gd name="connsiteY23" fmla="*/ 3610299 h 5067624"/>
              <a:gd name="connsiteX24" fmla="*/ 4599607 w 6361732"/>
              <a:gd name="connsiteY24" fmla="*/ 3562674 h 5067624"/>
              <a:gd name="connsiteX25" fmla="*/ 4590082 w 6361732"/>
              <a:gd name="connsiteY25" fmla="*/ 3410274 h 5067624"/>
              <a:gd name="connsiteX26" fmla="*/ 4428157 w 6361732"/>
              <a:gd name="connsiteY26" fmla="*/ 3343599 h 5067624"/>
              <a:gd name="connsiteX27" fmla="*/ 4304332 w 6361732"/>
              <a:gd name="connsiteY27" fmla="*/ 3210249 h 5067624"/>
              <a:gd name="connsiteX28" fmla="*/ 4304332 w 6361732"/>
              <a:gd name="connsiteY28" fmla="*/ 3210249 h 5067624"/>
              <a:gd name="connsiteX29" fmla="*/ 4266232 w 6361732"/>
              <a:gd name="connsiteY29" fmla="*/ 2953074 h 5067624"/>
              <a:gd name="connsiteX30" fmla="*/ 4228132 w 6361732"/>
              <a:gd name="connsiteY30" fmla="*/ 2895924 h 5067624"/>
              <a:gd name="connsiteX31" fmla="*/ 4170982 w 6361732"/>
              <a:gd name="connsiteY31" fmla="*/ 2838774 h 5067624"/>
              <a:gd name="connsiteX32" fmla="*/ 4170982 w 6361732"/>
              <a:gd name="connsiteY32" fmla="*/ 2838774 h 5067624"/>
              <a:gd name="connsiteX33" fmla="*/ 4037632 w 6361732"/>
              <a:gd name="connsiteY33" fmla="*/ 2724474 h 5067624"/>
              <a:gd name="connsiteX34" fmla="*/ 3942382 w 6361732"/>
              <a:gd name="connsiteY34" fmla="*/ 2695899 h 5067624"/>
              <a:gd name="connsiteX35" fmla="*/ 3894757 w 6361732"/>
              <a:gd name="connsiteY35" fmla="*/ 2572074 h 5067624"/>
              <a:gd name="connsiteX36" fmla="*/ 3875707 w 6361732"/>
              <a:gd name="connsiteY36" fmla="*/ 2410149 h 5067624"/>
              <a:gd name="connsiteX37" fmla="*/ 3875707 w 6361732"/>
              <a:gd name="connsiteY37" fmla="*/ 2248224 h 5067624"/>
              <a:gd name="connsiteX38" fmla="*/ 3847132 w 6361732"/>
              <a:gd name="connsiteY38" fmla="*/ 2162499 h 5067624"/>
              <a:gd name="connsiteX39" fmla="*/ 3809032 w 6361732"/>
              <a:gd name="connsiteY39" fmla="*/ 2095824 h 5067624"/>
              <a:gd name="connsiteX40" fmla="*/ 3809032 w 6361732"/>
              <a:gd name="connsiteY40" fmla="*/ 1962474 h 5067624"/>
              <a:gd name="connsiteX41" fmla="*/ 3789982 w 6361732"/>
              <a:gd name="connsiteY41" fmla="*/ 1791024 h 5067624"/>
              <a:gd name="connsiteX42" fmla="*/ 3675682 w 6361732"/>
              <a:gd name="connsiteY42" fmla="*/ 1486224 h 5067624"/>
              <a:gd name="connsiteX43" fmla="*/ 3094658 w 6361732"/>
              <a:gd name="connsiteY43" fmla="*/ 762325 h 5067624"/>
              <a:gd name="connsiteX44" fmla="*/ 2713658 w 6361732"/>
              <a:gd name="connsiteY44" fmla="*/ 267025 h 5067624"/>
              <a:gd name="connsiteX45" fmla="*/ 2427908 w 6361732"/>
              <a:gd name="connsiteY45" fmla="*/ 9850 h 5067624"/>
              <a:gd name="connsiteX46" fmla="*/ 1932608 w 6361732"/>
              <a:gd name="connsiteY46" fmla="*/ 400375 h 5067624"/>
              <a:gd name="connsiteX47" fmla="*/ 1484933 w 6361732"/>
              <a:gd name="connsiteY47" fmla="*/ 467050 h 5067624"/>
              <a:gd name="connsiteX48" fmla="*/ 989632 w 6361732"/>
              <a:gd name="connsiteY48" fmla="*/ 390849 h 5067624"/>
              <a:gd name="connsiteX49" fmla="*/ 522909 w 6361732"/>
              <a:gd name="connsiteY49" fmla="*/ 867100 h 5067624"/>
              <a:gd name="connsiteX50" fmla="*/ 27609 w 6361732"/>
              <a:gd name="connsiteY50" fmla="*/ 1581475 h 5067624"/>
              <a:gd name="connsiteX51" fmla="*/ 84759 w 6361732"/>
              <a:gd name="connsiteY51" fmla="*/ 1819600 h 5067624"/>
              <a:gd name="connsiteX52" fmla="*/ 132383 w 6361732"/>
              <a:gd name="connsiteY52" fmla="*/ 2314900 h 5067624"/>
              <a:gd name="connsiteX0" fmla="*/ 6361732 w 6361732"/>
              <a:gd name="connsiteY0" fmla="*/ 4724724 h 5067624"/>
              <a:gd name="connsiteX1" fmla="*/ 6228382 w 6361732"/>
              <a:gd name="connsiteY1" fmla="*/ 4905699 h 5067624"/>
              <a:gd name="connsiteX2" fmla="*/ 6152182 w 6361732"/>
              <a:gd name="connsiteY2" fmla="*/ 4962849 h 5067624"/>
              <a:gd name="connsiteX3" fmla="*/ 5990257 w 6361732"/>
              <a:gd name="connsiteY3" fmla="*/ 5029524 h 5067624"/>
              <a:gd name="connsiteX4" fmla="*/ 5875957 w 6361732"/>
              <a:gd name="connsiteY4" fmla="*/ 5067624 h 5067624"/>
              <a:gd name="connsiteX5" fmla="*/ 5856907 w 6361732"/>
              <a:gd name="connsiteY5" fmla="*/ 4991424 h 5067624"/>
              <a:gd name="connsiteX6" fmla="*/ 5647357 w 6361732"/>
              <a:gd name="connsiteY6" fmla="*/ 5019999 h 5067624"/>
              <a:gd name="connsiteX7" fmla="*/ 5571157 w 6361732"/>
              <a:gd name="connsiteY7" fmla="*/ 4886649 h 5067624"/>
              <a:gd name="connsiteX8" fmla="*/ 5475907 w 6361732"/>
              <a:gd name="connsiteY8" fmla="*/ 4810449 h 5067624"/>
              <a:gd name="connsiteX9" fmla="*/ 5475907 w 6361732"/>
              <a:gd name="connsiteY9" fmla="*/ 4734249 h 5067624"/>
              <a:gd name="connsiteX10" fmla="*/ 5390182 w 6361732"/>
              <a:gd name="connsiteY10" fmla="*/ 4667574 h 5067624"/>
              <a:gd name="connsiteX11" fmla="*/ 5371132 w 6361732"/>
              <a:gd name="connsiteY11" fmla="*/ 4638999 h 5067624"/>
              <a:gd name="connsiteX12" fmla="*/ 5380657 w 6361732"/>
              <a:gd name="connsiteY12" fmla="*/ 4572324 h 5067624"/>
              <a:gd name="connsiteX13" fmla="*/ 5313982 w 6361732"/>
              <a:gd name="connsiteY13" fmla="*/ 4524699 h 5067624"/>
              <a:gd name="connsiteX14" fmla="*/ 5247307 w 6361732"/>
              <a:gd name="connsiteY14" fmla="*/ 4391349 h 5067624"/>
              <a:gd name="connsiteX15" fmla="*/ 5133007 w 6361732"/>
              <a:gd name="connsiteY15" fmla="*/ 4324674 h 5067624"/>
              <a:gd name="connsiteX16" fmla="*/ 4971082 w 6361732"/>
              <a:gd name="connsiteY16" fmla="*/ 4296099 h 5067624"/>
              <a:gd name="connsiteX17" fmla="*/ 4904407 w 6361732"/>
              <a:gd name="connsiteY17" fmla="*/ 4229424 h 5067624"/>
              <a:gd name="connsiteX18" fmla="*/ 4932982 w 6361732"/>
              <a:gd name="connsiteY18" fmla="*/ 4153224 h 5067624"/>
              <a:gd name="connsiteX19" fmla="*/ 4932982 w 6361732"/>
              <a:gd name="connsiteY19" fmla="*/ 4029399 h 5067624"/>
              <a:gd name="connsiteX20" fmla="*/ 4837732 w 6361732"/>
              <a:gd name="connsiteY20" fmla="*/ 3962724 h 5067624"/>
              <a:gd name="connsiteX21" fmla="*/ 4837732 w 6361732"/>
              <a:gd name="connsiteY21" fmla="*/ 3867474 h 5067624"/>
              <a:gd name="connsiteX22" fmla="*/ 4837732 w 6361732"/>
              <a:gd name="connsiteY22" fmla="*/ 3867474 h 5067624"/>
              <a:gd name="connsiteX23" fmla="*/ 4771057 w 6361732"/>
              <a:gd name="connsiteY23" fmla="*/ 3610299 h 5067624"/>
              <a:gd name="connsiteX24" fmla="*/ 4599607 w 6361732"/>
              <a:gd name="connsiteY24" fmla="*/ 3562674 h 5067624"/>
              <a:gd name="connsiteX25" fmla="*/ 4590082 w 6361732"/>
              <a:gd name="connsiteY25" fmla="*/ 3410274 h 5067624"/>
              <a:gd name="connsiteX26" fmla="*/ 4428157 w 6361732"/>
              <a:gd name="connsiteY26" fmla="*/ 3343599 h 5067624"/>
              <a:gd name="connsiteX27" fmla="*/ 4304332 w 6361732"/>
              <a:gd name="connsiteY27" fmla="*/ 3210249 h 5067624"/>
              <a:gd name="connsiteX28" fmla="*/ 4304332 w 6361732"/>
              <a:gd name="connsiteY28" fmla="*/ 3210249 h 5067624"/>
              <a:gd name="connsiteX29" fmla="*/ 4266232 w 6361732"/>
              <a:gd name="connsiteY29" fmla="*/ 2953074 h 5067624"/>
              <a:gd name="connsiteX30" fmla="*/ 4228132 w 6361732"/>
              <a:gd name="connsiteY30" fmla="*/ 2895924 h 5067624"/>
              <a:gd name="connsiteX31" fmla="*/ 4170982 w 6361732"/>
              <a:gd name="connsiteY31" fmla="*/ 2838774 h 5067624"/>
              <a:gd name="connsiteX32" fmla="*/ 4170982 w 6361732"/>
              <a:gd name="connsiteY32" fmla="*/ 2838774 h 5067624"/>
              <a:gd name="connsiteX33" fmla="*/ 4037632 w 6361732"/>
              <a:gd name="connsiteY33" fmla="*/ 2724474 h 5067624"/>
              <a:gd name="connsiteX34" fmla="*/ 3942382 w 6361732"/>
              <a:gd name="connsiteY34" fmla="*/ 2695899 h 5067624"/>
              <a:gd name="connsiteX35" fmla="*/ 3894757 w 6361732"/>
              <a:gd name="connsiteY35" fmla="*/ 2572074 h 5067624"/>
              <a:gd name="connsiteX36" fmla="*/ 3875707 w 6361732"/>
              <a:gd name="connsiteY36" fmla="*/ 2410149 h 5067624"/>
              <a:gd name="connsiteX37" fmla="*/ 3875707 w 6361732"/>
              <a:gd name="connsiteY37" fmla="*/ 2248224 h 5067624"/>
              <a:gd name="connsiteX38" fmla="*/ 3847132 w 6361732"/>
              <a:gd name="connsiteY38" fmla="*/ 2162499 h 5067624"/>
              <a:gd name="connsiteX39" fmla="*/ 3809032 w 6361732"/>
              <a:gd name="connsiteY39" fmla="*/ 2095824 h 5067624"/>
              <a:gd name="connsiteX40" fmla="*/ 3809032 w 6361732"/>
              <a:gd name="connsiteY40" fmla="*/ 1962474 h 5067624"/>
              <a:gd name="connsiteX41" fmla="*/ 3789982 w 6361732"/>
              <a:gd name="connsiteY41" fmla="*/ 1791024 h 5067624"/>
              <a:gd name="connsiteX42" fmla="*/ 3675682 w 6361732"/>
              <a:gd name="connsiteY42" fmla="*/ 1486224 h 5067624"/>
              <a:gd name="connsiteX43" fmla="*/ 3094658 w 6361732"/>
              <a:gd name="connsiteY43" fmla="*/ 762325 h 5067624"/>
              <a:gd name="connsiteX44" fmla="*/ 2713658 w 6361732"/>
              <a:gd name="connsiteY44" fmla="*/ 267025 h 5067624"/>
              <a:gd name="connsiteX45" fmla="*/ 2427908 w 6361732"/>
              <a:gd name="connsiteY45" fmla="*/ 9850 h 5067624"/>
              <a:gd name="connsiteX46" fmla="*/ 1932608 w 6361732"/>
              <a:gd name="connsiteY46" fmla="*/ 400375 h 5067624"/>
              <a:gd name="connsiteX47" fmla="*/ 1484933 w 6361732"/>
              <a:gd name="connsiteY47" fmla="*/ 467050 h 5067624"/>
              <a:gd name="connsiteX48" fmla="*/ 989632 w 6361732"/>
              <a:gd name="connsiteY48" fmla="*/ 390849 h 5067624"/>
              <a:gd name="connsiteX49" fmla="*/ 427659 w 6361732"/>
              <a:gd name="connsiteY49" fmla="*/ 733750 h 5067624"/>
              <a:gd name="connsiteX50" fmla="*/ 27609 w 6361732"/>
              <a:gd name="connsiteY50" fmla="*/ 1581475 h 5067624"/>
              <a:gd name="connsiteX51" fmla="*/ 84759 w 6361732"/>
              <a:gd name="connsiteY51" fmla="*/ 1819600 h 5067624"/>
              <a:gd name="connsiteX52" fmla="*/ 132383 w 6361732"/>
              <a:gd name="connsiteY52" fmla="*/ 2314900 h 5067624"/>
              <a:gd name="connsiteX0" fmla="*/ 7385079 w 7385079"/>
              <a:gd name="connsiteY0" fmla="*/ 4724724 h 5067624"/>
              <a:gd name="connsiteX1" fmla="*/ 7251729 w 7385079"/>
              <a:gd name="connsiteY1" fmla="*/ 4905699 h 5067624"/>
              <a:gd name="connsiteX2" fmla="*/ 7175529 w 7385079"/>
              <a:gd name="connsiteY2" fmla="*/ 4962849 h 5067624"/>
              <a:gd name="connsiteX3" fmla="*/ 7013604 w 7385079"/>
              <a:gd name="connsiteY3" fmla="*/ 5029524 h 5067624"/>
              <a:gd name="connsiteX4" fmla="*/ 6899304 w 7385079"/>
              <a:gd name="connsiteY4" fmla="*/ 5067624 h 5067624"/>
              <a:gd name="connsiteX5" fmla="*/ 6880254 w 7385079"/>
              <a:gd name="connsiteY5" fmla="*/ 4991424 h 5067624"/>
              <a:gd name="connsiteX6" fmla="*/ 6670704 w 7385079"/>
              <a:gd name="connsiteY6" fmla="*/ 5019999 h 5067624"/>
              <a:gd name="connsiteX7" fmla="*/ 6594504 w 7385079"/>
              <a:gd name="connsiteY7" fmla="*/ 4886649 h 5067624"/>
              <a:gd name="connsiteX8" fmla="*/ 6499254 w 7385079"/>
              <a:gd name="connsiteY8" fmla="*/ 4810449 h 5067624"/>
              <a:gd name="connsiteX9" fmla="*/ 6499254 w 7385079"/>
              <a:gd name="connsiteY9" fmla="*/ 4734249 h 5067624"/>
              <a:gd name="connsiteX10" fmla="*/ 6413529 w 7385079"/>
              <a:gd name="connsiteY10" fmla="*/ 4667574 h 5067624"/>
              <a:gd name="connsiteX11" fmla="*/ 6394479 w 7385079"/>
              <a:gd name="connsiteY11" fmla="*/ 4638999 h 5067624"/>
              <a:gd name="connsiteX12" fmla="*/ 6404004 w 7385079"/>
              <a:gd name="connsiteY12" fmla="*/ 4572324 h 5067624"/>
              <a:gd name="connsiteX13" fmla="*/ 6337329 w 7385079"/>
              <a:gd name="connsiteY13" fmla="*/ 4524699 h 5067624"/>
              <a:gd name="connsiteX14" fmla="*/ 6270654 w 7385079"/>
              <a:gd name="connsiteY14" fmla="*/ 4391349 h 5067624"/>
              <a:gd name="connsiteX15" fmla="*/ 6156354 w 7385079"/>
              <a:gd name="connsiteY15" fmla="*/ 4324674 h 5067624"/>
              <a:gd name="connsiteX16" fmla="*/ 5994429 w 7385079"/>
              <a:gd name="connsiteY16" fmla="*/ 4296099 h 5067624"/>
              <a:gd name="connsiteX17" fmla="*/ 5927754 w 7385079"/>
              <a:gd name="connsiteY17" fmla="*/ 4229424 h 5067624"/>
              <a:gd name="connsiteX18" fmla="*/ 5956329 w 7385079"/>
              <a:gd name="connsiteY18" fmla="*/ 4153224 h 5067624"/>
              <a:gd name="connsiteX19" fmla="*/ 5956329 w 7385079"/>
              <a:gd name="connsiteY19" fmla="*/ 4029399 h 5067624"/>
              <a:gd name="connsiteX20" fmla="*/ 5861079 w 7385079"/>
              <a:gd name="connsiteY20" fmla="*/ 3962724 h 5067624"/>
              <a:gd name="connsiteX21" fmla="*/ 5861079 w 7385079"/>
              <a:gd name="connsiteY21" fmla="*/ 3867474 h 5067624"/>
              <a:gd name="connsiteX22" fmla="*/ 5861079 w 7385079"/>
              <a:gd name="connsiteY22" fmla="*/ 3867474 h 5067624"/>
              <a:gd name="connsiteX23" fmla="*/ 5794404 w 7385079"/>
              <a:gd name="connsiteY23" fmla="*/ 3610299 h 5067624"/>
              <a:gd name="connsiteX24" fmla="*/ 5622954 w 7385079"/>
              <a:gd name="connsiteY24" fmla="*/ 3562674 h 5067624"/>
              <a:gd name="connsiteX25" fmla="*/ 5613429 w 7385079"/>
              <a:gd name="connsiteY25" fmla="*/ 3410274 h 5067624"/>
              <a:gd name="connsiteX26" fmla="*/ 5451504 w 7385079"/>
              <a:gd name="connsiteY26" fmla="*/ 3343599 h 5067624"/>
              <a:gd name="connsiteX27" fmla="*/ 5327679 w 7385079"/>
              <a:gd name="connsiteY27" fmla="*/ 3210249 h 5067624"/>
              <a:gd name="connsiteX28" fmla="*/ 5327679 w 7385079"/>
              <a:gd name="connsiteY28" fmla="*/ 3210249 h 5067624"/>
              <a:gd name="connsiteX29" fmla="*/ 5289579 w 7385079"/>
              <a:gd name="connsiteY29" fmla="*/ 2953074 h 5067624"/>
              <a:gd name="connsiteX30" fmla="*/ 5251479 w 7385079"/>
              <a:gd name="connsiteY30" fmla="*/ 2895924 h 5067624"/>
              <a:gd name="connsiteX31" fmla="*/ 5194329 w 7385079"/>
              <a:gd name="connsiteY31" fmla="*/ 2838774 h 5067624"/>
              <a:gd name="connsiteX32" fmla="*/ 5194329 w 7385079"/>
              <a:gd name="connsiteY32" fmla="*/ 2838774 h 5067624"/>
              <a:gd name="connsiteX33" fmla="*/ 5060979 w 7385079"/>
              <a:gd name="connsiteY33" fmla="*/ 2724474 h 5067624"/>
              <a:gd name="connsiteX34" fmla="*/ 4965729 w 7385079"/>
              <a:gd name="connsiteY34" fmla="*/ 2695899 h 5067624"/>
              <a:gd name="connsiteX35" fmla="*/ 4918104 w 7385079"/>
              <a:gd name="connsiteY35" fmla="*/ 2572074 h 5067624"/>
              <a:gd name="connsiteX36" fmla="*/ 4899054 w 7385079"/>
              <a:gd name="connsiteY36" fmla="*/ 2410149 h 5067624"/>
              <a:gd name="connsiteX37" fmla="*/ 4899054 w 7385079"/>
              <a:gd name="connsiteY37" fmla="*/ 2248224 h 5067624"/>
              <a:gd name="connsiteX38" fmla="*/ 4870479 w 7385079"/>
              <a:gd name="connsiteY38" fmla="*/ 2162499 h 5067624"/>
              <a:gd name="connsiteX39" fmla="*/ 4832379 w 7385079"/>
              <a:gd name="connsiteY39" fmla="*/ 2095824 h 5067624"/>
              <a:gd name="connsiteX40" fmla="*/ 4832379 w 7385079"/>
              <a:gd name="connsiteY40" fmla="*/ 1962474 h 5067624"/>
              <a:gd name="connsiteX41" fmla="*/ 4813329 w 7385079"/>
              <a:gd name="connsiteY41" fmla="*/ 1791024 h 5067624"/>
              <a:gd name="connsiteX42" fmla="*/ 4699029 w 7385079"/>
              <a:gd name="connsiteY42" fmla="*/ 1486224 h 5067624"/>
              <a:gd name="connsiteX43" fmla="*/ 4118005 w 7385079"/>
              <a:gd name="connsiteY43" fmla="*/ 762325 h 5067624"/>
              <a:gd name="connsiteX44" fmla="*/ 3737005 w 7385079"/>
              <a:gd name="connsiteY44" fmla="*/ 267025 h 5067624"/>
              <a:gd name="connsiteX45" fmla="*/ 3451255 w 7385079"/>
              <a:gd name="connsiteY45" fmla="*/ 9850 h 5067624"/>
              <a:gd name="connsiteX46" fmla="*/ 2955955 w 7385079"/>
              <a:gd name="connsiteY46" fmla="*/ 400375 h 5067624"/>
              <a:gd name="connsiteX47" fmla="*/ 2508280 w 7385079"/>
              <a:gd name="connsiteY47" fmla="*/ 467050 h 5067624"/>
              <a:gd name="connsiteX48" fmla="*/ 2012979 w 7385079"/>
              <a:gd name="connsiteY48" fmla="*/ 390849 h 5067624"/>
              <a:gd name="connsiteX49" fmla="*/ 1451006 w 7385079"/>
              <a:gd name="connsiteY49" fmla="*/ 733750 h 5067624"/>
              <a:gd name="connsiteX50" fmla="*/ 1050956 w 7385079"/>
              <a:gd name="connsiteY50" fmla="*/ 1581475 h 5067624"/>
              <a:gd name="connsiteX51" fmla="*/ 1108106 w 7385079"/>
              <a:gd name="connsiteY51" fmla="*/ 1819600 h 5067624"/>
              <a:gd name="connsiteX52" fmla="*/ 3205 w 7385079"/>
              <a:gd name="connsiteY52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495302 w 7381874"/>
              <a:gd name="connsiteY52" fmla="*/ 2724475 h 5067624"/>
              <a:gd name="connsiteX53" fmla="*/ 0 w 7381874"/>
              <a:gd name="connsiteY53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400052 w 7381874"/>
              <a:gd name="connsiteY52" fmla="*/ 3181675 h 5067624"/>
              <a:gd name="connsiteX53" fmla="*/ 0 w 7381874"/>
              <a:gd name="connsiteY53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838201 w 7381874"/>
              <a:gd name="connsiteY52" fmla="*/ 2381575 h 5067624"/>
              <a:gd name="connsiteX53" fmla="*/ 400052 w 7381874"/>
              <a:gd name="connsiteY53" fmla="*/ 3181675 h 5067624"/>
              <a:gd name="connsiteX54" fmla="*/ 0 w 7381874"/>
              <a:gd name="connsiteY54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723901 w 7381874"/>
              <a:gd name="connsiteY52" fmla="*/ 2667325 h 5067624"/>
              <a:gd name="connsiteX53" fmla="*/ 400052 w 7381874"/>
              <a:gd name="connsiteY53" fmla="*/ 3181675 h 5067624"/>
              <a:gd name="connsiteX54" fmla="*/ 0 w 7381874"/>
              <a:gd name="connsiteY54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904876 w 7381874"/>
              <a:gd name="connsiteY52" fmla="*/ 2305375 h 5067624"/>
              <a:gd name="connsiteX53" fmla="*/ 723901 w 7381874"/>
              <a:gd name="connsiteY53" fmla="*/ 2667325 h 5067624"/>
              <a:gd name="connsiteX54" fmla="*/ 400052 w 7381874"/>
              <a:gd name="connsiteY54" fmla="*/ 3181675 h 5067624"/>
              <a:gd name="connsiteX55" fmla="*/ 0 w 7381874"/>
              <a:gd name="connsiteY55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23951 w 7381874"/>
              <a:gd name="connsiteY52" fmla="*/ 2343475 h 5067624"/>
              <a:gd name="connsiteX53" fmla="*/ 723901 w 7381874"/>
              <a:gd name="connsiteY53" fmla="*/ 2667325 h 5067624"/>
              <a:gd name="connsiteX54" fmla="*/ 400052 w 7381874"/>
              <a:gd name="connsiteY54" fmla="*/ 3181675 h 5067624"/>
              <a:gd name="connsiteX55" fmla="*/ 0 w 7381874"/>
              <a:gd name="connsiteY55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04901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76326 w 7381874"/>
              <a:gd name="connsiteY50" fmla="*/ 1457650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76326 w 7381874"/>
              <a:gd name="connsiteY50" fmla="*/ 1457650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1447801 w 7381874"/>
              <a:gd name="connsiteY50" fmla="*/ 733750 h 5067624"/>
              <a:gd name="connsiteX51" fmla="*/ 1076326 w 7381874"/>
              <a:gd name="connsiteY51" fmla="*/ 14576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1447801 w 7381874"/>
              <a:gd name="connsiteY50" fmla="*/ 73375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1895476 w 7381874"/>
              <a:gd name="connsiteY48" fmla="*/ 2255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1698626 w 7381874"/>
              <a:gd name="connsiteY48" fmla="*/ 40990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1920875 w 7381874"/>
              <a:gd name="connsiteY47" fmla="*/ 352750 h 5067624"/>
              <a:gd name="connsiteX48" fmla="*/ 1698626 w 7381874"/>
              <a:gd name="connsiteY48" fmla="*/ 40990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15885 h 5058785"/>
              <a:gd name="connsiteX1" fmla="*/ 7248524 w 7381874"/>
              <a:gd name="connsiteY1" fmla="*/ 4896860 h 5058785"/>
              <a:gd name="connsiteX2" fmla="*/ 7172324 w 7381874"/>
              <a:gd name="connsiteY2" fmla="*/ 4954010 h 5058785"/>
              <a:gd name="connsiteX3" fmla="*/ 7010399 w 7381874"/>
              <a:gd name="connsiteY3" fmla="*/ 5020685 h 5058785"/>
              <a:gd name="connsiteX4" fmla="*/ 6896099 w 7381874"/>
              <a:gd name="connsiteY4" fmla="*/ 5058785 h 5058785"/>
              <a:gd name="connsiteX5" fmla="*/ 6877049 w 7381874"/>
              <a:gd name="connsiteY5" fmla="*/ 4982585 h 5058785"/>
              <a:gd name="connsiteX6" fmla="*/ 6667499 w 7381874"/>
              <a:gd name="connsiteY6" fmla="*/ 5011160 h 5058785"/>
              <a:gd name="connsiteX7" fmla="*/ 6591299 w 7381874"/>
              <a:gd name="connsiteY7" fmla="*/ 4877810 h 5058785"/>
              <a:gd name="connsiteX8" fmla="*/ 6496049 w 7381874"/>
              <a:gd name="connsiteY8" fmla="*/ 4801610 h 5058785"/>
              <a:gd name="connsiteX9" fmla="*/ 6496049 w 7381874"/>
              <a:gd name="connsiteY9" fmla="*/ 4725410 h 5058785"/>
              <a:gd name="connsiteX10" fmla="*/ 6410324 w 7381874"/>
              <a:gd name="connsiteY10" fmla="*/ 4658735 h 5058785"/>
              <a:gd name="connsiteX11" fmla="*/ 6391274 w 7381874"/>
              <a:gd name="connsiteY11" fmla="*/ 4630160 h 5058785"/>
              <a:gd name="connsiteX12" fmla="*/ 6400799 w 7381874"/>
              <a:gd name="connsiteY12" fmla="*/ 4563485 h 5058785"/>
              <a:gd name="connsiteX13" fmla="*/ 6334124 w 7381874"/>
              <a:gd name="connsiteY13" fmla="*/ 4515860 h 5058785"/>
              <a:gd name="connsiteX14" fmla="*/ 6267449 w 7381874"/>
              <a:gd name="connsiteY14" fmla="*/ 4382510 h 5058785"/>
              <a:gd name="connsiteX15" fmla="*/ 6153149 w 7381874"/>
              <a:gd name="connsiteY15" fmla="*/ 4315835 h 5058785"/>
              <a:gd name="connsiteX16" fmla="*/ 5991224 w 7381874"/>
              <a:gd name="connsiteY16" fmla="*/ 4287260 h 5058785"/>
              <a:gd name="connsiteX17" fmla="*/ 5924549 w 7381874"/>
              <a:gd name="connsiteY17" fmla="*/ 4220585 h 5058785"/>
              <a:gd name="connsiteX18" fmla="*/ 5953124 w 7381874"/>
              <a:gd name="connsiteY18" fmla="*/ 4144385 h 5058785"/>
              <a:gd name="connsiteX19" fmla="*/ 5953124 w 7381874"/>
              <a:gd name="connsiteY19" fmla="*/ 4020560 h 5058785"/>
              <a:gd name="connsiteX20" fmla="*/ 5857874 w 7381874"/>
              <a:gd name="connsiteY20" fmla="*/ 3953885 h 5058785"/>
              <a:gd name="connsiteX21" fmla="*/ 5857874 w 7381874"/>
              <a:gd name="connsiteY21" fmla="*/ 3858635 h 5058785"/>
              <a:gd name="connsiteX22" fmla="*/ 5857874 w 7381874"/>
              <a:gd name="connsiteY22" fmla="*/ 3858635 h 5058785"/>
              <a:gd name="connsiteX23" fmla="*/ 5791199 w 7381874"/>
              <a:gd name="connsiteY23" fmla="*/ 3601460 h 5058785"/>
              <a:gd name="connsiteX24" fmla="*/ 5619749 w 7381874"/>
              <a:gd name="connsiteY24" fmla="*/ 3553835 h 5058785"/>
              <a:gd name="connsiteX25" fmla="*/ 5610224 w 7381874"/>
              <a:gd name="connsiteY25" fmla="*/ 3401435 h 5058785"/>
              <a:gd name="connsiteX26" fmla="*/ 5448299 w 7381874"/>
              <a:gd name="connsiteY26" fmla="*/ 3334760 h 5058785"/>
              <a:gd name="connsiteX27" fmla="*/ 5324474 w 7381874"/>
              <a:gd name="connsiteY27" fmla="*/ 3201410 h 5058785"/>
              <a:gd name="connsiteX28" fmla="*/ 5324474 w 7381874"/>
              <a:gd name="connsiteY28" fmla="*/ 3201410 h 5058785"/>
              <a:gd name="connsiteX29" fmla="*/ 5286374 w 7381874"/>
              <a:gd name="connsiteY29" fmla="*/ 2944235 h 5058785"/>
              <a:gd name="connsiteX30" fmla="*/ 5248274 w 7381874"/>
              <a:gd name="connsiteY30" fmla="*/ 2887085 h 5058785"/>
              <a:gd name="connsiteX31" fmla="*/ 5191124 w 7381874"/>
              <a:gd name="connsiteY31" fmla="*/ 2829935 h 5058785"/>
              <a:gd name="connsiteX32" fmla="*/ 5191124 w 7381874"/>
              <a:gd name="connsiteY32" fmla="*/ 2829935 h 5058785"/>
              <a:gd name="connsiteX33" fmla="*/ 5057774 w 7381874"/>
              <a:gd name="connsiteY33" fmla="*/ 2715635 h 5058785"/>
              <a:gd name="connsiteX34" fmla="*/ 4962524 w 7381874"/>
              <a:gd name="connsiteY34" fmla="*/ 2687060 h 5058785"/>
              <a:gd name="connsiteX35" fmla="*/ 4914899 w 7381874"/>
              <a:gd name="connsiteY35" fmla="*/ 2563235 h 5058785"/>
              <a:gd name="connsiteX36" fmla="*/ 4895849 w 7381874"/>
              <a:gd name="connsiteY36" fmla="*/ 2401310 h 5058785"/>
              <a:gd name="connsiteX37" fmla="*/ 4895849 w 7381874"/>
              <a:gd name="connsiteY37" fmla="*/ 2239385 h 5058785"/>
              <a:gd name="connsiteX38" fmla="*/ 4867274 w 7381874"/>
              <a:gd name="connsiteY38" fmla="*/ 2153660 h 5058785"/>
              <a:gd name="connsiteX39" fmla="*/ 4829174 w 7381874"/>
              <a:gd name="connsiteY39" fmla="*/ 2086985 h 5058785"/>
              <a:gd name="connsiteX40" fmla="*/ 4829174 w 7381874"/>
              <a:gd name="connsiteY40" fmla="*/ 1953635 h 5058785"/>
              <a:gd name="connsiteX41" fmla="*/ 4810124 w 7381874"/>
              <a:gd name="connsiteY41" fmla="*/ 1782185 h 5058785"/>
              <a:gd name="connsiteX42" fmla="*/ 4695824 w 7381874"/>
              <a:gd name="connsiteY42" fmla="*/ 1477385 h 5058785"/>
              <a:gd name="connsiteX43" fmla="*/ 4114800 w 7381874"/>
              <a:gd name="connsiteY43" fmla="*/ 753486 h 5058785"/>
              <a:gd name="connsiteX44" fmla="*/ 3733800 w 7381874"/>
              <a:gd name="connsiteY44" fmla="*/ 258186 h 5058785"/>
              <a:gd name="connsiteX45" fmla="*/ 3448050 w 7381874"/>
              <a:gd name="connsiteY45" fmla="*/ 1011 h 5058785"/>
              <a:gd name="connsiteX46" fmla="*/ 1920875 w 7381874"/>
              <a:gd name="connsiteY46" fmla="*/ 343911 h 5058785"/>
              <a:gd name="connsiteX47" fmla="*/ 1698626 w 7381874"/>
              <a:gd name="connsiteY47" fmla="*/ 401061 h 5058785"/>
              <a:gd name="connsiteX48" fmla="*/ 1400174 w 7381874"/>
              <a:gd name="connsiteY48" fmla="*/ 464560 h 5058785"/>
              <a:gd name="connsiteX49" fmla="*/ 933451 w 7381874"/>
              <a:gd name="connsiteY49" fmla="*/ 756661 h 5058785"/>
              <a:gd name="connsiteX50" fmla="*/ 708026 w 7381874"/>
              <a:gd name="connsiteY50" fmla="*/ 1118611 h 5058785"/>
              <a:gd name="connsiteX51" fmla="*/ 1104901 w 7381874"/>
              <a:gd name="connsiteY51" fmla="*/ 1810761 h 5058785"/>
              <a:gd name="connsiteX52" fmla="*/ 1152526 w 7381874"/>
              <a:gd name="connsiteY52" fmla="*/ 2048886 h 5058785"/>
              <a:gd name="connsiteX53" fmla="*/ 1123951 w 7381874"/>
              <a:gd name="connsiteY53" fmla="*/ 2334636 h 5058785"/>
              <a:gd name="connsiteX54" fmla="*/ 723901 w 7381874"/>
              <a:gd name="connsiteY54" fmla="*/ 2658486 h 5058785"/>
              <a:gd name="connsiteX55" fmla="*/ 400052 w 7381874"/>
              <a:gd name="connsiteY55" fmla="*/ 3172836 h 5058785"/>
              <a:gd name="connsiteX56" fmla="*/ 0 w 7381874"/>
              <a:gd name="connsiteY56" fmla="*/ 3487161 h 5058785"/>
              <a:gd name="connsiteX0" fmla="*/ 7381874 w 7381874"/>
              <a:gd name="connsiteY0" fmla="*/ 4477289 h 4820189"/>
              <a:gd name="connsiteX1" fmla="*/ 7248524 w 7381874"/>
              <a:gd name="connsiteY1" fmla="*/ 4658264 h 4820189"/>
              <a:gd name="connsiteX2" fmla="*/ 7172324 w 7381874"/>
              <a:gd name="connsiteY2" fmla="*/ 4715414 h 4820189"/>
              <a:gd name="connsiteX3" fmla="*/ 7010399 w 7381874"/>
              <a:gd name="connsiteY3" fmla="*/ 4782089 h 4820189"/>
              <a:gd name="connsiteX4" fmla="*/ 6896099 w 7381874"/>
              <a:gd name="connsiteY4" fmla="*/ 4820189 h 4820189"/>
              <a:gd name="connsiteX5" fmla="*/ 6877049 w 7381874"/>
              <a:gd name="connsiteY5" fmla="*/ 4743989 h 4820189"/>
              <a:gd name="connsiteX6" fmla="*/ 6667499 w 7381874"/>
              <a:gd name="connsiteY6" fmla="*/ 4772564 h 4820189"/>
              <a:gd name="connsiteX7" fmla="*/ 6591299 w 7381874"/>
              <a:gd name="connsiteY7" fmla="*/ 4639214 h 4820189"/>
              <a:gd name="connsiteX8" fmla="*/ 6496049 w 7381874"/>
              <a:gd name="connsiteY8" fmla="*/ 4563014 h 4820189"/>
              <a:gd name="connsiteX9" fmla="*/ 6496049 w 7381874"/>
              <a:gd name="connsiteY9" fmla="*/ 4486814 h 4820189"/>
              <a:gd name="connsiteX10" fmla="*/ 6410324 w 7381874"/>
              <a:gd name="connsiteY10" fmla="*/ 4420139 h 4820189"/>
              <a:gd name="connsiteX11" fmla="*/ 6391274 w 7381874"/>
              <a:gd name="connsiteY11" fmla="*/ 4391564 h 4820189"/>
              <a:gd name="connsiteX12" fmla="*/ 6400799 w 7381874"/>
              <a:gd name="connsiteY12" fmla="*/ 4324889 h 4820189"/>
              <a:gd name="connsiteX13" fmla="*/ 6334124 w 7381874"/>
              <a:gd name="connsiteY13" fmla="*/ 4277264 h 4820189"/>
              <a:gd name="connsiteX14" fmla="*/ 6267449 w 7381874"/>
              <a:gd name="connsiteY14" fmla="*/ 4143914 h 4820189"/>
              <a:gd name="connsiteX15" fmla="*/ 6153149 w 7381874"/>
              <a:gd name="connsiteY15" fmla="*/ 4077239 h 4820189"/>
              <a:gd name="connsiteX16" fmla="*/ 5991224 w 7381874"/>
              <a:gd name="connsiteY16" fmla="*/ 4048664 h 4820189"/>
              <a:gd name="connsiteX17" fmla="*/ 5924549 w 7381874"/>
              <a:gd name="connsiteY17" fmla="*/ 3981989 h 4820189"/>
              <a:gd name="connsiteX18" fmla="*/ 5953124 w 7381874"/>
              <a:gd name="connsiteY18" fmla="*/ 3905789 h 4820189"/>
              <a:gd name="connsiteX19" fmla="*/ 5953124 w 7381874"/>
              <a:gd name="connsiteY19" fmla="*/ 3781964 h 4820189"/>
              <a:gd name="connsiteX20" fmla="*/ 5857874 w 7381874"/>
              <a:gd name="connsiteY20" fmla="*/ 3715289 h 4820189"/>
              <a:gd name="connsiteX21" fmla="*/ 5857874 w 7381874"/>
              <a:gd name="connsiteY21" fmla="*/ 3620039 h 4820189"/>
              <a:gd name="connsiteX22" fmla="*/ 5857874 w 7381874"/>
              <a:gd name="connsiteY22" fmla="*/ 3620039 h 4820189"/>
              <a:gd name="connsiteX23" fmla="*/ 5791199 w 7381874"/>
              <a:gd name="connsiteY23" fmla="*/ 3362864 h 4820189"/>
              <a:gd name="connsiteX24" fmla="*/ 5619749 w 7381874"/>
              <a:gd name="connsiteY24" fmla="*/ 3315239 h 4820189"/>
              <a:gd name="connsiteX25" fmla="*/ 5610224 w 7381874"/>
              <a:gd name="connsiteY25" fmla="*/ 3162839 h 4820189"/>
              <a:gd name="connsiteX26" fmla="*/ 5448299 w 7381874"/>
              <a:gd name="connsiteY26" fmla="*/ 3096164 h 4820189"/>
              <a:gd name="connsiteX27" fmla="*/ 5324474 w 7381874"/>
              <a:gd name="connsiteY27" fmla="*/ 2962814 h 4820189"/>
              <a:gd name="connsiteX28" fmla="*/ 5324474 w 7381874"/>
              <a:gd name="connsiteY28" fmla="*/ 2962814 h 4820189"/>
              <a:gd name="connsiteX29" fmla="*/ 5286374 w 7381874"/>
              <a:gd name="connsiteY29" fmla="*/ 2705639 h 4820189"/>
              <a:gd name="connsiteX30" fmla="*/ 5248274 w 7381874"/>
              <a:gd name="connsiteY30" fmla="*/ 2648489 h 4820189"/>
              <a:gd name="connsiteX31" fmla="*/ 5191124 w 7381874"/>
              <a:gd name="connsiteY31" fmla="*/ 2591339 h 4820189"/>
              <a:gd name="connsiteX32" fmla="*/ 5191124 w 7381874"/>
              <a:gd name="connsiteY32" fmla="*/ 2591339 h 4820189"/>
              <a:gd name="connsiteX33" fmla="*/ 5057774 w 7381874"/>
              <a:gd name="connsiteY33" fmla="*/ 2477039 h 4820189"/>
              <a:gd name="connsiteX34" fmla="*/ 4962524 w 7381874"/>
              <a:gd name="connsiteY34" fmla="*/ 2448464 h 4820189"/>
              <a:gd name="connsiteX35" fmla="*/ 4914899 w 7381874"/>
              <a:gd name="connsiteY35" fmla="*/ 2324639 h 4820189"/>
              <a:gd name="connsiteX36" fmla="*/ 4895849 w 7381874"/>
              <a:gd name="connsiteY36" fmla="*/ 2162714 h 4820189"/>
              <a:gd name="connsiteX37" fmla="*/ 4895849 w 7381874"/>
              <a:gd name="connsiteY37" fmla="*/ 2000789 h 4820189"/>
              <a:gd name="connsiteX38" fmla="*/ 4867274 w 7381874"/>
              <a:gd name="connsiteY38" fmla="*/ 1915064 h 4820189"/>
              <a:gd name="connsiteX39" fmla="*/ 4829174 w 7381874"/>
              <a:gd name="connsiteY39" fmla="*/ 1848389 h 4820189"/>
              <a:gd name="connsiteX40" fmla="*/ 4829174 w 7381874"/>
              <a:gd name="connsiteY40" fmla="*/ 1715039 h 4820189"/>
              <a:gd name="connsiteX41" fmla="*/ 4810124 w 7381874"/>
              <a:gd name="connsiteY41" fmla="*/ 1543589 h 4820189"/>
              <a:gd name="connsiteX42" fmla="*/ 4695824 w 7381874"/>
              <a:gd name="connsiteY42" fmla="*/ 1238789 h 4820189"/>
              <a:gd name="connsiteX43" fmla="*/ 4114800 w 7381874"/>
              <a:gd name="connsiteY43" fmla="*/ 514890 h 4820189"/>
              <a:gd name="connsiteX44" fmla="*/ 3733800 w 7381874"/>
              <a:gd name="connsiteY44" fmla="*/ 19590 h 4820189"/>
              <a:gd name="connsiteX45" fmla="*/ 1920875 w 7381874"/>
              <a:gd name="connsiteY45" fmla="*/ 105315 h 4820189"/>
              <a:gd name="connsiteX46" fmla="*/ 1698626 w 7381874"/>
              <a:gd name="connsiteY46" fmla="*/ 162465 h 4820189"/>
              <a:gd name="connsiteX47" fmla="*/ 1400174 w 7381874"/>
              <a:gd name="connsiteY47" fmla="*/ 225964 h 4820189"/>
              <a:gd name="connsiteX48" fmla="*/ 933451 w 7381874"/>
              <a:gd name="connsiteY48" fmla="*/ 518065 h 4820189"/>
              <a:gd name="connsiteX49" fmla="*/ 708026 w 7381874"/>
              <a:gd name="connsiteY49" fmla="*/ 880015 h 4820189"/>
              <a:gd name="connsiteX50" fmla="*/ 1104901 w 7381874"/>
              <a:gd name="connsiteY50" fmla="*/ 1572165 h 4820189"/>
              <a:gd name="connsiteX51" fmla="*/ 1152526 w 7381874"/>
              <a:gd name="connsiteY51" fmla="*/ 1810290 h 4820189"/>
              <a:gd name="connsiteX52" fmla="*/ 1123951 w 7381874"/>
              <a:gd name="connsiteY52" fmla="*/ 2096040 h 4820189"/>
              <a:gd name="connsiteX53" fmla="*/ 723901 w 7381874"/>
              <a:gd name="connsiteY53" fmla="*/ 2419890 h 4820189"/>
              <a:gd name="connsiteX54" fmla="*/ 400052 w 7381874"/>
              <a:gd name="connsiteY54" fmla="*/ 2934240 h 4820189"/>
              <a:gd name="connsiteX55" fmla="*/ 0 w 7381874"/>
              <a:gd name="connsiteY55" fmla="*/ 3248565 h 4820189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4695824 w 7381874"/>
              <a:gd name="connsiteY42" fmla="*/ 1133883 h 4715283"/>
              <a:gd name="connsiteX43" fmla="*/ 4114800 w 7381874"/>
              <a:gd name="connsiteY43" fmla="*/ 409984 h 4715283"/>
              <a:gd name="connsiteX44" fmla="*/ 1920875 w 7381874"/>
              <a:gd name="connsiteY44" fmla="*/ 409 h 4715283"/>
              <a:gd name="connsiteX45" fmla="*/ 1698626 w 7381874"/>
              <a:gd name="connsiteY45" fmla="*/ 57559 h 4715283"/>
              <a:gd name="connsiteX46" fmla="*/ 1400174 w 7381874"/>
              <a:gd name="connsiteY46" fmla="*/ 121058 h 4715283"/>
              <a:gd name="connsiteX47" fmla="*/ 933451 w 7381874"/>
              <a:gd name="connsiteY47" fmla="*/ 413159 h 4715283"/>
              <a:gd name="connsiteX48" fmla="*/ 708026 w 7381874"/>
              <a:gd name="connsiteY48" fmla="*/ 775109 h 4715283"/>
              <a:gd name="connsiteX49" fmla="*/ 1104901 w 7381874"/>
              <a:gd name="connsiteY49" fmla="*/ 1467259 h 4715283"/>
              <a:gd name="connsiteX50" fmla="*/ 1152526 w 7381874"/>
              <a:gd name="connsiteY50" fmla="*/ 1705384 h 4715283"/>
              <a:gd name="connsiteX51" fmla="*/ 1123951 w 7381874"/>
              <a:gd name="connsiteY51" fmla="*/ 1991134 h 4715283"/>
              <a:gd name="connsiteX52" fmla="*/ 723901 w 7381874"/>
              <a:gd name="connsiteY52" fmla="*/ 2314984 h 4715283"/>
              <a:gd name="connsiteX53" fmla="*/ 400052 w 7381874"/>
              <a:gd name="connsiteY53" fmla="*/ 2829334 h 4715283"/>
              <a:gd name="connsiteX54" fmla="*/ 0 w 7381874"/>
              <a:gd name="connsiteY5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4695824 w 7381874"/>
              <a:gd name="connsiteY42" fmla="*/ 1133883 h 4715283"/>
              <a:gd name="connsiteX43" fmla="*/ 1920875 w 7381874"/>
              <a:gd name="connsiteY43" fmla="*/ 409 h 4715283"/>
              <a:gd name="connsiteX44" fmla="*/ 1698626 w 7381874"/>
              <a:gd name="connsiteY44" fmla="*/ 57559 h 4715283"/>
              <a:gd name="connsiteX45" fmla="*/ 1400174 w 7381874"/>
              <a:gd name="connsiteY45" fmla="*/ 121058 h 4715283"/>
              <a:gd name="connsiteX46" fmla="*/ 933451 w 7381874"/>
              <a:gd name="connsiteY46" fmla="*/ 413159 h 4715283"/>
              <a:gd name="connsiteX47" fmla="*/ 708026 w 7381874"/>
              <a:gd name="connsiteY47" fmla="*/ 775109 h 4715283"/>
              <a:gd name="connsiteX48" fmla="*/ 1104901 w 7381874"/>
              <a:gd name="connsiteY48" fmla="*/ 1467259 h 4715283"/>
              <a:gd name="connsiteX49" fmla="*/ 1152526 w 7381874"/>
              <a:gd name="connsiteY49" fmla="*/ 1705384 h 4715283"/>
              <a:gd name="connsiteX50" fmla="*/ 1123951 w 7381874"/>
              <a:gd name="connsiteY50" fmla="*/ 1991134 h 4715283"/>
              <a:gd name="connsiteX51" fmla="*/ 723901 w 7381874"/>
              <a:gd name="connsiteY51" fmla="*/ 2314984 h 4715283"/>
              <a:gd name="connsiteX52" fmla="*/ 400052 w 7381874"/>
              <a:gd name="connsiteY52" fmla="*/ 2829334 h 4715283"/>
              <a:gd name="connsiteX53" fmla="*/ 0 w 7381874"/>
              <a:gd name="connsiteY5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1920875 w 7381874"/>
              <a:gd name="connsiteY42" fmla="*/ 409 h 4715283"/>
              <a:gd name="connsiteX43" fmla="*/ 1698626 w 7381874"/>
              <a:gd name="connsiteY43" fmla="*/ 57559 h 4715283"/>
              <a:gd name="connsiteX44" fmla="*/ 1400174 w 7381874"/>
              <a:gd name="connsiteY44" fmla="*/ 121058 h 4715283"/>
              <a:gd name="connsiteX45" fmla="*/ 933451 w 7381874"/>
              <a:gd name="connsiteY45" fmla="*/ 413159 h 4715283"/>
              <a:gd name="connsiteX46" fmla="*/ 708026 w 7381874"/>
              <a:gd name="connsiteY46" fmla="*/ 775109 h 4715283"/>
              <a:gd name="connsiteX47" fmla="*/ 1104901 w 7381874"/>
              <a:gd name="connsiteY47" fmla="*/ 1467259 h 4715283"/>
              <a:gd name="connsiteX48" fmla="*/ 1152526 w 7381874"/>
              <a:gd name="connsiteY48" fmla="*/ 1705384 h 4715283"/>
              <a:gd name="connsiteX49" fmla="*/ 1123951 w 7381874"/>
              <a:gd name="connsiteY49" fmla="*/ 1991134 h 4715283"/>
              <a:gd name="connsiteX50" fmla="*/ 723901 w 7381874"/>
              <a:gd name="connsiteY50" fmla="*/ 2314984 h 4715283"/>
              <a:gd name="connsiteX51" fmla="*/ 400052 w 7381874"/>
              <a:gd name="connsiteY51" fmla="*/ 2829334 h 4715283"/>
              <a:gd name="connsiteX52" fmla="*/ 0 w 7381874"/>
              <a:gd name="connsiteY5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1920875 w 7381874"/>
              <a:gd name="connsiteY41" fmla="*/ 409 h 4715283"/>
              <a:gd name="connsiteX42" fmla="*/ 1698626 w 7381874"/>
              <a:gd name="connsiteY42" fmla="*/ 57559 h 4715283"/>
              <a:gd name="connsiteX43" fmla="*/ 1400174 w 7381874"/>
              <a:gd name="connsiteY43" fmla="*/ 121058 h 4715283"/>
              <a:gd name="connsiteX44" fmla="*/ 933451 w 7381874"/>
              <a:gd name="connsiteY44" fmla="*/ 413159 h 4715283"/>
              <a:gd name="connsiteX45" fmla="*/ 708026 w 7381874"/>
              <a:gd name="connsiteY45" fmla="*/ 775109 h 4715283"/>
              <a:gd name="connsiteX46" fmla="*/ 1104901 w 7381874"/>
              <a:gd name="connsiteY46" fmla="*/ 1467259 h 4715283"/>
              <a:gd name="connsiteX47" fmla="*/ 1152526 w 7381874"/>
              <a:gd name="connsiteY47" fmla="*/ 1705384 h 4715283"/>
              <a:gd name="connsiteX48" fmla="*/ 1123951 w 7381874"/>
              <a:gd name="connsiteY48" fmla="*/ 1991134 h 4715283"/>
              <a:gd name="connsiteX49" fmla="*/ 723901 w 7381874"/>
              <a:gd name="connsiteY49" fmla="*/ 2314984 h 4715283"/>
              <a:gd name="connsiteX50" fmla="*/ 400052 w 7381874"/>
              <a:gd name="connsiteY50" fmla="*/ 2829334 h 4715283"/>
              <a:gd name="connsiteX51" fmla="*/ 0 w 7381874"/>
              <a:gd name="connsiteY5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1920875 w 7381874"/>
              <a:gd name="connsiteY40" fmla="*/ 409 h 4715283"/>
              <a:gd name="connsiteX41" fmla="*/ 1698626 w 7381874"/>
              <a:gd name="connsiteY41" fmla="*/ 57559 h 4715283"/>
              <a:gd name="connsiteX42" fmla="*/ 1400174 w 7381874"/>
              <a:gd name="connsiteY42" fmla="*/ 121058 h 4715283"/>
              <a:gd name="connsiteX43" fmla="*/ 933451 w 7381874"/>
              <a:gd name="connsiteY43" fmla="*/ 413159 h 4715283"/>
              <a:gd name="connsiteX44" fmla="*/ 708026 w 7381874"/>
              <a:gd name="connsiteY44" fmla="*/ 775109 h 4715283"/>
              <a:gd name="connsiteX45" fmla="*/ 1104901 w 7381874"/>
              <a:gd name="connsiteY45" fmla="*/ 1467259 h 4715283"/>
              <a:gd name="connsiteX46" fmla="*/ 1152526 w 7381874"/>
              <a:gd name="connsiteY46" fmla="*/ 1705384 h 4715283"/>
              <a:gd name="connsiteX47" fmla="*/ 1123951 w 7381874"/>
              <a:gd name="connsiteY47" fmla="*/ 1991134 h 4715283"/>
              <a:gd name="connsiteX48" fmla="*/ 723901 w 7381874"/>
              <a:gd name="connsiteY48" fmla="*/ 2314984 h 4715283"/>
              <a:gd name="connsiteX49" fmla="*/ 400052 w 7381874"/>
              <a:gd name="connsiteY49" fmla="*/ 2829334 h 4715283"/>
              <a:gd name="connsiteX50" fmla="*/ 0 w 7381874"/>
              <a:gd name="connsiteY5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1920875 w 7381874"/>
              <a:gd name="connsiteY39" fmla="*/ 409 h 4715283"/>
              <a:gd name="connsiteX40" fmla="*/ 1698626 w 7381874"/>
              <a:gd name="connsiteY40" fmla="*/ 57559 h 4715283"/>
              <a:gd name="connsiteX41" fmla="*/ 1400174 w 7381874"/>
              <a:gd name="connsiteY41" fmla="*/ 121058 h 4715283"/>
              <a:gd name="connsiteX42" fmla="*/ 933451 w 7381874"/>
              <a:gd name="connsiteY42" fmla="*/ 413159 h 4715283"/>
              <a:gd name="connsiteX43" fmla="*/ 708026 w 7381874"/>
              <a:gd name="connsiteY43" fmla="*/ 775109 h 4715283"/>
              <a:gd name="connsiteX44" fmla="*/ 1104901 w 7381874"/>
              <a:gd name="connsiteY44" fmla="*/ 1467259 h 4715283"/>
              <a:gd name="connsiteX45" fmla="*/ 1152526 w 7381874"/>
              <a:gd name="connsiteY45" fmla="*/ 1705384 h 4715283"/>
              <a:gd name="connsiteX46" fmla="*/ 1123951 w 7381874"/>
              <a:gd name="connsiteY46" fmla="*/ 1991134 h 4715283"/>
              <a:gd name="connsiteX47" fmla="*/ 723901 w 7381874"/>
              <a:gd name="connsiteY47" fmla="*/ 2314984 h 4715283"/>
              <a:gd name="connsiteX48" fmla="*/ 400052 w 7381874"/>
              <a:gd name="connsiteY48" fmla="*/ 2829334 h 4715283"/>
              <a:gd name="connsiteX49" fmla="*/ 0 w 7381874"/>
              <a:gd name="connsiteY4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1920875 w 7381874"/>
              <a:gd name="connsiteY38" fmla="*/ 409 h 4715283"/>
              <a:gd name="connsiteX39" fmla="*/ 1698626 w 7381874"/>
              <a:gd name="connsiteY39" fmla="*/ 57559 h 4715283"/>
              <a:gd name="connsiteX40" fmla="*/ 1400174 w 7381874"/>
              <a:gd name="connsiteY40" fmla="*/ 121058 h 4715283"/>
              <a:gd name="connsiteX41" fmla="*/ 933451 w 7381874"/>
              <a:gd name="connsiteY41" fmla="*/ 413159 h 4715283"/>
              <a:gd name="connsiteX42" fmla="*/ 708026 w 7381874"/>
              <a:gd name="connsiteY42" fmla="*/ 775109 h 4715283"/>
              <a:gd name="connsiteX43" fmla="*/ 1104901 w 7381874"/>
              <a:gd name="connsiteY43" fmla="*/ 1467259 h 4715283"/>
              <a:gd name="connsiteX44" fmla="*/ 1152526 w 7381874"/>
              <a:gd name="connsiteY44" fmla="*/ 1705384 h 4715283"/>
              <a:gd name="connsiteX45" fmla="*/ 1123951 w 7381874"/>
              <a:gd name="connsiteY45" fmla="*/ 1991134 h 4715283"/>
              <a:gd name="connsiteX46" fmla="*/ 723901 w 7381874"/>
              <a:gd name="connsiteY46" fmla="*/ 2314984 h 4715283"/>
              <a:gd name="connsiteX47" fmla="*/ 400052 w 7381874"/>
              <a:gd name="connsiteY47" fmla="*/ 2829334 h 4715283"/>
              <a:gd name="connsiteX48" fmla="*/ 0 w 7381874"/>
              <a:gd name="connsiteY4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1920875 w 7381874"/>
              <a:gd name="connsiteY37" fmla="*/ 409 h 4715283"/>
              <a:gd name="connsiteX38" fmla="*/ 1698626 w 7381874"/>
              <a:gd name="connsiteY38" fmla="*/ 57559 h 4715283"/>
              <a:gd name="connsiteX39" fmla="*/ 1400174 w 7381874"/>
              <a:gd name="connsiteY39" fmla="*/ 121058 h 4715283"/>
              <a:gd name="connsiteX40" fmla="*/ 933451 w 7381874"/>
              <a:gd name="connsiteY40" fmla="*/ 413159 h 4715283"/>
              <a:gd name="connsiteX41" fmla="*/ 708026 w 7381874"/>
              <a:gd name="connsiteY41" fmla="*/ 775109 h 4715283"/>
              <a:gd name="connsiteX42" fmla="*/ 1104901 w 7381874"/>
              <a:gd name="connsiteY42" fmla="*/ 1467259 h 4715283"/>
              <a:gd name="connsiteX43" fmla="*/ 1152526 w 7381874"/>
              <a:gd name="connsiteY43" fmla="*/ 1705384 h 4715283"/>
              <a:gd name="connsiteX44" fmla="*/ 1123951 w 7381874"/>
              <a:gd name="connsiteY44" fmla="*/ 1991134 h 4715283"/>
              <a:gd name="connsiteX45" fmla="*/ 723901 w 7381874"/>
              <a:gd name="connsiteY45" fmla="*/ 2314984 h 4715283"/>
              <a:gd name="connsiteX46" fmla="*/ 400052 w 7381874"/>
              <a:gd name="connsiteY46" fmla="*/ 2829334 h 4715283"/>
              <a:gd name="connsiteX47" fmla="*/ 0 w 7381874"/>
              <a:gd name="connsiteY47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1920875 w 7381874"/>
              <a:gd name="connsiteY36" fmla="*/ 409 h 4715283"/>
              <a:gd name="connsiteX37" fmla="*/ 1698626 w 7381874"/>
              <a:gd name="connsiteY37" fmla="*/ 57559 h 4715283"/>
              <a:gd name="connsiteX38" fmla="*/ 1400174 w 7381874"/>
              <a:gd name="connsiteY38" fmla="*/ 121058 h 4715283"/>
              <a:gd name="connsiteX39" fmla="*/ 933451 w 7381874"/>
              <a:gd name="connsiteY39" fmla="*/ 413159 h 4715283"/>
              <a:gd name="connsiteX40" fmla="*/ 708026 w 7381874"/>
              <a:gd name="connsiteY40" fmla="*/ 775109 h 4715283"/>
              <a:gd name="connsiteX41" fmla="*/ 1104901 w 7381874"/>
              <a:gd name="connsiteY41" fmla="*/ 1467259 h 4715283"/>
              <a:gd name="connsiteX42" fmla="*/ 1152526 w 7381874"/>
              <a:gd name="connsiteY42" fmla="*/ 1705384 h 4715283"/>
              <a:gd name="connsiteX43" fmla="*/ 1123951 w 7381874"/>
              <a:gd name="connsiteY43" fmla="*/ 1991134 h 4715283"/>
              <a:gd name="connsiteX44" fmla="*/ 723901 w 7381874"/>
              <a:gd name="connsiteY44" fmla="*/ 2314984 h 4715283"/>
              <a:gd name="connsiteX45" fmla="*/ 400052 w 7381874"/>
              <a:gd name="connsiteY45" fmla="*/ 2829334 h 4715283"/>
              <a:gd name="connsiteX46" fmla="*/ 0 w 7381874"/>
              <a:gd name="connsiteY46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1920875 w 7381874"/>
              <a:gd name="connsiteY35" fmla="*/ 409 h 4715283"/>
              <a:gd name="connsiteX36" fmla="*/ 1698626 w 7381874"/>
              <a:gd name="connsiteY36" fmla="*/ 57559 h 4715283"/>
              <a:gd name="connsiteX37" fmla="*/ 1400174 w 7381874"/>
              <a:gd name="connsiteY37" fmla="*/ 121058 h 4715283"/>
              <a:gd name="connsiteX38" fmla="*/ 933451 w 7381874"/>
              <a:gd name="connsiteY38" fmla="*/ 413159 h 4715283"/>
              <a:gd name="connsiteX39" fmla="*/ 708026 w 7381874"/>
              <a:gd name="connsiteY39" fmla="*/ 775109 h 4715283"/>
              <a:gd name="connsiteX40" fmla="*/ 1104901 w 7381874"/>
              <a:gd name="connsiteY40" fmla="*/ 1467259 h 4715283"/>
              <a:gd name="connsiteX41" fmla="*/ 1152526 w 7381874"/>
              <a:gd name="connsiteY41" fmla="*/ 1705384 h 4715283"/>
              <a:gd name="connsiteX42" fmla="*/ 1123951 w 7381874"/>
              <a:gd name="connsiteY42" fmla="*/ 1991134 h 4715283"/>
              <a:gd name="connsiteX43" fmla="*/ 723901 w 7381874"/>
              <a:gd name="connsiteY43" fmla="*/ 2314984 h 4715283"/>
              <a:gd name="connsiteX44" fmla="*/ 400052 w 7381874"/>
              <a:gd name="connsiteY44" fmla="*/ 2829334 h 4715283"/>
              <a:gd name="connsiteX45" fmla="*/ 0 w 7381874"/>
              <a:gd name="connsiteY45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1920875 w 7381874"/>
              <a:gd name="connsiteY34" fmla="*/ 409 h 4715283"/>
              <a:gd name="connsiteX35" fmla="*/ 1698626 w 7381874"/>
              <a:gd name="connsiteY35" fmla="*/ 57559 h 4715283"/>
              <a:gd name="connsiteX36" fmla="*/ 1400174 w 7381874"/>
              <a:gd name="connsiteY36" fmla="*/ 121058 h 4715283"/>
              <a:gd name="connsiteX37" fmla="*/ 933451 w 7381874"/>
              <a:gd name="connsiteY37" fmla="*/ 413159 h 4715283"/>
              <a:gd name="connsiteX38" fmla="*/ 708026 w 7381874"/>
              <a:gd name="connsiteY38" fmla="*/ 775109 h 4715283"/>
              <a:gd name="connsiteX39" fmla="*/ 1104901 w 7381874"/>
              <a:gd name="connsiteY39" fmla="*/ 1467259 h 4715283"/>
              <a:gd name="connsiteX40" fmla="*/ 1152526 w 7381874"/>
              <a:gd name="connsiteY40" fmla="*/ 1705384 h 4715283"/>
              <a:gd name="connsiteX41" fmla="*/ 1123951 w 7381874"/>
              <a:gd name="connsiteY41" fmla="*/ 1991134 h 4715283"/>
              <a:gd name="connsiteX42" fmla="*/ 723901 w 7381874"/>
              <a:gd name="connsiteY42" fmla="*/ 2314984 h 4715283"/>
              <a:gd name="connsiteX43" fmla="*/ 400052 w 7381874"/>
              <a:gd name="connsiteY43" fmla="*/ 2829334 h 4715283"/>
              <a:gd name="connsiteX44" fmla="*/ 0 w 7381874"/>
              <a:gd name="connsiteY4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1920875 w 7381874"/>
              <a:gd name="connsiteY33" fmla="*/ 409 h 4715283"/>
              <a:gd name="connsiteX34" fmla="*/ 1698626 w 7381874"/>
              <a:gd name="connsiteY34" fmla="*/ 57559 h 4715283"/>
              <a:gd name="connsiteX35" fmla="*/ 1400174 w 7381874"/>
              <a:gd name="connsiteY35" fmla="*/ 121058 h 4715283"/>
              <a:gd name="connsiteX36" fmla="*/ 933451 w 7381874"/>
              <a:gd name="connsiteY36" fmla="*/ 413159 h 4715283"/>
              <a:gd name="connsiteX37" fmla="*/ 708026 w 7381874"/>
              <a:gd name="connsiteY37" fmla="*/ 775109 h 4715283"/>
              <a:gd name="connsiteX38" fmla="*/ 1104901 w 7381874"/>
              <a:gd name="connsiteY38" fmla="*/ 1467259 h 4715283"/>
              <a:gd name="connsiteX39" fmla="*/ 1152526 w 7381874"/>
              <a:gd name="connsiteY39" fmla="*/ 1705384 h 4715283"/>
              <a:gd name="connsiteX40" fmla="*/ 1123951 w 7381874"/>
              <a:gd name="connsiteY40" fmla="*/ 1991134 h 4715283"/>
              <a:gd name="connsiteX41" fmla="*/ 723901 w 7381874"/>
              <a:gd name="connsiteY41" fmla="*/ 2314984 h 4715283"/>
              <a:gd name="connsiteX42" fmla="*/ 400052 w 7381874"/>
              <a:gd name="connsiteY42" fmla="*/ 2829334 h 4715283"/>
              <a:gd name="connsiteX43" fmla="*/ 0 w 7381874"/>
              <a:gd name="connsiteY4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1920875 w 7381874"/>
              <a:gd name="connsiteY32" fmla="*/ 409 h 4715283"/>
              <a:gd name="connsiteX33" fmla="*/ 1698626 w 7381874"/>
              <a:gd name="connsiteY33" fmla="*/ 57559 h 4715283"/>
              <a:gd name="connsiteX34" fmla="*/ 1400174 w 7381874"/>
              <a:gd name="connsiteY34" fmla="*/ 121058 h 4715283"/>
              <a:gd name="connsiteX35" fmla="*/ 933451 w 7381874"/>
              <a:gd name="connsiteY35" fmla="*/ 413159 h 4715283"/>
              <a:gd name="connsiteX36" fmla="*/ 708026 w 7381874"/>
              <a:gd name="connsiteY36" fmla="*/ 775109 h 4715283"/>
              <a:gd name="connsiteX37" fmla="*/ 1104901 w 7381874"/>
              <a:gd name="connsiteY37" fmla="*/ 1467259 h 4715283"/>
              <a:gd name="connsiteX38" fmla="*/ 1152526 w 7381874"/>
              <a:gd name="connsiteY38" fmla="*/ 1705384 h 4715283"/>
              <a:gd name="connsiteX39" fmla="*/ 1123951 w 7381874"/>
              <a:gd name="connsiteY39" fmla="*/ 1991134 h 4715283"/>
              <a:gd name="connsiteX40" fmla="*/ 723901 w 7381874"/>
              <a:gd name="connsiteY40" fmla="*/ 2314984 h 4715283"/>
              <a:gd name="connsiteX41" fmla="*/ 400052 w 7381874"/>
              <a:gd name="connsiteY41" fmla="*/ 2829334 h 4715283"/>
              <a:gd name="connsiteX42" fmla="*/ 0 w 7381874"/>
              <a:gd name="connsiteY4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1920875 w 7381874"/>
              <a:gd name="connsiteY31" fmla="*/ 409 h 4715283"/>
              <a:gd name="connsiteX32" fmla="*/ 1698626 w 7381874"/>
              <a:gd name="connsiteY32" fmla="*/ 57559 h 4715283"/>
              <a:gd name="connsiteX33" fmla="*/ 1400174 w 7381874"/>
              <a:gd name="connsiteY33" fmla="*/ 121058 h 4715283"/>
              <a:gd name="connsiteX34" fmla="*/ 933451 w 7381874"/>
              <a:gd name="connsiteY34" fmla="*/ 413159 h 4715283"/>
              <a:gd name="connsiteX35" fmla="*/ 708026 w 7381874"/>
              <a:gd name="connsiteY35" fmla="*/ 775109 h 4715283"/>
              <a:gd name="connsiteX36" fmla="*/ 1104901 w 7381874"/>
              <a:gd name="connsiteY36" fmla="*/ 1467259 h 4715283"/>
              <a:gd name="connsiteX37" fmla="*/ 1152526 w 7381874"/>
              <a:gd name="connsiteY37" fmla="*/ 1705384 h 4715283"/>
              <a:gd name="connsiteX38" fmla="*/ 1123951 w 7381874"/>
              <a:gd name="connsiteY38" fmla="*/ 1991134 h 4715283"/>
              <a:gd name="connsiteX39" fmla="*/ 723901 w 7381874"/>
              <a:gd name="connsiteY39" fmla="*/ 2314984 h 4715283"/>
              <a:gd name="connsiteX40" fmla="*/ 400052 w 7381874"/>
              <a:gd name="connsiteY40" fmla="*/ 2829334 h 4715283"/>
              <a:gd name="connsiteX41" fmla="*/ 0 w 7381874"/>
              <a:gd name="connsiteY4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1920875 w 7381874"/>
              <a:gd name="connsiteY30" fmla="*/ 409 h 4715283"/>
              <a:gd name="connsiteX31" fmla="*/ 1698626 w 7381874"/>
              <a:gd name="connsiteY31" fmla="*/ 57559 h 4715283"/>
              <a:gd name="connsiteX32" fmla="*/ 1400174 w 7381874"/>
              <a:gd name="connsiteY32" fmla="*/ 121058 h 4715283"/>
              <a:gd name="connsiteX33" fmla="*/ 933451 w 7381874"/>
              <a:gd name="connsiteY33" fmla="*/ 413159 h 4715283"/>
              <a:gd name="connsiteX34" fmla="*/ 708026 w 7381874"/>
              <a:gd name="connsiteY34" fmla="*/ 775109 h 4715283"/>
              <a:gd name="connsiteX35" fmla="*/ 1104901 w 7381874"/>
              <a:gd name="connsiteY35" fmla="*/ 1467259 h 4715283"/>
              <a:gd name="connsiteX36" fmla="*/ 1152526 w 7381874"/>
              <a:gd name="connsiteY36" fmla="*/ 1705384 h 4715283"/>
              <a:gd name="connsiteX37" fmla="*/ 1123951 w 7381874"/>
              <a:gd name="connsiteY37" fmla="*/ 1991134 h 4715283"/>
              <a:gd name="connsiteX38" fmla="*/ 723901 w 7381874"/>
              <a:gd name="connsiteY38" fmla="*/ 2314984 h 4715283"/>
              <a:gd name="connsiteX39" fmla="*/ 400052 w 7381874"/>
              <a:gd name="connsiteY39" fmla="*/ 2829334 h 4715283"/>
              <a:gd name="connsiteX40" fmla="*/ 0 w 7381874"/>
              <a:gd name="connsiteY4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1920875 w 7381874"/>
              <a:gd name="connsiteY29" fmla="*/ 409 h 4715283"/>
              <a:gd name="connsiteX30" fmla="*/ 1698626 w 7381874"/>
              <a:gd name="connsiteY30" fmla="*/ 57559 h 4715283"/>
              <a:gd name="connsiteX31" fmla="*/ 1400174 w 7381874"/>
              <a:gd name="connsiteY31" fmla="*/ 121058 h 4715283"/>
              <a:gd name="connsiteX32" fmla="*/ 933451 w 7381874"/>
              <a:gd name="connsiteY32" fmla="*/ 413159 h 4715283"/>
              <a:gd name="connsiteX33" fmla="*/ 708026 w 7381874"/>
              <a:gd name="connsiteY33" fmla="*/ 775109 h 4715283"/>
              <a:gd name="connsiteX34" fmla="*/ 1104901 w 7381874"/>
              <a:gd name="connsiteY34" fmla="*/ 1467259 h 4715283"/>
              <a:gd name="connsiteX35" fmla="*/ 1152526 w 7381874"/>
              <a:gd name="connsiteY35" fmla="*/ 1705384 h 4715283"/>
              <a:gd name="connsiteX36" fmla="*/ 1123951 w 7381874"/>
              <a:gd name="connsiteY36" fmla="*/ 1991134 h 4715283"/>
              <a:gd name="connsiteX37" fmla="*/ 723901 w 7381874"/>
              <a:gd name="connsiteY37" fmla="*/ 2314984 h 4715283"/>
              <a:gd name="connsiteX38" fmla="*/ 400052 w 7381874"/>
              <a:gd name="connsiteY38" fmla="*/ 2829334 h 4715283"/>
              <a:gd name="connsiteX39" fmla="*/ 0 w 7381874"/>
              <a:gd name="connsiteY3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1920875 w 7381874"/>
              <a:gd name="connsiteY28" fmla="*/ 409 h 4715283"/>
              <a:gd name="connsiteX29" fmla="*/ 1698626 w 7381874"/>
              <a:gd name="connsiteY29" fmla="*/ 57559 h 4715283"/>
              <a:gd name="connsiteX30" fmla="*/ 1400174 w 7381874"/>
              <a:gd name="connsiteY30" fmla="*/ 121058 h 4715283"/>
              <a:gd name="connsiteX31" fmla="*/ 933451 w 7381874"/>
              <a:gd name="connsiteY31" fmla="*/ 413159 h 4715283"/>
              <a:gd name="connsiteX32" fmla="*/ 708026 w 7381874"/>
              <a:gd name="connsiteY32" fmla="*/ 775109 h 4715283"/>
              <a:gd name="connsiteX33" fmla="*/ 1104901 w 7381874"/>
              <a:gd name="connsiteY33" fmla="*/ 1467259 h 4715283"/>
              <a:gd name="connsiteX34" fmla="*/ 1152526 w 7381874"/>
              <a:gd name="connsiteY34" fmla="*/ 1705384 h 4715283"/>
              <a:gd name="connsiteX35" fmla="*/ 1123951 w 7381874"/>
              <a:gd name="connsiteY35" fmla="*/ 1991134 h 4715283"/>
              <a:gd name="connsiteX36" fmla="*/ 723901 w 7381874"/>
              <a:gd name="connsiteY36" fmla="*/ 2314984 h 4715283"/>
              <a:gd name="connsiteX37" fmla="*/ 400052 w 7381874"/>
              <a:gd name="connsiteY37" fmla="*/ 2829334 h 4715283"/>
              <a:gd name="connsiteX38" fmla="*/ 0 w 7381874"/>
              <a:gd name="connsiteY3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1920875 w 7381874"/>
              <a:gd name="connsiteY27" fmla="*/ 409 h 4715283"/>
              <a:gd name="connsiteX28" fmla="*/ 1698626 w 7381874"/>
              <a:gd name="connsiteY28" fmla="*/ 57559 h 4715283"/>
              <a:gd name="connsiteX29" fmla="*/ 1400174 w 7381874"/>
              <a:gd name="connsiteY29" fmla="*/ 121058 h 4715283"/>
              <a:gd name="connsiteX30" fmla="*/ 933451 w 7381874"/>
              <a:gd name="connsiteY30" fmla="*/ 413159 h 4715283"/>
              <a:gd name="connsiteX31" fmla="*/ 708026 w 7381874"/>
              <a:gd name="connsiteY31" fmla="*/ 775109 h 4715283"/>
              <a:gd name="connsiteX32" fmla="*/ 1104901 w 7381874"/>
              <a:gd name="connsiteY32" fmla="*/ 1467259 h 4715283"/>
              <a:gd name="connsiteX33" fmla="*/ 1152526 w 7381874"/>
              <a:gd name="connsiteY33" fmla="*/ 1705384 h 4715283"/>
              <a:gd name="connsiteX34" fmla="*/ 1123951 w 7381874"/>
              <a:gd name="connsiteY34" fmla="*/ 1991134 h 4715283"/>
              <a:gd name="connsiteX35" fmla="*/ 723901 w 7381874"/>
              <a:gd name="connsiteY35" fmla="*/ 2314984 h 4715283"/>
              <a:gd name="connsiteX36" fmla="*/ 400052 w 7381874"/>
              <a:gd name="connsiteY36" fmla="*/ 2829334 h 4715283"/>
              <a:gd name="connsiteX37" fmla="*/ 0 w 7381874"/>
              <a:gd name="connsiteY37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1920875 w 7381874"/>
              <a:gd name="connsiteY26" fmla="*/ 409 h 4715283"/>
              <a:gd name="connsiteX27" fmla="*/ 1698626 w 7381874"/>
              <a:gd name="connsiteY27" fmla="*/ 57559 h 4715283"/>
              <a:gd name="connsiteX28" fmla="*/ 1400174 w 7381874"/>
              <a:gd name="connsiteY28" fmla="*/ 121058 h 4715283"/>
              <a:gd name="connsiteX29" fmla="*/ 933451 w 7381874"/>
              <a:gd name="connsiteY29" fmla="*/ 413159 h 4715283"/>
              <a:gd name="connsiteX30" fmla="*/ 708026 w 7381874"/>
              <a:gd name="connsiteY30" fmla="*/ 775109 h 4715283"/>
              <a:gd name="connsiteX31" fmla="*/ 1104901 w 7381874"/>
              <a:gd name="connsiteY31" fmla="*/ 1467259 h 4715283"/>
              <a:gd name="connsiteX32" fmla="*/ 1152526 w 7381874"/>
              <a:gd name="connsiteY32" fmla="*/ 1705384 h 4715283"/>
              <a:gd name="connsiteX33" fmla="*/ 1123951 w 7381874"/>
              <a:gd name="connsiteY33" fmla="*/ 1991134 h 4715283"/>
              <a:gd name="connsiteX34" fmla="*/ 723901 w 7381874"/>
              <a:gd name="connsiteY34" fmla="*/ 2314984 h 4715283"/>
              <a:gd name="connsiteX35" fmla="*/ 400052 w 7381874"/>
              <a:gd name="connsiteY35" fmla="*/ 2829334 h 4715283"/>
              <a:gd name="connsiteX36" fmla="*/ 0 w 7381874"/>
              <a:gd name="connsiteY36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1920875 w 7381874"/>
              <a:gd name="connsiteY25" fmla="*/ 409 h 4715283"/>
              <a:gd name="connsiteX26" fmla="*/ 1698626 w 7381874"/>
              <a:gd name="connsiteY26" fmla="*/ 57559 h 4715283"/>
              <a:gd name="connsiteX27" fmla="*/ 1400174 w 7381874"/>
              <a:gd name="connsiteY27" fmla="*/ 121058 h 4715283"/>
              <a:gd name="connsiteX28" fmla="*/ 933451 w 7381874"/>
              <a:gd name="connsiteY28" fmla="*/ 413159 h 4715283"/>
              <a:gd name="connsiteX29" fmla="*/ 708026 w 7381874"/>
              <a:gd name="connsiteY29" fmla="*/ 775109 h 4715283"/>
              <a:gd name="connsiteX30" fmla="*/ 1104901 w 7381874"/>
              <a:gd name="connsiteY30" fmla="*/ 1467259 h 4715283"/>
              <a:gd name="connsiteX31" fmla="*/ 1152526 w 7381874"/>
              <a:gd name="connsiteY31" fmla="*/ 1705384 h 4715283"/>
              <a:gd name="connsiteX32" fmla="*/ 1123951 w 7381874"/>
              <a:gd name="connsiteY32" fmla="*/ 1991134 h 4715283"/>
              <a:gd name="connsiteX33" fmla="*/ 723901 w 7381874"/>
              <a:gd name="connsiteY33" fmla="*/ 2314984 h 4715283"/>
              <a:gd name="connsiteX34" fmla="*/ 400052 w 7381874"/>
              <a:gd name="connsiteY34" fmla="*/ 2829334 h 4715283"/>
              <a:gd name="connsiteX35" fmla="*/ 0 w 7381874"/>
              <a:gd name="connsiteY35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1920875 w 7381874"/>
              <a:gd name="connsiteY24" fmla="*/ 409 h 4715283"/>
              <a:gd name="connsiteX25" fmla="*/ 1698626 w 7381874"/>
              <a:gd name="connsiteY25" fmla="*/ 57559 h 4715283"/>
              <a:gd name="connsiteX26" fmla="*/ 1400174 w 7381874"/>
              <a:gd name="connsiteY26" fmla="*/ 121058 h 4715283"/>
              <a:gd name="connsiteX27" fmla="*/ 933451 w 7381874"/>
              <a:gd name="connsiteY27" fmla="*/ 413159 h 4715283"/>
              <a:gd name="connsiteX28" fmla="*/ 708026 w 7381874"/>
              <a:gd name="connsiteY28" fmla="*/ 775109 h 4715283"/>
              <a:gd name="connsiteX29" fmla="*/ 1104901 w 7381874"/>
              <a:gd name="connsiteY29" fmla="*/ 1467259 h 4715283"/>
              <a:gd name="connsiteX30" fmla="*/ 1152526 w 7381874"/>
              <a:gd name="connsiteY30" fmla="*/ 1705384 h 4715283"/>
              <a:gd name="connsiteX31" fmla="*/ 1123951 w 7381874"/>
              <a:gd name="connsiteY31" fmla="*/ 1991134 h 4715283"/>
              <a:gd name="connsiteX32" fmla="*/ 723901 w 7381874"/>
              <a:gd name="connsiteY32" fmla="*/ 2314984 h 4715283"/>
              <a:gd name="connsiteX33" fmla="*/ 400052 w 7381874"/>
              <a:gd name="connsiteY33" fmla="*/ 2829334 h 4715283"/>
              <a:gd name="connsiteX34" fmla="*/ 0 w 7381874"/>
              <a:gd name="connsiteY3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1920875 w 7381874"/>
              <a:gd name="connsiteY23" fmla="*/ 409 h 4715283"/>
              <a:gd name="connsiteX24" fmla="*/ 1698626 w 7381874"/>
              <a:gd name="connsiteY24" fmla="*/ 57559 h 4715283"/>
              <a:gd name="connsiteX25" fmla="*/ 1400174 w 7381874"/>
              <a:gd name="connsiteY25" fmla="*/ 121058 h 4715283"/>
              <a:gd name="connsiteX26" fmla="*/ 933451 w 7381874"/>
              <a:gd name="connsiteY26" fmla="*/ 413159 h 4715283"/>
              <a:gd name="connsiteX27" fmla="*/ 708026 w 7381874"/>
              <a:gd name="connsiteY27" fmla="*/ 775109 h 4715283"/>
              <a:gd name="connsiteX28" fmla="*/ 1104901 w 7381874"/>
              <a:gd name="connsiteY28" fmla="*/ 1467259 h 4715283"/>
              <a:gd name="connsiteX29" fmla="*/ 1152526 w 7381874"/>
              <a:gd name="connsiteY29" fmla="*/ 1705384 h 4715283"/>
              <a:gd name="connsiteX30" fmla="*/ 1123951 w 7381874"/>
              <a:gd name="connsiteY30" fmla="*/ 1991134 h 4715283"/>
              <a:gd name="connsiteX31" fmla="*/ 723901 w 7381874"/>
              <a:gd name="connsiteY31" fmla="*/ 2314984 h 4715283"/>
              <a:gd name="connsiteX32" fmla="*/ 400052 w 7381874"/>
              <a:gd name="connsiteY32" fmla="*/ 2829334 h 4715283"/>
              <a:gd name="connsiteX33" fmla="*/ 0 w 7381874"/>
              <a:gd name="connsiteY3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1920875 w 7381874"/>
              <a:gd name="connsiteY22" fmla="*/ 409 h 4715283"/>
              <a:gd name="connsiteX23" fmla="*/ 1698626 w 7381874"/>
              <a:gd name="connsiteY23" fmla="*/ 57559 h 4715283"/>
              <a:gd name="connsiteX24" fmla="*/ 1400174 w 7381874"/>
              <a:gd name="connsiteY24" fmla="*/ 121058 h 4715283"/>
              <a:gd name="connsiteX25" fmla="*/ 933451 w 7381874"/>
              <a:gd name="connsiteY25" fmla="*/ 413159 h 4715283"/>
              <a:gd name="connsiteX26" fmla="*/ 708026 w 7381874"/>
              <a:gd name="connsiteY26" fmla="*/ 775109 h 4715283"/>
              <a:gd name="connsiteX27" fmla="*/ 1104901 w 7381874"/>
              <a:gd name="connsiteY27" fmla="*/ 1467259 h 4715283"/>
              <a:gd name="connsiteX28" fmla="*/ 1152526 w 7381874"/>
              <a:gd name="connsiteY28" fmla="*/ 1705384 h 4715283"/>
              <a:gd name="connsiteX29" fmla="*/ 1123951 w 7381874"/>
              <a:gd name="connsiteY29" fmla="*/ 1991134 h 4715283"/>
              <a:gd name="connsiteX30" fmla="*/ 723901 w 7381874"/>
              <a:gd name="connsiteY30" fmla="*/ 2314984 h 4715283"/>
              <a:gd name="connsiteX31" fmla="*/ 400052 w 7381874"/>
              <a:gd name="connsiteY31" fmla="*/ 2829334 h 4715283"/>
              <a:gd name="connsiteX32" fmla="*/ 0 w 7381874"/>
              <a:gd name="connsiteY3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1920875 w 7381874"/>
              <a:gd name="connsiteY21" fmla="*/ 409 h 4715283"/>
              <a:gd name="connsiteX22" fmla="*/ 1698626 w 7381874"/>
              <a:gd name="connsiteY22" fmla="*/ 57559 h 4715283"/>
              <a:gd name="connsiteX23" fmla="*/ 1400174 w 7381874"/>
              <a:gd name="connsiteY23" fmla="*/ 121058 h 4715283"/>
              <a:gd name="connsiteX24" fmla="*/ 933451 w 7381874"/>
              <a:gd name="connsiteY24" fmla="*/ 413159 h 4715283"/>
              <a:gd name="connsiteX25" fmla="*/ 708026 w 7381874"/>
              <a:gd name="connsiteY25" fmla="*/ 775109 h 4715283"/>
              <a:gd name="connsiteX26" fmla="*/ 1104901 w 7381874"/>
              <a:gd name="connsiteY26" fmla="*/ 1467259 h 4715283"/>
              <a:gd name="connsiteX27" fmla="*/ 1152526 w 7381874"/>
              <a:gd name="connsiteY27" fmla="*/ 1705384 h 4715283"/>
              <a:gd name="connsiteX28" fmla="*/ 1123951 w 7381874"/>
              <a:gd name="connsiteY28" fmla="*/ 1991134 h 4715283"/>
              <a:gd name="connsiteX29" fmla="*/ 723901 w 7381874"/>
              <a:gd name="connsiteY29" fmla="*/ 2314984 h 4715283"/>
              <a:gd name="connsiteX30" fmla="*/ 400052 w 7381874"/>
              <a:gd name="connsiteY30" fmla="*/ 2829334 h 4715283"/>
              <a:gd name="connsiteX31" fmla="*/ 0 w 7381874"/>
              <a:gd name="connsiteY3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1920875 w 7381874"/>
              <a:gd name="connsiteY20" fmla="*/ 409 h 4715283"/>
              <a:gd name="connsiteX21" fmla="*/ 1698626 w 7381874"/>
              <a:gd name="connsiteY21" fmla="*/ 57559 h 4715283"/>
              <a:gd name="connsiteX22" fmla="*/ 1400174 w 7381874"/>
              <a:gd name="connsiteY22" fmla="*/ 121058 h 4715283"/>
              <a:gd name="connsiteX23" fmla="*/ 933451 w 7381874"/>
              <a:gd name="connsiteY23" fmla="*/ 413159 h 4715283"/>
              <a:gd name="connsiteX24" fmla="*/ 708026 w 7381874"/>
              <a:gd name="connsiteY24" fmla="*/ 775109 h 4715283"/>
              <a:gd name="connsiteX25" fmla="*/ 1104901 w 7381874"/>
              <a:gd name="connsiteY25" fmla="*/ 1467259 h 4715283"/>
              <a:gd name="connsiteX26" fmla="*/ 1152526 w 7381874"/>
              <a:gd name="connsiteY26" fmla="*/ 1705384 h 4715283"/>
              <a:gd name="connsiteX27" fmla="*/ 1123951 w 7381874"/>
              <a:gd name="connsiteY27" fmla="*/ 1991134 h 4715283"/>
              <a:gd name="connsiteX28" fmla="*/ 723901 w 7381874"/>
              <a:gd name="connsiteY28" fmla="*/ 2314984 h 4715283"/>
              <a:gd name="connsiteX29" fmla="*/ 400052 w 7381874"/>
              <a:gd name="connsiteY29" fmla="*/ 2829334 h 4715283"/>
              <a:gd name="connsiteX30" fmla="*/ 0 w 7381874"/>
              <a:gd name="connsiteY3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1920875 w 7381874"/>
              <a:gd name="connsiteY19" fmla="*/ 409 h 4715283"/>
              <a:gd name="connsiteX20" fmla="*/ 1698626 w 7381874"/>
              <a:gd name="connsiteY20" fmla="*/ 57559 h 4715283"/>
              <a:gd name="connsiteX21" fmla="*/ 1400174 w 7381874"/>
              <a:gd name="connsiteY21" fmla="*/ 121058 h 4715283"/>
              <a:gd name="connsiteX22" fmla="*/ 933451 w 7381874"/>
              <a:gd name="connsiteY22" fmla="*/ 413159 h 4715283"/>
              <a:gd name="connsiteX23" fmla="*/ 708026 w 7381874"/>
              <a:gd name="connsiteY23" fmla="*/ 775109 h 4715283"/>
              <a:gd name="connsiteX24" fmla="*/ 1104901 w 7381874"/>
              <a:gd name="connsiteY24" fmla="*/ 1467259 h 4715283"/>
              <a:gd name="connsiteX25" fmla="*/ 1152526 w 7381874"/>
              <a:gd name="connsiteY25" fmla="*/ 1705384 h 4715283"/>
              <a:gd name="connsiteX26" fmla="*/ 1123951 w 7381874"/>
              <a:gd name="connsiteY26" fmla="*/ 1991134 h 4715283"/>
              <a:gd name="connsiteX27" fmla="*/ 723901 w 7381874"/>
              <a:gd name="connsiteY27" fmla="*/ 2314984 h 4715283"/>
              <a:gd name="connsiteX28" fmla="*/ 400052 w 7381874"/>
              <a:gd name="connsiteY28" fmla="*/ 2829334 h 4715283"/>
              <a:gd name="connsiteX29" fmla="*/ 0 w 7381874"/>
              <a:gd name="connsiteY2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1920875 w 7381874"/>
              <a:gd name="connsiteY18" fmla="*/ 409 h 4715283"/>
              <a:gd name="connsiteX19" fmla="*/ 1698626 w 7381874"/>
              <a:gd name="connsiteY19" fmla="*/ 57559 h 4715283"/>
              <a:gd name="connsiteX20" fmla="*/ 1400174 w 7381874"/>
              <a:gd name="connsiteY20" fmla="*/ 121058 h 4715283"/>
              <a:gd name="connsiteX21" fmla="*/ 933451 w 7381874"/>
              <a:gd name="connsiteY21" fmla="*/ 413159 h 4715283"/>
              <a:gd name="connsiteX22" fmla="*/ 708026 w 7381874"/>
              <a:gd name="connsiteY22" fmla="*/ 775109 h 4715283"/>
              <a:gd name="connsiteX23" fmla="*/ 1104901 w 7381874"/>
              <a:gd name="connsiteY23" fmla="*/ 1467259 h 4715283"/>
              <a:gd name="connsiteX24" fmla="*/ 1152526 w 7381874"/>
              <a:gd name="connsiteY24" fmla="*/ 1705384 h 4715283"/>
              <a:gd name="connsiteX25" fmla="*/ 1123951 w 7381874"/>
              <a:gd name="connsiteY25" fmla="*/ 1991134 h 4715283"/>
              <a:gd name="connsiteX26" fmla="*/ 723901 w 7381874"/>
              <a:gd name="connsiteY26" fmla="*/ 2314984 h 4715283"/>
              <a:gd name="connsiteX27" fmla="*/ 400052 w 7381874"/>
              <a:gd name="connsiteY27" fmla="*/ 2829334 h 4715283"/>
              <a:gd name="connsiteX28" fmla="*/ 0 w 7381874"/>
              <a:gd name="connsiteY2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1920875 w 7381874"/>
              <a:gd name="connsiteY17" fmla="*/ 409 h 4715283"/>
              <a:gd name="connsiteX18" fmla="*/ 1698626 w 7381874"/>
              <a:gd name="connsiteY18" fmla="*/ 57559 h 4715283"/>
              <a:gd name="connsiteX19" fmla="*/ 1400174 w 7381874"/>
              <a:gd name="connsiteY19" fmla="*/ 121058 h 4715283"/>
              <a:gd name="connsiteX20" fmla="*/ 933451 w 7381874"/>
              <a:gd name="connsiteY20" fmla="*/ 413159 h 4715283"/>
              <a:gd name="connsiteX21" fmla="*/ 708026 w 7381874"/>
              <a:gd name="connsiteY21" fmla="*/ 775109 h 4715283"/>
              <a:gd name="connsiteX22" fmla="*/ 1104901 w 7381874"/>
              <a:gd name="connsiteY22" fmla="*/ 1467259 h 4715283"/>
              <a:gd name="connsiteX23" fmla="*/ 1152526 w 7381874"/>
              <a:gd name="connsiteY23" fmla="*/ 1705384 h 4715283"/>
              <a:gd name="connsiteX24" fmla="*/ 1123951 w 7381874"/>
              <a:gd name="connsiteY24" fmla="*/ 1991134 h 4715283"/>
              <a:gd name="connsiteX25" fmla="*/ 723901 w 7381874"/>
              <a:gd name="connsiteY25" fmla="*/ 2314984 h 4715283"/>
              <a:gd name="connsiteX26" fmla="*/ 400052 w 7381874"/>
              <a:gd name="connsiteY26" fmla="*/ 2829334 h 4715283"/>
              <a:gd name="connsiteX27" fmla="*/ 0 w 7381874"/>
              <a:gd name="connsiteY27" fmla="*/ 3143659 h 4715283"/>
              <a:gd name="connsiteX0" fmla="*/ 7248524 w 7248524"/>
              <a:gd name="connsiteY0" fmla="*/ 4553358 h 4715283"/>
              <a:gd name="connsiteX1" fmla="*/ 7172324 w 7248524"/>
              <a:gd name="connsiteY1" fmla="*/ 4610508 h 4715283"/>
              <a:gd name="connsiteX2" fmla="*/ 7010399 w 7248524"/>
              <a:gd name="connsiteY2" fmla="*/ 4677183 h 4715283"/>
              <a:gd name="connsiteX3" fmla="*/ 6896099 w 7248524"/>
              <a:gd name="connsiteY3" fmla="*/ 4715283 h 4715283"/>
              <a:gd name="connsiteX4" fmla="*/ 6877049 w 7248524"/>
              <a:gd name="connsiteY4" fmla="*/ 4639083 h 4715283"/>
              <a:gd name="connsiteX5" fmla="*/ 6667499 w 7248524"/>
              <a:gd name="connsiteY5" fmla="*/ 4667658 h 4715283"/>
              <a:gd name="connsiteX6" fmla="*/ 6591299 w 7248524"/>
              <a:gd name="connsiteY6" fmla="*/ 4534308 h 4715283"/>
              <a:gd name="connsiteX7" fmla="*/ 6496049 w 7248524"/>
              <a:gd name="connsiteY7" fmla="*/ 4458108 h 4715283"/>
              <a:gd name="connsiteX8" fmla="*/ 6496049 w 7248524"/>
              <a:gd name="connsiteY8" fmla="*/ 4381908 h 4715283"/>
              <a:gd name="connsiteX9" fmla="*/ 6410324 w 7248524"/>
              <a:gd name="connsiteY9" fmla="*/ 4315233 h 4715283"/>
              <a:gd name="connsiteX10" fmla="*/ 6391274 w 7248524"/>
              <a:gd name="connsiteY10" fmla="*/ 4286658 h 4715283"/>
              <a:gd name="connsiteX11" fmla="*/ 6400799 w 7248524"/>
              <a:gd name="connsiteY11" fmla="*/ 4219983 h 4715283"/>
              <a:gd name="connsiteX12" fmla="*/ 6334124 w 7248524"/>
              <a:gd name="connsiteY12" fmla="*/ 4172358 h 4715283"/>
              <a:gd name="connsiteX13" fmla="*/ 6267449 w 7248524"/>
              <a:gd name="connsiteY13" fmla="*/ 4039008 h 4715283"/>
              <a:gd name="connsiteX14" fmla="*/ 6153149 w 7248524"/>
              <a:gd name="connsiteY14" fmla="*/ 3972333 h 4715283"/>
              <a:gd name="connsiteX15" fmla="*/ 5991224 w 7248524"/>
              <a:gd name="connsiteY15" fmla="*/ 3943758 h 4715283"/>
              <a:gd name="connsiteX16" fmla="*/ 1920875 w 7248524"/>
              <a:gd name="connsiteY16" fmla="*/ 409 h 4715283"/>
              <a:gd name="connsiteX17" fmla="*/ 1698626 w 7248524"/>
              <a:gd name="connsiteY17" fmla="*/ 57559 h 4715283"/>
              <a:gd name="connsiteX18" fmla="*/ 1400174 w 7248524"/>
              <a:gd name="connsiteY18" fmla="*/ 121058 h 4715283"/>
              <a:gd name="connsiteX19" fmla="*/ 933451 w 7248524"/>
              <a:gd name="connsiteY19" fmla="*/ 413159 h 4715283"/>
              <a:gd name="connsiteX20" fmla="*/ 708026 w 7248524"/>
              <a:gd name="connsiteY20" fmla="*/ 775109 h 4715283"/>
              <a:gd name="connsiteX21" fmla="*/ 1104901 w 7248524"/>
              <a:gd name="connsiteY21" fmla="*/ 1467259 h 4715283"/>
              <a:gd name="connsiteX22" fmla="*/ 1152526 w 7248524"/>
              <a:gd name="connsiteY22" fmla="*/ 1705384 h 4715283"/>
              <a:gd name="connsiteX23" fmla="*/ 1123951 w 7248524"/>
              <a:gd name="connsiteY23" fmla="*/ 1991134 h 4715283"/>
              <a:gd name="connsiteX24" fmla="*/ 723901 w 7248524"/>
              <a:gd name="connsiteY24" fmla="*/ 2314984 h 4715283"/>
              <a:gd name="connsiteX25" fmla="*/ 400052 w 7248524"/>
              <a:gd name="connsiteY25" fmla="*/ 2829334 h 4715283"/>
              <a:gd name="connsiteX26" fmla="*/ 0 w 7248524"/>
              <a:gd name="connsiteY26" fmla="*/ 3143659 h 4715283"/>
              <a:gd name="connsiteX0" fmla="*/ 7172324 w 7172324"/>
              <a:gd name="connsiteY0" fmla="*/ 4610508 h 4715283"/>
              <a:gd name="connsiteX1" fmla="*/ 7010399 w 7172324"/>
              <a:gd name="connsiteY1" fmla="*/ 4677183 h 4715283"/>
              <a:gd name="connsiteX2" fmla="*/ 6896099 w 7172324"/>
              <a:gd name="connsiteY2" fmla="*/ 4715283 h 4715283"/>
              <a:gd name="connsiteX3" fmla="*/ 6877049 w 7172324"/>
              <a:gd name="connsiteY3" fmla="*/ 4639083 h 4715283"/>
              <a:gd name="connsiteX4" fmla="*/ 6667499 w 7172324"/>
              <a:gd name="connsiteY4" fmla="*/ 4667658 h 4715283"/>
              <a:gd name="connsiteX5" fmla="*/ 6591299 w 7172324"/>
              <a:gd name="connsiteY5" fmla="*/ 4534308 h 4715283"/>
              <a:gd name="connsiteX6" fmla="*/ 6496049 w 7172324"/>
              <a:gd name="connsiteY6" fmla="*/ 4458108 h 4715283"/>
              <a:gd name="connsiteX7" fmla="*/ 6496049 w 7172324"/>
              <a:gd name="connsiteY7" fmla="*/ 4381908 h 4715283"/>
              <a:gd name="connsiteX8" fmla="*/ 6410324 w 7172324"/>
              <a:gd name="connsiteY8" fmla="*/ 4315233 h 4715283"/>
              <a:gd name="connsiteX9" fmla="*/ 6391274 w 7172324"/>
              <a:gd name="connsiteY9" fmla="*/ 4286658 h 4715283"/>
              <a:gd name="connsiteX10" fmla="*/ 6400799 w 7172324"/>
              <a:gd name="connsiteY10" fmla="*/ 4219983 h 4715283"/>
              <a:gd name="connsiteX11" fmla="*/ 6334124 w 7172324"/>
              <a:gd name="connsiteY11" fmla="*/ 4172358 h 4715283"/>
              <a:gd name="connsiteX12" fmla="*/ 6267449 w 7172324"/>
              <a:gd name="connsiteY12" fmla="*/ 4039008 h 4715283"/>
              <a:gd name="connsiteX13" fmla="*/ 6153149 w 7172324"/>
              <a:gd name="connsiteY13" fmla="*/ 3972333 h 4715283"/>
              <a:gd name="connsiteX14" fmla="*/ 5991224 w 7172324"/>
              <a:gd name="connsiteY14" fmla="*/ 3943758 h 4715283"/>
              <a:gd name="connsiteX15" fmla="*/ 1920875 w 7172324"/>
              <a:gd name="connsiteY15" fmla="*/ 409 h 4715283"/>
              <a:gd name="connsiteX16" fmla="*/ 1698626 w 7172324"/>
              <a:gd name="connsiteY16" fmla="*/ 57559 h 4715283"/>
              <a:gd name="connsiteX17" fmla="*/ 1400174 w 7172324"/>
              <a:gd name="connsiteY17" fmla="*/ 121058 h 4715283"/>
              <a:gd name="connsiteX18" fmla="*/ 933451 w 7172324"/>
              <a:gd name="connsiteY18" fmla="*/ 413159 h 4715283"/>
              <a:gd name="connsiteX19" fmla="*/ 708026 w 7172324"/>
              <a:gd name="connsiteY19" fmla="*/ 775109 h 4715283"/>
              <a:gd name="connsiteX20" fmla="*/ 1104901 w 7172324"/>
              <a:gd name="connsiteY20" fmla="*/ 1467259 h 4715283"/>
              <a:gd name="connsiteX21" fmla="*/ 1152526 w 7172324"/>
              <a:gd name="connsiteY21" fmla="*/ 1705384 h 4715283"/>
              <a:gd name="connsiteX22" fmla="*/ 1123951 w 7172324"/>
              <a:gd name="connsiteY22" fmla="*/ 1991134 h 4715283"/>
              <a:gd name="connsiteX23" fmla="*/ 723901 w 7172324"/>
              <a:gd name="connsiteY23" fmla="*/ 2314984 h 4715283"/>
              <a:gd name="connsiteX24" fmla="*/ 400052 w 7172324"/>
              <a:gd name="connsiteY24" fmla="*/ 2829334 h 4715283"/>
              <a:gd name="connsiteX25" fmla="*/ 0 w 7172324"/>
              <a:gd name="connsiteY25" fmla="*/ 3143659 h 4715283"/>
              <a:gd name="connsiteX0" fmla="*/ 7010399 w 7010399"/>
              <a:gd name="connsiteY0" fmla="*/ 4677183 h 4715283"/>
              <a:gd name="connsiteX1" fmla="*/ 6896099 w 7010399"/>
              <a:gd name="connsiteY1" fmla="*/ 4715283 h 4715283"/>
              <a:gd name="connsiteX2" fmla="*/ 6877049 w 7010399"/>
              <a:gd name="connsiteY2" fmla="*/ 4639083 h 4715283"/>
              <a:gd name="connsiteX3" fmla="*/ 6667499 w 7010399"/>
              <a:gd name="connsiteY3" fmla="*/ 4667658 h 4715283"/>
              <a:gd name="connsiteX4" fmla="*/ 6591299 w 7010399"/>
              <a:gd name="connsiteY4" fmla="*/ 4534308 h 4715283"/>
              <a:gd name="connsiteX5" fmla="*/ 6496049 w 7010399"/>
              <a:gd name="connsiteY5" fmla="*/ 4458108 h 4715283"/>
              <a:gd name="connsiteX6" fmla="*/ 6496049 w 7010399"/>
              <a:gd name="connsiteY6" fmla="*/ 4381908 h 4715283"/>
              <a:gd name="connsiteX7" fmla="*/ 6410324 w 7010399"/>
              <a:gd name="connsiteY7" fmla="*/ 4315233 h 4715283"/>
              <a:gd name="connsiteX8" fmla="*/ 6391274 w 7010399"/>
              <a:gd name="connsiteY8" fmla="*/ 4286658 h 4715283"/>
              <a:gd name="connsiteX9" fmla="*/ 6400799 w 7010399"/>
              <a:gd name="connsiteY9" fmla="*/ 4219983 h 4715283"/>
              <a:gd name="connsiteX10" fmla="*/ 6334124 w 7010399"/>
              <a:gd name="connsiteY10" fmla="*/ 4172358 h 4715283"/>
              <a:gd name="connsiteX11" fmla="*/ 6267449 w 7010399"/>
              <a:gd name="connsiteY11" fmla="*/ 4039008 h 4715283"/>
              <a:gd name="connsiteX12" fmla="*/ 6153149 w 7010399"/>
              <a:gd name="connsiteY12" fmla="*/ 3972333 h 4715283"/>
              <a:gd name="connsiteX13" fmla="*/ 5991224 w 7010399"/>
              <a:gd name="connsiteY13" fmla="*/ 3943758 h 4715283"/>
              <a:gd name="connsiteX14" fmla="*/ 1920875 w 7010399"/>
              <a:gd name="connsiteY14" fmla="*/ 409 h 4715283"/>
              <a:gd name="connsiteX15" fmla="*/ 1698626 w 7010399"/>
              <a:gd name="connsiteY15" fmla="*/ 57559 h 4715283"/>
              <a:gd name="connsiteX16" fmla="*/ 1400174 w 7010399"/>
              <a:gd name="connsiteY16" fmla="*/ 121058 h 4715283"/>
              <a:gd name="connsiteX17" fmla="*/ 933451 w 7010399"/>
              <a:gd name="connsiteY17" fmla="*/ 413159 h 4715283"/>
              <a:gd name="connsiteX18" fmla="*/ 708026 w 7010399"/>
              <a:gd name="connsiteY18" fmla="*/ 775109 h 4715283"/>
              <a:gd name="connsiteX19" fmla="*/ 1104901 w 7010399"/>
              <a:gd name="connsiteY19" fmla="*/ 1467259 h 4715283"/>
              <a:gd name="connsiteX20" fmla="*/ 1152526 w 7010399"/>
              <a:gd name="connsiteY20" fmla="*/ 1705384 h 4715283"/>
              <a:gd name="connsiteX21" fmla="*/ 1123951 w 7010399"/>
              <a:gd name="connsiteY21" fmla="*/ 1991134 h 4715283"/>
              <a:gd name="connsiteX22" fmla="*/ 723901 w 7010399"/>
              <a:gd name="connsiteY22" fmla="*/ 2314984 h 4715283"/>
              <a:gd name="connsiteX23" fmla="*/ 400052 w 7010399"/>
              <a:gd name="connsiteY23" fmla="*/ 2829334 h 4715283"/>
              <a:gd name="connsiteX24" fmla="*/ 0 w 7010399"/>
              <a:gd name="connsiteY24" fmla="*/ 3143659 h 4715283"/>
              <a:gd name="connsiteX0" fmla="*/ 6896099 w 6896099"/>
              <a:gd name="connsiteY0" fmla="*/ 4715283 h 4715283"/>
              <a:gd name="connsiteX1" fmla="*/ 6877049 w 6896099"/>
              <a:gd name="connsiteY1" fmla="*/ 4639083 h 4715283"/>
              <a:gd name="connsiteX2" fmla="*/ 6667499 w 6896099"/>
              <a:gd name="connsiteY2" fmla="*/ 4667658 h 4715283"/>
              <a:gd name="connsiteX3" fmla="*/ 6591299 w 6896099"/>
              <a:gd name="connsiteY3" fmla="*/ 4534308 h 4715283"/>
              <a:gd name="connsiteX4" fmla="*/ 6496049 w 6896099"/>
              <a:gd name="connsiteY4" fmla="*/ 4458108 h 4715283"/>
              <a:gd name="connsiteX5" fmla="*/ 6496049 w 6896099"/>
              <a:gd name="connsiteY5" fmla="*/ 4381908 h 4715283"/>
              <a:gd name="connsiteX6" fmla="*/ 6410324 w 6896099"/>
              <a:gd name="connsiteY6" fmla="*/ 4315233 h 4715283"/>
              <a:gd name="connsiteX7" fmla="*/ 6391274 w 6896099"/>
              <a:gd name="connsiteY7" fmla="*/ 4286658 h 4715283"/>
              <a:gd name="connsiteX8" fmla="*/ 6400799 w 6896099"/>
              <a:gd name="connsiteY8" fmla="*/ 4219983 h 4715283"/>
              <a:gd name="connsiteX9" fmla="*/ 6334124 w 6896099"/>
              <a:gd name="connsiteY9" fmla="*/ 4172358 h 4715283"/>
              <a:gd name="connsiteX10" fmla="*/ 6267449 w 6896099"/>
              <a:gd name="connsiteY10" fmla="*/ 4039008 h 4715283"/>
              <a:gd name="connsiteX11" fmla="*/ 6153149 w 6896099"/>
              <a:gd name="connsiteY11" fmla="*/ 3972333 h 4715283"/>
              <a:gd name="connsiteX12" fmla="*/ 5991224 w 6896099"/>
              <a:gd name="connsiteY12" fmla="*/ 3943758 h 4715283"/>
              <a:gd name="connsiteX13" fmla="*/ 1920875 w 6896099"/>
              <a:gd name="connsiteY13" fmla="*/ 409 h 4715283"/>
              <a:gd name="connsiteX14" fmla="*/ 1698626 w 6896099"/>
              <a:gd name="connsiteY14" fmla="*/ 57559 h 4715283"/>
              <a:gd name="connsiteX15" fmla="*/ 1400174 w 6896099"/>
              <a:gd name="connsiteY15" fmla="*/ 121058 h 4715283"/>
              <a:gd name="connsiteX16" fmla="*/ 933451 w 6896099"/>
              <a:gd name="connsiteY16" fmla="*/ 413159 h 4715283"/>
              <a:gd name="connsiteX17" fmla="*/ 708026 w 6896099"/>
              <a:gd name="connsiteY17" fmla="*/ 775109 h 4715283"/>
              <a:gd name="connsiteX18" fmla="*/ 1104901 w 6896099"/>
              <a:gd name="connsiteY18" fmla="*/ 1467259 h 4715283"/>
              <a:gd name="connsiteX19" fmla="*/ 1152526 w 6896099"/>
              <a:gd name="connsiteY19" fmla="*/ 1705384 h 4715283"/>
              <a:gd name="connsiteX20" fmla="*/ 1123951 w 6896099"/>
              <a:gd name="connsiteY20" fmla="*/ 1991134 h 4715283"/>
              <a:gd name="connsiteX21" fmla="*/ 723901 w 6896099"/>
              <a:gd name="connsiteY21" fmla="*/ 2314984 h 4715283"/>
              <a:gd name="connsiteX22" fmla="*/ 400052 w 6896099"/>
              <a:gd name="connsiteY22" fmla="*/ 2829334 h 4715283"/>
              <a:gd name="connsiteX23" fmla="*/ 0 w 6896099"/>
              <a:gd name="connsiteY23" fmla="*/ 3143659 h 4715283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6153149 w 6877049"/>
              <a:gd name="connsiteY10" fmla="*/ 3972333 h 4667658"/>
              <a:gd name="connsiteX11" fmla="*/ 5991224 w 6877049"/>
              <a:gd name="connsiteY11" fmla="*/ 3943758 h 4667658"/>
              <a:gd name="connsiteX12" fmla="*/ 1920875 w 6877049"/>
              <a:gd name="connsiteY12" fmla="*/ 409 h 4667658"/>
              <a:gd name="connsiteX13" fmla="*/ 1698626 w 6877049"/>
              <a:gd name="connsiteY13" fmla="*/ 57559 h 4667658"/>
              <a:gd name="connsiteX14" fmla="*/ 1400174 w 6877049"/>
              <a:gd name="connsiteY14" fmla="*/ 121058 h 4667658"/>
              <a:gd name="connsiteX15" fmla="*/ 933451 w 6877049"/>
              <a:gd name="connsiteY15" fmla="*/ 413159 h 4667658"/>
              <a:gd name="connsiteX16" fmla="*/ 708026 w 6877049"/>
              <a:gd name="connsiteY16" fmla="*/ 775109 h 4667658"/>
              <a:gd name="connsiteX17" fmla="*/ 1104901 w 6877049"/>
              <a:gd name="connsiteY17" fmla="*/ 1467259 h 4667658"/>
              <a:gd name="connsiteX18" fmla="*/ 1152526 w 6877049"/>
              <a:gd name="connsiteY18" fmla="*/ 1705384 h 4667658"/>
              <a:gd name="connsiteX19" fmla="*/ 1123951 w 6877049"/>
              <a:gd name="connsiteY19" fmla="*/ 1991134 h 4667658"/>
              <a:gd name="connsiteX20" fmla="*/ 723901 w 6877049"/>
              <a:gd name="connsiteY20" fmla="*/ 2314984 h 4667658"/>
              <a:gd name="connsiteX21" fmla="*/ 400052 w 6877049"/>
              <a:gd name="connsiteY21" fmla="*/ 2829334 h 4667658"/>
              <a:gd name="connsiteX22" fmla="*/ 0 w 6877049"/>
              <a:gd name="connsiteY22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5991224 w 6877049"/>
              <a:gd name="connsiteY10" fmla="*/ 3943758 h 4667658"/>
              <a:gd name="connsiteX11" fmla="*/ 1920875 w 6877049"/>
              <a:gd name="connsiteY11" fmla="*/ 409 h 4667658"/>
              <a:gd name="connsiteX12" fmla="*/ 1698626 w 6877049"/>
              <a:gd name="connsiteY12" fmla="*/ 57559 h 4667658"/>
              <a:gd name="connsiteX13" fmla="*/ 1400174 w 6877049"/>
              <a:gd name="connsiteY13" fmla="*/ 121058 h 4667658"/>
              <a:gd name="connsiteX14" fmla="*/ 933451 w 6877049"/>
              <a:gd name="connsiteY14" fmla="*/ 413159 h 4667658"/>
              <a:gd name="connsiteX15" fmla="*/ 708026 w 6877049"/>
              <a:gd name="connsiteY15" fmla="*/ 775109 h 4667658"/>
              <a:gd name="connsiteX16" fmla="*/ 1104901 w 6877049"/>
              <a:gd name="connsiteY16" fmla="*/ 1467259 h 4667658"/>
              <a:gd name="connsiteX17" fmla="*/ 1152526 w 6877049"/>
              <a:gd name="connsiteY17" fmla="*/ 1705384 h 4667658"/>
              <a:gd name="connsiteX18" fmla="*/ 1123951 w 6877049"/>
              <a:gd name="connsiteY18" fmla="*/ 1991134 h 4667658"/>
              <a:gd name="connsiteX19" fmla="*/ 723901 w 6877049"/>
              <a:gd name="connsiteY19" fmla="*/ 2314984 h 4667658"/>
              <a:gd name="connsiteX20" fmla="*/ 400052 w 6877049"/>
              <a:gd name="connsiteY20" fmla="*/ 2829334 h 4667658"/>
              <a:gd name="connsiteX21" fmla="*/ 0 w 6877049"/>
              <a:gd name="connsiteY21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1920875 w 6877049"/>
              <a:gd name="connsiteY10" fmla="*/ 409 h 4667658"/>
              <a:gd name="connsiteX11" fmla="*/ 1698626 w 6877049"/>
              <a:gd name="connsiteY11" fmla="*/ 57559 h 4667658"/>
              <a:gd name="connsiteX12" fmla="*/ 1400174 w 6877049"/>
              <a:gd name="connsiteY12" fmla="*/ 121058 h 4667658"/>
              <a:gd name="connsiteX13" fmla="*/ 933451 w 6877049"/>
              <a:gd name="connsiteY13" fmla="*/ 413159 h 4667658"/>
              <a:gd name="connsiteX14" fmla="*/ 708026 w 6877049"/>
              <a:gd name="connsiteY14" fmla="*/ 775109 h 4667658"/>
              <a:gd name="connsiteX15" fmla="*/ 1104901 w 6877049"/>
              <a:gd name="connsiteY15" fmla="*/ 1467259 h 4667658"/>
              <a:gd name="connsiteX16" fmla="*/ 1152526 w 6877049"/>
              <a:gd name="connsiteY16" fmla="*/ 1705384 h 4667658"/>
              <a:gd name="connsiteX17" fmla="*/ 1123951 w 6877049"/>
              <a:gd name="connsiteY17" fmla="*/ 1991134 h 4667658"/>
              <a:gd name="connsiteX18" fmla="*/ 723901 w 6877049"/>
              <a:gd name="connsiteY18" fmla="*/ 2314984 h 4667658"/>
              <a:gd name="connsiteX19" fmla="*/ 400052 w 6877049"/>
              <a:gd name="connsiteY19" fmla="*/ 2829334 h 4667658"/>
              <a:gd name="connsiteX20" fmla="*/ 0 w 6877049"/>
              <a:gd name="connsiteY20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1920875 w 6877049"/>
              <a:gd name="connsiteY9" fmla="*/ 409 h 4667658"/>
              <a:gd name="connsiteX10" fmla="*/ 1698626 w 6877049"/>
              <a:gd name="connsiteY10" fmla="*/ 57559 h 4667658"/>
              <a:gd name="connsiteX11" fmla="*/ 1400174 w 6877049"/>
              <a:gd name="connsiteY11" fmla="*/ 121058 h 4667658"/>
              <a:gd name="connsiteX12" fmla="*/ 933451 w 6877049"/>
              <a:gd name="connsiteY12" fmla="*/ 413159 h 4667658"/>
              <a:gd name="connsiteX13" fmla="*/ 708026 w 6877049"/>
              <a:gd name="connsiteY13" fmla="*/ 775109 h 4667658"/>
              <a:gd name="connsiteX14" fmla="*/ 1104901 w 6877049"/>
              <a:gd name="connsiteY14" fmla="*/ 1467259 h 4667658"/>
              <a:gd name="connsiteX15" fmla="*/ 1152526 w 6877049"/>
              <a:gd name="connsiteY15" fmla="*/ 1705384 h 4667658"/>
              <a:gd name="connsiteX16" fmla="*/ 1123951 w 6877049"/>
              <a:gd name="connsiteY16" fmla="*/ 1991134 h 4667658"/>
              <a:gd name="connsiteX17" fmla="*/ 723901 w 6877049"/>
              <a:gd name="connsiteY17" fmla="*/ 2314984 h 4667658"/>
              <a:gd name="connsiteX18" fmla="*/ 400052 w 6877049"/>
              <a:gd name="connsiteY18" fmla="*/ 2829334 h 4667658"/>
              <a:gd name="connsiteX19" fmla="*/ 0 w 6877049"/>
              <a:gd name="connsiteY19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1920875 w 6877049"/>
              <a:gd name="connsiteY8" fmla="*/ 409 h 4667658"/>
              <a:gd name="connsiteX9" fmla="*/ 1698626 w 6877049"/>
              <a:gd name="connsiteY9" fmla="*/ 57559 h 4667658"/>
              <a:gd name="connsiteX10" fmla="*/ 1400174 w 6877049"/>
              <a:gd name="connsiteY10" fmla="*/ 121058 h 4667658"/>
              <a:gd name="connsiteX11" fmla="*/ 933451 w 6877049"/>
              <a:gd name="connsiteY11" fmla="*/ 413159 h 4667658"/>
              <a:gd name="connsiteX12" fmla="*/ 708026 w 6877049"/>
              <a:gd name="connsiteY12" fmla="*/ 775109 h 4667658"/>
              <a:gd name="connsiteX13" fmla="*/ 1104901 w 6877049"/>
              <a:gd name="connsiteY13" fmla="*/ 1467259 h 4667658"/>
              <a:gd name="connsiteX14" fmla="*/ 1152526 w 6877049"/>
              <a:gd name="connsiteY14" fmla="*/ 1705384 h 4667658"/>
              <a:gd name="connsiteX15" fmla="*/ 1123951 w 6877049"/>
              <a:gd name="connsiteY15" fmla="*/ 1991134 h 4667658"/>
              <a:gd name="connsiteX16" fmla="*/ 723901 w 6877049"/>
              <a:gd name="connsiteY16" fmla="*/ 2314984 h 4667658"/>
              <a:gd name="connsiteX17" fmla="*/ 400052 w 6877049"/>
              <a:gd name="connsiteY17" fmla="*/ 2829334 h 4667658"/>
              <a:gd name="connsiteX18" fmla="*/ 0 w 6877049"/>
              <a:gd name="connsiteY18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1920875 w 6877049"/>
              <a:gd name="connsiteY7" fmla="*/ 409 h 4667658"/>
              <a:gd name="connsiteX8" fmla="*/ 1698626 w 6877049"/>
              <a:gd name="connsiteY8" fmla="*/ 57559 h 4667658"/>
              <a:gd name="connsiteX9" fmla="*/ 1400174 w 6877049"/>
              <a:gd name="connsiteY9" fmla="*/ 121058 h 4667658"/>
              <a:gd name="connsiteX10" fmla="*/ 933451 w 6877049"/>
              <a:gd name="connsiteY10" fmla="*/ 413159 h 4667658"/>
              <a:gd name="connsiteX11" fmla="*/ 708026 w 6877049"/>
              <a:gd name="connsiteY11" fmla="*/ 775109 h 4667658"/>
              <a:gd name="connsiteX12" fmla="*/ 1104901 w 6877049"/>
              <a:gd name="connsiteY12" fmla="*/ 1467259 h 4667658"/>
              <a:gd name="connsiteX13" fmla="*/ 1152526 w 6877049"/>
              <a:gd name="connsiteY13" fmla="*/ 1705384 h 4667658"/>
              <a:gd name="connsiteX14" fmla="*/ 1123951 w 6877049"/>
              <a:gd name="connsiteY14" fmla="*/ 1991134 h 4667658"/>
              <a:gd name="connsiteX15" fmla="*/ 723901 w 6877049"/>
              <a:gd name="connsiteY15" fmla="*/ 2314984 h 4667658"/>
              <a:gd name="connsiteX16" fmla="*/ 400052 w 6877049"/>
              <a:gd name="connsiteY16" fmla="*/ 2829334 h 4667658"/>
              <a:gd name="connsiteX17" fmla="*/ 0 w 6877049"/>
              <a:gd name="connsiteY17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1920875 w 6877049"/>
              <a:gd name="connsiteY6" fmla="*/ 409 h 4667658"/>
              <a:gd name="connsiteX7" fmla="*/ 1698626 w 6877049"/>
              <a:gd name="connsiteY7" fmla="*/ 57559 h 4667658"/>
              <a:gd name="connsiteX8" fmla="*/ 1400174 w 6877049"/>
              <a:gd name="connsiteY8" fmla="*/ 121058 h 4667658"/>
              <a:gd name="connsiteX9" fmla="*/ 933451 w 6877049"/>
              <a:gd name="connsiteY9" fmla="*/ 413159 h 4667658"/>
              <a:gd name="connsiteX10" fmla="*/ 708026 w 6877049"/>
              <a:gd name="connsiteY10" fmla="*/ 775109 h 4667658"/>
              <a:gd name="connsiteX11" fmla="*/ 1104901 w 6877049"/>
              <a:gd name="connsiteY11" fmla="*/ 1467259 h 4667658"/>
              <a:gd name="connsiteX12" fmla="*/ 1152526 w 6877049"/>
              <a:gd name="connsiteY12" fmla="*/ 1705384 h 4667658"/>
              <a:gd name="connsiteX13" fmla="*/ 1123951 w 6877049"/>
              <a:gd name="connsiteY13" fmla="*/ 1991134 h 4667658"/>
              <a:gd name="connsiteX14" fmla="*/ 723901 w 6877049"/>
              <a:gd name="connsiteY14" fmla="*/ 2314984 h 4667658"/>
              <a:gd name="connsiteX15" fmla="*/ 400052 w 6877049"/>
              <a:gd name="connsiteY15" fmla="*/ 2829334 h 4667658"/>
              <a:gd name="connsiteX16" fmla="*/ 0 w 6877049"/>
              <a:gd name="connsiteY16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1920875 w 6877049"/>
              <a:gd name="connsiteY5" fmla="*/ 409 h 4667658"/>
              <a:gd name="connsiteX6" fmla="*/ 1698626 w 6877049"/>
              <a:gd name="connsiteY6" fmla="*/ 57559 h 4667658"/>
              <a:gd name="connsiteX7" fmla="*/ 1400174 w 6877049"/>
              <a:gd name="connsiteY7" fmla="*/ 121058 h 4667658"/>
              <a:gd name="connsiteX8" fmla="*/ 933451 w 6877049"/>
              <a:gd name="connsiteY8" fmla="*/ 413159 h 4667658"/>
              <a:gd name="connsiteX9" fmla="*/ 708026 w 6877049"/>
              <a:gd name="connsiteY9" fmla="*/ 775109 h 4667658"/>
              <a:gd name="connsiteX10" fmla="*/ 1104901 w 6877049"/>
              <a:gd name="connsiteY10" fmla="*/ 1467259 h 4667658"/>
              <a:gd name="connsiteX11" fmla="*/ 1152526 w 6877049"/>
              <a:gd name="connsiteY11" fmla="*/ 1705384 h 4667658"/>
              <a:gd name="connsiteX12" fmla="*/ 1123951 w 6877049"/>
              <a:gd name="connsiteY12" fmla="*/ 1991134 h 4667658"/>
              <a:gd name="connsiteX13" fmla="*/ 723901 w 6877049"/>
              <a:gd name="connsiteY13" fmla="*/ 2314984 h 4667658"/>
              <a:gd name="connsiteX14" fmla="*/ 400052 w 6877049"/>
              <a:gd name="connsiteY14" fmla="*/ 2829334 h 4667658"/>
              <a:gd name="connsiteX15" fmla="*/ 0 w 6877049"/>
              <a:gd name="connsiteY15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1920875 w 6877049"/>
              <a:gd name="connsiteY4" fmla="*/ 409 h 4667658"/>
              <a:gd name="connsiteX5" fmla="*/ 1698626 w 6877049"/>
              <a:gd name="connsiteY5" fmla="*/ 57559 h 4667658"/>
              <a:gd name="connsiteX6" fmla="*/ 1400174 w 6877049"/>
              <a:gd name="connsiteY6" fmla="*/ 121058 h 4667658"/>
              <a:gd name="connsiteX7" fmla="*/ 933451 w 6877049"/>
              <a:gd name="connsiteY7" fmla="*/ 413159 h 4667658"/>
              <a:gd name="connsiteX8" fmla="*/ 708026 w 6877049"/>
              <a:gd name="connsiteY8" fmla="*/ 775109 h 4667658"/>
              <a:gd name="connsiteX9" fmla="*/ 1104901 w 6877049"/>
              <a:gd name="connsiteY9" fmla="*/ 1467259 h 4667658"/>
              <a:gd name="connsiteX10" fmla="*/ 1152526 w 6877049"/>
              <a:gd name="connsiteY10" fmla="*/ 1705384 h 4667658"/>
              <a:gd name="connsiteX11" fmla="*/ 1123951 w 6877049"/>
              <a:gd name="connsiteY11" fmla="*/ 1991134 h 4667658"/>
              <a:gd name="connsiteX12" fmla="*/ 723901 w 6877049"/>
              <a:gd name="connsiteY12" fmla="*/ 2314984 h 4667658"/>
              <a:gd name="connsiteX13" fmla="*/ 400052 w 6877049"/>
              <a:gd name="connsiteY13" fmla="*/ 2829334 h 4667658"/>
              <a:gd name="connsiteX14" fmla="*/ 0 w 6877049"/>
              <a:gd name="connsiteY14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1920875 w 6877049"/>
              <a:gd name="connsiteY3" fmla="*/ 409 h 4667658"/>
              <a:gd name="connsiteX4" fmla="*/ 1698626 w 6877049"/>
              <a:gd name="connsiteY4" fmla="*/ 57559 h 4667658"/>
              <a:gd name="connsiteX5" fmla="*/ 1400174 w 6877049"/>
              <a:gd name="connsiteY5" fmla="*/ 121058 h 4667658"/>
              <a:gd name="connsiteX6" fmla="*/ 933451 w 6877049"/>
              <a:gd name="connsiteY6" fmla="*/ 413159 h 4667658"/>
              <a:gd name="connsiteX7" fmla="*/ 708026 w 6877049"/>
              <a:gd name="connsiteY7" fmla="*/ 775109 h 4667658"/>
              <a:gd name="connsiteX8" fmla="*/ 1104901 w 6877049"/>
              <a:gd name="connsiteY8" fmla="*/ 1467259 h 4667658"/>
              <a:gd name="connsiteX9" fmla="*/ 1152526 w 6877049"/>
              <a:gd name="connsiteY9" fmla="*/ 1705384 h 4667658"/>
              <a:gd name="connsiteX10" fmla="*/ 1123951 w 6877049"/>
              <a:gd name="connsiteY10" fmla="*/ 1991134 h 4667658"/>
              <a:gd name="connsiteX11" fmla="*/ 723901 w 6877049"/>
              <a:gd name="connsiteY11" fmla="*/ 2314984 h 4667658"/>
              <a:gd name="connsiteX12" fmla="*/ 400052 w 6877049"/>
              <a:gd name="connsiteY12" fmla="*/ 2829334 h 4667658"/>
              <a:gd name="connsiteX13" fmla="*/ 0 w 6877049"/>
              <a:gd name="connsiteY13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1920875 w 6877049"/>
              <a:gd name="connsiteY2" fmla="*/ 409 h 4667658"/>
              <a:gd name="connsiteX3" fmla="*/ 1698626 w 6877049"/>
              <a:gd name="connsiteY3" fmla="*/ 57559 h 4667658"/>
              <a:gd name="connsiteX4" fmla="*/ 1400174 w 6877049"/>
              <a:gd name="connsiteY4" fmla="*/ 121058 h 4667658"/>
              <a:gd name="connsiteX5" fmla="*/ 933451 w 6877049"/>
              <a:gd name="connsiteY5" fmla="*/ 413159 h 4667658"/>
              <a:gd name="connsiteX6" fmla="*/ 708026 w 6877049"/>
              <a:gd name="connsiteY6" fmla="*/ 775109 h 4667658"/>
              <a:gd name="connsiteX7" fmla="*/ 1104901 w 6877049"/>
              <a:gd name="connsiteY7" fmla="*/ 1467259 h 4667658"/>
              <a:gd name="connsiteX8" fmla="*/ 1152526 w 6877049"/>
              <a:gd name="connsiteY8" fmla="*/ 1705384 h 4667658"/>
              <a:gd name="connsiteX9" fmla="*/ 1123951 w 6877049"/>
              <a:gd name="connsiteY9" fmla="*/ 1991134 h 4667658"/>
              <a:gd name="connsiteX10" fmla="*/ 723901 w 6877049"/>
              <a:gd name="connsiteY10" fmla="*/ 2314984 h 4667658"/>
              <a:gd name="connsiteX11" fmla="*/ 400052 w 6877049"/>
              <a:gd name="connsiteY11" fmla="*/ 2829334 h 4667658"/>
              <a:gd name="connsiteX12" fmla="*/ 0 w 6877049"/>
              <a:gd name="connsiteY12" fmla="*/ 3143659 h 4667658"/>
              <a:gd name="connsiteX0" fmla="*/ 6877049 w 6877049"/>
              <a:gd name="connsiteY0" fmla="*/ 4639083 h 4639083"/>
              <a:gd name="connsiteX1" fmla="*/ 1920875 w 6877049"/>
              <a:gd name="connsiteY1" fmla="*/ 409 h 4639083"/>
              <a:gd name="connsiteX2" fmla="*/ 1698626 w 6877049"/>
              <a:gd name="connsiteY2" fmla="*/ 57559 h 4639083"/>
              <a:gd name="connsiteX3" fmla="*/ 1400174 w 6877049"/>
              <a:gd name="connsiteY3" fmla="*/ 121058 h 4639083"/>
              <a:gd name="connsiteX4" fmla="*/ 933451 w 6877049"/>
              <a:gd name="connsiteY4" fmla="*/ 413159 h 4639083"/>
              <a:gd name="connsiteX5" fmla="*/ 708026 w 6877049"/>
              <a:gd name="connsiteY5" fmla="*/ 775109 h 4639083"/>
              <a:gd name="connsiteX6" fmla="*/ 1104901 w 6877049"/>
              <a:gd name="connsiteY6" fmla="*/ 1467259 h 4639083"/>
              <a:gd name="connsiteX7" fmla="*/ 1152526 w 6877049"/>
              <a:gd name="connsiteY7" fmla="*/ 1705384 h 4639083"/>
              <a:gd name="connsiteX8" fmla="*/ 1123951 w 6877049"/>
              <a:gd name="connsiteY8" fmla="*/ 1991134 h 4639083"/>
              <a:gd name="connsiteX9" fmla="*/ 723901 w 6877049"/>
              <a:gd name="connsiteY9" fmla="*/ 2314984 h 4639083"/>
              <a:gd name="connsiteX10" fmla="*/ 400052 w 6877049"/>
              <a:gd name="connsiteY10" fmla="*/ 2829334 h 4639083"/>
              <a:gd name="connsiteX11" fmla="*/ 0 w 6877049"/>
              <a:gd name="connsiteY11" fmla="*/ 3143659 h 4639083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1104901 w 1920875"/>
              <a:gd name="connsiteY5" fmla="*/ 1467259 h 3143659"/>
              <a:gd name="connsiteX6" fmla="*/ 1152526 w 1920875"/>
              <a:gd name="connsiteY6" fmla="*/ 170538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400051 w 1920875"/>
              <a:gd name="connsiteY5" fmla="*/ 1130709 h 3143659"/>
              <a:gd name="connsiteX6" fmla="*/ 1152526 w 1920875"/>
              <a:gd name="connsiteY6" fmla="*/ 170538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400051 w 1920875"/>
              <a:gd name="connsiteY5" fmla="*/ 1130709 h 3143659"/>
              <a:gd name="connsiteX6" fmla="*/ 92076 w 1920875"/>
              <a:gd name="connsiteY6" fmla="*/ 115293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2367366 w 2367366"/>
              <a:gd name="connsiteY0" fmla="*/ 409 h 3143659"/>
              <a:gd name="connsiteX1" fmla="*/ 2145117 w 2367366"/>
              <a:gd name="connsiteY1" fmla="*/ 57559 h 3143659"/>
              <a:gd name="connsiteX2" fmla="*/ 1846665 w 2367366"/>
              <a:gd name="connsiteY2" fmla="*/ 121058 h 3143659"/>
              <a:gd name="connsiteX3" fmla="*/ 1379942 w 2367366"/>
              <a:gd name="connsiteY3" fmla="*/ 413159 h 3143659"/>
              <a:gd name="connsiteX4" fmla="*/ 1154517 w 2367366"/>
              <a:gd name="connsiteY4" fmla="*/ 775109 h 3143659"/>
              <a:gd name="connsiteX5" fmla="*/ 846542 w 2367366"/>
              <a:gd name="connsiteY5" fmla="*/ 1130709 h 3143659"/>
              <a:gd name="connsiteX6" fmla="*/ 538567 w 2367366"/>
              <a:gd name="connsiteY6" fmla="*/ 1152934 h 3143659"/>
              <a:gd name="connsiteX7" fmla="*/ 14692 w 2367366"/>
              <a:gd name="connsiteY7" fmla="*/ 1076734 h 3143659"/>
              <a:gd name="connsiteX8" fmla="*/ 1170392 w 2367366"/>
              <a:gd name="connsiteY8" fmla="*/ 2314984 h 3143659"/>
              <a:gd name="connsiteX9" fmla="*/ 846543 w 2367366"/>
              <a:gd name="connsiteY9" fmla="*/ 2829334 h 3143659"/>
              <a:gd name="connsiteX10" fmla="*/ 446491 w 2367366"/>
              <a:gd name="connsiteY10" fmla="*/ 3143659 h 3143659"/>
              <a:gd name="connsiteX0" fmla="*/ 2622885 w 2622885"/>
              <a:gd name="connsiteY0" fmla="*/ 409 h 3143659"/>
              <a:gd name="connsiteX1" fmla="*/ 2400636 w 2622885"/>
              <a:gd name="connsiteY1" fmla="*/ 57559 h 3143659"/>
              <a:gd name="connsiteX2" fmla="*/ 2102184 w 2622885"/>
              <a:gd name="connsiteY2" fmla="*/ 121058 h 3143659"/>
              <a:gd name="connsiteX3" fmla="*/ 1635461 w 2622885"/>
              <a:gd name="connsiteY3" fmla="*/ 413159 h 3143659"/>
              <a:gd name="connsiteX4" fmla="*/ 1410036 w 2622885"/>
              <a:gd name="connsiteY4" fmla="*/ 775109 h 3143659"/>
              <a:gd name="connsiteX5" fmla="*/ 1102061 w 2622885"/>
              <a:gd name="connsiteY5" fmla="*/ 1130709 h 3143659"/>
              <a:gd name="connsiteX6" fmla="*/ 794086 w 2622885"/>
              <a:gd name="connsiteY6" fmla="*/ 1152934 h 3143659"/>
              <a:gd name="connsiteX7" fmla="*/ 270211 w 2622885"/>
              <a:gd name="connsiteY7" fmla="*/ 1076734 h 3143659"/>
              <a:gd name="connsiteX8" fmla="*/ 41611 w 2622885"/>
              <a:gd name="connsiteY8" fmla="*/ 1127534 h 3143659"/>
              <a:gd name="connsiteX9" fmla="*/ 1102062 w 2622885"/>
              <a:gd name="connsiteY9" fmla="*/ 2829334 h 3143659"/>
              <a:gd name="connsiteX10" fmla="*/ 702010 w 2622885"/>
              <a:gd name="connsiteY10" fmla="*/ 3143659 h 3143659"/>
              <a:gd name="connsiteX0" fmla="*/ 2605101 w 2605101"/>
              <a:gd name="connsiteY0" fmla="*/ 409 h 3143659"/>
              <a:gd name="connsiteX1" fmla="*/ 2382852 w 2605101"/>
              <a:gd name="connsiteY1" fmla="*/ 57559 h 3143659"/>
              <a:gd name="connsiteX2" fmla="*/ 2084400 w 2605101"/>
              <a:gd name="connsiteY2" fmla="*/ 121058 h 3143659"/>
              <a:gd name="connsiteX3" fmla="*/ 1617677 w 2605101"/>
              <a:gd name="connsiteY3" fmla="*/ 413159 h 3143659"/>
              <a:gd name="connsiteX4" fmla="*/ 1392252 w 2605101"/>
              <a:gd name="connsiteY4" fmla="*/ 775109 h 3143659"/>
              <a:gd name="connsiteX5" fmla="*/ 1084277 w 2605101"/>
              <a:gd name="connsiteY5" fmla="*/ 1130709 h 3143659"/>
              <a:gd name="connsiteX6" fmla="*/ 776302 w 2605101"/>
              <a:gd name="connsiteY6" fmla="*/ 1152934 h 3143659"/>
              <a:gd name="connsiteX7" fmla="*/ 252427 w 2605101"/>
              <a:gd name="connsiteY7" fmla="*/ 1076734 h 3143659"/>
              <a:gd name="connsiteX8" fmla="*/ 23827 w 2605101"/>
              <a:gd name="connsiteY8" fmla="*/ 1127534 h 3143659"/>
              <a:gd name="connsiteX9" fmla="*/ 1084278 w 2605101"/>
              <a:gd name="connsiteY9" fmla="*/ 2829334 h 3143659"/>
              <a:gd name="connsiteX10" fmla="*/ 684226 w 2605101"/>
              <a:gd name="connsiteY10" fmla="*/ 3143659 h 3143659"/>
              <a:gd name="connsiteX0" fmla="*/ 2804792 w 2804792"/>
              <a:gd name="connsiteY0" fmla="*/ 409 h 3143659"/>
              <a:gd name="connsiteX1" fmla="*/ 2582543 w 2804792"/>
              <a:gd name="connsiteY1" fmla="*/ 57559 h 3143659"/>
              <a:gd name="connsiteX2" fmla="*/ 2284091 w 2804792"/>
              <a:gd name="connsiteY2" fmla="*/ 121058 h 3143659"/>
              <a:gd name="connsiteX3" fmla="*/ 1817368 w 2804792"/>
              <a:gd name="connsiteY3" fmla="*/ 413159 h 3143659"/>
              <a:gd name="connsiteX4" fmla="*/ 1591943 w 2804792"/>
              <a:gd name="connsiteY4" fmla="*/ 775109 h 3143659"/>
              <a:gd name="connsiteX5" fmla="*/ 1283968 w 2804792"/>
              <a:gd name="connsiteY5" fmla="*/ 1130709 h 3143659"/>
              <a:gd name="connsiteX6" fmla="*/ 975993 w 2804792"/>
              <a:gd name="connsiteY6" fmla="*/ 1152934 h 3143659"/>
              <a:gd name="connsiteX7" fmla="*/ 452118 w 2804792"/>
              <a:gd name="connsiteY7" fmla="*/ 1076734 h 3143659"/>
              <a:gd name="connsiteX8" fmla="*/ 223518 w 2804792"/>
              <a:gd name="connsiteY8" fmla="*/ 1127534 h 3143659"/>
              <a:gd name="connsiteX9" fmla="*/ 20319 w 2804792"/>
              <a:gd name="connsiteY9" fmla="*/ 1197384 h 3143659"/>
              <a:gd name="connsiteX10" fmla="*/ 883917 w 2804792"/>
              <a:gd name="connsiteY10" fmla="*/ 3143659 h 3143659"/>
              <a:gd name="connsiteX0" fmla="*/ 3165475 w 3165475"/>
              <a:gd name="connsiteY0" fmla="*/ 409 h 1479959"/>
              <a:gd name="connsiteX1" fmla="*/ 2943226 w 3165475"/>
              <a:gd name="connsiteY1" fmla="*/ 57559 h 1479959"/>
              <a:gd name="connsiteX2" fmla="*/ 2644774 w 3165475"/>
              <a:gd name="connsiteY2" fmla="*/ 121058 h 1479959"/>
              <a:gd name="connsiteX3" fmla="*/ 2178051 w 3165475"/>
              <a:gd name="connsiteY3" fmla="*/ 413159 h 1479959"/>
              <a:gd name="connsiteX4" fmla="*/ 1952626 w 3165475"/>
              <a:gd name="connsiteY4" fmla="*/ 775109 h 1479959"/>
              <a:gd name="connsiteX5" fmla="*/ 1644651 w 3165475"/>
              <a:gd name="connsiteY5" fmla="*/ 1130709 h 1479959"/>
              <a:gd name="connsiteX6" fmla="*/ 1336676 w 3165475"/>
              <a:gd name="connsiteY6" fmla="*/ 1152934 h 1479959"/>
              <a:gd name="connsiteX7" fmla="*/ 812801 w 3165475"/>
              <a:gd name="connsiteY7" fmla="*/ 1076734 h 1479959"/>
              <a:gd name="connsiteX8" fmla="*/ 584201 w 3165475"/>
              <a:gd name="connsiteY8" fmla="*/ 1127534 h 1479959"/>
              <a:gd name="connsiteX9" fmla="*/ 381002 w 3165475"/>
              <a:gd name="connsiteY9" fmla="*/ 1197384 h 1479959"/>
              <a:gd name="connsiteX10" fmla="*/ 0 w 3165475"/>
              <a:gd name="connsiteY10" fmla="*/ 1479959 h 1479959"/>
              <a:gd name="connsiteX0" fmla="*/ 3463925 w 3463925"/>
              <a:gd name="connsiteY0" fmla="*/ 409 h 1299168"/>
              <a:gd name="connsiteX1" fmla="*/ 3241676 w 3463925"/>
              <a:gd name="connsiteY1" fmla="*/ 57559 h 1299168"/>
              <a:gd name="connsiteX2" fmla="*/ 2943224 w 3463925"/>
              <a:gd name="connsiteY2" fmla="*/ 121058 h 1299168"/>
              <a:gd name="connsiteX3" fmla="*/ 2476501 w 3463925"/>
              <a:gd name="connsiteY3" fmla="*/ 413159 h 1299168"/>
              <a:gd name="connsiteX4" fmla="*/ 2251076 w 3463925"/>
              <a:gd name="connsiteY4" fmla="*/ 775109 h 1299168"/>
              <a:gd name="connsiteX5" fmla="*/ 1943101 w 3463925"/>
              <a:gd name="connsiteY5" fmla="*/ 1130709 h 1299168"/>
              <a:gd name="connsiteX6" fmla="*/ 1635126 w 3463925"/>
              <a:gd name="connsiteY6" fmla="*/ 1152934 h 1299168"/>
              <a:gd name="connsiteX7" fmla="*/ 1111251 w 3463925"/>
              <a:gd name="connsiteY7" fmla="*/ 1076734 h 1299168"/>
              <a:gd name="connsiteX8" fmla="*/ 882651 w 3463925"/>
              <a:gd name="connsiteY8" fmla="*/ 1127534 h 1299168"/>
              <a:gd name="connsiteX9" fmla="*/ 679452 w 3463925"/>
              <a:gd name="connsiteY9" fmla="*/ 1197384 h 1299168"/>
              <a:gd name="connsiteX10" fmla="*/ 0 w 3463925"/>
              <a:gd name="connsiteY10" fmla="*/ 1206909 h 1299168"/>
              <a:gd name="connsiteX0" fmla="*/ 3463925 w 3463925"/>
              <a:gd name="connsiteY0" fmla="*/ 409 h 1288827"/>
              <a:gd name="connsiteX1" fmla="*/ 3241676 w 3463925"/>
              <a:gd name="connsiteY1" fmla="*/ 57559 h 1288827"/>
              <a:gd name="connsiteX2" fmla="*/ 2943224 w 3463925"/>
              <a:gd name="connsiteY2" fmla="*/ 121058 h 1288827"/>
              <a:gd name="connsiteX3" fmla="*/ 2476501 w 3463925"/>
              <a:gd name="connsiteY3" fmla="*/ 413159 h 1288827"/>
              <a:gd name="connsiteX4" fmla="*/ 2251076 w 3463925"/>
              <a:gd name="connsiteY4" fmla="*/ 775109 h 1288827"/>
              <a:gd name="connsiteX5" fmla="*/ 1943101 w 3463925"/>
              <a:gd name="connsiteY5" fmla="*/ 1130709 h 1288827"/>
              <a:gd name="connsiteX6" fmla="*/ 1635126 w 3463925"/>
              <a:gd name="connsiteY6" fmla="*/ 1152934 h 1288827"/>
              <a:gd name="connsiteX7" fmla="*/ 1111251 w 3463925"/>
              <a:gd name="connsiteY7" fmla="*/ 1076734 h 1288827"/>
              <a:gd name="connsiteX8" fmla="*/ 882651 w 3463925"/>
              <a:gd name="connsiteY8" fmla="*/ 1127534 h 1288827"/>
              <a:gd name="connsiteX9" fmla="*/ 349252 w 3463925"/>
              <a:gd name="connsiteY9" fmla="*/ 1184684 h 1288827"/>
              <a:gd name="connsiteX10" fmla="*/ 0 w 3463925"/>
              <a:gd name="connsiteY10" fmla="*/ 1206909 h 1288827"/>
              <a:gd name="connsiteX0" fmla="*/ 3463925 w 3463925"/>
              <a:gd name="connsiteY0" fmla="*/ 409 h 1288827"/>
              <a:gd name="connsiteX1" fmla="*/ 3241676 w 3463925"/>
              <a:gd name="connsiteY1" fmla="*/ 57559 h 1288827"/>
              <a:gd name="connsiteX2" fmla="*/ 2943224 w 3463925"/>
              <a:gd name="connsiteY2" fmla="*/ 121058 h 1288827"/>
              <a:gd name="connsiteX3" fmla="*/ 2476501 w 3463925"/>
              <a:gd name="connsiteY3" fmla="*/ 413159 h 1288827"/>
              <a:gd name="connsiteX4" fmla="*/ 2251076 w 3463925"/>
              <a:gd name="connsiteY4" fmla="*/ 775109 h 1288827"/>
              <a:gd name="connsiteX5" fmla="*/ 1943101 w 3463925"/>
              <a:gd name="connsiteY5" fmla="*/ 1130709 h 1288827"/>
              <a:gd name="connsiteX6" fmla="*/ 1635126 w 3463925"/>
              <a:gd name="connsiteY6" fmla="*/ 1152934 h 1288827"/>
              <a:gd name="connsiteX7" fmla="*/ 1111251 w 3463925"/>
              <a:gd name="connsiteY7" fmla="*/ 1076734 h 1288827"/>
              <a:gd name="connsiteX8" fmla="*/ 882651 w 3463925"/>
              <a:gd name="connsiteY8" fmla="*/ 1127534 h 1288827"/>
              <a:gd name="connsiteX9" fmla="*/ 349252 w 3463925"/>
              <a:gd name="connsiteY9" fmla="*/ 1184684 h 1288827"/>
              <a:gd name="connsiteX10" fmla="*/ 0 w 3463925"/>
              <a:gd name="connsiteY10" fmla="*/ 1206909 h 1288827"/>
              <a:gd name="connsiteX0" fmla="*/ 3597275 w 3597275"/>
              <a:gd name="connsiteY0" fmla="*/ 409 h 1403759"/>
              <a:gd name="connsiteX1" fmla="*/ 3375026 w 3597275"/>
              <a:gd name="connsiteY1" fmla="*/ 57559 h 1403759"/>
              <a:gd name="connsiteX2" fmla="*/ 3076574 w 3597275"/>
              <a:gd name="connsiteY2" fmla="*/ 121058 h 1403759"/>
              <a:gd name="connsiteX3" fmla="*/ 2609851 w 3597275"/>
              <a:gd name="connsiteY3" fmla="*/ 413159 h 1403759"/>
              <a:gd name="connsiteX4" fmla="*/ 2384426 w 3597275"/>
              <a:gd name="connsiteY4" fmla="*/ 775109 h 1403759"/>
              <a:gd name="connsiteX5" fmla="*/ 2076451 w 3597275"/>
              <a:gd name="connsiteY5" fmla="*/ 1130709 h 1403759"/>
              <a:gd name="connsiteX6" fmla="*/ 1768476 w 3597275"/>
              <a:gd name="connsiteY6" fmla="*/ 1152934 h 1403759"/>
              <a:gd name="connsiteX7" fmla="*/ 1244601 w 3597275"/>
              <a:gd name="connsiteY7" fmla="*/ 1076734 h 1403759"/>
              <a:gd name="connsiteX8" fmla="*/ 1016001 w 3597275"/>
              <a:gd name="connsiteY8" fmla="*/ 1127534 h 1403759"/>
              <a:gd name="connsiteX9" fmla="*/ 482602 w 3597275"/>
              <a:gd name="connsiteY9" fmla="*/ 1184684 h 1403759"/>
              <a:gd name="connsiteX10" fmla="*/ 0 w 3597275"/>
              <a:gd name="connsiteY10" fmla="*/ 1403759 h 1403759"/>
              <a:gd name="connsiteX0" fmla="*/ 3635466 w 3635466"/>
              <a:gd name="connsiteY0" fmla="*/ 409 h 1416738"/>
              <a:gd name="connsiteX1" fmla="*/ 3413217 w 3635466"/>
              <a:gd name="connsiteY1" fmla="*/ 57559 h 1416738"/>
              <a:gd name="connsiteX2" fmla="*/ 3114765 w 3635466"/>
              <a:gd name="connsiteY2" fmla="*/ 121058 h 1416738"/>
              <a:gd name="connsiteX3" fmla="*/ 2648042 w 3635466"/>
              <a:gd name="connsiteY3" fmla="*/ 413159 h 1416738"/>
              <a:gd name="connsiteX4" fmla="*/ 2422617 w 3635466"/>
              <a:gd name="connsiteY4" fmla="*/ 775109 h 1416738"/>
              <a:gd name="connsiteX5" fmla="*/ 2114642 w 3635466"/>
              <a:gd name="connsiteY5" fmla="*/ 1130709 h 1416738"/>
              <a:gd name="connsiteX6" fmla="*/ 1806667 w 3635466"/>
              <a:gd name="connsiteY6" fmla="*/ 1152934 h 1416738"/>
              <a:gd name="connsiteX7" fmla="*/ 1282792 w 3635466"/>
              <a:gd name="connsiteY7" fmla="*/ 1076734 h 1416738"/>
              <a:gd name="connsiteX8" fmla="*/ 1054192 w 3635466"/>
              <a:gd name="connsiteY8" fmla="*/ 1127534 h 1416738"/>
              <a:gd name="connsiteX9" fmla="*/ 520793 w 3635466"/>
              <a:gd name="connsiteY9" fmla="*/ 1184684 h 1416738"/>
              <a:gd name="connsiteX10" fmla="*/ 38191 w 3635466"/>
              <a:gd name="connsiteY10" fmla="*/ 1403759 h 1416738"/>
              <a:gd name="connsiteX11" fmla="*/ 29997 w 3635466"/>
              <a:gd name="connsiteY11" fmla="*/ 1390977 h 1416738"/>
              <a:gd name="connsiteX0" fmla="*/ 3973769 w 3973769"/>
              <a:gd name="connsiteY0" fmla="*/ 409 h 1407032"/>
              <a:gd name="connsiteX1" fmla="*/ 3751520 w 3973769"/>
              <a:gd name="connsiteY1" fmla="*/ 57559 h 1407032"/>
              <a:gd name="connsiteX2" fmla="*/ 3453068 w 3973769"/>
              <a:gd name="connsiteY2" fmla="*/ 121058 h 1407032"/>
              <a:gd name="connsiteX3" fmla="*/ 2986345 w 3973769"/>
              <a:gd name="connsiteY3" fmla="*/ 413159 h 1407032"/>
              <a:gd name="connsiteX4" fmla="*/ 2760920 w 3973769"/>
              <a:gd name="connsiteY4" fmla="*/ 775109 h 1407032"/>
              <a:gd name="connsiteX5" fmla="*/ 2452945 w 3973769"/>
              <a:gd name="connsiteY5" fmla="*/ 1130709 h 1407032"/>
              <a:gd name="connsiteX6" fmla="*/ 2144970 w 3973769"/>
              <a:gd name="connsiteY6" fmla="*/ 1152934 h 1407032"/>
              <a:gd name="connsiteX7" fmla="*/ 1621095 w 3973769"/>
              <a:gd name="connsiteY7" fmla="*/ 1076734 h 1407032"/>
              <a:gd name="connsiteX8" fmla="*/ 1392495 w 3973769"/>
              <a:gd name="connsiteY8" fmla="*/ 1127534 h 1407032"/>
              <a:gd name="connsiteX9" fmla="*/ 859096 w 3973769"/>
              <a:gd name="connsiteY9" fmla="*/ 1184684 h 1407032"/>
              <a:gd name="connsiteX10" fmla="*/ 376494 w 3973769"/>
              <a:gd name="connsiteY10" fmla="*/ 1403759 h 1407032"/>
              <a:gd name="connsiteX11" fmla="*/ 0 w 3973769"/>
              <a:gd name="connsiteY11" fmla="*/ 1187777 h 1407032"/>
              <a:gd name="connsiteX0" fmla="*/ 3973769 w 3973769"/>
              <a:gd name="connsiteY0" fmla="*/ 409 h 1394493"/>
              <a:gd name="connsiteX1" fmla="*/ 3751520 w 3973769"/>
              <a:gd name="connsiteY1" fmla="*/ 57559 h 1394493"/>
              <a:gd name="connsiteX2" fmla="*/ 3453068 w 3973769"/>
              <a:gd name="connsiteY2" fmla="*/ 121058 h 1394493"/>
              <a:gd name="connsiteX3" fmla="*/ 2986345 w 3973769"/>
              <a:gd name="connsiteY3" fmla="*/ 413159 h 1394493"/>
              <a:gd name="connsiteX4" fmla="*/ 2760920 w 3973769"/>
              <a:gd name="connsiteY4" fmla="*/ 775109 h 1394493"/>
              <a:gd name="connsiteX5" fmla="*/ 2452945 w 3973769"/>
              <a:gd name="connsiteY5" fmla="*/ 1130709 h 1394493"/>
              <a:gd name="connsiteX6" fmla="*/ 2144970 w 3973769"/>
              <a:gd name="connsiteY6" fmla="*/ 1152934 h 1394493"/>
              <a:gd name="connsiteX7" fmla="*/ 1621095 w 3973769"/>
              <a:gd name="connsiteY7" fmla="*/ 1076734 h 1394493"/>
              <a:gd name="connsiteX8" fmla="*/ 1392495 w 3973769"/>
              <a:gd name="connsiteY8" fmla="*/ 1127534 h 1394493"/>
              <a:gd name="connsiteX9" fmla="*/ 859096 w 3973769"/>
              <a:gd name="connsiteY9" fmla="*/ 1184684 h 1394493"/>
              <a:gd name="connsiteX10" fmla="*/ 357444 w 3973769"/>
              <a:gd name="connsiteY10" fmla="*/ 1391059 h 1394493"/>
              <a:gd name="connsiteX11" fmla="*/ 0 w 3973769"/>
              <a:gd name="connsiteY11" fmla="*/ 1187777 h 1394493"/>
              <a:gd name="connsiteX0" fmla="*/ 3973769 w 3973769"/>
              <a:gd name="connsiteY0" fmla="*/ 409 h 1394493"/>
              <a:gd name="connsiteX1" fmla="*/ 3751520 w 3973769"/>
              <a:gd name="connsiteY1" fmla="*/ 57559 h 1394493"/>
              <a:gd name="connsiteX2" fmla="*/ 3453068 w 3973769"/>
              <a:gd name="connsiteY2" fmla="*/ 121058 h 1394493"/>
              <a:gd name="connsiteX3" fmla="*/ 2986345 w 3973769"/>
              <a:gd name="connsiteY3" fmla="*/ 413159 h 1394493"/>
              <a:gd name="connsiteX4" fmla="*/ 2760920 w 3973769"/>
              <a:gd name="connsiteY4" fmla="*/ 775109 h 1394493"/>
              <a:gd name="connsiteX5" fmla="*/ 2452945 w 3973769"/>
              <a:gd name="connsiteY5" fmla="*/ 1130709 h 1394493"/>
              <a:gd name="connsiteX6" fmla="*/ 2144970 w 3973769"/>
              <a:gd name="connsiteY6" fmla="*/ 1152934 h 1394493"/>
              <a:gd name="connsiteX7" fmla="*/ 1621095 w 3973769"/>
              <a:gd name="connsiteY7" fmla="*/ 1076734 h 1394493"/>
              <a:gd name="connsiteX8" fmla="*/ 1392495 w 3973769"/>
              <a:gd name="connsiteY8" fmla="*/ 1127534 h 1394493"/>
              <a:gd name="connsiteX9" fmla="*/ 859096 w 3973769"/>
              <a:gd name="connsiteY9" fmla="*/ 1184684 h 1394493"/>
              <a:gd name="connsiteX10" fmla="*/ 357444 w 3973769"/>
              <a:gd name="connsiteY10" fmla="*/ 1391059 h 1394493"/>
              <a:gd name="connsiteX11" fmla="*/ 0 w 3973769"/>
              <a:gd name="connsiteY11" fmla="*/ 1187777 h 1394493"/>
              <a:gd name="connsiteX0" fmla="*/ 4004200 w 4004200"/>
              <a:gd name="connsiteY0" fmla="*/ 409 h 1394493"/>
              <a:gd name="connsiteX1" fmla="*/ 3781951 w 4004200"/>
              <a:gd name="connsiteY1" fmla="*/ 57559 h 1394493"/>
              <a:gd name="connsiteX2" fmla="*/ 3483499 w 4004200"/>
              <a:gd name="connsiteY2" fmla="*/ 121058 h 1394493"/>
              <a:gd name="connsiteX3" fmla="*/ 3016776 w 4004200"/>
              <a:gd name="connsiteY3" fmla="*/ 413159 h 1394493"/>
              <a:gd name="connsiteX4" fmla="*/ 2791351 w 4004200"/>
              <a:gd name="connsiteY4" fmla="*/ 775109 h 1394493"/>
              <a:gd name="connsiteX5" fmla="*/ 2483376 w 4004200"/>
              <a:gd name="connsiteY5" fmla="*/ 1130709 h 1394493"/>
              <a:gd name="connsiteX6" fmla="*/ 2175401 w 4004200"/>
              <a:gd name="connsiteY6" fmla="*/ 1152934 h 1394493"/>
              <a:gd name="connsiteX7" fmla="*/ 1651526 w 4004200"/>
              <a:gd name="connsiteY7" fmla="*/ 1076734 h 1394493"/>
              <a:gd name="connsiteX8" fmla="*/ 1422926 w 4004200"/>
              <a:gd name="connsiteY8" fmla="*/ 1127534 h 1394493"/>
              <a:gd name="connsiteX9" fmla="*/ 889527 w 4004200"/>
              <a:gd name="connsiteY9" fmla="*/ 1184684 h 1394493"/>
              <a:gd name="connsiteX10" fmla="*/ 387875 w 4004200"/>
              <a:gd name="connsiteY10" fmla="*/ 1391059 h 1394493"/>
              <a:gd name="connsiteX11" fmla="*/ 30431 w 4004200"/>
              <a:gd name="connsiteY11" fmla="*/ 1187777 h 1394493"/>
              <a:gd name="connsiteX12" fmla="*/ 17732 w 4004200"/>
              <a:gd name="connsiteY12" fmla="*/ 1175077 h 1394493"/>
              <a:gd name="connsiteX0" fmla="*/ 4716718 w 4716718"/>
              <a:gd name="connsiteY0" fmla="*/ 409 h 1394493"/>
              <a:gd name="connsiteX1" fmla="*/ 4494469 w 4716718"/>
              <a:gd name="connsiteY1" fmla="*/ 57559 h 1394493"/>
              <a:gd name="connsiteX2" fmla="*/ 4196017 w 4716718"/>
              <a:gd name="connsiteY2" fmla="*/ 121058 h 1394493"/>
              <a:gd name="connsiteX3" fmla="*/ 3729294 w 4716718"/>
              <a:gd name="connsiteY3" fmla="*/ 413159 h 1394493"/>
              <a:gd name="connsiteX4" fmla="*/ 3503869 w 4716718"/>
              <a:gd name="connsiteY4" fmla="*/ 775109 h 1394493"/>
              <a:gd name="connsiteX5" fmla="*/ 3195894 w 4716718"/>
              <a:gd name="connsiteY5" fmla="*/ 1130709 h 1394493"/>
              <a:gd name="connsiteX6" fmla="*/ 2887919 w 4716718"/>
              <a:gd name="connsiteY6" fmla="*/ 1152934 h 1394493"/>
              <a:gd name="connsiteX7" fmla="*/ 2364044 w 4716718"/>
              <a:gd name="connsiteY7" fmla="*/ 1076734 h 1394493"/>
              <a:gd name="connsiteX8" fmla="*/ 2135444 w 4716718"/>
              <a:gd name="connsiteY8" fmla="*/ 1127534 h 1394493"/>
              <a:gd name="connsiteX9" fmla="*/ 1602045 w 4716718"/>
              <a:gd name="connsiteY9" fmla="*/ 1184684 h 1394493"/>
              <a:gd name="connsiteX10" fmla="*/ 1100393 w 4716718"/>
              <a:gd name="connsiteY10" fmla="*/ 1391059 h 1394493"/>
              <a:gd name="connsiteX11" fmla="*/ 742949 w 4716718"/>
              <a:gd name="connsiteY11" fmla="*/ 1187777 h 1394493"/>
              <a:gd name="connsiteX12" fmla="*/ 0 w 4716718"/>
              <a:gd name="connsiteY12" fmla="*/ 1162377 h 1394493"/>
              <a:gd name="connsiteX0" fmla="*/ 4716718 w 4716718"/>
              <a:gd name="connsiteY0" fmla="*/ 409 h 1399948"/>
              <a:gd name="connsiteX1" fmla="*/ 4494469 w 4716718"/>
              <a:gd name="connsiteY1" fmla="*/ 57559 h 1399948"/>
              <a:gd name="connsiteX2" fmla="*/ 4196017 w 4716718"/>
              <a:gd name="connsiteY2" fmla="*/ 121058 h 1399948"/>
              <a:gd name="connsiteX3" fmla="*/ 3729294 w 4716718"/>
              <a:gd name="connsiteY3" fmla="*/ 413159 h 1399948"/>
              <a:gd name="connsiteX4" fmla="*/ 3503869 w 4716718"/>
              <a:gd name="connsiteY4" fmla="*/ 775109 h 1399948"/>
              <a:gd name="connsiteX5" fmla="*/ 3195894 w 4716718"/>
              <a:gd name="connsiteY5" fmla="*/ 1130709 h 1399948"/>
              <a:gd name="connsiteX6" fmla="*/ 2887919 w 4716718"/>
              <a:gd name="connsiteY6" fmla="*/ 1152934 h 1399948"/>
              <a:gd name="connsiteX7" fmla="*/ 2364044 w 4716718"/>
              <a:gd name="connsiteY7" fmla="*/ 1076734 h 1399948"/>
              <a:gd name="connsiteX8" fmla="*/ 2135444 w 4716718"/>
              <a:gd name="connsiteY8" fmla="*/ 1127534 h 1399948"/>
              <a:gd name="connsiteX9" fmla="*/ 1602045 w 4716718"/>
              <a:gd name="connsiteY9" fmla="*/ 1184684 h 1399948"/>
              <a:gd name="connsiteX10" fmla="*/ 1100393 w 4716718"/>
              <a:gd name="connsiteY10" fmla="*/ 1391059 h 1399948"/>
              <a:gd name="connsiteX11" fmla="*/ 241299 w 4716718"/>
              <a:gd name="connsiteY11" fmla="*/ 1346527 h 1399948"/>
              <a:gd name="connsiteX12" fmla="*/ 0 w 4716718"/>
              <a:gd name="connsiteY12" fmla="*/ 1162377 h 1399948"/>
              <a:gd name="connsiteX0" fmla="*/ 4716718 w 4716718"/>
              <a:gd name="connsiteY0" fmla="*/ 409 h 1399948"/>
              <a:gd name="connsiteX1" fmla="*/ 4494469 w 4716718"/>
              <a:gd name="connsiteY1" fmla="*/ 57559 h 1399948"/>
              <a:gd name="connsiteX2" fmla="*/ 4196017 w 4716718"/>
              <a:gd name="connsiteY2" fmla="*/ 121058 h 1399948"/>
              <a:gd name="connsiteX3" fmla="*/ 3729294 w 4716718"/>
              <a:gd name="connsiteY3" fmla="*/ 413159 h 1399948"/>
              <a:gd name="connsiteX4" fmla="*/ 3503869 w 4716718"/>
              <a:gd name="connsiteY4" fmla="*/ 775109 h 1399948"/>
              <a:gd name="connsiteX5" fmla="*/ 3195894 w 4716718"/>
              <a:gd name="connsiteY5" fmla="*/ 1130709 h 1399948"/>
              <a:gd name="connsiteX6" fmla="*/ 2887919 w 4716718"/>
              <a:gd name="connsiteY6" fmla="*/ 1152934 h 1399948"/>
              <a:gd name="connsiteX7" fmla="*/ 2364044 w 4716718"/>
              <a:gd name="connsiteY7" fmla="*/ 1076734 h 1399948"/>
              <a:gd name="connsiteX8" fmla="*/ 2135444 w 4716718"/>
              <a:gd name="connsiteY8" fmla="*/ 1127534 h 1399948"/>
              <a:gd name="connsiteX9" fmla="*/ 1602045 w 4716718"/>
              <a:gd name="connsiteY9" fmla="*/ 1184684 h 1399948"/>
              <a:gd name="connsiteX10" fmla="*/ 1100393 w 4716718"/>
              <a:gd name="connsiteY10" fmla="*/ 1391059 h 1399948"/>
              <a:gd name="connsiteX11" fmla="*/ 241299 w 4716718"/>
              <a:gd name="connsiteY11" fmla="*/ 1346527 h 1399948"/>
              <a:gd name="connsiteX12" fmla="*/ 0 w 4716718"/>
              <a:gd name="connsiteY12" fmla="*/ 1162377 h 1399948"/>
              <a:gd name="connsiteX0" fmla="*/ 4716718 w 4716718"/>
              <a:gd name="connsiteY0" fmla="*/ 409 h 1515737"/>
              <a:gd name="connsiteX1" fmla="*/ 4494469 w 4716718"/>
              <a:gd name="connsiteY1" fmla="*/ 57559 h 1515737"/>
              <a:gd name="connsiteX2" fmla="*/ 4196017 w 4716718"/>
              <a:gd name="connsiteY2" fmla="*/ 121058 h 1515737"/>
              <a:gd name="connsiteX3" fmla="*/ 3729294 w 4716718"/>
              <a:gd name="connsiteY3" fmla="*/ 413159 h 1515737"/>
              <a:gd name="connsiteX4" fmla="*/ 3503869 w 4716718"/>
              <a:gd name="connsiteY4" fmla="*/ 775109 h 1515737"/>
              <a:gd name="connsiteX5" fmla="*/ 3195894 w 4716718"/>
              <a:gd name="connsiteY5" fmla="*/ 1130709 h 1515737"/>
              <a:gd name="connsiteX6" fmla="*/ 2887919 w 4716718"/>
              <a:gd name="connsiteY6" fmla="*/ 1152934 h 1515737"/>
              <a:gd name="connsiteX7" fmla="*/ 2364044 w 4716718"/>
              <a:gd name="connsiteY7" fmla="*/ 1076734 h 1515737"/>
              <a:gd name="connsiteX8" fmla="*/ 2135444 w 4716718"/>
              <a:gd name="connsiteY8" fmla="*/ 1127534 h 1515737"/>
              <a:gd name="connsiteX9" fmla="*/ 1602045 w 4716718"/>
              <a:gd name="connsiteY9" fmla="*/ 1184684 h 1515737"/>
              <a:gd name="connsiteX10" fmla="*/ 389193 w 4716718"/>
              <a:gd name="connsiteY10" fmla="*/ 1511709 h 1515737"/>
              <a:gd name="connsiteX11" fmla="*/ 241299 w 4716718"/>
              <a:gd name="connsiteY11" fmla="*/ 1346527 h 1515737"/>
              <a:gd name="connsiteX12" fmla="*/ 0 w 4716718"/>
              <a:gd name="connsiteY12" fmla="*/ 1162377 h 1515737"/>
              <a:gd name="connsiteX0" fmla="*/ 4716718 w 4716718"/>
              <a:gd name="connsiteY0" fmla="*/ 409 h 1628866"/>
              <a:gd name="connsiteX1" fmla="*/ 4494469 w 4716718"/>
              <a:gd name="connsiteY1" fmla="*/ 57559 h 1628866"/>
              <a:gd name="connsiteX2" fmla="*/ 4196017 w 4716718"/>
              <a:gd name="connsiteY2" fmla="*/ 121058 h 1628866"/>
              <a:gd name="connsiteX3" fmla="*/ 3729294 w 4716718"/>
              <a:gd name="connsiteY3" fmla="*/ 413159 h 1628866"/>
              <a:gd name="connsiteX4" fmla="*/ 3503869 w 4716718"/>
              <a:gd name="connsiteY4" fmla="*/ 775109 h 1628866"/>
              <a:gd name="connsiteX5" fmla="*/ 3195894 w 4716718"/>
              <a:gd name="connsiteY5" fmla="*/ 1130709 h 1628866"/>
              <a:gd name="connsiteX6" fmla="*/ 2887919 w 4716718"/>
              <a:gd name="connsiteY6" fmla="*/ 1152934 h 1628866"/>
              <a:gd name="connsiteX7" fmla="*/ 2364044 w 4716718"/>
              <a:gd name="connsiteY7" fmla="*/ 1076734 h 1628866"/>
              <a:gd name="connsiteX8" fmla="*/ 2135444 w 4716718"/>
              <a:gd name="connsiteY8" fmla="*/ 1127534 h 1628866"/>
              <a:gd name="connsiteX9" fmla="*/ 916245 w 4716718"/>
              <a:gd name="connsiteY9" fmla="*/ 1527584 h 1628866"/>
              <a:gd name="connsiteX10" fmla="*/ 389193 w 4716718"/>
              <a:gd name="connsiteY10" fmla="*/ 1511709 h 1628866"/>
              <a:gd name="connsiteX11" fmla="*/ 241299 w 4716718"/>
              <a:gd name="connsiteY11" fmla="*/ 1346527 h 1628866"/>
              <a:gd name="connsiteX12" fmla="*/ 0 w 4716718"/>
              <a:gd name="connsiteY12" fmla="*/ 1162377 h 1628866"/>
              <a:gd name="connsiteX0" fmla="*/ 4716718 w 4716718"/>
              <a:gd name="connsiteY0" fmla="*/ 409 h 1541356"/>
              <a:gd name="connsiteX1" fmla="*/ 4494469 w 4716718"/>
              <a:gd name="connsiteY1" fmla="*/ 57559 h 1541356"/>
              <a:gd name="connsiteX2" fmla="*/ 4196017 w 4716718"/>
              <a:gd name="connsiteY2" fmla="*/ 121058 h 1541356"/>
              <a:gd name="connsiteX3" fmla="*/ 3729294 w 4716718"/>
              <a:gd name="connsiteY3" fmla="*/ 413159 h 1541356"/>
              <a:gd name="connsiteX4" fmla="*/ 3503869 w 4716718"/>
              <a:gd name="connsiteY4" fmla="*/ 775109 h 1541356"/>
              <a:gd name="connsiteX5" fmla="*/ 3195894 w 4716718"/>
              <a:gd name="connsiteY5" fmla="*/ 1130709 h 1541356"/>
              <a:gd name="connsiteX6" fmla="*/ 2887919 w 4716718"/>
              <a:gd name="connsiteY6" fmla="*/ 1152934 h 1541356"/>
              <a:gd name="connsiteX7" fmla="*/ 2364044 w 4716718"/>
              <a:gd name="connsiteY7" fmla="*/ 1076734 h 1541356"/>
              <a:gd name="connsiteX8" fmla="*/ 2135444 w 4716718"/>
              <a:gd name="connsiteY8" fmla="*/ 1127534 h 1541356"/>
              <a:gd name="connsiteX9" fmla="*/ 916245 w 4716718"/>
              <a:gd name="connsiteY9" fmla="*/ 1527584 h 1541356"/>
              <a:gd name="connsiteX10" fmla="*/ 389193 w 4716718"/>
              <a:gd name="connsiteY10" fmla="*/ 1511709 h 1541356"/>
              <a:gd name="connsiteX11" fmla="*/ 241299 w 4716718"/>
              <a:gd name="connsiteY11" fmla="*/ 1346527 h 1541356"/>
              <a:gd name="connsiteX12" fmla="*/ 0 w 4716718"/>
              <a:gd name="connsiteY12" fmla="*/ 1162377 h 1541356"/>
              <a:gd name="connsiteX0" fmla="*/ 4716718 w 4716718"/>
              <a:gd name="connsiteY0" fmla="*/ 409 h 1566925"/>
              <a:gd name="connsiteX1" fmla="*/ 4494469 w 4716718"/>
              <a:gd name="connsiteY1" fmla="*/ 57559 h 1566925"/>
              <a:gd name="connsiteX2" fmla="*/ 4196017 w 4716718"/>
              <a:gd name="connsiteY2" fmla="*/ 121058 h 1566925"/>
              <a:gd name="connsiteX3" fmla="*/ 3729294 w 4716718"/>
              <a:gd name="connsiteY3" fmla="*/ 413159 h 1566925"/>
              <a:gd name="connsiteX4" fmla="*/ 3503869 w 4716718"/>
              <a:gd name="connsiteY4" fmla="*/ 775109 h 1566925"/>
              <a:gd name="connsiteX5" fmla="*/ 3195894 w 4716718"/>
              <a:gd name="connsiteY5" fmla="*/ 1130709 h 1566925"/>
              <a:gd name="connsiteX6" fmla="*/ 2887919 w 4716718"/>
              <a:gd name="connsiteY6" fmla="*/ 1152934 h 1566925"/>
              <a:gd name="connsiteX7" fmla="*/ 2364044 w 4716718"/>
              <a:gd name="connsiteY7" fmla="*/ 1076734 h 1566925"/>
              <a:gd name="connsiteX8" fmla="*/ 1309944 w 4716718"/>
              <a:gd name="connsiteY8" fmla="*/ 1527584 h 1566925"/>
              <a:gd name="connsiteX9" fmla="*/ 916245 w 4716718"/>
              <a:gd name="connsiteY9" fmla="*/ 1527584 h 1566925"/>
              <a:gd name="connsiteX10" fmla="*/ 389193 w 4716718"/>
              <a:gd name="connsiteY10" fmla="*/ 1511709 h 1566925"/>
              <a:gd name="connsiteX11" fmla="*/ 241299 w 4716718"/>
              <a:gd name="connsiteY11" fmla="*/ 1346527 h 1566925"/>
              <a:gd name="connsiteX12" fmla="*/ 0 w 4716718"/>
              <a:gd name="connsiteY12" fmla="*/ 1162377 h 1566925"/>
              <a:gd name="connsiteX0" fmla="*/ 4716718 w 4716718"/>
              <a:gd name="connsiteY0" fmla="*/ 409 h 1580839"/>
              <a:gd name="connsiteX1" fmla="*/ 4494469 w 4716718"/>
              <a:gd name="connsiteY1" fmla="*/ 57559 h 1580839"/>
              <a:gd name="connsiteX2" fmla="*/ 4196017 w 4716718"/>
              <a:gd name="connsiteY2" fmla="*/ 121058 h 1580839"/>
              <a:gd name="connsiteX3" fmla="*/ 3729294 w 4716718"/>
              <a:gd name="connsiteY3" fmla="*/ 413159 h 1580839"/>
              <a:gd name="connsiteX4" fmla="*/ 3503869 w 4716718"/>
              <a:gd name="connsiteY4" fmla="*/ 775109 h 1580839"/>
              <a:gd name="connsiteX5" fmla="*/ 3195894 w 4716718"/>
              <a:gd name="connsiteY5" fmla="*/ 1130709 h 1580839"/>
              <a:gd name="connsiteX6" fmla="*/ 2887919 w 4716718"/>
              <a:gd name="connsiteY6" fmla="*/ 1152934 h 1580839"/>
              <a:gd name="connsiteX7" fmla="*/ 2364044 w 4716718"/>
              <a:gd name="connsiteY7" fmla="*/ 1076734 h 1580839"/>
              <a:gd name="connsiteX8" fmla="*/ 1309944 w 4716718"/>
              <a:gd name="connsiteY8" fmla="*/ 1527584 h 1580839"/>
              <a:gd name="connsiteX9" fmla="*/ 916245 w 4716718"/>
              <a:gd name="connsiteY9" fmla="*/ 1527584 h 1580839"/>
              <a:gd name="connsiteX10" fmla="*/ 389193 w 4716718"/>
              <a:gd name="connsiteY10" fmla="*/ 1511709 h 1580839"/>
              <a:gd name="connsiteX11" fmla="*/ 241299 w 4716718"/>
              <a:gd name="connsiteY11" fmla="*/ 1346527 h 1580839"/>
              <a:gd name="connsiteX12" fmla="*/ 0 w 4716718"/>
              <a:gd name="connsiteY12" fmla="*/ 1162377 h 1580839"/>
              <a:gd name="connsiteX0" fmla="*/ 4716718 w 4716718"/>
              <a:gd name="connsiteY0" fmla="*/ 409 h 1747556"/>
              <a:gd name="connsiteX1" fmla="*/ 4494469 w 4716718"/>
              <a:gd name="connsiteY1" fmla="*/ 57559 h 1747556"/>
              <a:gd name="connsiteX2" fmla="*/ 4196017 w 4716718"/>
              <a:gd name="connsiteY2" fmla="*/ 121058 h 1747556"/>
              <a:gd name="connsiteX3" fmla="*/ 3729294 w 4716718"/>
              <a:gd name="connsiteY3" fmla="*/ 413159 h 1747556"/>
              <a:gd name="connsiteX4" fmla="*/ 3503869 w 4716718"/>
              <a:gd name="connsiteY4" fmla="*/ 775109 h 1747556"/>
              <a:gd name="connsiteX5" fmla="*/ 3195894 w 4716718"/>
              <a:gd name="connsiteY5" fmla="*/ 1130709 h 1747556"/>
              <a:gd name="connsiteX6" fmla="*/ 2887919 w 4716718"/>
              <a:gd name="connsiteY6" fmla="*/ 1152934 h 1747556"/>
              <a:gd name="connsiteX7" fmla="*/ 1449644 w 4716718"/>
              <a:gd name="connsiteY7" fmla="*/ 1737134 h 1747556"/>
              <a:gd name="connsiteX8" fmla="*/ 1309944 w 4716718"/>
              <a:gd name="connsiteY8" fmla="*/ 1527584 h 1747556"/>
              <a:gd name="connsiteX9" fmla="*/ 916245 w 4716718"/>
              <a:gd name="connsiteY9" fmla="*/ 1527584 h 1747556"/>
              <a:gd name="connsiteX10" fmla="*/ 389193 w 4716718"/>
              <a:gd name="connsiteY10" fmla="*/ 1511709 h 1747556"/>
              <a:gd name="connsiteX11" fmla="*/ 241299 w 4716718"/>
              <a:gd name="connsiteY11" fmla="*/ 1346527 h 1747556"/>
              <a:gd name="connsiteX12" fmla="*/ 0 w 4716718"/>
              <a:gd name="connsiteY12" fmla="*/ 1162377 h 1747556"/>
              <a:gd name="connsiteX0" fmla="*/ 4716718 w 4716718"/>
              <a:gd name="connsiteY0" fmla="*/ 409 h 1749832"/>
              <a:gd name="connsiteX1" fmla="*/ 4494469 w 4716718"/>
              <a:gd name="connsiteY1" fmla="*/ 57559 h 1749832"/>
              <a:gd name="connsiteX2" fmla="*/ 4196017 w 4716718"/>
              <a:gd name="connsiteY2" fmla="*/ 121058 h 1749832"/>
              <a:gd name="connsiteX3" fmla="*/ 3729294 w 4716718"/>
              <a:gd name="connsiteY3" fmla="*/ 413159 h 1749832"/>
              <a:gd name="connsiteX4" fmla="*/ 3503869 w 4716718"/>
              <a:gd name="connsiteY4" fmla="*/ 775109 h 1749832"/>
              <a:gd name="connsiteX5" fmla="*/ 3195894 w 4716718"/>
              <a:gd name="connsiteY5" fmla="*/ 1130709 h 1749832"/>
              <a:gd name="connsiteX6" fmla="*/ 2887919 w 4716718"/>
              <a:gd name="connsiteY6" fmla="*/ 1152934 h 1749832"/>
              <a:gd name="connsiteX7" fmla="*/ 1449644 w 4716718"/>
              <a:gd name="connsiteY7" fmla="*/ 1737134 h 1749832"/>
              <a:gd name="connsiteX8" fmla="*/ 1259144 w 4716718"/>
              <a:gd name="connsiteY8" fmla="*/ 1552984 h 1749832"/>
              <a:gd name="connsiteX9" fmla="*/ 916245 w 4716718"/>
              <a:gd name="connsiteY9" fmla="*/ 1527584 h 1749832"/>
              <a:gd name="connsiteX10" fmla="*/ 389193 w 4716718"/>
              <a:gd name="connsiteY10" fmla="*/ 1511709 h 1749832"/>
              <a:gd name="connsiteX11" fmla="*/ 241299 w 4716718"/>
              <a:gd name="connsiteY11" fmla="*/ 1346527 h 1749832"/>
              <a:gd name="connsiteX12" fmla="*/ 0 w 4716718"/>
              <a:gd name="connsiteY12" fmla="*/ 1162377 h 1749832"/>
              <a:gd name="connsiteX0" fmla="*/ 4716718 w 4716718"/>
              <a:gd name="connsiteY0" fmla="*/ 409 h 1749016"/>
              <a:gd name="connsiteX1" fmla="*/ 4494469 w 4716718"/>
              <a:gd name="connsiteY1" fmla="*/ 57559 h 1749016"/>
              <a:gd name="connsiteX2" fmla="*/ 4196017 w 4716718"/>
              <a:gd name="connsiteY2" fmla="*/ 121058 h 1749016"/>
              <a:gd name="connsiteX3" fmla="*/ 3729294 w 4716718"/>
              <a:gd name="connsiteY3" fmla="*/ 413159 h 1749016"/>
              <a:gd name="connsiteX4" fmla="*/ 3503869 w 4716718"/>
              <a:gd name="connsiteY4" fmla="*/ 775109 h 1749016"/>
              <a:gd name="connsiteX5" fmla="*/ 3195894 w 4716718"/>
              <a:gd name="connsiteY5" fmla="*/ 1130709 h 1749016"/>
              <a:gd name="connsiteX6" fmla="*/ 2887919 w 4716718"/>
              <a:gd name="connsiteY6" fmla="*/ 1152934 h 1749016"/>
              <a:gd name="connsiteX7" fmla="*/ 1449644 w 4716718"/>
              <a:gd name="connsiteY7" fmla="*/ 1737134 h 1749016"/>
              <a:gd name="connsiteX8" fmla="*/ 1259144 w 4716718"/>
              <a:gd name="connsiteY8" fmla="*/ 1552984 h 1749016"/>
              <a:gd name="connsiteX9" fmla="*/ 916245 w 4716718"/>
              <a:gd name="connsiteY9" fmla="*/ 1527584 h 1749016"/>
              <a:gd name="connsiteX10" fmla="*/ 389193 w 4716718"/>
              <a:gd name="connsiteY10" fmla="*/ 1511709 h 1749016"/>
              <a:gd name="connsiteX11" fmla="*/ 241299 w 4716718"/>
              <a:gd name="connsiteY11" fmla="*/ 1346527 h 1749016"/>
              <a:gd name="connsiteX12" fmla="*/ 0 w 4716718"/>
              <a:gd name="connsiteY12" fmla="*/ 1162377 h 1749016"/>
              <a:gd name="connsiteX0" fmla="*/ 4716718 w 4716718"/>
              <a:gd name="connsiteY0" fmla="*/ 409 h 1861182"/>
              <a:gd name="connsiteX1" fmla="*/ 4494469 w 4716718"/>
              <a:gd name="connsiteY1" fmla="*/ 57559 h 1861182"/>
              <a:gd name="connsiteX2" fmla="*/ 4196017 w 4716718"/>
              <a:gd name="connsiteY2" fmla="*/ 121058 h 1861182"/>
              <a:gd name="connsiteX3" fmla="*/ 3729294 w 4716718"/>
              <a:gd name="connsiteY3" fmla="*/ 413159 h 1861182"/>
              <a:gd name="connsiteX4" fmla="*/ 3503869 w 4716718"/>
              <a:gd name="connsiteY4" fmla="*/ 775109 h 1861182"/>
              <a:gd name="connsiteX5" fmla="*/ 3195894 w 4716718"/>
              <a:gd name="connsiteY5" fmla="*/ 1130709 h 1861182"/>
              <a:gd name="connsiteX6" fmla="*/ 1738569 w 4716718"/>
              <a:gd name="connsiteY6" fmla="*/ 1826034 h 1861182"/>
              <a:gd name="connsiteX7" fmla="*/ 1449644 w 4716718"/>
              <a:gd name="connsiteY7" fmla="*/ 1737134 h 1861182"/>
              <a:gd name="connsiteX8" fmla="*/ 1259144 w 4716718"/>
              <a:gd name="connsiteY8" fmla="*/ 1552984 h 1861182"/>
              <a:gd name="connsiteX9" fmla="*/ 916245 w 4716718"/>
              <a:gd name="connsiteY9" fmla="*/ 1527584 h 1861182"/>
              <a:gd name="connsiteX10" fmla="*/ 389193 w 4716718"/>
              <a:gd name="connsiteY10" fmla="*/ 1511709 h 1861182"/>
              <a:gd name="connsiteX11" fmla="*/ 241299 w 4716718"/>
              <a:gd name="connsiteY11" fmla="*/ 1346527 h 1861182"/>
              <a:gd name="connsiteX12" fmla="*/ 0 w 4716718"/>
              <a:gd name="connsiteY12" fmla="*/ 1162377 h 1861182"/>
              <a:gd name="connsiteX0" fmla="*/ 4716718 w 4716718"/>
              <a:gd name="connsiteY0" fmla="*/ 409 h 1830913"/>
              <a:gd name="connsiteX1" fmla="*/ 4494469 w 4716718"/>
              <a:gd name="connsiteY1" fmla="*/ 57559 h 1830913"/>
              <a:gd name="connsiteX2" fmla="*/ 4196017 w 4716718"/>
              <a:gd name="connsiteY2" fmla="*/ 121058 h 1830913"/>
              <a:gd name="connsiteX3" fmla="*/ 3729294 w 4716718"/>
              <a:gd name="connsiteY3" fmla="*/ 413159 h 1830913"/>
              <a:gd name="connsiteX4" fmla="*/ 3503869 w 4716718"/>
              <a:gd name="connsiteY4" fmla="*/ 775109 h 1830913"/>
              <a:gd name="connsiteX5" fmla="*/ 3195894 w 4716718"/>
              <a:gd name="connsiteY5" fmla="*/ 1130709 h 1830913"/>
              <a:gd name="connsiteX6" fmla="*/ 1738569 w 4716718"/>
              <a:gd name="connsiteY6" fmla="*/ 1826034 h 1830913"/>
              <a:gd name="connsiteX7" fmla="*/ 1449644 w 4716718"/>
              <a:gd name="connsiteY7" fmla="*/ 1737134 h 1830913"/>
              <a:gd name="connsiteX8" fmla="*/ 1259144 w 4716718"/>
              <a:gd name="connsiteY8" fmla="*/ 1552984 h 1830913"/>
              <a:gd name="connsiteX9" fmla="*/ 916245 w 4716718"/>
              <a:gd name="connsiteY9" fmla="*/ 1527584 h 1830913"/>
              <a:gd name="connsiteX10" fmla="*/ 389193 w 4716718"/>
              <a:gd name="connsiteY10" fmla="*/ 1511709 h 1830913"/>
              <a:gd name="connsiteX11" fmla="*/ 241299 w 4716718"/>
              <a:gd name="connsiteY11" fmla="*/ 1346527 h 1830913"/>
              <a:gd name="connsiteX12" fmla="*/ 0 w 4716718"/>
              <a:gd name="connsiteY12" fmla="*/ 1162377 h 1830913"/>
              <a:gd name="connsiteX0" fmla="*/ 4716718 w 4716718"/>
              <a:gd name="connsiteY0" fmla="*/ 409 h 1837282"/>
              <a:gd name="connsiteX1" fmla="*/ 4494469 w 4716718"/>
              <a:gd name="connsiteY1" fmla="*/ 57559 h 1837282"/>
              <a:gd name="connsiteX2" fmla="*/ 4196017 w 4716718"/>
              <a:gd name="connsiteY2" fmla="*/ 121058 h 1837282"/>
              <a:gd name="connsiteX3" fmla="*/ 3729294 w 4716718"/>
              <a:gd name="connsiteY3" fmla="*/ 413159 h 1837282"/>
              <a:gd name="connsiteX4" fmla="*/ 3503869 w 4716718"/>
              <a:gd name="connsiteY4" fmla="*/ 775109 h 1837282"/>
              <a:gd name="connsiteX5" fmla="*/ 3195894 w 4716718"/>
              <a:gd name="connsiteY5" fmla="*/ 1130709 h 1837282"/>
              <a:gd name="connsiteX6" fmla="*/ 1738569 w 4716718"/>
              <a:gd name="connsiteY6" fmla="*/ 1826034 h 1837282"/>
              <a:gd name="connsiteX7" fmla="*/ 1449644 w 4716718"/>
              <a:gd name="connsiteY7" fmla="*/ 1737134 h 1837282"/>
              <a:gd name="connsiteX8" fmla="*/ 1259144 w 4716718"/>
              <a:gd name="connsiteY8" fmla="*/ 1552984 h 1837282"/>
              <a:gd name="connsiteX9" fmla="*/ 916245 w 4716718"/>
              <a:gd name="connsiteY9" fmla="*/ 1527584 h 1837282"/>
              <a:gd name="connsiteX10" fmla="*/ 389193 w 4716718"/>
              <a:gd name="connsiteY10" fmla="*/ 1511709 h 1837282"/>
              <a:gd name="connsiteX11" fmla="*/ 241299 w 4716718"/>
              <a:gd name="connsiteY11" fmla="*/ 1346527 h 1837282"/>
              <a:gd name="connsiteX12" fmla="*/ 0 w 4716718"/>
              <a:gd name="connsiteY12" fmla="*/ 1162377 h 1837282"/>
              <a:gd name="connsiteX0" fmla="*/ 4716718 w 4716718"/>
              <a:gd name="connsiteY0" fmla="*/ 409 h 2048649"/>
              <a:gd name="connsiteX1" fmla="*/ 4494469 w 4716718"/>
              <a:gd name="connsiteY1" fmla="*/ 57559 h 2048649"/>
              <a:gd name="connsiteX2" fmla="*/ 4196017 w 4716718"/>
              <a:gd name="connsiteY2" fmla="*/ 121058 h 2048649"/>
              <a:gd name="connsiteX3" fmla="*/ 3729294 w 4716718"/>
              <a:gd name="connsiteY3" fmla="*/ 413159 h 2048649"/>
              <a:gd name="connsiteX4" fmla="*/ 3503869 w 4716718"/>
              <a:gd name="connsiteY4" fmla="*/ 775109 h 2048649"/>
              <a:gd name="connsiteX5" fmla="*/ 1887794 w 4716718"/>
              <a:gd name="connsiteY5" fmla="*/ 1994309 h 2048649"/>
              <a:gd name="connsiteX6" fmla="*/ 1738569 w 4716718"/>
              <a:gd name="connsiteY6" fmla="*/ 1826034 h 2048649"/>
              <a:gd name="connsiteX7" fmla="*/ 1449644 w 4716718"/>
              <a:gd name="connsiteY7" fmla="*/ 1737134 h 2048649"/>
              <a:gd name="connsiteX8" fmla="*/ 1259144 w 4716718"/>
              <a:gd name="connsiteY8" fmla="*/ 1552984 h 2048649"/>
              <a:gd name="connsiteX9" fmla="*/ 916245 w 4716718"/>
              <a:gd name="connsiteY9" fmla="*/ 1527584 h 2048649"/>
              <a:gd name="connsiteX10" fmla="*/ 389193 w 4716718"/>
              <a:gd name="connsiteY10" fmla="*/ 1511709 h 2048649"/>
              <a:gd name="connsiteX11" fmla="*/ 241299 w 4716718"/>
              <a:gd name="connsiteY11" fmla="*/ 1346527 h 2048649"/>
              <a:gd name="connsiteX12" fmla="*/ 0 w 4716718"/>
              <a:gd name="connsiteY12" fmla="*/ 1162377 h 2048649"/>
              <a:gd name="connsiteX0" fmla="*/ 4716718 w 4716718"/>
              <a:gd name="connsiteY0" fmla="*/ 409 h 1996170"/>
              <a:gd name="connsiteX1" fmla="*/ 4494469 w 4716718"/>
              <a:gd name="connsiteY1" fmla="*/ 57559 h 1996170"/>
              <a:gd name="connsiteX2" fmla="*/ 4196017 w 4716718"/>
              <a:gd name="connsiteY2" fmla="*/ 121058 h 1996170"/>
              <a:gd name="connsiteX3" fmla="*/ 3729294 w 4716718"/>
              <a:gd name="connsiteY3" fmla="*/ 413159 h 1996170"/>
              <a:gd name="connsiteX4" fmla="*/ 3503869 w 4716718"/>
              <a:gd name="connsiteY4" fmla="*/ 775109 h 1996170"/>
              <a:gd name="connsiteX5" fmla="*/ 1887794 w 4716718"/>
              <a:gd name="connsiteY5" fmla="*/ 1994309 h 1996170"/>
              <a:gd name="connsiteX6" fmla="*/ 1738569 w 4716718"/>
              <a:gd name="connsiteY6" fmla="*/ 1826034 h 1996170"/>
              <a:gd name="connsiteX7" fmla="*/ 1449644 w 4716718"/>
              <a:gd name="connsiteY7" fmla="*/ 1737134 h 1996170"/>
              <a:gd name="connsiteX8" fmla="*/ 1259144 w 4716718"/>
              <a:gd name="connsiteY8" fmla="*/ 1552984 h 1996170"/>
              <a:gd name="connsiteX9" fmla="*/ 916245 w 4716718"/>
              <a:gd name="connsiteY9" fmla="*/ 1527584 h 1996170"/>
              <a:gd name="connsiteX10" fmla="*/ 389193 w 4716718"/>
              <a:gd name="connsiteY10" fmla="*/ 1511709 h 1996170"/>
              <a:gd name="connsiteX11" fmla="*/ 241299 w 4716718"/>
              <a:gd name="connsiteY11" fmla="*/ 1346527 h 1996170"/>
              <a:gd name="connsiteX12" fmla="*/ 0 w 4716718"/>
              <a:gd name="connsiteY12" fmla="*/ 1162377 h 1996170"/>
              <a:gd name="connsiteX0" fmla="*/ 4716718 w 4716718"/>
              <a:gd name="connsiteY0" fmla="*/ 409 h 2076260"/>
              <a:gd name="connsiteX1" fmla="*/ 4494469 w 4716718"/>
              <a:gd name="connsiteY1" fmla="*/ 57559 h 2076260"/>
              <a:gd name="connsiteX2" fmla="*/ 4196017 w 4716718"/>
              <a:gd name="connsiteY2" fmla="*/ 121058 h 2076260"/>
              <a:gd name="connsiteX3" fmla="*/ 3729294 w 4716718"/>
              <a:gd name="connsiteY3" fmla="*/ 413159 h 2076260"/>
              <a:gd name="connsiteX4" fmla="*/ 2125919 w 4716718"/>
              <a:gd name="connsiteY4" fmla="*/ 2000659 h 2076260"/>
              <a:gd name="connsiteX5" fmla="*/ 1887794 w 4716718"/>
              <a:gd name="connsiteY5" fmla="*/ 1994309 h 2076260"/>
              <a:gd name="connsiteX6" fmla="*/ 1738569 w 4716718"/>
              <a:gd name="connsiteY6" fmla="*/ 1826034 h 2076260"/>
              <a:gd name="connsiteX7" fmla="*/ 1449644 w 4716718"/>
              <a:gd name="connsiteY7" fmla="*/ 1737134 h 2076260"/>
              <a:gd name="connsiteX8" fmla="*/ 1259144 w 4716718"/>
              <a:gd name="connsiteY8" fmla="*/ 1552984 h 2076260"/>
              <a:gd name="connsiteX9" fmla="*/ 916245 w 4716718"/>
              <a:gd name="connsiteY9" fmla="*/ 1527584 h 2076260"/>
              <a:gd name="connsiteX10" fmla="*/ 389193 w 4716718"/>
              <a:gd name="connsiteY10" fmla="*/ 1511709 h 2076260"/>
              <a:gd name="connsiteX11" fmla="*/ 241299 w 4716718"/>
              <a:gd name="connsiteY11" fmla="*/ 1346527 h 2076260"/>
              <a:gd name="connsiteX12" fmla="*/ 0 w 4716718"/>
              <a:gd name="connsiteY12" fmla="*/ 1162377 h 2076260"/>
              <a:gd name="connsiteX0" fmla="*/ 4716718 w 4716718"/>
              <a:gd name="connsiteY0" fmla="*/ 409 h 2004007"/>
              <a:gd name="connsiteX1" fmla="*/ 4494469 w 4716718"/>
              <a:gd name="connsiteY1" fmla="*/ 57559 h 2004007"/>
              <a:gd name="connsiteX2" fmla="*/ 4196017 w 4716718"/>
              <a:gd name="connsiteY2" fmla="*/ 121058 h 2004007"/>
              <a:gd name="connsiteX3" fmla="*/ 3729294 w 4716718"/>
              <a:gd name="connsiteY3" fmla="*/ 413159 h 2004007"/>
              <a:gd name="connsiteX4" fmla="*/ 2125919 w 4716718"/>
              <a:gd name="connsiteY4" fmla="*/ 2000659 h 2004007"/>
              <a:gd name="connsiteX5" fmla="*/ 1887794 w 4716718"/>
              <a:gd name="connsiteY5" fmla="*/ 1994309 h 2004007"/>
              <a:gd name="connsiteX6" fmla="*/ 1738569 w 4716718"/>
              <a:gd name="connsiteY6" fmla="*/ 1826034 h 2004007"/>
              <a:gd name="connsiteX7" fmla="*/ 1449644 w 4716718"/>
              <a:gd name="connsiteY7" fmla="*/ 1737134 h 2004007"/>
              <a:gd name="connsiteX8" fmla="*/ 1259144 w 4716718"/>
              <a:gd name="connsiteY8" fmla="*/ 1552984 h 2004007"/>
              <a:gd name="connsiteX9" fmla="*/ 916245 w 4716718"/>
              <a:gd name="connsiteY9" fmla="*/ 1527584 h 2004007"/>
              <a:gd name="connsiteX10" fmla="*/ 389193 w 4716718"/>
              <a:gd name="connsiteY10" fmla="*/ 1511709 h 2004007"/>
              <a:gd name="connsiteX11" fmla="*/ 241299 w 4716718"/>
              <a:gd name="connsiteY11" fmla="*/ 1346527 h 2004007"/>
              <a:gd name="connsiteX12" fmla="*/ 0 w 4716718"/>
              <a:gd name="connsiteY12" fmla="*/ 1162377 h 2004007"/>
              <a:gd name="connsiteX0" fmla="*/ 4716718 w 4716718"/>
              <a:gd name="connsiteY0" fmla="*/ 409 h 2270723"/>
              <a:gd name="connsiteX1" fmla="*/ 4494469 w 4716718"/>
              <a:gd name="connsiteY1" fmla="*/ 57559 h 2270723"/>
              <a:gd name="connsiteX2" fmla="*/ 4196017 w 4716718"/>
              <a:gd name="connsiteY2" fmla="*/ 121058 h 2270723"/>
              <a:gd name="connsiteX3" fmla="*/ 2262444 w 4716718"/>
              <a:gd name="connsiteY3" fmla="*/ 2184809 h 2270723"/>
              <a:gd name="connsiteX4" fmla="*/ 2125919 w 4716718"/>
              <a:gd name="connsiteY4" fmla="*/ 2000659 h 2270723"/>
              <a:gd name="connsiteX5" fmla="*/ 1887794 w 4716718"/>
              <a:gd name="connsiteY5" fmla="*/ 1994309 h 2270723"/>
              <a:gd name="connsiteX6" fmla="*/ 1738569 w 4716718"/>
              <a:gd name="connsiteY6" fmla="*/ 1826034 h 2270723"/>
              <a:gd name="connsiteX7" fmla="*/ 1449644 w 4716718"/>
              <a:gd name="connsiteY7" fmla="*/ 1737134 h 2270723"/>
              <a:gd name="connsiteX8" fmla="*/ 1259144 w 4716718"/>
              <a:gd name="connsiteY8" fmla="*/ 1552984 h 2270723"/>
              <a:gd name="connsiteX9" fmla="*/ 916245 w 4716718"/>
              <a:gd name="connsiteY9" fmla="*/ 1527584 h 2270723"/>
              <a:gd name="connsiteX10" fmla="*/ 389193 w 4716718"/>
              <a:gd name="connsiteY10" fmla="*/ 1511709 h 2270723"/>
              <a:gd name="connsiteX11" fmla="*/ 241299 w 4716718"/>
              <a:gd name="connsiteY11" fmla="*/ 1346527 h 2270723"/>
              <a:gd name="connsiteX12" fmla="*/ 0 w 4716718"/>
              <a:gd name="connsiteY12" fmla="*/ 1162377 h 2270723"/>
              <a:gd name="connsiteX0" fmla="*/ 4716718 w 4716718"/>
              <a:gd name="connsiteY0" fmla="*/ 409 h 2199029"/>
              <a:gd name="connsiteX1" fmla="*/ 4494469 w 4716718"/>
              <a:gd name="connsiteY1" fmla="*/ 57559 h 2199029"/>
              <a:gd name="connsiteX2" fmla="*/ 4196017 w 4716718"/>
              <a:gd name="connsiteY2" fmla="*/ 121058 h 2199029"/>
              <a:gd name="connsiteX3" fmla="*/ 2262444 w 4716718"/>
              <a:gd name="connsiteY3" fmla="*/ 2184809 h 2199029"/>
              <a:gd name="connsiteX4" fmla="*/ 2125919 w 4716718"/>
              <a:gd name="connsiteY4" fmla="*/ 2000659 h 2199029"/>
              <a:gd name="connsiteX5" fmla="*/ 1887794 w 4716718"/>
              <a:gd name="connsiteY5" fmla="*/ 1994309 h 2199029"/>
              <a:gd name="connsiteX6" fmla="*/ 1738569 w 4716718"/>
              <a:gd name="connsiteY6" fmla="*/ 1826034 h 2199029"/>
              <a:gd name="connsiteX7" fmla="*/ 1449644 w 4716718"/>
              <a:gd name="connsiteY7" fmla="*/ 1737134 h 2199029"/>
              <a:gd name="connsiteX8" fmla="*/ 1259144 w 4716718"/>
              <a:gd name="connsiteY8" fmla="*/ 1552984 h 2199029"/>
              <a:gd name="connsiteX9" fmla="*/ 916245 w 4716718"/>
              <a:gd name="connsiteY9" fmla="*/ 1527584 h 2199029"/>
              <a:gd name="connsiteX10" fmla="*/ 389193 w 4716718"/>
              <a:gd name="connsiteY10" fmla="*/ 1511709 h 2199029"/>
              <a:gd name="connsiteX11" fmla="*/ 241299 w 4716718"/>
              <a:gd name="connsiteY11" fmla="*/ 1346527 h 2199029"/>
              <a:gd name="connsiteX12" fmla="*/ 0 w 4716718"/>
              <a:gd name="connsiteY12" fmla="*/ 1162377 h 2199029"/>
              <a:gd name="connsiteX0" fmla="*/ 4716718 w 4716718"/>
              <a:gd name="connsiteY0" fmla="*/ 409 h 2185701"/>
              <a:gd name="connsiteX1" fmla="*/ 4494469 w 4716718"/>
              <a:gd name="connsiteY1" fmla="*/ 57559 h 2185701"/>
              <a:gd name="connsiteX2" fmla="*/ 4196017 w 4716718"/>
              <a:gd name="connsiteY2" fmla="*/ 121058 h 2185701"/>
              <a:gd name="connsiteX3" fmla="*/ 2262444 w 4716718"/>
              <a:gd name="connsiteY3" fmla="*/ 2184809 h 2185701"/>
              <a:gd name="connsiteX4" fmla="*/ 2125919 w 4716718"/>
              <a:gd name="connsiteY4" fmla="*/ 2000659 h 2185701"/>
              <a:gd name="connsiteX5" fmla="*/ 1887794 w 4716718"/>
              <a:gd name="connsiteY5" fmla="*/ 1994309 h 2185701"/>
              <a:gd name="connsiteX6" fmla="*/ 1738569 w 4716718"/>
              <a:gd name="connsiteY6" fmla="*/ 1826034 h 2185701"/>
              <a:gd name="connsiteX7" fmla="*/ 1449644 w 4716718"/>
              <a:gd name="connsiteY7" fmla="*/ 1737134 h 2185701"/>
              <a:gd name="connsiteX8" fmla="*/ 1259144 w 4716718"/>
              <a:gd name="connsiteY8" fmla="*/ 1552984 h 2185701"/>
              <a:gd name="connsiteX9" fmla="*/ 916245 w 4716718"/>
              <a:gd name="connsiteY9" fmla="*/ 1527584 h 2185701"/>
              <a:gd name="connsiteX10" fmla="*/ 389193 w 4716718"/>
              <a:gd name="connsiteY10" fmla="*/ 1511709 h 2185701"/>
              <a:gd name="connsiteX11" fmla="*/ 241299 w 4716718"/>
              <a:gd name="connsiteY11" fmla="*/ 1346527 h 2185701"/>
              <a:gd name="connsiteX12" fmla="*/ 0 w 4716718"/>
              <a:gd name="connsiteY12" fmla="*/ 1162377 h 2185701"/>
              <a:gd name="connsiteX0" fmla="*/ 4716718 w 4716718"/>
              <a:gd name="connsiteY0" fmla="*/ 409 h 2273932"/>
              <a:gd name="connsiteX1" fmla="*/ 4494469 w 4716718"/>
              <a:gd name="connsiteY1" fmla="*/ 57559 h 2273932"/>
              <a:gd name="connsiteX2" fmla="*/ 4196017 w 4716718"/>
              <a:gd name="connsiteY2" fmla="*/ 121058 h 2273932"/>
              <a:gd name="connsiteX3" fmla="*/ 2262444 w 4716718"/>
              <a:gd name="connsiteY3" fmla="*/ 2184809 h 2273932"/>
              <a:gd name="connsiteX4" fmla="*/ 2113219 w 4716718"/>
              <a:gd name="connsiteY4" fmla="*/ 2019709 h 2273932"/>
              <a:gd name="connsiteX5" fmla="*/ 1887794 w 4716718"/>
              <a:gd name="connsiteY5" fmla="*/ 1994309 h 2273932"/>
              <a:gd name="connsiteX6" fmla="*/ 1738569 w 4716718"/>
              <a:gd name="connsiteY6" fmla="*/ 1826034 h 2273932"/>
              <a:gd name="connsiteX7" fmla="*/ 1449644 w 4716718"/>
              <a:gd name="connsiteY7" fmla="*/ 1737134 h 2273932"/>
              <a:gd name="connsiteX8" fmla="*/ 1259144 w 4716718"/>
              <a:gd name="connsiteY8" fmla="*/ 1552984 h 2273932"/>
              <a:gd name="connsiteX9" fmla="*/ 916245 w 4716718"/>
              <a:gd name="connsiteY9" fmla="*/ 1527584 h 2273932"/>
              <a:gd name="connsiteX10" fmla="*/ 389193 w 4716718"/>
              <a:gd name="connsiteY10" fmla="*/ 1511709 h 2273932"/>
              <a:gd name="connsiteX11" fmla="*/ 241299 w 4716718"/>
              <a:gd name="connsiteY11" fmla="*/ 1346527 h 2273932"/>
              <a:gd name="connsiteX12" fmla="*/ 0 w 4716718"/>
              <a:gd name="connsiteY12" fmla="*/ 1162377 h 2273932"/>
              <a:gd name="connsiteX0" fmla="*/ 4716718 w 4716718"/>
              <a:gd name="connsiteY0" fmla="*/ 409 h 2285291"/>
              <a:gd name="connsiteX1" fmla="*/ 4494469 w 4716718"/>
              <a:gd name="connsiteY1" fmla="*/ 57559 h 2285291"/>
              <a:gd name="connsiteX2" fmla="*/ 4196017 w 4716718"/>
              <a:gd name="connsiteY2" fmla="*/ 121058 h 2285291"/>
              <a:gd name="connsiteX3" fmla="*/ 2364044 w 4716718"/>
              <a:gd name="connsiteY3" fmla="*/ 2197509 h 2285291"/>
              <a:gd name="connsiteX4" fmla="*/ 2113219 w 4716718"/>
              <a:gd name="connsiteY4" fmla="*/ 2019709 h 2285291"/>
              <a:gd name="connsiteX5" fmla="*/ 1887794 w 4716718"/>
              <a:gd name="connsiteY5" fmla="*/ 1994309 h 2285291"/>
              <a:gd name="connsiteX6" fmla="*/ 1738569 w 4716718"/>
              <a:gd name="connsiteY6" fmla="*/ 1826034 h 2285291"/>
              <a:gd name="connsiteX7" fmla="*/ 1449644 w 4716718"/>
              <a:gd name="connsiteY7" fmla="*/ 1737134 h 2285291"/>
              <a:gd name="connsiteX8" fmla="*/ 1259144 w 4716718"/>
              <a:gd name="connsiteY8" fmla="*/ 1552984 h 2285291"/>
              <a:gd name="connsiteX9" fmla="*/ 916245 w 4716718"/>
              <a:gd name="connsiteY9" fmla="*/ 1527584 h 2285291"/>
              <a:gd name="connsiteX10" fmla="*/ 389193 w 4716718"/>
              <a:gd name="connsiteY10" fmla="*/ 1511709 h 2285291"/>
              <a:gd name="connsiteX11" fmla="*/ 241299 w 4716718"/>
              <a:gd name="connsiteY11" fmla="*/ 1346527 h 2285291"/>
              <a:gd name="connsiteX12" fmla="*/ 0 w 4716718"/>
              <a:gd name="connsiteY12" fmla="*/ 1162377 h 2285291"/>
              <a:gd name="connsiteX0" fmla="*/ 4716718 w 4716718"/>
              <a:gd name="connsiteY0" fmla="*/ 409 h 2230982"/>
              <a:gd name="connsiteX1" fmla="*/ 4494469 w 4716718"/>
              <a:gd name="connsiteY1" fmla="*/ 57559 h 2230982"/>
              <a:gd name="connsiteX2" fmla="*/ 4196017 w 4716718"/>
              <a:gd name="connsiteY2" fmla="*/ 121058 h 2230982"/>
              <a:gd name="connsiteX3" fmla="*/ 2364044 w 4716718"/>
              <a:gd name="connsiteY3" fmla="*/ 2197509 h 2230982"/>
              <a:gd name="connsiteX4" fmla="*/ 2113219 w 4716718"/>
              <a:gd name="connsiteY4" fmla="*/ 2019709 h 2230982"/>
              <a:gd name="connsiteX5" fmla="*/ 1887794 w 4716718"/>
              <a:gd name="connsiteY5" fmla="*/ 1994309 h 2230982"/>
              <a:gd name="connsiteX6" fmla="*/ 1738569 w 4716718"/>
              <a:gd name="connsiteY6" fmla="*/ 1826034 h 2230982"/>
              <a:gd name="connsiteX7" fmla="*/ 1449644 w 4716718"/>
              <a:gd name="connsiteY7" fmla="*/ 1737134 h 2230982"/>
              <a:gd name="connsiteX8" fmla="*/ 1259144 w 4716718"/>
              <a:gd name="connsiteY8" fmla="*/ 1552984 h 2230982"/>
              <a:gd name="connsiteX9" fmla="*/ 916245 w 4716718"/>
              <a:gd name="connsiteY9" fmla="*/ 1527584 h 2230982"/>
              <a:gd name="connsiteX10" fmla="*/ 389193 w 4716718"/>
              <a:gd name="connsiteY10" fmla="*/ 1511709 h 2230982"/>
              <a:gd name="connsiteX11" fmla="*/ 241299 w 4716718"/>
              <a:gd name="connsiteY11" fmla="*/ 1346527 h 2230982"/>
              <a:gd name="connsiteX12" fmla="*/ 0 w 4716718"/>
              <a:gd name="connsiteY12" fmla="*/ 1162377 h 2230982"/>
              <a:gd name="connsiteX0" fmla="*/ 4716718 w 4716718"/>
              <a:gd name="connsiteY0" fmla="*/ 409 h 2283185"/>
              <a:gd name="connsiteX1" fmla="*/ 4494469 w 4716718"/>
              <a:gd name="connsiteY1" fmla="*/ 57559 h 2283185"/>
              <a:gd name="connsiteX2" fmla="*/ 4196017 w 4716718"/>
              <a:gd name="connsiteY2" fmla="*/ 121058 h 2283185"/>
              <a:gd name="connsiteX3" fmla="*/ 2364044 w 4716718"/>
              <a:gd name="connsiteY3" fmla="*/ 2197509 h 2283185"/>
              <a:gd name="connsiteX4" fmla="*/ 2100519 w 4716718"/>
              <a:gd name="connsiteY4" fmla="*/ 2007009 h 2283185"/>
              <a:gd name="connsiteX5" fmla="*/ 1887794 w 4716718"/>
              <a:gd name="connsiteY5" fmla="*/ 1994309 h 2283185"/>
              <a:gd name="connsiteX6" fmla="*/ 1738569 w 4716718"/>
              <a:gd name="connsiteY6" fmla="*/ 1826034 h 2283185"/>
              <a:gd name="connsiteX7" fmla="*/ 1449644 w 4716718"/>
              <a:gd name="connsiteY7" fmla="*/ 1737134 h 2283185"/>
              <a:gd name="connsiteX8" fmla="*/ 1259144 w 4716718"/>
              <a:gd name="connsiteY8" fmla="*/ 1552984 h 2283185"/>
              <a:gd name="connsiteX9" fmla="*/ 916245 w 4716718"/>
              <a:gd name="connsiteY9" fmla="*/ 1527584 h 2283185"/>
              <a:gd name="connsiteX10" fmla="*/ 389193 w 4716718"/>
              <a:gd name="connsiteY10" fmla="*/ 1511709 h 2283185"/>
              <a:gd name="connsiteX11" fmla="*/ 241299 w 4716718"/>
              <a:gd name="connsiteY11" fmla="*/ 1346527 h 2283185"/>
              <a:gd name="connsiteX12" fmla="*/ 0 w 4716718"/>
              <a:gd name="connsiteY12" fmla="*/ 1162377 h 2283185"/>
              <a:gd name="connsiteX0" fmla="*/ 4716718 w 4716718"/>
              <a:gd name="connsiteY0" fmla="*/ 409 h 2269171"/>
              <a:gd name="connsiteX1" fmla="*/ 4494469 w 4716718"/>
              <a:gd name="connsiteY1" fmla="*/ 57559 h 2269171"/>
              <a:gd name="connsiteX2" fmla="*/ 2849817 w 4716718"/>
              <a:gd name="connsiteY2" fmla="*/ 2241958 h 2269171"/>
              <a:gd name="connsiteX3" fmla="*/ 2364044 w 4716718"/>
              <a:gd name="connsiteY3" fmla="*/ 2197509 h 2269171"/>
              <a:gd name="connsiteX4" fmla="*/ 2100519 w 4716718"/>
              <a:gd name="connsiteY4" fmla="*/ 2007009 h 2269171"/>
              <a:gd name="connsiteX5" fmla="*/ 1887794 w 4716718"/>
              <a:gd name="connsiteY5" fmla="*/ 1994309 h 2269171"/>
              <a:gd name="connsiteX6" fmla="*/ 1738569 w 4716718"/>
              <a:gd name="connsiteY6" fmla="*/ 1826034 h 2269171"/>
              <a:gd name="connsiteX7" fmla="*/ 1449644 w 4716718"/>
              <a:gd name="connsiteY7" fmla="*/ 1737134 h 2269171"/>
              <a:gd name="connsiteX8" fmla="*/ 1259144 w 4716718"/>
              <a:gd name="connsiteY8" fmla="*/ 1552984 h 2269171"/>
              <a:gd name="connsiteX9" fmla="*/ 916245 w 4716718"/>
              <a:gd name="connsiteY9" fmla="*/ 1527584 h 2269171"/>
              <a:gd name="connsiteX10" fmla="*/ 389193 w 4716718"/>
              <a:gd name="connsiteY10" fmla="*/ 1511709 h 2269171"/>
              <a:gd name="connsiteX11" fmla="*/ 241299 w 4716718"/>
              <a:gd name="connsiteY11" fmla="*/ 1346527 h 2269171"/>
              <a:gd name="connsiteX12" fmla="*/ 0 w 4716718"/>
              <a:gd name="connsiteY12" fmla="*/ 1162377 h 2269171"/>
              <a:gd name="connsiteX0" fmla="*/ 4716718 w 4716718"/>
              <a:gd name="connsiteY0" fmla="*/ 409 h 2262629"/>
              <a:gd name="connsiteX1" fmla="*/ 4494469 w 4716718"/>
              <a:gd name="connsiteY1" fmla="*/ 57559 h 2262629"/>
              <a:gd name="connsiteX2" fmla="*/ 2849817 w 4716718"/>
              <a:gd name="connsiteY2" fmla="*/ 2241958 h 2262629"/>
              <a:gd name="connsiteX3" fmla="*/ 2364044 w 4716718"/>
              <a:gd name="connsiteY3" fmla="*/ 2197509 h 2262629"/>
              <a:gd name="connsiteX4" fmla="*/ 2100519 w 4716718"/>
              <a:gd name="connsiteY4" fmla="*/ 2007009 h 2262629"/>
              <a:gd name="connsiteX5" fmla="*/ 1887794 w 4716718"/>
              <a:gd name="connsiteY5" fmla="*/ 1994309 h 2262629"/>
              <a:gd name="connsiteX6" fmla="*/ 1738569 w 4716718"/>
              <a:gd name="connsiteY6" fmla="*/ 1826034 h 2262629"/>
              <a:gd name="connsiteX7" fmla="*/ 1449644 w 4716718"/>
              <a:gd name="connsiteY7" fmla="*/ 1737134 h 2262629"/>
              <a:gd name="connsiteX8" fmla="*/ 1259144 w 4716718"/>
              <a:gd name="connsiteY8" fmla="*/ 1552984 h 2262629"/>
              <a:gd name="connsiteX9" fmla="*/ 916245 w 4716718"/>
              <a:gd name="connsiteY9" fmla="*/ 1527584 h 2262629"/>
              <a:gd name="connsiteX10" fmla="*/ 389193 w 4716718"/>
              <a:gd name="connsiteY10" fmla="*/ 1511709 h 2262629"/>
              <a:gd name="connsiteX11" fmla="*/ 241299 w 4716718"/>
              <a:gd name="connsiteY11" fmla="*/ 1346527 h 2262629"/>
              <a:gd name="connsiteX12" fmla="*/ 0 w 4716718"/>
              <a:gd name="connsiteY12" fmla="*/ 1162377 h 2262629"/>
              <a:gd name="connsiteX0" fmla="*/ 4716718 w 4716718"/>
              <a:gd name="connsiteY0" fmla="*/ 409 h 2262629"/>
              <a:gd name="connsiteX1" fmla="*/ 4494469 w 4716718"/>
              <a:gd name="connsiteY1" fmla="*/ 57559 h 2262629"/>
              <a:gd name="connsiteX2" fmla="*/ 2849817 w 4716718"/>
              <a:gd name="connsiteY2" fmla="*/ 2241958 h 2262629"/>
              <a:gd name="connsiteX3" fmla="*/ 2364044 w 4716718"/>
              <a:gd name="connsiteY3" fmla="*/ 2197509 h 2262629"/>
              <a:gd name="connsiteX4" fmla="*/ 2100519 w 4716718"/>
              <a:gd name="connsiteY4" fmla="*/ 2007009 h 2262629"/>
              <a:gd name="connsiteX5" fmla="*/ 1887794 w 4716718"/>
              <a:gd name="connsiteY5" fmla="*/ 1994309 h 2262629"/>
              <a:gd name="connsiteX6" fmla="*/ 1738569 w 4716718"/>
              <a:gd name="connsiteY6" fmla="*/ 1826034 h 2262629"/>
              <a:gd name="connsiteX7" fmla="*/ 1449644 w 4716718"/>
              <a:gd name="connsiteY7" fmla="*/ 1737134 h 2262629"/>
              <a:gd name="connsiteX8" fmla="*/ 1259144 w 4716718"/>
              <a:gd name="connsiteY8" fmla="*/ 1552984 h 2262629"/>
              <a:gd name="connsiteX9" fmla="*/ 916245 w 4716718"/>
              <a:gd name="connsiteY9" fmla="*/ 1527584 h 2262629"/>
              <a:gd name="connsiteX10" fmla="*/ 389193 w 4716718"/>
              <a:gd name="connsiteY10" fmla="*/ 1511709 h 2262629"/>
              <a:gd name="connsiteX11" fmla="*/ 241299 w 4716718"/>
              <a:gd name="connsiteY11" fmla="*/ 1346527 h 2262629"/>
              <a:gd name="connsiteX12" fmla="*/ 0 w 4716718"/>
              <a:gd name="connsiteY12" fmla="*/ 1162377 h 2262629"/>
              <a:gd name="connsiteX0" fmla="*/ 4716718 w 4716718"/>
              <a:gd name="connsiteY0" fmla="*/ 14 h 2262234"/>
              <a:gd name="connsiteX1" fmla="*/ 3040319 w 4716718"/>
              <a:gd name="connsiteY1" fmla="*/ 2146314 h 2262234"/>
              <a:gd name="connsiteX2" fmla="*/ 2849817 w 4716718"/>
              <a:gd name="connsiteY2" fmla="*/ 2241563 h 2262234"/>
              <a:gd name="connsiteX3" fmla="*/ 2364044 w 4716718"/>
              <a:gd name="connsiteY3" fmla="*/ 2197114 h 2262234"/>
              <a:gd name="connsiteX4" fmla="*/ 2100519 w 4716718"/>
              <a:gd name="connsiteY4" fmla="*/ 2006614 h 2262234"/>
              <a:gd name="connsiteX5" fmla="*/ 1887794 w 4716718"/>
              <a:gd name="connsiteY5" fmla="*/ 1993914 h 2262234"/>
              <a:gd name="connsiteX6" fmla="*/ 1738569 w 4716718"/>
              <a:gd name="connsiteY6" fmla="*/ 1825639 h 2262234"/>
              <a:gd name="connsiteX7" fmla="*/ 1449644 w 4716718"/>
              <a:gd name="connsiteY7" fmla="*/ 1736739 h 2262234"/>
              <a:gd name="connsiteX8" fmla="*/ 1259144 w 4716718"/>
              <a:gd name="connsiteY8" fmla="*/ 1552589 h 2262234"/>
              <a:gd name="connsiteX9" fmla="*/ 916245 w 4716718"/>
              <a:gd name="connsiteY9" fmla="*/ 1527189 h 2262234"/>
              <a:gd name="connsiteX10" fmla="*/ 389193 w 4716718"/>
              <a:gd name="connsiteY10" fmla="*/ 1511314 h 2262234"/>
              <a:gd name="connsiteX11" fmla="*/ 241299 w 4716718"/>
              <a:gd name="connsiteY11" fmla="*/ 1346132 h 2262234"/>
              <a:gd name="connsiteX12" fmla="*/ 0 w 4716718"/>
              <a:gd name="connsiteY12" fmla="*/ 1161982 h 2262234"/>
              <a:gd name="connsiteX0" fmla="*/ 3199068 w 3199068"/>
              <a:gd name="connsiteY0" fmla="*/ 1035132 h 1100252"/>
              <a:gd name="connsiteX1" fmla="*/ 3040319 w 3199068"/>
              <a:gd name="connsiteY1" fmla="*/ 984332 h 1100252"/>
              <a:gd name="connsiteX2" fmla="*/ 2849817 w 3199068"/>
              <a:gd name="connsiteY2" fmla="*/ 1079581 h 1100252"/>
              <a:gd name="connsiteX3" fmla="*/ 2364044 w 3199068"/>
              <a:gd name="connsiteY3" fmla="*/ 1035132 h 1100252"/>
              <a:gd name="connsiteX4" fmla="*/ 2100519 w 3199068"/>
              <a:gd name="connsiteY4" fmla="*/ 844632 h 1100252"/>
              <a:gd name="connsiteX5" fmla="*/ 1887794 w 3199068"/>
              <a:gd name="connsiteY5" fmla="*/ 831932 h 1100252"/>
              <a:gd name="connsiteX6" fmla="*/ 1738569 w 3199068"/>
              <a:gd name="connsiteY6" fmla="*/ 663657 h 1100252"/>
              <a:gd name="connsiteX7" fmla="*/ 1449644 w 3199068"/>
              <a:gd name="connsiteY7" fmla="*/ 574757 h 1100252"/>
              <a:gd name="connsiteX8" fmla="*/ 1259144 w 3199068"/>
              <a:gd name="connsiteY8" fmla="*/ 390607 h 1100252"/>
              <a:gd name="connsiteX9" fmla="*/ 916245 w 3199068"/>
              <a:gd name="connsiteY9" fmla="*/ 365207 h 1100252"/>
              <a:gd name="connsiteX10" fmla="*/ 389193 w 3199068"/>
              <a:gd name="connsiteY10" fmla="*/ 349332 h 1100252"/>
              <a:gd name="connsiteX11" fmla="*/ 241299 w 3199068"/>
              <a:gd name="connsiteY11" fmla="*/ 184150 h 1100252"/>
              <a:gd name="connsiteX12" fmla="*/ 0 w 3199068"/>
              <a:gd name="connsiteY12" fmla="*/ 0 h 1100252"/>
              <a:gd name="connsiteX0" fmla="*/ 3199068 w 3204371"/>
              <a:gd name="connsiteY0" fmla="*/ 1035132 h 1100252"/>
              <a:gd name="connsiteX1" fmla="*/ 3190246 w 3204371"/>
              <a:gd name="connsiteY1" fmla="*/ 1038403 h 1100252"/>
              <a:gd name="connsiteX2" fmla="*/ 3040319 w 3204371"/>
              <a:gd name="connsiteY2" fmla="*/ 984332 h 1100252"/>
              <a:gd name="connsiteX3" fmla="*/ 2849817 w 3204371"/>
              <a:gd name="connsiteY3" fmla="*/ 1079581 h 1100252"/>
              <a:gd name="connsiteX4" fmla="*/ 2364044 w 3204371"/>
              <a:gd name="connsiteY4" fmla="*/ 1035132 h 1100252"/>
              <a:gd name="connsiteX5" fmla="*/ 2100519 w 3204371"/>
              <a:gd name="connsiteY5" fmla="*/ 844632 h 1100252"/>
              <a:gd name="connsiteX6" fmla="*/ 1887794 w 3204371"/>
              <a:gd name="connsiteY6" fmla="*/ 831932 h 1100252"/>
              <a:gd name="connsiteX7" fmla="*/ 1738569 w 3204371"/>
              <a:gd name="connsiteY7" fmla="*/ 663657 h 1100252"/>
              <a:gd name="connsiteX8" fmla="*/ 1449644 w 3204371"/>
              <a:gd name="connsiteY8" fmla="*/ 574757 h 1100252"/>
              <a:gd name="connsiteX9" fmla="*/ 1259144 w 3204371"/>
              <a:gd name="connsiteY9" fmla="*/ 390607 h 1100252"/>
              <a:gd name="connsiteX10" fmla="*/ 916245 w 3204371"/>
              <a:gd name="connsiteY10" fmla="*/ 365207 h 1100252"/>
              <a:gd name="connsiteX11" fmla="*/ 389193 w 3204371"/>
              <a:gd name="connsiteY11" fmla="*/ 349332 h 1100252"/>
              <a:gd name="connsiteX12" fmla="*/ 241299 w 3204371"/>
              <a:gd name="connsiteY12" fmla="*/ 184150 h 1100252"/>
              <a:gd name="connsiteX13" fmla="*/ 0 w 3204371"/>
              <a:gd name="connsiteY13" fmla="*/ 0 h 1100252"/>
              <a:gd name="connsiteX0" fmla="*/ 3199068 w 3366569"/>
              <a:gd name="connsiteY0" fmla="*/ 1035132 h 1100252"/>
              <a:gd name="connsiteX1" fmla="*/ 3364077 w 3366569"/>
              <a:gd name="connsiteY1" fmla="*/ 1055072 h 1100252"/>
              <a:gd name="connsiteX2" fmla="*/ 3040319 w 3366569"/>
              <a:gd name="connsiteY2" fmla="*/ 984332 h 1100252"/>
              <a:gd name="connsiteX3" fmla="*/ 2849817 w 3366569"/>
              <a:gd name="connsiteY3" fmla="*/ 1079581 h 1100252"/>
              <a:gd name="connsiteX4" fmla="*/ 2364044 w 3366569"/>
              <a:gd name="connsiteY4" fmla="*/ 1035132 h 1100252"/>
              <a:gd name="connsiteX5" fmla="*/ 2100519 w 3366569"/>
              <a:gd name="connsiteY5" fmla="*/ 844632 h 1100252"/>
              <a:gd name="connsiteX6" fmla="*/ 1887794 w 3366569"/>
              <a:gd name="connsiteY6" fmla="*/ 831932 h 1100252"/>
              <a:gd name="connsiteX7" fmla="*/ 1738569 w 3366569"/>
              <a:gd name="connsiteY7" fmla="*/ 663657 h 1100252"/>
              <a:gd name="connsiteX8" fmla="*/ 1449644 w 3366569"/>
              <a:gd name="connsiteY8" fmla="*/ 574757 h 1100252"/>
              <a:gd name="connsiteX9" fmla="*/ 1259144 w 3366569"/>
              <a:gd name="connsiteY9" fmla="*/ 390607 h 1100252"/>
              <a:gd name="connsiteX10" fmla="*/ 916245 w 3366569"/>
              <a:gd name="connsiteY10" fmla="*/ 365207 h 1100252"/>
              <a:gd name="connsiteX11" fmla="*/ 389193 w 3366569"/>
              <a:gd name="connsiteY11" fmla="*/ 349332 h 1100252"/>
              <a:gd name="connsiteX12" fmla="*/ 241299 w 3366569"/>
              <a:gd name="connsiteY12" fmla="*/ 184150 h 1100252"/>
              <a:gd name="connsiteX13" fmla="*/ 0 w 3366569"/>
              <a:gd name="connsiteY13" fmla="*/ 0 h 1100252"/>
              <a:gd name="connsiteX0" fmla="*/ 3765805 w 3765805"/>
              <a:gd name="connsiteY0" fmla="*/ 1287545 h 1287545"/>
              <a:gd name="connsiteX1" fmla="*/ 3364077 w 3765805"/>
              <a:gd name="connsiteY1" fmla="*/ 1055072 h 1287545"/>
              <a:gd name="connsiteX2" fmla="*/ 3040319 w 3765805"/>
              <a:gd name="connsiteY2" fmla="*/ 984332 h 1287545"/>
              <a:gd name="connsiteX3" fmla="*/ 2849817 w 3765805"/>
              <a:gd name="connsiteY3" fmla="*/ 1079581 h 1287545"/>
              <a:gd name="connsiteX4" fmla="*/ 2364044 w 3765805"/>
              <a:gd name="connsiteY4" fmla="*/ 1035132 h 1287545"/>
              <a:gd name="connsiteX5" fmla="*/ 2100519 w 3765805"/>
              <a:gd name="connsiteY5" fmla="*/ 844632 h 1287545"/>
              <a:gd name="connsiteX6" fmla="*/ 1887794 w 3765805"/>
              <a:gd name="connsiteY6" fmla="*/ 831932 h 1287545"/>
              <a:gd name="connsiteX7" fmla="*/ 1738569 w 3765805"/>
              <a:gd name="connsiteY7" fmla="*/ 663657 h 1287545"/>
              <a:gd name="connsiteX8" fmla="*/ 1449644 w 3765805"/>
              <a:gd name="connsiteY8" fmla="*/ 574757 h 1287545"/>
              <a:gd name="connsiteX9" fmla="*/ 1259144 w 3765805"/>
              <a:gd name="connsiteY9" fmla="*/ 390607 h 1287545"/>
              <a:gd name="connsiteX10" fmla="*/ 916245 w 3765805"/>
              <a:gd name="connsiteY10" fmla="*/ 365207 h 1287545"/>
              <a:gd name="connsiteX11" fmla="*/ 389193 w 3765805"/>
              <a:gd name="connsiteY11" fmla="*/ 349332 h 1287545"/>
              <a:gd name="connsiteX12" fmla="*/ 241299 w 3765805"/>
              <a:gd name="connsiteY12" fmla="*/ 184150 h 1287545"/>
              <a:gd name="connsiteX13" fmla="*/ 0 w 3765805"/>
              <a:gd name="connsiteY13" fmla="*/ 0 h 1287545"/>
              <a:gd name="connsiteX0" fmla="*/ 3765805 w 3765805"/>
              <a:gd name="connsiteY0" fmla="*/ 1287545 h 1287545"/>
              <a:gd name="connsiteX1" fmla="*/ 3202152 w 3765805"/>
              <a:gd name="connsiteY1" fmla="*/ 1050310 h 1287545"/>
              <a:gd name="connsiteX2" fmla="*/ 3040319 w 3765805"/>
              <a:gd name="connsiteY2" fmla="*/ 984332 h 1287545"/>
              <a:gd name="connsiteX3" fmla="*/ 2849817 w 3765805"/>
              <a:gd name="connsiteY3" fmla="*/ 1079581 h 1287545"/>
              <a:gd name="connsiteX4" fmla="*/ 2364044 w 3765805"/>
              <a:gd name="connsiteY4" fmla="*/ 1035132 h 1287545"/>
              <a:gd name="connsiteX5" fmla="*/ 2100519 w 3765805"/>
              <a:gd name="connsiteY5" fmla="*/ 844632 h 1287545"/>
              <a:gd name="connsiteX6" fmla="*/ 1887794 w 3765805"/>
              <a:gd name="connsiteY6" fmla="*/ 831932 h 1287545"/>
              <a:gd name="connsiteX7" fmla="*/ 1738569 w 3765805"/>
              <a:gd name="connsiteY7" fmla="*/ 663657 h 1287545"/>
              <a:gd name="connsiteX8" fmla="*/ 1449644 w 3765805"/>
              <a:gd name="connsiteY8" fmla="*/ 574757 h 1287545"/>
              <a:gd name="connsiteX9" fmla="*/ 1259144 w 3765805"/>
              <a:gd name="connsiteY9" fmla="*/ 390607 h 1287545"/>
              <a:gd name="connsiteX10" fmla="*/ 916245 w 3765805"/>
              <a:gd name="connsiteY10" fmla="*/ 365207 h 1287545"/>
              <a:gd name="connsiteX11" fmla="*/ 389193 w 3765805"/>
              <a:gd name="connsiteY11" fmla="*/ 349332 h 1287545"/>
              <a:gd name="connsiteX12" fmla="*/ 241299 w 3765805"/>
              <a:gd name="connsiteY12" fmla="*/ 184150 h 1287545"/>
              <a:gd name="connsiteX13" fmla="*/ 0 w 3765805"/>
              <a:gd name="connsiteY13" fmla="*/ 0 h 1287545"/>
              <a:gd name="connsiteX0" fmla="*/ 3375280 w 3375280"/>
              <a:gd name="connsiteY0" fmla="*/ 1047039 h 1100252"/>
              <a:gd name="connsiteX1" fmla="*/ 3202152 w 3375280"/>
              <a:gd name="connsiteY1" fmla="*/ 1050310 h 1100252"/>
              <a:gd name="connsiteX2" fmla="*/ 3040319 w 3375280"/>
              <a:gd name="connsiteY2" fmla="*/ 984332 h 1100252"/>
              <a:gd name="connsiteX3" fmla="*/ 2849817 w 3375280"/>
              <a:gd name="connsiteY3" fmla="*/ 1079581 h 1100252"/>
              <a:gd name="connsiteX4" fmla="*/ 2364044 w 3375280"/>
              <a:gd name="connsiteY4" fmla="*/ 1035132 h 1100252"/>
              <a:gd name="connsiteX5" fmla="*/ 2100519 w 3375280"/>
              <a:gd name="connsiteY5" fmla="*/ 844632 h 1100252"/>
              <a:gd name="connsiteX6" fmla="*/ 1887794 w 3375280"/>
              <a:gd name="connsiteY6" fmla="*/ 831932 h 1100252"/>
              <a:gd name="connsiteX7" fmla="*/ 1738569 w 3375280"/>
              <a:gd name="connsiteY7" fmla="*/ 663657 h 1100252"/>
              <a:gd name="connsiteX8" fmla="*/ 1449644 w 3375280"/>
              <a:gd name="connsiteY8" fmla="*/ 574757 h 1100252"/>
              <a:gd name="connsiteX9" fmla="*/ 1259144 w 3375280"/>
              <a:gd name="connsiteY9" fmla="*/ 390607 h 1100252"/>
              <a:gd name="connsiteX10" fmla="*/ 916245 w 3375280"/>
              <a:gd name="connsiteY10" fmla="*/ 365207 h 1100252"/>
              <a:gd name="connsiteX11" fmla="*/ 389193 w 3375280"/>
              <a:gd name="connsiteY11" fmla="*/ 349332 h 1100252"/>
              <a:gd name="connsiteX12" fmla="*/ 241299 w 3375280"/>
              <a:gd name="connsiteY12" fmla="*/ 184150 h 1100252"/>
              <a:gd name="connsiteX13" fmla="*/ 0 w 3375280"/>
              <a:gd name="connsiteY13" fmla="*/ 0 h 1100252"/>
              <a:gd name="connsiteX0" fmla="*/ 3375280 w 3390539"/>
              <a:gd name="connsiteY0" fmla="*/ 1047039 h 1100252"/>
              <a:gd name="connsiteX1" fmla="*/ 3378365 w 3390539"/>
              <a:gd name="connsiteY1" fmla="*/ 1050309 h 1100252"/>
              <a:gd name="connsiteX2" fmla="*/ 3202152 w 3390539"/>
              <a:gd name="connsiteY2" fmla="*/ 1050310 h 1100252"/>
              <a:gd name="connsiteX3" fmla="*/ 3040319 w 3390539"/>
              <a:gd name="connsiteY3" fmla="*/ 984332 h 1100252"/>
              <a:gd name="connsiteX4" fmla="*/ 2849817 w 3390539"/>
              <a:gd name="connsiteY4" fmla="*/ 1079581 h 1100252"/>
              <a:gd name="connsiteX5" fmla="*/ 2364044 w 3390539"/>
              <a:gd name="connsiteY5" fmla="*/ 1035132 h 1100252"/>
              <a:gd name="connsiteX6" fmla="*/ 2100519 w 3390539"/>
              <a:gd name="connsiteY6" fmla="*/ 844632 h 1100252"/>
              <a:gd name="connsiteX7" fmla="*/ 1887794 w 3390539"/>
              <a:gd name="connsiteY7" fmla="*/ 831932 h 1100252"/>
              <a:gd name="connsiteX8" fmla="*/ 1738569 w 3390539"/>
              <a:gd name="connsiteY8" fmla="*/ 663657 h 1100252"/>
              <a:gd name="connsiteX9" fmla="*/ 1449644 w 3390539"/>
              <a:gd name="connsiteY9" fmla="*/ 574757 h 1100252"/>
              <a:gd name="connsiteX10" fmla="*/ 1259144 w 3390539"/>
              <a:gd name="connsiteY10" fmla="*/ 390607 h 1100252"/>
              <a:gd name="connsiteX11" fmla="*/ 916245 w 3390539"/>
              <a:gd name="connsiteY11" fmla="*/ 365207 h 1100252"/>
              <a:gd name="connsiteX12" fmla="*/ 389193 w 3390539"/>
              <a:gd name="connsiteY12" fmla="*/ 349332 h 1100252"/>
              <a:gd name="connsiteX13" fmla="*/ 241299 w 3390539"/>
              <a:gd name="connsiteY13" fmla="*/ 184150 h 1100252"/>
              <a:gd name="connsiteX14" fmla="*/ 0 w 3390539"/>
              <a:gd name="connsiteY14" fmla="*/ 0 h 1100252"/>
              <a:gd name="connsiteX0" fmla="*/ 3375280 w 3482517"/>
              <a:gd name="connsiteY0" fmla="*/ 1047039 h 1171755"/>
              <a:gd name="connsiteX1" fmla="*/ 3478378 w 3482517"/>
              <a:gd name="connsiteY1" fmla="*/ 1171753 h 1171755"/>
              <a:gd name="connsiteX2" fmla="*/ 3202152 w 3482517"/>
              <a:gd name="connsiteY2" fmla="*/ 1050310 h 1171755"/>
              <a:gd name="connsiteX3" fmla="*/ 3040319 w 3482517"/>
              <a:gd name="connsiteY3" fmla="*/ 984332 h 1171755"/>
              <a:gd name="connsiteX4" fmla="*/ 2849817 w 3482517"/>
              <a:gd name="connsiteY4" fmla="*/ 1079581 h 1171755"/>
              <a:gd name="connsiteX5" fmla="*/ 2364044 w 3482517"/>
              <a:gd name="connsiteY5" fmla="*/ 1035132 h 1171755"/>
              <a:gd name="connsiteX6" fmla="*/ 2100519 w 3482517"/>
              <a:gd name="connsiteY6" fmla="*/ 844632 h 1171755"/>
              <a:gd name="connsiteX7" fmla="*/ 1887794 w 3482517"/>
              <a:gd name="connsiteY7" fmla="*/ 831932 h 1171755"/>
              <a:gd name="connsiteX8" fmla="*/ 1738569 w 3482517"/>
              <a:gd name="connsiteY8" fmla="*/ 663657 h 1171755"/>
              <a:gd name="connsiteX9" fmla="*/ 1449644 w 3482517"/>
              <a:gd name="connsiteY9" fmla="*/ 574757 h 1171755"/>
              <a:gd name="connsiteX10" fmla="*/ 1259144 w 3482517"/>
              <a:gd name="connsiteY10" fmla="*/ 390607 h 1171755"/>
              <a:gd name="connsiteX11" fmla="*/ 916245 w 3482517"/>
              <a:gd name="connsiteY11" fmla="*/ 365207 h 1171755"/>
              <a:gd name="connsiteX12" fmla="*/ 389193 w 3482517"/>
              <a:gd name="connsiteY12" fmla="*/ 349332 h 1171755"/>
              <a:gd name="connsiteX13" fmla="*/ 241299 w 3482517"/>
              <a:gd name="connsiteY13" fmla="*/ 184150 h 1171755"/>
              <a:gd name="connsiteX14" fmla="*/ 0 w 3482517"/>
              <a:gd name="connsiteY14" fmla="*/ 0 h 1171755"/>
              <a:gd name="connsiteX0" fmla="*/ 3713418 w 3713418"/>
              <a:gd name="connsiteY0" fmla="*/ 1301833 h 1301834"/>
              <a:gd name="connsiteX1" fmla="*/ 3478378 w 3713418"/>
              <a:gd name="connsiteY1" fmla="*/ 1171753 h 1301834"/>
              <a:gd name="connsiteX2" fmla="*/ 3202152 w 3713418"/>
              <a:gd name="connsiteY2" fmla="*/ 1050310 h 1301834"/>
              <a:gd name="connsiteX3" fmla="*/ 3040319 w 3713418"/>
              <a:gd name="connsiteY3" fmla="*/ 984332 h 1301834"/>
              <a:gd name="connsiteX4" fmla="*/ 2849817 w 3713418"/>
              <a:gd name="connsiteY4" fmla="*/ 1079581 h 1301834"/>
              <a:gd name="connsiteX5" fmla="*/ 2364044 w 3713418"/>
              <a:gd name="connsiteY5" fmla="*/ 1035132 h 1301834"/>
              <a:gd name="connsiteX6" fmla="*/ 2100519 w 3713418"/>
              <a:gd name="connsiteY6" fmla="*/ 844632 h 1301834"/>
              <a:gd name="connsiteX7" fmla="*/ 1887794 w 3713418"/>
              <a:gd name="connsiteY7" fmla="*/ 831932 h 1301834"/>
              <a:gd name="connsiteX8" fmla="*/ 1738569 w 3713418"/>
              <a:gd name="connsiteY8" fmla="*/ 663657 h 1301834"/>
              <a:gd name="connsiteX9" fmla="*/ 1449644 w 3713418"/>
              <a:gd name="connsiteY9" fmla="*/ 574757 h 1301834"/>
              <a:gd name="connsiteX10" fmla="*/ 1259144 w 3713418"/>
              <a:gd name="connsiteY10" fmla="*/ 390607 h 1301834"/>
              <a:gd name="connsiteX11" fmla="*/ 916245 w 3713418"/>
              <a:gd name="connsiteY11" fmla="*/ 365207 h 1301834"/>
              <a:gd name="connsiteX12" fmla="*/ 389193 w 3713418"/>
              <a:gd name="connsiteY12" fmla="*/ 349332 h 1301834"/>
              <a:gd name="connsiteX13" fmla="*/ 241299 w 3713418"/>
              <a:gd name="connsiteY13" fmla="*/ 184150 h 1301834"/>
              <a:gd name="connsiteX14" fmla="*/ 0 w 3713418"/>
              <a:gd name="connsiteY14" fmla="*/ 0 h 1301834"/>
              <a:gd name="connsiteX0" fmla="*/ 3713418 w 3713418"/>
              <a:gd name="connsiteY0" fmla="*/ 1301833 h 1301833"/>
              <a:gd name="connsiteX1" fmla="*/ 3399797 w 3713418"/>
              <a:gd name="connsiteY1" fmla="*/ 1069359 h 1301833"/>
              <a:gd name="connsiteX2" fmla="*/ 3202152 w 3713418"/>
              <a:gd name="connsiteY2" fmla="*/ 1050310 h 1301833"/>
              <a:gd name="connsiteX3" fmla="*/ 3040319 w 3713418"/>
              <a:gd name="connsiteY3" fmla="*/ 984332 h 1301833"/>
              <a:gd name="connsiteX4" fmla="*/ 2849817 w 3713418"/>
              <a:gd name="connsiteY4" fmla="*/ 1079581 h 1301833"/>
              <a:gd name="connsiteX5" fmla="*/ 2364044 w 3713418"/>
              <a:gd name="connsiteY5" fmla="*/ 1035132 h 1301833"/>
              <a:gd name="connsiteX6" fmla="*/ 2100519 w 3713418"/>
              <a:gd name="connsiteY6" fmla="*/ 844632 h 1301833"/>
              <a:gd name="connsiteX7" fmla="*/ 1887794 w 3713418"/>
              <a:gd name="connsiteY7" fmla="*/ 831932 h 1301833"/>
              <a:gd name="connsiteX8" fmla="*/ 1738569 w 3713418"/>
              <a:gd name="connsiteY8" fmla="*/ 663657 h 1301833"/>
              <a:gd name="connsiteX9" fmla="*/ 1449644 w 3713418"/>
              <a:gd name="connsiteY9" fmla="*/ 574757 h 1301833"/>
              <a:gd name="connsiteX10" fmla="*/ 1259144 w 3713418"/>
              <a:gd name="connsiteY10" fmla="*/ 390607 h 1301833"/>
              <a:gd name="connsiteX11" fmla="*/ 916245 w 3713418"/>
              <a:gd name="connsiteY11" fmla="*/ 365207 h 1301833"/>
              <a:gd name="connsiteX12" fmla="*/ 389193 w 3713418"/>
              <a:gd name="connsiteY12" fmla="*/ 349332 h 1301833"/>
              <a:gd name="connsiteX13" fmla="*/ 241299 w 3713418"/>
              <a:gd name="connsiteY13" fmla="*/ 184150 h 1301833"/>
              <a:gd name="connsiteX14" fmla="*/ 0 w 3713418"/>
              <a:gd name="connsiteY14" fmla="*/ 0 h 1301833"/>
              <a:gd name="connsiteX0" fmla="*/ 3713418 w 3713418"/>
              <a:gd name="connsiteY0" fmla="*/ 1301833 h 1301834"/>
              <a:gd name="connsiteX1" fmla="*/ 3399797 w 3713418"/>
              <a:gd name="connsiteY1" fmla="*/ 1069359 h 1301834"/>
              <a:gd name="connsiteX2" fmla="*/ 3202152 w 3713418"/>
              <a:gd name="connsiteY2" fmla="*/ 1050310 h 1301834"/>
              <a:gd name="connsiteX3" fmla="*/ 3040319 w 3713418"/>
              <a:gd name="connsiteY3" fmla="*/ 984332 h 1301834"/>
              <a:gd name="connsiteX4" fmla="*/ 2849817 w 3713418"/>
              <a:gd name="connsiteY4" fmla="*/ 1079581 h 1301834"/>
              <a:gd name="connsiteX5" fmla="*/ 2364044 w 3713418"/>
              <a:gd name="connsiteY5" fmla="*/ 1035132 h 1301834"/>
              <a:gd name="connsiteX6" fmla="*/ 2100519 w 3713418"/>
              <a:gd name="connsiteY6" fmla="*/ 844632 h 1301834"/>
              <a:gd name="connsiteX7" fmla="*/ 1887794 w 3713418"/>
              <a:gd name="connsiteY7" fmla="*/ 831932 h 1301834"/>
              <a:gd name="connsiteX8" fmla="*/ 1738569 w 3713418"/>
              <a:gd name="connsiteY8" fmla="*/ 663657 h 1301834"/>
              <a:gd name="connsiteX9" fmla="*/ 1449644 w 3713418"/>
              <a:gd name="connsiteY9" fmla="*/ 574757 h 1301834"/>
              <a:gd name="connsiteX10" fmla="*/ 1259144 w 3713418"/>
              <a:gd name="connsiteY10" fmla="*/ 390607 h 1301834"/>
              <a:gd name="connsiteX11" fmla="*/ 916245 w 3713418"/>
              <a:gd name="connsiteY11" fmla="*/ 365207 h 1301834"/>
              <a:gd name="connsiteX12" fmla="*/ 389193 w 3713418"/>
              <a:gd name="connsiteY12" fmla="*/ 349332 h 1301834"/>
              <a:gd name="connsiteX13" fmla="*/ 241299 w 3713418"/>
              <a:gd name="connsiteY13" fmla="*/ 184150 h 1301834"/>
              <a:gd name="connsiteX14" fmla="*/ 0 w 3713418"/>
              <a:gd name="connsiteY14" fmla="*/ 0 h 1301834"/>
              <a:gd name="connsiteX0" fmla="*/ 3675318 w 3675318"/>
              <a:gd name="connsiteY0" fmla="*/ 1258970 h 1258971"/>
              <a:gd name="connsiteX1" fmla="*/ 3399797 w 3675318"/>
              <a:gd name="connsiteY1" fmla="*/ 1069359 h 1258971"/>
              <a:gd name="connsiteX2" fmla="*/ 3202152 w 3675318"/>
              <a:gd name="connsiteY2" fmla="*/ 1050310 h 1258971"/>
              <a:gd name="connsiteX3" fmla="*/ 3040319 w 3675318"/>
              <a:gd name="connsiteY3" fmla="*/ 984332 h 1258971"/>
              <a:gd name="connsiteX4" fmla="*/ 2849817 w 3675318"/>
              <a:gd name="connsiteY4" fmla="*/ 1079581 h 1258971"/>
              <a:gd name="connsiteX5" fmla="*/ 2364044 w 3675318"/>
              <a:gd name="connsiteY5" fmla="*/ 1035132 h 1258971"/>
              <a:gd name="connsiteX6" fmla="*/ 2100519 w 3675318"/>
              <a:gd name="connsiteY6" fmla="*/ 844632 h 1258971"/>
              <a:gd name="connsiteX7" fmla="*/ 1887794 w 3675318"/>
              <a:gd name="connsiteY7" fmla="*/ 831932 h 1258971"/>
              <a:gd name="connsiteX8" fmla="*/ 1738569 w 3675318"/>
              <a:gd name="connsiteY8" fmla="*/ 663657 h 1258971"/>
              <a:gd name="connsiteX9" fmla="*/ 1449644 w 3675318"/>
              <a:gd name="connsiteY9" fmla="*/ 574757 h 1258971"/>
              <a:gd name="connsiteX10" fmla="*/ 1259144 w 3675318"/>
              <a:gd name="connsiteY10" fmla="*/ 390607 h 1258971"/>
              <a:gd name="connsiteX11" fmla="*/ 916245 w 3675318"/>
              <a:gd name="connsiteY11" fmla="*/ 365207 h 1258971"/>
              <a:gd name="connsiteX12" fmla="*/ 389193 w 3675318"/>
              <a:gd name="connsiteY12" fmla="*/ 349332 h 1258971"/>
              <a:gd name="connsiteX13" fmla="*/ 241299 w 3675318"/>
              <a:gd name="connsiteY13" fmla="*/ 184150 h 1258971"/>
              <a:gd name="connsiteX14" fmla="*/ 0 w 3675318"/>
              <a:gd name="connsiteY14" fmla="*/ 0 h 1258971"/>
              <a:gd name="connsiteX0" fmla="*/ 3675318 w 3675318"/>
              <a:gd name="connsiteY0" fmla="*/ 1258970 h 1258970"/>
              <a:gd name="connsiteX1" fmla="*/ 3509333 w 3675318"/>
              <a:gd name="connsiteY1" fmla="*/ 1200328 h 1258970"/>
              <a:gd name="connsiteX2" fmla="*/ 3399797 w 3675318"/>
              <a:gd name="connsiteY2" fmla="*/ 1069359 h 1258970"/>
              <a:gd name="connsiteX3" fmla="*/ 3202152 w 3675318"/>
              <a:gd name="connsiteY3" fmla="*/ 1050310 h 1258970"/>
              <a:gd name="connsiteX4" fmla="*/ 3040319 w 3675318"/>
              <a:gd name="connsiteY4" fmla="*/ 984332 h 1258970"/>
              <a:gd name="connsiteX5" fmla="*/ 2849817 w 3675318"/>
              <a:gd name="connsiteY5" fmla="*/ 1079581 h 1258970"/>
              <a:gd name="connsiteX6" fmla="*/ 2364044 w 3675318"/>
              <a:gd name="connsiteY6" fmla="*/ 1035132 h 1258970"/>
              <a:gd name="connsiteX7" fmla="*/ 2100519 w 3675318"/>
              <a:gd name="connsiteY7" fmla="*/ 844632 h 1258970"/>
              <a:gd name="connsiteX8" fmla="*/ 1887794 w 3675318"/>
              <a:gd name="connsiteY8" fmla="*/ 831932 h 1258970"/>
              <a:gd name="connsiteX9" fmla="*/ 1738569 w 3675318"/>
              <a:gd name="connsiteY9" fmla="*/ 663657 h 1258970"/>
              <a:gd name="connsiteX10" fmla="*/ 1449644 w 3675318"/>
              <a:gd name="connsiteY10" fmla="*/ 574757 h 1258970"/>
              <a:gd name="connsiteX11" fmla="*/ 1259144 w 3675318"/>
              <a:gd name="connsiteY11" fmla="*/ 390607 h 1258970"/>
              <a:gd name="connsiteX12" fmla="*/ 916245 w 3675318"/>
              <a:gd name="connsiteY12" fmla="*/ 365207 h 1258970"/>
              <a:gd name="connsiteX13" fmla="*/ 389193 w 3675318"/>
              <a:gd name="connsiteY13" fmla="*/ 349332 h 1258970"/>
              <a:gd name="connsiteX14" fmla="*/ 241299 w 3675318"/>
              <a:gd name="connsiteY14" fmla="*/ 184150 h 1258970"/>
              <a:gd name="connsiteX15" fmla="*/ 0 w 3675318"/>
              <a:gd name="connsiteY15" fmla="*/ 0 h 1258970"/>
              <a:gd name="connsiteX0" fmla="*/ 3675318 w 3693935"/>
              <a:gd name="connsiteY0" fmla="*/ 1258970 h 1265963"/>
              <a:gd name="connsiteX1" fmla="*/ 3683164 w 3693935"/>
              <a:gd name="connsiteY1" fmla="*/ 1262241 h 1265963"/>
              <a:gd name="connsiteX2" fmla="*/ 3509333 w 3693935"/>
              <a:gd name="connsiteY2" fmla="*/ 1200328 h 1265963"/>
              <a:gd name="connsiteX3" fmla="*/ 3399797 w 3693935"/>
              <a:gd name="connsiteY3" fmla="*/ 1069359 h 1265963"/>
              <a:gd name="connsiteX4" fmla="*/ 3202152 w 3693935"/>
              <a:gd name="connsiteY4" fmla="*/ 1050310 h 1265963"/>
              <a:gd name="connsiteX5" fmla="*/ 3040319 w 3693935"/>
              <a:gd name="connsiteY5" fmla="*/ 984332 h 1265963"/>
              <a:gd name="connsiteX6" fmla="*/ 2849817 w 3693935"/>
              <a:gd name="connsiteY6" fmla="*/ 1079581 h 1265963"/>
              <a:gd name="connsiteX7" fmla="*/ 2364044 w 3693935"/>
              <a:gd name="connsiteY7" fmla="*/ 1035132 h 1265963"/>
              <a:gd name="connsiteX8" fmla="*/ 2100519 w 3693935"/>
              <a:gd name="connsiteY8" fmla="*/ 844632 h 1265963"/>
              <a:gd name="connsiteX9" fmla="*/ 1887794 w 3693935"/>
              <a:gd name="connsiteY9" fmla="*/ 831932 h 1265963"/>
              <a:gd name="connsiteX10" fmla="*/ 1738569 w 3693935"/>
              <a:gd name="connsiteY10" fmla="*/ 663657 h 1265963"/>
              <a:gd name="connsiteX11" fmla="*/ 1449644 w 3693935"/>
              <a:gd name="connsiteY11" fmla="*/ 574757 h 1265963"/>
              <a:gd name="connsiteX12" fmla="*/ 1259144 w 3693935"/>
              <a:gd name="connsiteY12" fmla="*/ 390607 h 1265963"/>
              <a:gd name="connsiteX13" fmla="*/ 916245 w 3693935"/>
              <a:gd name="connsiteY13" fmla="*/ 365207 h 1265963"/>
              <a:gd name="connsiteX14" fmla="*/ 389193 w 3693935"/>
              <a:gd name="connsiteY14" fmla="*/ 349332 h 1265963"/>
              <a:gd name="connsiteX15" fmla="*/ 241299 w 3693935"/>
              <a:gd name="connsiteY15" fmla="*/ 184150 h 1265963"/>
              <a:gd name="connsiteX16" fmla="*/ 0 w 3693935"/>
              <a:gd name="connsiteY16" fmla="*/ 0 h 1265963"/>
              <a:gd name="connsiteX0" fmla="*/ 3675318 w 3833664"/>
              <a:gd name="connsiteY0" fmla="*/ 1258970 h 1260922"/>
              <a:gd name="connsiteX1" fmla="*/ 3830801 w 3833664"/>
              <a:gd name="connsiteY1" fmla="*/ 1255097 h 1260922"/>
              <a:gd name="connsiteX2" fmla="*/ 3509333 w 3833664"/>
              <a:gd name="connsiteY2" fmla="*/ 1200328 h 1260922"/>
              <a:gd name="connsiteX3" fmla="*/ 3399797 w 3833664"/>
              <a:gd name="connsiteY3" fmla="*/ 1069359 h 1260922"/>
              <a:gd name="connsiteX4" fmla="*/ 3202152 w 3833664"/>
              <a:gd name="connsiteY4" fmla="*/ 1050310 h 1260922"/>
              <a:gd name="connsiteX5" fmla="*/ 3040319 w 3833664"/>
              <a:gd name="connsiteY5" fmla="*/ 984332 h 1260922"/>
              <a:gd name="connsiteX6" fmla="*/ 2849817 w 3833664"/>
              <a:gd name="connsiteY6" fmla="*/ 1079581 h 1260922"/>
              <a:gd name="connsiteX7" fmla="*/ 2364044 w 3833664"/>
              <a:gd name="connsiteY7" fmla="*/ 1035132 h 1260922"/>
              <a:gd name="connsiteX8" fmla="*/ 2100519 w 3833664"/>
              <a:gd name="connsiteY8" fmla="*/ 844632 h 1260922"/>
              <a:gd name="connsiteX9" fmla="*/ 1887794 w 3833664"/>
              <a:gd name="connsiteY9" fmla="*/ 831932 h 1260922"/>
              <a:gd name="connsiteX10" fmla="*/ 1738569 w 3833664"/>
              <a:gd name="connsiteY10" fmla="*/ 663657 h 1260922"/>
              <a:gd name="connsiteX11" fmla="*/ 1449644 w 3833664"/>
              <a:gd name="connsiteY11" fmla="*/ 574757 h 1260922"/>
              <a:gd name="connsiteX12" fmla="*/ 1259144 w 3833664"/>
              <a:gd name="connsiteY12" fmla="*/ 390607 h 1260922"/>
              <a:gd name="connsiteX13" fmla="*/ 916245 w 3833664"/>
              <a:gd name="connsiteY13" fmla="*/ 365207 h 1260922"/>
              <a:gd name="connsiteX14" fmla="*/ 389193 w 3833664"/>
              <a:gd name="connsiteY14" fmla="*/ 349332 h 1260922"/>
              <a:gd name="connsiteX15" fmla="*/ 241299 w 3833664"/>
              <a:gd name="connsiteY15" fmla="*/ 184150 h 1260922"/>
              <a:gd name="connsiteX16" fmla="*/ 0 w 3833664"/>
              <a:gd name="connsiteY16" fmla="*/ 0 h 1260922"/>
              <a:gd name="connsiteX0" fmla="*/ 4103943 w 4103948"/>
              <a:gd name="connsiteY0" fmla="*/ 1142289 h 1255654"/>
              <a:gd name="connsiteX1" fmla="*/ 3830801 w 4103948"/>
              <a:gd name="connsiteY1" fmla="*/ 1255097 h 1255654"/>
              <a:gd name="connsiteX2" fmla="*/ 3509333 w 4103948"/>
              <a:gd name="connsiteY2" fmla="*/ 1200328 h 1255654"/>
              <a:gd name="connsiteX3" fmla="*/ 3399797 w 4103948"/>
              <a:gd name="connsiteY3" fmla="*/ 1069359 h 1255654"/>
              <a:gd name="connsiteX4" fmla="*/ 3202152 w 4103948"/>
              <a:gd name="connsiteY4" fmla="*/ 1050310 h 1255654"/>
              <a:gd name="connsiteX5" fmla="*/ 3040319 w 4103948"/>
              <a:gd name="connsiteY5" fmla="*/ 984332 h 1255654"/>
              <a:gd name="connsiteX6" fmla="*/ 2849817 w 4103948"/>
              <a:gd name="connsiteY6" fmla="*/ 1079581 h 1255654"/>
              <a:gd name="connsiteX7" fmla="*/ 2364044 w 4103948"/>
              <a:gd name="connsiteY7" fmla="*/ 1035132 h 1255654"/>
              <a:gd name="connsiteX8" fmla="*/ 2100519 w 4103948"/>
              <a:gd name="connsiteY8" fmla="*/ 844632 h 1255654"/>
              <a:gd name="connsiteX9" fmla="*/ 1887794 w 4103948"/>
              <a:gd name="connsiteY9" fmla="*/ 831932 h 1255654"/>
              <a:gd name="connsiteX10" fmla="*/ 1738569 w 4103948"/>
              <a:gd name="connsiteY10" fmla="*/ 663657 h 1255654"/>
              <a:gd name="connsiteX11" fmla="*/ 1449644 w 4103948"/>
              <a:gd name="connsiteY11" fmla="*/ 574757 h 1255654"/>
              <a:gd name="connsiteX12" fmla="*/ 1259144 w 4103948"/>
              <a:gd name="connsiteY12" fmla="*/ 390607 h 1255654"/>
              <a:gd name="connsiteX13" fmla="*/ 916245 w 4103948"/>
              <a:gd name="connsiteY13" fmla="*/ 365207 h 1255654"/>
              <a:gd name="connsiteX14" fmla="*/ 389193 w 4103948"/>
              <a:gd name="connsiteY14" fmla="*/ 349332 h 1255654"/>
              <a:gd name="connsiteX15" fmla="*/ 241299 w 4103948"/>
              <a:gd name="connsiteY15" fmla="*/ 184150 h 1255654"/>
              <a:gd name="connsiteX16" fmla="*/ 0 w 4103948"/>
              <a:gd name="connsiteY16" fmla="*/ 0 h 1255654"/>
              <a:gd name="connsiteX0" fmla="*/ 4103943 w 4103946"/>
              <a:gd name="connsiteY0" fmla="*/ 1142289 h 1274632"/>
              <a:gd name="connsiteX1" fmla="*/ 3711739 w 4103946"/>
              <a:gd name="connsiteY1" fmla="*/ 1274147 h 1274632"/>
              <a:gd name="connsiteX2" fmla="*/ 3509333 w 4103946"/>
              <a:gd name="connsiteY2" fmla="*/ 1200328 h 1274632"/>
              <a:gd name="connsiteX3" fmla="*/ 3399797 w 4103946"/>
              <a:gd name="connsiteY3" fmla="*/ 1069359 h 1274632"/>
              <a:gd name="connsiteX4" fmla="*/ 3202152 w 4103946"/>
              <a:gd name="connsiteY4" fmla="*/ 1050310 h 1274632"/>
              <a:gd name="connsiteX5" fmla="*/ 3040319 w 4103946"/>
              <a:gd name="connsiteY5" fmla="*/ 984332 h 1274632"/>
              <a:gd name="connsiteX6" fmla="*/ 2849817 w 4103946"/>
              <a:gd name="connsiteY6" fmla="*/ 1079581 h 1274632"/>
              <a:gd name="connsiteX7" fmla="*/ 2364044 w 4103946"/>
              <a:gd name="connsiteY7" fmla="*/ 1035132 h 1274632"/>
              <a:gd name="connsiteX8" fmla="*/ 2100519 w 4103946"/>
              <a:gd name="connsiteY8" fmla="*/ 844632 h 1274632"/>
              <a:gd name="connsiteX9" fmla="*/ 1887794 w 4103946"/>
              <a:gd name="connsiteY9" fmla="*/ 831932 h 1274632"/>
              <a:gd name="connsiteX10" fmla="*/ 1738569 w 4103946"/>
              <a:gd name="connsiteY10" fmla="*/ 663657 h 1274632"/>
              <a:gd name="connsiteX11" fmla="*/ 1449644 w 4103946"/>
              <a:gd name="connsiteY11" fmla="*/ 574757 h 1274632"/>
              <a:gd name="connsiteX12" fmla="*/ 1259144 w 4103946"/>
              <a:gd name="connsiteY12" fmla="*/ 390607 h 1274632"/>
              <a:gd name="connsiteX13" fmla="*/ 916245 w 4103946"/>
              <a:gd name="connsiteY13" fmla="*/ 365207 h 1274632"/>
              <a:gd name="connsiteX14" fmla="*/ 389193 w 4103946"/>
              <a:gd name="connsiteY14" fmla="*/ 349332 h 1274632"/>
              <a:gd name="connsiteX15" fmla="*/ 241299 w 4103946"/>
              <a:gd name="connsiteY15" fmla="*/ 184150 h 1274632"/>
              <a:gd name="connsiteX16" fmla="*/ 0 w 4103946"/>
              <a:gd name="connsiteY16" fmla="*/ 0 h 1274632"/>
              <a:gd name="connsiteX0" fmla="*/ 4103943 w 4131693"/>
              <a:gd name="connsiteY0" fmla="*/ 1142289 h 1275227"/>
              <a:gd name="connsiteX1" fmla="*/ 4102263 w 4131693"/>
              <a:gd name="connsiteY1" fmla="*/ 1145559 h 1275227"/>
              <a:gd name="connsiteX2" fmla="*/ 3711739 w 4131693"/>
              <a:gd name="connsiteY2" fmla="*/ 1274147 h 1275227"/>
              <a:gd name="connsiteX3" fmla="*/ 3509333 w 4131693"/>
              <a:gd name="connsiteY3" fmla="*/ 1200328 h 1275227"/>
              <a:gd name="connsiteX4" fmla="*/ 3399797 w 4131693"/>
              <a:gd name="connsiteY4" fmla="*/ 1069359 h 1275227"/>
              <a:gd name="connsiteX5" fmla="*/ 3202152 w 4131693"/>
              <a:gd name="connsiteY5" fmla="*/ 1050310 h 1275227"/>
              <a:gd name="connsiteX6" fmla="*/ 3040319 w 4131693"/>
              <a:gd name="connsiteY6" fmla="*/ 984332 h 1275227"/>
              <a:gd name="connsiteX7" fmla="*/ 2849817 w 4131693"/>
              <a:gd name="connsiteY7" fmla="*/ 1079581 h 1275227"/>
              <a:gd name="connsiteX8" fmla="*/ 2364044 w 4131693"/>
              <a:gd name="connsiteY8" fmla="*/ 1035132 h 1275227"/>
              <a:gd name="connsiteX9" fmla="*/ 2100519 w 4131693"/>
              <a:gd name="connsiteY9" fmla="*/ 844632 h 1275227"/>
              <a:gd name="connsiteX10" fmla="*/ 1887794 w 4131693"/>
              <a:gd name="connsiteY10" fmla="*/ 831932 h 1275227"/>
              <a:gd name="connsiteX11" fmla="*/ 1738569 w 4131693"/>
              <a:gd name="connsiteY11" fmla="*/ 663657 h 1275227"/>
              <a:gd name="connsiteX12" fmla="*/ 1449644 w 4131693"/>
              <a:gd name="connsiteY12" fmla="*/ 574757 h 1275227"/>
              <a:gd name="connsiteX13" fmla="*/ 1259144 w 4131693"/>
              <a:gd name="connsiteY13" fmla="*/ 390607 h 1275227"/>
              <a:gd name="connsiteX14" fmla="*/ 916245 w 4131693"/>
              <a:gd name="connsiteY14" fmla="*/ 365207 h 1275227"/>
              <a:gd name="connsiteX15" fmla="*/ 389193 w 4131693"/>
              <a:gd name="connsiteY15" fmla="*/ 349332 h 1275227"/>
              <a:gd name="connsiteX16" fmla="*/ 241299 w 4131693"/>
              <a:gd name="connsiteY16" fmla="*/ 184150 h 1275227"/>
              <a:gd name="connsiteX17" fmla="*/ 0 w 4131693"/>
              <a:gd name="connsiteY17" fmla="*/ 0 h 1275227"/>
              <a:gd name="connsiteX0" fmla="*/ 4103943 w 4187252"/>
              <a:gd name="connsiteY0" fmla="*/ 1142289 h 1275227"/>
              <a:gd name="connsiteX1" fmla="*/ 4168938 w 4187252"/>
              <a:gd name="connsiteY1" fmla="*/ 1255096 h 1275227"/>
              <a:gd name="connsiteX2" fmla="*/ 3711739 w 4187252"/>
              <a:gd name="connsiteY2" fmla="*/ 1274147 h 1275227"/>
              <a:gd name="connsiteX3" fmla="*/ 3509333 w 4187252"/>
              <a:gd name="connsiteY3" fmla="*/ 1200328 h 1275227"/>
              <a:gd name="connsiteX4" fmla="*/ 3399797 w 4187252"/>
              <a:gd name="connsiteY4" fmla="*/ 1069359 h 1275227"/>
              <a:gd name="connsiteX5" fmla="*/ 3202152 w 4187252"/>
              <a:gd name="connsiteY5" fmla="*/ 1050310 h 1275227"/>
              <a:gd name="connsiteX6" fmla="*/ 3040319 w 4187252"/>
              <a:gd name="connsiteY6" fmla="*/ 984332 h 1275227"/>
              <a:gd name="connsiteX7" fmla="*/ 2849817 w 4187252"/>
              <a:gd name="connsiteY7" fmla="*/ 1079581 h 1275227"/>
              <a:gd name="connsiteX8" fmla="*/ 2364044 w 4187252"/>
              <a:gd name="connsiteY8" fmla="*/ 1035132 h 1275227"/>
              <a:gd name="connsiteX9" fmla="*/ 2100519 w 4187252"/>
              <a:gd name="connsiteY9" fmla="*/ 844632 h 1275227"/>
              <a:gd name="connsiteX10" fmla="*/ 1887794 w 4187252"/>
              <a:gd name="connsiteY10" fmla="*/ 831932 h 1275227"/>
              <a:gd name="connsiteX11" fmla="*/ 1738569 w 4187252"/>
              <a:gd name="connsiteY11" fmla="*/ 663657 h 1275227"/>
              <a:gd name="connsiteX12" fmla="*/ 1449644 w 4187252"/>
              <a:gd name="connsiteY12" fmla="*/ 574757 h 1275227"/>
              <a:gd name="connsiteX13" fmla="*/ 1259144 w 4187252"/>
              <a:gd name="connsiteY13" fmla="*/ 390607 h 1275227"/>
              <a:gd name="connsiteX14" fmla="*/ 916245 w 4187252"/>
              <a:gd name="connsiteY14" fmla="*/ 365207 h 1275227"/>
              <a:gd name="connsiteX15" fmla="*/ 389193 w 4187252"/>
              <a:gd name="connsiteY15" fmla="*/ 349332 h 1275227"/>
              <a:gd name="connsiteX16" fmla="*/ 241299 w 4187252"/>
              <a:gd name="connsiteY16" fmla="*/ 184150 h 1275227"/>
              <a:gd name="connsiteX17" fmla="*/ 0 w 4187252"/>
              <a:gd name="connsiteY17" fmla="*/ 0 h 1275227"/>
              <a:gd name="connsiteX0" fmla="*/ 4103943 w 4103943"/>
              <a:gd name="connsiteY0" fmla="*/ 1142289 h 1275227"/>
              <a:gd name="connsiteX1" fmla="*/ 4009394 w 4103943"/>
              <a:gd name="connsiteY1" fmla="*/ 1159846 h 1275227"/>
              <a:gd name="connsiteX2" fmla="*/ 3711739 w 4103943"/>
              <a:gd name="connsiteY2" fmla="*/ 1274147 h 1275227"/>
              <a:gd name="connsiteX3" fmla="*/ 3509333 w 4103943"/>
              <a:gd name="connsiteY3" fmla="*/ 1200328 h 1275227"/>
              <a:gd name="connsiteX4" fmla="*/ 3399797 w 4103943"/>
              <a:gd name="connsiteY4" fmla="*/ 1069359 h 1275227"/>
              <a:gd name="connsiteX5" fmla="*/ 3202152 w 4103943"/>
              <a:gd name="connsiteY5" fmla="*/ 1050310 h 1275227"/>
              <a:gd name="connsiteX6" fmla="*/ 3040319 w 4103943"/>
              <a:gd name="connsiteY6" fmla="*/ 984332 h 1275227"/>
              <a:gd name="connsiteX7" fmla="*/ 2849817 w 4103943"/>
              <a:gd name="connsiteY7" fmla="*/ 1079581 h 1275227"/>
              <a:gd name="connsiteX8" fmla="*/ 2364044 w 4103943"/>
              <a:gd name="connsiteY8" fmla="*/ 1035132 h 1275227"/>
              <a:gd name="connsiteX9" fmla="*/ 2100519 w 4103943"/>
              <a:gd name="connsiteY9" fmla="*/ 844632 h 1275227"/>
              <a:gd name="connsiteX10" fmla="*/ 1887794 w 4103943"/>
              <a:gd name="connsiteY10" fmla="*/ 831932 h 1275227"/>
              <a:gd name="connsiteX11" fmla="*/ 1738569 w 4103943"/>
              <a:gd name="connsiteY11" fmla="*/ 663657 h 1275227"/>
              <a:gd name="connsiteX12" fmla="*/ 1449644 w 4103943"/>
              <a:gd name="connsiteY12" fmla="*/ 574757 h 1275227"/>
              <a:gd name="connsiteX13" fmla="*/ 1259144 w 4103943"/>
              <a:gd name="connsiteY13" fmla="*/ 390607 h 1275227"/>
              <a:gd name="connsiteX14" fmla="*/ 916245 w 4103943"/>
              <a:gd name="connsiteY14" fmla="*/ 365207 h 1275227"/>
              <a:gd name="connsiteX15" fmla="*/ 389193 w 4103943"/>
              <a:gd name="connsiteY15" fmla="*/ 349332 h 1275227"/>
              <a:gd name="connsiteX16" fmla="*/ 241299 w 4103943"/>
              <a:gd name="connsiteY16" fmla="*/ 184150 h 1275227"/>
              <a:gd name="connsiteX17" fmla="*/ 0 w 4103943"/>
              <a:gd name="connsiteY17" fmla="*/ 0 h 1275227"/>
              <a:gd name="connsiteX0" fmla="*/ 4320637 w 4320637"/>
              <a:gd name="connsiteY0" fmla="*/ 1178008 h 1275227"/>
              <a:gd name="connsiteX1" fmla="*/ 4009394 w 4320637"/>
              <a:gd name="connsiteY1" fmla="*/ 1159846 h 1275227"/>
              <a:gd name="connsiteX2" fmla="*/ 3711739 w 4320637"/>
              <a:gd name="connsiteY2" fmla="*/ 1274147 h 1275227"/>
              <a:gd name="connsiteX3" fmla="*/ 3509333 w 4320637"/>
              <a:gd name="connsiteY3" fmla="*/ 1200328 h 1275227"/>
              <a:gd name="connsiteX4" fmla="*/ 3399797 w 4320637"/>
              <a:gd name="connsiteY4" fmla="*/ 1069359 h 1275227"/>
              <a:gd name="connsiteX5" fmla="*/ 3202152 w 4320637"/>
              <a:gd name="connsiteY5" fmla="*/ 1050310 h 1275227"/>
              <a:gd name="connsiteX6" fmla="*/ 3040319 w 4320637"/>
              <a:gd name="connsiteY6" fmla="*/ 984332 h 1275227"/>
              <a:gd name="connsiteX7" fmla="*/ 2849817 w 4320637"/>
              <a:gd name="connsiteY7" fmla="*/ 1079581 h 1275227"/>
              <a:gd name="connsiteX8" fmla="*/ 2364044 w 4320637"/>
              <a:gd name="connsiteY8" fmla="*/ 1035132 h 1275227"/>
              <a:gd name="connsiteX9" fmla="*/ 2100519 w 4320637"/>
              <a:gd name="connsiteY9" fmla="*/ 844632 h 1275227"/>
              <a:gd name="connsiteX10" fmla="*/ 1887794 w 4320637"/>
              <a:gd name="connsiteY10" fmla="*/ 831932 h 1275227"/>
              <a:gd name="connsiteX11" fmla="*/ 1738569 w 4320637"/>
              <a:gd name="connsiteY11" fmla="*/ 663657 h 1275227"/>
              <a:gd name="connsiteX12" fmla="*/ 1449644 w 4320637"/>
              <a:gd name="connsiteY12" fmla="*/ 574757 h 1275227"/>
              <a:gd name="connsiteX13" fmla="*/ 1259144 w 4320637"/>
              <a:gd name="connsiteY13" fmla="*/ 390607 h 1275227"/>
              <a:gd name="connsiteX14" fmla="*/ 916245 w 4320637"/>
              <a:gd name="connsiteY14" fmla="*/ 365207 h 1275227"/>
              <a:gd name="connsiteX15" fmla="*/ 389193 w 4320637"/>
              <a:gd name="connsiteY15" fmla="*/ 349332 h 1275227"/>
              <a:gd name="connsiteX16" fmla="*/ 241299 w 4320637"/>
              <a:gd name="connsiteY16" fmla="*/ 184150 h 1275227"/>
              <a:gd name="connsiteX17" fmla="*/ 0 w 4320637"/>
              <a:gd name="connsiteY17" fmla="*/ 0 h 1275227"/>
              <a:gd name="connsiteX0" fmla="*/ 4320637 w 4344238"/>
              <a:gd name="connsiteY0" fmla="*/ 1178008 h 1275227"/>
              <a:gd name="connsiteX1" fmla="*/ 4321338 w 4344238"/>
              <a:gd name="connsiteY1" fmla="*/ 1178897 h 1275227"/>
              <a:gd name="connsiteX2" fmla="*/ 4009394 w 4344238"/>
              <a:gd name="connsiteY2" fmla="*/ 1159846 h 1275227"/>
              <a:gd name="connsiteX3" fmla="*/ 3711739 w 4344238"/>
              <a:gd name="connsiteY3" fmla="*/ 1274147 h 1275227"/>
              <a:gd name="connsiteX4" fmla="*/ 3509333 w 4344238"/>
              <a:gd name="connsiteY4" fmla="*/ 1200328 h 1275227"/>
              <a:gd name="connsiteX5" fmla="*/ 3399797 w 4344238"/>
              <a:gd name="connsiteY5" fmla="*/ 1069359 h 1275227"/>
              <a:gd name="connsiteX6" fmla="*/ 3202152 w 4344238"/>
              <a:gd name="connsiteY6" fmla="*/ 1050310 h 1275227"/>
              <a:gd name="connsiteX7" fmla="*/ 3040319 w 4344238"/>
              <a:gd name="connsiteY7" fmla="*/ 984332 h 1275227"/>
              <a:gd name="connsiteX8" fmla="*/ 2849817 w 4344238"/>
              <a:gd name="connsiteY8" fmla="*/ 1079581 h 1275227"/>
              <a:gd name="connsiteX9" fmla="*/ 2364044 w 4344238"/>
              <a:gd name="connsiteY9" fmla="*/ 1035132 h 1275227"/>
              <a:gd name="connsiteX10" fmla="*/ 2100519 w 4344238"/>
              <a:gd name="connsiteY10" fmla="*/ 844632 h 1275227"/>
              <a:gd name="connsiteX11" fmla="*/ 1887794 w 4344238"/>
              <a:gd name="connsiteY11" fmla="*/ 831932 h 1275227"/>
              <a:gd name="connsiteX12" fmla="*/ 1738569 w 4344238"/>
              <a:gd name="connsiteY12" fmla="*/ 663657 h 1275227"/>
              <a:gd name="connsiteX13" fmla="*/ 1449644 w 4344238"/>
              <a:gd name="connsiteY13" fmla="*/ 574757 h 1275227"/>
              <a:gd name="connsiteX14" fmla="*/ 1259144 w 4344238"/>
              <a:gd name="connsiteY14" fmla="*/ 390607 h 1275227"/>
              <a:gd name="connsiteX15" fmla="*/ 916245 w 4344238"/>
              <a:gd name="connsiteY15" fmla="*/ 365207 h 1275227"/>
              <a:gd name="connsiteX16" fmla="*/ 389193 w 4344238"/>
              <a:gd name="connsiteY16" fmla="*/ 349332 h 1275227"/>
              <a:gd name="connsiteX17" fmla="*/ 241299 w 4344238"/>
              <a:gd name="connsiteY17" fmla="*/ 184150 h 1275227"/>
              <a:gd name="connsiteX18" fmla="*/ 0 w 4344238"/>
              <a:gd name="connsiteY18" fmla="*/ 0 h 1275227"/>
              <a:gd name="connsiteX0" fmla="*/ 4320637 w 4347843"/>
              <a:gd name="connsiteY0" fmla="*/ 1178008 h 1275227"/>
              <a:gd name="connsiteX1" fmla="*/ 4326101 w 4347843"/>
              <a:gd name="connsiteY1" fmla="*/ 1059834 h 1275227"/>
              <a:gd name="connsiteX2" fmla="*/ 4009394 w 4347843"/>
              <a:gd name="connsiteY2" fmla="*/ 1159846 h 1275227"/>
              <a:gd name="connsiteX3" fmla="*/ 3711739 w 4347843"/>
              <a:gd name="connsiteY3" fmla="*/ 1274147 h 1275227"/>
              <a:gd name="connsiteX4" fmla="*/ 3509333 w 4347843"/>
              <a:gd name="connsiteY4" fmla="*/ 1200328 h 1275227"/>
              <a:gd name="connsiteX5" fmla="*/ 3399797 w 4347843"/>
              <a:gd name="connsiteY5" fmla="*/ 1069359 h 1275227"/>
              <a:gd name="connsiteX6" fmla="*/ 3202152 w 4347843"/>
              <a:gd name="connsiteY6" fmla="*/ 1050310 h 1275227"/>
              <a:gd name="connsiteX7" fmla="*/ 3040319 w 4347843"/>
              <a:gd name="connsiteY7" fmla="*/ 984332 h 1275227"/>
              <a:gd name="connsiteX8" fmla="*/ 2849817 w 4347843"/>
              <a:gd name="connsiteY8" fmla="*/ 1079581 h 1275227"/>
              <a:gd name="connsiteX9" fmla="*/ 2364044 w 4347843"/>
              <a:gd name="connsiteY9" fmla="*/ 1035132 h 1275227"/>
              <a:gd name="connsiteX10" fmla="*/ 2100519 w 4347843"/>
              <a:gd name="connsiteY10" fmla="*/ 844632 h 1275227"/>
              <a:gd name="connsiteX11" fmla="*/ 1887794 w 4347843"/>
              <a:gd name="connsiteY11" fmla="*/ 831932 h 1275227"/>
              <a:gd name="connsiteX12" fmla="*/ 1738569 w 4347843"/>
              <a:gd name="connsiteY12" fmla="*/ 663657 h 1275227"/>
              <a:gd name="connsiteX13" fmla="*/ 1449644 w 4347843"/>
              <a:gd name="connsiteY13" fmla="*/ 574757 h 1275227"/>
              <a:gd name="connsiteX14" fmla="*/ 1259144 w 4347843"/>
              <a:gd name="connsiteY14" fmla="*/ 390607 h 1275227"/>
              <a:gd name="connsiteX15" fmla="*/ 916245 w 4347843"/>
              <a:gd name="connsiteY15" fmla="*/ 365207 h 1275227"/>
              <a:gd name="connsiteX16" fmla="*/ 389193 w 4347843"/>
              <a:gd name="connsiteY16" fmla="*/ 349332 h 1275227"/>
              <a:gd name="connsiteX17" fmla="*/ 241299 w 4347843"/>
              <a:gd name="connsiteY17" fmla="*/ 184150 h 1275227"/>
              <a:gd name="connsiteX18" fmla="*/ 0 w 4347843"/>
              <a:gd name="connsiteY18" fmla="*/ 0 h 1275227"/>
              <a:gd name="connsiteX0" fmla="*/ 4525424 w 4525424"/>
              <a:gd name="connsiteY0" fmla="*/ 1089902 h 1275227"/>
              <a:gd name="connsiteX1" fmla="*/ 4326101 w 4525424"/>
              <a:gd name="connsiteY1" fmla="*/ 1059834 h 1275227"/>
              <a:gd name="connsiteX2" fmla="*/ 4009394 w 4525424"/>
              <a:gd name="connsiteY2" fmla="*/ 1159846 h 1275227"/>
              <a:gd name="connsiteX3" fmla="*/ 3711739 w 4525424"/>
              <a:gd name="connsiteY3" fmla="*/ 1274147 h 1275227"/>
              <a:gd name="connsiteX4" fmla="*/ 3509333 w 4525424"/>
              <a:gd name="connsiteY4" fmla="*/ 1200328 h 1275227"/>
              <a:gd name="connsiteX5" fmla="*/ 3399797 w 4525424"/>
              <a:gd name="connsiteY5" fmla="*/ 1069359 h 1275227"/>
              <a:gd name="connsiteX6" fmla="*/ 3202152 w 4525424"/>
              <a:gd name="connsiteY6" fmla="*/ 1050310 h 1275227"/>
              <a:gd name="connsiteX7" fmla="*/ 3040319 w 4525424"/>
              <a:gd name="connsiteY7" fmla="*/ 984332 h 1275227"/>
              <a:gd name="connsiteX8" fmla="*/ 2849817 w 4525424"/>
              <a:gd name="connsiteY8" fmla="*/ 1079581 h 1275227"/>
              <a:gd name="connsiteX9" fmla="*/ 2364044 w 4525424"/>
              <a:gd name="connsiteY9" fmla="*/ 1035132 h 1275227"/>
              <a:gd name="connsiteX10" fmla="*/ 2100519 w 4525424"/>
              <a:gd name="connsiteY10" fmla="*/ 844632 h 1275227"/>
              <a:gd name="connsiteX11" fmla="*/ 1887794 w 4525424"/>
              <a:gd name="connsiteY11" fmla="*/ 831932 h 1275227"/>
              <a:gd name="connsiteX12" fmla="*/ 1738569 w 4525424"/>
              <a:gd name="connsiteY12" fmla="*/ 663657 h 1275227"/>
              <a:gd name="connsiteX13" fmla="*/ 1449644 w 4525424"/>
              <a:gd name="connsiteY13" fmla="*/ 574757 h 1275227"/>
              <a:gd name="connsiteX14" fmla="*/ 1259144 w 4525424"/>
              <a:gd name="connsiteY14" fmla="*/ 390607 h 1275227"/>
              <a:gd name="connsiteX15" fmla="*/ 916245 w 4525424"/>
              <a:gd name="connsiteY15" fmla="*/ 365207 h 1275227"/>
              <a:gd name="connsiteX16" fmla="*/ 389193 w 4525424"/>
              <a:gd name="connsiteY16" fmla="*/ 349332 h 1275227"/>
              <a:gd name="connsiteX17" fmla="*/ 241299 w 4525424"/>
              <a:gd name="connsiteY17" fmla="*/ 184150 h 1275227"/>
              <a:gd name="connsiteX18" fmla="*/ 0 w 4525424"/>
              <a:gd name="connsiteY18" fmla="*/ 0 h 1275227"/>
              <a:gd name="connsiteX0" fmla="*/ 4525424 w 4525424"/>
              <a:gd name="connsiteY0" fmla="*/ 1089902 h 1275227"/>
              <a:gd name="connsiteX1" fmla="*/ 4302289 w 4525424"/>
              <a:gd name="connsiteY1" fmla="*/ 1183659 h 1275227"/>
              <a:gd name="connsiteX2" fmla="*/ 4009394 w 4525424"/>
              <a:gd name="connsiteY2" fmla="*/ 1159846 h 1275227"/>
              <a:gd name="connsiteX3" fmla="*/ 3711739 w 4525424"/>
              <a:gd name="connsiteY3" fmla="*/ 1274147 h 1275227"/>
              <a:gd name="connsiteX4" fmla="*/ 3509333 w 4525424"/>
              <a:gd name="connsiteY4" fmla="*/ 1200328 h 1275227"/>
              <a:gd name="connsiteX5" fmla="*/ 3399797 w 4525424"/>
              <a:gd name="connsiteY5" fmla="*/ 1069359 h 1275227"/>
              <a:gd name="connsiteX6" fmla="*/ 3202152 w 4525424"/>
              <a:gd name="connsiteY6" fmla="*/ 1050310 h 1275227"/>
              <a:gd name="connsiteX7" fmla="*/ 3040319 w 4525424"/>
              <a:gd name="connsiteY7" fmla="*/ 984332 h 1275227"/>
              <a:gd name="connsiteX8" fmla="*/ 2849817 w 4525424"/>
              <a:gd name="connsiteY8" fmla="*/ 1079581 h 1275227"/>
              <a:gd name="connsiteX9" fmla="*/ 2364044 w 4525424"/>
              <a:gd name="connsiteY9" fmla="*/ 1035132 h 1275227"/>
              <a:gd name="connsiteX10" fmla="*/ 2100519 w 4525424"/>
              <a:gd name="connsiteY10" fmla="*/ 844632 h 1275227"/>
              <a:gd name="connsiteX11" fmla="*/ 1887794 w 4525424"/>
              <a:gd name="connsiteY11" fmla="*/ 831932 h 1275227"/>
              <a:gd name="connsiteX12" fmla="*/ 1738569 w 4525424"/>
              <a:gd name="connsiteY12" fmla="*/ 663657 h 1275227"/>
              <a:gd name="connsiteX13" fmla="*/ 1449644 w 4525424"/>
              <a:gd name="connsiteY13" fmla="*/ 574757 h 1275227"/>
              <a:gd name="connsiteX14" fmla="*/ 1259144 w 4525424"/>
              <a:gd name="connsiteY14" fmla="*/ 390607 h 1275227"/>
              <a:gd name="connsiteX15" fmla="*/ 916245 w 4525424"/>
              <a:gd name="connsiteY15" fmla="*/ 365207 h 1275227"/>
              <a:gd name="connsiteX16" fmla="*/ 389193 w 4525424"/>
              <a:gd name="connsiteY16" fmla="*/ 349332 h 1275227"/>
              <a:gd name="connsiteX17" fmla="*/ 241299 w 4525424"/>
              <a:gd name="connsiteY17" fmla="*/ 184150 h 1275227"/>
              <a:gd name="connsiteX18" fmla="*/ 0 w 4525424"/>
              <a:gd name="connsiteY18" fmla="*/ 0 h 1275227"/>
              <a:gd name="connsiteX0" fmla="*/ 4425411 w 4425411"/>
              <a:gd name="connsiteY0" fmla="*/ 1080377 h 1275227"/>
              <a:gd name="connsiteX1" fmla="*/ 4302289 w 4425411"/>
              <a:gd name="connsiteY1" fmla="*/ 1183659 h 1275227"/>
              <a:gd name="connsiteX2" fmla="*/ 4009394 w 4425411"/>
              <a:gd name="connsiteY2" fmla="*/ 1159846 h 1275227"/>
              <a:gd name="connsiteX3" fmla="*/ 3711739 w 4425411"/>
              <a:gd name="connsiteY3" fmla="*/ 1274147 h 1275227"/>
              <a:gd name="connsiteX4" fmla="*/ 3509333 w 4425411"/>
              <a:gd name="connsiteY4" fmla="*/ 1200328 h 1275227"/>
              <a:gd name="connsiteX5" fmla="*/ 3399797 w 4425411"/>
              <a:gd name="connsiteY5" fmla="*/ 1069359 h 1275227"/>
              <a:gd name="connsiteX6" fmla="*/ 3202152 w 4425411"/>
              <a:gd name="connsiteY6" fmla="*/ 1050310 h 1275227"/>
              <a:gd name="connsiteX7" fmla="*/ 3040319 w 4425411"/>
              <a:gd name="connsiteY7" fmla="*/ 984332 h 1275227"/>
              <a:gd name="connsiteX8" fmla="*/ 2849817 w 4425411"/>
              <a:gd name="connsiteY8" fmla="*/ 1079581 h 1275227"/>
              <a:gd name="connsiteX9" fmla="*/ 2364044 w 4425411"/>
              <a:gd name="connsiteY9" fmla="*/ 1035132 h 1275227"/>
              <a:gd name="connsiteX10" fmla="*/ 2100519 w 4425411"/>
              <a:gd name="connsiteY10" fmla="*/ 844632 h 1275227"/>
              <a:gd name="connsiteX11" fmla="*/ 1887794 w 4425411"/>
              <a:gd name="connsiteY11" fmla="*/ 831932 h 1275227"/>
              <a:gd name="connsiteX12" fmla="*/ 1738569 w 4425411"/>
              <a:gd name="connsiteY12" fmla="*/ 663657 h 1275227"/>
              <a:gd name="connsiteX13" fmla="*/ 1449644 w 4425411"/>
              <a:gd name="connsiteY13" fmla="*/ 574757 h 1275227"/>
              <a:gd name="connsiteX14" fmla="*/ 1259144 w 4425411"/>
              <a:gd name="connsiteY14" fmla="*/ 390607 h 1275227"/>
              <a:gd name="connsiteX15" fmla="*/ 916245 w 4425411"/>
              <a:gd name="connsiteY15" fmla="*/ 365207 h 1275227"/>
              <a:gd name="connsiteX16" fmla="*/ 389193 w 4425411"/>
              <a:gd name="connsiteY16" fmla="*/ 349332 h 1275227"/>
              <a:gd name="connsiteX17" fmla="*/ 241299 w 4425411"/>
              <a:gd name="connsiteY17" fmla="*/ 184150 h 1275227"/>
              <a:gd name="connsiteX18" fmla="*/ 0 w 4425411"/>
              <a:gd name="connsiteY18" fmla="*/ 0 h 1275227"/>
              <a:gd name="connsiteX0" fmla="*/ 4425411 w 4436976"/>
              <a:gd name="connsiteY0" fmla="*/ 1080377 h 1275227"/>
              <a:gd name="connsiteX1" fmla="*/ 4428493 w 4436976"/>
              <a:gd name="connsiteY1" fmla="*/ 1081266 h 1275227"/>
              <a:gd name="connsiteX2" fmla="*/ 4302289 w 4436976"/>
              <a:gd name="connsiteY2" fmla="*/ 1183659 h 1275227"/>
              <a:gd name="connsiteX3" fmla="*/ 4009394 w 4436976"/>
              <a:gd name="connsiteY3" fmla="*/ 1159846 h 1275227"/>
              <a:gd name="connsiteX4" fmla="*/ 3711739 w 4436976"/>
              <a:gd name="connsiteY4" fmla="*/ 1274147 h 1275227"/>
              <a:gd name="connsiteX5" fmla="*/ 3509333 w 4436976"/>
              <a:gd name="connsiteY5" fmla="*/ 1200328 h 1275227"/>
              <a:gd name="connsiteX6" fmla="*/ 3399797 w 4436976"/>
              <a:gd name="connsiteY6" fmla="*/ 1069359 h 1275227"/>
              <a:gd name="connsiteX7" fmla="*/ 3202152 w 4436976"/>
              <a:gd name="connsiteY7" fmla="*/ 1050310 h 1275227"/>
              <a:gd name="connsiteX8" fmla="*/ 3040319 w 4436976"/>
              <a:gd name="connsiteY8" fmla="*/ 984332 h 1275227"/>
              <a:gd name="connsiteX9" fmla="*/ 2849817 w 4436976"/>
              <a:gd name="connsiteY9" fmla="*/ 1079581 h 1275227"/>
              <a:gd name="connsiteX10" fmla="*/ 2364044 w 4436976"/>
              <a:gd name="connsiteY10" fmla="*/ 1035132 h 1275227"/>
              <a:gd name="connsiteX11" fmla="*/ 2100519 w 4436976"/>
              <a:gd name="connsiteY11" fmla="*/ 844632 h 1275227"/>
              <a:gd name="connsiteX12" fmla="*/ 1887794 w 4436976"/>
              <a:gd name="connsiteY12" fmla="*/ 831932 h 1275227"/>
              <a:gd name="connsiteX13" fmla="*/ 1738569 w 4436976"/>
              <a:gd name="connsiteY13" fmla="*/ 663657 h 1275227"/>
              <a:gd name="connsiteX14" fmla="*/ 1449644 w 4436976"/>
              <a:gd name="connsiteY14" fmla="*/ 574757 h 1275227"/>
              <a:gd name="connsiteX15" fmla="*/ 1259144 w 4436976"/>
              <a:gd name="connsiteY15" fmla="*/ 390607 h 1275227"/>
              <a:gd name="connsiteX16" fmla="*/ 916245 w 4436976"/>
              <a:gd name="connsiteY16" fmla="*/ 365207 h 1275227"/>
              <a:gd name="connsiteX17" fmla="*/ 389193 w 4436976"/>
              <a:gd name="connsiteY17" fmla="*/ 349332 h 1275227"/>
              <a:gd name="connsiteX18" fmla="*/ 241299 w 4436976"/>
              <a:gd name="connsiteY18" fmla="*/ 184150 h 1275227"/>
              <a:gd name="connsiteX19" fmla="*/ 0 w 4436976"/>
              <a:gd name="connsiteY19" fmla="*/ 0 h 1275227"/>
              <a:gd name="connsiteX0" fmla="*/ 4425411 w 4615649"/>
              <a:gd name="connsiteY0" fmla="*/ 1080377 h 1275227"/>
              <a:gd name="connsiteX1" fmla="*/ 4614231 w 4615649"/>
              <a:gd name="connsiteY1" fmla="*/ 1107459 h 1275227"/>
              <a:gd name="connsiteX2" fmla="*/ 4302289 w 4615649"/>
              <a:gd name="connsiteY2" fmla="*/ 1183659 h 1275227"/>
              <a:gd name="connsiteX3" fmla="*/ 4009394 w 4615649"/>
              <a:gd name="connsiteY3" fmla="*/ 1159846 h 1275227"/>
              <a:gd name="connsiteX4" fmla="*/ 3711739 w 4615649"/>
              <a:gd name="connsiteY4" fmla="*/ 1274147 h 1275227"/>
              <a:gd name="connsiteX5" fmla="*/ 3509333 w 4615649"/>
              <a:gd name="connsiteY5" fmla="*/ 1200328 h 1275227"/>
              <a:gd name="connsiteX6" fmla="*/ 3399797 w 4615649"/>
              <a:gd name="connsiteY6" fmla="*/ 1069359 h 1275227"/>
              <a:gd name="connsiteX7" fmla="*/ 3202152 w 4615649"/>
              <a:gd name="connsiteY7" fmla="*/ 1050310 h 1275227"/>
              <a:gd name="connsiteX8" fmla="*/ 3040319 w 4615649"/>
              <a:gd name="connsiteY8" fmla="*/ 984332 h 1275227"/>
              <a:gd name="connsiteX9" fmla="*/ 2849817 w 4615649"/>
              <a:gd name="connsiteY9" fmla="*/ 1079581 h 1275227"/>
              <a:gd name="connsiteX10" fmla="*/ 2364044 w 4615649"/>
              <a:gd name="connsiteY10" fmla="*/ 1035132 h 1275227"/>
              <a:gd name="connsiteX11" fmla="*/ 2100519 w 4615649"/>
              <a:gd name="connsiteY11" fmla="*/ 844632 h 1275227"/>
              <a:gd name="connsiteX12" fmla="*/ 1887794 w 4615649"/>
              <a:gd name="connsiteY12" fmla="*/ 831932 h 1275227"/>
              <a:gd name="connsiteX13" fmla="*/ 1738569 w 4615649"/>
              <a:gd name="connsiteY13" fmla="*/ 663657 h 1275227"/>
              <a:gd name="connsiteX14" fmla="*/ 1449644 w 4615649"/>
              <a:gd name="connsiteY14" fmla="*/ 574757 h 1275227"/>
              <a:gd name="connsiteX15" fmla="*/ 1259144 w 4615649"/>
              <a:gd name="connsiteY15" fmla="*/ 390607 h 1275227"/>
              <a:gd name="connsiteX16" fmla="*/ 916245 w 4615649"/>
              <a:gd name="connsiteY16" fmla="*/ 365207 h 1275227"/>
              <a:gd name="connsiteX17" fmla="*/ 389193 w 4615649"/>
              <a:gd name="connsiteY17" fmla="*/ 349332 h 1275227"/>
              <a:gd name="connsiteX18" fmla="*/ 241299 w 4615649"/>
              <a:gd name="connsiteY18" fmla="*/ 184150 h 1275227"/>
              <a:gd name="connsiteX19" fmla="*/ 0 w 4615649"/>
              <a:gd name="connsiteY19" fmla="*/ 0 h 1275227"/>
              <a:gd name="connsiteX0" fmla="*/ 4892136 w 4892136"/>
              <a:gd name="connsiteY0" fmla="*/ 904165 h 1275227"/>
              <a:gd name="connsiteX1" fmla="*/ 4614231 w 4892136"/>
              <a:gd name="connsiteY1" fmla="*/ 1107459 h 1275227"/>
              <a:gd name="connsiteX2" fmla="*/ 4302289 w 4892136"/>
              <a:gd name="connsiteY2" fmla="*/ 1183659 h 1275227"/>
              <a:gd name="connsiteX3" fmla="*/ 4009394 w 4892136"/>
              <a:gd name="connsiteY3" fmla="*/ 1159846 h 1275227"/>
              <a:gd name="connsiteX4" fmla="*/ 3711739 w 4892136"/>
              <a:gd name="connsiteY4" fmla="*/ 1274147 h 1275227"/>
              <a:gd name="connsiteX5" fmla="*/ 3509333 w 4892136"/>
              <a:gd name="connsiteY5" fmla="*/ 1200328 h 1275227"/>
              <a:gd name="connsiteX6" fmla="*/ 3399797 w 4892136"/>
              <a:gd name="connsiteY6" fmla="*/ 1069359 h 1275227"/>
              <a:gd name="connsiteX7" fmla="*/ 3202152 w 4892136"/>
              <a:gd name="connsiteY7" fmla="*/ 1050310 h 1275227"/>
              <a:gd name="connsiteX8" fmla="*/ 3040319 w 4892136"/>
              <a:gd name="connsiteY8" fmla="*/ 984332 h 1275227"/>
              <a:gd name="connsiteX9" fmla="*/ 2849817 w 4892136"/>
              <a:gd name="connsiteY9" fmla="*/ 1079581 h 1275227"/>
              <a:gd name="connsiteX10" fmla="*/ 2364044 w 4892136"/>
              <a:gd name="connsiteY10" fmla="*/ 1035132 h 1275227"/>
              <a:gd name="connsiteX11" fmla="*/ 2100519 w 4892136"/>
              <a:gd name="connsiteY11" fmla="*/ 844632 h 1275227"/>
              <a:gd name="connsiteX12" fmla="*/ 1887794 w 4892136"/>
              <a:gd name="connsiteY12" fmla="*/ 831932 h 1275227"/>
              <a:gd name="connsiteX13" fmla="*/ 1738569 w 4892136"/>
              <a:gd name="connsiteY13" fmla="*/ 663657 h 1275227"/>
              <a:gd name="connsiteX14" fmla="*/ 1449644 w 4892136"/>
              <a:gd name="connsiteY14" fmla="*/ 574757 h 1275227"/>
              <a:gd name="connsiteX15" fmla="*/ 1259144 w 4892136"/>
              <a:gd name="connsiteY15" fmla="*/ 390607 h 1275227"/>
              <a:gd name="connsiteX16" fmla="*/ 916245 w 4892136"/>
              <a:gd name="connsiteY16" fmla="*/ 365207 h 1275227"/>
              <a:gd name="connsiteX17" fmla="*/ 389193 w 4892136"/>
              <a:gd name="connsiteY17" fmla="*/ 349332 h 1275227"/>
              <a:gd name="connsiteX18" fmla="*/ 241299 w 4892136"/>
              <a:gd name="connsiteY18" fmla="*/ 184150 h 1275227"/>
              <a:gd name="connsiteX19" fmla="*/ 0 w 4892136"/>
              <a:gd name="connsiteY19" fmla="*/ 0 h 1275227"/>
              <a:gd name="connsiteX0" fmla="*/ 4892136 w 4892136"/>
              <a:gd name="connsiteY0" fmla="*/ 904165 h 1275227"/>
              <a:gd name="connsiteX1" fmla="*/ 4418968 w 4892136"/>
              <a:gd name="connsiteY1" fmla="*/ 1088409 h 1275227"/>
              <a:gd name="connsiteX2" fmla="*/ 4302289 w 4892136"/>
              <a:gd name="connsiteY2" fmla="*/ 1183659 h 1275227"/>
              <a:gd name="connsiteX3" fmla="*/ 4009394 w 4892136"/>
              <a:gd name="connsiteY3" fmla="*/ 1159846 h 1275227"/>
              <a:gd name="connsiteX4" fmla="*/ 3711739 w 4892136"/>
              <a:gd name="connsiteY4" fmla="*/ 1274147 h 1275227"/>
              <a:gd name="connsiteX5" fmla="*/ 3509333 w 4892136"/>
              <a:gd name="connsiteY5" fmla="*/ 1200328 h 1275227"/>
              <a:gd name="connsiteX6" fmla="*/ 3399797 w 4892136"/>
              <a:gd name="connsiteY6" fmla="*/ 1069359 h 1275227"/>
              <a:gd name="connsiteX7" fmla="*/ 3202152 w 4892136"/>
              <a:gd name="connsiteY7" fmla="*/ 1050310 h 1275227"/>
              <a:gd name="connsiteX8" fmla="*/ 3040319 w 4892136"/>
              <a:gd name="connsiteY8" fmla="*/ 984332 h 1275227"/>
              <a:gd name="connsiteX9" fmla="*/ 2849817 w 4892136"/>
              <a:gd name="connsiteY9" fmla="*/ 1079581 h 1275227"/>
              <a:gd name="connsiteX10" fmla="*/ 2364044 w 4892136"/>
              <a:gd name="connsiteY10" fmla="*/ 1035132 h 1275227"/>
              <a:gd name="connsiteX11" fmla="*/ 2100519 w 4892136"/>
              <a:gd name="connsiteY11" fmla="*/ 844632 h 1275227"/>
              <a:gd name="connsiteX12" fmla="*/ 1887794 w 4892136"/>
              <a:gd name="connsiteY12" fmla="*/ 831932 h 1275227"/>
              <a:gd name="connsiteX13" fmla="*/ 1738569 w 4892136"/>
              <a:gd name="connsiteY13" fmla="*/ 663657 h 1275227"/>
              <a:gd name="connsiteX14" fmla="*/ 1449644 w 4892136"/>
              <a:gd name="connsiteY14" fmla="*/ 574757 h 1275227"/>
              <a:gd name="connsiteX15" fmla="*/ 1259144 w 4892136"/>
              <a:gd name="connsiteY15" fmla="*/ 390607 h 1275227"/>
              <a:gd name="connsiteX16" fmla="*/ 916245 w 4892136"/>
              <a:gd name="connsiteY16" fmla="*/ 365207 h 1275227"/>
              <a:gd name="connsiteX17" fmla="*/ 389193 w 4892136"/>
              <a:gd name="connsiteY17" fmla="*/ 349332 h 1275227"/>
              <a:gd name="connsiteX18" fmla="*/ 241299 w 4892136"/>
              <a:gd name="connsiteY18" fmla="*/ 184150 h 1275227"/>
              <a:gd name="connsiteX19" fmla="*/ 0 w 4892136"/>
              <a:gd name="connsiteY19" fmla="*/ 0 h 1275227"/>
              <a:gd name="connsiteX0" fmla="*/ 4673061 w 4673061"/>
              <a:gd name="connsiteY0" fmla="*/ 1113715 h 1275227"/>
              <a:gd name="connsiteX1" fmla="*/ 4418968 w 4673061"/>
              <a:gd name="connsiteY1" fmla="*/ 1088409 h 1275227"/>
              <a:gd name="connsiteX2" fmla="*/ 4302289 w 4673061"/>
              <a:gd name="connsiteY2" fmla="*/ 1183659 h 1275227"/>
              <a:gd name="connsiteX3" fmla="*/ 4009394 w 4673061"/>
              <a:gd name="connsiteY3" fmla="*/ 1159846 h 1275227"/>
              <a:gd name="connsiteX4" fmla="*/ 3711739 w 4673061"/>
              <a:gd name="connsiteY4" fmla="*/ 1274147 h 1275227"/>
              <a:gd name="connsiteX5" fmla="*/ 3509333 w 4673061"/>
              <a:gd name="connsiteY5" fmla="*/ 1200328 h 1275227"/>
              <a:gd name="connsiteX6" fmla="*/ 3399797 w 4673061"/>
              <a:gd name="connsiteY6" fmla="*/ 1069359 h 1275227"/>
              <a:gd name="connsiteX7" fmla="*/ 3202152 w 4673061"/>
              <a:gd name="connsiteY7" fmla="*/ 1050310 h 1275227"/>
              <a:gd name="connsiteX8" fmla="*/ 3040319 w 4673061"/>
              <a:gd name="connsiteY8" fmla="*/ 984332 h 1275227"/>
              <a:gd name="connsiteX9" fmla="*/ 2849817 w 4673061"/>
              <a:gd name="connsiteY9" fmla="*/ 1079581 h 1275227"/>
              <a:gd name="connsiteX10" fmla="*/ 2364044 w 4673061"/>
              <a:gd name="connsiteY10" fmla="*/ 1035132 h 1275227"/>
              <a:gd name="connsiteX11" fmla="*/ 2100519 w 4673061"/>
              <a:gd name="connsiteY11" fmla="*/ 844632 h 1275227"/>
              <a:gd name="connsiteX12" fmla="*/ 1887794 w 4673061"/>
              <a:gd name="connsiteY12" fmla="*/ 831932 h 1275227"/>
              <a:gd name="connsiteX13" fmla="*/ 1738569 w 4673061"/>
              <a:gd name="connsiteY13" fmla="*/ 663657 h 1275227"/>
              <a:gd name="connsiteX14" fmla="*/ 1449644 w 4673061"/>
              <a:gd name="connsiteY14" fmla="*/ 574757 h 1275227"/>
              <a:gd name="connsiteX15" fmla="*/ 1259144 w 4673061"/>
              <a:gd name="connsiteY15" fmla="*/ 390607 h 1275227"/>
              <a:gd name="connsiteX16" fmla="*/ 916245 w 4673061"/>
              <a:gd name="connsiteY16" fmla="*/ 365207 h 1275227"/>
              <a:gd name="connsiteX17" fmla="*/ 389193 w 4673061"/>
              <a:gd name="connsiteY17" fmla="*/ 349332 h 1275227"/>
              <a:gd name="connsiteX18" fmla="*/ 241299 w 4673061"/>
              <a:gd name="connsiteY18" fmla="*/ 184150 h 1275227"/>
              <a:gd name="connsiteX19" fmla="*/ 0 w 4673061"/>
              <a:gd name="connsiteY19" fmla="*/ 0 h 1275227"/>
              <a:gd name="connsiteX0" fmla="*/ 6485193 w 6485193"/>
              <a:gd name="connsiteY0" fmla="*/ 1135146 h 1275227"/>
              <a:gd name="connsiteX1" fmla="*/ 4418968 w 6485193"/>
              <a:gd name="connsiteY1" fmla="*/ 1088409 h 1275227"/>
              <a:gd name="connsiteX2" fmla="*/ 4302289 w 6485193"/>
              <a:gd name="connsiteY2" fmla="*/ 1183659 h 1275227"/>
              <a:gd name="connsiteX3" fmla="*/ 4009394 w 6485193"/>
              <a:gd name="connsiteY3" fmla="*/ 1159846 h 1275227"/>
              <a:gd name="connsiteX4" fmla="*/ 3711739 w 6485193"/>
              <a:gd name="connsiteY4" fmla="*/ 1274147 h 1275227"/>
              <a:gd name="connsiteX5" fmla="*/ 3509333 w 6485193"/>
              <a:gd name="connsiteY5" fmla="*/ 1200328 h 1275227"/>
              <a:gd name="connsiteX6" fmla="*/ 3399797 w 6485193"/>
              <a:gd name="connsiteY6" fmla="*/ 1069359 h 1275227"/>
              <a:gd name="connsiteX7" fmla="*/ 3202152 w 6485193"/>
              <a:gd name="connsiteY7" fmla="*/ 1050310 h 1275227"/>
              <a:gd name="connsiteX8" fmla="*/ 3040319 w 6485193"/>
              <a:gd name="connsiteY8" fmla="*/ 984332 h 1275227"/>
              <a:gd name="connsiteX9" fmla="*/ 2849817 w 6485193"/>
              <a:gd name="connsiteY9" fmla="*/ 1079581 h 1275227"/>
              <a:gd name="connsiteX10" fmla="*/ 2364044 w 6485193"/>
              <a:gd name="connsiteY10" fmla="*/ 1035132 h 1275227"/>
              <a:gd name="connsiteX11" fmla="*/ 2100519 w 6485193"/>
              <a:gd name="connsiteY11" fmla="*/ 844632 h 1275227"/>
              <a:gd name="connsiteX12" fmla="*/ 1887794 w 6485193"/>
              <a:gd name="connsiteY12" fmla="*/ 831932 h 1275227"/>
              <a:gd name="connsiteX13" fmla="*/ 1738569 w 6485193"/>
              <a:gd name="connsiteY13" fmla="*/ 663657 h 1275227"/>
              <a:gd name="connsiteX14" fmla="*/ 1449644 w 6485193"/>
              <a:gd name="connsiteY14" fmla="*/ 574757 h 1275227"/>
              <a:gd name="connsiteX15" fmla="*/ 1259144 w 6485193"/>
              <a:gd name="connsiteY15" fmla="*/ 390607 h 1275227"/>
              <a:gd name="connsiteX16" fmla="*/ 916245 w 6485193"/>
              <a:gd name="connsiteY16" fmla="*/ 365207 h 1275227"/>
              <a:gd name="connsiteX17" fmla="*/ 389193 w 6485193"/>
              <a:gd name="connsiteY17" fmla="*/ 349332 h 1275227"/>
              <a:gd name="connsiteX18" fmla="*/ 241299 w 6485193"/>
              <a:gd name="connsiteY18" fmla="*/ 184150 h 1275227"/>
              <a:gd name="connsiteX19" fmla="*/ 0 w 6485193"/>
              <a:gd name="connsiteY19" fmla="*/ 0 h 1275227"/>
              <a:gd name="connsiteX0" fmla="*/ 6966206 w 6966206"/>
              <a:gd name="connsiteY0" fmla="*/ 1444709 h 1444709"/>
              <a:gd name="connsiteX1" fmla="*/ 4418968 w 6966206"/>
              <a:gd name="connsiteY1" fmla="*/ 1088409 h 1444709"/>
              <a:gd name="connsiteX2" fmla="*/ 4302289 w 6966206"/>
              <a:gd name="connsiteY2" fmla="*/ 1183659 h 1444709"/>
              <a:gd name="connsiteX3" fmla="*/ 4009394 w 6966206"/>
              <a:gd name="connsiteY3" fmla="*/ 1159846 h 1444709"/>
              <a:gd name="connsiteX4" fmla="*/ 3711739 w 6966206"/>
              <a:gd name="connsiteY4" fmla="*/ 1274147 h 1444709"/>
              <a:gd name="connsiteX5" fmla="*/ 3509333 w 6966206"/>
              <a:gd name="connsiteY5" fmla="*/ 1200328 h 1444709"/>
              <a:gd name="connsiteX6" fmla="*/ 3399797 w 6966206"/>
              <a:gd name="connsiteY6" fmla="*/ 1069359 h 1444709"/>
              <a:gd name="connsiteX7" fmla="*/ 3202152 w 6966206"/>
              <a:gd name="connsiteY7" fmla="*/ 1050310 h 1444709"/>
              <a:gd name="connsiteX8" fmla="*/ 3040319 w 6966206"/>
              <a:gd name="connsiteY8" fmla="*/ 984332 h 1444709"/>
              <a:gd name="connsiteX9" fmla="*/ 2849817 w 6966206"/>
              <a:gd name="connsiteY9" fmla="*/ 1079581 h 1444709"/>
              <a:gd name="connsiteX10" fmla="*/ 2364044 w 6966206"/>
              <a:gd name="connsiteY10" fmla="*/ 1035132 h 1444709"/>
              <a:gd name="connsiteX11" fmla="*/ 2100519 w 6966206"/>
              <a:gd name="connsiteY11" fmla="*/ 844632 h 1444709"/>
              <a:gd name="connsiteX12" fmla="*/ 1887794 w 6966206"/>
              <a:gd name="connsiteY12" fmla="*/ 831932 h 1444709"/>
              <a:gd name="connsiteX13" fmla="*/ 1738569 w 6966206"/>
              <a:gd name="connsiteY13" fmla="*/ 663657 h 1444709"/>
              <a:gd name="connsiteX14" fmla="*/ 1449644 w 6966206"/>
              <a:gd name="connsiteY14" fmla="*/ 574757 h 1444709"/>
              <a:gd name="connsiteX15" fmla="*/ 1259144 w 6966206"/>
              <a:gd name="connsiteY15" fmla="*/ 390607 h 1444709"/>
              <a:gd name="connsiteX16" fmla="*/ 916245 w 6966206"/>
              <a:gd name="connsiteY16" fmla="*/ 365207 h 1444709"/>
              <a:gd name="connsiteX17" fmla="*/ 389193 w 6966206"/>
              <a:gd name="connsiteY17" fmla="*/ 349332 h 1444709"/>
              <a:gd name="connsiteX18" fmla="*/ 241299 w 6966206"/>
              <a:gd name="connsiteY18" fmla="*/ 184150 h 1444709"/>
              <a:gd name="connsiteX19" fmla="*/ 0 w 6966206"/>
              <a:gd name="connsiteY19" fmla="*/ 0 h 1444709"/>
              <a:gd name="connsiteX0" fmla="*/ 6966206 w 6966206"/>
              <a:gd name="connsiteY0" fmla="*/ 1444709 h 1444709"/>
              <a:gd name="connsiteX1" fmla="*/ 6635910 w 6966206"/>
              <a:gd name="connsiteY1" fmla="*/ 1397972 h 1444709"/>
              <a:gd name="connsiteX2" fmla="*/ 4418968 w 6966206"/>
              <a:gd name="connsiteY2" fmla="*/ 1088409 h 1444709"/>
              <a:gd name="connsiteX3" fmla="*/ 4302289 w 6966206"/>
              <a:gd name="connsiteY3" fmla="*/ 1183659 h 1444709"/>
              <a:gd name="connsiteX4" fmla="*/ 4009394 w 6966206"/>
              <a:gd name="connsiteY4" fmla="*/ 1159846 h 1444709"/>
              <a:gd name="connsiteX5" fmla="*/ 3711739 w 6966206"/>
              <a:gd name="connsiteY5" fmla="*/ 1274147 h 1444709"/>
              <a:gd name="connsiteX6" fmla="*/ 3509333 w 6966206"/>
              <a:gd name="connsiteY6" fmla="*/ 1200328 h 1444709"/>
              <a:gd name="connsiteX7" fmla="*/ 3399797 w 6966206"/>
              <a:gd name="connsiteY7" fmla="*/ 1069359 h 1444709"/>
              <a:gd name="connsiteX8" fmla="*/ 3202152 w 6966206"/>
              <a:gd name="connsiteY8" fmla="*/ 1050310 h 1444709"/>
              <a:gd name="connsiteX9" fmla="*/ 3040319 w 6966206"/>
              <a:gd name="connsiteY9" fmla="*/ 984332 h 1444709"/>
              <a:gd name="connsiteX10" fmla="*/ 2849817 w 6966206"/>
              <a:gd name="connsiteY10" fmla="*/ 1079581 h 1444709"/>
              <a:gd name="connsiteX11" fmla="*/ 2364044 w 6966206"/>
              <a:gd name="connsiteY11" fmla="*/ 1035132 h 1444709"/>
              <a:gd name="connsiteX12" fmla="*/ 2100519 w 6966206"/>
              <a:gd name="connsiteY12" fmla="*/ 844632 h 1444709"/>
              <a:gd name="connsiteX13" fmla="*/ 1887794 w 6966206"/>
              <a:gd name="connsiteY13" fmla="*/ 831932 h 1444709"/>
              <a:gd name="connsiteX14" fmla="*/ 1738569 w 6966206"/>
              <a:gd name="connsiteY14" fmla="*/ 663657 h 1444709"/>
              <a:gd name="connsiteX15" fmla="*/ 1449644 w 6966206"/>
              <a:gd name="connsiteY15" fmla="*/ 574757 h 1444709"/>
              <a:gd name="connsiteX16" fmla="*/ 1259144 w 6966206"/>
              <a:gd name="connsiteY16" fmla="*/ 390607 h 1444709"/>
              <a:gd name="connsiteX17" fmla="*/ 916245 w 6966206"/>
              <a:gd name="connsiteY17" fmla="*/ 365207 h 1444709"/>
              <a:gd name="connsiteX18" fmla="*/ 389193 w 6966206"/>
              <a:gd name="connsiteY18" fmla="*/ 349332 h 1444709"/>
              <a:gd name="connsiteX19" fmla="*/ 241299 w 6966206"/>
              <a:gd name="connsiteY19" fmla="*/ 184150 h 1444709"/>
              <a:gd name="connsiteX20" fmla="*/ 0 w 6966206"/>
              <a:gd name="connsiteY20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4418968 w 6966206"/>
              <a:gd name="connsiteY2" fmla="*/ 1088409 h 1444709"/>
              <a:gd name="connsiteX3" fmla="*/ 4302289 w 6966206"/>
              <a:gd name="connsiteY3" fmla="*/ 1183659 h 1444709"/>
              <a:gd name="connsiteX4" fmla="*/ 4009394 w 6966206"/>
              <a:gd name="connsiteY4" fmla="*/ 1159846 h 1444709"/>
              <a:gd name="connsiteX5" fmla="*/ 3711739 w 6966206"/>
              <a:gd name="connsiteY5" fmla="*/ 1274147 h 1444709"/>
              <a:gd name="connsiteX6" fmla="*/ 3509333 w 6966206"/>
              <a:gd name="connsiteY6" fmla="*/ 1200328 h 1444709"/>
              <a:gd name="connsiteX7" fmla="*/ 3399797 w 6966206"/>
              <a:gd name="connsiteY7" fmla="*/ 1069359 h 1444709"/>
              <a:gd name="connsiteX8" fmla="*/ 3202152 w 6966206"/>
              <a:gd name="connsiteY8" fmla="*/ 1050310 h 1444709"/>
              <a:gd name="connsiteX9" fmla="*/ 3040319 w 6966206"/>
              <a:gd name="connsiteY9" fmla="*/ 984332 h 1444709"/>
              <a:gd name="connsiteX10" fmla="*/ 2849817 w 6966206"/>
              <a:gd name="connsiteY10" fmla="*/ 1079581 h 1444709"/>
              <a:gd name="connsiteX11" fmla="*/ 2364044 w 6966206"/>
              <a:gd name="connsiteY11" fmla="*/ 1035132 h 1444709"/>
              <a:gd name="connsiteX12" fmla="*/ 2100519 w 6966206"/>
              <a:gd name="connsiteY12" fmla="*/ 844632 h 1444709"/>
              <a:gd name="connsiteX13" fmla="*/ 1887794 w 6966206"/>
              <a:gd name="connsiteY13" fmla="*/ 831932 h 1444709"/>
              <a:gd name="connsiteX14" fmla="*/ 1738569 w 6966206"/>
              <a:gd name="connsiteY14" fmla="*/ 663657 h 1444709"/>
              <a:gd name="connsiteX15" fmla="*/ 1449644 w 6966206"/>
              <a:gd name="connsiteY15" fmla="*/ 574757 h 1444709"/>
              <a:gd name="connsiteX16" fmla="*/ 1259144 w 6966206"/>
              <a:gd name="connsiteY16" fmla="*/ 390607 h 1444709"/>
              <a:gd name="connsiteX17" fmla="*/ 916245 w 6966206"/>
              <a:gd name="connsiteY17" fmla="*/ 365207 h 1444709"/>
              <a:gd name="connsiteX18" fmla="*/ 389193 w 6966206"/>
              <a:gd name="connsiteY18" fmla="*/ 349332 h 1444709"/>
              <a:gd name="connsiteX19" fmla="*/ 241299 w 6966206"/>
              <a:gd name="connsiteY19" fmla="*/ 184150 h 1444709"/>
              <a:gd name="connsiteX20" fmla="*/ 0 w 6966206"/>
              <a:gd name="connsiteY20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59685 w 6966206"/>
              <a:gd name="connsiteY2" fmla="*/ 1321772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0591 w 6966206"/>
              <a:gd name="connsiteY3" fmla="*/ 1176516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78884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5304791 w 6966206"/>
              <a:gd name="connsiteY6" fmla="*/ 1064597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835685 w 6966206"/>
              <a:gd name="connsiteY6" fmla="*/ 1309866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5685 w 6966206"/>
              <a:gd name="connsiteY6" fmla="*/ 1309866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540410 w 6966206"/>
              <a:gd name="connsiteY7" fmla="*/ 1147941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240239 w 6966206"/>
              <a:gd name="connsiteY2" fmla="*/ 1392936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240239 w 6966206"/>
              <a:gd name="connsiteY2" fmla="*/ 1392936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555927"/>
              <a:gd name="connsiteX1" fmla="*/ 6581141 w 6966206"/>
              <a:gd name="connsiteY1" fmla="*/ 1352728 h 1555927"/>
              <a:gd name="connsiteX2" fmla="*/ 6240239 w 6966206"/>
              <a:gd name="connsiteY2" fmla="*/ 1392936 h 1555927"/>
              <a:gd name="connsiteX3" fmla="*/ 5834471 w 6966206"/>
              <a:gd name="connsiteY3" fmla="*/ 1540736 h 1555927"/>
              <a:gd name="connsiteX4" fmla="*/ 5752466 w 6966206"/>
              <a:gd name="connsiteY4" fmla="*/ 1043165 h 1555927"/>
              <a:gd name="connsiteX5" fmla="*/ 5233356 w 6966206"/>
              <a:gd name="connsiteY5" fmla="*/ 1069359 h 1555927"/>
              <a:gd name="connsiteX6" fmla="*/ 4838067 w 6966206"/>
              <a:gd name="connsiteY6" fmla="*/ 1097935 h 1555927"/>
              <a:gd name="connsiteX7" fmla="*/ 4442779 w 6966206"/>
              <a:gd name="connsiteY7" fmla="*/ 1088409 h 1555927"/>
              <a:gd name="connsiteX8" fmla="*/ 4302289 w 6966206"/>
              <a:gd name="connsiteY8" fmla="*/ 1183659 h 1555927"/>
              <a:gd name="connsiteX9" fmla="*/ 4009394 w 6966206"/>
              <a:gd name="connsiteY9" fmla="*/ 1159846 h 1555927"/>
              <a:gd name="connsiteX10" fmla="*/ 3711739 w 6966206"/>
              <a:gd name="connsiteY10" fmla="*/ 1274147 h 1555927"/>
              <a:gd name="connsiteX11" fmla="*/ 3509333 w 6966206"/>
              <a:gd name="connsiteY11" fmla="*/ 1200328 h 1555927"/>
              <a:gd name="connsiteX12" fmla="*/ 3399797 w 6966206"/>
              <a:gd name="connsiteY12" fmla="*/ 1069359 h 1555927"/>
              <a:gd name="connsiteX13" fmla="*/ 3202152 w 6966206"/>
              <a:gd name="connsiteY13" fmla="*/ 1050310 h 1555927"/>
              <a:gd name="connsiteX14" fmla="*/ 3040319 w 6966206"/>
              <a:gd name="connsiteY14" fmla="*/ 984332 h 1555927"/>
              <a:gd name="connsiteX15" fmla="*/ 2849817 w 6966206"/>
              <a:gd name="connsiteY15" fmla="*/ 1079581 h 1555927"/>
              <a:gd name="connsiteX16" fmla="*/ 2364044 w 6966206"/>
              <a:gd name="connsiteY16" fmla="*/ 1035132 h 1555927"/>
              <a:gd name="connsiteX17" fmla="*/ 2100519 w 6966206"/>
              <a:gd name="connsiteY17" fmla="*/ 844632 h 1555927"/>
              <a:gd name="connsiteX18" fmla="*/ 1887794 w 6966206"/>
              <a:gd name="connsiteY18" fmla="*/ 831932 h 1555927"/>
              <a:gd name="connsiteX19" fmla="*/ 1738569 w 6966206"/>
              <a:gd name="connsiteY19" fmla="*/ 663657 h 1555927"/>
              <a:gd name="connsiteX20" fmla="*/ 1449644 w 6966206"/>
              <a:gd name="connsiteY20" fmla="*/ 574757 h 1555927"/>
              <a:gd name="connsiteX21" fmla="*/ 1259144 w 6966206"/>
              <a:gd name="connsiteY21" fmla="*/ 390607 h 1555927"/>
              <a:gd name="connsiteX22" fmla="*/ 916245 w 6966206"/>
              <a:gd name="connsiteY22" fmla="*/ 365207 h 1555927"/>
              <a:gd name="connsiteX23" fmla="*/ 389193 w 6966206"/>
              <a:gd name="connsiteY23" fmla="*/ 349332 h 1555927"/>
              <a:gd name="connsiteX24" fmla="*/ 241299 w 6966206"/>
              <a:gd name="connsiteY24" fmla="*/ 184150 h 1555927"/>
              <a:gd name="connsiteX25" fmla="*/ 0 w 6966206"/>
              <a:gd name="connsiteY25" fmla="*/ 0 h 1555927"/>
              <a:gd name="connsiteX0" fmla="*/ 6966206 w 6966206"/>
              <a:gd name="connsiteY0" fmla="*/ 1444709 h 1540737"/>
              <a:gd name="connsiteX1" fmla="*/ 6581141 w 6966206"/>
              <a:gd name="connsiteY1" fmla="*/ 1352728 h 1540737"/>
              <a:gd name="connsiteX2" fmla="*/ 6240239 w 6966206"/>
              <a:gd name="connsiteY2" fmla="*/ 1392936 h 1540737"/>
              <a:gd name="connsiteX3" fmla="*/ 5834471 w 6966206"/>
              <a:gd name="connsiteY3" fmla="*/ 1540736 h 1540737"/>
              <a:gd name="connsiteX4" fmla="*/ 5752466 w 6966206"/>
              <a:gd name="connsiteY4" fmla="*/ 1043165 h 1540737"/>
              <a:gd name="connsiteX5" fmla="*/ 5233356 w 6966206"/>
              <a:gd name="connsiteY5" fmla="*/ 1069359 h 1540737"/>
              <a:gd name="connsiteX6" fmla="*/ 4838067 w 6966206"/>
              <a:gd name="connsiteY6" fmla="*/ 1097935 h 1540737"/>
              <a:gd name="connsiteX7" fmla="*/ 4442779 w 6966206"/>
              <a:gd name="connsiteY7" fmla="*/ 1088409 h 1540737"/>
              <a:gd name="connsiteX8" fmla="*/ 4302289 w 6966206"/>
              <a:gd name="connsiteY8" fmla="*/ 1183659 h 1540737"/>
              <a:gd name="connsiteX9" fmla="*/ 4009394 w 6966206"/>
              <a:gd name="connsiteY9" fmla="*/ 1159846 h 1540737"/>
              <a:gd name="connsiteX10" fmla="*/ 3711739 w 6966206"/>
              <a:gd name="connsiteY10" fmla="*/ 1274147 h 1540737"/>
              <a:gd name="connsiteX11" fmla="*/ 3509333 w 6966206"/>
              <a:gd name="connsiteY11" fmla="*/ 1200328 h 1540737"/>
              <a:gd name="connsiteX12" fmla="*/ 3399797 w 6966206"/>
              <a:gd name="connsiteY12" fmla="*/ 1069359 h 1540737"/>
              <a:gd name="connsiteX13" fmla="*/ 3202152 w 6966206"/>
              <a:gd name="connsiteY13" fmla="*/ 1050310 h 1540737"/>
              <a:gd name="connsiteX14" fmla="*/ 3040319 w 6966206"/>
              <a:gd name="connsiteY14" fmla="*/ 984332 h 1540737"/>
              <a:gd name="connsiteX15" fmla="*/ 2849817 w 6966206"/>
              <a:gd name="connsiteY15" fmla="*/ 1079581 h 1540737"/>
              <a:gd name="connsiteX16" fmla="*/ 2364044 w 6966206"/>
              <a:gd name="connsiteY16" fmla="*/ 1035132 h 1540737"/>
              <a:gd name="connsiteX17" fmla="*/ 2100519 w 6966206"/>
              <a:gd name="connsiteY17" fmla="*/ 844632 h 1540737"/>
              <a:gd name="connsiteX18" fmla="*/ 1887794 w 6966206"/>
              <a:gd name="connsiteY18" fmla="*/ 831932 h 1540737"/>
              <a:gd name="connsiteX19" fmla="*/ 1738569 w 6966206"/>
              <a:gd name="connsiteY19" fmla="*/ 663657 h 1540737"/>
              <a:gd name="connsiteX20" fmla="*/ 1449644 w 6966206"/>
              <a:gd name="connsiteY20" fmla="*/ 574757 h 1540737"/>
              <a:gd name="connsiteX21" fmla="*/ 1259144 w 6966206"/>
              <a:gd name="connsiteY21" fmla="*/ 390607 h 1540737"/>
              <a:gd name="connsiteX22" fmla="*/ 916245 w 6966206"/>
              <a:gd name="connsiteY22" fmla="*/ 365207 h 1540737"/>
              <a:gd name="connsiteX23" fmla="*/ 389193 w 6966206"/>
              <a:gd name="connsiteY23" fmla="*/ 349332 h 1540737"/>
              <a:gd name="connsiteX24" fmla="*/ 241299 w 6966206"/>
              <a:gd name="connsiteY24" fmla="*/ 184150 h 1540737"/>
              <a:gd name="connsiteX25" fmla="*/ 0 w 6966206"/>
              <a:gd name="connsiteY25" fmla="*/ 0 h 1540737"/>
              <a:gd name="connsiteX0" fmla="*/ 6966206 w 6966206"/>
              <a:gd name="connsiteY0" fmla="*/ 1444709 h 1560797"/>
              <a:gd name="connsiteX1" fmla="*/ 6581141 w 6966206"/>
              <a:gd name="connsiteY1" fmla="*/ 1352728 h 1560797"/>
              <a:gd name="connsiteX2" fmla="*/ 6240239 w 6966206"/>
              <a:gd name="connsiteY2" fmla="*/ 1392936 h 1560797"/>
              <a:gd name="connsiteX3" fmla="*/ 5834471 w 6966206"/>
              <a:gd name="connsiteY3" fmla="*/ 1540736 h 1560797"/>
              <a:gd name="connsiteX4" fmla="*/ 5691504 w 6966206"/>
              <a:gd name="connsiteY4" fmla="*/ 1550346 h 1560797"/>
              <a:gd name="connsiteX5" fmla="*/ 5233356 w 6966206"/>
              <a:gd name="connsiteY5" fmla="*/ 1069359 h 1560797"/>
              <a:gd name="connsiteX6" fmla="*/ 4838067 w 6966206"/>
              <a:gd name="connsiteY6" fmla="*/ 1097935 h 1560797"/>
              <a:gd name="connsiteX7" fmla="*/ 4442779 w 6966206"/>
              <a:gd name="connsiteY7" fmla="*/ 1088409 h 1560797"/>
              <a:gd name="connsiteX8" fmla="*/ 4302289 w 6966206"/>
              <a:gd name="connsiteY8" fmla="*/ 1183659 h 1560797"/>
              <a:gd name="connsiteX9" fmla="*/ 4009394 w 6966206"/>
              <a:gd name="connsiteY9" fmla="*/ 1159846 h 1560797"/>
              <a:gd name="connsiteX10" fmla="*/ 3711739 w 6966206"/>
              <a:gd name="connsiteY10" fmla="*/ 1274147 h 1560797"/>
              <a:gd name="connsiteX11" fmla="*/ 3509333 w 6966206"/>
              <a:gd name="connsiteY11" fmla="*/ 1200328 h 1560797"/>
              <a:gd name="connsiteX12" fmla="*/ 3399797 w 6966206"/>
              <a:gd name="connsiteY12" fmla="*/ 1069359 h 1560797"/>
              <a:gd name="connsiteX13" fmla="*/ 3202152 w 6966206"/>
              <a:gd name="connsiteY13" fmla="*/ 1050310 h 1560797"/>
              <a:gd name="connsiteX14" fmla="*/ 3040319 w 6966206"/>
              <a:gd name="connsiteY14" fmla="*/ 984332 h 1560797"/>
              <a:gd name="connsiteX15" fmla="*/ 2849817 w 6966206"/>
              <a:gd name="connsiteY15" fmla="*/ 1079581 h 1560797"/>
              <a:gd name="connsiteX16" fmla="*/ 2364044 w 6966206"/>
              <a:gd name="connsiteY16" fmla="*/ 1035132 h 1560797"/>
              <a:gd name="connsiteX17" fmla="*/ 2100519 w 6966206"/>
              <a:gd name="connsiteY17" fmla="*/ 844632 h 1560797"/>
              <a:gd name="connsiteX18" fmla="*/ 1887794 w 6966206"/>
              <a:gd name="connsiteY18" fmla="*/ 831932 h 1560797"/>
              <a:gd name="connsiteX19" fmla="*/ 1738569 w 6966206"/>
              <a:gd name="connsiteY19" fmla="*/ 663657 h 1560797"/>
              <a:gd name="connsiteX20" fmla="*/ 1449644 w 6966206"/>
              <a:gd name="connsiteY20" fmla="*/ 574757 h 1560797"/>
              <a:gd name="connsiteX21" fmla="*/ 1259144 w 6966206"/>
              <a:gd name="connsiteY21" fmla="*/ 390607 h 1560797"/>
              <a:gd name="connsiteX22" fmla="*/ 916245 w 6966206"/>
              <a:gd name="connsiteY22" fmla="*/ 365207 h 1560797"/>
              <a:gd name="connsiteX23" fmla="*/ 389193 w 6966206"/>
              <a:gd name="connsiteY23" fmla="*/ 349332 h 1560797"/>
              <a:gd name="connsiteX24" fmla="*/ 241299 w 6966206"/>
              <a:gd name="connsiteY24" fmla="*/ 184150 h 1560797"/>
              <a:gd name="connsiteX25" fmla="*/ 0 w 6966206"/>
              <a:gd name="connsiteY25" fmla="*/ 0 h 1560797"/>
              <a:gd name="connsiteX0" fmla="*/ 6966206 w 6966206"/>
              <a:gd name="connsiteY0" fmla="*/ 1444709 h 1820750"/>
              <a:gd name="connsiteX1" fmla="*/ 6581141 w 6966206"/>
              <a:gd name="connsiteY1" fmla="*/ 1352728 h 1820750"/>
              <a:gd name="connsiteX2" fmla="*/ 6240239 w 6966206"/>
              <a:gd name="connsiteY2" fmla="*/ 1392936 h 1820750"/>
              <a:gd name="connsiteX3" fmla="*/ 5834471 w 6966206"/>
              <a:gd name="connsiteY3" fmla="*/ 1540736 h 1820750"/>
              <a:gd name="connsiteX4" fmla="*/ 5691504 w 6966206"/>
              <a:gd name="connsiteY4" fmla="*/ 1550346 h 1820750"/>
              <a:gd name="connsiteX5" fmla="*/ 4702985 w 6966206"/>
              <a:gd name="connsiteY5" fmla="*/ 1820738 h 1820750"/>
              <a:gd name="connsiteX6" fmla="*/ 4838067 w 6966206"/>
              <a:gd name="connsiteY6" fmla="*/ 1097935 h 1820750"/>
              <a:gd name="connsiteX7" fmla="*/ 4442779 w 6966206"/>
              <a:gd name="connsiteY7" fmla="*/ 1088409 h 1820750"/>
              <a:gd name="connsiteX8" fmla="*/ 4302289 w 6966206"/>
              <a:gd name="connsiteY8" fmla="*/ 1183659 h 1820750"/>
              <a:gd name="connsiteX9" fmla="*/ 4009394 w 6966206"/>
              <a:gd name="connsiteY9" fmla="*/ 1159846 h 1820750"/>
              <a:gd name="connsiteX10" fmla="*/ 3711739 w 6966206"/>
              <a:gd name="connsiteY10" fmla="*/ 1274147 h 1820750"/>
              <a:gd name="connsiteX11" fmla="*/ 3509333 w 6966206"/>
              <a:gd name="connsiteY11" fmla="*/ 1200328 h 1820750"/>
              <a:gd name="connsiteX12" fmla="*/ 3399797 w 6966206"/>
              <a:gd name="connsiteY12" fmla="*/ 1069359 h 1820750"/>
              <a:gd name="connsiteX13" fmla="*/ 3202152 w 6966206"/>
              <a:gd name="connsiteY13" fmla="*/ 1050310 h 1820750"/>
              <a:gd name="connsiteX14" fmla="*/ 3040319 w 6966206"/>
              <a:gd name="connsiteY14" fmla="*/ 984332 h 1820750"/>
              <a:gd name="connsiteX15" fmla="*/ 2849817 w 6966206"/>
              <a:gd name="connsiteY15" fmla="*/ 1079581 h 1820750"/>
              <a:gd name="connsiteX16" fmla="*/ 2364044 w 6966206"/>
              <a:gd name="connsiteY16" fmla="*/ 1035132 h 1820750"/>
              <a:gd name="connsiteX17" fmla="*/ 2100519 w 6966206"/>
              <a:gd name="connsiteY17" fmla="*/ 844632 h 1820750"/>
              <a:gd name="connsiteX18" fmla="*/ 1887794 w 6966206"/>
              <a:gd name="connsiteY18" fmla="*/ 831932 h 1820750"/>
              <a:gd name="connsiteX19" fmla="*/ 1738569 w 6966206"/>
              <a:gd name="connsiteY19" fmla="*/ 663657 h 1820750"/>
              <a:gd name="connsiteX20" fmla="*/ 1449644 w 6966206"/>
              <a:gd name="connsiteY20" fmla="*/ 574757 h 1820750"/>
              <a:gd name="connsiteX21" fmla="*/ 1259144 w 6966206"/>
              <a:gd name="connsiteY21" fmla="*/ 390607 h 1820750"/>
              <a:gd name="connsiteX22" fmla="*/ 916245 w 6966206"/>
              <a:gd name="connsiteY22" fmla="*/ 365207 h 1820750"/>
              <a:gd name="connsiteX23" fmla="*/ 389193 w 6966206"/>
              <a:gd name="connsiteY23" fmla="*/ 349332 h 1820750"/>
              <a:gd name="connsiteX24" fmla="*/ 241299 w 6966206"/>
              <a:gd name="connsiteY24" fmla="*/ 184150 h 1820750"/>
              <a:gd name="connsiteX25" fmla="*/ 0 w 6966206"/>
              <a:gd name="connsiteY25" fmla="*/ 0 h 1820750"/>
              <a:gd name="connsiteX0" fmla="*/ 6966206 w 6966206"/>
              <a:gd name="connsiteY0" fmla="*/ 1444709 h 1905820"/>
              <a:gd name="connsiteX1" fmla="*/ 6581141 w 6966206"/>
              <a:gd name="connsiteY1" fmla="*/ 1352728 h 1905820"/>
              <a:gd name="connsiteX2" fmla="*/ 6240239 w 6966206"/>
              <a:gd name="connsiteY2" fmla="*/ 1392936 h 1905820"/>
              <a:gd name="connsiteX3" fmla="*/ 5834471 w 6966206"/>
              <a:gd name="connsiteY3" fmla="*/ 1540736 h 1905820"/>
              <a:gd name="connsiteX4" fmla="*/ 5691504 w 6966206"/>
              <a:gd name="connsiteY4" fmla="*/ 1550346 h 1905820"/>
              <a:gd name="connsiteX5" fmla="*/ 4702985 w 6966206"/>
              <a:gd name="connsiteY5" fmla="*/ 1820738 h 1905820"/>
              <a:gd name="connsiteX6" fmla="*/ 4374754 w 6966206"/>
              <a:gd name="connsiteY6" fmla="*/ 1905668 h 1905820"/>
              <a:gd name="connsiteX7" fmla="*/ 4442779 w 6966206"/>
              <a:gd name="connsiteY7" fmla="*/ 1088409 h 1905820"/>
              <a:gd name="connsiteX8" fmla="*/ 4302289 w 6966206"/>
              <a:gd name="connsiteY8" fmla="*/ 1183659 h 1905820"/>
              <a:gd name="connsiteX9" fmla="*/ 4009394 w 6966206"/>
              <a:gd name="connsiteY9" fmla="*/ 1159846 h 1905820"/>
              <a:gd name="connsiteX10" fmla="*/ 3711739 w 6966206"/>
              <a:gd name="connsiteY10" fmla="*/ 1274147 h 1905820"/>
              <a:gd name="connsiteX11" fmla="*/ 3509333 w 6966206"/>
              <a:gd name="connsiteY11" fmla="*/ 1200328 h 1905820"/>
              <a:gd name="connsiteX12" fmla="*/ 3399797 w 6966206"/>
              <a:gd name="connsiteY12" fmla="*/ 1069359 h 1905820"/>
              <a:gd name="connsiteX13" fmla="*/ 3202152 w 6966206"/>
              <a:gd name="connsiteY13" fmla="*/ 1050310 h 1905820"/>
              <a:gd name="connsiteX14" fmla="*/ 3040319 w 6966206"/>
              <a:gd name="connsiteY14" fmla="*/ 984332 h 1905820"/>
              <a:gd name="connsiteX15" fmla="*/ 2849817 w 6966206"/>
              <a:gd name="connsiteY15" fmla="*/ 1079581 h 1905820"/>
              <a:gd name="connsiteX16" fmla="*/ 2364044 w 6966206"/>
              <a:gd name="connsiteY16" fmla="*/ 1035132 h 1905820"/>
              <a:gd name="connsiteX17" fmla="*/ 2100519 w 6966206"/>
              <a:gd name="connsiteY17" fmla="*/ 844632 h 1905820"/>
              <a:gd name="connsiteX18" fmla="*/ 1887794 w 6966206"/>
              <a:gd name="connsiteY18" fmla="*/ 831932 h 1905820"/>
              <a:gd name="connsiteX19" fmla="*/ 1738569 w 6966206"/>
              <a:gd name="connsiteY19" fmla="*/ 663657 h 1905820"/>
              <a:gd name="connsiteX20" fmla="*/ 1449644 w 6966206"/>
              <a:gd name="connsiteY20" fmla="*/ 574757 h 1905820"/>
              <a:gd name="connsiteX21" fmla="*/ 1259144 w 6966206"/>
              <a:gd name="connsiteY21" fmla="*/ 390607 h 1905820"/>
              <a:gd name="connsiteX22" fmla="*/ 916245 w 6966206"/>
              <a:gd name="connsiteY22" fmla="*/ 365207 h 1905820"/>
              <a:gd name="connsiteX23" fmla="*/ 389193 w 6966206"/>
              <a:gd name="connsiteY23" fmla="*/ 349332 h 1905820"/>
              <a:gd name="connsiteX24" fmla="*/ 241299 w 6966206"/>
              <a:gd name="connsiteY24" fmla="*/ 184150 h 1905820"/>
              <a:gd name="connsiteX25" fmla="*/ 0 w 6966206"/>
              <a:gd name="connsiteY25" fmla="*/ 0 h 1905820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4302289 w 6966206"/>
              <a:gd name="connsiteY8" fmla="*/ 1183659 h 1906254"/>
              <a:gd name="connsiteX9" fmla="*/ 4009394 w 6966206"/>
              <a:gd name="connsiteY9" fmla="*/ 115984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4009394 w 6966206"/>
              <a:gd name="connsiteY9" fmla="*/ 115984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222811 w 6966206"/>
              <a:gd name="connsiteY11" fmla="*/ 1663679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222811 w 6966206"/>
              <a:gd name="connsiteY11" fmla="*/ 1663679 h 1906254"/>
              <a:gd name="connsiteX12" fmla="*/ 3070601 w 6966206"/>
              <a:gd name="connsiteY12" fmla="*/ 1889614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85601"/>
              <a:gd name="connsiteX1" fmla="*/ 6581141 w 6966206"/>
              <a:gd name="connsiteY1" fmla="*/ 1352728 h 1985601"/>
              <a:gd name="connsiteX2" fmla="*/ 6240239 w 6966206"/>
              <a:gd name="connsiteY2" fmla="*/ 1392936 h 1985601"/>
              <a:gd name="connsiteX3" fmla="*/ 5834471 w 6966206"/>
              <a:gd name="connsiteY3" fmla="*/ 1540736 h 1985601"/>
              <a:gd name="connsiteX4" fmla="*/ 5691504 w 6966206"/>
              <a:gd name="connsiteY4" fmla="*/ 1550346 h 1985601"/>
              <a:gd name="connsiteX5" fmla="*/ 4702985 w 6966206"/>
              <a:gd name="connsiteY5" fmla="*/ 1820738 h 1985601"/>
              <a:gd name="connsiteX6" fmla="*/ 4374754 w 6966206"/>
              <a:gd name="connsiteY6" fmla="*/ 1905668 h 1985601"/>
              <a:gd name="connsiteX7" fmla="*/ 4064814 w 6966206"/>
              <a:gd name="connsiteY7" fmla="*/ 1708297 h 1985601"/>
              <a:gd name="connsiteX8" fmla="*/ 3869458 w 6966206"/>
              <a:gd name="connsiteY8" fmla="*/ 1747194 h 1985601"/>
              <a:gd name="connsiteX9" fmla="*/ 3728967 w 6966206"/>
              <a:gd name="connsiteY9" fmla="*/ 1704596 h 1985601"/>
              <a:gd name="connsiteX10" fmla="*/ 3455697 w 6966206"/>
              <a:gd name="connsiteY10" fmla="*/ 1793851 h 1985601"/>
              <a:gd name="connsiteX11" fmla="*/ 3222811 w 6966206"/>
              <a:gd name="connsiteY11" fmla="*/ 1663679 h 1985601"/>
              <a:gd name="connsiteX12" fmla="*/ 3070601 w 6966206"/>
              <a:gd name="connsiteY12" fmla="*/ 1889614 h 1985601"/>
              <a:gd name="connsiteX13" fmla="*/ 2373066 w 6966206"/>
              <a:gd name="connsiteY13" fmla="*/ 1926919 h 1985601"/>
              <a:gd name="connsiteX14" fmla="*/ 3040319 w 6966206"/>
              <a:gd name="connsiteY14" fmla="*/ 984332 h 1985601"/>
              <a:gd name="connsiteX15" fmla="*/ 2849817 w 6966206"/>
              <a:gd name="connsiteY15" fmla="*/ 1079581 h 1985601"/>
              <a:gd name="connsiteX16" fmla="*/ 2364044 w 6966206"/>
              <a:gd name="connsiteY16" fmla="*/ 1035132 h 1985601"/>
              <a:gd name="connsiteX17" fmla="*/ 2100519 w 6966206"/>
              <a:gd name="connsiteY17" fmla="*/ 844632 h 1985601"/>
              <a:gd name="connsiteX18" fmla="*/ 1887794 w 6966206"/>
              <a:gd name="connsiteY18" fmla="*/ 831932 h 1985601"/>
              <a:gd name="connsiteX19" fmla="*/ 1738569 w 6966206"/>
              <a:gd name="connsiteY19" fmla="*/ 663657 h 1985601"/>
              <a:gd name="connsiteX20" fmla="*/ 1449644 w 6966206"/>
              <a:gd name="connsiteY20" fmla="*/ 574757 h 1985601"/>
              <a:gd name="connsiteX21" fmla="*/ 1259144 w 6966206"/>
              <a:gd name="connsiteY21" fmla="*/ 390607 h 1985601"/>
              <a:gd name="connsiteX22" fmla="*/ 916245 w 6966206"/>
              <a:gd name="connsiteY22" fmla="*/ 365207 h 1985601"/>
              <a:gd name="connsiteX23" fmla="*/ 389193 w 6966206"/>
              <a:gd name="connsiteY23" fmla="*/ 349332 h 1985601"/>
              <a:gd name="connsiteX24" fmla="*/ 241299 w 6966206"/>
              <a:gd name="connsiteY24" fmla="*/ 184150 h 1985601"/>
              <a:gd name="connsiteX25" fmla="*/ 0 w 6966206"/>
              <a:gd name="connsiteY25" fmla="*/ 0 h 1985601"/>
              <a:gd name="connsiteX0" fmla="*/ 6966206 w 6966206"/>
              <a:gd name="connsiteY0" fmla="*/ 1444709 h 2186539"/>
              <a:gd name="connsiteX1" fmla="*/ 6581141 w 6966206"/>
              <a:gd name="connsiteY1" fmla="*/ 1352728 h 2186539"/>
              <a:gd name="connsiteX2" fmla="*/ 6240239 w 6966206"/>
              <a:gd name="connsiteY2" fmla="*/ 1392936 h 2186539"/>
              <a:gd name="connsiteX3" fmla="*/ 5834471 w 6966206"/>
              <a:gd name="connsiteY3" fmla="*/ 1540736 h 2186539"/>
              <a:gd name="connsiteX4" fmla="*/ 5691504 w 6966206"/>
              <a:gd name="connsiteY4" fmla="*/ 1550346 h 2186539"/>
              <a:gd name="connsiteX5" fmla="*/ 4702985 w 6966206"/>
              <a:gd name="connsiteY5" fmla="*/ 1820738 h 2186539"/>
              <a:gd name="connsiteX6" fmla="*/ 4374754 w 6966206"/>
              <a:gd name="connsiteY6" fmla="*/ 1905668 h 2186539"/>
              <a:gd name="connsiteX7" fmla="*/ 4064814 w 6966206"/>
              <a:gd name="connsiteY7" fmla="*/ 1708297 h 2186539"/>
              <a:gd name="connsiteX8" fmla="*/ 3869458 w 6966206"/>
              <a:gd name="connsiteY8" fmla="*/ 1747194 h 2186539"/>
              <a:gd name="connsiteX9" fmla="*/ 3728967 w 6966206"/>
              <a:gd name="connsiteY9" fmla="*/ 1704596 h 2186539"/>
              <a:gd name="connsiteX10" fmla="*/ 3455697 w 6966206"/>
              <a:gd name="connsiteY10" fmla="*/ 1793851 h 2186539"/>
              <a:gd name="connsiteX11" fmla="*/ 3222811 w 6966206"/>
              <a:gd name="connsiteY11" fmla="*/ 1663679 h 2186539"/>
              <a:gd name="connsiteX12" fmla="*/ 3070601 w 6966206"/>
              <a:gd name="connsiteY12" fmla="*/ 1889614 h 2186539"/>
              <a:gd name="connsiteX13" fmla="*/ 2373066 w 6966206"/>
              <a:gd name="connsiteY13" fmla="*/ 1926919 h 2186539"/>
              <a:gd name="connsiteX14" fmla="*/ 2217329 w 6966206"/>
              <a:gd name="connsiteY14" fmla="*/ 2186539 h 2186539"/>
              <a:gd name="connsiteX15" fmla="*/ 2849817 w 6966206"/>
              <a:gd name="connsiteY15" fmla="*/ 1079581 h 2186539"/>
              <a:gd name="connsiteX16" fmla="*/ 2364044 w 6966206"/>
              <a:gd name="connsiteY16" fmla="*/ 1035132 h 2186539"/>
              <a:gd name="connsiteX17" fmla="*/ 2100519 w 6966206"/>
              <a:gd name="connsiteY17" fmla="*/ 844632 h 2186539"/>
              <a:gd name="connsiteX18" fmla="*/ 1887794 w 6966206"/>
              <a:gd name="connsiteY18" fmla="*/ 831932 h 2186539"/>
              <a:gd name="connsiteX19" fmla="*/ 1738569 w 6966206"/>
              <a:gd name="connsiteY19" fmla="*/ 663657 h 2186539"/>
              <a:gd name="connsiteX20" fmla="*/ 1449644 w 6966206"/>
              <a:gd name="connsiteY20" fmla="*/ 574757 h 2186539"/>
              <a:gd name="connsiteX21" fmla="*/ 1259144 w 6966206"/>
              <a:gd name="connsiteY21" fmla="*/ 390607 h 2186539"/>
              <a:gd name="connsiteX22" fmla="*/ 916245 w 6966206"/>
              <a:gd name="connsiteY22" fmla="*/ 365207 h 2186539"/>
              <a:gd name="connsiteX23" fmla="*/ 389193 w 6966206"/>
              <a:gd name="connsiteY23" fmla="*/ 349332 h 2186539"/>
              <a:gd name="connsiteX24" fmla="*/ 241299 w 6966206"/>
              <a:gd name="connsiteY24" fmla="*/ 184150 h 2186539"/>
              <a:gd name="connsiteX25" fmla="*/ 0 w 6966206"/>
              <a:gd name="connsiteY25" fmla="*/ 0 h 2186539"/>
              <a:gd name="connsiteX0" fmla="*/ 6966206 w 6966206"/>
              <a:gd name="connsiteY0" fmla="*/ 1444709 h 2453490"/>
              <a:gd name="connsiteX1" fmla="*/ 6581141 w 6966206"/>
              <a:gd name="connsiteY1" fmla="*/ 1352728 h 2453490"/>
              <a:gd name="connsiteX2" fmla="*/ 6240239 w 6966206"/>
              <a:gd name="connsiteY2" fmla="*/ 1392936 h 2453490"/>
              <a:gd name="connsiteX3" fmla="*/ 5834471 w 6966206"/>
              <a:gd name="connsiteY3" fmla="*/ 1540736 h 2453490"/>
              <a:gd name="connsiteX4" fmla="*/ 5691504 w 6966206"/>
              <a:gd name="connsiteY4" fmla="*/ 1550346 h 2453490"/>
              <a:gd name="connsiteX5" fmla="*/ 4702985 w 6966206"/>
              <a:gd name="connsiteY5" fmla="*/ 1820738 h 2453490"/>
              <a:gd name="connsiteX6" fmla="*/ 4374754 w 6966206"/>
              <a:gd name="connsiteY6" fmla="*/ 1905668 h 2453490"/>
              <a:gd name="connsiteX7" fmla="*/ 4064814 w 6966206"/>
              <a:gd name="connsiteY7" fmla="*/ 1708297 h 2453490"/>
              <a:gd name="connsiteX8" fmla="*/ 3869458 w 6966206"/>
              <a:gd name="connsiteY8" fmla="*/ 1747194 h 2453490"/>
              <a:gd name="connsiteX9" fmla="*/ 3728967 w 6966206"/>
              <a:gd name="connsiteY9" fmla="*/ 1704596 h 2453490"/>
              <a:gd name="connsiteX10" fmla="*/ 3455697 w 6966206"/>
              <a:gd name="connsiteY10" fmla="*/ 1793851 h 2453490"/>
              <a:gd name="connsiteX11" fmla="*/ 3222811 w 6966206"/>
              <a:gd name="connsiteY11" fmla="*/ 1663679 h 2453490"/>
              <a:gd name="connsiteX12" fmla="*/ 3070601 w 6966206"/>
              <a:gd name="connsiteY12" fmla="*/ 1889614 h 2453490"/>
              <a:gd name="connsiteX13" fmla="*/ 2373066 w 6966206"/>
              <a:gd name="connsiteY13" fmla="*/ 1926919 h 2453490"/>
              <a:gd name="connsiteX14" fmla="*/ 2217329 w 6966206"/>
              <a:gd name="connsiteY14" fmla="*/ 2186539 h 2453490"/>
              <a:gd name="connsiteX15" fmla="*/ 2337735 w 6966206"/>
              <a:gd name="connsiteY15" fmla="*/ 2450848 h 2453490"/>
              <a:gd name="connsiteX16" fmla="*/ 2364044 w 6966206"/>
              <a:gd name="connsiteY16" fmla="*/ 1035132 h 2453490"/>
              <a:gd name="connsiteX17" fmla="*/ 2100519 w 6966206"/>
              <a:gd name="connsiteY17" fmla="*/ 844632 h 2453490"/>
              <a:gd name="connsiteX18" fmla="*/ 1887794 w 6966206"/>
              <a:gd name="connsiteY18" fmla="*/ 831932 h 2453490"/>
              <a:gd name="connsiteX19" fmla="*/ 1738569 w 6966206"/>
              <a:gd name="connsiteY19" fmla="*/ 663657 h 2453490"/>
              <a:gd name="connsiteX20" fmla="*/ 1449644 w 6966206"/>
              <a:gd name="connsiteY20" fmla="*/ 574757 h 2453490"/>
              <a:gd name="connsiteX21" fmla="*/ 1259144 w 6966206"/>
              <a:gd name="connsiteY21" fmla="*/ 390607 h 2453490"/>
              <a:gd name="connsiteX22" fmla="*/ 916245 w 6966206"/>
              <a:gd name="connsiteY22" fmla="*/ 365207 h 2453490"/>
              <a:gd name="connsiteX23" fmla="*/ 389193 w 6966206"/>
              <a:gd name="connsiteY23" fmla="*/ 349332 h 2453490"/>
              <a:gd name="connsiteX24" fmla="*/ 241299 w 6966206"/>
              <a:gd name="connsiteY24" fmla="*/ 184150 h 2453490"/>
              <a:gd name="connsiteX25" fmla="*/ 0 w 6966206"/>
              <a:gd name="connsiteY25" fmla="*/ 0 h 2453490"/>
              <a:gd name="connsiteX0" fmla="*/ 6966206 w 6966206"/>
              <a:gd name="connsiteY0" fmla="*/ 1444709 h 2539027"/>
              <a:gd name="connsiteX1" fmla="*/ 6581141 w 6966206"/>
              <a:gd name="connsiteY1" fmla="*/ 1352728 h 2539027"/>
              <a:gd name="connsiteX2" fmla="*/ 6240239 w 6966206"/>
              <a:gd name="connsiteY2" fmla="*/ 1392936 h 2539027"/>
              <a:gd name="connsiteX3" fmla="*/ 5834471 w 6966206"/>
              <a:gd name="connsiteY3" fmla="*/ 1540736 h 2539027"/>
              <a:gd name="connsiteX4" fmla="*/ 5691504 w 6966206"/>
              <a:gd name="connsiteY4" fmla="*/ 1550346 h 2539027"/>
              <a:gd name="connsiteX5" fmla="*/ 4702985 w 6966206"/>
              <a:gd name="connsiteY5" fmla="*/ 1820738 h 2539027"/>
              <a:gd name="connsiteX6" fmla="*/ 4374754 w 6966206"/>
              <a:gd name="connsiteY6" fmla="*/ 1905668 h 2539027"/>
              <a:gd name="connsiteX7" fmla="*/ 4064814 w 6966206"/>
              <a:gd name="connsiteY7" fmla="*/ 1708297 h 2539027"/>
              <a:gd name="connsiteX8" fmla="*/ 3869458 w 6966206"/>
              <a:gd name="connsiteY8" fmla="*/ 1747194 h 2539027"/>
              <a:gd name="connsiteX9" fmla="*/ 3728967 w 6966206"/>
              <a:gd name="connsiteY9" fmla="*/ 1704596 h 2539027"/>
              <a:gd name="connsiteX10" fmla="*/ 3455697 w 6966206"/>
              <a:gd name="connsiteY10" fmla="*/ 1793851 h 2539027"/>
              <a:gd name="connsiteX11" fmla="*/ 3222811 w 6966206"/>
              <a:gd name="connsiteY11" fmla="*/ 1663679 h 2539027"/>
              <a:gd name="connsiteX12" fmla="*/ 3070601 w 6966206"/>
              <a:gd name="connsiteY12" fmla="*/ 1889614 h 2539027"/>
              <a:gd name="connsiteX13" fmla="*/ 2373066 w 6966206"/>
              <a:gd name="connsiteY13" fmla="*/ 1926919 h 2539027"/>
              <a:gd name="connsiteX14" fmla="*/ 2217329 w 6966206"/>
              <a:gd name="connsiteY14" fmla="*/ 2186539 h 2539027"/>
              <a:gd name="connsiteX15" fmla="*/ 2337735 w 6966206"/>
              <a:gd name="connsiteY15" fmla="*/ 2450848 h 2539027"/>
              <a:gd name="connsiteX16" fmla="*/ 2254313 w 6966206"/>
              <a:gd name="connsiteY16" fmla="*/ 2375092 h 2539027"/>
              <a:gd name="connsiteX17" fmla="*/ 2100519 w 6966206"/>
              <a:gd name="connsiteY17" fmla="*/ 844632 h 2539027"/>
              <a:gd name="connsiteX18" fmla="*/ 1887794 w 6966206"/>
              <a:gd name="connsiteY18" fmla="*/ 831932 h 2539027"/>
              <a:gd name="connsiteX19" fmla="*/ 1738569 w 6966206"/>
              <a:gd name="connsiteY19" fmla="*/ 663657 h 2539027"/>
              <a:gd name="connsiteX20" fmla="*/ 1449644 w 6966206"/>
              <a:gd name="connsiteY20" fmla="*/ 574757 h 2539027"/>
              <a:gd name="connsiteX21" fmla="*/ 1259144 w 6966206"/>
              <a:gd name="connsiteY21" fmla="*/ 390607 h 2539027"/>
              <a:gd name="connsiteX22" fmla="*/ 916245 w 6966206"/>
              <a:gd name="connsiteY22" fmla="*/ 365207 h 2539027"/>
              <a:gd name="connsiteX23" fmla="*/ 389193 w 6966206"/>
              <a:gd name="connsiteY23" fmla="*/ 349332 h 2539027"/>
              <a:gd name="connsiteX24" fmla="*/ 241299 w 6966206"/>
              <a:gd name="connsiteY24" fmla="*/ 184150 h 2539027"/>
              <a:gd name="connsiteX25" fmla="*/ 0 w 6966206"/>
              <a:gd name="connsiteY25" fmla="*/ 0 h 2539027"/>
              <a:gd name="connsiteX0" fmla="*/ 6966206 w 6966206"/>
              <a:gd name="connsiteY0" fmla="*/ 1444709 h 2563282"/>
              <a:gd name="connsiteX1" fmla="*/ 6581141 w 6966206"/>
              <a:gd name="connsiteY1" fmla="*/ 1352728 h 2563282"/>
              <a:gd name="connsiteX2" fmla="*/ 6240239 w 6966206"/>
              <a:gd name="connsiteY2" fmla="*/ 1392936 h 2563282"/>
              <a:gd name="connsiteX3" fmla="*/ 5834471 w 6966206"/>
              <a:gd name="connsiteY3" fmla="*/ 1540736 h 2563282"/>
              <a:gd name="connsiteX4" fmla="*/ 5691504 w 6966206"/>
              <a:gd name="connsiteY4" fmla="*/ 1550346 h 2563282"/>
              <a:gd name="connsiteX5" fmla="*/ 4702985 w 6966206"/>
              <a:gd name="connsiteY5" fmla="*/ 1820738 h 2563282"/>
              <a:gd name="connsiteX6" fmla="*/ 4374754 w 6966206"/>
              <a:gd name="connsiteY6" fmla="*/ 1905668 h 2563282"/>
              <a:gd name="connsiteX7" fmla="*/ 4064814 w 6966206"/>
              <a:gd name="connsiteY7" fmla="*/ 1708297 h 2563282"/>
              <a:gd name="connsiteX8" fmla="*/ 3869458 w 6966206"/>
              <a:gd name="connsiteY8" fmla="*/ 1747194 h 2563282"/>
              <a:gd name="connsiteX9" fmla="*/ 3728967 w 6966206"/>
              <a:gd name="connsiteY9" fmla="*/ 1704596 h 2563282"/>
              <a:gd name="connsiteX10" fmla="*/ 3455697 w 6966206"/>
              <a:gd name="connsiteY10" fmla="*/ 1793851 h 2563282"/>
              <a:gd name="connsiteX11" fmla="*/ 3222811 w 6966206"/>
              <a:gd name="connsiteY11" fmla="*/ 1663679 h 2563282"/>
              <a:gd name="connsiteX12" fmla="*/ 3070601 w 6966206"/>
              <a:gd name="connsiteY12" fmla="*/ 1889614 h 2563282"/>
              <a:gd name="connsiteX13" fmla="*/ 2373066 w 6966206"/>
              <a:gd name="connsiteY13" fmla="*/ 1926919 h 2563282"/>
              <a:gd name="connsiteX14" fmla="*/ 2217329 w 6966206"/>
              <a:gd name="connsiteY14" fmla="*/ 2186539 h 2563282"/>
              <a:gd name="connsiteX15" fmla="*/ 2368217 w 6966206"/>
              <a:gd name="connsiteY15" fmla="*/ 2494679 h 2563282"/>
              <a:gd name="connsiteX16" fmla="*/ 2254313 w 6966206"/>
              <a:gd name="connsiteY16" fmla="*/ 2375092 h 2563282"/>
              <a:gd name="connsiteX17" fmla="*/ 2100519 w 6966206"/>
              <a:gd name="connsiteY17" fmla="*/ 844632 h 2563282"/>
              <a:gd name="connsiteX18" fmla="*/ 1887794 w 6966206"/>
              <a:gd name="connsiteY18" fmla="*/ 831932 h 2563282"/>
              <a:gd name="connsiteX19" fmla="*/ 1738569 w 6966206"/>
              <a:gd name="connsiteY19" fmla="*/ 663657 h 2563282"/>
              <a:gd name="connsiteX20" fmla="*/ 1449644 w 6966206"/>
              <a:gd name="connsiteY20" fmla="*/ 574757 h 2563282"/>
              <a:gd name="connsiteX21" fmla="*/ 1259144 w 6966206"/>
              <a:gd name="connsiteY21" fmla="*/ 390607 h 2563282"/>
              <a:gd name="connsiteX22" fmla="*/ 916245 w 6966206"/>
              <a:gd name="connsiteY22" fmla="*/ 365207 h 2563282"/>
              <a:gd name="connsiteX23" fmla="*/ 389193 w 6966206"/>
              <a:gd name="connsiteY23" fmla="*/ 349332 h 2563282"/>
              <a:gd name="connsiteX24" fmla="*/ 241299 w 6966206"/>
              <a:gd name="connsiteY24" fmla="*/ 184150 h 2563282"/>
              <a:gd name="connsiteX25" fmla="*/ 0 w 6966206"/>
              <a:gd name="connsiteY25" fmla="*/ 0 h 2563282"/>
              <a:gd name="connsiteX0" fmla="*/ 6966206 w 6966206"/>
              <a:gd name="connsiteY0" fmla="*/ 1444709 h 2682446"/>
              <a:gd name="connsiteX1" fmla="*/ 6581141 w 6966206"/>
              <a:gd name="connsiteY1" fmla="*/ 1352728 h 2682446"/>
              <a:gd name="connsiteX2" fmla="*/ 6240239 w 6966206"/>
              <a:gd name="connsiteY2" fmla="*/ 1392936 h 2682446"/>
              <a:gd name="connsiteX3" fmla="*/ 5834471 w 6966206"/>
              <a:gd name="connsiteY3" fmla="*/ 1540736 h 2682446"/>
              <a:gd name="connsiteX4" fmla="*/ 5691504 w 6966206"/>
              <a:gd name="connsiteY4" fmla="*/ 1550346 h 2682446"/>
              <a:gd name="connsiteX5" fmla="*/ 4702985 w 6966206"/>
              <a:gd name="connsiteY5" fmla="*/ 1820738 h 2682446"/>
              <a:gd name="connsiteX6" fmla="*/ 4374754 w 6966206"/>
              <a:gd name="connsiteY6" fmla="*/ 1905668 h 2682446"/>
              <a:gd name="connsiteX7" fmla="*/ 4064814 w 6966206"/>
              <a:gd name="connsiteY7" fmla="*/ 1708297 h 2682446"/>
              <a:gd name="connsiteX8" fmla="*/ 3869458 w 6966206"/>
              <a:gd name="connsiteY8" fmla="*/ 1747194 h 2682446"/>
              <a:gd name="connsiteX9" fmla="*/ 3728967 w 6966206"/>
              <a:gd name="connsiteY9" fmla="*/ 1704596 h 2682446"/>
              <a:gd name="connsiteX10" fmla="*/ 3455697 w 6966206"/>
              <a:gd name="connsiteY10" fmla="*/ 1793851 h 2682446"/>
              <a:gd name="connsiteX11" fmla="*/ 3222811 w 6966206"/>
              <a:gd name="connsiteY11" fmla="*/ 1663679 h 2682446"/>
              <a:gd name="connsiteX12" fmla="*/ 3070601 w 6966206"/>
              <a:gd name="connsiteY12" fmla="*/ 1889614 h 2682446"/>
              <a:gd name="connsiteX13" fmla="*/ 2373066 w 6966206"/>
              <a:gd name="connsiteY13" fmla="*/ 1926919 h 2682446"/>
              <a:gd name="connsiteX14" fmla="*/ 2217329 w 6966206"/>
              <a:gd name="connsiteY14" fmla="*/ 2186539 h 2682446"/>
              <a:gd name="connsiteX15" fmla="*/ 2368217 w 6966206"/>
              <a:gd name="connsiteY15" fmla="*/ 2494679 h 2682446"/>
              <a:gd name="connsiteX16" fmla="*/ 1992176 w 6966206"/>
              <a:gd name="connsiteY16" fmla="*/ 2562937 h 2682446"/>
              <a:gd name="connsiteX17" fmla="*/ 2100519 w 6966206"/>
              <a:gd name="connsiteY17" fmla="*/ 844632 h 2682446"/>
              <a:gd name="connsiteX18" fmla="*/ 1887794 w 6966206"/>
              <a:gd name="connsiteY18" fmla="*/ 831932 h 2682446"/>
              <a:gd name="connsiteX19" fmla="*/ 1738569 w 6966206"/>
              <a:gd name="connsiteY19" fmla="*/ 663657 h 2682446"/>
              <a:gd name="connsiteX20" fmla="*/ 1449644 w 6966206"/>
              <a:gd name="connsiteY20" fmla="*/ 574757 h 2682446"/>
              <a:gd name="connsiteX21" fmla="*/ 1259144 w 6966206"/>
              <a:gd name="connsiteY21" fmla="*/ 390607 h 2682446"/>
              <a:gd name="connsiteX22" fmla="*/ 916245 w 6966206"/>
              <a:gd name="connsiteY22" fmla="*/ 365207 h 2682446"/>
              <a:gd name="connsiteX23" fmla="*/ 389193 w 6966206"/>
              <a:gd name="connsiteY23" fmla="*/ 349332 h 2682446"/>
              <a:gd name="connsiteX24" fmla="*/ 241299 w 6966206"/>
              <a:gd name="connsiteY24" fmla="*/ 184150 h 2682446"/>
              <a:gd name="connsiteX25" fmla="*/ 0 w 6966206"/>
              <a:gd name="connsiteY25" fmla="*/ 0 h 2682446"/>
              <a:gd name="connsiteX0" fmla="*/ 6966206 w 6966206"/>
              <a:gd name="connsiteY0" fmla="*/ 1444709 h 2566867"/>
              <a:gd name="connsiteX1" fmla="*/ 6581141 w 6966206"/>
              <a:gd name="connsiteY1" fmla="*/ 1352728 h 2566867"/>
              <a:gd name="connsiteX2" fmla="*/ 6240239 w 6966206"/>
              <a:gd name="connsiteY2" fmla="*/ 1392936 h 2566867"/>
              <a:gd name="connsiteX3" fmla="*/ 5834471 w 6966206"/>
              <a:gd name="connsiteY3" fmla="*/ 1540736 h 2566867"/>
              <a:gd name="connsiteX4" fmla="*/ 5691504 w 6966206"/>
              <a:gd name="connsiteY4" fmla="*/ 1550346 h 2566867"/>
              <a:gd name="connsiteX5" fmla="*/ 4702985 w 6966206"/>
              <a:gd name="connsiteY5" fmla="*/ 1820738 h 2566867"/>
              <a:gd name="connsiteX6" fmla="*/ 4374754 w 6966206"/>
              <a:gd name="connsiteY6" fmla="*/ 1905668 h 2566867"/>
              <a:gd name="connsiteX7" fmla="*/ 4064814 w 6966206"/>
              <a:gd name="connsiteY7" fmla="*/ 1708297 h 2566867"/>
              <a:gd name="connsiteX8" fmla="*/ 3869458 w 6966206"/>
              <a:gd name="connsiteY8" fmla="*/ 1747194 h 2566867"/>
              <a:gd name="connsiteX9" fmla="*/ 3728967 w 6966206"/>
              <a:gd name="connsiteY9" fmla="*/ 1704596 h 2566867"/>
              <a:gd name="connsiteX10" fmla="*/ 3455697 w 6966206"/>
              <a:gd name="connsiteY10" fmla="*/ 1793851 h 2566867"/>
              <a:gd name="connsiteX11" fmla="*/ 3222811 w 6966206"/>
              <a:gd name="connsiteY11" fmla="*/ 1663679 h 2566867"/>
              <a:gd name="connsiteX12" fmla="*/ 3070601 w 6966206"/>
              <a:gd name="connsiteY12" fmla="*/ 1889614 h 2566867"/>
              <a:gd name="connsiteX13" fmla="*/ 2373066 w 6966206"/>
              <a:gd name="connsiteY13" fmla="*/ 1926919 h 2566867"/>
              <a:gd name="connsiteX14" fmla="*/ 2217329 w 6966206"/>
              <a:gd name="connsiteY14" fmla="*/ 2186539 h 2566867"/>
              <a:gd name="connsiteX15" fmla="*/ 2368217 w 6966206"/>
              <a:gd name="connsiteY15" fmla="*/ 2494679 h 2566867"/>
              <a:gd name="connsiteX16" fmla="*/ 1992176 w 6966206"/>
              <a:gd name="connsiteY16" fmla="*/ 2562937 h 2566867"/>
              <a:gd name="connsiteX17" fmla="*/ 2100519 w 6966206"/>
              <a:gd name="connsiteY17" fmla="*/ 844632 h 2566867"/>
              <a:gd name="connsiteX18" fmla="*/ 1887794 w 6966206"/>
              <a:gd name="connsiteY18" fmla="*/ 831932 h 2566867"/>
              <a:gd name="connsiteX19" fmla="*/ 1738569 w 6966206"/>
              <a:gd name="connsiteY19" fmla="*/ 663657 h 2566867"/>
              <a:gd name="connsiteX20" fmla="*/ 1449644 w 6966206"/>
              <a:gd name="connsiteY20" fmla="*/ 574757 h 2566867"/>
              <a:gd name="connsiteX21" fmla="*/ 1259144 w 6966206"/>
              <a:gd name="connsiteY21" fmla="*/ 390607 h 2566867"/>
              <a:gd name="connsiteX22" fmla="*/ 916245 w 6966206"/>
              <a:gd name="connsiteY22" fmla="*/ 365207 h 2566867"/>
              <a:gd name="connsiteX23" fmla="*/ 389193 w 6966206"/>
              <a:gd name="connsiteY23" fmla="*/ 349332 h 2566867"/>
              <a:gd name="connsiteX24" fmla="*/ 241299 w 6966206"/>
              <a:gd name="connsiteY24" fmla="*/ 184150 h 2566867"/>
              <a:gd name="connsiteX25" fmla="*/ 0 w 6966206"/>
              <a:gd name="connsiteY25" fmla="*/ 0 h 2566867"/>
              <a:gd name="connsiteX0" fmla="*/ 6966206 w 6966206"/>
              <a:gd name="connsiteY0" fmla="*/ 1444709 h 2704198"/>
              <a:gd name="connsiteX1" fmla="*/ 6581141 w 6966206"/>
              <a:gd name="connsiteY1" fmla="*/ 1352728 h 2704198"/>
              <a:gd name="connsiteX2" fmla="*/ 6240239 w 6966206"/>
              <a:gd name="connsiteY2" fmla="*/ 1392936 h 2704198"/>
              <a:gd name="connsiteX3" fmla="*/ 5834471 w 6966206"/>
              <a:gd name="connsiteY3" fmla="*/ 1540736 h 2704198"/>
              <a:gd name="connsiteX4" fmla="*/ 5691504 w 6966206"/>
              <a:gd name="connsiteY4" fmla="*/ 1550346 h 2704198"/>
              <a:gd name="connsiteX5" fmla="*/ 4702985 w 6966206"/>
              <a:gd name="connsiteY5" fmla="*/ 1820738 h 2704198"/>
              <a:gd name="connsiteX6" fmla="*/ 4374754 w 6966206"/>
              <a:gd name="connsiteY6" fmla="*/ 1905668 h 2704198"/>
              <a:gd name="connsiteX7" fmla="*/ 4064814 w 6966206"/>
              <a:gd name="connsiteY7" fmla="*/ 1708297 h 2704198"/>
              <a:gd name="connsiteX8" fmla="*/ 3869458 w 6966206"/>
              <a:gd name="connsiteY8" fmla="*/ 1747194 h 2704198"/>
              <a:gd name="connsiteX9" fmla="*/ 3728967 w 6966206"/>
              <a:gd name="connsiteY9" fmla="*/ 1704596 h 2704198"/>
              <a:gd name="connsiteX10" fmla="*/ 3455697 w 6966206"/>
              <a:gd name="connsiteY10" fmla="*/ 1793851 h 2704198"/>
              <a:gd name="connsiteX11" fmla="*/ 3222811 w 6966206"/>
              <a:gd name="connsiteY11" fmla="*/ 1663679 h 2704198"/>
              <a:gd name="connsiteX12" fmla="*/ 3070601 w 6966206"/>
              <a:gd name="connsiteY12" fmla="*/ 1889614 h 2704198"/>
              <a:gd name="connsiteX13" fmla="*/ 2373066 w 6966206"/>
              <a:gd name="connsiteY13" fmla="*/ 1926919 h 2704198"/>
              <a:gd name="connsiteX14" fmla="*/ 2217329 w 6966206"/>
              <a:gd name="connsiteY14" fmla="*/ 2186539 h 2704198"/>
              <a:gd name="connsiteX15" fmla="*/ 2368217 w 6966206"/>
              <a:gd name="connsiteY15" fmla="*/ 2557294 h 2704198"/>
              <a:gd name="connsiteX16" fmla="*/ 1992176 w 6966206"/>
              <a:gd name="connsiteY16" fmla="*/ 2562937 h 2704198"/>
              <a:gd name="connsiteX17" fmla="*/ 2100519 w 6966206"/>
              <a:gd name="connsiteY17" fmla="*/ 844632 h 2704198"/>
              <a:gd name="connsiteX18" fmla="*/ 1887794 w 6966206"/>
              <a:gd name="connsiteY18" fmla="*/ 831932 h 2704198"/>
              <a:gd name="connsiteX19" fmla="*/ 1738569 w 6966206"/>
              <a:gd name="connsiteY19" fmla="*/ 663657 h 2704198"/>
              <a:gd name="connsiteX20" fmla="*/ 1449644 w 6966206"/>
              <a:gd name="connsiteY20" fmla="*/ 574757 h 2704198"/>
              <a:gd name="connsiteX21" fmla="*/ 1259144 w 6966206"/>
              <a:gd name="connsiteY21" fmla="*/ 390607 h 2704198"/>
              <a:gd name="connsiteX22" fmla="*/ 916245 w 6966206"/>
              <a:gd name="connsiteY22" fmla="*/ 365207 h 2704198"/>
              <a:gd name="connsiteX23" fmla="*/ 389193 w 6966206"/>
              <a:gd name="connsiteY23" fmla="*/ 349332 h 2704198"/>
              <a:gd name="connsiteX24" fmla="*/ 241299 w 6966206"/>
              <a:gd name="connsiteY24" fmla="*/ 184150 h 2704198"/>
              <a:gd name="connsiteX25" fmla="*/ 0 w 6966206"/>
              <a:gd name="connsiteY25" fmla="*/ 0 h 2704198"/>
              <a:gd name="connsiteX0" fmla="*/ 6966206 w 6966206"/>
              <a:gd name="connsiteY0" fmla="*/ 1444709 h 2839855"/>
              <a:gd name="connsiteX1" fmla="*/ 6581141 w 6966206"/>
              <a:gd name="connsiteY1" fmla="*/ 1352728 h 2839855"/>
              <a:gd name="connsiteX2" fmla="*/ 6240239 w 6966206"/>
              <a:gd name="connsiteY2" fmla="*/ 1392936 h 2839855"/>
              <a:gd name="connsiteX3" fmla="*/ 5834471 w 6966206"/>
              <a:gd name="connsiteY3" fmla="*/ 1540736 h 2839855"/>
              <a:gd name="connsiteX4" fmla="*/ 5691504 w 6966206"/>
              <a:gd name="connsiteY4" fmla="*/ 1550346 h 2839855"/>
              <a:gd name="connsiteX5" fmla="*/ 4702985 w 6966206"/>
              <a:gd name="connsiteY5" fmla="*/ 1820738 h 2839855"/>
              <a:gd name="connsiteX6" fmla="*/ 4374754 w 6966206"/>
              <a:gd name="connsiteY6" fmla="*/ 1905668 h 2839855"/>
              <a:gd name="connsiteX7" fmla="*/ 4064814 w 6966206"/>
              <a:gd name="connsiteY7" fmla="*/ 1708297 h 2839855"/>
              <a:gd name="connsiteX8" fmla="*/ 3869458 w 6966206"/>
              <a:gd name="connsiteY8" fmla="*/ 1747194 h 2839855"/>
              <a:gd name="connsiteX9" fmla="*/ 3728967 w 6966206"/>
              <a:gd name="connsiteY9" fmla="*/ 1704596 h 2839855"/>
              <a:gd name="connsiteX10" fmla="*/ 3455697 w 6966206"/>
              <a:gd name="connsiteY10" fmla="*/ 1793851 h 2839855"/>
              <a:gd name="connsiteX11" fmla="*/ 3222811 w 6966206"/>
              <a:gd name="connsiteY11" fmla="*/ 1663679 h 2839855"/>
              <a:gd name="connsiteX12" fmla="*/ 3070601 w 6966206"/>
              <a:gd name="connsiteY12" fmla="*/ 1889614 h 2839855"/>
              <a:gd name="connsiteX13" fmla="*/ 2373066 w 6966206"/>
              <a:gd name="connsiteY13" fmla="*/ 1926919 h 2839855"/>
              <a:gd name="connsiteX14" fmla="*/ 2217329 w 6966206"/>
              <a:gd name="connsiteY14" fmla="*/ 2186539 h 2839855"/>
              <a:gd name="connsiteX15" fmla="*/ 2368217 w 6966206"/>
              <a:gd name="connsiteY15" fmla="*/ 2557294 h 2839855"/>
              <a:gd name="connsiteX16" fmla="*/ 1705653 w 6966206"/>
              <a:gd name="connsiteY16" fmla="*/ 2738259 h 2839855"/>
              <a:gd name="connsiteX17" fmla="*/ 2100519 w 6966206"/>
              <a:gd name="connsiteY17" fmla="*/ 844632 h 2839855"/>
              <a:gd name="connsiteX18" fmla="*/ 1887794 w 6966206"/>
              <a:gd name="connsiteY18" fmla="*/ 831932 h 2839855"/>
              <a:gd name="connsiteX19" fmla="*/ 1738569 w 6966206"/>
              <a:gd name="connsiteY19" fmla="*/ 663657 h 2839855"/>
              <a:gd name="connsiteX20" fmla="*/ 1449644 w 6966206"/>
              <a:gd name="connsiteY20" fmla="*/ 574757 h 2839855"/>
              <a:gd name="connsiteX21" fmla="*/ 1259144 w 6966206"/>
              <a:gd name="connsiteY21" fmla="*/ 390607 h 2839855"/>
              <a:gd name="connsiteX22" fmla="*/ 916245 w 6966206"/>
              <a:gd name="connsiteY22" fmla="*/ 365207 h 2839855"/>
              <a:gd name="connsiteX23" fmla="*/ 389193 w 6966206"/>
              <a:gd name="connsiteY23" fmla="*/ 349332 h 2839855"/>
              <a:gd name="connsiteX24" fmla="*/ 241299 w 6966206"/>
              <a:gd name="connsiteY24" fmla="*/ 184150 h 2839855"/>
              <a:gd name="connsiteX25" fmla="*/ 0 w 6966206"/>
              <a:gd name="connsiteY25" fmla="*/ 0 h 2839855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2100519 w 6966206"/>
              <a:gd name="connsiteY16" fmla="*/ 844632 h 2557294"/>
              <a:gd name="connsiteX17" fmla="*/ 1887794 w 6966206"/>
              <a:gd name="connsiteY17" fmla="*/ 831932 h 2557294"/>
              <a:gd name="connsiteX18" fmla="*/ 1738569 w 6966206"/>
              <a:gd name="connsiteY18" fmla="*/ 663657 h 2557294"/>
              <a:gd name="connsiteX19" fmla="*/ 1449644 w 6966206"/>
              <a:gd name="connsiteY19" fmla="*/ 574757 h 2557294"/>
              <a:gd name="connsiteX20" fmla="*/ 1259144 w 6966206"/>
              <a:gd name="connsiteY20" fmla="*/ 390607 h 2557294"/>
              <a:gd name="connsiteX21" fmla="*/ 916245 w 6966206"/>
              <a:gd name="connsiteY21" fmla="*/ 365207 h 2557294"/>
              <a:gd name="connsiteX22" fmla="*/ 389193 w 6966206"/>
              <a:gd name="connsiteY22" fmla="*/ 349332 h 2557294"/>
              <a:gd name="connsiteX23" fmla="*/ 241299 w 6966206"/>
              <a:gd name="connsiteY23" fmla="*/ 184150 h 2557294"/>
              <a:gd name="connsiteX24" fmla="*/ 0 w 6966206"/>
              <a:gd name="connsiteY24" fmla="*/ 0 h 2557294"/>
              <a:gd name="connsiteX0" fmla="*/ 6966206 w 6966206"/>
              <a:gd name="connsiteY0" fmla="*/ 1444709 h 2623317"/>
              <a:gd name="connsiteX1" fmla="*/ 6581141 w 6966206"/>
              <a:gd name="connsiteY1" fmla="*/ 1352728 h 2623317"/>
              <a:gd name="connsiteX2" fmla="*/ 6240239 w 6966206"/>
              <a:gd name="connsiteY2" fmla="*/ 1392936 h 2623317"/>
              <a:gd name="connsiteX3" fmla="*/ 5834471 w 6966206"/>
              <a:gd name="connsiteY3" fmla="*/ 1540736 h 2623317"/>
              <a:gd name="connsiteX4" fmla="*/ 5691504 w 6966206"/>
              <a:gd name="connsiteY4" fmla="*/ 1550346 h 2623317"/>
              <a:gd name="connsiteX5" fmla="*/ 4702985 w 6966206"/>
              <a:gd name="connsiteY5" fmla="*/ 1820738 h 2623317"/>
              <a:gd name="connsiteX6" fmla="*/ 4374754 w 6966206"/>
              <a:gd name="connsiteY6" fmla="*/ 1905668 h 2623317"/>
              <a:gd name="connsiteX7" fmla="*/ 4064814 w 6966206"/>
              <a:gd name="connsiteY7" fmla="*/ 1708297 h 2623317"/>
              <a:gd name="connsiteX8" fmla="*/ 3869458 w 6966206"/>
              <a:gd name="connsiteY8" fmla="*/ 1747194 h 2623317"/>
              <a:gd name="connsiteX9" fmla="*/ 3728967 w 6966206"/>
              <a:gd name="connsiteY9" fmla="*/ 1704596 h 2623317"/>
              <a:gd name="connsiteX10" fmla="*/ 3455697 w 6966206"/>
              <a:gd name="connsiteY10" fmla="*/ 1793851 h 2623317"/>
              <a:gd name="connsiteX11" fmla="*/ 3222811 w 6966206"/>
              <a:gd name="connsiteY11" fmla="*/ 1663679 h 2623317"/>
              <a:gd name="connsiteX12" fmla="*/ 3070601 w 6966206"/>
              <a:gd name="connsiteY12" fmla="*/ 1889614 h 2623317"/>
              <a:gd name="connsiteX13" fmla="*/ 2373066 w 6966206"/>
              <a:gd name="connsiteY13" fmla="*/ 1926919 h 2623317"/>
              <a:gd name="connsiteX14" fmla="*/ 2217329 w 6966206"/>
              <a:gd name="connsiteY14" fmla="*/ 2186539 h 2623317"/>
              <a:gd name="connsiteX15" fmla="*/ 2368217 w 6966206"/>
              <a:gd name="connsiteY15" fmla="*/ 2557294 h 2623317"/>
              <a:gd name="connsiteX16" fmla="*/ 1996883 w 6966206"/>
              <a:gd name="connsiteY16" fmla="*/ 2528976 h 2623317"/>
              <a:gd name="connsiteX17" fmla="*/ 1887794 w 6966206"/>
              <a:gd name="connsiteY17" fmla="*/ 831932 h 2623317"/>
              <a:gd name="connsiteX18" fmla="*/ 1738569 w 6966206"/>
              <a:gd name="connsiteY18" fmla="*/ 663657 h 2623317"/>
              <a:gd name="connsiteX19" fmla="*/ 1449644 w 6966206"/>
              <a:gd name="connsiteY19" fmla="*/ 574757 h 2623317"/>
              <a:gd name="connsiteX20" fmla="*/ 1259144 w 6966206"/>
              <a:gd name="connsiteY20" fmla="*/ 390607 h 2623317"/>
              <a:gd name="connsiteX21" fmla="*/ 916245 w 6966206"/>
              <a:gd name="connsiteY21" fmla="*/ 365207 h 2623317"/>
              <a:gd name="connsiteX22" fmla="*/ 389193 w 6966206"/>
              <a:gd name="connsiteY22" fmla="*/ 349332 h 2623317"/>
              <a:gd name="connsiteX23" fmla="*/ 241299 w 6966206"/>
              <a:gd name="connsiteY23" fmla="*/ 184150 h 2623317"/>
              <a:gd name="connsiteX24" fmla="*/ 0 w 6966206"/>
              <a:gd name="connsiteY24" fmla="*/ 0 h 2623317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1996883 w 6966206"/>
              <a:gd name="connsiteY16" fmla="*/ 2528976 h 2557294"/>
              <a:gd name="connsiteX17" fmla="*/ 1887794 w 6966206"/>
              <a:gd name="connsiteY17" fmla="*/ 831932 h 2557294"/>
              <a:gd name="connsiteX18" fmla="*/ 1738569 w 6966206"/>
              <a:gd name="connsiteY18" fmla="*/ 663657 h 2557294"/>
              <a:gd name="connsiteX19" fmla="*/ 1449644 w 6966206"/>
              <a:gd name="connsiteY19" fmla="*/ 574757 h 2557294"/>
              <a:gd name="connsiteX20" fmla="*/ 1259144 w 6966206"/>
              <a:gd name="connsiteY20" fmla="*/ 390607 h 2557294"/>
              <a:gd name="connsiteX21" fmla="*/ 916245 w 6966206"/>
              <a:gd name="connsiteY21" fmla="*/ 365207 h 2557294"/>
              <a:gd name="connsiteX22" fmla="*/ 389193 w 6966206"/>
              <a:gd name="connsiteY22" fmla="*/ 349332 h 2557294"/>
              <a:gd name="connsiteX23" fmla="*/ 241299 w 6966206"/>
              <a:gd name="connsiteY23" fmla="*/ 184150 h 2557294"/>
              <a:gd name="connsiteX24" fmla="*/ 0 w 6966206"/>
              <a:gd name="connsiteY24" fmla="*/ 0 h 2557294"/>
              <a:gd name="connsiteX0" fmla="*/ 6966206 w 6966206"/>
              <a:gd name="connsiteY0" fmla="*/ 1444709 h 2633831"/>
              <a:gd name="connsiteX1" fmla="*/ 6581141 w 6966206"/>
              <a:gd name="connsiteY1" fmla="*/ 1352728 h 2633831"/>
              <a:gd name="connsiteX2" fmla="*/ 6240239 w 6966206"/>
              <a:gd name="connsiteY2" fmla="*/ 1392936 h 2633831"/>
              <a:gd name="connsiteX3" fmla="*/ 5834471 w 6966206"/>
              <a:gd name="connsiteY3" fmla="*/ 1540736 h 2633831"/>
              <a:gd name="connsiteX4" fmla="*/ 5691504 w 6966206"/>
              <a:gd name="connsiteY4" fmla="*/ 1550346 h 2633831"/>
              <a:gd name="connsiteX5" fmla="*/ 4702985 w 6966206"/>
              <a:gd name="connsiteY5" fmla="*/ 1820738 h 2633831"/>
              <a:gd name="connsiteX6" fmla="*/ 4374754 w 6966206"/>
              <a:gd name="connsiteY6" fmla="*/ 1905668 h 2633831"/>
              <a:gd name="connsiteX7" fmla="*/ 4064814 w 6966206"/>
              <a:gd name="connsiteY7" fmla="*/ 1708297 h 2633831"/>
              <a:gd name="connsiteX8" fmla="*/ 3869458 w 6966206"/>
              <a:gd name="connsiteY8" fmla="*/ 1747194 h 2633831"/>
              <a:gd name="connsiteX9" fmla="*/ 3728967 w 6966206"/>
              <a:gd name="connsiteY9" fmla="*/ 1704596 h 2633831"/>
              <a:gd name="connsiteX10" fmla="*/ 3455697 w 6966206"/>
              <a:gd name="connsiteY10" fmla="*/ 1793851 h 2633831"/>
              <a:gd name="connsiteX11" fmla="*/ 3222811 w 6966206"/>
              <a:gd name="connsiteY11" fmla="*/ 1663679 h 2633831"/>
              <a:gd name="connsiteX12" fmla="*/ 3070601 w 6966206"/>
              <a:gd name="connsiteY12" fmla="*/ 1889614 h 2633831"/>
              <a:gd name="connsiteX13" fmla="*/ 2373066 w 6966206"/>
              <a:gd name="connsiteY13" fmla="*/ 1926919 h 2633831"/>
              <a:gd name="connsiteX14" fmla="*/ 2217329 w 6966206"/>
              <a:gd name="connsiteY14" fmla="*/ 2186539 h 2633831"/>
              <a:gd name="connsiteX15" fmla="*/ 2368217 w 6966206"/>
              <a:gd name="connsiteY15" fmla="*/ 2557294 h 2633831"/>
              <a:gd name="connsiteX16" fmla="*/ 1996883 w 6966206"/>
              <a:gd name="connsiteY16" fmla="*/ 2528976 h 2633831"/>
              <a:gd name="connsiteX17" fmla="*/ 1887794 w 6966206"/>
              <a:gd name="connsiteY17" fmla="*/ 831932 h 2633831"/>
              <a:gd name="connsiteX18" fmla="*/ 1738569 w 6966206"/>
              <a:gd name="connsiteY18" fmla="*/ 663657 h 2633831"/>
              <a:gd name="connsiteX19" fmla="*/ 1449644 w 6966206"/>
              <a:gd name="connsiteY19" fmla="*/ 574757 h 2633831"/>
              <a:gd name="connsiteX20" fmla="*/ 1259144 w 6966206"/>
              <a:gd name="connsiteY20" fmla="*/ 390607 h 2633831"/>
              <a:gd name="connsiteX21" fmla="*/ 916245 w 6966206"/>
              <a:gd name="connsiteY21" fmla="*/ 365207 h 2633831"/>
              <a:gd name="connsiteX22" fmla="*/ 389193 w 6966206"/>
              <a:gd name="connsiteY22" fmla="*/ 349332 h 2633831"/>
              <a:gd name="connsiteX23" fmla="*/ 241299 w 6966206"/>
              <a:gd name="connsiteY23" fmla="*/ 184150 h 2633831"/>
              <a:gd name="connsiteX24" fmla="*/ 0 w 6966206"/>
              <a:gd name="connsiteY24" fmla="*/ 0 h 2633831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1887794 w 6966206"/>
              <a:gd name="connsiteY16" fmla="*/ 831932 h 2557294"/>
              <a:gd name="connsiteX17" fmla="*/ 1738569 w 6966206"/>
              <a:gd name="connsiteY17" fmla="*/ 663657 h 2557294"/>
              <a:gd name="connsiteX18" fmla="*/ 1449644 w 6966206"/>
              <a:gd name="connsiteY18" fmla="*/ 574757 h 2557294"/>
              <a:gd name="connsiteX19" fmla="*/ 1259144 w 6966206"/>
              <a:gd name="connsiteY19" fmla="*/ 390607 h 2557294"/>
              <a:gd name="connsiteX20" fmla="*/ 916245 w 6966206"/>
              <a:gd name="connsiteY20" fmla="*/ 365207 h 2557294"/>
              <a:gd name="connsiteX21" fmla="*/ 389193 w 6966206"/>
              <a:gd name="connsiteY21" fmla="*/ 349332 h 2557294"/>
              <a:gd name="connsiteX22" fmla="*/ 241299 w 6966206"/>
              <a:gd name="connsiteY22" fmla="*/ 184150 h 2557294"/>
              <a:gd name="connsiteX23" fmla="*/ 0 w 6966206"/>
              <a:gd name="connsiteY23" fmla="*/ 0 h 2557294"/>
              <a:gd name="connsiteX0" fmla="*/ 6966206 w 6966206"/>
              <a:gd name="connsiteY0" fmla="*/ 1444709 h 2587423"/>
              <a:gd name="connsiteX1" fmla="*/ 6581141 w 6966206"/>
              <a:gd name="connsiteY1" fmla="*/ 1352728 h 2587423"/>
              <a:gd name="connsiteX2" fmla="*/ 6240239 w 6966206"/>
              <a:gd name="connsiteY2" fmla="*/ 1392936 h 2587423"/>
              <a:gd name="connsiteX3" fmla="*/ 5834471 w 6966206"/>
              <a:gd name="connsiteY3" fmla="*/ 1540736 h 2587423"/>
              <a:gd name="connsiteX4" fmla="*/ 5691504 w 6966206"/>
              <a:gd name="connsiteY4" fmla="*/ 1550346 h 2587423"/>
              <a:gd name="connsiteX5" fmla="*/ 4702985 w 6966206"/>
              <a:gd name="connsiteY5" fmla="*/ 1820738 h 2587423"/>
              <a:gd name="connsiteX6" fmla="*/ 4374754 w 6966206"/>
              <a:gd name="connsiteY6" fmla="*/ 1905668 h 2587423"/>
              <a:gd name="connsiteX7" fmla="*/ 4064814 w 6966206"/>
              <a:gd name="connsiteY7" fmla="*/ 1708297 h 2587423"/>
              <a:gd name="connsiteX8" fmla="*/ 3869458 w 6966206"/>
              <a:gd name="connsiteY8" fmla="*/ 1747194 h 2587423"/>
              <a:gd name="connsiteX9" fmla="*/ 3728967 w 6966206"/>
              <a:gd name="connsiteY9" fmla="*/ 1704596 h 2587423"/>
              <a:gd name="connsiteX10" fmla="*/ 3455697 w 6966206"/>
              <a:gd name="connsiteY10" fmla="*/ 1793851 h 2587423"/>
              <a:gd name="connsiteX11" fmla="*/ 3222811 w 6966206"/>
              <a:gd name="connsiteY11" fmla="*/ 1663679 h 2587423"/>
              <a:gd name="connsiteX12" fmla="*/ 3070601 w 6966206"/>
              <a:gd name="connsiteY12" fmla="*/ 1889614 h 2587423"/>
              <a:gd name="connsiteX13" fmla="*/ 2373066 w 6966206"/>
              <a:gd name="connsiteY13" fmla="*/ 1926919 h 2587423"/>
              <a:gd name="connsiteX14" fmla="*/ 2368217 w 6966206"/>
              <a:gd name="connsiteY14" fmla="*/ 2557294 h 2587423"/>
              <a:gd name="connsiteX15" fmla="*/ 1887794 w 6966206"/>
              <a:gd name="connsiteY15" fmla="*/ 831932 h 2587423"/>
              <a:gd name="connsiteX16" fmla="*/ 1738569 w 6966206"/>
              <a:gd name="connsiteY16" fmla="*/ 663657 h 2587423"/>
              <a:gd name="connsiteX17" fmla="*/ 1449644 w 6966206"/>
              <a:gd name="connsiteY17" fmla="*/ 574757 h 2587423"/>
              <a:gd name="connsiteX18" fmla="*/ 1259144 w 6966206"/>
              <a:gd name="connsiteY18" fmla="*/ 390607 h 2587423"/>
              <a:gd name="connsiteX19" fmla="*/ 916245 w 6966206"/>
              <a:gd name="connsiteY19" fmla="*/ 365207 h 2587423"/>
              <a:gd name="connsiteX20" fmla="*/ 389193 w 6966206"/>
              <a:gd name="connsiteY20" fmla="*/ 349332 h 2587423"/>
              <a:gd name="connsiteX21" fmla="*/ 241299 w 6966206"/>
              <a:gd name="connsiteY21" fmla="*/ 184150 h 2587423"/>
              <a:gd name="connsiteX22" fmla="*/ 0 w 6966206"/>
              <a:gd name="connsiteY22" fmla="*/ 0 h 2587423"/>
              <a:gd name="connsiteX0" fmla="*/ 6966206 w 6966206"/>
              <a:gd name="connsiteY0" fmla="*/ 1444709 h 2317572"/>
              <a:gd name="connsiteX1" fmla="*/ 6581141 w 6966206"/>
              <a:gd name="connsiteY1" fmla="*/ 1352728 h 2317572"/>
              <a:gd name="connsiteX2" fmla="*/ 6240239 w 6966206"/>
              <a:gd name="connsiteY2" fmla="*/ 1392936 h 2317572"/>
              <a:gd name="connsiteX3" fmla="*/ 5834471 w 6966206"/>
              <a:gd name="connsiteY3" fmla="*/ 1540736 h 2317572"/>
              <a:gd name="connsiteX4" fmla="*/ 5691504 w 6966206"/>
              <a:gd name="connsiteY4" fmla="*/ 1550346 h 2317572"/>
              <a:gd name="connsiteX5" fmla="*/ 4702985 w 6966206"/>
              <a:gd name="connsiteY5" fmla="*/ 1820738 h 2317572"/>
              <a:gd name="connsiteX6" fmla="*/ 4374754 w 6966206"/>
              <a:gd name="connsiteY6" fmla="*/ 1905668 h 2317572"/>
              <a:gd name="connsiteX7" fmla="*/ 4064814 w 6966206"/>
              <a:gd name="connsiteY7" fmla="*/ 1708297 h 2317572"/>
              <a:gd name="connsiteX8" fmla="*/ 3869458 w 6966206"/>
              <a:gd name="connsiteY8" fmla="*/ 1747194 h 2317572"/>
              <a:gd name="connsiteX9" fmla="*/ 3728967 w 6966206"/>
              <a:gd name="connsiteY9" fmla="*/ 1704596 h 2317572"/>
              <a:gd name="connsiteX10" fmla="*/ 3455697 w 6966206"/>
              <a:gd name="connsiteY10" fmla="*/ 1793851 h 2317572"/>
              <a:gd name="connsiteX11" fmla="*/ 3222811 w 6966206"/>
              <a:gd name="connsiteY11" fmla="*/ 1663679 h 2317572"/>
              <a:gd name="connsiteX12" fmla="*/ 3070601 w 6966206"/>
              <a:gd name="connsiteY12" fmla="*/ 1889614 h 2317572"/>
              <a:gd name="connsiteX13" fmla="*/ 2373066 w 6966206"/>
              <a:gd name="connsiteY13" fmla="*/ 1926919 h 2317572"/>
              <a:gd name="connsiteX14" fmla="*/ 2301158 w 6966206"/>
              <a:gd name="connsiteY14" fmla="*/ 2275526 h 2317572"/>
              <a:gd name="connsiteX15" fmla="*/ 1887794 w 6966206"/>
              <a:gd name="connsiteY15" fmla="*/ 831932 h 2317572"/>
              <a:gd name="connsiteX16" fmla="*/ 1738569 w 6966206"/>
              <a:gd name="connsiteY16" fmla="*/ 663657 h 2317572"/>
              <a:gd name="connsiteX17" fmla="*/ 1449644 w 6966206"/>
              <a:gd name="connsiteY17" fmla="*/ 574757 h 2317572"/>
              <a:gd name="connsiteX18" fmla="*/ 1259144 w 6966206"/>
              <a:gd name="connsiteY18" fmla="*/ 390607 h 2317572"/>
              <a:gd name="connsiteX19" fmla="*/ 916245 w 6966206"/>
              <a:gd name="connsiteY19" fmla="*/ 365207 h 2317572"/>
              <a:gd name="connsiteX20" fmla="*/ 389193 w 6966206"/>
              <a:gd name="connsiteY20" fmla="*/ 349332 h 2317572"/>
              <a:gd name="connsiteX21" fmla="*/ 241299 w 6966206"/>
              <a:gd name="connsiteY21" fmla="*/ 184150 h 2317572"/>
              <a:gd name="connsiteX22" fmla="*/ 0 w 6966206"/>
              <a:gd name="connsiteY22" fmla="*/ 0 h 2317572"/>
              <a:gd name="connsiteX0" fmla="*/ 6966206 w 6966206"/>
              <a:gd name="connsiteY0" fmla="*/ 1444709 h 2643231"/>
              <a:gd name="connsiteX1" fmla="*/ 6581141 w 6966206"/>
              <a:gd name="connsiteY1" fmla="*/ 1352728 h 2643231"/>
              <a:gd name="connsiteX2" fmla="*/ 6240239 w 6966206"/>
              <a:gd name="connsiteY2" fmla="*/ 1392936 h 2643231"/>
              <a:gd name="connsiteX3" fmla="*/ 5834471 w 6966206"/>
              <a:gd name="connsiteY3" fmla="*/ 1540736 h 2643231"/>
              <a:gd name="connsiteX4" fmla="*/ 5691504 w 6966206"/>
              <a:gd name="connsiteY4" fmla="*/ 1550346 h 2643231"/>
              <a:gd name="connsiteX5" fmla="*/ 4702985 w 6966206"/>
              <a:gd name="connsiteY5" fmla="*/ 1820738 h 2643231"/>
              <a:gd name="connsiteX6" fmla="*/ 4374754 w 6966206"/>
              <a:gd name="connsiteY6" fmla="*/ 1905668 h 2643231"/>
              <a:gd name="connsiteX7" fmla="*/ 4064814 w 6966206"/>
              <a:gd name="connsiteY7" fmla="*/ 1708297 h 2643231"/>
              <a:gd name="connsiteX8" fmla="*/ 3869458 w 6966206"/>
              <a:gd name="connsiteY8" fmla="*/ 1747194 h 2643231"/>
              <a:gd name="connsiteX9" fmla="*/ 3728967 w 6966206"/>
              <a:gd name="connsiteY9" fmla="*/ 1704596 h 2643231"/>
              <a:gd name="connsiteX10" fmla="*/ 3455697 w 6966206"/>
              <a:gd name="connsiteY10" fmla="*/ 1793851 h 2643231"/>
              <a:gd name="connsiteX11" fmla="*/ 3222811 w 6966206"/>
              <a:gd name="connsiteY11" fmla="*/ 1663679 h 2643231"/>
              <a:gd name="connsiteX12" fmla="*/ 3070601 w 6966206"/>
              <a:gd name="connsiteY12" fmla="*/ 1889614 h 2643231"/>
              <a:gd name="connsiteX13" fmla="*/ 2373066 w 6966206"/>
              <a:gd name="connsiteY13" fmla="*/ 1926919 h 2643231"/>
              <a:gd name="connsiteX14" fmla="*/ 2301158 w 6966206"/>
              <a:gd name="connsiteY14" fmla="*/ 2275526 h 2643231"/>
              <a:gd name="connsiteX15" fmla="*/ 2381588 w 6966206"/>
              <a:gd name="connsiteY15" fmla="*/ 2585151 h 2643231"/>
              <a:gd name="connsiteX16" fmla="*/ 1738569 w 6966206"/>
              <a:gd name="connsiteY16" fmla="*/ 663657 h 2643231"/>
              <a:gd name="connsiteX17" fmla="*/ 1449644 w 6966206"/>
              <a:gd name="connsiteY17" fmla="*/ 574757 h 2643231"/>
              <a:gd name="connsiteX18" fmla="*/ 1259144 w 6966206"/>
              <a:gd name="connsiteY18" fmla="*/ 390607 h 2643231"/>
              <a:gd name="connsiteX19" fmla="*/ 916245 w 6966206"/>
              <a:gd name="connsiteY19" fmla="*/ 365207 h 2643231"/>
              <a:gd name="connsiteX20" fmla="*/ 389193 w 6966206"/>
              <a:gd name="connsiteY20" fmla="*/ 349332 h 2643231"/>
              <a:gd name="connsiteX21" fmla="*/ 241299 w 6966206"/>
              <a:gd name="connsiteY21" fmla="*/ 184150 h 2643231"/>
              <a:gd name="connsiteX22" fmla="*/ 0 w 6966206"/>
              <a:gd name="connsiteY22" fmla="*/ 0 h 2643231"/>
              <a:gd name="connsiteX0" fmla="*/ 6966206 w 6966206"/>
              <a:gd name="connsiteY0" fmla="*/ 1444709 h 2770547"/>
              <a:gd name="connsiteX1" fmla="*/ 6581141 w 6966206"/>
              <a:gd name="connsiteY1" fmla="*/ 1352728 h 2770547"/>
              <a:gd name="connsiteX2" fmla="*/ 6240239 w 6966206"/>
              <a:gd name="connsiteY2" fmla="*/ 1392936 h 2770547"/>
              <a:gd name="connsiteX3" fmla="*/ 5834471 w 6966206"/>
              <a:gd name="connsiteY3" fmla="*/ 1540736 h 2770547"/>
              <a:gd name="connsiteX4" fmla="*/ 5691504 w 6966206"/>
              <a:gd name="connsiteY4" fmla="*/ 1550346 h 2770547"/>
              <a:gd name="connsiteX5" fmla="*/ 4702985 w 6966206"/>
              <a:gd name="connsiteY5" fmla="*/ 1820738 h 2770547"/>
              <a:gd name="connsiteX6" fmla="*/ 4374754 w 6966206"/>
              <a:gd name="connsiteY6" fmla="*/ 1905668 h 2770547"/>
              <a:gd name="connsiteX7" fmla="*/ 4064814 w 6966206"/>
              <a:gd name="connsiteY7" fmla="*/ 1708297 h 2770547"/>
              <a:gd name="connsiteX8" fmla="*/ 3869458 w 6966206"/>
              <a:gd name="connsiteY8" fmla="*/ 1747194 h 2770547"/>
              <a:gd name="connsiteX9" fmla="*/ 3728967 w 6966206"/>
              <a:gd name="connsiteY9" fmla="*/ 1704596 h 2770547"/>
              <a:gd name="connsiteX10" fmla="*/ 3455697 w 6966206"/>
              <a:gd name="connsiteY10" fmla="*/ 1793851 h 2770547"/>
              <a:gd name="connsiteX11" fmla="*/ 3222811 w 6966206"/>
              <a:gd name="connsiteY11" fmla="*/ 1663679 h 2770547"/>
              <a:gd name="connsiteX12" fmla="*/ 3070601 w 6966206"/>
              <a:gd name="connsiteY12" fmla="*/ 1889614 h 2770547"/>
              <a:gd name="connsiteX13" fmla="*/ 2373066 w 6966206"/>
              <a:gd name="connsiteY13" fmla="*/ 1926919 h 2770547"/>
              <a:gd name="connsiteX14" fmla="*/ 2301158 w 6966206"/>
              <a:gd name="connsiteY14" fmla="*/ 2275526 h 2770547"/>
              <a:gd name="connsiteX15" fmla="*/ 2381588 w 6966206"/>
              <a:gd name="connsiteY15" fmla="*/ 2585151 h 2770547"/>
              <a:gd name="connsiteX16" fmla="*/ 2098246 w 6966206"/>
              <a:gd name="connsiteY16" fmla="*/ 2617245 h 2770547"/>
              <a:gd name="connsiteX17" fmla="*/ 1449644 w 6966206"/>
              <a:gd name="connsiteY17" fmla="*/ 574757 h 2770547"/>
              <a:gd name="connsiteX18" fmla="*/ 1259144 w 6966206"/>
              <a:gd name="connsiteY18" fmla="*/ 390607 h 2770547"/>
              <a:gd name="connsiteX19" fmla="*/ 916245 w 6966206"/>
              <a:gd name="connsiteY19" fmla="*/ 365207 h 2770547"/>
              <a:gd name="connsiteX20" fmla="*/ 389193 w 6966206"/>
              <a:gd name="connsiteY20" fmla="*/ 349332 h 2770547"/>
              <a:gd name="connsiteX21" fmla="*/ 241299 w 6966206"/>
              <a:gd name="connsiteY21" fmla="*/ 184150 h 2770547"/>
              <a:gd name="connsiteX22" fmla="*/ 0 w 6966206"/>
              <a:gd name="connsiteY22" fmla="*/ 0 h 2770547"/>
              <a:gd name="connsiteX0" fmla="*/ 6966206 w 6966206"/>
              <a:gd name="connsiteY0" fmla="*/ 1444709 h 2974401"/>
              <a:gd name="connsiteX1" fmla="*/ 6581141 w 6966206"/>
              <a:gd name="connsiteY1" fmla="*/ 1352728 h 2974401"/>
              <a:gd name="connsiteX2" fmla="*/ 6240239 w 6966206"/>
              <a:gd name="connsiteY2" fmla="*/ 1392936 h 2974401"/>
              <a:gd name="connsiteX3" fmla="*/ 5834471 w 6966206"/>
              <a:gd name="connsiteY3" fmla="*/ 1540736 h 2974401"/>
              <a:gd name="connsiteX4" fmla="*/ 5691504 w 6966206"/>
              <a:gd name="connsiteY4" fmla="*/ 1550346 h 2974401"/>
              <a:gd name="connsiteX5" fmla="*/ 4702985 w 6966206"/>
              <a:gd name="connsiteY5" fmla="*/ 1820738 h 2974401"/>
              <a:gd name="connsiteX6" fmla="*/ 4374754 w 6966206"/>
              <a:gd name="connsiteY6" fmla="*/ 1905668 h 2974401"/>
              <a:gd name="connsiteX7" fmla="*/ 4064814 w 6966206"/>
              <a:gd name="connsiteY7" fmla="*/ 1708297 h 2974401"/>
              <a:gd name="connsiteX8" fmla="*/ 3869458 w 6966206"/>
              <a:gd name="connsiteY8" fmla="*/ 1747194 h 2974401"/>
              <a:gd name="connsiteX9" fmla="*/ 3728967 w 6966206"/>
              <a:gd name="connsiteY9" fmla="*/ 1704596 h 2974401"/>
              <a:gd name="connsiteX10" fmla="*/ 3455697 w 6966206"/>
              <a:gd name="connsiteY10" fmla="*/ 1793851 h 2974401"/>
              <a:gd name="connsiteX11" fmla="*/ 3222811 w 6966206"/>
              <a:gd name="connsiteY11" fmla="*/ 1663679 h 2974401"/>
              <a:gd name="connsiteX12" fmla="*/ 3070601 w 6966206"/>
              <a:gd name="connsiteY12" fmla="*/ 1889614 h 2974401"/>
              <a:gd name="connsiteX13" fmla="*/ 2373066 w 6966206"/>
              <a:gd name="connsiteY13" fmla="*/ 1926919 h 2974401"/>
              <a:gd name="connsiteX14" fmla="*/ 2301158 w 6966206"/>
              <a:gd name="connsiteY14" fmla="*/ 2275526 h 2974401"/>
              <a:gd name="connsiteX15" fmla="*/ 2381588 w 6966206"/>
              <a:gd name="connsiteY15" fmla="*/ 2585151 h 2974401"/>
              <a:gd name="connsiteX16" fmla="*/ 2098246 w 6966206"/>
              <a:gd name="connsiteY16" fmla="*/ 2617245 h 2974401"/>
              <a:gd name="connsiteX17" fmla="*/ 1925149 w 6966206"/>
              <a:gd name="connsiteY17" fmla="*/ 2847681 h 2974401"/>
              <a:gd name="connsiteX18" fmla="*/ 1259144 w 6966206"/>
              <a:gd name="connsiteY18" fmla="*/ 390607 h 2974401"/>
              <a:gd name="connsiteX19" fmla="*/ 916245 w 6966206"/>
              <a:gd name="connsiteY19" fmla="*/ 365207 h 2974401"/>
              <a:gd name="connsiteX20" fmla="*/ 389193 w 6966206"/>
              <a:gd name="connsiteY20" fmla="*/ 349332 h 2974401"/>
              <a:gd name="connsiteX21" fmla="*/ 241299 w 6966206"/>
              <a:gd name="connsiteY21" fmla="*/ 184150 h 2974401"/>
              <a:gd name="connsiteX22" fmla="*/ 0 w 6966206"/>
              <a:gd name="connsiteY22" fmla="*/ 0 h 2974401"/>
              <a:gd name="connsiteX0" fmla="*/ 6966206 w 6966206"/>
              <a:gd name="connsiteY0" fmla="*/ 1444709 h 3707766"/>
              <a:gd name="connsiteX1" fmla="*/ 6581141 w 6966206"/>
              <a:gd name="connsiteY1" fmla="*/ 1352728 h 3707766"/>
              <a:gd name="connsiteX2" fmla="*/ 6240239 w 6966206"/>
              <a:gd name="connsiteY2" fmla="*/ 1392936 h 3707766"/>
              <a:gd name="connsiteX3" fmla="*/ 5834471 w 6966206"/>
              <a:gd name="connsiteY3" fmla="*/ 1540736 h 3707766"/>
              <a:gd name="connsiteX4" fmla="*/ 5691504 w 6966206"/>
              <a:gd name="connsiteY4" fmla="*/ 1550346 h 3707766"/>
              <a:gd name="connsiteX5" fmla="*/ 4702985 w 6966206"/>
              <a:gd name="connsiteY5" fmla="*/ 1820738 h 3707766"/>
              <a:gd name="connsiteX6" fmla="*/ 4374754 w 6966206"/>
              <a:gd name="connsiteY6" fmla="*/ 1905668 h 3707766"/>
              <a:gd name="connsiteX7" fmla="*/ 4064814 w 6966206"/>
              <a:gd name="connsiteY7" fmla="*/ 1708297 h 3707766"/>
              <a:gd name="connsiteX8" fmla="*/ 3869458 w 6966206"/>
              <a:gd name="connsiteY8" fmla="*/ 1747194 h 3707766"/>
              <a:gd name="connsiteX9" fmla="*/ 3728967 w 6966206"/>
              <a:gd name="connsiteY9" fmla="*/ 1704596 h 3707766"/>
              <a:gd name="connsiteX10" fmla="*/ 3455697 w 6966206"/>
              <a:gd name="connsiteY10" fmla="*/ 1793851 h 3707766"/>
              <a:gd name="connsiteX11" fmla="*/ 3222811 w 6966206"/>
              <a:gd name="connsiteY11" fmla="*/ 1663679 h 3707766"/>
              <a:gd name="connsiteX12" fmla="*/ 3070601 w 6966206"/>
              <a:gd name="connsiteY12" fmla="*/ 1889614 h 3707766"/>
              <a:gd name="connsiteX13" fmla="*/ 2373066 w 6966206"/>
              <a:gd name="connsiteY13" fmla="*/ 1926919 h 3707766"/>
              <a:gd name="connsiteX14" fmla="*/ 2301158 w 6966206"/>
              <a:gd name="connsiteY14" fmla="*/ 2275526 h 3707766"/>
              <a:gd name="connsiteX15" fmla="*/ 2381588 w 6966206"/>
              <a:gd name="connsiteY15" fmla="*/ 2585151 h 3707766"/>
              <a:gd name="connsiteX16" fmla="*/ 2098246 w 6966206"/>
              <a:gd name="connsiteY16" fmla="*/ 2617245 h 3707766"/>
              <a:gd name="connsiteX17" fmla="*/ 1925149 w 6966206"/>
              <a:gd name="connsiteY17" fmla="*/ 2847681 h 3707766"/>
              <a:gd name="connsiteX18" fmla="*/ 1570051 w 6966206"/>
              <a:gd name="connsiteY18" fmla="*/ 3609018 h 3707766"/>
              <a:gd name="connsiteX19" fmla="*/ 916245 w 6966206"/>
              <a:gd name="connsiteY19" fmla="*/ 365207 h 3707766"/>
              <a:gd name="connsiteX20" fmla="*/ 389193 w 6966206"/>
              <a:gd name="connsiteY20" fmla="*/ 349332 h 3707766"/>
              <a:gd name="connsiteX21" fmla="*/ 241299 w 6966206"/>
              <a:gd name="connsiteY21" fmla="*/ 184150 h 3707766"/>
              <a:gd name="connsiteX22" fmla="*/ 0 w 6966206"/>
              <a:gd name="connsiteY22" fmla="*/ 0 h 3707766"/>
              <a:gd name="connsiteX0" fmla="*/ 6966206 w 6966206"/>
              <a:gd name="connsiteY0" fmla="*/ 1444709 h 3735208"/>
              <a:gd name="connsiteX1" fmla="*/ 6581141 w 6966206"/>
              <a:gd name="connsiteY1" fmla="*/ 1352728 h 3735208"/>
              <a:gd name="connsiteX2" fmla="*/ 6240239 w 6966206"/>
              <a:gd name="connsiteY2" fmla="*/ 1392936 h 3735208"/>
              <a:gd name="connsiteX3" fmla="*/ 5834471 w 6966206"/>
              <a:gd name="connsiteY3" fmla="*/ 1540736 h 3735208"/>
              <a:gd name="connsiteX4" fmla="*/ 5691504 w 6966206"/>
              <a:gd name="connsiteY4" fmla="*/ 1550346 h 3735208"/>
              <a:gd name="connsiteX5" fmla="*/ 4702985 w 6966206"/>
              <a:gd name="connsiteY5" fmla="*/ 1820738 h 3735208"/>
              <a:gd name="connsiteX6" fmla="*/ 4374754 w 6966206"/>
              <a:gd name="connsiteY6" fmla="*/ 1905668 h 3735208"/>
              <a:gd name="connsiteX7" fmla="*/ 4064814 w 6966206"/>
              <a:gd name="connsiteY7" fmla="*/ 1708297 h 3735208"/>
              <a:gd name="connsiteX8" fmla="*/ 3869458 w 6966206"/>
              <a:gd name="connsiteY8" fmla="*/ 1747194 h 3735208"/>
              <a:gd name="connsiteX9" fmla="*/ 3728967 w 6966206"/>
              <a:gd name="connsiteY9" fmla="*/ 1704596 h 3735208"/>
              <a:gd name="connsiteX10" fmla="*/ 3455697 w 6966206"/>
              <a:gd name="connsiteY10" fmla="*/ 1793851 h 3735208"/>
              <a:gd name="connsiteX11" fmla="*/ 3222811 w 6966206"/>
              <a:gd name="connsiteY11" fmla="*/ 1663679 h 3735208"/>
              <a:gd name="connsiteX12" fmla="*/ 3070601 w 6966206"/>
              <a:gd name="connsiteY12" fmla="*/ 1889614 h 3735208"/>
              <a:gd name="connsiteX13" fmla="*/ 2373066 w 6966206"/>
              <a:gd name="connsiteY13" fmla="*/ 1926919 h 3735208"/>
              <a:gd name="connsiteX14" fmla="*/ 2301158 w 6966206"/>
              <a:gd name="connsiteY14" fmla="*/ 2275526 h 3735208"/>
              <a:gd name="connsiteX15" fmla="*/ 2381588 w 6966206"/>
              <a:gd name="connsiteY15" fmla="*/ 2585151 h 3735208"/>
              <a:gd name="connsiteX16" fmla="*/ 2098246 w 6966206"/>
              <a:gd name="connsiteY16" fmla="*/ 2617245 h 3735208"/>
              <a:gd name="connsiteX17" fmla="*/ 1925149 w 6966206"/>
              <a:gd name="connsiteY17" fmla="*/ 2847681 h 3735208"/>
              <a:gd name="connsiteX18" fmla="*/ 1570051 w 6966206"/>
              <a:gd name="connsiteY18" fmla="*/ 3609018 h 3735208"/>
              <a:gd name="connsiteX19" fmla="*/ 849186 w 6966206"/>
              <a:gd name="connsiteY19" fmla="*/ 3721371 h 3735208"/>
              <a:gd name="connsiteX20" fmla="*/ 389193 w 6966206"/>
              <a:gd name="connsiteY20" fmla="*/ 349332 h 3735208"/>
              <a:gd name="connsiteX21" fmla="*/ 241299 w 6966206"/>
              <a:gd name="connsiteY21" fmla="*/ 184150 h 3735208"/>
              <a:gd name="connsiteX22" fmla="*/ 0 w 6966206"/>
              <a:gd name="connsiteY22" fmla="*/ 0 h 3735208"/>
              <a:gd name="connsiteX0" fmla="*/ 6966206 w 6966206"/>
              <a:gd name="connsiteY0" fmla="*/ 1444709 h 3874792"/>
              <a:gd name="connsiteX1" fmla="*/ 6581141 w 6966206"/>
              <a:gd name="connsiteY1" fmla="*/ 1352728 h 3874792"/>
              <a:gd name="connsiteX2" fmla="*/ 6240239 w 6966206"/>
              <a:gd name="connsiteY2" fmla="*/ 1392936 h 3874792"/>
              <a:gd name="connsiteX3" fmla="*/ 5834471 w 6966206"/>
              <a:gd name="connsiteY3" fmla="*/ 1540736 h 3874792"/>
              <a:gd name="connsiteX4" fmla="*/ 5691504 w 6966206"/>
              <a:gd name="connsiteY4" fmla="*/ 1550346 h 3874792"/>
              <a:gd name="connsiteX5" fmla="*/ 4702985 w 6966206"/>
              <a:gd name="connsiteY5" fmla="*/ 1820738 h 3874792"/>
              <a:gd name="connsiteX6" fmla="*/ 4374754 w 6966206"/>
              <a:gd name="connsiteY6" fmla="*/ 1905668 h 3874792"/>
              <a:gd name="connsiteX7" fmla="*/ 4064814 w 6966206"/>
              <a:gd name="connsiteY7" fmla="*/ 1708297 h 3874792"/>
              <a:gd name="connsiteX8" fmla="*/ 3869458 w 6966206"/>
              <a:gd name="connsiteY8" fmla="*/ 1747194 h 3874792"/>
              <a:gd name="connsiteX9" fmla="*/ 3728967 w 6966206"/>
              <a:gd name="connsiteY9" fmla="*/ 1704596 h 3874792"/>
              <a:gd name="connsiteX10" fmla="*/ 3455697 w 6966206"/>
              <a:gd name="connsiteY10" fmla="*/ 1793851 h 3874792"/>
              <a:gd name="connsiteX11" fmla="*/ 3222811 w 6966206"/>
              <a:gd name="connsiteY11" fmla="*/ 1663679 h 3874792"/>
              <a:gd name="connsiteX12" fmla="*/ 3070601 w 6966206"/>
              <a:gd name="connsiteY12" fmla="*/ 1889614 h 3874792"/>
              <a:gd name="connsiteX13" fmla="*/ 2373066 w 6966206"/>
              <a:gd name="connsiteY13" fmla="*/ 1926919 h 3874792"/>
              <a:gd name="connsiteX14" fmla="*/ 2301158 w 6966206"/>
              <a:gd name="connsiteY14" fmla="*/ 2275526 h 3874792"/>
              <a:gd name="connsiteX15" fmla="*/ 2381588 w 6966206"/>
              <a:gd name="connsiteY15" fmla="*/ 2585151 h 3874792"/>
              <a:gd name="connsiteX16" fmla="*/ 2098246 w 6966206"/>
              <a:gd name="connsiteY16" fmla="*/ 2617245 h 3874792"/>
              <a:gd name="connsiteX17" fmla="*/ 1925149 w 6966206"/>
              <a:gd name="connsiteY17" fmla="*/ 2847681 h 3874792"/>
              <a:gd name="connsiteX18" fmla="*/ 1570051 w 6966206"/>
              <a:gd name="connsiteY18" fmla="*/ 3609018 h 3874792"/>
              <a:gd name="connsiteX19" fmla="*/ 849186 w 6966206"/>
              <a:gd name="connsiteY19" fmla="*/ 3721371 h 3874792"/>
              <a:gd name="connsiteX20" fmla="*/ 84382 w 6966206"/>
              <a:gd name="connsiteY20" fmla="*/ 3874556 h 3874792"/>
              <a:gd name="connsiteX21" fmla="*/ 241299 w 6966206"/>
              <a:gd name="connsiteY21" fmla="*/ 184150 h 3874792"/>
              <a:gd name="connsiteX22" fmla="*/ 0 w 6966206"/>
              <a:gd name="connsiteY22" fmla="*/ 0 h 3874792"/>
              <a:gd name="connsiteX0" fmla="*/ 7201423 w 7201423"/>
              <a:gd name="connsiteY0" fmla="*/ 1444709 h 3882342"/>
              <a:gd name="connsiteX1" fmla="*/ 6816358 w 7201423"/>
              <a:gd name="connsiteY1" fmla="*/ 1352728 h 3882342"/>
              <a:gd name="connsiteX2" fmla="*/ 6475456 w 7201423"/>
              <a:gd name="connsiteY2" fmla="*/ 1392936 h 3882342"/>
              <a:gd name="connsiteX3" fmla="*/ 6069688 w 7201423"/>
              <a:gd name="connsiteY3" fmla="*/ 1540736 h 3882342"/>
              <a:gd name="connsiteX4" fmla="*/ 5926721 w 7201423"/>
              <a:gd name="connsiteY4" fmla="*/ 1550346 h 3882342"/>
              <a:gd name="connsiteX5" fmla="*/ 4938202 w 7201423"/>
              <a:gd name="connsiteY5" fmla="*/ 1820738 h 3882342"/>
              <a:gd name="connsiteX6" fmla="*/ 4609971 w 7201423"/>
              <a:gd name="connsiteY6" fmla="*/ 1905668 h 3882342"/>
              <a:gd name="connsiteX7" fmla="*/ 4300031 w 7201423"/>
              <a:gd name="connsiteY7" fmla="*/ 1708297 h 3882342"/>
              <a:gd name="connsiteX8" fmla="*/ 4104675 w 7201423"/>
              <a:gd name="connsiteY8" fmla="*/ 1747194 h 3882342"/>
              <a:gd name="connsiteX9" fmla="*/ 3964184 w 7201423"/>
              <a:gd name="connsiteY9" fmla="*/ 1704596 h 3882342"/>
              <a:gd name="connsiteX10" fmla="*/ 3690914 w 7201423"/>
              <a:gd name="connsiteY10" fmla="*/ 1793851 h 3882342"/>
              <a:gd name="connsiteX11" fmla="*/ 3458028 w 7201423"/>
              <a:gd name="connsiteY11" fmla="*/ 1663679 h 3882342"/>
              <a:gd name="connsiteX12" fmla="*/ 3305818 w 7201423"/>
              <a:gd name="connsiteY12" fmla="*/ 1889614 h 3882342"/>
              <a:gd name="connsiteX13" fmla="*/ 2608283 w 7201423"/>
              <a:gd name="connsiteY13" fmla="*/ 1926919 h 3882342"/>
              <a:gd name="connsiteX14" fmla="*/ 2536375 w 7201423"/>
              <a:gd name="connsiteY14" fmla="*/ 2275526 h 3882342"/>
              <a:gd name="connsiteX15" fmla="*/ 2616805 w 7201423"/>
              <a:gd name="connsiteY15" fmla="*/ 2585151 h 3882342"/>
              <a:gd name="connsiteX16" fmla="*/ 2333463 w 7201423"/>
              <a:gd name="connsiteY16" fmla="*/ 2617245 h 3882342"/>
              <a:gd name="connsiteX17" fmla="*/ 2160366 w 7201423"/>
              <a:gd name="connsiteY17" fmla="*/ 2847681 h 3882342"/>
              <a:gd name="connsiteX18" fmla="*/ 1805268 w 7201423"/>
              <a:gd name="connsiteY18" fmla="*/ 3609018 h 3882342"/>
              <a:gd name="connsiteX19" fmla="*/ 1084403 w 7201423"/>
              <a:gd name="connsiteY19" fmla="*/ 3721371 h 3882342"/>
              <a:gd name="connsiteX20" fmla="*/ 319599 w 7201423"/>
              <a:gd name="connsiteY20" fmla="*/ 3874556 h 3882342"/>
              <a:gd name="connsiteX21" fmla="*/ 7107 w 7201423"/>
              <a:gd name="connsiteY21" fmla="*/ 3815819 h 3882342"/>
              <a:gd name="connsiteX22" fmla="*/ 235217 w 7201423"/>
              <a:gd name="connsiteY22" fmla="*/ 0 h 388234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385039 w 7978179"/>
              <a:gd name="connsiteY13" fmla="*/ 580539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10219 w 7978179"/>
              <a:gd name="connsiteY16" fmla="*/ 1270865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385039 w 7978179"/>
              <a:gd name="connsiteY13" fmla="*/ 580539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506963 w 7978179"/>
              <a:gd name="connsiteY13" fmla="*/ 774646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93561 w 7978179"/>
              <a:gd name="connsiteY14" fmla="*/ 1238771 h 2535962"/>
              <a:gd name="connsiteX15" fmla="*/ 3104123 w 7978179"/>
              <a:gd name="connsiteY15" fmla="*/ 1227034 h 2535962"/>
              <a:gd name="connsiteX16" fmla="*/ 2937122 w 7978179"/>
              <a:gd name="connsiteY16" fmla="*/ 1501301 h 2535962"/>
              <a:gd name="connsiteX17" fmla="*/ 2582024 w 7978179"/>
              <a:gd name="connsiteY17" fmla="*/ 2262638 h 2535962"/>
              <a:gd name="connsiteX18" fmla="*/ 1861159 w 7978179"/>
              <a:gd name="connsiteY18" fmla="*/ 2374991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401801 w 7978179"/>
              <a:gd name="connsiteY14" fmla="*/ 971257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50600 w 7978179"/>
              <a:gd name="connsiteY17" fmla="*/ 1476255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2129393 w 7978179"/>
              <a:gd name="connsiteY19" fmla="*/ 213079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2129393 w 7978179"/>
              <a:gd name="connsiteY19" fmla="*/ 213079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90582 w 7978179"/>
              <a:gd name="connsiteY18" fmla="*/ 183685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90582 w 7978179"/>
              <a:gd name="connsiteY18" fmla="*/ 183685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80850 w 7978179"/>
              <a:gd name="connsiteY18" fmla="*/ 2081054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133786 w 7978179"/>
              <a:gd name="connsiteY19" fmla="*/ 2279910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816782 w 7978179"/>
              <a:gd name="connsiteY20" fmla="*/ 22611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725339 w 7978179"/>
              <a:gd name="connsiteY20" fmla="*/ 21797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725339 w 7978179"/>
              <a:gd name="connsiteY20" fmla="*/ 21797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383731 w 7978179"/>
              <a:gd name="connsiteY19" fmla="*/ 2148419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49724 w 7978179"/>
              <a:gd name="connsiteY21" fmla="*/ 2204772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644800"/>
              <a:gd name="connsiteX1" fmla="*/ 7593114 w 7978179"/>
              <a:gd name="connsiteY1" fmla="*/ 6348 h 2644800"/>
              <a:gd name="connsiteX2" fmla="*/ 7252212 w 7978179"/>
              <a:gd name="connsiteY2" fmla="*/ 46556 h 2644800"/>
              <a:gd name="connsiteX3" fmla="*/ 6846444 w 7978179"/>
              <a:gd name="connsiteY3" fmla="*/ 194356 h 2644800"/>
              <a:gd name="connsiteX4" fmla="*/ 6703477 w 7978179"/>
              <a:gd name="connsiteY4" fmla="*/ 203966 h 2644800"/>
              <a:gd name="connsiteX5" fmla="*/ 5714958 w 7978179"/>
              <a:gd name="connsiteY5" fmla="*/ 474358 h 2644800"/>
              <a:gd name="connsiteX6" fmla="*/ 5386727 w 7978179"/>
              <a:gd name="connsiteY6" fmla="*/ 559288 h 2644800"/>
              <a:gd name="connsiteX7" fmla="*/ 5076787 w 7978179"/>
              <a:gd name="connsiteY7" fmla="*/ 361917 h 2644800"/>
              <a:gd name="connsiteX8" fmla="*/ 4881431 w 7978179"/>
              <a:gd name="connsiteY8" fmla="*/ 400814 h 2644800"/>
              <a:gd name="connsiteX9" fmla="*/ 4740940 w 7978179"/>
              <a:gd name="connsiteY9" fmla="*/ 358216 h 2644800"/>
              <a:gd name="connsiteX10" fmla="*/ 4467670 w 7978179"/>
              <a:gd name="connsiteY10" fmla="*/ 447471 h 2644800"/>
              <a:gd name="connsiteX11" fmla="*/ 4234784 w 7978179"/>
              <a:gd name="connsiteY11" fmla="*/ 317299 h 2644800"/>
              <a:gd name="connsiteX12" fmla="*/ 4082574 w 7978179"/>
              <a:gd name="connsiteY12" fmla="*/ 543234 h 2644800"/>
              <a:gd name="connsiteX13" fmla="*/ 3482578 w 7978179"/>
              <a:gd name="connsiteY13" fmla="*/ 686985 h 2644800"/>
              <a:gd name="connsiteX14" fmla="*/ 3298166 w 7978179"/>
              <a:gd name="connsiteY14" fmla="*/ 871073 h 2644800"/>
              <a:gd name="connsiteX15" fmla="*/ 3314310 w 7978179"/>
              <a:gd name="connsiteY15" fmla="*/ 1226248 h 2644800"/>
              <a:gd name="connsiteX16" fmla="*/ 2933429 w 7978179"/>
              <a:gd name="connsiteY16" fmla="*/ 1239557 h 2644800"/>
              <a:gd name="connsiteX17" fmla="*/ 2674985 w 7978179"/>
              <a:gd name="connsiteY17" fmla="*/ 1532609 h 2644800"/>
              <a:gd name="connsiteX18" fmla="*/ 2484487 w 7978179"/>
              <a:gd name="connsiteY18" fmla="*/ 2181238 h 2644800"/>
              <a:gd name="connsiteX19" fmla="*/ 2334961 w 7978179"/>
              <a:gd name="connsiteY19" fmla="*/ 2242341 h 2644800"/>
              <a:gd name="connsiteX20" fmla="*/ 2072824 w 7978179"/>
              <a:gd name="connsiteY20" fmla="*/ 2167203 h 2644800"/>
              <a:gd name="connsiteX21" fmla="*/ 1749724 w 7978179"/>
              <a:gd name="connsiteY21" fmla="*/ 2204772 h 2644800"/>
              <a:gd name="connsiteX22" fmla="*/ 1571861 w 7978179"/>
              <a:gd name="connsiteY22" fmla="*/ 2640883 h 2644800"/>
              <a:gd name="connsiteX23" fmla="*/ 783863 w 7978179"/>
              <a:gd name="connsiteY23" fmla="*/ 2469439 h 2644800"/>
              <a:gd name="connsiteX24" fmla="*/ 0 w 7978179"/>
              <a:gd name="connsiteY24" fmla="*/ 2529488 h 2644800"/>
              <a:gd name="connsiteX0" fmla="*/ 7978179 w 7978179"/>
              <a:gd name="connsiteY0" fmla="*/ 98329 h 2653069"/>
              <a:gd name="connsiteX1" fmla="*/ 7593114 w 7978179"/>
              <a:gd name="connsiteY1" fmla="*/ 6348 h 2653069"/>
              <a:gd name="connsiteX2" fmla="*/ 7252212 w 7978179"/>
              <a:gd name="connsiteY2" fmla="*/ 46556 h 2653069"/>
              <a:gd name="connsiteX3" fmla="*/ 6846444 w 7978179"/>
              <a:gd name="connsiteY3" fmla="*/ 194356 h 2653069"/>
              <a:gd name="connsiteX4" fmla="*/ 6703477 w 7978179"/>
              <a:gd name="connsiteY4" fmla="*/ 203966 h 2653069"/>
              <a:gd name="connsiteX5" fmla="*/ 5714958 w 7978179"/>
              <a:gd name="connsiteY5" fmla="*/ 474358 h 2653069"/>
              <a:gd name="connsiteX6" fmla="*/ 5386727 w 7978179"/>
              <a:gd name="connsiteY6" fmla="*/ 559288 h 2653069"/>
              <a:gd name="connsiteX7" fmla="*/ 5076787 w 7978179"/>
              <a:gd name="connsiteY7" fmla="*/ 361917 h 2653069"/>
              <a:gd name="connsiteX8" fmla="*/ 4881431 w 7978179"/>
              <a:gd name="connsiteY8" fmla="*/ 400814 h 2653069"/>
              <a:gd name="connsiteX9" fmla="*/ 4740940 w 7978179"/>
              <a:gd name="connsiteY9" fmla="*/ 358216 h 2653069"/>
              <a:gd name="connsiteX10" fmla="*/ 4467670 w 7978179"/>
              <a:gd name="connsiteY10" fmla="*/ 447471 h 2653069"/>
              <a:gd name="connsiteX11" fmla="*/ 4234784 w 7978179"/>
              <a:gd name="connsiteY11" fmla="*/ 317299 h 2653069"/>
              <a:gd name="connsiteX12" fmla="*/ 4082574 w 7978179"/>
              <a:gd name="connsiteY12" fmla="*/ 543234 h 2653069"/>
              <a:gd name="connsiteX13" fmla="*/ 3482578 w 7978179"/>
              <a:gd name="connsiteY13" fmla="*/ 686985 h 2653069"/>
              <a:gd name="connsiteX14" fmla="*/ 3298166 w 7978179"/>
              <a:gd name="connsiteY14" fmla="*/ 871073 h 2653069"/>
              <a:gd name="connsiteX15" fmla="*/ 3314310 w 7978179"/>
              <a:gd name="connsiteY15" fmla="*/ 1226248 h 2653069"/>
              <a:gd name="connsiteX16" fmla="*/ 2933429 w 7978179"/>
              <a:gd name="connsiteY16" fmla="*/ 1239557 h 2653069"/>
              <a:gd name="connsiteX17" fmla="*/ 2674985 w 7978179"/>
              <a:gd name="connsiteY17" fmla="*/ 1532609 h 2653069"/>
              <a:gd name="connsiteX18" fmla="*/ 2484487 w 7978179"/>
              <a:gd name="connsiteY18" fmla="*/ 2181238 h 2653069"/>
              <a:gd name="connsiteX19" fmla="*/ 2334961 w 7978179"/>
              <a:gd name="connsiteY19" fmla="*/ 2242341 h 2653069"/>
              <a:gd name="connsiteX20" fmla="*/ 2072824 w 7978179"/>
              <a:gd name="connsiteY20" fmla="*/ 2167203 h 2653069"/>
              <a:gd name="connsiteX21" fmla="*/ 1749724 w 7978179"/>
              <a:gd name="connsiteY21" fmla="*/ 2204772 h 2653069"/>
              <a:gd name="connsiteX22" fmla="*/ 1571861 w 7978179"/>
              <a:gd name="connsiteY22" fmla="*/ 2640883 h 2653069"/>
              <a:gd name="connsiteX23" fmla="*/ 0 w 7978179"/>
              <a:gd name="connsiteY23" fmla="*/ 2529488 h 2653069"/>
              <a:gd name="connsiteX0" fmla="*/ 6406318 w 6406318"/>
              <a:gd name="connsiteY0" fmla="*/ 98329 h 2640883"/>
              <a:gd name="connsiteX1" fmla="*/ 6021253 w 6406318"/>
              <a:gd name="connsiteY1" fmla="*/ 6348 h 2640883"/>
              <a:gd name="connsiteX2" fmla="*/ 5680351 w 6406318"/>
              <a:gd name="connsiteY2" fmla="*/ 46556 h 2640883"/>
              <a:gd name="connsiteX3" fmla="*/ 5274583 w 6406318"/>
              <a:gd name="connsiteY3" fmla="*/ 194356 h 2640883"/>
              <a:gd name="connsiteX4" fmla="*/ 5131616 w 6406318"/>
              <a:gd name="connsiteY4" fmla="*/ 203966 h 2640883"/>
              <a:gd name="connsiteX5" fmla="*/ 4143097 w 6406318"/>
              <a:gd name="connsiteY5" fmla="*/ 474358 h 2640883"/>
              <a:gd name="connsiteX6" fmla="*/ 3814866 w 6406318"/>
              <a:gd name="connsiteY6" fmla="*/ 559288 h 2640883"/>
              <a:gd name="connsiteX7" fmla="*/ 3504926 w 6406318"/>
              <a:gd name="connsiteY7" fmla="*/ 361917 h 2640883"/>
              <a:gd name="connsiteX8" fmla="*/ 3309570 w 6406318"/>
              <a:gd name="connsiteY8" fmla="*/ 400814 h 2640883"/>
              <a:gd name="connsiteX9" fmla="*/ 3169079 w 6406318"/>
              <a:gd name="connsiteY9" fmla="*/ 358216 h 2640883"/>
              <a:gd name="connsiteX10" fmla="*/ 2895809 w 6406318"/>
              <a:gd name="connsiteY10" fmla="*/ 447471 h 2640883"/>
              <a:gd name="connsiteX11" fmla="*/ 2662923 w 6406318"/>
              <a:gd name="connsiteY11" fmla="*/ 317299 h 2640883"/>
              <a:gd name="connsiteX12" fmla="*/ 2510713 w 6406318"/>
              <a:gd name="connsiteY12" fmla="*/ 543234 h 2640883"/>
              <a:gd name="connsiteX13" fmla="*/ 1910717 w 6406318"/>
              <a:gd name="connsiteY13" fmla="*/ 686985 h 2640883"/>
              <a:gd name="connsiteX14" fmla="*/ 1726305 w 6406318"/>
              <a:gd name="connsiteY14" fmla="*/ 871073 h 2640883"/>
              <a:gd name="connsiteX15" fmla="*/ 1742449 w 6406318"/>
              <a:gd name="connsiteY15" fmla="*/ 1226248 h 2640883"/>
              <a:gd name="connsiteX16" fmla="*/ 1361568 w 6406318"/>
              <a:gd name="connsiteY16" fmla="*/ 1239557 h 2640883"/>
              <a:gd name="connsiteX17" fmla="*/ 1103124 w 6406318"/>
              <a:gd name="connsiteY17" fmla="*/ 1532609 h 2640883"/>
              <a:gd name="connsiteX18" fmla="*/ 912626 w 6406318"/>
              <a:gd name="connsiteY18" fmla="*/ 2181238 h 2640883"/>
              <a:gd name="connsiteX19" fmla="*/ 763100 w 6406318"/>
              <a:gd name="connsiteY19" fmla="*/ 2242341 h 2640883"/>
              <a:gd name="connsiteX20" fmla="*/ 500963 w 6406318"/>
              <a:gd name="connsiteY20" fmla="*/ 2167203 h 2640883"/>
              <a:gd name="connsiteX21" fmla="*/ 177863 w 6406318"/>
              <a:gd name="connsiteY21" fmla="*/ 2204772 h 2640883"/>
              <a:gd name="connsiteX22" fmla="*/ 0 w 6406318"/>
              <a:gd name="connsiteY22" fmla="*/ 2640883 h 26408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61838 h 2685792"/>
              <a:gd name="connsiteX1" fmla="*/ 5989756 w 6400222"/>
              <a:gd name="connsiteY1" fmla="*/ 58561 h 2685792"/>
              <a:gd name="connsiteX2" fmla="*/ 5674255 w 6400222"/>
              <a:gd name="connsiteY2" fmla="*/ 10065 h 2685792"/>
              <a:gd name="connsiteX3" fmla="*/ 5268487 w 6400222"/>
              <a:gd name="connsiteY3" fmla="*/ 157865 h 2685792"/>
              <a:gd name="connsiteX4" fmla="*/ 5125520 w 6400222"/>
              <a:gd name="connsiteY4" fmla="*/ 167475 h 2685792"/>
              <a:gd name="connsiteX5" fmla="*/ 4137001 w 6400222"/>
              <a:gd name="connsiteY5" fmla="*/ 437867 h 2685792"/>
              <a:gd name="connsiteX6" fmla="*/ 3808770 w 6400222"/>
              <a:gd name="connsiteY6" fmla="*/ 522797 h 2685792"/>
              <a:gd name="connsiteX7" fmla="*/ 3498830 w 6400222"/>
              <a:gd name="connsiteY7" fmla="*/ 325426 h 2685792"/>
              <a:gd name="connsiteX8" fmla="*/ 3303474 w 6400222"/>
              <a:gd name="connsiteY8" fmla="*/ 364323 h 2685792"/>
              <a:gd name="connsiteX9" fmla="*/ 3162983 w 6400222"/>
              <a:gd name="connsiteY9" fmla="*/ 321725 h 2685792"/>
              <a:gd name="connsiteX10" fmla="*/ 2889713 w 6400222"/>
              <a:gd name="connsiteY10" fmla="*/ 410980 h 2685792"/>
              <a:gd name="connsiteX11" fmla="*/ 2656827 w 6400222"/>
              <a:gd name="connsiteY11" fmla="*/ 280808 h 2685792"/>
              <a:gd name="connsiteX12" fmla="*/ 2504617 w 6400222"/>
              <a:gd name="connsiteY12" fmla="*/ 506743 h 2685792"/>
              <a:gd name="connsiteX13" fmla="*/ 1904621 w 6400222"/>
              <a:gd name="connsiteY13" fmla="*/ 650494 h 2685792"/>
              <a:gd name="connsiteX14" fmla="*/ 1720209 w 6400222"/>
              <a:gd name="connsiteY14" fmla="*/ 834582 h 2685792"/>
              <a:gd name="connsiteX15" fmla="*/ 1736353 w 6400222"/>
              <a:gd name="connsiteY15" fmla="*/ 1189757 h 2685792"/>
              <a:gd name="connsiteX16" fmla="*/ 1355472 w 6400222"/>
              <a:gd name="connsiteY16" fmla="*/ 1203066 h 2685792"/>
              <a:gd name="connsiteX17" fmla="*/ 1097028 w 6400222"/>
              <a:gd name="connsiteY17" fmla="*/ 1496118 h 2685792"/>
              <a:gd name="connsiteX18" fmla="*/ 906530 w 6400222"/>
              <a:gd name="connsiteY18" fmla="*/ 2144747 h 2685792"/>
              <a:gd name="connsiteX19" fmla="*/ 757004 w 6400222"/>
              <a:gd name="connsiteY19" fmla="*/ 2205850 h 2685792"/>
              <a:gd name="connsiteX20" fmla="*/ 494867 w 6400222"/>
              <a:gd name="connsiteY20" fmla="*/ 2130712 h 2685792"/>
              <a:gd name="connsiteX21" fmla="*/ 171767 w 6400222"/>
              <a:gd name="connsiteY21" fmla="*/ 2168281 h 2685792"/>
              <a:gd name="connsiteX22" fmla="*/ 0 w 6400222"/>
              <a:gd name="connsiteY22" fmla="*/ 2685792 h 2685792"/>
              <a:gd name="connsiteX0" fmla="*/ 6395142 w 6395142"/>
              <a:gd name="connsiteY0" fmla="*/ 119236 h 2685792"/>
              <a:gd name="connsiteX1" fmla="*/ 5989756 w 6395142"/>
              <a:gd name="connsiteY1" fmla="*/ 58561 h 2685792"/>
              <a:gd name="connsiteX2" fmla="*/ 5674255 w 6395142"/>
              <a:gd name="connsiteY2" fmla="*/ 10065 h 2685792"/>
              <a:gd name="connsiteX3" fmla="*/ 5268487 w 6395142"/>
              <a:gd name="connsiteY3" fmla="*/ 157865 h 2685792"/>
              <a:gd name="connsiteX4" fmla="*/ 5125520 w 6395142"/>
              <a:gd name="connsiteY4" fmla="*/ 167475 h 2685792"/>
              <a:gd name="connsiteX5" fmla="*/ 4137001 w 6395142"/>
              <a:gd name="connsiteY5" fmla="*/ 437867 h 2685792"/>
              <a:gd name="connsiteX6" fmla="*/ 3808770 w 6395142"/>
              <a:gd name="connsiteY6" fmla="*/ 522797 h 2685792"/>
              <a:gd name="connsiteX7" fmla="*/ 3498830 w 6395142"/>
              <a:gd name="connsiteY7" fmla="*/ 325426 h 2685792"/>
              <a:gd name="connsiteX8" fmla="*/ 3303474 w 6395142"/>
              <a:gd name="connsiteY8" fmla="*/ 364323 h 2685792"/>
              <a:gd name="connsiteX9" fmla="*/ 3162983 w 6395142"/>
              <a:gd name="connsiteY9" fmla="*/ 321725 h 2685792"/>
              <a:gd name="connsiteX10" fmla="*/ 2889713 w 6395142"/>
              <a:gd name="connsiteY10" fmla="*/ 410980 h 2685792"/>
              <a:gd name="connsiteX11" fmla="*/ 2656827 w 6395142"/>
              <a:gd name="connsiteY11" fmla="*/ 280808 h 2685792"/>
              <a:gd name="connsiteX12" fmla="*/ 2504617 w 6395142"/>
              <a:gd name="connsiteY12" fmla="*/ 506743 h 2685792"/>
              <a:gd name="connsiteX13" fmla="*/ 1904621 w 6395142"/>
              <a:gd name="connsiteY13" fmla="*/ 650494 h 2685792"/>
              <a:gd name="connsiteX14" fmla="*/ 1720209 w 6395142"/>
              <a:gd name="connsiteY14" fmla="*/ 834582 h 2685792"/>
              <a:gd name="connsiteX15" fmla="*/ 1736353 w 6395142"/>
              <a:gd name="connsiteY15" fmla="*/ 1189757 h 2685792"/>
              <a:gd name="connsiteX16" fmla="*/ 1355472 w 6395142"/>
              <a:gd name="connsiteY16" fmla="*/ 1203066 h 2685792"/>
              <a:gd name="connsiteX17" fmla="*/ 1097028 w 6395142"/>
              <a:gd name="connsiteY17" fmla="*/ 1496118 h 2685792"/>
              <a:gd name="connsiteX18" fmla="*/ 906530 w 6395142"/>
              <a:gd name="connsiteY18" fmla="*/ 2144747 h 2685792"/>
              <a:gd name="connsiteX19" fmla="*/ 757004 w 6395142"/>
              <a:gd name="connsiteY19" fmla="*/ 2205850 h 2685792"/>
              <a:gd name="connsiteX20" fmla="*/ 494867 w 6395142"/>
              <a:gd name="connsiteY20" fmla="*/ 2130712 h 2685792"/>
              <a:gd name="connsiteX21" fmla="*/ 171767 w 6395142"/>
              <a:gd name="connsiteY21" fmla="*/ 2168281 h 2685792"/>
              <a:gd name="connsiteX22" fmla="*/ 0 w 6395142"/>
              <a:gd name="connsiteY22" fmla="*/ 2685792 h 2685792"/>
              <a:gd name="connsiteX0" fmla="*/ 6395142 w 6395142"/>
              <a:gd name="connsiteY0" fmla="*/ 119236 h 2685792"/>
              <a:gd name="connsiteX1" fmla="*/ 5969435 w 6395142"/>
              <a:gd name="connsiteY1" fmla="*/ 53343 h 2685792"/>
              <a:gd name="connsiteX2" fmla="*/ 5674255 w 6395142"/>
              <a:gd name="connsiteY2" fmla="*/ 10065 h 2685792"/>
              <a:gd name="connsiteX3" fmla="*/ 5268487 w 6395142"/>
              <a:gd name="connsiteY3" fmla="*/ 157865 h 2685792"/>
              <a:gd name="connsiteX4" fmla="*/ 5125520 w 6395142"/>
              <a:gd name="connsiteY4" fmla="*/ 167475 h 2685792"/>
              <a:gd name="connsiteX5" fmla="*/ 4137001 w 6395142"/>
              <a:gd name="connsiteY5" fmla="*/ 437867 h 2685792"/>
              <a:gd name="connsiteX6" fmla="*/ 3808770 w 6395142"/>
              <a:gd name="connsiteY6" fmla="*/ 522797 h 2685792"/>
              <a:gd name="connsiteX7" fmla="*/ 3498830 w 6395142"/>
              <a:gd name="connsiteY7" fmla="*/ 325426 h 2685792"/>
              <a:gd name="connsiteX8" fmla="*/ 3303474 w 6395142"/>
              <a:gd name="connsiteY8" fmla="*/ 364323 h 2685792"/>
              <a:gd name="connsiteX9" fmla="*/ 3162983 w 6395142"/>
              <a:gd name="connsiteY9" fmla="*/ 321725 h 2685792"/>
              <a:gd name="connsiteX10" fmla="*/ 2889713 w 6395142"/>
              <a:gd name="connsiteY10" fmla="*/ 410980 h 2685792"/>
              <a:gd name="connsiteX11" fmla="*/ 2656827 w 6395142"/>
              <a:gd name="connsiteY11" fmla="*/ 280808 h 2685792"/>
              <a:gd name="connsiteX12" fmla="*/ 2504617 w 6395142"/>
              <a:gd name="connsiteY12" fmla="*/ 506743 h 2685792"/>
              <a:gd name="connsiteX13" fmla="*/ 1904621 w 6395142"/>
              <a:gd name="connsiteY13" fmla="*/ 650494 h 2685792"/>
              <a:gd name="connsiteX14" fmla="*/ 1720209 w 6395142"/>
              <a:gd name="connsiteY14" fmla="*/ 834582 h 2685792"/>
              <a:gd name="connsiteX15" fmla="*/ 1736353 w 6395142"/>
              <a:gd name="connsiteY15" fmla="*/ 1189757 h 2685792"/>
              <a:gd name="connsiteX16" fmla="*/ 1355472 w 6395142"/>
              <a:gd name="connsiteY16" fmla="*/ 1203066 h 2685792"/>
              <a:gd name="connsiteX17" fmla="*/ 1097028 w 6395142"/>
              <a:gd name="connsiteY17" fmla="*/ 1496118 h 2685792"/>
              <a:gd name="connsiteX18" fmla="*/ 906530 w 6395142"/>
              <a:gd name="connsiteY18" fmla="*/ 2144747 h 2685792"/>
              <a:gd name="connsiteX19" fmla="*/ 757004 w 6395142"/>
              <a:gd name="connsiteY19" fmla="*/ 2205850 h 2685792"/>
              <a:gd name="connsiteX20" fmla="*/ 494867 w 6395142"/>
              <a:gd name="connsiteY20" fmla="*/ 2130712 h 2685792"/>
              <a:gd name="connsiteX21" fmla="*/ 171767 w 6395142"/>
              <a:gd name="connsiteY21" fmla="*/ 2168281 h 2685792"/>
              <a:gd name="connsiteX22" fmla="*/ 0 w 6395142"/>
              <a:gd name="connsiteY22" fmla="*/ 2685792 h 2685792"/>
              <a:gd name="connsiteX0" fmla="*/ 6395142 w 6395142"/>
              <a:gd name="connsiteY0" fmla="*/ 69390 h 2635946"/>
              <a:gd name="connsiteX1" fmla="*/ 5969435 w 6395142"/>
              <a:gd name="connsiteY1" fmla="*/ 3497 h 2635946"/>
              <a:gd name="connsiteX2" fmla="*/ 5780940 w 6395142"/>
              <a:gd name="connsiteY2" fmla="*/ 85449 h 2635946"/>
              <a:gd name="connsiteX3" fmla="*/ 5268487 w 6395142"/>
              <a:gd name="connsiteY3" fmla="*/ 108019 h 2635946"/>
              <a:gd name="connsiteX4" fmla="*/ 5125520 w 6395142"/>
              <a:gd name="connsiteY4" fmla="*/ 117629 h 2635946"/>
              <a:gd name="connsiteX5" fmla="*/ 4137001 w 6395142"/>
              <a:gd name="connsiteY5" fmla="*/ 388021 h 2635946"/>
              <a:gd name="connsiteX6" fmla="*/ 3808770 w 6395142"/>
              <a:gd name="connsiteY6" fmla="*/ 472951 h 2635946"/>
              <a:gd name="connsiteX7" fmla="*/ 3498830 w 6395142"/>
              <a:gd name="connsiteY7" fmla="*/ 275580 h 2635946"/>
              <a:gd name="connsiteX8" fmla="*/ 3303474 w 6395142"/>
              <a:gd name="connsiteY8" fmla="*/ 314477 h 2635946"/>
              <a:gd name="connsiteX9" fmla="*/ 3162983 w 6395142"/>
              <a:gd name="connsiteY9" fmla="*/ 271879 h 2635946"/>
              <a:gd name="connsiteX10" fmla="*/ 2889713 w 6395142"/>
              <a:gd name="connsiteY10" fmla="*/ 361134 h 2635946"/>
              <a:gd name="connsiteX11" fmla="*/ 2656827 w 6395142"/>
              <a:gd name="connsiteY11" fmla="*/ 230962 h 2635946"/>
              <a:gd name="connsiteX12" fmla="*/ 2504617 w 6395142"/>
              <a:gd name="connsiteY12" fmla="*/ 456897 h 2635946"/>
              <a:gd name="connsiteX13" fmla="*/ 1904621 w 6395142"/>
              <a:gd name="connsiteY13" fmla="*/ 600648 h 2635946"/>
              <a:gd name="connsiteX14" fmla="*/ 1720209 w 6395142"/>
              <a:gd name="connsiteY14" fmla="*/ 784736 h 2635946"/>
              <a:gd name="connsiteX15" fmla="*/ 1736353 w 6395142"/>
              <a:gd name="connsiteY15" fmla="*/ 1139911 h 2635946"/>
              <a:gd name="connsiteX16" fmla="*/ 1355472 w 6395142"/>
              <a:gd name="connsiteY16" fmla="*/ 1153220 h 2635946"/>
              <a:gd name="connsiteX17" fmla="*/ 1097028 w 6395142"/>
              <a:gd name="connsiteY17" fmla="*/ 1446272 h 2635946"/>
              <a:gd name="connsiteX18" fmla="*/ 906530 w 6395142"/>
              <a:gd name="connsiteY18" fmla="*/ 2094901 h 2635946"/>
              <a:gd name="connsiteX19" fmla="*/ 757004 w 6395142"/>
              <a:gd name="connsiteY19" fmla="*/ 2156004 h 2635946"/>
              <a:gd name="connsiteX20" fmla="*/ 494867 w 6395142"/>
              <a:gd name="connsiteY20" fmla="*/ 2080866 h 2635946"/>
              <a:gd name="connsiteX21" fmla="*/ 171767 w 6395142"/>
              <a:gd name="connsiteY21" fmla="*/ 2118435 h 2635946"/>
              <a:gd name="connsiteX22" fmla="*/ 0 w 6395142"/>
              <a:gd name="connsiteY22" fmla="*/ 2635946 h 2635946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268487 w 6395142"/>
              <a:gd name="connsiteY3" fmla="*/ 108693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66162 w 6395142"/>
              <a:gd name="connsiteY4" fmla="*/ 144393 h 2636620"/>
              <a:gd name="connsiteX5" fmla="*/ 4707356 w 6395142"/>
              <a:gd name="connsiteY5" fmla="*/ 253182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7356 w 6395142"/>
              <a:gd name="connsiteY5" fmla="*/ 253182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49413 w 6395142"/>
              <a:gd name="connsiteY7" fmla="*/ 457971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67330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355472 w 6395142"/>
              <a:gd name="connsiteY15" fmla="*/ 1153894 h 2636620"/>
              <a:gd name="connsiteX16" fmla="*/ 1097028 w 6395142"/>
              <a:gd name="connsiteY16" fmla="*/ 1446946 h 2636620"/>
              <a:gd name="connsiteX17" fmla="*/ 906530 w 6395142"/>
              <a:gd name="connsiteY17" fmla="*/ 2095575 h 2636620"/>
              <a:gd name="connsiteX18" fmla="*/ 757004 w 6395142"/>
              <a:gd name="connsiteY18" fmla="*/ 2156678 h 2636620"/>
              <a:gd name="connsiteX19" fmla="*/ 494867 w 6395142"/>
              <a:gd name="connsiteY19" fmla="*/ 2081540 h 2636620"/>
              <a:gd name="connsiteX20" fmla="*/ 171767 w 6395142"/>
              <a:gd name="connsiteY20" fmla="*/ 2119109 h 2636620"/>
              <a:gd name="connsiteX21" fmla="*/ 0 w 6395142"/>
              <a:gd name="connsiteY21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355472 w 6395142"/>
              <a:gd name="connsiteY14" fmla="*/ 1153894 h 2636620"/>
              <a:gd name="connsiteX15" fmla="*/ 1097028 w 6395142"/>
              <a:gd name="connsiteY15" fmla="*/ 1446946 h 2636620"/>
              <a:gd name="connsiteX16" fmla="*/ 906530 w 6395142"/>
              <a:gd name="connsiteY16" fmla="*/ 2095575 h 2636620"/>
              <a:gd name="connsiteX17" fmla="*/ 757004 w 6395142"/>
              <a:gd name="connsiteY17" fmla="*/ 2156678 h 2636620"/>
              <a:gd name="connsiteX18" fmla="*/ 494867 w 6395142"/>
              <a:gd name="connsiteY18" fmla="*/ 2081540 h 2636620"/>
              <a:gd name="connsiteX19" fmla="*/ 171767 w 6395142"/>
              <a:gd name="connsiteY19" fmla="*/ 2119109 h 2636620"/>
              <a:gd name="connsiteX20" fmla="*/ 0 w 6395142"/>
              <a:gd name="connsiteY20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1355472 w 6395142"/>
              <a:gd name="connsiteY13" fmla="*/ 1153894 h 2636620"/>
              <a:gd name="connsiteX14" fmla="*/ 1097028 w 6395142"/>
              <a:gd name="connsiteY14" fmla="*/ 1446946 h 2636620"/>
              <a:gd name="connsiteX15" fmla="*/ 906530 w 6395142"/>
              <a:gd name="connsiteY15" fmla="*/ 2095575 h 2636620"/>
              <a:gd name="connsiteX16" fmla="*/ 757004 w 6395142"/>
              <a:gd name="connsiteY16" fmla="*/ 2156678 h 2636620"/>
              <a:gd name="connsiteX17" fmla="*/ 494867 w 6395142"/>
              <a:gd name="connsiteY17" fmla="*/ 2081540 h 2636620"/>
              <a:gd name="connsiteX18" fmla="*/ 171767 w 6395142"/>
              <a:gd name="connsiteY18" fmla="*/ 2119109 h 2636620"/>
              <a:gd name="connsiteX19" fmla="*/ 0 w 6395142"/>
              <a:gd name="connsiteY19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1355472 w 6395142"/>
              <a:gd name="connsiteY12" fmla="*/ 1153894 h 2636620"/>
              <a:gd name="connsiteX13" fmla="*/ 1097028 w 6395142"/>
              <a:gd name="connsiteY13" fmla="*/ 1446946 h 2636620"/>
              <a:gd name="connsiteX14" fmla="*/ 906530 w 6395142"/>
              <a:gd name="connsiteY14" fmla="*/ 2095575 h 2636620"/>
              <a:gd name="connsiteX15" fmla="*/ 757004 w 6395142"/>
              <a:gd name="connsiteY15" fmla="*/ 2156678 h 2636620"/>
              <a:gd name="connsiteX16" fmla="*/ 494867 w 6395142"/>
              <a:gd name="connsiteY16" fmla="*/ 2081540 h 2636620"/>
              <a:gd name="connsiteX17" fmla="*/ 171767 w 6395142"/>
              <a:gd name="connsiteY17" fmla="*/ 2119109 h 2636620"/>
              <a:gd name="connsiteX18" fmla="*/ 0 w 6395142"/>
              <a:gd name="connsiteY18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1355472 w 6395142"/>
              <a:gd name="connsiteY11" fmla="*/ 1153894 h 2636620"/>
              <a:gd name="connsiteX12" fmla="*/ 1097028 w 6395142"/>
              <a:gd name="connsiteY12" fmla="*/ 1446946 h 2636620"/>
              <a:gd name="connsiteX13" fmla="*/ 906530 w 6395142"/>
              <a:gd name="connsiteY13" fmla="*/ 2095575 h 2636620"/>
              <a:gd name="connsiteX14" fmla="*/ 757004 w 6395142"/>
              <a:gd name="connsiteY14" fmla="*/ 2156678 h 2636620"/>
              <a:gd name="connsiteX15" fmla="*/ 494867 w 6395142"/>
              <a:gd name="connsiteY15" fmla="*/ 2081540 h 2636620"/>
              <a:gd name="connsiteX16" fmla="*/ 171767 w 6395142"/>
              <a:gd name="connsiteY16" fmla="*/ 2119109 h 2636620"/>
              <a:gd name="connsiteX17" fmla="*/ 0 w 6395142"/>
              <a:gd name="connsiteY17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1355472 w 6395142"/>
              <a:gd name="connsiteY10" fmla="*/ 1153894 h 2636620"/>
              <a:gd name="connsiteX11" fmla="*/ 1097028 w 6395142"/>
              <a:gd name="connsiteY11" fmla="*/ 1446946 h 2636620"/>
              <a:gd name="connsiteX12" fmla="*/ 906530 w 6395142"/>
              <a:gd name="connsiteY12" fmla="*/ 2095575 h 2636620"/>
              <a:gd name="connsiteX13" fmla="*/ 757004 w 6395142"/>
              <a:gd name="connsiteY13" fmla="*/ 2156678 h 2636620"/>
              <a:gd name="connsiteX14" fmla="*/ 494867 w 6395142"/>
              <a:gd name="connsiteY14" fmla="*/ 2081540 h 2636620"/>
              <a:gd name="connsiteX15" fmla="*/ 171767 w 6395142"/>
              <a:gd name="connsiteY15" fmla="*/ 2119109 h 2636620"/>
              <a:gd name="connsiteX16" fmla="*/ 0 w 6395142"/>
              <a:gd name="connsiteY16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1355472 w 6395142"/>
              <a:gd name="connsiteY9" fmla="*/ 1153894 h 2636620"/>
              <a:gd name="connsiteX10" fmla="*/ 1097028 w 6395142"/>
              <a:gd name="connsiteY10" fmla="*/ 1446946 h 2636620"/>
              <a:gd name="connsiteX11" fmla="*/ 906530 w 6395142"/>
              <a:gd name="connsiteY11" fmla="*/ 2095575 h 2636620"/>
              <a:gd name="connsiteX12" fmla="*/ 757004 w 6395142"/>
              <a:gd name="connsiteY12" fmla="*/ 2156678 h 2636620"/>
              <a:gd name="connsiteX13" fmla="*/ 494867 w 6395142"/>
              <a:gd name="connsiteY13" fmla="*/ 2081540 h 2636620"/>
              <a:gd name="connsiteX14" fmla="*/ 171767 w 6395142"/>
              <a:gd name="connsiteY14" fmla="*/ 2119109 h 2636620"/>
              <a:gd name="connsiteX15" fmla="*/ 0 w 6395142"/>
              <a:gd name="connsiteY15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1355472 w 6395142"/>
              <a:gd name="connsiteY8" fmla="*/ 1153894 h 2636620"/>
              <a:gd name="connsiteX9" fmla="*/ 1097028 w 6395142"/>
              <a:gd name="connsiteY9" fmla="*/ 1446946 h 2636620"/>
              <a:gd name="connsiteX10" fmla="*/ 906530 w 6395142"/>
              <a:gd name="connsiteY10" fmla="*/ 2095575 h 2636620"/>
              <a:gd name="connsiteX11" fmla="*/ 757004 w 6395142"/>
              <a:gd name="connsiteY11" fmla="*/ 2156678 h 2636620"/>
              <a:gd name="connsiteX12" fmla="*/ 494867 w 6395142"/>
              <a:gd name="connsiteY12" fmla="*/ 2081540 h 2636620"/>
              <a:gd name="connsiteX13" fmla="*/ 171767 w 6395142"/>
              <a:gd name="connsiteY13" fmla="*/ 2119109 h 2636620"/>
              <a:gd name="connsiteX14" fmla="*/ 0 w 6395142"/>
              <a:gd name="connsiteY14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1355472 w 6395142"/>
              <a:gd name="connsiteY7" fmla="*/ 1153894 h 2636620"/>
              <a:gd name="connsiteX8" fmla="*/ 1097028 w 6395142"/>
              <a:gd name="connsiteY8" fmla="*/ 1446946 h 2636620"/>
              <a:gd name="connsiteX9" fmla="*/ 906530 w 6395142"/>
              <a:gd name="connsiteY9" fmla="*/ 2095575 h 2636620"/>
              <a:gd name="connsiteX10" fmla="*/ 757004 w 6395142"/>
              <a:gd name="connsiteY10" fmla="*/ 2156678 h 2636620"/>
              <a:gd name="connsiteX11" fmla="*/ 494867 w 6395142"/>
              <a:gd name="connsiteY11" fmla="*/ 2081540 h 2636620"/>
              <a:gd name="connsiteX12" fmla="*/ 171767 w 6395142"/>
              <a:gd name="connsiteY12" fmla="*/ 2119109 h 2636620"/>
              <a:gd name="connsiteX13" fmla="*/ 0 w 6395142"/>
              <a:gd name="connsiteY1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1355472 w 6395142"/>
              <a:gd name="connsiteY6" fmla="*/ 1153894 h 2636620"/>
              <a:gd name="connsiteX7" fmla="*/ 1097028 w 6395142"/>
              <a:gd name="connsiteY7" fmla="*/ 1446946 h 2636620"/>
              <a:gd name="connsiteX8" fmla="*/ 906530 w 6395142"/>
              <a:gd name="connsiteY8" fmla="*/ 2095575 h 2636620"/>
              <a:gd name="connsiteX9" fmla="*/ 757004 w 6395142"/>
              <a:gd name="connsiteY9" fmla="*/ 2156678 h 2636620"/>
              <a:gd name="connsiteX10" fmla="*/ 494867 w 6395142"/>
              <a:gd name="connsiteY10" fmla="*/ 2081540 h 2636620"/>
              <a:gd name="connsiteX11" fmla="*/ 171767 w 6395142"/>
              <a:gd name="connsiteY11" fmla="*/ 2119109 h 2636620"/>
              <a:gd name="connsiteX12" fmla="*/ 0 w 6395142"/>
              <a:gd name="connsiteY1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1355472 w 6395142"/>
              <a:gd name="connsiteY5" fmla="*/ 1153894 h 2636620"/>
              <a:gd name="connsiteX6" fmla="*/ 1097028 w 6395142"/>
              <a:gd name="connsiteY6" fmla="*/ 1446946 h 2636620"/>
              <a:gd name="connsiteX7" fmla="*/ 906530 w 6395142"/>
              <a:gd name="connsiteY7" fmla="*/ 2095575 h 2636620"/>
              <a:gd name="connsiteX8" fmla="*/ 757004 w 6395142"/>
              <a:gd name="connsiteY8" fmla="*/ 2156678 h 2636620"/>
              <a:gd name="connsiteX9" fmla="*/ 494867 w 6395142"/>
              <a:gd name="connsiteY9" fmla="*/ 2081540 h 2636620"/>
              <a:gd name="connsiteX10" fmla="*/ 171767 w 6395142"/>
              <a:gd name="connsiteY10" fmla="*/ 2119109 h 2636620"/>
              <a:gd name="connsiteX11" fmla="*/ 0 w 6395142"/>
              <a:gd name="connsiteY11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1355472 w 6395142"/>
              <a:gd name="connsiteY4" fmla="*/ 1153894 h 2636620"/>
              <a:gd name="connsiteX5" fmla="*/ 1097028 w 6395142"/>
              <a:gd name="connsiteY5" fmla="*/ 1446946 h 2636620"/>
              <a:gd name="connsiteX6" fmla="*/ 906530 w 6395142"/>
              <a:gd name="connsiteY6" fmla="*/ 2095575 h 2636620"/>
              <a:gd name="connsiteX7" fmla="*/ 757004 w 6395142"/>
              <a:gd name="connsiteY7" fmla="*/ 2156678 h 2636620"/>
              <a:gd name="connsiteX8" fmla="*/ 494867 w 6395142"/>
              <a:gd name="connsiteY8" fmla="*/ 2081540 h 2636620"/>
              <a:gd name="connsiteX9" fmla="*/ 171767 w 6395142"/>
              <a:gd name="connsiteY9" fmla="*/ 2119109 h 2636620"/>
              <a:gd name="connsiteX10" fmla="*/ 0 w 6395142"/>
              <a:gd name="connsiteY10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1355472 w 6395142"/>
              <a:gd name="connsiteY3" fmla="*/ 1153894 h 2636620"/>
              <a:gd name="connsiteX4" fmla="*/ 1097028 w 6395142"/>
              <a:gd name="connsiteY4" fmla="*/ 1446946 h 2636620"/>
              <a:gd name="connsiteX5" fmla="*/ 906530 w 6395142"/>
              <a:gd name="connsiteY5" fmla="*/ 2095575 h 2636620"/>
              <a:gd name="connsiteX6" fmla="*/ 757004 w 6395142"/>
              <a:gd name="connsiteY6" fmla="*/ 2156678 h 2636620"/>
              <a:gd name="connsiteX7" fmla="*/ 494867 w 6395142"/>
              <a:gd name="connsiteY7" fmla="*/ 2081540 h 2636620"/>
              <a:gd name="connsiteX8" fmla="*/ 171767 w 6395142"/>
              <a:gd name="connsiteY8" fmla="*/ 2119109 h 2636620"/>
              <a:gd name="connsiteX9" fmla="*/ 0 w 6395142"/>
              <a:gd name="connsiteY9" fmla="*/ 2636620 h 2636620"/>
              <a:gd name="connsiteX0" fmla="*/ 5043813 w 5969435"/>
              <a:gd name="connsiteY0" fmla="*/ 0 h 5269437"/>
              <a:gd name="connsiteX1" fmla="*/ 5969435 w 5969435"/>
              <a:gd name="connsiteY1" fmla="*/ 2636988 h 5269437"/>
              <a:gd name="connsiteX2" fmla="*/ 5780940 w 5969435"/>
              <a:gd name="connsiteY2" fmla="*/ 2718940 h 5269437"/>
              <a:gd name="connsiteX3" fmla="*/ 1355472 w 5969435"/>
              <a:gd name="connsiteY3" fmla="*/ 3786711 h 5269437"/>
              <a:gd name="connsiteX4" fmla="*/ 1097028 w 5969435"/>
              <a:gd name="connsiteY4" fmla="*/ 4079763 h 5269437"/>
              <a:gd name="connsiteX5" fmla="*/ 906530 w 5969435"/>
              <a:gd name="connsiteY5" fmla="*/ 4728392 h 5269437"/>
              <a:gd name="connsiteX6" fmla="*/ 757004 w 5969435"/>
              <a:gd name="connsiteY6" fmla="*/ 4789495 h 5269437"/>
              <a:gd name="connsiteX7" fmla="*/ 494867 w 5969435"/>
              <a:gd name="connsiteY7" fmla="*/ 4714357 h 5269437"/>
              <a:gd name="connsiteX8" fmla="*/ 171767 w 5969435"/>
              <a:gd name="connsiteY8" fmla="*/ 4751926 h 5269437"/>
              <a:gd name="connsiteX9" fmla="*/ 0 w 5969435"/>
              <a:gd name="connsiteY9" fmla="*/ 5269437 h 5269437"/>
              <a:gd name="connsiteX0" fmla="*/ 5043813 w 5783893"/>
              <a:gd name="connsiteY0" fmla="*/ 0 h 5269437"/>
              <a:gd name="connsiteX1" fmla="*/ 3480144 w 5783893"/>
              <a:gd name="connsiteY1" fmla="*/ 1019434 h 5269437"/>
              <a:gd name="connsiteX2" fmla="*/ 5780940 w 5783893"/>
              <a:gd name="connsiteY2" fmla="*/ 2718940 h 5269437"/>
              <a:gd name="connsiteX3" fmla="*/ 1355472 w 5783893"/>
              <a:gd name="connsiteY3" fmla="*/ 3786711 h 5269437"/>
              <a:gd name="connsiteX4" fmla="*/ 1097028 w 5783893"/>
              <a:gd name="connsiteY4" fmla="*/ 4079763 h 5269437"/>
              <a:gd name="connsiteX5" fmla="*/ 906530 w 5783893"/>
              <a:gd name="connsiteY5" fmla="*/ 4728392 h 5269437"/>
              <a:gd name="connsiteX6" fmla="*/ 757004 w 5783893"/>
              <a:gd name="connsiteY6" fmla="*/ 4789495 h 5269437"/>
              <a:gd name="connsiteX7" fmla="*/ 494867 w 5783893"/>
              <a:gd name="connsiteY7" fmla="*/ 4714357 h 5269437"/>
              <a:gd name="connsiteX8" fmla="*/ 171767 w 5783893"/>
              <a:gd name="connsiteY8" fmla="*/ 4751926 h 5269437"/>
              <a:gd name="connsiteX9" fmla="*/ 0 w 578389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184169 w 5043813"/>
              <a:gd name="connsiteY2" fmla="*/ 1748408 h 5269437"/>
              <a:gd name="connsiteX3" fmla="*/ 1355472 w 5043813"/>
              <a:gd name="connsiteY3" fmla="*/ 3786711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184169 w 5043813"/>
              <a:gd name="connsiteY2" fmla="*/ 1748408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184169 w 5043813"/>
              <a:gd name="connsiteY2" fmla="*/ 1748408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082565 w 5043813"/>
              <a:gd name="connsiteY2" fmla="*/ 1717101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082565 w 5043813"/>
              <a:gd name="connsiteY2" fmla="*/ 1717101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082565 w 5043813"/>
              <a:gd name="connsiteY2" fmla="*/ 1717101 h 5269437"/>
              <a:gd name="connsiteX3" fmla="*/ 1365633 w 5043813"/>
              <a:gd name="connsiteY3" fmla="*/ 2127414 h 5269437"/>
              <a:gd name="connsiteX4" fmla="*/ 1279915 w 5043813"/>
              <a:gd name="connsiteY4" fmla="*/ 2994436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4872046 w 4872046"/>
              <a:gd name="connsiteY0" fmla="*/ 0 h 4877648"/>
              <a:gd name="connsiteX1" fmla="*/ 3308377 w 4872046"/>
              <a:gd name="connsiteY1" fmla="*/ 1019434 h 4877648"/>
              <a:gd name="connsiteX2" fmla="*/ 1910798 w 4872046"/>
              <a:gd name="connsiteY2" fmla="*/ 1717101 h 4877648"/>
              <a:gd name="connsiteX3" fmla="*/ 1193866 w 4872046"/>
              <a:gd name="connsiteY3" fmla="*/ 2127414 h 4877648"/>
              <a:gd name="connsiteX4" fmla="*/ 1108148 w 4872046"/>
              <a:gd name="connsiteY4" fmla="*/ 2994436 h 4877648"/>
              <a:gd name="connsiteX5" fmla="*/ 734763 w 4872046"/>
              <a:gd name="connsiteY5" fmla="*/ 4728392 h 4877648"/>
              <a:gd name="connsiteX6" fmla="*/ 585237 w 4872046"/>
              <a:gd name="connsiteY6" fmla="*/ 4789495 h 4877648"/>
              <a:gd name="connsiteX7" fmla="*/ 323100 w 4872046"/>
              <a:gd name="connsiteY7" fmla="*/ 4714357 h 4877648"/>
              <a:gd name="connsiteX8" fmla="*/ 0 w 4872046"/>
              <a:gd name="connsiteY8" fmla="*/ 4751926 h 4877648"/>
              <a:gd name="connsiteX0" fmla="*/ 4872046 w 4872046"/>
              <a:gd name="connsiteY0" fmla="*/ 0 h 4879372"/>
              <a:gd name="connsiteX1" fmla="*/ 3308377 w 4872046"/>
              <a:gd name="connsiteY1" fmla="*/ 1019434 h 4879372"/>
              <a:gd name="connsiteX2" fmla="*/ 1910798 w 4872046"/>
              <a:gd name="connsiteY2" fmla="*/ 1717101 h 4879372"/>
              <a:gd name="connsiteX3" fmla="*/ 1193866 w 4872046"/>
              <a:gd name="connsiteY3" fmla="*/ 2127414 h 4879372"/>
              <a:gd name="connsiteX4" fmla="*/ 1108148 w 4872046"/>
              <a:gd name="connsiteY4" fmla="*/ 2994436 h 4879372"/>
              <a:gd name="connsiteX5" fmla="*/ 734763 w 4872046"/>
              <a:gd name="connsiteY5" fmla="*/ 4728392 h 4879372"/>
              <a:gd name="connsiteX6" fmla="*/ 585237 w 4872046"/>
              <a:gd name="connsiteY6" fmla="*/ 4789495 h 4879372"/>
              <a:gd name="connsiteX7" fmla="*/ 409200 w 4872046"/>
              <a:gd name="connsiteY7" fmla="*/ 4726465 h 4879372"/>
              <a:gd name="connsiteX8" fmla="*/ 323100 w 4872046"/>
              <a:gd name="connsiteY8" fmla="*/ 4714357 h 4879372"/>
              <a:gd name="connsiteX9" fmla="*/ 0 w 4872046"/>
              <a:gd name="connsiteY9" fmla="*/ 4751926 h 4879372"/>
              <a:gd name="connsiteX0" fmla="*/ 4548946 w 4548946"/>
              <a:gd name="connsiteY0" fmla="*/ 0 h 4879372"/>
              <a:gd name="connsiteX1" fmla="*/ 2985277 w 4548946"/>
              <a:gd name="connsiteY1" fmla="*/ 1019434 h 4879372"/>
              <a:gd name="connsiteX2" fmla="*/ 1587698 w 4548946"/>
              <a:gd name="connsiteY2" fmla="*/ 1717101 h 4879372"/>
              <a:gd name="connsiteX3" fmla="*/ 870766 w 4548946"/>
              <a:gd name="connsiteY3" fmla="*/ 2127414 h 4879372"/>
              <a:gd name="connsiteX4" fmla="*/ 785048 w 4548946"/>
              <a:gd name="connsiteY4" fmla="*/ 2994436 h 4879372"/>
              <a:gd name="connsiteX5" fmla="*/ 411663 w 4548946"/>
              <a:gd name="connsiteY5" fmla="*/ 4728392 h 4879372"/>
              <a:gd name="connsiteX6" fmla="*/ 262137 w 4548946"/>
              <a:gd name="connsiteY6" fmla="*/ 4789495 h 4879372"/>
              <a:gd name="connsiteX7" fmla="*/ 86100 w 4548946"/>
              <a:gd name="connsiteY7" fmla="*/ 4726465 h 4879372"/>
              <a:gd name="connsiteX8" fmla="*/ 0 w 4548946"/>
              <a:gd name="connsiteY8" fmla="*/ 4714357 h 4879372"/>
              <a:gd name="connsiteX0" fmla="*/ 4548946 w 4548946"/>
              <a:gd name="connsiteY0" fmla="*/ 0 h 4789497"/>
              <a:gd name="connsiteX1" fmla="*/ 2985277 w 4548946"/>
              <a:gd name="connsiteY1" fmla="*/ 1019434 h 4789497"/>
              <a:gd name="connsiteX2" fmla="*/ 1587698 w 4548946"/>
              <a:gd name="connsiteY2" fmla="*/ 1717101 h 4789497"/>
              <a:gd name="connsiteX3" fmla="*/ 870766 w 4548946"/>
              <a:gd name="connsiteY3" fmla="*/ 2127414 h 4789497"/>
              <a:gd name="connsiteX4" fmla="*/ 785048 w 4548946"/>
              <a:gd name="connsiteY4" fmla="*/ 2994436 h 4789497"/>
              <a:gd name="connsiteX5" fmla="*/ 411232 w 4548946"/>
              <a:gd name="connsiteY5" fmla="*/ 4632543 h 4789497"/>
              <a:gd name="connsiteX6" fmla="*/ 411663 w 4548946"/>
              <a:gd name="connsiteY6" fmla="*/ 4728392 h 4789497"/>
              <a:gd name="connsiteX7" fmla="*/ 262137 w 4548946"/>
              <a:gd name="connsiteY7" fmla="*/ 4789495 h 4789497"/>
              <a:gd name="connsiteX8" fmla="*/ 86100 w 4548946"/>
              <a:gd name="connsiteY8" fmla="*/ 4726465 h 4789497"/>
              <a:gd name="connsiteX9" fmla="*/ 0 w 4548946"/>
              <a:gd name="connsiteY9" fmla="*/ 4714357 h 4789497"/>
              <a:gd name="connsiteX0" fmla="*/ 4548946 w 4548946"/>
              <a:gd name="connsiteY0" fmla="*/ 0 h 4786764"/>
              <a:gd name="connsiteX1" fmla="*/ 2985277 w 4548946"/>
              <a:gd name="connsiteY1" fmla="*/ 1019434 h 4786764"/>
              <a:gd name="connsiteX2" fmla="*/ 1587698 w 4548946"/>
              <a:gd name="connsiteY2" fmla="*/ 1717101 h 4786764"/>
              <a:gd name="connsiteX3" fmla="*/ 870766 w 4548946"/>
              <a:gd name="connsiteY3" fmla="*/ 2127414 h 4786764"/>
              <a:gd name="connsiteX4" fmla="*/ 785048 w 4548946"/>
              <a:gd name="connsiteY4" fmla="*/ 2994436 h 4786764"/>
              <a:gd name="connsiteX5" fmla="*/ 411232 w 4548946"/>
              <a:gd name="connsiteY5" fmla="*/ 4632543 h 4786764"/>
              <a:gd name="connsiteX6" fmla="*/ 411663 w 4548946"/>
              <a:gd name="connsiteY6" fmla="*/ 4728392 h 4786764"/>
              <a:gd name="connsiteX7" fmla="*/ 86100 w 4548946"/>
              <a:gd name="connsiteY7" fmla="*/ 4726465 h 4786764"/>
              <a:gd name="connsiteX8" fmla="*/ 0 w 4548946"/>
              <a:gd name="connsiteY8" fmla="*/ 4714357 h 4786764"/>
              <a:gd name="connsiteX0" fmla="*/ 4462846 w 4462846"/>
              <a:gd name="connsiteY0" fmla="*/ 0 h 4786764"/>
              <a:gd name="connsiteX1" fmla="*/ 2899177 w 4462846"/>
              <a:gd name="connsiteY1" fmla="*/ 1019434 h 4786764"/>
              <a:gd name="connsiteX2" fmla="*/ 1501598 w 4462846"/>
              <a:gd name="connsiteY2" fmla="*/ 1717101 h 4786764"/>
              <a:gd name="connsiteX3" fmla="*/ 784666 w 4462846"/>
              <a:gd name="connsiteY3" fmla="*/ 2127414 h 4786764"/>
              <a:gd name="connsiteX4" fmla="*/ 698948 w 4462846"/>
              <a:gd name="connsiteY4" fmla="*/ 2994436 h 4786764"/>
              <a:gd name="connsiteX5" fmla="*/ 325132 w 4462846"/>
              <a:gd name="connsiteY5" fmla="*/ 4632543 h 4786764"/>
              <a:gd name="connsiteX6" fmla="*/ 325563 w 4462846"/>
              <a:gd name="connsiteY6" fmla="*/ 4728392 h 4786764"/>
              <a:gd name="connsiteX7" fmla="*/ 0 w 4462846"/>
              <a:gd name="connsiteY7" fmla="*/ 4726465 h 4786764"/>
              <a:gd name="connsiteX0" fmla="*/ 4462846 w 4462846"/>
              <a:gd name="connsiteY0" fmla="*/ 0 h 4784737"/>
              <a:gd name="connsiteX1" fmla="*/ 2899177 w 4462846"/>
              <a:gd name="connsiteY1" fmla="*/ 1019434 h 4784737"/>
              <a:gd name="connsiteX2" fmla="*/ 1501598 w 4462846"/>
              <a:gd name="connsiteY2" fmla="*/ 1717101 h 4784737"/>
              <a:gd name="connsiteX3" fmla="*/ 784666 w 4462846"/>
              <a:gd name="connsiteY3" fmla="*/ 2127414 h 4784737"/>
              <a:gd name="connsiteX4" fmla="*/ 698948 w 4462846"/>
              <a:gd name="connsiteY4" fmla="*/ 2994436 h 4784737"/>
              <a:gd name="connsiteX5" fmla="*/ 325132 w 4462846"/>
              <a:gd name="connsiteY5" fmla="*/ 4632543 h 4784737"/>
              <a:gd name="connsiteX6" fmla="*/ 0 w 4462846"/>
              <a:gd name="connsiteY6" fmla="*/ 4726465 h 4784737"/>
              <a:gd name="connsiteX0" fmla="*/ 4462846 w 4462846"/>
              <a:gd name="connsiteY0" fmla="*/ 0 h 4726465"/>
              <a:gd name="connsiteX1" fmla="*/ 2899177 w 4462846"/>
              <a:gd name="connsiteY1" fmla="*/ 1019434 h 4726465"/>
              <a:gd name="connsiteX2" fmla="*/ 1501598 w 4462846"/>
              <a:gd name="connsiteY2" fmla="*/ 1717101 h 4726465"/>
              <a:gd name="connsiteX3" fmla="*/ 784666 w 4462846"/>
              <a:gd name="connsiteY3" fmla="*/ 2127414 h 4726465"/>
              <a:gd name="connsiteX4" fmla="*/ 698948 w 4462846"/>
              <a:gd name="connsiteY4" fmla="*/ 2994436 h 4726465"/>
              <a:gd name="connsiteX5" fmla="*/ 0 w 4462846"/>
              <a:gd name="connsiteY5" fmla="*/ 4726465 h 4726465"/>
              <a:gd name="connsiteX0" fmla="*/ 3944667 w 3944667"/>
              <a:gd name="connsiteY0" fmla="*/ 0 h 3651574"/>
              <a:gd name="connsiteX1" fmla="*/ 2380998 w 3944667"/>
              <a:gd name="connsiteY1" fmla="*/ 1019434 h 3651574"/>
              <a:gd name="connsiteX2" fmla="*/ 983419 w 3944667"/>
              <a:gd name="connsiteY2" fmla="*/ 1717101 h 3651574"/>
              <a:gd name="connsiteX3" fmla="*/ 266487 w 3944667"/>
              <a:gd name="connsiteY3" fmla="*/ 2127414 h 3651574"/>
              <a:gd name="connsiteX4" fmla="*/ 180769 w 3944667"/>
              <a:gd name="connsiteY4" fmla="*/ 2994436 h 3651574"/>
              <a:gd name="connsiteX5" fmla="*/ 0 w 3944667"/>
              <a:gd name="connsiteY5" fmla="*/ 3651574 h 3651574"/>
              <a:gd name="connsiteX0" fmla="*/ 3786546 w 3786546"/>
              <a:gd name="connsiteY0" fmla="*/ 0 h 3379590"/>
              <a:gd name="connsiteX1" fmla="*/ 2222877 w 3786546"/>
              <a:gd name="connsiteY1" fmla="*/ 1019434 h 3379590"/>
              <a:gd name="connsiteX2" fmla="*/ 825298 w 3786546"/>
              <a:gd name="connsiteY2" fmla="*/ 1717101 h 3379590"/>
              <a:gd name="connsiteX3" fmla="*/ 108366 w 3786546"/>
              <a:gd name="connsiteY3" fmla="*/ 2127414 h 3379590"/>
              <a:gd name="connsiteX4" fmla="*/ 22648 w 3786546"/>
              <a:gd name="connsiteY4" fmla="*/ 2994436 h 3379590"/>
              <a:gd name="connsiteX5" fmla="*/ 0 w 3786546"/>
              <a:gd name="connsiteY5" fmla="*/ 3379590 h 3379590"/>
              <a:gd name="connsiteX0" fmla="*/ 3788532 w 3788532"/>
              <a:gd name="connsiteY0" fmla="*/ 0 h 3379590"/>
              <a:gd name="connsiteX1" fmla="*/ 2224863 w 3788532"/>
              <a:gd name="connsiteY1" fmla="*/ 1019434 h 3379590"/>
              <a:gd name="connsiteX2" fmla="*/ 827284 w 3788532"/>
              <a:gd name="connsiteY2" fmla="*/ 1717101 h 3379590"/>
              <a:gd name="connsiteX3" fmla="*/ 110352 w 3788532"/>
              <a:gd name="connsiteY3" fmla="*/ 2127414 h 3379590"/>
              <a:gd name="connsiteX4" fmla="*/ 24634 w 3788532"/>
              <a:gd name="connsiteY4" fmla="*/ 2994436 h 3379590"/>
              <a:gd name="connsiteX5" fmla="*/ 1986 w 3788532"/>
              <a:gd name="connsiteY5" fmla="*/ 3379590 h 3379590"/>
              <a:gd name="connsiteX0" fmla="*/ 3788532 w 3788532"/>
              <a:gd name="connsiteY0" fmla="*/ 0 h 3379590"/>
              <a:gd name="connsiteX1" fmla="*/ 2224863 w 3788532"/>
              <a:gd name="connsiteY1" fmla="*/ 1019434 h 3379590"/>
              <a:gd name="connsiteX2" fmla="*/ 827284 w 3788532"/>
              <a:gd name="connsiteY2" fmla="*/ 1717101 h 3379590"/>
              <a:gd name="connsiteX3" fmla="*/ 110352 w 3788532"/>
              <a:gd name="connsiteY3" fmla="*/ 2127414 h 3379590"/>
              <a:gd name="connsiteX4" fmla="*/ 29926 w 3788532"/>
              <a:gd name="connsiteY4" fmla="*/ 2489937 h 3379590"/>
              <a:gd name="connsiteX5" fmla="*/ 24634 w 3788532"/>
              <a:gd name="connsiteY5" fmla="*/ 2994436 h 3379590"/>
              <a:gd name="connsiteX6" fmla="*/ 1986 w 3788532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827136 w 3788384"/>
              <a:gd name="connsiteY2" fmla="*/ 1717101 h 3379590"/>
              <a:gd name="connsiteX3" fmla="*/ 110204 w 3788384"/>
              <a:gd name="connsiteY3" fmla="*/ 212741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827136 w 3788384"/>
              <a:gd name="connsiteY2" fmla="*/ 1717101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97559 w 3788384"/>
              <a:gd name="connsiteY2" fmla="*/ 1746452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357450 w 3788384"/>
              <a:gd name="connsiteY3" fmla="*/ 2010541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49797 w 3788384"/>
              <a:gd name="connsiteY4" fmla="*/ 2257088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2171 w 3788384"/>
              <a:gd name="connsiteY4" fmla="*/ 2227737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45987 w 3788384"/>
              <a:gd name="connsiteY4" fmla="*/ 2225780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40272 w 3788384"/>
              <a:gd name="connsiteY4" fmla="*/ 2225780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1296649 w 3788384"/>
              <a:gd name="connsiteY2" fmla="*/ 1418308 h 3379590"/>
              <a:gd name="connsiteX3" fmla="*/ 465173 w 3788384"/>
              <a:gd name="connsiteY3" fmla="*/ 1803197 h 3379590"/>
              <a:gd name="connsiteX4" fmla="*/ 222190 w 3788384"/>
              <a:gd name="connsiteY4" fmla="*/ 1973364 h 3379590"/>
              <a:gd name="connsiteX5" fmla="*/ 140272 w 3788384"/>
              <a:gd name="connsiteY5" fmla="*/ 2225780 h 3379590"/>
              <a:gd name="connsiteX6" fmla="*/ 100266 w 3788384"/>
              <a:gd name="connsiteY6" fmla="*/ 2495807 h 3379590"/>
              <a:gd name="connsiteX7" fmla="*/ 24486 w 3788384"/>
              <a:gd name="connsiteY7" fmla="*/ 2994436 h 3379590"/>
              <a:gd name="connsiteX8" fmla="*/ 1838 w 3788384"/>
              <a:gd name="connsiteY8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1316970 w 3788384"/>
              <a:gd name="connsiteY2" fmla="*/ 1512230 h 3379590"/>
              <a:gd name="connsiteX3" fmla="*/ 465173 w 3788384"/>
              <a:gd name="connsiteY3" fmla="*/ 1803197 h 3379590"/>
              <a:gd name="connsiteX4" fmla="*/ 222190 w 3788384"/>
              <a:gd name="connsiteY4" fmla="*/ 1973364 h 3379590"/>
              <a:gd name="connsiteX5" fmla="*/ 140272 w 3788384"/>
              <a:gd name="connsiteY5" fmla="*/ 2225780 h 3379590"/>
              <a:gd name="connsiteX6" fmla="*/ 100266 w 3788384"/>
              <a:gd name="connsiteY6" fmla="*/ 2495807 h 3379590"/>
              <a:gd name="connsiteX7" fmla="*/ 24486 w 3788384"/>
              <a:gd name="connsiteY7" fmla="*/ 2994436 h 3379590"/>
              <a:gd name="connsiteX8" fmla="*/ 1838 w 3788384"/>
              <a:gd name="connsiteY8" fmla="*/ 3379590 h 3379590"/>
              <a:gd name="connsiteX0" fmla="*/ 3788384 w 3788384"/>
              <a:gd name="connsiteY0" fmla="*/ 0 h 3379590"/>
              <a:gd name="connsiteX1" fmla="*/ 2688620 w 3788384"/>
              <a:gd name="connsiteY1" fmla="*/ 713889 h 3379590"/>
              <a:gd name="connsiteX2" fmla="*/ 2224715 w 3788384"/>
              <a:gd name="connsiteY2" fmla="*/ 1019434 h 3379590"/>
              <a:gd name="connsiteX3" fmla="*/ 1316970 w 3788384"/>
              <a:gd name="connsiteY3" fmla="*/ 1512230 h 3379590"/>
              <a:gd name="connsiteX4" fmla="*/ 465173 w 3788384"/>
              <a:gd name="connsiteY4" fmla="*/ 1803197 h 3379590"/>
              <a:gd name="connsiteX5" fmla="*/ 222190 w 3788384"/>
              <a:gd name="connsiteY5" fmla="*/ 1973364 h 3379590"/>
              <a:gd name="connsiteX6" fmla="*/ 140272 w 3788384"/>
              <a:gd name="connsiteY6" fmla="*/ 2225780 h 3379590"/>
              <a:gd name="connsiteX7" fmla="*/ 100266 w 3788384"/>
              <a:gd name="connsiteY7" fmla="*/ 2495807 h 3379590"/>
              <a:gd name="connsiteX8" fmla="*/ 24486 w 3788384"/>
              <a:gd name="connsiteY8" fmla="*/ 2994436 h 3379590"/>
              <a:gd name="connsiteX9" fmla="*/ 1838 w 3788384"/>
              <a:gd name="connsiteY9" fmla="*/ 3379590 h 3379590"/>
              <a:gd name="connsiteX0" fmla="*/ 3788384 w 3788384"/>
              <a:gd name="connsiteY0" fmla="*/ 0 h 3379590"/>
              <a:gd name="connsiteX1" fmla="*/ 2668299 w 3788384"/>
              <a:gd name="connsiteY1" fmla="*/ 583441 h 3379590"/>
              <a:gd name="connsiteX2" fmla="*/ 2224715 w 3788384"/>
              <a:gd name="connsiteY2" fmla="*/ 1019434 h 3379590"/>
              <a:gd name="connsiteX3" fmla="*/ 1316970 w 3788384"/>
              <a:gd name="connsiteY3" fmla="*/ 1512230 h 3379590"/>
              <a:gd name="connsiteX4" fmla="*/ 465173 w 3788384"/>
              <a:gd name="connsiteY4" fmla="*/ 1803197 h 3379590"/>
              <a:gd name="connsiteX5" fmla="*/ 222190 w 3788384"/>
              <a:gd name="connsiteY5" fmla="*/ 1973364 h 3379590"/>
              <a:gd name="connsiteX6" fmla="*/ 140272 w 3788384"/>
              <a:gd name="connsiteY6" fmla="*/ 2225780 h 3379590"/>
              <a:gd name="connsiteX7" fmla="*/ 100266 w 3788384"/>
              <a:gd name="connsiteY7" fmla="*/ 2495807 h 3379590"/>
              <a:gd name="connsiteX8" fmla="*/ 24486 w 3788384"/>
              <a:gd name="connsiteY8" fmla="*/ 2994436 h 3379590"/>
              <a:gd name="connsiteX9" fmla="*/ 1838 w 3788384"/>
              <a:gd name="connsiteY9" fmla="*/ 3379590 h 3379590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222190 w 3768063"/>
              <a:gd name="connsiteY5" fmla="*/ 2015107 h 3421333"/>
              <a:gd name="connsiteX6" fmla="*/ 140272 w 3768063"/>
              <a:gd name="connsiteY6" fmla="*/ 2267523 h 3421333"/>
              <a:gd name="connsiteX7" fmla="*/ 100266 w 3768063"/>
              <a:gd name="connsiteY7" fmla="*/ 2537550 h 3421333"/>
              <a:gd name="connsiteX8" fmla="*/ 24486 w 3768063"/>
              <a:gd name="connsiteY8" fmla="*/ 3036179 h 3421333"/>
              <a:gd name="connsiteX9" fmla="*/ 1838 w 3768063"/>
              <a:gd name="connsiteY9" fmla="*/ 3421333 h 3421333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239971 w 3768063"/>
              <a:gd name="connsiteY5" fmla="*/ 2038587 h 3421333"/>
              <a:gd name="connsiteX6" fmla="*/ 140272 w 3768063"/>
              <a:gd name="connsiteY6" fmla="*/ 2267523 h 3421333"/>
              <a:gd name="connsiteX7" fmla="*/ 100266 w 3768063"/>
              <a:gd name="connsiteY7" fmla="*/ 2537550 h 3421333"/>
              <a:gd name="connsiteX8" fmla="*/ 24486 w 3768063"/>
              <a:gd name="connsiteY8" fmla="*/ 3036179 h 3421333"/>
              <a:gd name="connsiteX9" fmla="*/ 1838 w 3768063"/>
              <a:gd name="connsiteY9" fmla="*/ 3421333 h 3421333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239971 w 3768063"/>
              <a:gd name="connsiteY5" fmla="*/ 2038587 h 3421333"/>
              <a:gd name="connsiteX6" fmla="*/ 140272 w 3768063"/>
              <a:gd name="connsiteY6" fmla="*/ 2267523 h 3421333"/>
              <a:gd name="connsiteX7" fmla="*/ 100266 w 3768063"/>
              <a:gd name="connsiteY7" fmla="*/ 2537550 h 3421333"/>
              <a:gd name="connsiteX8" fmla="*/ 24486 w 3768063"/>
              <a:gd name="connsiteY8" fmla="*/ 3036179 h 3421333"/>
              <a:gd name="connsiteX9" fmla="*/ 1838 w 3768063"/>
              <a:gd name="connsiteY9" fmla="*/ 3421333 h 3421333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140272 w 3768063"/>
              <a:gd name="connsiteY5" fmla="*/ 2267523 h 3421333"/>
              <a:gd name="connsiteX6" fmla="*/ 100266 w 3768063"/>
              <a:gd name="connsiteY6" fmla="*/ 2537550 h 3421333"/>
              <a:gd name="connsiteX7" fmla="*/ 24486 w 3768063"/>
              <a:gd name="connsiteY7" fmla="*/ 3036179 h 3421333"/>
              <a:gd name="connsiteX8" fmla="*/ 1838 w 3768063"/>
              <a:gd name="connsiteY8" fmla="*/ 3421333 h 3421333"/>
              <a:gd name="connsiteX0" fmla="*/ 3764594 w 3764594"/>
              <a:gd name="connsiteY0" fmla="*/ 0 h 3480035"/>
              <a:gd name="connsiteX1" fmla="*/ 2664830 w 3764594"/>
              <a:gd name="connsiteY1" fmla="*/ 625184 h 3480035"/>
              <a:gd name="connsiteX2" fmla="*/ 2221246 w 3764594"/>
              <a:gd name="connsiteY2" fmla="*/ 1061177 h 3480035"/>
              <a:gd name="connsiteX3" fmla="*/ 1313501 w 3764594"/>
              <a:gd name="connsiteY3" fmla="*/ 1553973 h 3480035"/>
              <a:gd name="connsiteX4" fmla="*/ 461704 w 3764594"/>
              <a:gd name="connsiteY4" fmla="*/ 1844940 h 3480035"/>
              <a:gd name="connsiteX5" fmla="*/ 136803 w 3764594"/>
              <a:gd name="connsiteY5" fmla="*/ 2267523 h 3480035"/>
              <a:gd name="connsiteX6" fmla="*/ 96797 w 3764594"/>
              <a:gd name="connsiteY6" fmla="*/ 2537550 h 3480035"/>
              <a:gd name="connsiteX7" fmla="*/ 21017 w 3764594"/>
              <a:gd name="connsiteY7" fmla="*/ 3036179 h 3480035"/>
              <a:gd name="connsiteX8" fmla="*/ 2179 w 3764594"/>
              <a:gd name="connsiteY8" fmla="*/ 3480035 h 3480035"/>
              <a:gd name="connsiteX0" fmla="*/ 3347891 w 3347891"/>
              <a:gd name="connsiteY0" fmla="*/ 0 h 3194701"/>
              <a:gd name="connsiteX1" fmla="*/ 2664830 w 3347891"/>
              <a:gd name="connsiteY1" fmla="*/ 339850 h 3194701"/>
              <a:gd name="connsiteX2" fmla="*/ 2221246 w 3347891"/>
              <a:gd name="connsiteY2" fmla="*/ 775843 h 3194701"/>
              <a:gd name="connsiteX3" fmla="*/ 1313501 w 3347891"/>
              <a:gd name="connsiteY3" fmla="*/ 1268639 h 3194701"/>
              <a:gd name="connsiteX4" fmla="*/ 461704 w 3347891"/>
              <a:gd name="connsiteY4" fmla="*/ 1559606 h 3194701"/>
              <a:gd name="connsiteX5" fmla="*/ 136803 w 3347891"/>
              <a:gd name="connsiteY5" fmla="*/ 1982189 h 3194701"/>
              <a:gd name="connsiteX6" fmla="*/ 96797 w 3347891"/>
              <a:gd name="connsiteY6" fmla="*/ 2252216 h 3194701"/>
              <a:gd name="connsiteX7" fmla="*/ 21017 w 3347891"/>
              <a:gd name="connsiteY7" fmla="*/ 2750845 h 3194701"/>
              <a:gd name="connsiteX8" fmla="*/ 2179 w 3347891"/>
              <a:gd name="connsiteY8" fmla="*/ 3194701 h 3194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7891" h="3194701">
                <a:moveTo>
                  <a:pt x="3347891" y="0"/>
                </a:moveTo>
                <a:lnTo>
                  <a:pt x="2664830" y="339850"/>
                </a:lnTo>
                <a:lnTo>
                  <a:pt x="2221246" y="775843"/>
                </a:lnTo>
                <a:cubicBezTo>
                  <a:pt x="1805957" y="1012228"/>
                  <a:pt x="1606758" y="1138012"/>
                  <a:pt x="1313501" y="1268639"/>
                </a:cubicBezTo>
                <a:cubicBezTo>
                  <a:pt x="1020244" y="1399266"/>
                  <a:pt x="640781" y="1467097"/>
                  <a:pt x="461704" y="1559606"/>
                </a:cubicBezTo>
                <a:cubicBezTo>
                  <a:pt x="265588" y="1678531"/>
                  <a:pt x="197621" y="1866754"/>
                  <a:pt x="136803" y="1982189"/>
                </a:cubicBezTo>
                <a:cubicBezTo>
                  <a:pt x="116482" y="2069263"/>
                  <a:pt x="117682" y="2129325"/>
                  <a:pt x="96797" y="2252216"/>
                </a:cubicBezTo>
                <a:cubicBezTo>
                  <a:pt x="82511" y="2396720"/>
                  <a:pt x="36787" y="2593764"/>
                  <a:pt x="21017" y="2750845"/>
                </a:cubicBezTo>
                <a:cubicBezTo>
                  <a:pt x="5247" y="2907926"/>
                  <a:pt x="-4612" y="3127370"/>
                  <a:pt x="2179" y="3194701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102" name="フリーフォーム 31">
            <a:extLst>
              <a:ext uri="{FF2B5EF4-FFF2-40B4-BE49-F238E27FC236}">
                <a16:creationId xmlns:a16="http://schemas.microsoft.com/office/drawing/2014/main" id="{EC9CD33E-3843-4271-905C-CC261FF1E9F7}"/>
              </a:ext>
            </a:extLst>
          </p:cNvPr>
          <p:cNvSpPr/>
          <p:nvPr/>
        </p:nvSpPr>
        <p:spPr>
          <a:xfrm>
            <a:off x="4510088" y="3694113"/>
            <a:ext cx="969962" cy="908050"/>
          </a:xfrm>
          <a:custGeom>
            <a:avLst/>
            <a:gdLst>
              <a:gd name="connsiteX0" fmla="*/ 2686050 w 2686050"/>
              <a:gd name="connsiteY0" fmla="*/ 3238500 h 3581400"/>
              <a:gd name="connsiteX1" fmla="*/ 2552700 w 2686050"/>
              <a:gd name="connsiteY1" fmla="*/ 3419475 h 3581400"/>
              <a:gd name="connsiteX2" fmla="*/ 2476500 w 2686050"/>
              <a:gd name="connsiteY2" fmla="*/ 3476625 h 3581400"/>
              <a:gd name="connsiteX3" fmla="*/ 2314575 w 2686050"/>
              <a:gd name="connsiteY3" fmla="*/ 3543300 h 3581400"/>
              <a:gd name="connsiteX4" fmla="*/ 2200275 w 2686050"/>
              <a:gd name="connsiteY4" fmla="*/ 3581400 h 3581400"/>
              <a:gd name="connsiteX5" fmla="*/ 2181225 w 2686050"/>
              <a:gd name="connsiteY5" fmla="*/ 3505200 h 3581400"/>
              <a:gd name="connsiteX6" fmla="*/ 1971675 w 2686050"/>
              <a:gd name="connsiteY6" fmla="*/ 3533775 h 3581400"/>
              <a:gd name="connsiteX7" fmla="*/ 1895475 w 2686050"/>
              <a:gd name="connsiteY7" fmla="*/ 3400425 h 3581400"/>
              <a:gd name="connsiteX8" fmla="*/ 1800225 w 2686050"/>
              <a:gd name="connsiteY8" fmla="*/ 3324225 h 3581400"/>
              <a:gd name="connsiteX9" fmla="*/ 1800225 w 2686050"/>
              <a:gd name="connsiteY9" fmla="*/ 3248025 h 3581400"/>
              <a:gd name="connsiteX10" fmla="*/ 1714500 w 2686050"/>
              <a:gd name="connsiteY10" fmla="*/ 3181350 h 3581400"/>
              <a:gd name="connsiteX11" fmla="*/ 1695450 w 2686050"/>
              <a:gd name="connsiteY11" fmla="*/ 3152775 h 3581400"/>
              <a:gd name="connsiteX12" fmla="*/ 1704975 w 2686050"/>
              <a:gd name="connsiteY12" fmla="*/ 3086100 h 3581400"/>
              <a:gd name="connsiteX13" fmla="*/ 1638300 w 2686050"/>
              <a:gd name="connsiteY13" fmla="*/ 3038475 h 3581400"/>
              <a:gd name="connsiteX14" fmla="*/ 1571625 w 2686050"/>
              <a:gd name="connsiteY14" fmla="*/ 2905125 h 3581400"/>
              <a:gd name="connsiteX15" fmla="*/ 1457325 w 2686050"/>
              <a:gd name="connsiteY15" fmla="*/ 2838450 h 3581400"/>
              <a:gd name="connsiteX16" fmla="*/ 1295400 w 2686050"/>
              <a:gd name="connsiteY16" fmla="*/ 2809875 h 3581400"/>
              <a:gd name="connsiteX17" fmla="*/ 1228725 w 2686050"/>
              <a:gd name="connsiteY17" fmla="*/ 2743200 h 3581400"/>
              <a:gd name="connsiteX18" fmla="*/ 1257300 w 2686050"/>
              <a:gd name="connsiteY18" fmla="*/ 2667000 h 3581400"/>
              <a:gd name="connsiteX19" fmla="*/ 1257300 w 2686050"/>
              <a:gd name="connsiteY19" fmla="*/ 2543175 h 3581400"/>
              <a:gd name="connsiteX20" fmla="*/ 1162050 w 2686050"/>
              <a:gd name="connsiteY20" fmla="*/ 2476500 h 3581400"/>
              <a:gd name="connsiteX21" fmla="*/ 1162050 w 2686050"/>
              <a:gd name="connsiteY21" fmla="*/ 2381250 h 3581400"/>
              <a:gd name="connsiteX22" fmla="*/ 1162050 w 2686050"/>
              <a:gd name="connsiteY22" fmla="*/ 2381250 h 3581400"/>
              <a:gd name="connsiteX23" fmla="*/ 1095375 w 2686050"/>
              <a:gd name="connsiteY23" fmla="*/ 2124075 h 3581400"/>
              <a:gd name="connsiteX24" fmla="*/ 923925 w 2686050"/>
              <a:gd name="connsiteY24" fmla="*/ 2076450 h 3581400"/>
              <a:gd name="connsiteX25" fmla="*/ 914400 w 2686050"/>
              <a:gd name="connsiteY25" fmla="*/ 1924050 h 3581400"/>
              <a:gd name="connsiteX26" fmla="*/ 752475 w 2686050"/>
              <a:gd name="connsiteY26" fmla="*/ 1857375 h 3581400"/>
              <a:gd name="connsiteX27" fmla="*/ 628650 w 2686050"/>
              <a:gd name="connsiteY27" fmla="*/ 1724025 h 3581400"/>
              <a:gd name="connsiteX28" fmla="*/ 628650 w 2686050"/>
              <a:gd name="connsiteY28" fmla="*/ 1724025 h 3581400"/>
              <a:gd name="connsiteX29" fmla="*/ 590550 w 2686050"/>
              <a:gd name="connsiteY29" fmla="*/ 1466850 h 3581400"/>
              <a:gd name="connsiteX30" fmla="*/ 552450 w 2686050"/>
              <a:gd name="connsiteY30" fmla="*/ 1409700 h 3581400"/>
              <a:gd name="connsiteX31" fmla="*/ 495300 w 2686050"/>
              <a:gd name="connsiteY31" fmla="*/ 1352550 h 3581400"/>
              <a:gd name="connsiteX32" fmla="*/ 495300 w 2686050"/>
              <a:gd name="connsiteY32" fmla="*/ 1352550 h 3581400"/>
              <a:gd name="connsiteX33" fmla="*/ 361950 w 2686050"/>
              <a:gd name="connsiteY33" fmla="*/ 1238250 h 3581400"/>
              <a:gd name="connsiteX34" fmla="*/ 266700 w 2686050"/>
              <a:gd name="connsiteY34" fmla="*/ 1209675 h 3581400"/>
              <a:gd name="connsiteX35" fmla="*/ 219075 w 2686050"/>
              <a:gd name="connsiteY35" fmla="*/ 1085850 h 3581400"/>
              <a:gd name="connsiteX36" fmla="*/ 200025 w 2686050"/>
              <a:gd name="connsiteY36" fmla="*/ 923925 h 3581400"/>
              <a:gd name="connsiteX37" fmla="*/ 200025 w 2686050"/>
              <a:gd name="connsiteY37" fmla="*/ 762000 h 3581400"/>
              <a:gd name="connsiteX38" fmla="*/ 171450 w 2686050"/>
              <a:gd name="connsiteY38" fmla="*/ 676275 h 3581400"/>
              <a:gd name="connsiteX39" fmla="*/ 133350 w 2686050"/>
              <a:gd name="connsiteY39" fmla="*/ 609600 h 3581400"/>
              <a:gd name="connsiteX40" fmla="*/ 133350 w 2686050"/>
              <a:gd name="connsiteY40" fmla="*/ 476250 h 3581400"/>
              <a:gd name="connsiteX41" fmla="*/ 114300 w 2686050"/>
              <a:gd name="connsiteY41" fmla="*/ 304800 h 3581400"/>
              <a:gd name="connsiteX42" fmla="*/ 0 w 2686050"/>
              <a:gd name="connsiteY42" fmla="*/ 0 h 3581400"/>
              <a:gd name="connsiteX0" fmla="*/ 2697867 w 2697867"/>
              <a:gd name="connsiteY0" fmla="*/ 3271426 h 3614326"/>
              <a:gd name="connsiteX1" fmla="*/ 2564517 w 2697867"/>
              <a:gd name="connsiteY1" fmla="*/ 3452401 h 3614326"/>
              <a:gd name="connsiteX2" fmla="*/ 2488317 w 2697867"/>
              <a:gd name="connsiteY2" fmla="*/ 3509551 h 3614326"/>
              <a:gd name="connsiteX3" fmla="*/ 2326392 w 2697867"/>
              <a:gd name="connsiteY3" fmla="*/ 3576226 h 3614326"/>
              <a:gd name="connsiteX4" fmla="*/ 2212092 w 2697867"/>
              <a:gd name="connsiteY4" fmla="*/ 3614326 h 3614326"/>
              <a:gd name="connsiteX5" fmla="*/ 2193042 w 2697867"/>
              <a:gd name="connsiteY5" fmla="*/ 3538126 h 3614326"/>
              <a:gd name="connsiteX6" fmla="*/ 1983492 w 2697867"/>
              <a:gd name="connsiteY6" fmla="*/ 3566701 h 3614326"/>
              <a:gd name="connsiteX7" fmla="*/ 1907292 w 2697867"/>
              <a:gd name="connsiteY7" fmla="*/ 3433351 h 3614326"/>
              <a:gd name="connsiteX8" fmla="*/ 1812042 w 2697867"/>
              <a:gd name="connsiteY8" fmla="*/ 3357151 h 3614326"/>
              <a:gd name="connsiteX9" fmla="*/ 1812042 w 2697867"/>
              <a:gd name="connsiteY9" fmla="*/ 3280951 h 3614326"/>
              <a:gd name="connsiteX10" fmla="*/ 1726317 w 2697867"/>
              <a:gd name="connsiteY10" fmla="*/ 3214276 h 3614326"/>
              <a:gd name="connsiteX11" fmla="*/ 1707267 w 2697867"/>
              <a:gd name="connsiteY11" fmla="*/ 3185701 h 3614326"/>
              <a:gd name="connsiteX12" fmla="*/ 1716792 w 2697867"/>
              <a:gd name="connsiteY12" fmla="*/ 3119026 h 3614326"/>
              <a:gd name="connsiteX13" fmla="*/ 1650117 w 2697867"/>
              <a:gd name="connsiteY13" fmla="*/ 3071401 h 3614326"/>
              <a:gd name="connsiteX14" fmla="*/ 1583442 w 2697867"/>
              <a:gd name="connsiteY14" fmla="*/ 2938051 h 3614326"/>
              <a:gd name="connsiteX15" fmla="*/ 1469142 w 2697867"/>
              <a:gd name="connsiteY15" fmla="*/ 2871376 h 3614326"/>
              <a:gd name="connsiteX16" fmla="*/ 1307217 w 2697867"/>
              <a:gd name="connsiteY16" fmla="*/ 2842801 h 3614326"/>
              <a:gd name="connsiteX17" fmla="*/ 1240542 w 2697867"/>
              <a:gd name="connsiteY17" fmla="*/ 2776126 h 3614326"/>
              <a:gd name="connsiteX18" fmla="*/ 1269117 w 2697867"/>
              <a:gd name="connsiteY18" fmla="*/ 2699926 h 3614326"/>
              <a:gd name="connsiteX19" fmla="*/ 1269117 w 2697867"/>
              <a:gd name="connsiteY19" fmla="*/ 2576101 h 3614326"/>
              <a:gd name="connsiteX20" fmla="*/ 1173867 w 2697867"/>
              <a:gd name="connsiteY20" fmla="*/ 2509426 h 3614326"/>
              <a:gd name="connsiteX21" fmla="*/ 1173867 w 2697867"/>
              <a:gd name="connsiteY21" fmla="*/ 2414176 h 3614326"/>
              <a:gd name="connsiteX22" fmla="*/ 1173867 w 2697867"/>
              <a:gd name="connsiteY22" fmla="*/ 2414176 h 3614326"/>
              <a:gd name="connsiteX23" fmla="*/ 1107192 w 2697867"/>
              <a:gd name="connsiteY23" fmla="*/ 2157001 h 3614326"/>
              <a:gd name="connsiteX24" fmla="*/ 935742 w 2697867"/>
              <a:gd name="connsiteY24" fmla="*/ 2109376 h 3614326"/>
              <a:gd name="connsiteX25" fmla="*/ 926217 w 2697867"/>
              <a:gd name="connsiteY25" fmla="*/ 1956976 h 3614326"/>
              <a:gd name="connsiteX26" fmla="*/ 764292 w 2697867"/>
              <a:gd name="connsiteY26" fmla="*/ 1890301 h 3614326"/>
              <a:gd name="connsiteX27" fmla="*/ 640467 w 2697867"/>
              <a:gd name="connsiteY27" fmla="*/ 1756951 h 3614326"/>
              <a:gd name="connsiteX28" fmla="*/ 640467 w 2697867"/>
              <a:gd name="connsiteY28" fmla="*/ 1756951 h 3614326"/>
              <a:gd name="connsiteX29" fmla="*/ 602367 w 2697867"/>
              <a:gd name="connsiteY29" fmla="*/ 1499776 h 3614326"/>
              <a:gd name="connsiteX30" fmla="*/ 564267 w 2697867"/>
              <a:gd name="connsiteY30" fmla="*/ 1442626 h 3614326"/>
              <a:gd name="connsiteX31" fmla="*/ 507117 w 2697867"/>
              <a:gd name="connsiteY31" fmla="*/ 1385476 h 3614326"/>
              <a:gd name="connsiteX32" fmla="*/ 507117 w 2697867"/>
              <a:gd name="connsiteY32" fmla="*/ 1385476 h 3614326"/>
              <a:gd name="connsiteX33" fmla="*/ 373767 w 2697867"/>
              <a:gd name="connsiteY33" fmla="*/ 1271176 h 3614326"/>
              <a:gd name="connsiteX34" fmla="*/ 278517 w 2697867"/>
              <a:gd name="connsiteY34" fmla="*/ 1242601 h 3614326"/>
              <a:gd name="connsiteX35" fmla="*/ 230892 w 2697867"/>
              <a:gd name="connsiteY35" fmla="*/ 1118776 h 3614326"/>
              <a:gd name="connsiteX36" fmla="*/ 211842 w 2697867"/>
              <a:gd name="connsiteY36" fmla="*/ 956851 h 3614326"/>
              <a:gd name="connsiteX37" fmla="*/ 211842 w 2697867"/>
              <a:gd name="connsiteY37" fmla="*/ 794926 h 3614326"/>
              <a:gd name="connsiteX38" fmla="*/ 183267 w 2697867"/>
              <a:gd name="connsiteY38" fmla="*/ 709201 h 3614326"/>
              <a:gd name="connsiteX39" fmla="*/ 145167 w 2697867"/>
              <a:gd name="connsiteY39" fmla="*/ 642526 h 3614326"/>
              <a:gd name="connsiteX40" fmla="*/ 145167 w 2697867"/>
              <a:gd name="connsiteY40" fmla="*/ 509176 h 3614326"/>
              <a:gd name="connsiteX41" fmla="*/ 126117 w 2697867"/>
              <a:gd name="connsiteY41" fmla="*/ 337726 h 3614326"/>
              <a:gd name="connsiteX42" fmla="*/ 11817 w 2697867"/>
              <a:gd name="connsiteY42" fmla="*/ 32926 h 3614326"/>
              <a:gd name="connsiteX43" fmla="*/ 2292 w 2697867"/>
              <a:gd name="connsiteY43" fmla="*/ 4351 h 3614326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0 w 4143375"/>
              <a:gd name="connsiteY43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438151 w 4143375"/>
              <a:gd name="connsiteY43" fmla="*/ 533401 h 5305425"/>
              <a:gd name="connsiteX44" fmla="*/ 0 w 4143375"/>
              <a:gd name="connsiteY44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857251 w 4143375"/>
              <a:gd name="connsiteY43" fmla="*/ 1038226 h 5305425"/>
              <a:gd name="connsiteX44" fmla="*/ 438151 w 4143375"/>
              <a:gd name="connsiteY44" fmla="*/ 533401 h 5305425"/>
              <a:gd name="connsiteX45" fmla="*/ 0 w 4143375"/>
              <a:gd name="connsiteY45" fmla="*/ 0 h 5305425"/>
              <a:gd name="connsiteX0" fmla="*/ 4143375 w 4143375"/>
              <a:gd name="connsiteY0" fmla="*/ 4962525 h 5305425"/>
              <a:gd name="connsiteX1" fmla="*/ 4010025 w 4143375"/>
              <a:gd name="connsiteY1" fmla="*/ 5143500 h 5305425"/>
              <a:gd name="connsiteX2" fmla="*/ 3933825 w 4143375"/>
              <a:gd name="connsiteY2" fmla="*/ 5200650 h 5305425"/>
              <a:gd name="connsiteX3" fmla="*/ 3771900 w 4143375"/>
              <a:gd name="connsiteY3" fmla="*/ 5267325 h 5305425"/>
              <a:gd name="connsiteX4" fmla="*/ 3657600 w 4143375"/>
              <a:gd name="connsiteY4" fmla="*/ 5305425 h 5305425"/>
              <a:gd name="connsiteX5" fmla="*/ 3638550 w 4143375"/>
              <a:gd name="connsiteY5" fmla="*/ 5229225 h 5305425"/>
              <a:gd name="connsiteX6" fmla="*/ 3429000 w 4143375"/>
              <a:gd name="connsiteY6" fmla="*/ 5257800 h 5305425"/>
              <a:gd name="connsiteX7" fmla="*/ 3352800 w 4143375"/>
              <a:gd name="connsiteY7" fmla="*/ 5124450 h 5305425"/>
              <a:gd name="connsiteX8" fmla="*/ 3257550 w 4143375"/>
              <a:gd name="connsiteY8" fmla="*/ 5048250 h 5305425"/>
              <a:gd name="connsiteX9" fmla="*/ 3257550 w 4143375"/>
              <a:gd name="connsiteY9" fmla="*/ 4972050 h 5305425"/>
              <a:gd name="connsiteX10" fmla="*/ 3171825 w 4143375"/>
              <a:gd name="connsiteY10" fmla="*/ 4905375 h 5305425"/>
              <a:gd name="connsiteX11" fmla="*/ 3152775 w 4143375"/>
              <a:gd name="connsiteY11" fmla="*/ 4876800 h 5305425"/>
              <a:gd name="connsiteX12" fmla="*/ 3162300 w 4143375"/>
              <a:gd name="connsiteY12" fmla="*/ 4810125 h 5305425"/>
              <a:gd name="connsiteX13" fmla="*/ 3095625 w 4143375"/>
              <a:gd name="connsiteY13" fmla="*/ 4762500 h 5305425"/>
              <a:gd name="connsiteX14" fmla="*/ 3028950 w 4143375"/>
              <a:gd name="connsiteY14" fmla="*/ 4629150 h 5305425"/>
              <a:gd name="connsiteX15" fmla="*/ 2914650 w 4143375"/>
              <a:gd name="connsiteY15" fmla="*/ 4562475 h 5305425"/>
              <a:gd name="connsiteX16" fmla="*/ 2752725 w 4143375"/>
              <a:gd name="connsiteY16" fmla="*/ 4533900 h 5305425"/>
              <a:gd name="connsiteX17" fmla="*/ 2686050 w 4143375"/>
              <a:gd name="connsiteY17" fmla="*/ 4467225 h 5305425"/>
              <a:gd name="connsiteX18" fmla="*/ 2714625 w 4143375"/>
              <a:gd name="connsiteY18" fmla="*/ 4391025 h 5305425"/>
              <a:gd name="connsiteX19" fmla="*/ 2714625 w 4143375"/>
              <a:gd name="connsiteY19" fmla="*/ 4267200 h 5305425"/>
              <a:gd name="connsiteX20" fmla="*/ 2619375 w 4143375"/>
              <a:gd name="connsiteY20" fmla="*/ 4200525 h 5305425"/>
              <a:gd name="connsiteX21" fmla="*/ 2619375 w 4143375"/>
              <a:gd name="connsiteY21" fmla="*/ 4105275 h 5305425"/>
              <a:gd name="connsiteX22" fmla="*/ 2619375 w 4143375"/>
              <a:gd name="connsiteY22" fmla="*/ 4105275 h 5305425"/>
              <a:gd name="connsiteX23" fmla="*/ 2552700 w 4143375"/>
              <a:gd name="connsiteY23" fmla="*/ 3848100 h 5305425"/>
              <a:gd name="connsiteX24" fmla="*/ 2381250 w 4143375"/>
              <a:gd name="connsiteY24" fmla="*/ 3800475 h 5305425"/>
              <a:gd name="connsiteX25" fmla="*/ 2371725 w 4143375"/>
              <a:gd name="connsiteY25" fmla="*/ 3648075 h 5305425"/>
              <a:gd name="connsiteX26" fmla="*/ 2209800 w 4143375"/>
              <a:gd name="connsiteY26" fmla="*/ 3581400 h 5305425"/>
              <a:gd name="connsiteX27" fmla="*/ 2085975 w 4143375"/>
              <a:gd name="connsiteY27" fmla="*/ 3448050 h 5305425"/>
              <a:gd name="connsiteX28" fmla="*/ 2085975 w 4143375"/>
              <a:gd name="connsiteY28" fmla="*/ 3448050 h 5305425"/>
              <a:gd name="connsiteX29" fmla="*/ 2047875 w 4143375"/>
              <a:gd name="connsiteY29" fmla="*/ 3190875 h 5305425"/>
              <a:gd name="connsiteX30" fmla="*/ 2009775 w 4143375"/>
              <a:gd name="connsiteY30" fmla="*/ 3133725 h 5305425"/>
              <a:gd name="connsiteX31" fmla="*/ 1952625 w 4143375"/>
              <a:gd name="connsiteY31" fmla="*/ 3076575 h 5305425"/>
              <a:gd name="connsiteX32" fmla="*/ 1952625 w 4143375"/>
              <a:gd name="connsiteY32" fmla="*/ 3076575 h 5305425"/>
              <a:gd name="connsiteX33" fmla="*/ 1819275 w 4143375"/>
              <a:gd name="connsiteY33" fmla="*/ 2962275 h 5305425"/>
              <a:gd name="connsiteX34" fmla="*/ 1724025 w 4143375"/>
              <a:gd name="connsiteY34" fmla="*/ 2933700 h 5305425"/>
              <a:gd name="connsiteX35" fmla="*/ 1676400 w 4143375"/>
              <a:gd name="connsiteY35" fmla="*/ 2809875 h 5305425"/>
              <a:gd name="connsiteX36" fmla="*/ 1657350 w 4143375"/>
              <a:gd name="connsiteY36" fmla="*/ 2647950 h 5305425"/>
              <a:gd name="connsiteX37" fmla="*/ 1657350 w 4143375"/>
              <a:gd name="connsiteY37" fmla="*/ 2486025 h 5305425"/>
              <a:gd name="connsiteX38" fmla="*/ 1628775 w 4143375"/>
              <a:gd name="connsiteY38" fmla="*/ 2400300 h 5305425"/>
              <a:gd name="connsiteX39" fmla="*/ 1590675 w 4143375"/>
              <a:gd name="connsiteY39" fmla="*/ 2333625 h 5305425"/>
              <a:gd name="connsiteX40" fmla="*/ 1590675 w 4143375"/>
              <a:gd name="connsiteY40" fmla="*/ 2200275 h 5305425"/>
              <a:gd name="connsiteX41" fmla="*/ 1571625 w 4143375"/>
              <a:gd name="connsiteY41" fmla="*/ 2028825 h 5305425"/>
              <a:gd name="connsiteX42" fmla="*/ 1457325 w 4143375"/>
              <a:gd name="connsiteY42" fmla="*/ 1724025 h 5305425"/>
              <a:gd name="connsiteX43" fmla="*/ 857251 w 4143375"/>
              <a:gd name="connsiteY43" fmla="*/ 1038226 h 5305425"/>
              <a:gd name="connsiteX44" fmla="*/ 438151 w 4143375"/>
              <a:gd name="connsiteY44" fmla="*/ 533401 h 5305425"/>
              <a:gd name="connsiteX45" fmla="*/ 209551 w 4143375"/>
              <a:gd name="connsiteY45" fmla="*/ 247651 h 5305425"/>
              <a:gd name="connsiteX46" fmla="*/ 0 w 4143375"/>
              <a:gd name="connsiteY46" fmla="*/ 0 h 5305425"/>
              <a:gd name="connsiteX0" fmla="*/ 6362700 w 6362700"/>
              <a:gd name="connsiteY0" fmla="*/ 4718767 h 5061667"/>
              <a:gd name="connsiteX1" fmla="*/ 6229350 w 6362700"/>
              <a:gd name="connsiteY1" fmla="*/ 4899742 h 5061667"/>
              <a:gd name="connsiteX2" fmla="*/ 6153150 w 6362700"/>
              <a:gd name="connsiteY2" fmla="*/ 4956892 h 5061667"/>
              <a:gd name="connsiteX3" fmla="*/ 5991225 w 6362700"/>
              <a:gd name="connsiteY3" fmla="*/ 5023567 h 5061667"/>
              <a:gd name="connsiteX4" fmla="*/ 5876925 w 6362700"/>
              <a:gd name="connsiteY4" fmla="*/ 5061667 h 5061667"/>
              <a:gd name="connsiteX5" fmla="*/ 5857875 w 6362700"/>
              <a:gd name="connsiteY5" fmla="*/ 4985467 h 5061667"/>
              <a:gd name="connsiteX6" fmla="*/ 5648325 w 6362700"/>
              <a:gd name="connsiteY6" fmla="*/ 5014042 h 5061667"/>
              <a:gd name="connsiteX7" fmla="*/ 5572125 w 6362700"/>
              <a:gd name="connsiteY7" fmla="*/ 4880692 h 5061667"/>
              <a:gd name="connsiteX8" fmla="*/ 5476875 w 6362700"/>
              <a:gd name="connsiteY8" fmla="*/ 4804492 h 5061667"/>
              <a:gd name="connsiteX9" fmla="*/ 5476875 w 6362700"/>
              <a:gd name="connsiteY9" fmla="*/ 4728292 h 5061667"/>
              <a:gd name="connsiteX10" fmla="*/ 5391150 w 6362700"/>
              <a:gd name="connsiteY10" fmla="*/ 4661617 h 5061667"/>
              <a:gd name="connsiteX11" fmla="*/ 5372100 w 6362700"/>
              <a:gd name="connsiteY11" fmla="*/ 4633042 h 5061667"/>
              <a:gd name="connsiteX12" fmla="*/ 5381625 w 6362700"/>
              <a:gd name="connsiteY12" fmla="*/ 4566367 h 5061667"/>
              <a:gd name="connsiteX13" fmla="*/ 5314950 w 6362700"/>
              <a:gd name="connsiteY13" fmla="*/ 4518742 h 5061667"/>
              <a:gd name="connsiteX14" fmla="*/ 5248275 w 6362700"/>
              <a:gd name="connsiteY14" fmla="*/ 4385392 h 5061667"/>
              <a:gd name="connsiteX15" fmla="*/ 5133975 w 6362700"/>
              <a:gd name="connsiteY15" fmla="*/ 4318717 h 5061667"/>
              <a:gd name="connsiteX16" fmla="*/ 4972050 w 6362700"/>
              <a:gd name="connsiteY16" fmla="*/ 4290142 h 5061667"/>
              <a:gd name="connsiteX17" fmla="*/ 4905375 w 6362700"/>
              <a:gd name="connsiteY17" fmla="*/ 4223467 h 5061667"/>
              <a:gd name="connsiteX18" fmla="*/ 4933950 w 6362700"/>
              <a:gd name="connsiteY18" fmla="*/ 4147267 h 5061667"/>
              <a:gd name="connsiteX19" fmla="*/ 4933950 w 6362700"/>
              <a:gd name="connsiteY19" fmla="*/ 4023442 h 5061667"/>
              <a:gd name="connsiteX20" fmla="*/ 4838700 w 6362700"/>
              <a:gd name="connsiteY20" fmla="*/ 3956767 h 5061667"/>
              <a:gd name="connsiteX21" fmla="*/ 4838700 w 6362700"/>
              <a:gd name="connsiteY21" fmla="*/ 3861517 h 5061667"/>
              <a:gd name="connsiteX22" fmla="*/ 4838700 w 6362700"/>
              <a:gd name="connsiteY22" fmla="*/ 3861517 h 5061667"/>
              <a:gd name="connsiteX23" fmla="*/ 4772025 w 6362700"/>
              <a:gd name="connsiteY23" fmla="*/ 3604342 h 5061667"/>
              <a:gd name="connsiteX24" fmla="*/ 4600575 w 6362700"/>
              <a:gd name="connsiteY24" fmla="*/ 3556717 h 5061667"/>
              <a:gd name="connsiteX25" fmla="*/ 4591050 w 6362700"/>
              <a:gd name="connsiteY25" fmla="*/ 3404317 h 5061667"/>
              <a:gd name="connsiteX26" fmla="*/ 4429125 w 6362700"/>
              <a:gd name="connsiteY26" fmla="*/ 3337642 h 5061667"/>
              <a:gd name="connsiteX27" fmla="*/ 4305300 w 6362700"/>
              <a:gd name="connsiteY27" fmla="*/ 3204292 h 5061667"/>
              <a:gd name="connsiteX28" fmla="*/ 4305300 w 6362700"/>
              <a:gd name="connsiteY28" fmla="*/ 3204292 h 5061667"/>
              <a:gd name="connsiteX29" fmla="*/ 4267200 w 6362700"/>
              <a:gd name="connsiteY29" fmla="*/ 2947117 h 5061667"/>
              <a:gd name="connsiteX30" fmla="*/ 4229100 w 6362700"/>
              <a:gd name="connsiteY30" fmla="*/ 2889967 h 5061667"/>
              <a:gd name="connsiteX31" fmla="*/ 4171950 w 6362700"/>
              <a:gd name="connsiteY31" fmla="*/ 2832817 h 5061667"/>
              <a:gd name="connsiteX32" fmla="*/ 4171950 w 6362700"/>
              <a:gd name="connsiteY32" fmla="*/ 2832817 h 5061667"/>
              <a:gd name="connsiteX33" fmla="*/ 4038600 w 6362700"/>
              <a:gd name="connsiteY33" fmla="*/ 2718517 h 5061667"/>
              <a:gd name="connsiteX34" fmla="*/ 3943350 w 6362700"/>
              <a:gd name="connsiteY34" fmla="*/ 2689942 h 5061667"/>
              <a:gd name="connsiteX35" fmla="*/ 3895725 w 6362700"/>
              <a:gd name="connsiteY35" fmla="*/ 2566117 h 5061667"/>
              <a:gd name="connsiteX36" fmla="*/ 3876675 w 6362700"/>
              <a:gd name="connsiteY36" fmla="*/ 2404192 h 5061667"/>
              <a:gd name="connsiteX37" fmla="*/ 3876675 w 6362700"/>
              <a:gd name="connsiteY37" fmla="*/ 2242267 h 5061667"/>
              <a:gd name="connsiteX38" fmla="*/ 3848100 w 6362700"/>
              <a:gd name="connsiteY38" fmla="*/ 2156542 h 5061667"/>
              <a:gd name="connsiteX39" fmla="*/ 3810000 w 6362700"/>
              <a:gd name="connsiteY39" fmla="*/ 2089867 h 5061667"/>
              <a:gd name="connsiteX40" fmla="*/ 3810000 w 6362700"/>
              <a:gd name="connsiteY40" fmla="*/ 1956517 h 5061667"/>
              <a:gd name="connsiteX41" fmla="*/ 3790950 w 6362700"/>
              <a:gd name="connsiteY41" fmla="*/ 1785067 h 5061667"/>
              <a:gd name="connsiteX42" fmla="*/ 3676650 w 6362700"/>
              <a:gd name="connsiteY42" fmla="*/ 1480267 h 5061667"/>
              <a:gd name="connsiteX43" fmla="*/ 3076576 w 6362700"/>
              <a:gd name="connsiteY43" fmla="*/ 794468 h 5061667"/>
              <a:gd name="connsiteX44" fmla="*/ 2657476 w 6362700"/>
              <a:gd name="connsiteY44" fmla="*/ 289643 h 5061667"/>
              <a:gd name="connsiteX45" fmla="*/ 2428876 w 6362700"/>
              <a:gd name="connsiteY45" fmla="*/ 3893 h 5061667"/>
              <a:gd name="connsiteX46" fmla="*/ 0 w 6362700"/>
              <a:gd name="connsiteY46" fmla="*/ 1337392 h 5061667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304926 w 6362700"/>
              <a:gd name="connsiteY46" fmla="*/ 618354 h 5066528"/>
              <a:gd name="connsiteX47" fmla="*/ 0 w 6362700"/>
              <a:gd name="connsiteY47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0 w 6362700"/>
              <a:gd name="connsiteY47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1543051 w 6362700"/>
              <a:gd name="connsiteY47" fmla="*/ 570729 h 5066528"/>
              <a:gd name="connsiteX48" fmla="*/ 0 w 6362700"/>
              <a:gd name="connsiteY48" fmla="*/ 1342253 h 5066528"/>
              <a:gd name="connsiteX0" fmla="*/ 6362700 w 6362700"/>
              <a:gd name="connsiteY0" fmla="*/ 4723628 h 5066528"/>
              <a:gd name="connsiteX1" fmla="*/ 6229350 w 6362700"/>
              <a:gd name="connsiteY1" fmla="*/ 4904603 h 5066528"/>
              <a:gd name="connsiteX2" fmla="*/ 6153150 w 6362700"/>
              <a:gd name="connsiteY2" fmla="*/ 4961753 h 5066528"/>
              <a:gd name="connsiteX3" fmla="*/ 5991225 w 6362700"/>
              <a:gd name="connsiteY3" fmla="*/ 5028428 h 5066528"/>
              <a:gd name="connsiteX4" fmla="*/ 5876925 w 6362700"/>
              <a:gd name="connsiteY4" fmla="*/ 5066528 h 5066528"/>
              <a:gd name="connsiteX5" fmla="*/ 5857875 w 6362700"/>
              <a:gd name="connsiteY5" fmla="*/ 4990328 h 5066528"/>
              <a:gd name="connsiteX6" fmla="*/ 5648325 w 6362700"/>
              <a:gd name="connsiteY6" fmla="*/ 5018903 h 5066528"/>
              <a:gd name="connsiteX7" fmla="*/ 5572125 w 6362700"/>
              <a:gd name="connsiteY7" fmla="*/ 4885553 h 5066528"/>
              <a:gd name="connsiteX8" fmla="*/ 5476875 w 6362700"/>
              <a:gd name="connsiteY8" fmla="*/ 4809353 h 5066528"/>
              <a:gd name="connsiteX9" fmla="*/ 5476875 w 6362700"/>
              <a:gd name="connsiteY9" fmla="*/ 4733153 h 5066528"/>
              <a:gd name="connsiteX10" fmla="*/ 5391150 w 6362700"/>
              <a:gd name="connsiteY10" fmla="*/ 4666478 h 5066528"/>
              <a:gd name="connsiteX11" fmla="*/ 5372100 w 6362700"/>
              <a:gd name="connsiteY11" fmla="*/ 4637903 h 5066528"/>
              <a:gd name="connsiteX12" fmla="*/ 5381625 w 6362700"/>
              <a:gd name="connsiteY12" fmla="*/ 4571228 h 5066528"/>
              <a:gd name="connsiteX13" fmla="*/ 5314950 w 6362700"/>
              <a:gd name="connsiteY13" fmla="*/ 4523603 h 5066528"/>
              <a:gd name="connsiteX14" fmla="*/ 5248275 w 6362700"/>
              <a:gd name="connsiteY14" fmla="*/ 4390253 h 5066528"/>
              <a:gd name="connsiteX15" fmla="*/ 5133975 w 6362700"/>
              <a:gd name="connsiteY15" fmla="*/ 4323578 h 5066528"/>
              <a:gd name="connsiteX16" fmla="*/ 4972050 w 6362700"/>
              <a:gd name="connsiteY16" fmla="*/ 4295003 h 5066528"/>
              <a:gd name="connsiteX17" fmla="*/ 4905375 w 6362700"/>
              <a:gd name="connsiteY17" fmla="*/ 4228328 h 5066528"/>
              <a:gd name="connsiteX18" fmla="*/ 4933950 w 6362700"/>
              <a:gd name="connsiteY18" fmla="*/ 4152128 h 5066528"/>
              <a:gd name="connsiteX19" fmla="*/ 4933950 w 6362700"/>
              <a:gd name="connsiteY19" fmla="*/ 4028303 h 5066528"/>
              <a:gd name="connsiteX20" fmla="*/ 4838700 w 6362700"/>
              <a:gd name="connsiteY20" fmla="*/ 3961628 h 5066528"/>
              <a:gd name="connsiteX21" fmla="*/ 4838700 w 6362700"/>
              <a:gd name="connsiteY21" fmla="*/ 3866378 h 5066528"/>
              <a:gd name="connsiteX22" fmla="*/ 4838700 w 6362700"/>
              <a:gd name="connsiteY22" fmla="*/ 3866378 h 5066528"/>
              <a:gd name="connsiteX23" fmla="*/ 4772025 w 6362700"/>
              <a:gd name="connsiteY23" fmla="*/ 3609203 h 5066528"/>
              <a:gd name="connsiteX24" fmla="*/ 4600575 w 6362700"/>
              <a:gd name="connsiteY24" fmla="*/ 3561578 h 5066528"/>
              <a:gd name="connsiteX25" fmla="*/ 4591050 w 6362700"/>
              <a:gd name="connsiteY25" fmla="*/ 3409178 h 5066528"/>
              <a:gd name="connsiteX26" fmla="*/ 4429125 w 6362700"/>
              <a:gd name="connsiteY26" fmla="*/ 3342503 h 5066528"/>
              <a:gd name="connsiteX27" fmla="*/ 4305300 w 6362700"/>
              <a:gd name="connsiteY27" fmla="*/ 3209153 h 5066528"/>
              <a:gd name="connsiteX28" fmla="*/ 4305300 w 6362700"/>
              <a:gd name="connsiteY28" fmla="*/ 3209153 h 5066528"/>
              <a:gd name="connsiteX29" fmla="*/ 4267200 w 6362700"/>
              <a:gd name="connsiteY29" fmla="*/ 2951978 h 5066528"/>
              <a:gd name="connsiteX30" fmla="*/ 4229100 w 6362700"/>
              <a:gd name="connsiteY30" fmla="*/ 2894828 h 5066528"/>
              <a:gd name="connsiteX31" fmla="*/ 4171950 w 6362700"/>
              <a:gd name="connsiteY31" fmla="*/ 2837678 h 5066528"/>
              <a:gd name="connsiteX32" fmla="*/ 4171950 w 6362700"/>
              <a:gd name="connsiteY32" fmla="*/ 2837678 h 5066528"/>
              <a:gd name="connsiteX33" fmla="*/ 4038600 w 6362700"/>
              <a:gd name="connsiteY33" fmla="*/ 2723378 h 5066528"/>
              <a:gd name="connsiteX34" fmla="*/ 3943350 w 6362700"/>
              <a:gd name="connsiteY34" fmla="*/ 2694803 h 5066528"/>
              <a:gd name="connsiteX35" fmla="*/ 3895725 w 6362700"/>
              <a:gd name="connsiteY35" fmla="*/ 2570978 h 5066528"/>
              <a:gd name="connsiteX36" fmla="*/ 3876675 w 6362700"/>
              <a:gd name="connsiteY36" fmla="*/ 2409053 h 5066528"/>
              <a:gd name="connsiteX37" fmla="*/ 3876675 w 6362700"/>
              <a:gd name="connsiteY37" fmla="*/ 2247128 h 5066528"/>
              <a:gd name="connsiteX38" fmla="*/ 3848100 w 6362700"/>
              <a:gd name="connsiteY38" fmla="*/ 2161403 h 5066528"/>
              <a:gd name="connsiteX39" fmla="*/ 3810000 w 6362700"/>
              <a:gd name="connsiteY39" fmla="*/ 2094728 h 5066528"/>
              <a:gd name="connsiteX40" fmla="*/ 3810000 w 6362700"/>
              <a:gd name="connsiteY40" fmla="*/ 1961378 h 5066528"/>
              <a:gd name="connsiteX41" fmla="*/ 3790950 w 6362700"/>
              <a:gd name="connsiteY41" fmla="*/ 1789928 h 5066528"/>
              <a:gd name="connsiteX42" fmla="*/ 3676650 w 6362700"/>
              <a:gd name="connsiteY42" fmla="*/ 1485128 h 5066528"/>
              <a:gd name="connsiteX43" fmla="*/ 3076576 w 6362700"/>
              <a:gd name="connsiteY43" fmla="*/ 799329 h 5066528"/>
              <a:gd name="connsiteX44" fmla="*/ 2657476 w 6362700"/>
              <a:gd name="connsiteY44" fmla="*/ 294504 h 5066528"/>
              <a:gd name="connsiteX45" fmla="*/ 2428876 w 6362700"/>
              <a:gd name="connsiteY45" fmla="*/ 8754 h 5066528"/>
              <a:gd name="connsiteX46" fmla="*/ 1933576 w 6362700"/>
              <a:gd name="connsiteY46" fmla="*/ 399279 h 5066528"/>
              <a:gd name="connsiteX47" fmla="*/ 1485901 w 6362700"/>
              <a:gd name="connsiteY47" fmla="*/ 465954 h 5066528"/>
              <a:gd name="connsiteX48" fmla="*/ 0 w 6362700"/>
              <a:gd name="connsiteY48" fmla="*/ 1342253 h 5066528"/>
              <a:gd name="connsiteX0" fmla="*/ 6368719 w 6368719"/>
              <a:gd name="connsiteY0" fmla="*/ 4723628 h 5066528"/>
              <a:gd name="connsiteX1" fmla="*/ 6235369 w 6368719"/>
              <a:gd name="connsiteY1" fmla="*/ 4904603 h 5066528"/>
              <a:gd name="connsiteX2" fmla="*/ 6159169 w 6368719"/>
              <a:gd name="connsiteY2" fmla="*/ 4961753 h 5066528"/>
              <a:gd name="connsiteX3" fmla="*/ 5997244 w 6368719"/>
              <a:gd name="connsiteY3" fmla="*/ 5028428 h 5066528"/>
              <a:gd name="connsiteX4" fmla="*/ 5882944 w 6368719"/>
              <a:gd name="connsiteY4" fmla="*/ 5066528 h 5066528"/>
              <a:gd name="connsiteX5" fmla="*/ 5863894 w 6368719"/>
              <a:gd name="connsiteY5" fmla="*/ 4990328 h 5066528"/>
              <a:gd name="connsiteX6" fmla="*/ 5654344 w 6368719"/>
              <a:gd name="connsiteY6" fmla="*/ 5018903 h 5066528"/>
              <a:gd name="connsiteX7" fmla="*/ 5578144 w 6368719"/>
              <a:gd name="connsiteY7" fmla="*/ 4885553 h 5066528"/>
              <a:gd name="connsiteX8" fmla="*/ 5482894 w 6368719"/>
              <a:gd name="connsiteY8" fmla="*/ 4809353 h 5066528"/>
              <a:gd name="connsiteX9" fmla="*/ 5482894 w 6368719"/>
              <a:gd name="connsiteY9" fmla="*/ 4733153 h 5066528"/>
              <a:gd name="connsiteX10" fmla="*/ 5397169 w 6368719"/>
              <a:gd name="connsiteY10" fmla="*/ 4666478 h 5066528"/>
              <a:gd name="connsiteX11" fmla="*/ 5378119 w 6368719"/>
              <a:gd name="connsiteY11" fmla="*/ 4637903 h 5066528"/>
              <a:gd name="connsiteX12" fmla="*/ 5387644 w 6368719"/>
              <a:gd name="connsiteY12" fmla="*/ 4571228 h 5066528"/>
              <a:gd name="connsiteX13" fmla="*/ 5320969 w 6368719"/>
              <a:gd name="connsiteY13" fmla="*/ 4523603 h 5066528"/>
              <a:gd name="connsiteX14" fmla="*/ 5254294 w 6368719"/>
              <a:gd name="connsiteY14" fmla="*/ 4390253 h 5066528"/>
              <a:gd name="connsiteX15" fmla="*/ 5139994 w 6368719"/>
              <a:gd name="connsiteY15" fmla="*/ 4323578 h 5066528"/>
              <a:gd name="connsiteX16" fmla="*/ 4978069 w 6368719"/>
              <a:gd name="connsiteY16" fmla="*/ 4295003 h 5066528"/>
              <a:gd name="connsiteX17" fmla="*/ 4911394 w 6368719"/>
              <a:gd name="connsiteY17" fmla="*/ 4228328 h 5066528"/>
              <a:gd name="connsiteX18" fmla="*/ 4939969 w 6368719"/>
              <a:gd name="connsiteY18" fmla="*/ 4152128 h 5066528"/>
              <a:gd name="connsiteX19" fmla="*/ 4939969 w 6368719"/>
              <a:gd name="connsiteY19" fmla="*/ 4028303 h 5066528"/>
              <a:gd name="connsiteX20" fmla="*/ 4844719 w 6368719"/>
              <a:gd name="connsiteY20" fmla="*/ 3961628 h 5066528"/>
              <a:gd name="connsiteX21" fmla="*/ 4844719 w 6368719"/>
              <a:gd name="connsiteY21" fmla="*/ 3866378 h 5066528"/>
              <a:gd name="connsiteX22" fmla="*/ 4844719 w 6368719"/>
              <a:gd name="connsiteY22" fmla="*/ 3866378 h 5066528"/>
              <a:gd name="connsiteX23" fmla="*/ 4778044 w 6368719"/>
              <a:gd name="connsiteY23" fmla="*/ 3609203 h 5066528"/>
              <a:gd name="connsiteX24" fmla="*/ 4606594 w 6368719"/>
              <a:gd name="connsiteY24" fmla="*/ 3561578 h 5066528"/>
              <a:gd name="connsiteX25" fmla="*/ 4597069 w 6368719"/>
              <a:gd name="connsiteY25" fmla="*/ 3409178 h 5066528"/>
              <a:gd name="connsiteX26" fmla="*/ 4435144 w 6368719"/>
              <a:gd name="connsiteY26" fmla="*/ 3342503 h 5066528"/>
              <a:gd name="connsiteX27" fmla="*/ 4311319 w 6368719"/>
              <a:gd name="connsiteY27" fmla="*/ 3209153 h 5066528"/>
              <a:gd name="connsiteX28" fmla="*/ 4311319 w 6368719"/>
              <a:gd name="connsiteY28" fmla="*/ 3209153 h 5066528"/>
              <a:gd name="connsiteX29" fmla="*/ 4273219 w 6368719"/>
              <a:gd name="connsiteY29" fmla="*/ 2951978 h 5066528"/>
              <a:gd name="connsiteX30" fmla="*/ 4235119 w 6368719"/>
              <a:gd name="connsiteY30" fmla="*/ 2894828 h 5066528"/>
              <a:gd name="connsiteX31" fmla="*/ 4177969 w 6368719"/>
              <a:gd name="connsiteY31" fmla="*/ 2837678 h 5066528"/>
              <a:gd name="connsiteX32" fmla="*/ 4177969 w 6368719"/>
              <a:gd name="connsiteY32" fmla="*/ 2837678 h 5066528"/>
              <a:gd name="connsiteX33" fmla="*/ 4044619 w 6368719"/>
              <a:gd name="connsiteY33" fmla="*/ 2723378 h 5066528"/>
              <a:gd name="connsiteX34" fmla="*/ 3949369 w 6368719"/>
              <a:gd name="connsiteY34" fmla="*/ 2694803 h 5066528"/>
              <a:gd name="connsiteX35" fmla="*/ 3901744 w 6368719"/>
              <a:gd name="connsiteY35" fmla="*/ 2570978 h 5066528"/>
              <a:gd name="connsiteX36" fmla="*/ 3882694 w 6368719"/>
              <a:gd name="connsiteY36" fmla="*/ 2409053 h 5066528"/>
              <a:gd name="connsiteX37" fmla="*/ 3882694 w 6368719"/>
              <a:gd name="connsiteY37" fmla="*/ 2247128 h 5066528"/>
              <a:gd name="connsiteX38" fmla="*/ 3854119 w 6368719"/>
              <a:gd name="connsiteY38" fmla="*/ 2161403 h 5066528"/>
              <a:gd name="connsiteX39" fmla="*/ 3816019 w 6368719"/>
              <a:gd name="connsiteY39" fmla="*/ 2094728 h 5066528"/>
              <a:gd name="connsiteX40" fmla="*/ 3816019 w 6368719"/>
              <a:gd name="connsiteY40" fmla="*/ 1961378 h 5066528"/>
              <a:gd name="connsiteX41" fmla="*/ 3796969 w 6368719"/>
              <a:gd name="connsiteY41" fmla="*/ 1789928 h 5066528"/>
              <a:gd name="connsiteX42" fmla="*/ 3682669 w 6368719"/>
              <a:gd name="connsiteY42" fmla="*/ 1485128 h 5066528"/>
              <a:gd name="connsiteX43" fmla="*/ 3082595 w 6368719"/>
              <a:gd name="connsiteY43" fmla="*/ 799329 h 5066528"/>
              <a:gd name="connsiteX44" fmla="*/ 2663495 w 6368719"/>
              <a:gd name="connsiteY44" fmla="*/ 294504 h 5066528"/>
              <a:gd name="connsiteX45" fmla="*/ 2434895 w 6368719"/>
              <a:gd name="connsiteY45" fmla="*/ 8754 h 5066528"/>
              <a:gd name="connsiteX46" fmla="*/ 1939595 w 6368719"/>
              <a:gd name="connsiteY46" fmla="*/ 399279 h 5066528"/>
              <a:gd name="connsiteX47" fmla="*/ 1491920 w 6368719"/>
              <a:gd name="connsiteY47" fmla="*/ 465954 h 5066528"/>
              <a:gd name="connsiteX48" fmla="*/ 6019 w 6368719"/>
              <a:gd name="connsiteY48" fmla="*/ 1342253 h 5066528"/>
              <a:gd name="connsiteX49" fmla="*/ 977570 w 6368719"/>
              <a:gd name="connsiteY49" fmla="*/ 761229 h 5066528"/>
              <a:gd name="connsiteX0" fmla="*/ 6368005 w 6368005"/>
              <a:gd name="connsiteY0" fmla="*/ 4723628 h 5066528"/>
              <a:gd name="connsiteX1" fmla="*/ 6234655 w 6368005"/>
              <a:gd name="connsiteY1" fmla="*/ 4904603 h 5066528"/>
              <a:gd name="connsiteX2" fmla="*/ 6158455 w 6368005"/>
              <a:gd name="connsiteY2" fmla="*/ 4961753 h 5066528"/>
              <a:gd name="connsiteX3" fmla="*/ 5996530 w 6368005"/>
              <a:gd name="connsiteY3" fmla="*/ 5028428 h 5066528"/>
              <a:gd name="connsiteX4" fmla="*/ 5882230 w 6368005"/>
              <a:gd name="connsiteY4" fmla="*/ 5066528 h 5066528"/>
              <a:gd name="connsiteX5" fmla="*/ 5863180 w 6368005"/>
              <a:gd name="connsiteY5" fmla="*/ 4990328 h 5066528"/>
              <a:gd name="connsiteX6" fmla="*/ 5653630 w 6368005"/>
              <a:gd name="connsiteY6" fmla="*/ 5018903 h 5066528"/>
              <a:gd name="connsiteX7" fmla="*/ 5577430 w 6368005"/>
              <a:gd name="connsiteY7" fmla="*/ 4885553 h 5066528"/>
              <a:gd name="connsiteX8" fmla="*/ 5482180 w 6368005"/>
              <a:gd name="connsiteY8" fmla="*/ 4809353 h 5066528"/>
              <a:gd name="connsiteX9" fmla="*/ 5482180 w 6368005"/>
              <a:gd name="connsiteY9" fmla="*/ 4733153 h 5066528"/>
              <a:gd name="connsiteX10" fmla="*/ 5396455 w 6368005"/>
              <a:gd name="connsiteY10" fmla="*/ 4666478 h 5066528"/>
              <a:gd name="connsiteX11" fmla="*/ 5377405 w 6368005"/>
              <a:gd name="connsiteY11" fmla="*/ 4637903 h 5066528"/>
              <a:gd name="connsiteX12" fmla="*/ 5386930 w 6368005"/>
              <a:gd name="connsiteY12" fmla="*/ 4571228 h 5066528"/>
              <a:gd name="connsiteX13" fmla="*/ 5320255 w 6368005"/>
              <a:gd name="connsiteY13" fmla="*/ 4523603 h 5066528"/>
              <a:gd name="connsiteX14" fmla="*/ 5253580 w 6368005"/>
              <a:gd name="connsiteY14" fmla="*/ 4390253 h 5066528"/>
              <a:gd name="connsiteX15" fmla="*/ 5139280 w 6368005"/>
              <a:gd name="connsiteY15" fmla="*/ 4323578 h 5066528"/>
              <a:gd name="connsiteX16" fmla="*/ 4977355 w 6368005"/>
              <a:gd name="connsiteY16" fmla="*/ 4295003 h 5066528"/>
              <a:gd name="connsiteX17" fmla="*/ 4910680 w 6368005"/>
              <a:gd name="connsiteY17" fmla="*/ 4228328 h 5066528"/>
              <a:gd name="connsiteX18" fmla="*/ 4939255 w 6368005"/>
              <a:gd name="connsiteY18" fmla="*/ 4152128 h 5066528"/>
              <a:gd name="connsiteX19" fmla="*/ 4939255 w 6368005"/>
              <a:gd name="connsiteY19" fmla="*/ 4028303 h 5066528"/>
              <a:gd name="connsiteX20" fmla="*/ 4844005 w 6368005"/>
              <a:gd name="connsiteY20" fmla="*/ 3961628 h 5066528"/>
              <a:gd name="connsiteX21" fmla="*/ 4844005 w 6368005"/>
              <a:gd name="connsiteY21" fmla="*/ 3866378 h 5066528"/>
              <a:gd name="connsiteX22" fmla="*/ 4844005 w 6368005"/>
              <a:gd name="connsiteY22" fmla="*/ 3866378 h 5066528"/>
              <a:gd name="connsiteX23" fmla="*/ 4777330 w 6368005"/>
              <a:gd name="connsiteY23" fmla="*/ 3609203 h 5066528"/>
              <a:gd name="connsiteX24" fmla="*/ 4605880 w 6368005"/>
              <a:gd name="connsiteY24" fmla="*/ 3561578 h 5066528"/>
              <a:gd name="connsiteX25" fmla="*/ 4596355 w 6368005"/>
              <a:gd name="connsiteY25" fmla="*/ 3409178 h 5066528"/>
              <a:gd name="connsiteX26" fmla="*/ 4434430 w 6368005"/>
              <a:gd name="connsiteY26" fmla="*/ 3342503 h 5066528"/>
              <a:gd name="connsiteX27" fmla="*/ 4310605 w 6368005"/>
              <a:gd name="connsiteY27" fmla="*/ 3209153 h 5066528"/>
              <a:gd name="connsiteX28" fmla="*/ 4310605 w 6368005"/>
              <a:gd name="connsiteY28" fmla="*/ 3209153 h 5066528"/>
              <a:gd name="connsiteX29" fmla="*/ 4272505 w 6368005"/>
              <a:gd name="connsiteY29" fmla="*/ 2951978 h 5066528"/>
              <a:gd name="connsiteX30" fmla="*/ 4234405 w 6368005"/>
              <a:gd name="connsiteY30" fmla="*/ 2894828 h 5066528"/>
              <a:gd name="connsiteX31" fmla="*/ 4177255 w 6368005"/>
              <a:gd name="connsiteY31" fmla="*/ 2837678 h 5066528"/>
              <a:gd name="connsiteX32" fmla="*/ 4177255 w 6368005"/>
              <a:gd name="connsiteY32" fmla="*/ 2837678 h 5066528"/>
              <a:gd name="connsiteX33" fmla="*/ 4043905 w 6368005"/>
              <a:gd name="connsiteY33" fmla="*/ 2723378 h 5066528"/>
              <a:gd name="connsiteX34" fmla="*/ 3948655 w 6368005"/>
              <a:gd name="connsiteY34" fmla="*/ 2694803 h 5066528"/>
              <a:gd name="connsiteX35" fmla="*/ 3901030 w 6368005"/>
              <a:gd name="connsiteY35" fmla="*/ 2570978 h 5066528"/>
              <a:gd name="connsiteX36" fmla="*/ 3881980 w 6368005"/>
              <a:gd name="connsiteY36" fmla="*/ 2409053 h 5066528"/>
              <a:gd name="connsiteX37" fmla="*/ 3881980 w 6368005"/>
              <a:gd name="connsiteY37" fmla="*/ 2247128 h 5066528"/>
              <a:gd name="connsiteX38" fmla="*/ 3853405 w 6368005"/>
              <a:gd name="connsiteY38" fmla="*/ 2161403 h 5066528"/>
              <a:gd name="connsiteX39" fmla="*/ 3815305 w 6368005"/>
              <a:gd name="connsiteY39" fmla="*/ 2094728 h 5066528"/>
              <a:gd name="connsiteX40" fmla="*/ 3815305 w 6368005"/>
              <a:gd name="connsiteY40" fmla="*/ 1961378 h 5066528"/>
              <a:gd name="connsiteX41" fmla="*/ 3796255 w 6368005"/>
              <a:gd name="connsiteY41" fmla="*/ 1789928 h 5066528"/>
              <a:gd name="connsiteX42" fmla="*/ 3681955 w 6368005"/>
              <a:gd name="connsiteY42" fmla="*/ 1485128 h 5066528"/>
              <a:gd name="connsiteX43" fmla="*/ 3081881 w 6368005"/>
              <a:gd name="connsiteY43" fmla="*/ 799329 h 5066528"/>
              <a:gd name="connsiteX44" fmla="*/ 2662781 w 6368005"/>
              <a:gd name="connsiteY44" fmla="*/ 294504 h 5066528"/>
              <a:gd name="connsiteX45" fmla="*/ 2434181 w 6368005"/>
              <a:gd name="connsiteY45" fmla="*/ 8754 h 5066528"/>
              <a:gd name="connsiteX46" fmla="*/ 1938881 w 6368005"/>
              <a:gd name="connsiteY46" fmla="*/ 399279 h 5066528"/>
              <a:gd name="connsiteX47" fmla="*/ 1491206 w 6368005"/>
              <a:gd name="connsiteY47" fmla="*/ 465954 h 5066528"/>
              <a:gd name="connsiteX48" fmla="*/ 5305 w 6368005"/>
              <a:gd name="connsiteY48" fmla="*/ 1342253 h 5066528"/>
              <a:gd name="connsiteX49" fmla="*/ 1100681 w 6368005"/>
              <a:gd name="connsiteY49" fmla="*/ 351654 h 5066528"/>
              <a:gd name="connsiteX0" fmla="*/ 6384821 w 6384821"/>
              <a:gd name="connsiteY0" fmla="*/ 4723628 h 5066528"/>
              <a:gd name="connsiteX1" fmla="*/ 6251471 w 6384821"/>
              <a:gd name="connsiteY1" fmla="*/ 4904603 h 5066528"/>
              <a:gd name="connsiteX2" fmla="*/ 6175271 w 6384821"/>
              <a:gd name="connsiteY2" fmla="*/ 4961753 h 5066528"/>
              <a:gd name="connsiteX3" fmla="*/ 6013346 w 6384821"/>
              <a:gd name="connsiteY3" fmla="*/ 5028428 h 5066528"/>
              <a:gd name="connsiteX4" fmla="*/ 5899046 w 6384821"/>
              <a:gd name="connsiteY4" fmla="*/ 5066528 h 5066528"/>
              <a:gd name="connsiteX5" fmla="*/ 5879996 w 6384821"/>
              <a:gd name="connsiteY5" fmla="*/ 4990328 h 5066528"/>
              <a:gd name="connsiteX6" fmla="*/ 5670446 w 6384821"/>
              <a:gd name="connsiteY6" fmla="*/ 5018903 h 5066528"/>
              <a:gd name="connsiteX7" fmla="*/ 5594246 w 6384821"/>
              <a:gd name="connsiteY7" fmla="*/ 4885553 h 5066528"/>
              <a:gd name="connsiteX8" fmla="*/ 5498996 w 6384821"/>
              <a:gd name="connsiteY8" fmla="*/ 4809353 h 5066528"/>
              <a:gd name="connsiteX9" fmla="*/ 5498996 w 6384821"/>
              <a:gd name="connsiteY9" fmla="*/ 4733153 h 5066528"/>
              <a:gd name="connsiteX10" fmla="*/ 5413271 w 6384821"/>
              <a:gd name="connsiteY10" fmla="*/ 4666478 h 5066528"/>
              <a:gd name="connsiteX11" fmla="*/ 5394221 w 6384821"/>
              <a:gd name="connsiteY11" fmla="*/ 4637903 h 5066528"/>
              <a:gd name="connsiteX12" fmla="*/ 5403746 w 6384821"/>
              <a:gd name="connsiteY12" fmla="*/ 4571228 h 5066528"/>
              <a:gd name="connsiteX13" fmla="*/ 5337071 w 6384821"/>
              <a:gd name="connsiteY13" fmla="*/ 4523603 h 5066528"/>
              <a:gd name="connsiteX14" fmla="*/ 5270396 w 6384821"/>
              <a:gd name="connsiteY14" fmla="*/ 4390253 h 5066528"/>
              <a:gd name="connsiteX15" fmla="*/ 5156096 w 6384821"/>
              <a:gd name="connsiteY15" fmla="*/ 4323578 h 5066528"/>
              <a:gd name="connsiteX16" fmla="*/ 4994171 w 6384821"/>
              <a:gd name="connsiteY16" fmla="*/ 4295003 h 5066528"/>
              <a:gd name="connsiteX17" fmla="*/ 4927496 w 6384821"/>
              <a:gd name="connsiteY17" fmla="*/ 4228328 h 5066528"/>
              <a:gd name="connsiteX18" fmla="*/ 4956071 w 6384821"/>
              <a:gd name="connsiteY18" fmla="*/ 4152128 h 5066528"/>
              <a:gd name="connsiteX19" fmla="*/ 4956071 w 6384821"/>
              <a:gd name="connsiteY19" fmla="*/ 4028303 h 5066528"/>
              <a:gd name="connsiteX20" fmla="*/ 4860821 w 6384821"/>
              <a:gd name="connsiteY20" fmla="*/ 3961628 h 5066528"/>
              <a:gd name="connsiteX21" fmla="*/ 4860821 w 6384821"/>
              <a:gd name="connsiteY21" fmla="*/ 3866378 h 5066528"/>
              <a:gd name="connsiteX22" fmla="*/ 4860821 w 6384821"/>
              <a:gd name="connsiteY22" fmla="*/ 3866378 h 5066528"/>
              <a:gd name="connsiteX23" fmla="*/ 4794146 w 6384821"/>
              <a:gd name="connsiteY23" fmla="*/ 3609203 h 5066528"/>
              <a:gd name="connsiteX24" fmla="*/ 4622696 w 6384821"/>
              <a:gd name="connsiteY24" fmla="*/ 3561578 h 5066528"/>
              <a:gd name="connsiteX25" fmla="*/ 4613171 w 6384821"/>
              <a:gd name="connsiteY25" fmla="*/ 3409178 h 5066528"/>
              <a:gd name="connsiteX26" fmla="*/ 4451246 w 6384821"/>
              <a:gd name="connsiteY26" fmla="*/ 3342503 h 5066528"/>
              <a:gd name="connsiteX27" fmla="*/ 4327421 w 6384821"/>
              <a:gd name="connsiteY27" fmla="*/ 3209153 h 5066528"/>
              <a:gd name="connsiteX28" fmla="*/ 4327421 w 6384821"/>
              <a:gd name="connsiteY28" fmla="*/ 3209153 h 5066528"/>
              <a:gd name="connsiteX29" fmla="*/ 4289321 w 6384821"/>
              <a:gd name="connsiteY29" fmla="*/ 2951978 h 5066528"/>
              <a:gd name="connsiteX30" fmla="*/ 4251221 w 6384821"/>
              <a:gd name="connsiteY30" fmla="*/ 2894828 h 5066528"/>
              <a:gd name="connsiteX31" fmla="*/ 4194071 w 6384821"/>
              <a:gd name="connsiteY31" fmla="*/ 2837678 h 5066528"/>
              <a:gd name="connsiteX32" fmla="*/ 4194071 w 6384821"/>
              <a:gd name="connsiteY32" fmla="*/ 2837678 h 5066528"/>
              <a:gd name="connsiteX33" fmla="*/ 4060721 w 6384821"/>
              <a:gd name="connsiteY33" fmla="*/ 2723378 h 5066528"/>
              <a:gd name="connsiteX34" fmla="*/ 3965471 w 6384821"/>
              <a:gd name="connsiteY34" fmla="*/ 2694803 h 5066528"/>
              <a:gd name="connsiteX35" fmla="*/ 3917846 w 6384821"/>
              <a:gd name="connsiteY35" fmla="*/ 2570978 h 5066528"/>
              <a:gd name="connsiteX36" fmla="*/ 3898796 w 6384821"/>
              <a:gd name="connsiteY36" fmla="*/ 2409053 h 5066528"/>
              <a:gd name="connsiteX37" fmla="*/ 3898796 w 6384821"/>
              <a:gd name="connsiteY37" fmla="*/ 2247128 h 5066528"/>
              <a:gd name="connsiteX38" fmla="*/ 3870221 w 6384821"/>
              <a:gd name="connsiteY38" fmla="*/ 2161403 h 5066528"/>
              <a:gd name="connsiteX39" fmla="*/ 3832121 w 6384821"/>
              <a:gd name="connsiteY39" fmla="*/ 2094728 h 5066528"/>
              <a:gd name="connsiteX40" fmla="*/ 3832121 w 6384821"/>
              <a:gd name="connsiteY40" fmla="*/ 1961378 h 5066528"/>
              <a:gd name="connsiteX41" fmla="*/ 3813071 w 6384821"/>
              <a:gd name="connsiteY41" fmla="*/ 1789928 h 5066528"/>
              <a:gd name="connsiteX42" fmla="*/ 3698771 w 6384821"/>
              <a:gd name="connsiteY42" fmla="*/ 1485128 h 5066528"/>
              <a:gd name="connsiteX43" fmla="*/ 3098697 w 6384821"/>
              <a:gd name="connsiteY43" fmla="*/ 799329 h 5066528"/>
              <a:gd name="connsiteX44" fmla="*/ 2679597 w 6384821"/>
              <a:gd name="connsiteY44" fmla="*/ 294504 h 5066528"/>
              <a:gd name="connsiteX45" fmla="*/ 2450997 w 6384821"/>
              <a:gd name="connsiteY45" fmla="*/ 8754 h 5066528"/>
              <a:gd name="connsiteX46" fmla="*/ 1955697 w 6384821"/>
              <a:gd name="connsiteY46" fmla="*/ 399279 h 5066528"/>
              <a:gd name="connsiteX47" fmla="*/ 1508022 w 6384821"/>
              <a:gd name="connsiteY47" fmla="*/ 465954 h 5066528"/>
              <a:gd name="connsiteX48" fmla="*/ 22121 w 6384821"/>
              <a:gd name="connsiteY48" fmla="*/ 1342253 h 5066528"/>
              <a:gd name="connsiteX49" fmla="*/ 650773 w 6384821"/>
              <a:gd name="connsiteY49" fmla="*/ 713604 h 5066528"/>
              <a:gd name="connsiteX50" fmla="*/ 1117497 w 6384821"/>
              <a:gd name="connsiteY50" fmla="*/ 351654 h 5066528"/>
              <a:gd name="connsiteX0" fmla="*/ 6383681 w 6383681"/>
              <a:gd name="connsiteY0" fmla="*/ 4723628 h 5066528"/>
              <a:gd name="connsiteX1" fmla="*/ 6250331 w 6383681"/>
              <a:gd name="connsiteY1" fmla="*/ 4904603 h 5066528"/>
              <a:gd name="connsiteX2" fmla="*/ 6174131 w 6383681"/>
              <a:gd name="connsiteY2" fmla="*/ 4961753 h 5066528"/>
              <a:gd name="connsiteX3" fmla="*/ 6012206 w 6383681"/>
              <a:gd name="connsiteY3" fmla="*/ 5028428 h 5066528"/>
              <a:gd name="connsiteX4" fmla="*/ 5897906 w 6383681"/>
              <a:gd name="connsiteY4" fmla="*/ 5066528 h 5066528"/>
              <a:gd name="connsiteX5" fmla="*/ 5878856 w 6383681"/>
              <a:gd name="connsiteY5" fmla="*/ 4990328 h 5066528"/>
              <a:gd name="connsiteX6" fmla="*/ 5669306 w 6383681"/>
              <a:gd name="connsiteY6" fmla="*/ 5018903 h 5066528"/>
              <a:gd name="connsiteX7" fmla="*/ 5593106 w 6383681"/>
              <a:gd name="connsiteY7" fmla="*/ 4885553 h 5066528"/>
              <a:gd name="connsiteX8" fmla="*/ 5497856 w 6383681"/>
              <a:gd name="connsiteY8" fmla="*/ 4809353 h 5066528"/>
              <a:gd name="connsiteX9" fmla="*/ 5497856 w 6383681"/>
              <a:gd name="connsiteY9" fmla="*/ 4733153 h 5066528"/>
              <a:gd name="connsiteX10" fmla="*/ 5412131 w 6383681"/>
              <a:gd name="connsiteY10" fmla="*/ 4666478 h 5066528"/>
              <a:gd name="connsiteX11" fmla="*/ 5393081 w 6383681"/>
              <a:gd name="connsiteY11" fmla="*/ 4637903 h 5066528"/>
              <a:gd name="connsiteX12" fmla="*/ 5402606 w 6383681"/>
              <a:gd name="connsiteY12" fmla="*/ 4571228 h 5066528"/>
              <a:gd name="connsiteX13" fmla="*/ 5335931 w 6383681"/>
              <a:gd name="connsiteY13" fmla="*/ 4523603 h 5066528"/>
              <a:gd name="connsiteX14" fmla="*/ 5269256 w 6383681"/>
              <a:gd name="connsiteY14" fmla="*/ 4390253 h 5066528"/>
              <a:gd name="connsiteX15" fmla="*/ 5154956 w 6383681"/>
              <a:gd name="connsiteY15" fmla="*/ 4323578 h 5066528"/>
              <a:gd name="connsiteX16" fmla="*/ 4993031 w 6383681"/>
              <a:gd name="connsiteY16" fmla="*/ 4295003 h 5066528"/>
              <a:gd name="connsiteX17" fmla="*/ 4926356 w 6383681"/>
              <a:gd name="connsiteY17" fmla="*/ 4228328 h 5066528"/>
              <a:gd name="connsiteX18" fmla="*/ 4954931 w 6383681"/>
              <a:gd name="connsiteY18" fmla="*/ 4152128 h 5066528"/>
              <a:gd name="connsiteX19" fmla="*/ 4954931 w 6383681"/>
              <a:gd name="connsiteY19" fmla="*/ 4028303 h 5066528"/>
              <a:gd name="connsiteX20" fmla="*/ 4859681 w 6383681"/>
              <a:gd name="connsiteY20" fmla="*/ 3961628 h 5066528"/>
              <a:gd name="connsiteX21" fmla="*/ 4859681 w 6383681"/>
              <a:gd name="connsiteY21" fmla="*/ 3866378 h 5066528"/>
              <a:gd name="connsiteX22" fmla="*/ 4859681 w 6383681"/>
              <a:gd name="connsiteY22" fmla="*/ 3866378 h 5066528"/>
              <a:gd name="connsiteX23" fmla="*/ 4793006 w 6383681"/>
              <a:gd name="connsiteY23" fmla="*/ 3609203 h 5066528"/>
              <a:gd name="connsiteX24" fmla="*/ 4621556 w 6383681"/>
              <a:gd name="connsiteY24" fmla="*/ 3561578 h 5066528"/>
              <a:gd name="connsiteX25" fmla="*/ 4612031 w 6383681"/>
              <a:gd name="connsiteY25" fmla="*/ 3409178 h 5066528"/>
              <a:gd name="connsiteX26" fmla="*/ 4450106 w 6383681"/>
              <a:gd name="connsiteY26" fmla="*/ 3342503 h 5066528"/>
              <a:gd name="connsiteX27" fmla="*/ 4326281 w 6383681"/>
              <a:gd name="connsiteY27" fmla="*/ 3209153 h 5066528"/>
              <a:gd name="connsiteX28" fmla="*/ 4326281 w 6383681"/>
              <a:gd name="connsiteY28" fmla="*/ 3209153 h 5066528"/>
              <a:gd name="connsiteX29" fmla="*/ 4288181 w 6383681"/>
              <a:gd name="connsiteY29" fmla="*/ 2951978 h 5066528"/>
              <a:gd name="connsiteX30" fmla="*/ 4250081 w 6383681"/>
              <a:gd name="connsiteY30" fmla="*/ 2894828 h 5066528"/>
              <a:gd name="connsiteX31" fmla="*/ 4192931 w 6383681"/>
              <a:gd name="connsiteY31" fmla="*/ 2837678 h 5066528"/>
              <a:gd name="connsiteX32" fmla="*/ 4192931 w 6383681"/>
              <a:gd name="connsiteY32" fmla="*/ 2837678 h 5066528"/>
              <a:gd name="connsiteX33" fmla="*/ 4059581 w 6383681"/>
              <a:gd name="connsiteY33" fmla="*/ 2723378 h 5066528"/>
              <a:gd name="connsiteX34" fmla="*/ 3964331 w 6383681"/>
              <a:gd name="connsiteY34" fmla="*/ 2694803 h 5066528"/>
              <a:gd name="connsiteX35" fmla="*/ 3916706 w 6383681"/>
              <a:gd name="connsiteY35" fmla="*/ 2570978 h 5066528"/>
              <a:gd name="connsiteX36" fmla="*/ 3897656 w 6383681"/>
              <a:gd name="connsiteY36" fmla="*/ 2409053 h 5066528"/>
              <a:gd name="connsiteX37" fmla="*/ 3897656 w 6383681"/>
              <a:gd name="connsiteY37" fmla="*/ 2247128 h 5066528"/>
              <a:gd name="connsiteX38" fmla="*/ 3869081 w 6383681"/>
              <a:gd name="connsiteY38" fmla="*/ 2161403 h 5066528"/>
              <a:gd name="connsiteX39" fmla="*/ 3830981 w 6383681"/>
              <a:gd name="connsiteY39" fmla="*/ 2094728 h 5066528"/>
              <a:gd name="connsiteX40" fmla="*/ 3830981 w 6383681"/>
              <a:gd name="connsiteY40" fmla="*/ 1961378 h 5066528"/>
              <a:gd name="connsiteX41" fmla="*/ 3811931 w 6383681"/>
              <a:gd name="connsiteY41" fmla="*/ 1789928 h 5066528"/>
              <a:gd name="connsiteX42" fmla="*/ 3697631 w 6383681"/>
              <a:gd name="connsiteY42" fmla="*/ 1485128 h 5066528"/>
              <a:gd name="connsiteX43" fmla="*/ 3097557 w 6383681"/>
              <a:gd name="connsiteY43" fmla="*/ 799329 h 5066528"/>
              <a:gd name="connsiteX44" fmla="*/ 2678457 w 6383681"/>
              <a:gd name="connsiteY44" fmla="*/ 294504 h 5066528"/>
              <a:gd name="connsiteX45" fmla="*/ 2449857 w 6383681"/>
              <a:gd name="connsiteY45" fmla="*/ 8754 h 5066528"/>
              <a:gd name="connsiteX46" fmla="*/ 1954557 w 6383681"/>
              <a:gd name="connsiteY46" fmla="*/ 399279 h 5066528"/>
              <a:gd name="connsiteX47" fmla="*/ 1506882 w 6383681"/>
              <a:gd name="connsiteY47" fmla="*/ 465954 h 5066528"/>
              <a:gd name="connsiteX48" fmla="*/ 20981 w 6383681"/>
              <a:gd name="connsiteY48" fmla="*/ 1342253 h 5066528"/>
              <a:gd name="connsiteX49" fmla="*/ 687733 w 6383681"/>
              <a:gd name="connsiteY49" fmla="*/ 446904 h 5066528"/>
              <a:gd name="connsiteX50" fmla="*/ 1116357 w 6383681"/>
              <a:gd name="connsiteY50" fmla="*/ 351654 h 5066528"/>
              <a:gd name="connsiteX0" fmla="*/ 6383681 w 6383681"/>
              <a:gd name="connsiteY0" fmla="*/ 4724724 h 5067624"/>
              <a:gd name="connsiteX1" fmla="*/ 6250331 w 6383681"/>
              <a:gd name="connsiteY1" fmla="*/ 4905699 h 5067624"/>
              <a:gd name="connsiteX2" fmla="*/ 6174131 w 6383681"/>
              <a:gd name="connsiteY2" fmla="*/ 4962849 h 5067624"/>
              <a:gd name="connsiteX3" fmla="*/ 6012206 w 6383681"/>
              <a:gd name="connsiteY3" fmla="*/ 5029524 h 5067624"/>
              <a:gd name="connsiteX4" fmla="*/ 5897906 w 6383681"/>
              <a:gd name="connsiteY4" fmla="*/ 5067624 h 5067624"/>
              <a:gd name="connsiteX5" fmla="*/ 5878856 w 6383681"/>
              <a:gd name="connsiteY5" fmla="*/ 4991424 h 5067624"/>
              <a:gd name="connsiteX6" fmla="*/ 5669306 w 6383681"/>
              <a:gd name="connsiteY6" fmla="*/ 5019999 h 5067624"/>
              <a:gd name="connsiteX7" fmla="*/ 5593106 w 6383681"/>
              <a:gd name="connsiteY7" fmla="*/ 4886649 h 5067624"/>
              <a:gd name="connsiteX8" fmla="*/ 5497856 w 6383681"/>
              <a:gd name="connsiteY8" fmla="*/ 4810449 h 5067624"/>
              <a:gd name="connsiteX9" fmla="*/ 5497856 w 6383681"/>
              <a:gd name="connsiteY9" fmla="*/ 4734249 h 5067624"/>
              <a:gd name="connsiteX10" fmla="*/ 5412131 w 6383681"/>
              <a:gd name="connsiteY10" fmla="*/ 4667574 h 5067624"/>
              <a:gd name="connsiteX11" fmla="*/ 5393081 w 6383681"/>
              <a:gd name="connsiteY11" fmla="*/ 4638999 h 5067624"/>
              <a:gd name="connsiteX12" fmla="*/ 5402606 w 6383681"/>
              <a:gd name="connsiteY12" fmla="*/ 4572324 h 5067624"/>
              <a:gd name="connsiteX13" fmla="*/ 5335931 w 6383681"/>
              <a:gd name="connsiteY13" fmla="*/ 4524699 h 5067624"/>
              <a:gd name="connsiteX14" fmla="*/ 5269256 w 6383681"/>
              <a:gd name="connsiteY14" fmla="*/ 4391349 h 5067624"/>
              <a:gd name="connsiteX15" fmla="*/ 5154956 w 6383681"/>
              <a:gd name="connsiteY15" fmla="*/ 4324674 h 5067624"/>
              <a:gd name="connsiteX16" fmla="*/ 4993031 w 6383681"/>
              <a:gd name="connsiteY16" fmla="*/ 4296099 h 5067624"/>
              <a:gd name="connsiteX17" fmla="*/ 4926356 w 6383681"/>
              <a:gd name="connsiteY17" fmla="*/ 4229424 h 5067624"/>
              <a:gd name="connsiteX18" fmla="*/ 4954931 w 6383681"/>
              <a:gd name="connsiteY18" fmla="*/ 4153224 h 5067624"/>
              <a:gd name="connsiteX19" fmla="*/ 4954931 w 6383681"/>
              <a:gd name="connsiteY19" fmla="*/ 4029399 h 5067624"/>
              <a:gd name="connsiteX20" fmla="*/ 4859681 w 6383681"/>
              <a:gd name="connsiteY20" fmla="*/ 3962724 h 5067624"/>
              <a:gd name="connsiteX21" fmla="*/ 4859681 w 6383681"/>
              <a:gd name="connsiteY21" fmla="*/ 3867474 h 5067624"/>
              <a:gd name="connsiteX22" fmla="*/ 4859681 w 6383681"/>
              <a:gd name="connsiteY22" fmla="*/ 3867474 h 5067624"/>
              <a:gd name="connsiteX23" fmla="*/ 4793006 w 6383681"/>
              <a:gd name="connsiteY23" fmla="*/ 3610299 h 5067624"/>
              <a:gd name="connsiteX24" fmla="*/ 4621556 w 6383681"/>
              <a:gd name="connsiteY24" fmla="*/ 3562674 h 5067624"/>
              <a:gd name="connsiteX25" fmla="*/ 4612031 w 6383681"/>
              <a:gd name="connsiteY25" fmla="*/ 3410274 h 5067624"/>
              <a:gd name="connsiteX26" fmla="*/ 4450106 w 6383681"/>
              <a:gd name="connsiteY26" fmla="*/ 3343599 h 5067624"/>
              <a:gd name="connsiteX27" fmla="*/ 4326281 w 6383681"/>
              <a:gd name="connsiteY27" fmla="*/ 3210249 h 5067624"/>
              <a:gd name="connsiteX28" fmla="*/ 4326281 w 6383681"/>
              <a:gd name="connsiteY28" fmla="*/ 3210249 h 5067624"/>
              <a:gd name="connsiteX29" fmla="*/ 4288181 w 6383681"/>
              <a:gd name="connsiteY29" fmla="*/ 2953074 h 5067624"/>
              <a:gd name="connsiteX30" fmla="*/ 4250081 w 6383681"/>
              <a:gd name="connsiteY30" fmla="*/ 2895924 h 5067624"/>
              <a:gd name="connsiteX31" fmla="*/ 4192931 w 6383681"/>
              <a:gd name="connsiteY31" fmla="*/ 2838774 h 5067624"/>
              <a:gd name="connsiteX32" fmla="*/ 4192931 w 6383681"/>
              <a:gd name="connsiteY32" fmla="*/ 2838774 h 5067624"/>
              <a:gd name="connsiteX33" fmla="*/ 4059581 w 6383681"/>
              <a:gd name="connsiteY33" fmla="*/ 2724474 h 5067624"/>
              <a:gd name="connsiteX34" fmla="*/ 3964331 w 6383681"/>
              <a:gd name="connsiteY34" fmla="*/ 2695899 h 5067624"/>
              <a:gd name="connsiteX35" fmla="*/ 3916706 w 6383681"/>
              <a:gd name="connsiteY35" fmla="*/ 2572074 h 5067624"/>
              <a:gd name="connsiteX36" fmla="*/ 3897656 w 6383681"/>
              <a:gd name="connsiteY36" fmla="*/ 2410149 h 5067624"/>
              <a:gd name="connsiteX37" fmla="*/ 3897656 w 6383681"/>
              <a:gd name="connsiteY37" fmla="*/ 2248224 h 5067624"/>
              <a:gd name="connsiteX38" fmla="*/ 3869081 w 6383681"/>
              <a:gd name="connsiteY38" fmla="*/ 2162499 h 5067624"/>
              <a:gd name="connsiteX39" fmla="*/ 3830981 w 6383681"/>
              <a:gd name="connsiteY39" fmla="*/ 2095824 h 5067624"/>
              <a:gd name="connsiteX40" fmla="*/ 3830981 w 6383681"/>
              <a:gd name="connsiteY40" fmla="*/ 1962474 h 5067624"/>
              <a:gd name="connsiteX41" fmla="*/ 3811931 w 6383681"/>
              <a:gd name="connsiteY41" fmla="*/ 1791024 h 5067624"/>
              <a:gd name="connsiteX42" fmla="*/ 3697631 w 6383681"/>
              <a:gd name="connsiteY42" fmla="*/ 1486224 h 5067624"/>
              <a:gd name="connsiteX43" fmla="*/ 3097557 w 6383681"/>
              <a:gd name="connsiteY43" fmla="*/ 800425 h 5067624"/>
              <a:gd name="connsiteX44" fmla="*/ 2735607 w 6383681"/>
              <a:gd name="connsiteY44" fmla="*/ 267025 h 5067624"/>
              <a:gd name="connsiteX45" fmla="*/ 2449857 w 6383681"/>
              <a:gd name="connsiteY45" fmla="*/ 9850 h 5067624"/>
              <a:gd name="connsiteX46" fmla="*/ 1954557 w 6383681"/>
              <a:gd name="connsiteY46" fmla="*/ 400375 h 5067624"/>
              <a:gd name="connsiteX47" fmla="*/ 1506882 w 6383681"/>
              <a:gd name="connsiteY47" fmla="*/ 467050 h 5067624"/>
              <a:gd name="connsiteX48" fmla="*/ 20981 w 6383681"/>
              <a:gd name="connsiteY48" fmla="*/ 1343349 h 5067624"/>
              <a:gd name="connsiteX49" fmla="*/ 687733 w 6383681"/>
              <a:gd name="connsiteY49" fmla="*/ 448000 h 5067624"/>
              <a:gd name="connsiteX50" fmla="*/ 1116357 w 6383681"/>
              <a:gd name="connsiteY50" fmla="*/ 352750 h 5067624"/>
              <a:gd name="connsiteX0" fmla="*/ 6383681 w 6383681"/>
              <a:gd name="connsiteY0" fmla="*/ 4724724 h 5067624"/>
              <a:gd name="connsiteX1" fmla="*/ 6250331 w 6383681"/>
              <a:gd name="connsiteY1" fmla="*/ 4905699 h 5067624"/>
              <a:gd name="connsiteX2" fmla="*/ 6174131 w 6383681"/>
              <a:gd name="connsiteY2" fmla="*/ 4962849 h 5067624"/>
              <a:gd name="connsiteX3" fmla="*/ 6012206 w 6383681"/>
              <a:gd name="connsiteY3" fmla="*/ 5029524 h 5067624"/>
              <a:gd name="connsiteX4" fmla="*/ 5897906 w 6383681"/>
              <a:gd name="connsiteY4" fmla="*/ 5067624 h 5067624"/>
              <a:gd name="connsiteX5" fmla="*/ 5878856 w 6383681"/>
              <a:gd name="connsiteY5" fmla="*/ 4991424 h 5067624"/>
              <a:gd name="connsiteX6" fmla="*/ 5669306 w 6383681"/>
              <a:gd name="connsiteY6" fmla="*/ 5019999 h 5067624"/>
              <a:gd name="connsiteX7" fmla="*/ 5593106 w 6383681"/>
              <a:gd name="connsiteY7" fmla="*/ 4886649 h 5067624"/>
              <a:gd name="connsiteX8" fmla="*/ 5497856 w 6383681"/>
              <a:gd name="connsiteY8" fmla="*/ 4810449 h 5067624"/>
              <a:gd name="connsiteX9" fmla="*/ 5497856 w 6383681"/>
              <a:gd name="connsiteY9" fmla="*/ 4734249 h 5067624"/>
              <a:gd name="connsiteX10" fmla="*/ 5412131 w 6383681"/>
              <a:gd name="connsiteY10" fmla="*/ 4667574 h 5067624"/>
              <a:gd name="connsiteX11" fmla="*/ 5393081 w 6383681"/>
              <a:gd name="connsiteY11" fmla="*/ 4638999 h 5067624"/>
              <a:gd name="connsiteX12" fmla="*/ 5402606 w 6383681"/>
              <a:gd name="connsiteY12" fmla="*/ 4572324 h 5067624"/>
              <a:gd name="connsiteX13" fmla="*/ 5335931 w 6383681"/>
              <a:gd name="connsiteY13" fmla="*/ 4524699 h 5067624"/>
              <a:gd name="connsiteX14" fmla="*/ 5269256 w 6383681"/>
              <a:gd name="connsiteY14" fmla="*/ 4391349 h 5067624"/>
              <a:gd name="connsiteX15" fmla="*/ 5154956 w 6383681"/>
              <a:gd name="connsiteY15" fmla="*/ 4324674 h 5067624"/>
              <a:gd name="connsiteX16" fmla="*/ 4993031 w 6383681"/>
              <a:gd name="connsiteY16" fmla="*/ 4296099 h 5067624"/>
              <a:gd name="connsiteX17" fmla="*/ 4926356 w 6383681"/>
              <a:gd name="connsiteY17" fmla="*/ 4229424 h 5067624"/>
              <a:gd name="connsiteX18" fmla="*/ 4954931 w 6383681"/>
              <a:gd name="connsiteY18" fmla="*/ 4153224 h 5067624"/>
              <a:gd name="connsiteX19" fmla="*/ 4954931 w 6383681"/>
              <a:gd name="connsiteY19" fmla="*/ 4029399 h 5067624"/>
              <a:gd name="connsiteX20" fmla="*/ 4859681 w 6383681"/>
              <a:gd name="connsiteY20" fmla="*/ 3962724 h 5067624"/>
              <a:gd name="connsiteX21" fmla="*/ 4859681 w 6383681"/>
              <a:gd name="connsiteY21" fmla="*/ 3867474 h 5067624"/>
              <a:gd name="connsiteX22" fmla="*/ 4859681 w 6383681"/>
              <a:gd name="connsiteY22" fmla="*/ 3867474 h 5067624"/>
              <a:gd name="connsiteX23" fmla="*/ 4793006 w 6383681"/>
              <a:gd name="connsiteY23" fmla="*/ 3610299 h 5067624"/>
              <a:gd name="connsiteX24" fmla="*/ 4621556 w 6383681"/>
              <a:gd name="connsiteY24" fmla="*/ 3562674 h 5067624"/>
              <a:gd name="connsiteX25" fmla="*/ 4612031 w 6383681"/>
              <a:gd name="connsiteY25" fmla="*/ 3410274 h 5067624"/>
              <a:gd name="connsiteX26" fmla="*/ 4450106 w 6383681"/>
              <a:gd name="connsiteY26" fmla="*/ 3343599 h 5067624"/>
              <a:gd name="connsiteX27" fmla="*/ 4326281 w 6383681"/>
              <a:gd name="connsiteY27" fmla="*/ 3210249 h 5067624"/>
              <a:gd name="connsiteX28" fmla="*/ 4326281 w 6383681"/>
              <a:gd name="connsiteY28" fmla="*/ 3210249 h 5067624"/>
              <a:gd name="connsiteX29" fmla="*/ 4288181 w 6383681"/>
              <a:gd name="connsiteY29" fmla="*/ 2953074 h 5067624"/>
              <a:gd name="connsiteX30" fmla="*/ 4250081 w 6383681"/>
              <a:gd name="connsiteY30" fmla="*/ 2895924 h 5067624"/>
              <a:gd name="connsiteX31" fmla="*/ 4192931 w 6383681"/>
              <a:gd name="connsiteY31" fmla="*/ 2838774 h 5067624"/>
              <a:gd name="connsiteX32" fmla="*/ 4192931 w 6383681"/>
              <a:gd name="connsiteY32" fmla="*/ 2838774 h 5067624"/>
              <a:gd name="connsiteX33" fmla="*/ 4059581 w 6383681"/>
              <a:gd name="connsiteY33" fmla="*/ 2724474 h 5067624"/>
              <a:gd name="connsiteX34" fmla="*/ 3964331 w 6383681"/>
              <a:gd name="connsiteY34" fmla="*/ 2695899 h 5067624"/>
              <a:gd name="connsiteX35" fmla="*/ 3916706 w 6383681"/>
              <a:gd name="connsiteY35" fmla="*/ 2572074 h 5067624"/>
              <a:gd name="connsiteX36" fmla="*/ 3897656 w 6383681"/>
              <a:gd name="connsiteY36" fmla="*/ 2410149 h 5067624"/>
              <a:gd name="connsiteX37" fmla="*/ 3897656 w 6383681"/>
              <a:gd name="connsiteY37" fmla="*/ 2248224 h 5067624"/>
              <a:gd name="connsiteX38" fmla="*/ 3869081 w 6383681"/>
              <a:gd name="connsiteY38" fmla="*/ 2162499 h 5067624"/>
              <a:gd name="connsiteX39" fmla="*/ 3830981 w 6383681"/>
              <a:gd name="connsiteY39" fmla="*/ 2095824 h 5067624"/>
              <a:gd name="connsiteX40" fmla="*/ 3830981 w 6383681"/>
              <a:gd name="connsiteY40" fmla="*/ 1962474 h 5067624"/>
              <a:gd name="connsiteX41" fmla="*/ 3811931 w 6383681"/>
              <a:gd name="connsiteY41" fmla="*/ 1791024 h 5067624"/>
              <a:gd name="connsiteX42" fmla="*/ 3697631 w 6383681"/>
              <a:gd name="connsiteY42" fmla="*/ 1486224 h 5067624"/>
              <a:gd name="connsiteX43" fmla="*/ 3116607 w 6383681"/>
              <a:gd name="connsiteY43" fmla="*/ 762325 h 5067624"/>
              <a:gd name="connsiteX44" fmla="*/ 2735607 w 6383681"/>
              <a:gd name="connsiteY44" fmla="*/ 267025 h 5067624"/>
              <a:gd name="connsiteX45" fmla="*/ 2449857 w 6383681"/>
              <a:gd name="connsiteY45" fmla="*/ 9850 h 5067624"/>
              <a:gd name="connsiteX46" fmla="*/ 1954557 w 6383681"/>
              <a:gd name="connsiteY46" fmla="*/ 400375 h 5067624"/>
              <a:gd name="connsiteX47" fmla="*/ 1506882 w 6383681"/>
              <a:gd name="connsiteY47" fmla="*/ 467050 h 5067624"/>
              <a:gd name="connsiteX48" fmla="*/ 20981 w 6383681"/>
              <a:gd name="connsiteY48" fmla="*/ 1343349 h 5067624"/>
              <a:gd name="connsiteX49" fmla="*/ 687733 w 6383681"/>
              <a:gd name="connsiteY49" fmla="*/ 448000 h 5067624"/>
              <a:gd name="connsiteX50" fmla="*/ 1116357 w 6383681"/>
              <a:gd name="connsiteY50" fmla="*/ 352750 h 5067624"/>
              <a:gd name="connsiteX0" fmla="*/ 6446824 w 6446824"/>
              <a:gd name="connsiteY0" fmla="*/ 4724724 h 5067624"/>
              <a:gd name="connsiteX1" fmla="*/ 6313474 w 6446824"/>
              <a:gd name="connsiteY1" fmla="*/ 4905699 h 5067624"/>
              <a:gd name="connsiteX2" fmla="*/ 6237274 w 6446824"/>
              <a:gd name="connsiteY2" fmla="*/ 4962849 h 5067624"/>
              <a:gd name="connsiteX3" fmla="*/ 6075349 w 6446824"/>
              <a:gd name="connsiteY3" fmla="*/ 5029524 h 5067624"/>
              <a:gd name="connsiteX4" fmla="*/ 5961049 w 6446824"/>
              <a:gd name="connsiteY4" fmla="*/ 5067624 h 5067624"/>
              <a:gd name="connsiteX5" fmla="*/ 5941999 w 6446824"/>
              <a:gd name="connsiteY5" fmla="*/ 4991424 h 5067624"/>
              <a:gd name="connsiteX6" fmla="*/ 5732449 w 6446824"/>
              <a:gd name="connsiteY6" fmla="*/ 5019999 h 5067624"/>
              <a:gd name="connsiteX7" fmla="*/ 5656249 w 6446824"/>
              <a:gd name="connsiteY7" fmla="*/ 4886649 h 5067624"/>
              <a:gd name="connsiteX8" fmla="*/ 5560999 w 6446824"/>
              <a:gd name="connsiteY8" fmla="*/ 4810449 h 5067624"/>
              <a:gd name="connsiteX9" fmla="*/ 5560999 w 6446824"/>
              <a:gd name="connsiteY9" fmla="*/ 4734249 h 5067624"/>
              <a:gd name="connsiteX10" fmla="*/ 5475274 w 6446824"/>
              <a:gd name="connsiteY10" fmla="*/ 4667574 h 5067624"/>
              <a:gd name="connsiteX11" fmla="*/ 5456224 w 6446824"/>
              <a:gd name="connsiteY11" fmla="*/ 4638999 h 5067624"/>
              <a:gd name="connsiteX12" fmla="*/ 5465749 w 6446824"/>
              <a:gd name="connsiteY12" fmla="*/ 4572324 h 5067624"/>
              <a:gd name="connsiteX13" fmla="*/ 5399074 w 6446824"/>
              <a:gd name="connsiteY13" fmla="*/ 4524699 h 5067624"/>
              <a:gd name="connsiteX14" fmla="*/ 5332399 w 6446824"/>
              <a:gd name="connsiteY14" fmla="*/ 4391349 h 5067624"/>
              <a:gd name="connsiteX15" fmla="*/ 5218099 w 6446824"/>
              <a:gd name="connsiteY15" fmla="*/ 4324674 h 5067624"/>
              <a:gd name="connsiteX16" fmla="*/ 5056174 w 6446824"/>
              <a:gd name="connsiteY16" fmla="*/ 4296099 h 5067624"/>
              <a:gd name="connsiteX17" fmla="*/ 4989499 w 6446824"/>
              <a:gd name="connsiteY17" fmla="*/ 4229424 h 5067624"/>
              <a:gd name="connsiteX18" fmla="*/ 5018074 w 6446824"/>
              <a:gd name="connsiteY18" fmla="*/ 4153224 h 5067624"/>
              <a:gd name="connsiteX19" fmla="*/ 5018074 w 6446824"/>
              <a:gd name="connsiteY19" fmla="*/ 4029399 h 5067624"/>
              <a:gd name="connsiteX20" fmla="*/ 4922824 w 6446824"/>
              <a:gd name="connsiteY20" fmla="*/ 3962724 h 5067624"/>
              <a:gd name="connsiteX21" fmla="*/ 4922824 w 6446824"/>
              <a:gd name="connsiteY21" fmla="*/ 3867474 h 5067624"/>
              <a:gd name="connsiteX22" fmla="*/ 4922824 w 6446824"/>
              <a:gd name="connsiteY22" fmla="*/ 3867474 h 5067624"/>
              <a:gd name="connsiteX23" fmla="*/ 4856149 w 6446824"/>
              <a:gd name="connsiteY23" fmla="*/ 3610299 h 5067624"/>
              <a:gd name="connsiteX24" fmla="*/ 4684699 w 6446824"/>
              <a:gd name="connsiteY24" fmla="*/ 3562674 h 5067624"/>
              <a:gd name="connsiteX25" fmla="*/ 4675174 w 6446824"/>
              <a:gd name="connsiteY25" fmla="*/ 3410274 h 5067624"/>
              <a:gd name="connsiteX26" fmla="*/ 4513249 w 6446824"/>
              <a:gd name="connsiteY26" fmla="*/ 3343599 h 5067624"/>
              <a:gd name="connsiteX27" fmla="*/ 4389424 w 6446824"/>
              <a:gd name="connsiteY27" fmla="*/ 3210249 h 5067624"/>
              <a:gd name="connsiteX28" fmla="*/ 4389424 w 6446824"/>
              <a:gd name="connsiteY28" fmla="*/ 3210249 h 5067624"/>
              <a:gd name="connsiteX29" fmla="*/ 4351324 w 6446824"/>
              <a:gd name="connsiteY29" fmla="*/ 2953074 h 5067624"/>
              <a:gd name="connsiteX30" fmla="*/ 4313224 w 6446824"/>
              <a:gd name="connsiteY30" fmla="*/ 2895924 h 5067624"/>
              <a:gd name="connsiteX31" fmla="*/ 4256074 w 6446824"/>
              <a:gd name="connsiteY31" fmla="*/ 2838774 h 5067624"/>
              <a:gd name="connsiteX32" fmla="*/ 4256074 w 6446824"/>
              <a:gd name="connsiteY32" fmla="*/ 2838774 h 5067624"/>
              <a:gd name="connsiteX33" fmla="*/ 4122724 w 6446824"/>
              <a:gd name="connsiteY33" fmla="*/ 2724474 h 5067624"/>
              <a:gd name="connsiteX34" fmla="*/ 4027474 w 6446824"/>
              <a:gd name="connsiteY34" fmla="*/ 2695899 h 5067624"/>
              <a:gd name="connsiteX35" fmla="*/ 3979849 w 6446824"/>
              <a:gd name="connsiteY35" fmla="*/ 2572074 h 5067624"/>
              <a:gd name="connsiteX36" fmla="*/ 3960799 w 6446824"/>
              <a:gd name="connsiteY36" fmla="*/ 2410149 h 5067624"/>
              <a:gd name="connsiteX37" fmla="*/ 3960799 w 6446824"/>
              <a:gd name="connsiteY37" fmla="*/ 2248224 h 5067624"/>
              <a:gd name="connsiteX38" fmla="*/ 3932224 w 6446824"/>
              <a:gd name="connsiteY38" fmla="*/ 2162499 h 5067624"/>
              <a:gd name="connsiteX39" fmla="*/ 3894124 w 6446824"/>
              <a:gd name="connsiteY39" fmla="*/ 2095824 h 5067624"/>
              <a:gd name="connsiteX40" fmla="*/ 3894124 w 6446824"/>
              <a:gd name="connsiteY40" fmla="*/ 1962474 h 5067624"/>
              <a:gd name="connsiteX41" fmla="*/ 3875074 w 6446824"/>
              <a:gd name="connsiteY41" fmla="*/ 1791024 h 5067624"/>
              <a:gd name="connsiteX42" fmla="*/ 3760774 w 6446824"/>
              <a:gd name="connsiteY42" fmla="*/ 1486224 h 5067624"/>
              <a:gd name="connsiteX43" fmla="*/ 3179750 w 6446824"/>
              <a:gd name="connsiteY43" fmla="*/ 762325 h 5067624"/>
              <a:gd name="connsiteX44" fmla="*/ 2798750 w 6446824"/>
              <a:gd name="connsiteY44" fmla="*/ 267025 h 5067624"/>
              <a:gd name="connsiteX45" fmla="*/ 2513000 w 6446824"/>
              <a:gd name="connsiteY45" fmla="*/ 9850 h 5067624"/>
              <a:gd name="connsiteX46" fmla="*/ 2017700 w 6446824"/>
              <a:gd name="connsiteY46" fmla="*/ 400375 h 5067624"/>
              <a:gd name="connsiteX47" fmla="*/ 1570025 w 6446824"/>
              <a:gd name="connsiteY47" fmla="*/ 467050 h 5067624"/>
              <a:gd name="connsiteX48" fmla="*/ 84124 w 6446824"/>
              <a:gd name="connsiteY48" fmla="*/ 1343349 h 5067624"/>
              <a:gd name="connsiteX49" fmla="*/ 169851 w 6446824"/>
              <a:gd name="connsiteY49" fmla="*/ 1819600 h 5067624"/>
              <a:gd name="connsiteX50" fmla="*/ 1179500 w 6446824"/>
              <a:gd name="connsiteY50" fmla="*/ 352750 h 5067624"/>
              <a:gd name="connsiteX0" fmla="*/ 6446824 w 6446824"/>
              <a:gd name="connsiteY0" fmla="*/ 4724724 h 5067624"/>
              <a:gd name="connsiteX1" fmla="*/ 6313474 w 6446824"/>
              <a:gd name="connsiteY1" fmla="*/ 4905699 h 5067624"/>
              <a:gd name="connsiteX2" fmla="*/ 6237274 w 6446824"/>
              <a:gd name="connsiteY2" fmla="*/ 4962849 h 5067624"/>
              <a:gd name="connsiteX3" fmla="*/ 6075349 w 6446824"/>
              <a:gd name="connsiteY3" fmla="*/ 5029524 h 5067624"/>
              <a:gd name="connsiteX4" fmla="*/ 5961049 w 6446824"/>
              <a:gd name="connsiteY4" fmla="*/ 5067624 h 5067624"/>
              <a:gd name="connsiteX5" fmla="*/ 5941999 w 6446824"/>
              <a:gd name="connsiteY5" fmla="*/ 4991424 h 5067624"/>
              <a:gd name="connsiteX6" fmla="*/ 5732449 w 6446824"/>
              <a:gd name="connsiteY6" fmla="*/ 5019999 h 5067624"/>
              <a:gd name="connsiteX7" fmla="*/ 5656249 w 6446824"/>
              <a:gd name="connsiteY7" fmla="*/ 4886649 h 5067624"/>
              <a:gd name="connsiteX8" fmla="*/ 5560999 w 6446824"/>
              <a:gd name="connsiteY8" fmla="*/ 4810449 h 5067624"/>
              <a:gd name="connsiteX9" fmla="*/ 5560999 w 6446824"/>
              <a:gd name="connsiteY9" fmla="*/ 4734249 h 5067624"/>
              <a:gd name="connsiteX10" fmla="*/ 5475274 w 6446824"/>
              <a:gd name="connsiteY10" fmla="*/ 4667574 h 5067624"/>
              <a:gd name="connsiteX11" fmla="*/ 5456224 w 6446824"/>
              <a:gd name="connsiteY11" fmla="*/ 4638999 h 5067624"/>
              <a:gd name="connsiteX12" fmla="*/ 5465749 w 6446824"/>
              <a:gd name="connsiteY12" fmla="*/ 4572324 h 5067624"/>
              <a:gd name="connsiteX13" fmla="*/ 5399074 w 6446824"/>
              <a:gd name="connsiteY13" fmla="*/ 4524699 h 5067624"/>
              <a:gd name="connsiteX14" fmla="*/ 5332399 w 6446824"/>
              <a:gd name="connsiteY14" fmla="*/ 4391349 h 5067624"/>
              <a:gd name="connsiteX15" fmla="*/ 5218099 w 6446824"/>
              <a:gd name="connsiteY15" fmla="*/ 4324674 h 5067624"/>
              <a:gd name="connsiteX16" fmla="*/ 5056174 w 6446824"/>
              <a:gd name="connsiteY16" fmla="*/ 4296099 h 5067624"/>
              <a:gd name="connsiteX17" fmla="*/ 4989499 w 6446824"/>
              <a:gd name="connsiteY17" fmla="*/ 4229424 h 5067624"/>
              <a:gd name="connsiteX18" fmla="*/ 5018074 w 6446824"/>
              <a:gd name="connsiteY18" fmla="*/ 4153224 h 5067624"/>
              <a:gd name="connsiteX19" fmla="*/ 5018074 w 6446824"/>
              <a:gd name="connsiteY19" fmla="*/ 4029399 h 5067624"/>
              <a:gd name="connsiteX20" fmla="*/ 4922824 w 6446824"/>
              <a:gd name="connsiteY20" fmla="*/ 3962724 h 5067624"/>
              <a:gd name="connsiteX21" fmla="*/ 4922824 w 6446824"/>
              <a:gd name="connsiteY21" fmla="*/ 3867474 h 5067624"/>
              <a:gd name="connsiteX22" fmla="*/ 4922824 w 6446824"/>
              <a:gd name="connsiteY22" fmla="*/ 3867474 h 5067624"/>
              <a:gd name="connsiteX23" fmla="*/ 4856149 w 6446824"/>
              <a:gd name="connsiteY23" fmla="*/ 3610299 h 5067624"/>
              <a:gd name="connsiteX24" fmla="*/ 4684699 w 6446824"/>
              <a:gd name="connsiteY24" fmla="*/ 3562674 h 5067624"/>
              <a:gd name="connsiteX25" fmla="*/ 4675174 w 6446824"/>
              <a:gd name="connsiteY25" fmla="*/ 3410274 h 5067624"/>
              <a:gd name="connsiteX26" fmla="*/ 4513249 w 6446824"/>
              <a:gd name="connsiteY26" fmla="*/ 3343599 h 5067624"/>
              <a:gd name="connsiteX27" fmla="*/ 4389424 w 6446824"/>
              <a:gd name="connsiteY27" fmla="*/ 3210249 h 5067624"/>
              <a:gd name="connsiteX28" fmla="*/ 4389424 w 6446824"/>
              <a:gd name="connsiteY28" fmla="*/ 3210249 h 5067624"/>
              <a:gd name="connsiteX29" fmla="*/ 4351324 w 6446824"/>
              <a:gd name="connsiteY29" fmla="*/ 2953074 h 5067624"/>
              <a:gd name="connsiteX30" fmla="*/ 4313224 w 6446824"/>
              <a:gd name="connsiteY30" fmla="*/ 2895924 h 5067624"/>
              <a:gd name="connsiteX31" fmla="*/ 4256074 w 6446824"/>
              <a:gd name="connsiteY31" fmla="*/ 2838774 h 5067624"/>
              <a:gd name="connsiteX32" fmla="*/ 4256074 w 6446824"/>
              <a:gd name="connsiteY32" fmla="*/ 2838774 h 5067624"/>
              <a:gd name="connsiteX33" fmla="*/ 4122724 w 6446824"/>
              <a:gd name="connsiteY33" fmla="*/ 2724474 h 5067624"/>
              <a:gd name="connsiteX34" fmla="*/ 4027474 w 6446824"/>
              <a:gd name="connsiteY34" fmla="*/ 2695899 h 5067624"/>
              <a:gd name="connsiteX35" fmla="*/ 3979849 w 6446824"/>
              <a:gd name="connsiteY35" fmla="*/ 2572074 h 5067624"/>
              <a:gd name="connsiteX36" fmla="*/ 3960799 w 6446824"/>
              <a:gd name="connsiteY36" fmla="*/ 2410149 h 5067624"/>
              <a:gd name="connsiteX37" fmla="*/ 3960799 w 6446824"/>
              <a:gd name="connsiteY37" fmla="*/ 2248224 h 5067624"/>
              <a:gd name="connsiteX38" fmla="*/ 3932224 w 6446824"/>
              <a:gd name="connsiteY38" fmla="*/ 2162499 h 5067624"/>
              <a:gd name="connsiteX39" fmla="*/ 3894124 w 6446824"/>
              <a:gd name="connsiteY39" fmla="*/ 2095824 h 5067624"/>
              <a:gd name="connsiteX40" fmla="*/ 3894124 w 6446824"/>
              <a:gd name="connsiteY40" fmla="*/ 1962474 h 5067624"/>
              <a:gd name="connsiteX41" fmla="*/ 3875074 w 6446824"/>
              <a:gd name="connsiteY41" fmla="*/ 1791024 h 5067624"/>
              <a:gd name="connsiteX42" fmla="*/ 3760774 w 6446824"/>
              <a:gd name="connsiteY42" fmla="*/ 1486224 h 5067624"/>
              <a:gd name="connsiteX43" fmla="*/ 3179750 w 6446824"/>
              <a:gd name="connsiteY43" fmla="*/ 762325 h 5067624"/>
              <a:gd name="connsiteX44" fmla="*/ 2798750 w 6446824"/>
              <a:gd name="connsiteY44" fmla="*/ 267025 h 5067624"/>
              <a:gd name="connsiteX45" fmla="*/ 2513000 w 6446824"/>
              <a:gd name="connsiteY45" fmla="*/ 9850 h 5067624"/>
              <a:gd name="connsiteX46" fmla="*/ 2017700 w 6446824"/>
              <a:gd name="connsiteY46" fmla="*/ 400375 h 5067624"/>
              <a:gd name="connsiteX47" fmla="*/ 1570025 w 6446824"/>
              <a:gd name="connsiteY47" fmla="*/ 467050 h 5067624"/>
              <a:gd name="connsiteX48" fmla="*/ 84124 w 6446824"/>
              <a:gd name="connsiteY48" fmla="*/ 1343349 h 5067624"/>
              <a:gd name="connsiteX49" fmla="*/ 169851 w 6446824"/>
              <a:gd name="connsiteY49" fmla="*/ 1819600 h 5067624"/>
              <a:gd name="connsiteX50" fmla="*/ 217475 w 6446824"/>
              <a:gd name="connsiteY50" fmla="*/ 2314900 h 5067624"/>
              <a:gd name="connsiteX0" fmla="*/ 6476463 w 6476463"/>
              <a:gd name="connsiteY0" fmla="*/ 4724724 h 5067624"/>
              <a:gd name="connsiteX1" fmla="*/ 6343113 w 6476463"/>
              <a:gd name="connsiteY1" fmla="*/ 4905699 h 5067624"/>
              <a:gd name="connsiteX2" fmla="*/ 6266913 w 6476463"/>
              <a:gd name="connsiteY2" fmla="*/ 4962849 h 5067624"/>
              <a:gd name="connsiteX3" fmla="*/ 6104988 w 6476463"/>
              <a:gd name="connsiteY3" fmla="*/ 5029524 h 5067624"/>
              <a:gd name="connsiteX4" fmla="*/ 5990688 w 6476463"/>
              <a:gd name="connsiteY4" fmla="*/ 5067624 h 5067624"/>
              <a:gd name="connsiteX5" fmla="*/ 5971638 w 6476463"/>
              <a:gd name="connsiteY5" fmla="*/ 4991424 h 5067624"/>
              <a:gd name="connsiteX6" fmla="*/ 5762088 w 6476463"/>
              <a:gd name="connsiteY6" fmla="*/ 5019999 h 5067624"/>
              <a:gd name="connsiteX7" fmla="*/ 5685888 w 6476463"/>
              <a:gd name="connsiteY7" fmla="*/ 4886649 h 5067624"/>
              <a:gd name="connsiteX8" fmla="*/ 5590638 w 6476463"/>
              <a:gd name="connsiteY8" fmla="*/ 4810449 h 5067624"/>
              <a:gd name="connsiteX9" fmla="*/ 5590638 w 6476463"/>
              <a:gd name="connsiteY9" fmla="*/ 4734249 h 5067624"/>
              <a:gd name="connsiteX10" fmla="*/ 5504913 w 6476463"/>
              <a:gd name="connsiteY10" fmla="*/ 4667574 h 5067624"/>
              <a:gd name="connsiteX11" fmla="*/ 5485863 w 6476463"/>
              <a:gd name="connsiteY11" fmla="*/ 4638999 h 5067624"/>
              <a:gd name="connsiteX12" fmla="*/ 5495388 w 6476463"/>
              <a:gd name="connsiteY12" fmla="*/ 4572324 h 5067624"/>
              <a:gd name="connsiteX13" fmla="*/ 5428713 w 6476463"/>
              <a:gd name="connsiteY13" fmla="*/ 4524699 h 5067624"/>
              <a:gd name="connsiteX14" fmla="*/ 5362038 w 6476463"/>
              <a:gd name="connsiteY14" fmla="*/ 4391349 h 5067624"/>
              <a:gd name="connsiteX15" fmla="*/ 5247738 w 6476463"/>
              <a:gd name="connsiteY15" fmla="*/ 4324674 h 5067624"/>
              <a:gd name="connsiteX16" fmla="*/ 5085813 w 6476463"/>
              <a:gd name="connsiteY16" fmla="*/ 4296099 h 5067624"/>
              <a:gd name="connsiteX17" fmla="*/ 5019138 w 6476463"/>
              <a:gd name="connsiteY17" fmla="*/ 4229424 h 5067624"/>
              <a:gd name="connsiteX18" fmla="*/ 5047713 w 6476463"/>
              <a:gd name="connsiteY18" fmla="*/ 4153224 h 5067624"/>
              <a:gd name="connsiteX19" fmla="*/ 5047713 w 6476463"/>
              <a:gd name="connsiteY19" fmla="*/ 4029399 h 5067624"/>
              <a:gd name="connsiteX20" fmla="*/ 4952463 w 6476463"/>
              <a:gd name="connsiteY20" fmla="*/ 3962724 h 5067624"/>
              <a:gd name="connsiteX21" fmla="*/ 4952463 w 6476463"/>
              <a:gd name="connsiteY21" fmla="*/ 3867474 h 5067624"/>
              <a:gd name="connsiteX22" fmla="*/ 4952463 w 6476463"/>
              <a:gd name="connsiteY22" fmla="*/ 3867474 h 5067624"/>
              <a:gd name="connsiteX23" fmla="*/ 4885788 w 6476463"/>
              <a:gd name="connsiteY23" fmla="*/ 3610299 h 5067624"/>
              <a:gd name="connsiteX24" fmla="*/ 4714338 w 6476463"/>
              <a:gd name="connsiteY24" fmla="*/ 3562674 h 5067624"/>
              <a:gd name="connsiteX25" fmla="*/ 4704813 w 6476463"/>
              <a:gd name="connsiteY25" fmla="*/ 3410274 h 5067624"/>
              <a:gd name="connsiteX26" fmla="*/ 4542888 w 6476463"/>
              <a:gd name="connsiteY26" fmla="*/ 3343599 h 5067624"/>
              <a:gd name="connsiteX27" fmla="*/ 4419063 w 6476463"/>
              <a:gd name="connsiteY27" fmla="*/ 3210249 h 5067624"/>
              <a:gd name="connsiteX28" fmla="*/ 4419063 w 6476463"/>
              <a:gd name="connsiteY28" fmla="*/ 3210249 h 5067624"/>
              <a:gd name="connsiteX29" fmla="*/ 4380963 w 6476463"/>
              <a:gd name="connsiteY29" fmla="*/ 2953074 h 5067624"/>
              <a:gd name="connsiteX30" fmla="*/ 4342863 w 6476463"/>
              <a:gd name="connsiteY30" fmla="*/ 2895924 h 5067624"/>
              <a:gd name="connsiteX31" fmla="*/ 4285713 w 6476463"/>
              <a:gd name="connsiteY31" fmla="*/ 2838774 h 5067624"/>
              <a:gd name="connsiteX32" fmla="*/ 4285713 w 6476463"/>
              <a:gd name="connsiteY32" fmla="*/ 2838774 h 5067624"/>
              <a:gd name="connsiteX33" fmla="*/ 4152363 w 6476463"/>
              <a:gd name="connsiteY33" fmla="*/ 2724474 h 5067624"/>
              <a:gd name="connsiteX34" fmla="*/ 4057113 w 6476463"/>
              <a:gd name="connsiteY34" fmla="*/ 2695899 h 5067624"/>
              <a:gd name="connsiteX35" fmla="*/ 4009488 w 6476463"/>
              <a:gd name="connsiteY35" fmla="*/ 2572074 h 5067624"/>
              <a:gd name="connsiteX36" fmla="*/ 3990438 w 6476463"/>
              <a:gd name="connsiteY36" fmla="*/ 2410149 h 5067624"/>
              <a:gd name="connsiteX37" fmla="*/ 3990438 w 6476463"/>
              <a:gd name="connsiteY37" fmla="*/ 2248224 h 5067624"/>
              <a:gd name="connsiteX38" fmla="*/ 3961863 w 6476463"/>
              <a:gd name="connsiteY38" fmla="*/ 2162499 h 5067624"/>
              <a:gd name="connsiteX39" fmla="*/ 3923763 w 6476463"/>
              <a:gd name="connsiteY39" fmla="*/ 2095824 h 5067624"/>
              <a:gd name="connsiteX40" fmla="*/ 3923763 w 6476463"/>
              <a:gd name="connsiteY40" fmla="*/ 1962474 h 5067624"/>
              <a:gd name="connsiteX41" fmla="*/ 3904713 w 6476463"/>
              <a:gd name="connsiteY41" fmla="*/ 1791024 h 5067624"/>
              <a:gd name="connsiteX42" fmla="*/ 3790413 w 6476463"/>
              <a:gd name="connsiteY42" fmla="*/ 1486224 h 5067624"/>
              <a:gd name="connsiteX43" fmla="*/ 3209389 w 6476463"/>
              <a:gd name="connsiteY43" fmla="*/ 762325 h 5067624"/>
              <a:gd name="connsiteX44" fmla="*/ 2828389 w 6476463"/>
              <a:gd name="connsiteY44" fmla="*/ 267025 h 5067624"/>
              <a:gd name="connsiteX45" fmla="*/ 2542639 w 6476463"/>
              <a:gd name="connsiteY45" fmla="*/ 9850 h 5067624"/>
              <a:gd name="connsiteX46" fmla="*/ 2047339 w 6476463"/>
              <a:gd name="connsiteY46" fmla="*/ 400375 h 5067624"/>
              <a:gd name="connsiteX47" fmla="*/ 1599664 w 6476463"/>
              <a:gd name="connsiteY47" fmla="*/ 467050 h 5067624"/>
              <a:gd name="connsiteX48" fmla="*/ 113763 w 6476463"/>
              <a:gd name="connsiteY48" fmla="*/ 1343349 h 5067624"/>
              <a:gd name="connsiteX49" fmla="*/ 142340 w 6476463"/>
              <a:gd name="connsiteY49" fmla="*/ 1581475 h 5067624"/>
              <a:gd name="connsiteX50" fmla="*/ 199490 w 6476463"/>
              <a:gd name="connsiteY50" fmla="*/ 1819600 h 5067624"/>
              <a:gd name="connsiteX51" fmla="*/ 247114 w 6476463"/>
              <a:gd name="connsiteY51" fmla="*/ 2314900 h 5067624"/>
              <a:gd name="connsiteX0" fmla="*/ 6334336 w 6334336"/>
              <a:gd name="connsiteY0" fmla="*/ 4724724 h 5067624"/>
              <a:gd name="connsiteX1" fmla="*/ 6200986 w 6334336"/>
              <a:gd name="connsiteY1" fmla="*/ 4905699 h 5067624"/>
              <a:gd name="connsiteX2" fmla="*/ 6124786 w 6334336"/>
              <a:gd name="connsiteY2" fmla="*/ 4962849 h 5067624"/>
              <a:gd name="connsiteX3" fmla="*/ 5962861 w 6334336"/>
              <a:gd name="connsiteY3" fmla="*/ 5029524 h 5067624"/>
              <a:gd name="connsiteX4" fmla="*/ 5848561 w 6334336"/>
              <a:gd name="connsiteY4" fmla="*/ 5067624 h 5067624"/>
              <a:gd name="connsiteX5" fmla="*/ 5829511 w 6334336"/>
              <a:gd name="connsiteY5" fmla="*/ 4991424 h 5067624"/>
              <a:gd name="connsiteX6" fmla="*/ 5619961 w 6334336"/>
              <a:gd name="connsiteY6" fmla="*/ 5019999 h 5067624"/>
              <a:gd name="connsiteX7" fmla="*/ 5543761 w 6334336"/>
              <a:gd name="connsiteY7" fmla="*/ 4886649 h 5067624"/>
              <a:gd name="connsiteX8" fmla="*/ 5448511 w 6334336"/>
              <a:gd name="connsiteY8" fmla="*/ 4810449 h 5067624"/>
              <a:gd name="connsiteX9" fmla="*/ 5448511 w 6334336"/>
              <a:gd name="connsiteY9" fmla="*/ 4734249 h 5067624"/>
              <a:gd name="connsiteX10" fmla="*/ 5362786 w 6334336"/>
              <a:gd name="connsiteY10" fmla="*/ 4667574 h 5067624"/>
              <a:gd name="connsiteX11" fmla="*/ 5343736 w 6334336"/>
              <a:gd name="connsiteY11" fmla="*/ 4638999 h 5067624"/>
              <a:gd name="connsiteX12" fmla="*/ 5353261 w 6334336"/>
              <a:gd name="connsiteY12" fmla="*/ 4572324 h 5067624"/>
              <a:gd name="connsiteX13" fmla="*/ 5286586 w 6334336"/>
              <a:gd name="connsiteY13" fmla="*/ 4524699 h 5067624"/>
              <a:gd name="connsiteX14" fmla="*/ 5219911 w 6334336"/>
              <a:gd name="connsiteY14" fmla="*/ 4391349 h 5067624"/>
              <a:gd name="connsiteX15" fmla="*/ 5105611 w 6334336"/>
              <a:gd name="connsiteY15" fmla="*/ 4324674 h 5067624"/>
              <a:gd name="connsiteX16" fmla="*/ 4943686 w 6334336"/>
              <a:gd name="connsiteY16" fmla="*/ 4296099 h 5067624"/>
              <a:gd name="connsiteX17" fmla="*/ 4877011 w 6334336"/>
              <a:gd name="connsiteY17" fmla="*/ 4229424 h 5067624"/>
              <a:gd name="connsiteX18" fmla="*/ 4905586 w 6334336"/>
              <a:gd name="connsiteY18" fmla="*/ 4153224 h 5067624"/>
              <a:gd name="connsiteX19" fmla="*/ 4905586 w 6334336"/>
              <a:gd name="connsiteY19" fmla="*/ 4029399 h 5067624"/>
              <a:gd name="connsiteX20" fmla="*/ 4810336 w 6334336"/>
              <a:gd name="connsiteY20" fmla="*/ 3962724 h 5067624"/>
              <a:gd name="connsiteX21" fmla="*/ 4810336 w 6334336"/>
              <a:gd name="connsiteY21" fmla="*/ 3867474 h 5067624"/>
              <a:gd name="connsiteX22" fmla="*/ 4810336 w 6334336"/>
              <a:gd name="connsiteY22" fmla="*/ 3867474 h 5067624"/>
              <a:gd name="connsiteX23" fmla="*/ 4743661 w 6334336"/>
              <a:gd name="connsiteY23" fmla="*/ 3610299 h 5067624"/>
              <a:gd name="connsiteX24" fmla="*/ 4572211 w 6334336"/>
              <a:gd name="connsiteY24" fmla="*/ 3562674 h 5067624"/>
              <a:gd name="connsiteX25" fmla="*/ 4562686 w 6334336"/>
              <a:gd name="connsiteY25" fmla="*/ 3410274 h 5067624"/>
              <a:gd name="connsiteX26" fmla="*/ 4400761 w 6334336"/>
              <a:gd name="connsiteY26" fmla="*/ 3343599 h 5067624"/>
              <a:gd name="connsiteX27" fmla="*/ 4276936 w 6334336"/>
              <a:gd name="connsiteY27" fmla="*/ 3210249 h 5067624"/>
              <a:gd name="connsiteX28" fmla="*/ 4276936 w 6334336"/>
              <a:gd name="connsiteY28" fmla="*/ 3210249 h 5067624"/>
              <a:gd name="connsiteX29" fmla="*/ 4238836 w 6334336"/>
              <a:gd name="connsiteY29" fmla="*/ 2953074 h 5067624"/>
              <a:gd name="connsiteX30" fmla="*/ 4200736 w 6334336"/>
              <a:gd name="connsiteY30" fmla="*/ 2895924 h 5067624"/>
              <a:gd name="connsiteX31" fmla="*/ 4143586 w 6334336"/>
              <a:gd name="connsiteY31" fmla="*/ 2838774 h 5067624"/>
              <a:gd name="connsiteX32" fmla="*/ 4143586 w 6334336"/>
              <a:gd name="connsiteY32" fmla="*/ 2838774 h 5067624"/>
              <a:gd name="connsiteX33" fmla="*/ 4010236 w 6334336"/>
              <a:gd name="connsiteY33" fmla="*/ 2724474 h 5067624"/>
              <a:gd name="connsiteX34" fmla="*/ 3914986 w 6334336"/>
              <a:gd name="connsiteY34" fmla="*/ 2695899 h 5067624"/>
              <a:gd name="connsiteX35" fmla="*/ 3867361 w 6334336"/>
              <a:gd name="connsiteY35" fmla="*/ 2572074 h 5067624"/>
              <a:gd name="connsiteX36" fmla="*/ 3848311 w 6334336"/>
              <a:gd name="connsiteY36" fmla="*/ 2410149 h 5067624"/>
              <a:gd name="connsiteX37" fmla="*/ 3848311 w 6334336"/>
              <a:gd name="connsiteY37" fmla="*/ 2248224 h 5067624"/>
              <a:gd name="connsiteX38" fmla="*/ 3819736 w 6334336"/>
              <a:gd name="connsiteY38" fmla="*/ 2162499 h 5067624"/>
              <a:gd name="connsiteX39" fmla="*/ 3781636 w 6334336"/>
              <a:gd name="connsiteY39" fmla="*/ 2095824 h 5067624"/>
              <a:gd name="connsiteX40" fmla="*/ 3781636 w 6334336"/>
              <a:gd name="connsiteY40" fmla="*/ 1962474 h 5067624"/>
              <a:gd name="connsiteX41" fmla="*/ 3762586 w 6334336"/>
              <a:gd name="connsiteY41" fmla="*/ 1791024 h 5067624"/>
              <a:gd name="connsiteX42" fmla="*/ 3648286 w 6334336"/>
              <a:gd name="connsiteY42" fmla="*/ 1486224 h 5067624"/>
              <a:gd name="connsiteX43" fmla="*/ 3067262 w 6334336"/>
              <a:gd name="connsiteY43" fmla="*/ 762325 h 5067624"/>
              <a:gd name="connsiteX44" fmla="*/ 2686262 w 6334336"/>
              <a:gd name="connsiteY44" fmla="*/ 267025 h 5067624"/>
              <a:gd name="connsiteX45" fmla="*/ 2400512 w 6334336"/>
              <a:gd name="connsiteY45" fmla="*/ 9850 h 5067624"/>
              <a:gd name="connsiteX46" fmla="*/ 1905212 w 6334336"/>
              <a:gd name="connsiteY46" fmla="*/ 400375 h 5067624"/>
              <a:gd name="connsiteX47" fmla="*/ 1457537 w 6334336"/>
              <a:gd name="connsiteY47" fmla="*/ 467050 h 5067624"/>
              <a:gd name="connsiteX48" fmla="*/ 962236 w 6334336"/>
              <a:gd name="connsiteY48" fmla="*/ 390849 h 5067624"/>
              <a:gd name="connsiteX49" fmla="*/ 213 w 6334336"/>
              <a:gd name="connsiteY49" fmla="*/ 1581475 h 5067624"/>
              <a:gd name="connsiteX50" fmla="*/ 57363 w 6334336"/>
              <a:gd name="connsiteY50" fmla="*/ 1819600 h 5067624"/>
              <a:gd name="connsiteX51" fmla="*/ 104987 w 6334336"/>
              <a:gd name="connsiteY51" fmla="*/ 2314900 h 5067624"/>
              <a:gd name="connsiteX0" fmla="*/ 6361732 w 6361732"/>
              <a:gd name="connsiteY0" fmla="*/ 4724724 h 5067624"/>
              <a:gd name="connsiteX1" fmla="*/ 6228382 w 6361732"/>
              <a:gd name="connsiteY1" fmla="*/ 4905699 h 5067624"/>
              <a:gd name="connsiteX2" fmla="*/ 6152182 w 6361732"/>
              <a:gd name="connsiteY2" fmla="*/ 4962849 h 5067624"/>
              <a:gd name="connsiteX3" fmla="*/ 5990257 w 6361732"/>
              <a:gd name="connsiteY3" fmla="*/ 5029524 h 5067624"/>
              <a:gd name="connsiteX4" fmla="*/ 5875957 w 6361732"/>
              <a:gd name="connsiteY4" fmla="*/ 5067624 h 5067624"/>
              <a:gd name="connsiteX5" fmla="*/ 5856907 w 6361732"/>
              <a:gd name="connsiteY5" fmla="*/ 4991424 h 5067624"/>
              <a:gd name="connsiteX6" fmla="*/ 5647357 w 6361732"/>
              <a:gd name="connsiteY6" fmla="*/ 5019999 h 5067624"/>
              <a:gd name="connsiteX7" fmla="*/ 5571157 w 6361732"/>
              <a:gd name="connsiteY7" fmla="*/ 4886649 h 5067624"/>
              <a:gd name="connsiteX8" fmla="*/ 5475907 w 6361732"/>
              <a:gd name="connsiteY8" fmla="*/ 4810449 h 5067624"/>
              <a:gd name="connsiteX9" fmla="*/ 5475907 w 6361732"/>
              <a:gd name="connsiteY9" fmla="*/ 4734249 h 5067624"/>
              <a:gd name="connsiteX10" fmla="*/ 5390182 w 6361732"/>
              <a:gd name="connsiteY10" fmla="*/ 4667574 h 5067624"/>
              <a:gd name="connsiteX11" fmla="*/ 5371132 w 6361732"/>
              <a:gd name="connsiteY11" fmla="*/ 4638999 h 5067624"/>
              <a:gd name="connsiteX12" fmla="*/ 5380657 w 6361732"/>
              <a:gd name="connsiteY12" fmla="*/ 4572324 h 5067624"/>
              <a:gd name="connsiteX13" fmla="*/ 5313982 w 6361732"/>
              <a:gd name="connsiteY13" fmla="*/ 4524699 h 5067624"/>
              <a:gd name="connsiteX14" fmla="*/ 5247307 w 6361732"/>
              <a:gd name="connsiteY14" fmla="*/ 4391349 h 5067624"/>
              <a:gd name="connsiteX15" fmla="*/ 5133007 w 6361732"/>
              <a:gd name="connsiteY15" fmla="*/ 4324674 h 5067624"/>
              <a:gd name="connsiteX16" fmla="*/ 4971082 w 6361732"/>
              <a:gd name="connsiteY16" fmla="*/ 4296099 h 5067624"/>
              <a:gd name="connsiteX17" fmla="*/ 4904407 w 6361732"/>
              <a:gd name="connsiteY17" fmla="*/ 4229424 h 5067624"/>
              <a:gd name="connsiteX18" fmla="*/ 4932982 w 6361732"/>
              <a:gd name="connsiteY18" fmla="*/ 4153224 h 5067624"/>
              <a:gd name="connsiteX19" fmla="*/ 4932982 w 6361732"/>
              <a:gd name="connsiteY19" fmla="*/ 4029399 h 5067624"/>
              <a:gd name="connsiteX20" fmla="*/ 4837732 w 6361732"/>
              <a:gd name="connsiteY20" fmla="*/ 3962724 h 5067624"/>
              <a:gd name="connsiteX21" fmla="*/ 4837732 w 6361732"/>
              <a:gd name="connsiteY21" fmla="*/ 3867474 h 5067624"/>
              <a:gd name="connsiteX22" fmla="*/ 4837732 w 6361732"/>
              <a:gd name="connsiteY22" fmla="*/ 3867474 h 5067624"/>
              <a:gd name="connsiteX23" fmla="*/ 4771057 w 6361732"/>
              <a:gd name="connsiteY23" fmla="*/ 3610299 h 5067624"/>
              <a:gd name="connsiteX24" fmla="*/ 4599607 w 6361732"/>
              <a:gd name="connsiteY24" fmla="*/ 3562674 h 5067624"/>
              <a:gd name="connsiteX25" fmla="*/ 4590082 w 6361732"/>
              <a:gd name="connsiteY25" fmla="*/ 3410274 h 5067624"/>
              <a:gd name="connsiteX26" fmla="*/ 4428157 w 6361732"/>
              <a:gd name="connsiteY26" fmla="*/ 3343599 h 5067624"/>
              <a:gd name="connsiteX27" fmla="*/ 4304332 w 6361732"/>
              <a:gd name="connsiteY27" fmla="*/ 3210249 h 5067624"/>
              <a:gd name="connsiteX28" fmla="*/ 4304332 w 6361732"/>
              <a:gd name="connsiteY28" fmla="*/ 3210249 h 5067624"/>
              <a:gd name="connsiteX29" fmla="*/ 4266232 w 6361732"/>
              <a:gd name="connsiteY29" fmla="*/ 2953074 h 5067624"/>
              <a:gd name="connsiteX30" fmla="*/ 4228132 w 6361732"/>
              <a:gd name="connsiteY30" fmla="*/ 2895924 h 5067624"/>
              <a:gd name="connsiteX31" fmla="*/ 4170982 w 6361732"/>
              <a:gd name="connsiteY31" fmla="*/ 2838774 h 5067624"/>
              <a:gd name="connsiteX32" fmla="*/ 4170982 w 6361732"/>
              <a:gd name="connsiteY32" fmla="*/ 2838774 h 5067624"/>
              <a:gd name="connsiteX33" fmla="*/ 4037632 w 6361732"/>
              <a:gd name="connsiteY33" fmla="*/ 2724474 h 5067624"/>
              <a:gd name="connsiteX34" fmla="*/ 3942382 w 6361732"/>
              <a:gd name="connsiteY34" fmla="*/ 2695899 h 5067624"/>
              <a:gd name="connsiteX35" fmla="*/ 3894757 w 6361732"/>
              <a:gd name="connsiteY35" fmla="*/ 2572074 h 5067624"/>
              <a:gd name="connsiteX36" fmla="*/ 3875707 w 6361732"/>
              <a:gd name="connsiteY36" fmla="*/ 2410149 h 5067624"/>
              <a:gd name="connsiteX37" fmla="*/ 3875707 w 6361732"/>
              <a:gd name="connsiteY37" fmla="*/ 2248224 h 5067624"/>
              <a:gd name="connsiteX38" fmla="*/ 3847132 w 6361732"/>
              <a:gd name="connsiteY38" fmla="*/ 2162499 h 5067624"/>
              <a:gd name="connsiteX39" fmla="*/ 3809032 w 6361732"/>
              <a:gd name="connsiteY39" fmla="*/ 2095824 h 5067624"/>
              <a:gd name="connsiteX40" fmla="*/ 3809032 w 6361732"/>
              <a:gd name="connsiteY40" fmla="*/ 1962474 h 5067624"/>
              <a:gd name="connsiteX41" fmla="*/ 3789982 w 6361732"/>
              <a:gd name="connsiteY41" fmla="*/ 1791024 h 5067624"/>
              <a:gd name="connsiteX42" fmla="*/ 3675682 w 6361732"/>
              <a:gd name="connsiteY42" fmla="*/ 1486224 h 5067624"/>
              <a:gd name="connsiteX43" fmla="*/ 3094658 w 6361732"/>
              <a:gd name="connsiteY43" fmla="*/ 762325 h 5067624"/>
              <a:gd name="connsiteX44" fmla="*/ 2713658 w 6361732"/>
              <a:gd name="connsiteY44" fmla="*/ 267025 h 5067624"/>
              <a:gd name="connsiteX45" fmla="*/ 2427908 w 6361732"/>
              <a:gd name="connsiteY45" fmla="*/ 9850 h 5067624"/>
              <a:gd name="connsiteX46" fmla="*/ 1932608 w 6361732"/>
              <a:gd name="connsiteY46" fmla="*/ 400375 h 5067624"/>
              <a:gd name="connsiteX47" fmla="*/ 1484933 w 6361732"/>
              <a:gd name="connsiteY47" fmla="*/ 467050 h 5067624"/>
              <a:gd name="connsiteX48" fmla="*/ 989632 w 6361732"/>
              <a:gd name="connsiteY48" fmla="*/ 390849 h 5067624"/>
              <a:gd name="connsiteX49" fmla="*/ 522909 w 6361732"/>
              <a:gd name="connsiteY49" fmla="*/ 867100 h 5067624"/>
              <a:gd name="connsiteX50" fmla="*/ 27609 w 6361732"/>
              <a:gd name="connsiteY50" fmla="*/ 1581475 h 5067624"/>
              <a:gd name="connsiteX51" fmla="*/ 84759 w 6361732"/>
              <a:gd name="connsiteY51" fmla="*/ 1819600 h 5067624"/>
              <a:gd name="connsiteX52" fmla="*/ 132383 w 6361732"/>
              <a:gd name="connsiteY52" fmla="*/ 2314900 h 5067624"/>
              <a:gd name="connsiteX0" fmla="*/ 6361732 w 6361732"/>
              <a:gd name="connsiteY0" fmla="*/ 4724724 h 5067624"/>
              <a:gd name="connsiteX1" fmla="*/ 6228382 w 6361732"/>
              <a:gd name="connsiteY1" fmla="*/ 4905699 h 5067624"/>
              <a:gd name="connsiteX2" fmla="*/ 6152182 w 6361732"/>
              <a:gd name="connsiteY2" fmla="*/ 4962849 h 5067624"/>
              <a:gd name="connsiteX3" fmla="*/ 5990257 w 6361732"/>
              <a:gd name="connsiteY3" fmla="*/ 5029524 h 5067624"/>
              <a:gd name="connsiteX4" fmla="*/ 5875957 w 6361732"/>
              <a:gd name="connsiteY4" fmla="*/ 5067624 h 5067624"/>
              <a:gd name="connsiteX5" fmla="*/ 5856907 w 6361732"/>
              <a:gd name="connsiteY5" fmla="*/ 4991424 h 5067624"/>
              <a:gd name="connsiteX6" fmla="*/ 5647357 w 6361732"/>
              <a:gd name="connsiteY6" fmla="*/ 5019999 h 5067624"/>
              <a:gd name="connsiteX7" fmla="*/ 5571157 w 6361732"/>
              <a:gd name="connsiteY7" fmla="*/ 4886649 h 5067624"/>
              <a:gd name="connsiteX8" fmla="*/ 5475907 w 6361732"/>
              <a:gd name="connsiteY8" fmla="*/ 4810449 h 5067624"/>
              <a:gd name="connsiteX9" fmla="*/ 5475907 w 6361732"/>
              <a:gd name="connsiteY9" fmla="*/ 4734249 h 5067624"/>
              <a:gd name="connsiteX10" fmla="*/ 5390182 w 6361732"/>
              <a:gd name="connsiteY10" fmla="*/ 4667574 h 5067624"/>
              <a:gd name="connsiteX11" fmla="*/ 5371132 w 6361732"/>
              <a:gd name="connsiteY11" fmla="*/ 4638999 h 5067624"/>
              <a:gd name="connsiteX12" fmla="*/ 5380657 w 6361732"/>
              <a:gd name="connsiteY12" fmla="*/ 4572324 h 5067624"/>
              <a:gd name="connsiteX13" fmla="*/ 5313982 w 6361732"/>
              <a:gd name="connsiteY13" fmla="*/ 4524699 h 5067624"/>
              <a:gd name="connsiteX14" fmla="*/ 5247307 w 6361732"/>
              <a:gd name="connsiteY14" fmla="*/ 4391349 h 5067624"/>
              <a:gd name="connsiteX15" fmla="*/ 5133007 w 6361732"/>
              <a:gd name="connsiteY15" fmla="*/ 4324674 h 5067624"/>
              <a:gd name="connsiteX16" fmla="*/ 4971082 w 6361732"/>
              <a:gd name="connsiteY16" fmla="*/ 4296099 h 5067624"/>
              <a:gd name="connsiteX17" fmla="*/ 4904407 w 6361732"/>
              <a:gd name="connsiteY17" fmla="*/ 4229424 h 5067624"/>
              <a:gd name="connsiteX18" fmla="*/ 4932982 w 6361732"/>
              <a:gd name="connsiteY18" fmla="*/ 4153224 h 5067624"/>
              <a:gd name="connsiteX19" fmla="*/ 4932982 w 6361732"/>
              <a:gd name="connsiteY19" fmla="*/ 4029399 h 5067624"/>
              <a:gd name="connsiteX20" fmla="*/ 4837732 w 6361732"/>
              <a:gd name="connsiteY20" fmla="*/ 3962724 h 5067624"/>
              <a:gd name="connsiteX21" fmla="*/ 4837732 w 6361732"/>
              <a:gd name="connsiteY21" fmla="*/ 3867474 h 5067624"/>
              <a:gd name="connsiteX22" fmla="*/ 4837732 w 6361732"/>
              <a:gd name="connsiteY22" fmla="*/ 3867474 h 5067624"/>
              <a:gd name="connsiteX23" fmla="*/ 4771057 w 6361732"/>
              <a:gd name="connsiteY23" fmla="*/ 3610299 h 5067624"/>
              <a:gd name="connsiteX24" fmla="*/ 4599607 w 6361732"/>
              <a:gd name="connsiteY24" fmla="*/ 3562674 h 5067624"/>
              <a:gd name="connsiteX25" fmla="*/ 4590082 w 6361732"/>
              <a:gd name="connsiteY25" fmla="*/ 3410274 h 5067624"/>
              <a:gd name="connsiteX26" fmla="*/ 4428157 w 6361732"/>
              <a:gd name="connsiteY26" fmla="*/ 3343599 h 5067624"/>
              <a:gd name="connsiteX27" fmla="*/ 4304332 w 6361732"/>
              <a:gd name="connsiteY27" fmla="*/ 3210249 h 5067624"/>
              <a:gd name="connsiteX28" fmla="*/ 4304332 w 6361732"/>
              <a:gd name="connsiteY28" fmla="*/ 3210249 h 5067624"/>
              <a:gd name="connsiteX29" fmla="*/ 4266232 w 6361732"/>
              <a:gd name="connsiteY29" fmla="*/ 2953074 h 5067624"/>
              <a:gd name="connsiteX30" fmla="*/ 4228132 w 6361732"/>
              <a:gd name="connsiteY30" fmla="*/ 2895924 h 5067624"/>
              <a:gd name="connsiteX31" fmla="*/ 4170982 w 6361732"/>
              <a:gd name="connsiteY31" fmla="*/ 2838774 h 5067624"/>
              <a:gd name="connsiteX32" fmla="*/ 4170982 w 6361732"/>
              <a:gd name="connsiteY32" fmla="*/ 2838774 h 5067624"/>
              <a:gd name="connsiteX33" fmla="*/ 4037632 w 6361732"/>
              <a:gd name="connsiteY33" fmla="*/ 2724474 h 5067624"/>
              <a:gd name="connsiteX34" fmla="*/ 3942382 w 6361732"/>
              <a:gd name="connsiteY34" fmla="*/ 2695899 h 5067624"/>
              <a:gd name="connsiteX35" fmla="*/ 3894757 w 6361732"/>
              <a:gd name="connsiteY35" fmla="*/ 2572074 h 5067624"/>
              <a:gd name="connsiteX36" fmla="*/ 3875707 w 6361732"/>
              <a:gd name="connsiteY36" fmla="*/ 2410149 h 5067624"/>
              <a:gd name="connsiteX37" fmla="*/ 3875707 w 6361732"/>
              <a:gd name="connsiteY37" fmla="*/ 2248224 h 5067624"/>
              <a:gd name="connsiteX38" fmla="*/ 3847132 w 6361732"/>
              <a:gd name="connsiteY38" fmla="*/ 2162499 h 5067624"/>
              <a:gd name="connsiteX39" fmla="*/ 3809032 w 6361732"/>
              <a:gd name="connsiteY39" fmla="*/ 2095824 h 5067624"/>
              <a:gd name="connsiteX40" fmla="*/ 3809032 w 6361732"/>
              <a:gd name="connsiteY40" fmla="*/ 1962474 h 5067624"/>
              <a:gd name="connsiteX41" fmla="*/ 3789982 w 6361732"/>
              <a:gd name="connsiteY41" fmla="*/ 1791024 h 5067624"/>
              <a:gd name="connsiteX42" fmla="*/ 3675682 w 6361732"/>
              <a:gd name="connsiteY42" fmla="*/ 1486224 h 5067624"/>
              <a:gd name="connsiteX43" fmla="*/ 3094658 w 6361732"/>
              <a:gd name="connsiteY43" fmla="*/ 762325 h 5067624"/>
              <a:gd name="connsiteX44" fmla="*/ 2713658 w 6361732"/>
              <a:gd name="connsiteY44" fmla="*/ 267025 h 5067624"/>
              <a:gd name="connsiteX45" fmla="*/ 2427908 w 6361732"/>
              <a:gd name="connsiteY45" fmla="*/ 9850 h 5067624"/>
              <a:gd name="connsiteX46" fmla="*/ 1932608 w 6361732"/>
              <a:gd name="connsiteY46" fmla="*/ 400375 h 5067624"/>
              <a:gd name="connsiteX47" fmla="*/ 1484933 w 6361732"/>
              <a:gd name="connsiteY47" fmla="*/ 467050 h 5067624"/>
              <a:gd name="connsiteX48" fmla="*/ 989632 w 6361732"/>
              <a:gd name="connsiteY48" fmla="*/ 390849 h 5067624"/>
              <a:gd name="connsiteX49" fmla="*/ 427659 w 6361732"/>
              <a:gd name="connsiteY49" fmla="*/ 733750 h 5067624"/>
              <a:gd name="connsiteX50" fmla="*/ 27609 w 6361732"/>
              <a:gd name="connsiteY50" fmla="*/ 1581475 h 5067624"/>
              <a:gd name="connsiteX51" fmla="*/ 84759 w 6361732"/>
              <a:gd name="connsiteY51" fmla="*/ 1819600 h 5067624"/>
              <a:gd name="connsiteX52" fmla="*/ 132383 w 6361732"/>
              <a:gd name="connsiteY52" fmla="*/ 2314900 h 5067624"/>
              <a:gd name="connsiteX0" fmla="*/ 7385079 w 7385079"/>
              <a:gd name="connsiteY0" fmla="*/ 4724724 h 5067624"/>
              <a:gd name="connsiteX1" fmla="*/ 7251729 w 7385079"/>
              <a:gd name="connsiteY1" fmla="*/ 4905699 h 5067624"/>
              <a:gd name="connsiteX2" fmla="*/ 7175529 w 7385079"/>
              <a:gd name="connsiteY2" fmla="*/ 4962849 h 5067624"/>
              <a:gd name="connsiteX3" fmla="*/ 7013604 w 7385079"/>
              <a:gd name="connsiteY3" fmla="*/ 5029524 h 5067624"/>
              <a:gd name="connsiteX4" fmla="*/ 6899304 w 7385079"/>
              <a:gd name="connsiteY4" fmla="*/ 5067624 h 5067624"/>
              <a:gd name="connsiteX5" fmla="*/ 6880254 w 7385079"/>
              <a:gd name="connsiteY5" fmla="*/ 4991424 h 5067624"/>
              <a:gd name="connsiteX6" fmla="*/ 6670704 w 7385079"/>
              <a:gd name="connsiteY6" fmla="*/ 5019999 h 5067624"/>
              <a:gd name="connsiteX7" fmla="*/ 6594504 w 7385079"/>
              <a:gd name="connsiteY7" fmla="*/ 4886649 h 5067624"/>
              <a:gd name="connsiteX8" fmla="*/ 6499254 w 7385079"/>
              <a:gd name="connsiteY8" fmla="*/ 4810449 h 5067624"/>
              <a:gd name="connsiteX9" fmla="*/ 6499254 w 7385079"/>
              <a:gd name="connsiteY9" fmla="*/ 4734249 h 5067624"/>
              <a:gd name="connsiteX10" fmla="*/ 6413529 w 7385079"/>
              <a:gd name="connsiteY10" fmla="*/ 4667574 h 5067624"/>
              <a:gd name="connsiteX11" fmla="*/ 6394479 w 7385079"/>
              <a:gd name="connsiteY11" fmla="*/ 4638999 h 5067624"/>
              <a:gd name="connsiteX12" fmla="*/ 6404004 w 7385079"/>
              <a:gd name="connsiteY12" fmla="*/ 4572324 h 5067624"/>
              <a:gd name="connsiteX13" fmla="*/ 6337329 w 7385079"/>
              <a:gd name="connsiteY13" fmla="*/ 4524699 h 5067624"/>
              <a:gd name="connsiteX14" fmla="*/ 6270654 w 7385079"/>
              <a:gd name="connsiteY14" fmla="*/ 4391349 h 5067624"/>
              <a:gd name="connsiteX15" fmla="*/ 6156354 w 7385079"/>
              <a:gd name="connsiteY15" fmla="*/ 4324674 h 5067624"/>
              <a:gd name="connsiteX16" fmla="*/ 5994429 w 7385079"/>
              <a:gd name="connsiteY16" fmla="*/ 4296099 h 5067624"/>
              <a:gd name="connsiteX17" fmla="*/ 5927754 w 7385079"/>
              <a:gd name="connsiteY17" fmla="*/ 4229424 h 5067624"/>
              <a:gd name="connsiteX18" fmla="*/ 5956329 w 7385079"/>
              <a:gd name="connsiteY18" fmla="*/ 4153224 h 5067624"/>
              <a:gd name="connsiteX19" fmla="*/ 5956329 w 7385079"/>
              <a:gd name="connsiteY19" fmla="*/ 4029399 h 5067624"/>
              <a:gd name="connsiteX20" fmla="*/ 5861079 w 7385079"/>
              <a:gd name="connsiteY20" fmla="*/ 3962724 h 5067624"/>
              <a:gd name="connsiteX21" fmla="*/ 5861079 w 7385079"/>
              <a:gd name="connsiteY21" fmla="*/ 3867474 h 5067624"/>
              <a:gd name="connsiteX22" fmla="*/ 5861079 w 7385079"/>
              <a:gd name="connsiteY22" fmla="*/ 3867474 h 5067624"/>
              <a:gd name="connsiteX23" fmla="*/ 5794404 w 7385079"/>
              <a:gd name="connsiteY23" fmla="*/ 3610299 h 5067624"/>
              <a:gd name="connsiteX24" fmla="*/ 5622954 w 7385079"/>
              <a:gd name="connsiteY24" fmla="*/ 3562674 h 5067624"/>
              <a:gd name="connsiteX25" fmla="*/ 5613429 w 7385079"/>
              <a:gd name="connsiteY25" fmla="*/ 3410274 h 5067624"/>
              <a:gd name="connsiteX26" fmla="*/ 5451504 w 7385079"/>
              <a:gd name="connsiteY26" fmla="*/ 3343599 h 5067624"/>
              <a:gd name="connsiteX27" fmla="*/ 5327679 w 7385079"/>
              <a:gd name="connsiteY27" fmla="*/ 3210249 h 5067624"/>
              <a:gd name="connsiteX28" fmla="*/ 5327679 w 7385079"/>
              <a:gd name="connsiteY28" fmla="*/ 3210249 h 5067624"/>
              <a:gd name="connsiteX29" fmla="*/ 5289579 w 7385079"/>
              <a:gd name="connsiteY29" fmla="*/ 2953074 h 5067624"/>
              <a:gd name="connsiteX30" fmla="*/ 5251479 w 7385079"/>
              <a:gd name="connsiteY30" fmla="*/ 2895924 h 5067624"/>
              <a:gd name="connsiteX31" fmla="*/ 5194329 w 7385079"/>
              <a:gd name="connsiteY31" fmla="*/ 2838774 h 5067624"/>
              <a:gd name="connsiteX32" fmla="*/ 5194329 w 7385079"/>
              <a:gd name="connsiteY32" fmla="*/ 2838774 h 5067624"/>
              <a:gd name="connsiteX33" fmla="*/ 5060979 w 7385079"/>
              <a:gd name="connsiteY33" fmla="*/ 2724474 h 5067624"/>
              <a:gd name="connsiteX34" fmla="*/ 4965729 w 7385079"/>
              <a:gd name="connsiteY34" fmla="*/ 2695899 h 5067624"/>
              <a:gd name="connsiteX35" fmla="*/ 4918104 w 7385079"/>
              <a:gd name="connsiteY35" fmla="*/ 2572074 h 5067624"/>
              <a:gd name="connsiteX36" fmla="*/ 4899054 w 7385079"/>
              <a:gd name="connsiteY36" fmla="*/ 2410149 h 5067624"/>
              <a:gd name="connsiteX37" fmla="*/ 4899054 w 7385079"/>
              <a:gd name="connsiteY37" fmla="*/ 2248224 h 5067624"/>
              <a:gd name="connsiteX38" fmla="*/ 4870479 w 7385079"/>
              <a:gd name="connsiteY38" fmla="*/ 2162499 h 5067624"/>
              <a:gd name="connsiteX39" fmla="*/ 4832379 w 7385079"/>
              <a:gd name="connsiteY39" fmla="*/ 2095824 h 5067624"/>
              <a:gd name="connsiteX40" fmla="*/ 4832379 w 7385079"/>
              <a:gd name="connsiteY40" fmla="*/ 1962474 h 5067624"/>
              <a:gd name="connsiteX41" fmla="*/ 4813329 w 7385079"/>
              <a:gd name="connsiteY41" fmla="*/ 1791024 h 5067624"/>
              <a:gd name="connsiteX42" fmla="*/ 4699029 w 7385079"/>
              <a:gd name="connsiteY42" fmla="*/ 1486224 h 5067624"/>
              <a:gd name="connsiteX43" fmla="*/ 4118005 w 7385079"/>
              <a:gd name="connsiteY43" fmla="*/ 762325 h 5067624"/>
              <a:gd name="connsiteX44" fmla="*/ 3737005 w 7385079"/>
              <a:gd name="connsiteY44" fmla="*/ 267025 h 5067624"/>
              <a:gd name="connsiteX45" fmla="*/ 3451255 w 7385079"/>
              <a:gd name="connsiteY45" fmla="*/ 9850 h 5067624"/>
              <a:gd name="connsiteX46" fmla="*/ 2955955 w 7385079"/>
              <a:gd name="connsiteY46" fmla="*/ 400375 h 5067624"/>
              <a:gd name="connsiteX47" fmla="*/ 2508280 w 7385079"/>
              <a:gd name="connsiteY47" fmla="*/ 467050 h 5067624"/>
              <a:gd name="connsiteX48" fmla="*/ 2012979 w 7385079"/>
              <a:gd name="connsiteY48" fmla="*/ 390849 h 5067624"/>
              <a:gd name="connsiteX49" fmla="*/ 1451006 w 7385079"/>
              <a:gd name="connsiteY49" fmla="*/ 733750 h 5067624"/>
              <a:gd name="connsiteX50" fmla="*/ 1050956 w 7385079"/>
              <a:gd name="connsiteY50" fmla="*/ 1581475 h 5067624"/>
              <a:gd name="connsiteX51" fmla="*/ 1108106 w 7385079"/>
              <a:gd name="connsiteY51" fmla="*/ 1819600 h 5067624"/>
              <a:gd name="connsiteX52" fmla="*/ 3205 w 7385079"/>
              <a:gd name="connsiteY52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495302 w 7381874"/>
              <a:gd name="connsiteY52" fmla="*/ 2724475 h 5067624"/>
              <a:gd name="connsiteX53" fmla="*/ 0 w 7381874"/>
              <a:gd name="connsiteY53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400052 w 7381874"/>
              <a:gd name="connsiteY52" fmla="*/ 3181675 h 5067624"/>
              <a:gd name="connsiteX53" fmla="*/ 0 w 7381874"/>
              <a:gd name="connsiteY53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838201 w 7381874"/>
              <a:gd name="connsiteY52" fmla="*/ 2381575 h 5067624"/>
              <a:gd name="connsiteX53" fmla="*/ 400052 w 7381874"/>
              <a:gd name="connsiteY53" fmla="*/ 3181675 h 5067624"/>
              <a:gd name="connsiteX54" fmla="*/ 0 w 7381874"/>
              <a:gd name="connsiteY54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723901 w 7381874"/>
              <a:gd name="connsiteY52" fmla="*/ 2667325 h 5067624"/>
              <a:gd name="connsiteX53" fmla="*/ 400052 w 7381874"/>
              <a:gd name="connsiteY53" fmla="*/ 3181675 h 5067624"/>
              <a:gd name="connsiteX54" fmla="*/ 0 w 7381874"/>
              <a:gd name="connsiteY54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904876 w 7381874"/>
              <a:gd name="connsiteY52" fmla="*/ 2305375 h 5067624"/>
              <a:gd name="connsiteX53" fmla="*/ 723901 w 7381874"/>
              <a:gd name="connsiteY53" fmla="*/ 2667325 h 5067624"/>
              <a:gd name="connsiteX54" fmla="*/ 400052 w 7381874"/>
              <a:gd name="connsiteY54" fmla="*/ 3181675 h 5067624"/>
              <a:gd name="connsiteX55" fmla="*/ 0 w 7381874"/>
              <a:gd name="connsiteY55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23951 w 7381874"/>
              <a:gd name="connsiteY52" fmla="*/ 2343475 h 5067624"/>
              <a:gd name="connsiteX53" fmla="*/ 723901 w 7381874"/>
              <a:gd name="connsiteY53" fmla="*/ 2667325 h 5067624"/>
              <a:gd name="connsiteX54" fmla="*/ 400052 w 7381874"/>
              <a:gd name="connsiteY54" fmla="*/ 3181675 h 5067624"/>
              <a:gd name="connsiteX55" fmla="*/ 0 w 7381874"/>
              <a:gd name="connsiteY55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04901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47751 w 7381874"/>
              <a:gd name="connsiteY50" fmla="*/ 1581475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76326 w 7381874"/>
              <a:gd name="connsiteY50" fmla="*/ 1457650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009774 w 7381874"/>
              <a:gd name="connsiteY48" fmla="*/ 390849 h 5067624"/>
              <a:gd name="connsiteX49" fmla="*/ 1447801 w 7381874"/>
              <a:gd name="connsiteY49" fmla="*/ 733750 h 5067624"/>
              <a:gd name="connsiteX50" fmla="*/ 1076326 w 7381874"/>
              <a:gd name="connsiteY50" fmla="*/ 1457650 h 5067624"/>
              <a:gd name="connsiteX51" fmla="*/ 1104901 w 7381874"/>
              <a:gd name="connsiteY51" fmla="*/ 1819600 h 5067624"/>
              <a:gd name="connsiteX52" fmla="*/ 1152526 w 7381874"/>
              <a:gd name="connsiteY52" fmla="*/ 2057725 h 5067624"/>
              <a:gd name="connsiteX53" fmla="*/ 1123951 w 7381874"/>
              <a:gd name="connsiteY53" fmla="*/ 2343475 h 5067624"/>
              <a:gd name="connsiteX54" fmla="*/ 723901 w 7381874"/>
              <a:gd name="connsiteY54" fmla="*/ 2667325 h 5067624"/>
              <a:gd name="connsiteX55" fmla="*/ 400052 w 7381874"/>
              <a:gd name="connsiteY55" fmla="*/ 3181675 h 5067624"/>
              <a:gd name="connsiteX56" fmla="*/ 0 w 7381874"/>
              <a:gd name="connsiteY56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1447801 w 7381874"/>
              <a:gd name="connsiteY50" fmla="*/ 733750 h 5067624"/>
              <a:gd name="connsiteX51" fmla="*/ 1076326 w 7381874"/>
              <a:gd name="connsiteY51" fmla="*/ 14576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1447801 w 7381874"/>
              <a:gd name="connsiteY50" fmla="*/ 73375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2009774 w 7381874"/>
              <a:gd name="connsiteY49" fmla="*/ 39084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2295526 w 7381874"/>
              <a:gd name="connsiteY48" fmla="*/ 39085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1895476 w 7381874"/>
              <a:gd name="connsiteY48" fmla="*/ 2255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2505075 w 7381874"/>
              <a:gd name="connsiteY47" fmla="*/ 467050 h 5067624"/>
              <a:gd name="connsiteX48" fmla="*/ 1698626 w 7381874"/>
              <a:gd name="connsiteY48" fmla="*/ 40990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24724 h 5067624"/>
              <a:gd name="connsiteX1" fmla="*/ 7248524 w 7381874"/>
              <a:gd name="connsiteY1" fmla="*/ 4905699 h 5067624"/>
              <a:gd name="connsiteX2" fmla="*/ 7172324 w 7381874"/>
              <a:gd name="connsiteY2" fmla="*/ 4962849 h 5067624"/>
              <a:gd name="connsiteX3" fmla="*/ 7010399 w 7381874"/>
              <a:gd name="connsiteY3" fmla="*/ 5029524 h 5067624"/>
              <a:gd name="connsiteX4" fmla="*/ 6896099 w 7381874"/>
              <a:gd name="connsiteY4" fmla="*/ 5067624 h 5067624"/>
              <a:gd name="connsiteX5" fmla="*/ 6877049 w 7381874"/>
              <a:gd name="connsiteY5" fmla="*/ 4991424 h 5067624"/>
              <a:gd name="connsiteX6" fmla="*/ 6667499 w 7381874"/>
              <a:gd name="connsiteY6" fmla="*/ 5019999 h 5067624"/>
              <a:gd name="connsiteX7" fmla="*/ 6591299 w 7381874"/>
              <a:gd name="connsiteY7" fmla="*/ 4886649 h 5067624"/>
              <a:gd name="connsiteX8" fmla="*/ 6496049 w 7381874"/>
              <a:gd name="connsiteY8" fmla="*/ 4810449 h 5067624"/>
              <a:gd name="connsiteX9" fmla="*/ 6496049 w 7381874"/>
              <a:gd name="connsiteY9" fmla="*/ 4734249 h 5067624"/>
              <a:gd name="connsiteX10" fmla="*/ 6410324 w 7381874"/>
              <a:gd name="connsiteY10" fmla="*/ 4667574 h 5067624"/>
              <a:gd name="connsiteX11" fmla="*/ 6391274 w 7381874"/>
              <a:gd name="connsiteY11" fmla="*/ 4638999 h 5067624"/>
              <a:gd name="connsiteX12" fmla="*/ 6400799 w 7381874"/>
              <a:gd name="connsiteY12" fmla="*/ 4572324 h 5067624"/>
              <a:gd name="connsiteX13" fmla="*/ 6334124 w 7381874"/>
              <a:gd name="connsiteY13" fmla="*/ 4524699 h 5067624"/>
              <a:gd name="connsiteX14" fmla="*/ 6267449 w 7381874"/>
              <a:gd name="connsiteY14" fmla="*/ 4391349 h 5067624"/>
              <a:gd name="connsiteX15" fmla="*/ 6153149 w 7381874"/>
              <a:gd name="connsiteY15" fmla="*/ 4324674 h 5067624"/>
              <a:gd name="connsiteX16" fmla="*/ 5991224 w 7381874"/>
              <a:gd name="connsiteY16" fmla="*/ 4296099 h 5067624"/>
              <a:gd name="connsiteX17" fmla="*/ 5924549 w 7381874"/>
              <a:gd name="connsiteY17" fmla="*/ 4229424 h 5067624"/>
              <a:gd name="connsiteX18" fmla="*/ 5953124 w 7381874"/>
              <a:gd name="connsiteY18" fmla="*/ 4153224 h 5067624"/>
              <a:gd name="connsiteX19" fmla="*/ 5953124 w 7381874"/>
              <a:gd name="connsiteY19" fmla="*/ 4029399 h 5067624"/>
              <a:gd name="connsiteX20" fmla="*/ 5857874 w 7381874"/>
              <a:gd name="connsiteY20" fmla="*/ 3962724 h 5067624"/>
              <a:gd name="connsiteX21" fmla="*/ 5857874 w 7381874"/>
              <a:gd name="connsiteY21" fmla="*/ 3867474 h 5067624"/>
              <a:gd name="connsiteX22" fmla="*/ 5857874 w 7381874"/>
              <a:gd name="connsiteY22" fmla="*/ 3867474 h 5067624"/>
              <a:gd name="connsiteX23" fmla="*/ 5791199 w 7381874"/>
              <a:gd name="connsiteY23" fmla="*/ 3610299 h 5067624"/>
              <a:gd name="connsiteX24" fmla="*/ 5619749 w 7381874"/>
              <a:gd name="connsiteY24" fmla="*/ 3562674 h 5067624"/>
              <a:gd name="connsiteX25" fmla="*/ 5610224 w 7381874"/>
              <a:gd name="connsiteY25" fmla="*/ 3410274 h 5067624"/>
              <a:gd name="connsiteX26" fmla="*/ 5448299 w 7381874"/>
              <a:gd name="connsiteY26" fmla="*/ 3343599 h 5067624"/>
              <a:gd name="connsiteX27" fmla="*/ 5324474 w 7381874"/>
              <a:gd name="connsiteY27" fmla="*/ 3210249 h 5067624"/>
              <a:gd name="connsiteX28" fmla="*/ 5324474 w 7381874"/>
              <a:gd name="connsiteY28" fmla="*/ 3210249 h 5067624"/>
              <a:gd name="connsiteX29" fmla="*/ 5286374 w 7381874"/>
              <a:gd name="connsiteY29" fmla="*/ 2953074 h 5067624"/>
              <a:gd name="connsiteX30" fmla="*/ 5248274 w 7381874"/>
              <a:gd name="connsiteY30" fmla="*/ 2895924 h 5067624"/>
              <a:gd name="connsiteX31" fmla="*/ 5191124 w 7381874"/>
              <a:gd name="connsiteY31" fmla="*/ 2838774 h 5067624"/>
              <a:gd name="connsiteX32" fmla="*/ 5191124 w 7381874"/>
              <a:gd name="connsiteY32" fmla="*/ 2838774 h 5067624"/>
              <a:gd name="connsiteX33" fmla="*/ 5057774 w 7381874"/>
              <a:gd name="connsiteY33" fmla="*/ 2724474 h 5067624"/>
              <a:gd name="connsiteX34" fmla="*/ 4962524 w 7381874"/>
              <a:gd name="connsiteY34" fmla="*/ 2695899 h 5067624"/>
              <a:gd name="connsiteX35" fmla="*/ 4914899 w 7381874"/>
              <a:gd name="connsiteY35" fmla="*/ 2572074 h 5067624"/>
              <a:gd name="connsiteX36" fmla="*/ 4895849 w 7381874"/>
              <a:gd name="connsiteY36" fmla="*/ 2410149 h 5067624"/>
              <a:gd name="connsiteX37" fmla="*/ 4895849 w 7381874"/>
              <a:gd name="connsiteY37" fmla="*/ 2248224 h 5067624"/>
              <a:gd name="connsiteX38" fmla="*/ 4867274 w 7381874"/>
              <a:gd name="connsiteY38" fmla="*/ 2162499 h 5067624"/>
              <a:gd name="connsiteX39" fmla="*/ 4829174 w 7381874"/>
              <a:gd name="connsiteY39" fmla="*/ 2095824 h 5067624"/>
              <a:gd name="connsiteX40" fmla="*/ 4829174 w 7381874"/>
              <a:gd name="connsiteY40" fmla="*/ 1962474 h 5067624"/>
              <a:gd name="connsiteX41" fmla="*/ 4810124 w 7381874"/>
              <a:gd name="connsiteY41" fmla="*/ 1791024 h 5067624"/>
              <a:gd name="connsiteX42" fmla="*/ 4695824 w 7381874"/>
              <a:gd name="connsiteY42" fmla="*/ 1486224 h 5067624"/>
              <a:gd name="connsiteX43" fmla="*/ 4114800 w 7381874"/>
              <a:gd name="connsiteY43" fmla="*/ 762325 h 5067624"/>
              <a:gd name="connsiteX44" fmla="*/ 3733800 w 7381874"/>
              <a:gd name="connsiteY44" fmla="*/ 267025 h 5067624"/>
              <a:gd name="connsiteX45" fmla="*/ 3448050 w 7381874"/>
              <a:gd name="connsiteY45" fmla="*/ 9850 h 5067624"/>
              <a:gd name="connsiteX46" fmla="*/ 2952750 w 7381874"/>
              <a:gd name="connsiteY46" fmla="*/ 400375 h 5067624"/>
              <a:gd name="connsiteX47" fmla="*/ 1920875 w 7381874"/>
              <a:gd name="connsiteY47" fmla="*/ 352750 h 5067624"/>
              <a:gd name="connsiteX48" fmla="*/ 1698626 w 7381874"/>
              <a:gd name="connsiteY48" fmla="*/ 409900 h 5067624"/>
              <a:gd name="connsiteX49" fmla="*/ 1400174 w 7381874"/>
              <a:gd name="connsiteY49" fmla="*/ 473399 h 5067624"/>
              <a:gd name="connsiteX50" fmla="*/ 933451 w 7381874"/>
              <a:gd name="connsiteY50" fmla="*/ 765500 h 5067624"/>
              <a:gd name="connsiteX51" fmla="*/ 708026 w 7381874"/>
              <a:gd name="connsiteY51" fmla="*/ 1127450 h 5067624"/>
              <a:gd name="connsiteX52" fmla="*/ 1104901 w 7381874"/>
              <a:gd name="connsiteY52" fmla="*/ 1819600 h 5067624"/>
              <a:gd name="connsiteX53" fmla="*/ 1152526 w 7381874"/>
              <a:gd name="connsiteY53" fmla="*/ 2057725 h 5067624"/>
              <a:gd name="connsiteX54" fmla="*/ 1123951 w 7381874"/>
              <a:gd name="connsiteY54" fmla="*/ 2343475 h 5067624"/>
              <a:gd name="connsiteX55" fmla="*/ 723901 w 7381874"/>
              <a:gd name="connsiteY55" fmla="*/ 2667325 h 5067624"/>
              <a:gd name="connsiteX56" fmla="*/ 400052 w 7381874"/>
              <a:gd name="connsiteY56" fmla="*/ 3181675 h 5067624"/>
              <a:gd name="connsiteX57" fmla="*/ 0 w 7381874"/>
              <a:gd name="connsiteY57" fmla="*/ 3496000 h 5067624"/>
              <a:gd name="connsiteX0" fmla="*/ 7381874 w 7381874"/>
              <a:gd name="connsiteY0" fmla="*/ 4715885 h 5058785"/>
              <a:gd name="connsiteX1" fmla="*/ 7248524 w 7381874"/>
              <a:gd name="connsiteY1" fmla="*/ 4896860 h 5058785"/>
              <a:gd name="connsiteX2" fmla="*/ 7172324 w 7381874"/>
              <a:gd name="connsiteY2" fmla="*/ 4954010 h 5058785"/>
              <a:gd name="connsiteX3" fmla="*/ 7010399 w 7381874"/>
              <a:gd name="connsiteY3" fmla="*/ 5020685 h 5058785"/>
              <a:gd name="connsiteX4" fmla="*/ 6896099 w 7381874"/>
              <a:gd name="connsiteY4" fmla="*/ 5058785 h 5058785"/>
              <a:gd name="connsiteX5" fmla="*/ 6877049 w 7381874"/>
              <a:gd name="connsiteY5" fmla="*/ 4982585 h 5058785"/>
              <a:gd name="connsiteX6" fmla="*/ 6667499 w 7381874"/>
              <a:gd name="connsiteY6" fmla="*/ 5011160 h 5058785"/>
              <a:gd name="connsiteX7" fmla="*/ 6591299 w 7381874"/>
              <a:gd name="connsiteY7" fmla="*/ 4877810 h 5058785"/>
              <a:gd name="connsiteX8" fmla="*/ 6496049 w 7381874"/>
              <a:gd name="connsiteY8" fmla="*/ 4801610 h 5058785"/>
              <a:gd name="connsiteX9" fmla="*/ 6496049 w 7381874"/>
              <a:gd name="connsiteY9" fmla="*/ 4725410 h 5058785"/>
              <a:gd name="connsiteX10" fmla="*/ 6410324 w 7381874"/>
              <a:gd name="connsiteY10" fmla="*/ 4658735 h 5058785"/>
              <a:gd name="connsiteX11" fmla="*/ 6391274 w 7381874"/>
              <a:gd name="connsiteY11" fmla="*/ 4630160 h 5058785"/>
              <a:gd name="connsiteX12" fmla="*/ 6400799 w 7381874"/>
              <a:gd name="connsiteY12" fmla="*/ 4563485 h 5058785"/>
              <a:gd name="connsiteX13" fmla="*/ 6334124 w 7381874"/>
              <a:gd name="connsiteY13" fmla="*/ 4515860 h 5058785"/>
              <a:gd name="connsiteX14" fmla="*/ 6267449 w 7381874"/>
              <a:gd name="connsiteY14" fmla="*/ 4382510 h 5058785"/>
              <a:gd name="connsiteX15" fmla="*/ 6153149 w 7381874"/>
              <a:gd name="connsiteY15" fmla="*/ 4315835 h 5058785"/>
              <a:gd name="connsiteX16" fmla="*/ 5991224 w 7381874"/>
              <a:gd name="connsiteY16" fmla="*/ 4287260 h 5058785"/>
              <a:gd name="connsiteX17" fmla="*/ 5924549 w 7381874"/>
              <a:gd name="connsiteY17" fmla="*/ 4220585 h 5058785"/>
              <a:gd name="connsiteX18" fmla="*/ 5953124 w 7381874"/>
              <a:gd name="connsiteY18" fmla="*/ 4144385 h 5058785"/>
              <a:gd name="connsiteX19" fmla="*/ 5953124 w 7381874"/>
              <a:gd name="connsiteY19" fmla="*/ 4020560 h 5058785"/>
              <a:gd name="connsiteX20" fmla="*/ 5857874 w 7381874"/>
              <a:gd name="connsiteY20" fmla="*/ 3953885 h 5058785"/>
              <a:gd name="connsiteX21" fmla="*/ 5857874 w 7381874"/>
              <a:gd name="connsiteY21" fmla="*/ 3858635 h 5058785"/>
              <a:gd name="connsiteX22" fmla="*/ 5857874 w 7381874"/>
              <a:gd name="connsiteY22" fmla="*/ 3858635 h 5058785"/>
              <a:gd name="connsiteX23" fmla="*/ 5791199 w 7381874"/>
              <a:gd name="connsiteY23" fmla="*/ 3601460 h 5058785"/>
              <a:gd name="connsiteX24" fmla="*/ 5619749 w 7381874"/>
              <a:gd name="connsiteY24" fmla="*/ 3553835 h 5058785"/>
              <a:gd name="connsiteX25" fmla="*/ 5610224 w 7381874"/>
              <a:gd name="connsiteY25" fmla="*/ 3401435 h 5058785"/>
              <a:gd name="connsiteX26" fmla="*/ 5448299 w 7381874"/>
              <a:gd name="connsiteY26" fmla="*/ 3334760 h 5058785"/>
              <a:gd name="connsiteX27" fmla="*/ 5324474 w 7381874"/>
              <a:gd name="connsiteY27" fmla="*/ 3201410 h 5058785"/>
              <a:gd name="connsiteX28" fmla="*/ 5324474 w 7381874"/>
              <a:gd name="connsiteY28" fmla="*/ 3201410 h 5058785"/>
              <a:gd name="connsiteX29" fmla="*/ 5286374 w 7381874"/>
              <a:gd name="connsiteY29" fmla="*/ 2944235 h 5058785"/>
              <a:gd name="connsiteX30" fmla="*/ 5248274 w 7381874"/>
              <a:gd name="connsiteY30" fmla="*/ 2887085 h 5058785"/>
              <a:gd name="connsiteX31" fmla="*/ 5191124 w 7381874"/>
              <a:gd name="connsiteY31" fmla="*/ 2829935 h 5058785"/>
              <a:gd name="connsiteX32" fmla="*/ 5191124 w 7381874"/>
              <a:gd name="connsiteY32" fmla="*/ 2829935 h 5058785"/>
              <a:gd name="connsiteX33" fmla="*/ 5057774 w 7381874"/>
              <a:gd name="connsiteY33" fmla="*/ 2715635 h 5058785"/>
              <a:gd name="connsiteX34" fmla="*/ 4962524 w 7381874"/>
              <a:gd name="connsiteY34" fmla="*/ 2687060 h 5058785"/>
              <a:gd name="connsiteX35" fmla="*/ 4914899 w 7381874"/>
              <a:gd name="connsiteY35" fmla="*/ 2563235 h 5058785"/>
              <a:gd name="connsiteX36" fmla="*/ 4895849 w 7381874"/>
              <a:gd name="connsiteY36" fmla="*/ 2401310 h 5058785"/>
              <a:gd name="connsiteX37" fmla="*/ 4895849 w 7381874"/>
              <a:gd name="connsiteY37" fmla="*/ 2239385 h 5058785"/>
              <a:gd name="connsiteX38" fmla="*/ 4867274 w 7381874"/>
              <a:gd name="connsiteY38" fmla="*/ 2153660 h 5058785"/>
              <a:gd name="connsiteX39" fmla="*/ 4829174 w 7381874"/>
              <a:gd name="connsiteY39" fmla="*/ 2086985 h 5058785"/>
              <a:gd name="connsiteX40" fmla="*/ 4829174 w 7381874"/>
              <a:gd name="connsiteY40" fmla="*/ 1953635 h 5058785"/>
              <a:gd name="connsiteX41" fmla="*/ 4810124 w 7381874"/>
              <a:gd name="connsiteY41" fmla="*/ 1782185 h 5058785"/>
              <a:gd name="connsiteX42" fmla="*/ 4695824 w 7381874"/>
              <a:gd name="connsiteY42" fmla="*/ 1477385 h 5058785"/>
              <a:gd name="connsiteX43" fmla="*/ 4114800 w 7381874"/>
              <a:gd name="connsiteY43" fmla="*/ 753486 h 5058785"/>
              <a:gd name="connsiteX44" fmla="*/ 3733800 w 7381874"/>
              <a:gd name="connsiteY44" fmla="*/ 258186 h 5058785"/>
              <a:gd name="connsiteX45" fmla="*/ 3448050 w 7381874"/>
              <a:gd name="connsiteY45" fmla="*/ 1011 h 5058785"/>
              <a:gd name="connsiteX46" fmla="*/ 1920875 w 7381874"/>
              <a:gd name="connsiteY46" fmla="*/ 343911 h 5058785"/>
              <a:gd name="connsiteX47" fmla="*/ 1698626 w 7381874"/>
              <a:gd name="connsiteY47" fmla="*/ 401061 h 5058785"/>
              <a:gd name="connsiteX48" fmla="*/ 1400174 w 7381874"/>
              <a:gd name="connsiteY48" fmla="*/ 464560 h 5058785"/>
              <a:gd name="connsiteX49" fmla="*/ 933451 w 7381874"/>
              <a:gd name="connsiteY49" fmla="*/ 756661 h 5058785"/>
              <a:gd name="connsiteX50" fmla="*/ 708026 w 7381874"/>
              <a:gd name="connsiteY50" fmla="*/ 1118611 h 5058785"/>
              <a:gd name="connsiteX51" fmla="*/ 1104901 w 7381874"/>
              <a:gd name="connsiteY51" fmla="*/ 1810761 h 5058785"/>
              <a:gd name="connsiteX52" fmla="*/ 1152526 w 7381874"/>
              <a:gd name="connsiteY52" fmla="*/ 2048886 h 5058785"/>
              <a:gd name="connsiteX53" fmla="*/ 1123951 w 7381874"/>
              <a:gd name="connsiteY53" fmla="*/ 2334636 h 5058785"/>
              <a:gd name="connsiteX54" fmla="*/ 723901 w 7381874"/>
              <a:gd name="connsiteY54" fmla="*/ 2658486 h 5058785"/>
              <a:gd name="connsiteX55" fmla="*/ 400052 w 7381874"/>
              <a:gd name="connsiteY55" fmla="*/ 3172836 h 5058785"/>
              <a:gd name="connsiteX56" fmla="*/ 0 w 7381874"/>
              <a:gd name="connsiteY56" fmla="*/ 3487161 h 5058785"/>
              <a:gd name="connsiteX0" fmla="*/ 7381874 w 7381874"/>
              <a:gd name="connsiteY0" fmla="*/ 4477289 h 4820189"/>
              <a:gd name="connsiteX1" fmla="*/ 7248524 w 7381874"/>
              <a:gd name="connsiteY1" fmla="*/ 4658264 h 4820189"/>
              <a:gd name="connsiteX2" fmla="*/ 7172324 w 7381874"/>
              <a:gd name="connsiteY2" fmla="*/ 4715414 h 4820189"/>
              <a:gd name="connsiteX3" fmla="*/ 7010399 w 7381874"/>
              <a:gd name="connsiteY3" fmla="*/ 4782089 h 4820189"/>
              <a:gd name="connsiteX4" fmla="*/ 6896099 w 7381874"/>
              <a:gd name="connsiteY4" fmla="*/ 4820189 h 4820189"/>
              <a:gd name="connsiteX5" fmla="*/ 6877049 w 7381874"/>
              <a:gd name="connsiteY5" fmla="*/ 4743989 h 4820189"/>
              <a:gd name="connsiteX6" fmla="*/ 6667499 w 7381874"/>
              <a:gd name="connsiteY6" fmla="*/ 4772564 h 4820189"/>
              <a:gd name="connsiteX7" fmla="*/ 6591299 w 7381874"/>
              <a:gd name="connsiteY7" fmla="*/ 4639214 h 4820189"/>
              <a:gd name="connsiteX8" fmla="*/ 6496049 w 7381874"/>
              <a:gd name="connsiteY8" fmla="*/ 4563014 h 4820189"/>
              <a:gd name="connsiteX9" fmla="*/ 6496049 w 7381874"/>
              <a:gd name="connsiteY9" fmla="*/ 4486814 h 4820189"/>
              <a:gd name="connsiteX10" fmla="*/ 6410324 w 7381874"/>
              <a:gd name="connsiteY10" fmla="*/ 4420139 h 4820189"/>
              <a:gd name="connsiteX11" fmla="*/ 6391274 w 7381874"/>
              <a:gd name="connsiteY11" fmla="*/ 4391564 h 4820189"/>
              <a:gd name="connsiteX12" fmla="*/ 6400799 w 7381874"/>
              <a:gd name="connsiteY12" fmla="*/ 4324889 h 4820189"/>
              <a:gd name="connsiteX13" fmla="*/ 6334124 w 7381874"/>
              <a:gd name="connsiteY13" fmla="*/ 4277264 h 4820189"/>
              <a:gd name="connsiteX14" fmla="*/ 6267449 w 7381874"/>
              <a:gd name="connsiteY14" fmla="*/ 4143914 h 4820189"/>
              <a:gd name="connsiteX15" fmla="*/ 6153149 w 7381874"/>
              <a:gd name="connsiteY15" fmla="*/ 4077239 h 4820189"/>
              <a:gd name="connsiteX16" fmla="*/ 5991224 w 7381874"/>
              <a:gd name="connsiteY16" fmla="*/ 4048664 h 4820189"/>
              <a:gd name="connsiteX17" fmla="*/ 5924549 w 7381874"/>
              <a:gd name="connsiteY17" fmla="*/ 3981989 h 4820189"/>
              <a:gd name="connsiteX18" fmla="*/ 5953124 w 7381874"/>
              <a:gd name="connsiteY18" fmla="*/ 3905789 h 4820189"/>
              <a:gd name="connsiteX19" fmla="*/ 5953124 w 7381874"/>
              <a:gd name="connsiteY19" fmla="*/ 3781964 h 4820189"/>
              <a:gd name="connsiteX20" fmla="*/ 5857874 w 7381874"/>
              <a:gd name="connsiteY20" fmla="*/ 3715289 h 4820189"/>
              <a:gd name="connsiteX21" fmla="*/ 5857874 w 7381874"/>
              <a:gd name="connsiteY21" fmla="*/ 3620039 h 4820189"/>
              <a:gd name="connsiteX22" fmla="*/ 5857874 w 7381874"/>
              <a:gd name="connsiteY22" fmla="*/ 3620039 h 4820189"/>
              <a:gd name="connsiteX23" fmla="*/ 5791199 w 7381874"/>
              <a:gd name="connsiteY23" fmla="*/ 3362864 h 4820189"/>
              <a:gd name="connsiteX24" fmla="*/ 5619749 w 7381874"/>
              <a:gd name="connsiteY24" fmla="*/ 3315239 h 4820189"/>
              <a:gd name="connsiteX25" fmla="*/ 5610224 w 7381874"/>
              <a:gd name="connsiteY25" fmla="*/ 3162839 h 4820189"/>
              <a:gd name="connsiteX26" fmla="*/ 5448299 w 7381874"/>
              <a:gd name="connsiteY26" fmla="*/ 3096164 h 4820189"/>
              <a:gd name="connsiteX27" fmla="*/ 5324474 w 7381874"/>
              <a:gd name="connsiteY27" fmla="*/ 2962814 h 4820189"/>
              <a:gd name="connsiteX28" fmla="*/ 5324474 w 7381874"/>
              <a:gd name="connsiteY28" fmla="*/ 2962814 h 4820189"/>
              <a:gd name="connsiteX29" fmla="*/ 5286374 w 7381874"/>
              <a:gd name="connsiteY29" fmla="*/ 2705639 h 4820189"/>
              <a:gd name="connsiteX30" fmla="*/ 5248274 w 7381874"/>
              <a:gd name="connsiteY30" fmla="*/ 2648489 h 4820189"/>
              <a:gd name="connsiteX31" fmla="*/ 5191124 w 7381874"/>
              <a:gd name="connsiteY31" fmla="*/ 2591339 h 4820189"/>
              <a:gd name="connsiteX32" fmla="*/ 5191124 w 7381874"/>
              <a:gd name="connsiteY32" fmla="*/ 2591339 h 4820189"/>
              <a:gd name="connsiteX33" fmla="*/ 5057774 w 7381874"/>
              <a:gd name="connsiteY33" fmla="*/ 2477039 h 4820189"/>
              <a:gd name="connsiteX34" fmla="*/ 4962524 w 7381874"/>
              <a:gd name="connsiteY34" fmla="*/ 2448464 h 4820189"/>
              <a:gd name="connsiteX35" fmla="*/ 4914899 w 7381874"/>
              <a:gd name="connsiteY35" fmla="*/ 2324639 h 4820189"/>
              <a:gd name="connsiteX36" fmla="*/ 4895849 w 7381874"/>
              <a:gd name="connsiteY36" fmla="*/ 2162714 h 4820189"/>
              <a:gd name="connsiteX37" fmla="*/ 4895849 w 7381874"/>
              <a:gd name="connsiteY37" fmla="*/ 2000789 h 4820189"/>
              <a:gd name="connsiteX38" fmla="*/ 4867274 w 7381874"/>
              <a:gd name="connsiteY38" fmla="*/ 1915064 h 4820189"/>
              <a:gd name="connsiteX39" fmla="*/ 4829174 w 7381874"/>
              <a:gd name="connsiteY39" fmla="*/ 1848389 h 4820189"/>
              <a:gd name="connsiteX40" fmla="*/ 4829174 w 7381874"/>
              <a:gd name="connsiteY40" fmla="*/ 1715039 h 4820189"/>
              <a:gd name="connsiteX41" fmla="*/ 4810124 w 7381874"/>
              <a:gd name="connsiteY41" fmla="*/ 1543589 h 4820189"/>
              <a:gd name="connsiteX42" fmla="*/ 4695824 w 7381874"/>
              <a:gd name="connsiteY42" fmla="*/ 1238789 h 4820189"/>
              <a:gd name="connsiteX43" fmla="*/ 4114800 w 7381874"/>
              <a:gd name="connsiteY43" fmla="*/ 514890 h 4820189"/>
              <a:gd name="connsiteX44" fmla="*/ 3733800 w 7381874"/>
              <a:gd name="connsiteY44" fmla="*/ 19590 h 4820189"/>
              <a:gd name="connsiteX45" fmla="*/ 1920875 w 7381874"/>
              <a:gd name="connsiteY45" fmla="*/ 105315 h 4820189"/>
              <a:gd name="connsiteX46" fmla="*/ 1698626 w 7381874"/>
              <a:gd name="connsiteY46" fmla="*/ 162465 h 4820189"/>
              <a:gd name="connsiteX47" fmla="*/ 1400174 w 7381874"/>
              <a:gd name="connsiteY47" fmla="*/ 225964 h 4820189"/>
              <a:gd name="connsiteX48" fmla="*/ 933451 w 7381874"/>
              <a:gd name="connsiteY48" fmla="*/ 518065 h 4820189"/>
              <a:gd name="connsiteX49" fmla="*/ 708026 w 7381874"/>
              <a:gd name="connsiteY49" fmla="*/ 880015 h 4820189"/>
              <a:gd name="connsiteX50" fmla="*/ 1104901 w 7381874"/>
              <a:gd name="connsiteY50" fmla="*/ 1572165 h 4820189"/>
              <a:gd name="connsiteX51" fmla="*/ 1152526 w 7381874"/>
              <a:gd name="connsiteY51" fmla="*/ 1810290 h 4820189"/>
              <a:gd name="connsiteX52" fmla="*/ 1123951 w 7381874"/>
              <a:gd name="connsiteY52" fmla="*/ 2096040 h 4820189"/>
              <a:gd name="connsiteX53" fmla="*/ 723901 w 7381874"/>
              <a:gd name="connsiteY53" fmla="*/ 2419890 h 4820189"/>
              <a:gd name="connsiteX54" fmla="*/ 400052 w 7381874"/>
              <a:gd name="connsiteY54" fmla="*/ 2934240 h 4820189"/>
              <a:gd name="connsiteX55" fmla="*/ 0 w 7381874"/>
              <a:gd name="connsiteY55" fmla="*/ 3248565 h 4820189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4695824 w 7381874"/>
              <a:gd name="connsiteY42" fmla="*/ 1133883 h 4715283"/>
              <a:gd name="connsiteX43" fmla="*/ 4114800 w 7381874"/>
              <a:gd name="connsiteY43" fmla="*/ 409984 h 4715283"/>
              <a:gd name="connsiteX44" fmla="*/ 1920875 w 7381874"/>
              <a:gd name="connsiteY44" fmla="*/ 409 h 4715283"/>
              <a:gd name="connsiteX45" fmla="*/ 1698626 w 7381874"/>
              <a:gd name="connsiteY45" fmla="*/ 57559 h 4715283"/>
              <a:gd name="connsiteX46" fmla="*/ 1400174 w 7381874"/>
              <a:gd name="connsiteY46" fmla="*/ 121058 h 4715283"/>
              <a:gd name="connsiteX47" fmla="*/ 933451 w 7381874"/>
              <a:gd name="connsiteY47" fmla="*/ 413159 h 4715283"/>
              <a:gd name="connsiteX48" fmla="*/ 708026 w 7381874"/>
              <a:gd name="connsiteY48" fmla="*/ 775109 h 4715283"/>
              <a:gd name="connsiteX49" fmla="*/ 1104901 w 7381874"/>
              <a:gd name="connsiteY49" fmla="*/ 1467259 h 4715283"/>
              <a:gd name="connsiteX50" fmla="*/ 1152526 w 7381874"/>
              <a:gd name="connsiteY50" fmla="*/ 1705384 h 4715283"/>
              <a:gd name="connsiteX51" fmla="*/ 1123951 w 7381874"/>
              <a:gd name="connsiteY51" fmla="*/ 1991134 h 4715283"/>
              <a:gd name="connsiteX52" fmla="*/ 723901 w 7381874"/>
              <a:gd name="connsiteY52" fmla="*/ 2314984 h 4715283"/>
              <a:gd name="connsiteX53" fmla="*/ 400052 w 7381874"/>
              <a:gd name="connsiteY53" fmla="*/ 2829334 h 4715283"/>
              <a:gd name="connsiteX54" fmla="*/ 0 w 7381874"/>
              <a:gd name="connsiteY5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4695824 w 7381874"/>
              <a:gd name="connsiteY42" fmla="*/ 1133883 h 4715283"/>
              <a:gd name="connsiteX43" fmla="*/ 1920875 w 7381874"/>
              <a:gd name="connsiteY43" fmla="*/ 409 h 4715283"/>
              <a:gd name="connsiteX44" fmla="*/ 1698626 w 7381874"/>
              <a:gd name="connsiteY44" fmla="*/ 57559 h 4715283"/>
              <a:gd name="connsiteX45" fmla="*/ 1400174 w 7381874"/>
              <a:gd name="connsiteY45" fmla="*/ 121058 h 4715283"/>
              <a:gd name="connsiteX46" fmla="*/ 933451 w 7381874"/>
              <a:gd name="connsiteY46" fmla="*/ 413159 h 4715283"/>
              <a:gd name="connsiteX47" fmla="*/ 708026 w 7381874"/>
              <a:gd name="connsiteY47" fmla="*/ 775109 h 4715283"/>
              <a:gd name="connsiteX48" fmla="*/ 1104901 w 7381874"/>
              <a:gd name="connsiteY48" fmla="*/ 1467259 h 4715283"/>
              <a:gd name="connsiteX49" fmla="*/ 1152526 w 7381874"/>
              <a:gd name="connsiteY49" fmla="*/ 1705384 h 4715283"/>
              <a:gd name="connsiteX50" fmla="*/ 1123951 w 7381874"/>
              <a:gd name="connsiteY50" fmla="*/ 1991134 h 4715283"/>
              <a:gd name="connsiteX51" fmla="*/ 723901 w 7381874"/>
              <a:gd name="connsiteY51" fmla="*/ 2314984 h 4715283"/>
              <a:gd name="connsiteX52" fmla="*/ 400052 w 7381874"/>
              <a:gd name="connsiteY52" fmla="*/ 2829334 h 4715283"/>
              <a:gd name="connsiteX53" fmla="*/ 0 w 7381874"/>
              <a:gd name="connsiteY5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4810124 w 7381874"/>
              <a:gd name="connsiteY41" fmla="*/ 1438683 h 4715283"/>
              <a:gd name="connsiteX42" fmla="*/ 1920875 w 7381874"/>
              <a:gd name="connsiteY42" fmla="*/ 409 h 4715283"/>
              <a:gd name="connsiteX43" fmla="*/ 1698626 w 7381874"/>
              <a:gd name="connsiteY43" fmla="*/ 57559 h 4715283"/>
              <a:gd name="connsiteX44" fmla="*/ 1400174 w 7381874"/>
              <a:gd name="connsiteY44" fmla="*/ 121058 h 4715283"/>
              <a:gd name="connsiteX45" fmla="*/ 933451 w 7381874"/>
              <a:gd name="connsiteY45" fmla="*/ 413159 h 4715283"/>
              <a:gd name="connsiteX46" fmla="*/ 708026 w 7381874"/>
              <a:gd name="connsiteY46" fmla="*/ 775109 h 4715283"/>
              <a:gd name="connsiteX47" fmla="*/ 1104901 w 7381874"/>
              <a:gd name="connsiteY47" fmla="*/ 1467259 h 4715283"/>
              <a:gd name="connsiteX48" fmla="*/ 1152526 w 7381874"/>
              <a:gd name="connsiteY48" fmla="*/ 1705384 h 4715283"/>
              <a:gd name="connsiteX49" fmla="*/ 1123951 w 7381874"/>
              <a:gd name="connsiteY49" fmla="*/ 1991134 h 4715283"/>
              <a:gd name="connsiteX50" fmla="*/ 723901 w 7381874"/>
              <a:gd name="connsiteY50" fmla="*/ 2314984 h 4715283"/>
              <a:gd name="connsiteX51" fmla="*/ 400052 w 7381874"/>
              <a:gd name="connsiteY51" fmla="*/ 2829334 h 4715283"/>
              <a:gd name="connsiteX52" fmla="*/ 0 w 7381874"/>
              <a:gd name="connsiteY5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4829174 w 7381874"/>
              <a:gd name="connsiteY40" fmla="*/ 1610133 h 4715283"/>
              <a:gd name="connsiteX41" fmla="*/ 1920875 w 7381874"/>
              <a:gd name="connsiteY41" fmla="*/ 409 h 4715283"/>
              <a:gd name="connsiteX42" fmla="*/ 1698626 w 7381874"/>
              <a:gd name="connsiteY42" fmla="*/ 57559 h 4715283"/>
              <a:gd name="connsiteX43" fmla="*/ 1400174 w 7381874"/>
              <a:gd name="connsiteY43" fmla="*/ 121058 h 4715283"/>
              <a:gd name="connsiteX44" fmla="*/ 933451 w 7381874"/>
              <a:gd name="connsiteY44" fmla="*/ 413159 h 4715283"/>
              <a:gd name="connsiteX45" fmla="*/ 708026 w 7381874"/>
              <a:gd name="connsiteY45" fmla="*/ 775109 h 4715283"/>
              <a:gd name="connsiteX46" fmla="*/ 1104901 w 7381874"/>
              <a:gd name="connsiteY46" fmla="*/ 1467259 h 4715283"/>
              <a:gd name="connsiteX47" fmla="*/ 1152526 w 7381874"/>
              <a:gd name="connsiteY47" fmla="*/ 1705384 h 4715283"/>
              <a:gd name="connsiteX48" fmla="*/ 1123951 w 7381874"/>
              <a:gd name="connsiteY48" fmla="*/ 1991134 h 4715283"/>
              <a:gd name="connsiteX49" fmla="*/ 723901 w 7381874"/>
              <a:gd name="connsiteY49" fmla="*/ 2314984 h 4715283"/>
              <a:gd name="connsiteX50" fmla="*/ 400052 w 7381874"/>
              <a:gd name="connsiteY50" fmla="*/ 2829334 h 4715283"/>
              <a:gd name="connsiteX51" fmla="*/ 0 w 7381874"/>
              <a:gd name="connsiteY5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4829174 w 7381874"/>
              <a:gd name="connsiteY39" fmla="*/ 1743483 h 4715283"/>
              <a:gd name="connsiteX40" fmla="*/ 1920875 w 7381874"/>
              <a:gd name="connsiteY40" fmla="*/ 409 h 4715283"/>
              <a:gd name="connsiteX41" fmla="*/ 1698626 w 7381874"/>
              <a:gd name="connsiteY41" fmla="*/ 57559 h 4715283"/>
              <a:gd name="connsiteX42" fmla="*/ 1400174 w 7381874"/>
              <a:gd name="connsiteY42" fmla="*/ 121058 h 4715283"/>
              <a:gd name="connsiteX43" fmla="*/ 933451 w 7381874"/>
              <a:gd name="connsiteY43" fmla="*/ 413159 h 4715283"/>
              <a:gd name="connsiteX44" fmla="*/ 708026 w 7381874"/>
              <a:gd name="connsiteY44" fmla="*/ 775109 h 4715283"/>
              <a:gd name="connsiteX45" fmla="*/ 1104901 w 7381874"/>
              <a:gd name="connsiteY45" fmla="*/ 1467259 h 4715283"/>
              <a:gd name="connsiteX46" fmla="*/ 1152526 w 7381874"/>
              <a:gd name="connsiteY46" fmla="*/ 1705384 h 4715283"/>
              <a:gd name="connsiteX47" fmla="*/ 1123951 w 7381874"/>
              <a:gd name="connsiteY47" fmla="*/ 1991134 h 4715283"/>
              <a:gd name="connsiteX48" fmla="*/ 723901 w 7381874"/>
              <a:gd name="connsiteY48" fmla="*/ 2314984 h 4715283"/>
              <a:gd name="connsiteX49" fmla="*/ 400052 w 7381874"/>
              <a:gd name="connsiteY49" fmla="*/ 2829334 h 4715283"/>
              <a:gd name="connsiteX50" fmla="*/ 0 w 7381874"/>
              <a:gd name="connsiteY5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4867274 w 7381874"/>
              <a:gd name="connsiteY38" fmla="*/ 1810158 h 4715283"/>
              <a:gd name="connsiteX39" fmla="*/ 1920875 w 7381874"/>
              <a:gd name="connsiteY39" fmla="*/ 409 h 4715283"/>
              <a:gd name="connsiteX40" fmla="*/ 1698626 w 7381874"/>
              <a:gd name="connsiteY40" fmla="*/ 57559 h 4715283"/>
              <a:gd name="connsiteX41" fmla="*/ 1400174 w 7381874"/>
              <a:gd name="connsiteY41" fmla="*/ 121058 h 4715283"/>
              <a:gd name="connsiteX42" fmla="*/ 933451 w 7381874"/>
              <a:gd name="connsiteY42" fmla="*/ 413159 h 4715283"/>
              <a:gd name="connsiteX43" fmla="*/ 708026 w 7381874"/>
              <a:gd name="connsiteY43" fmla="*/ 775109 h 4715283"/>
              <a:gd name="connsiteX44" fmla="*/ 1104901 w 7381874"/>
              <a:gd name="connsiteY44" fmla="*/ 1467259 h 4715283"/>
              <a:gd name="connsiteX45" fmla="*/ 1152526 w 7381874"/>
              <a:gd name="connsiteY45" fmla="*/ 1705384 h 4715283"/>
              <a:gd name="connsiteX46" fmla="*/ 1123951 w 7381874"/>
              <a:gd name="connsiteY46" fmla="*/ 1991134 h 4715283"/>
              <a:gd name="connsiteX47" fmla="*/ 723901 w 7381874"/>
              <a:gd name="connsiteY47" fmla="*/ 2314984 h 4715283"/>
              <a:gd name="connsiteX48" fmla="*/ 400052 w 7381874"/>
              <a:gd name="connsiteY48" fmla="*/ 2829334 h 4715283"/>
              <a:gd name="connsiteX49" fmla="*/ 0 w 7381874"/>
              <a:gd name="connsiteY4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4895849 w 7381874"/>
              <a:gd name="connsiteY37" fmla="*/ 1895883 h 4715283"/>
              <a:gd name="connsiteX38" fmla="*/ 1920875 w 7381874"/>
              <a:gd name="connsiteY38" fmla="*/ 409 h 4715283"/>
              <a:gd name="connsiteX39" fmla="*/ 1698626 w 7381874"/>
              <a:gd name="connsiteY39" fmla="*/ 57559 h 4715283"/>
              <a:gd name="connsiteX40" fmla="*/ 1400174 w 7381874"/>
              <a:gd name="connsiteY40" fmla="*/ 121058 h 4715283"/>
              <a:gd name="connsiteX41" fmla="*/ 933451 w 7381874"/>
              <a:gd name="connsiteY41" fmla="*/ 413159 h 4715283"/>
              <a:gd name="connsiteX42" fmla="*/ 708026 w 7381874"/>
              <a:gd name="connsiteY42" fmla="*/ 775109 h 4715283"/>
              <a:gd name="connsiteX43" fmla="*/ 1104901 w 7381874"/>
              <a:gd name="connsiteY43" fmla="*/ 1467259 h 4715283"/>
              <a:gd name="connsiteX44" fmla="*/ 1152526 w 7381874"/>
              <a:gd name="connsiteY44" fmla="*/ 1705384 h 4715283"/>
              <a:gd name="connsiteX45" fmla="*/ 1123951 w 7381874"/>
              <a:gd name="connsiteY45" fmla="*/ 1991134 h 4715283"/>
              <a:gd name="connsiteX46" fmla="*/ 723901 w 7381874"/>
              <a:gd name="connsiteY46" fmla="*/ 2314984 h 4715283"/>
              <a:gd name="connsiteX47" fmla="*/ 400052 w 7381874"/>
              <a:gd name="connsiteY47" fmla="*/ 2829334 h 4715283"/>
              <a:gd name="connsiteX48" fmla="*/ 0 w 7381874"/>
              <a:gd name="connsiteY4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4895849 w 7381874"/>
              <a:gd name="connsiteY36" fmla="*/ 2057808 h 4715283"/>
              <a:gd name="connsiteX37" fmla="*/ 1920875 w 7381874"/>
              <a:gd name="connsiteY37" fmla="*/ 409 h 4715283"/>
              <a:gd name="connsiteX38" fmla="*/ 1698626 w 7381874"/>
              <a:gd name="connsiteY38" fmla="*/ 57559 h 4715283"/>
              <a:gd name="connsiteX39" fmla="*/ 1400174 w 7381874"/>
              <a:gd name="connsiteY39" fmla="*/ 121058 h 4715283"/>
              <a:gd name="connsiteX40" fmla="*/ 933451 w 7381874"/>
              <a:gd name="connsiteY40" fmla="*/ 413159 h 4715283"/>
              <a:gd name="connsiteX41" fmla="*/ 708026 w 7381874"/>
              <a:gd name="connsiteY41" fmla="*/ 775109 h 4715283"/>
              <a:gd name="connsiteX42" fmla="*/ 1104901 w 7381874"/>
              <a:gd name="connsiteY42" fmla="*/ 1467259 h 4715283"/>
              <a:gd name="connsiteX43" fmla="*/ 1152526 w 7381874"/>
              <a:gd name="connsiteY43" fmla="*/ 1705384 h 4715283"/>
              <a:gd name="connsiteX44" fmla="*/ 1123951 w 7381874"/>
              <a:gd name="connsiteY44" fmla="*/ 1991134 h 4715283"/>
              <a:gd name="connsiteX45" fmla="*/ 723901 w 7381874"/>
              <a:gd name="connsiteY45" fmla="*/ 2314984 h 4715283"/>
              <a:gd name="connsiteX46" fmla="*/ 400052 w 7381874"/>
              <a:gd name="connsiteY46" fmla="*/ 2829334 h 4715283"/>
              <a:gd name="connsiteX47" fmla="*/ 0 w 7381874"/>
              <a:gd name="connsiteY47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4914899 w 7381874"/>
              <a:gd name="connsiteY35" fmla="*/ 2219733 h 4715283"/>
              <a:gd name="connsiteX36" fmla="*/ 1920875 w 7381874"/>
              <a:gd name="connsiteY36" fmla="*/ 409 h 4715283"/>
              <a:gd name="connsiteX37" fmla="*/ 1698626 w 7381874"/>
              <a:gd name="connsiteY37" fmla="*/ 57559 h 4715283"/>
              <a:gd name="connsiteX38" fmla="*/ 1400174 w 7381874"/>
              <a:gd name="connsiteY38" fmla="*/ 121058 h 4715283"/>
              <a:gd name="connsiteX39" fmla="*/ 933451 w 7381874"/>
              <a:gd name="connsiteY39" fmla="*/ 413159 h 4715283"/>
              <a:gd name="connsiteX40" fmla="*/ 708026 w 7381874"/>
              <a:gd name="connsiteY40" fmla="*/ 775109 h 4715283"/>
              <a:gd name="connsiteX41" fmla="*/ 1104901 w 7381874"/>
              <a:gd name="connsiteY41" fmla="*/ 1467259 h 4715283"/>
              <a:gd name="connsiteX42" fmla="*/ 1152526 w 7381874"/>
              <a:gd name="connsiteY42" fmla="*/ 1705384 h 4715283"/>
              <a:gd name="connsiteX43" fmla="*/ 1123951 w 7381874"/>
              <a:gd name="connsiteY43" fmla="*/ 1991134 h 4715283"/>
              <a:gd name="connsiteX44" fmla="*/ 723901 w 7381874"/>
              <a:gd name="connsiteY44" fmla="*/ 2314984 h 4715283"/>
              <a:gd name="connsiteX45" fmla="*/ 400052 w 7381874"/>
              <a:gd name="connsiteY45" fmla="*/ 2829334 h 4715283"/>
              <a:gd name="connsiteX46" fmla="*/ 0 w 7381874"/>
              <a:gd name="connsiteY46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4962524 w 7381874"/>
              <a:gd name="connsiteY34" fmla="*/ 2343558 h 4715283"/>
              <a:gd name="connsiteX35" fmla="*/ 1920875 w 7381874"/>
              <a:gd name="connsiteY35" fmla="*/ 409 h 4715283"/>
              <a:gd name="connsiteX36" fmla="*/ 1698626 w 7381874"/>
              <a:gd name="connsiteY36" fmla="*/ 57559 h 4715283"/>
              <a:gd name="connsiteX37" fmla="*/ 1400174 w 7381874"/>
              <a:gd name="connsiteY37" fmla="*/ 121058 h 4715283"/>
              <a:gd name="connsiteX38" fmla="*/ 933451 w 7381874"/>
              <a:gd name="connsiteY38" fmla="*/ 413159 h 4715283"/>
              <a:gd name="connsiteX39" fmla="*/ 708026 w 7381874"/>
              <a:gd name="connsiteY39" fmla="*/ 775109 h 4715283"/>
              <a:gd name="connsiteX40" fmla="*/ 1104901 w 7381874"/>
              <a:gd name="connsiteY40" fmla="*/ 1467259 h 4715283"/>
              <a:gd name="connsiteX41" fmla="*/ 1152526 w 7381874"/>
              <a:gd name="connsiteY41" fmla="*/ 1705384 h 4715283"/>
              <a:gd name="connsiteX42" fmla="*/ 1123951 w 7381874"/>
              <a:gd name="connsiteY42" fmla="*/ 1991134 h 4715283"/>
              <a:gd name="connsiteX43" fmla="*/ 723901 w 7381874"/>
              <a:gd name="connsiteY43" fmla="*/ 2314984 h 4715283"/>
              <a:gd name="connsiteX44" fmla="*/ 400052 w 7381874"/>
              <a:gd name="connsiteY44" fmla="*/ 2829334 h 4715283"/>
              <a:gd name="connsiteX45" fmla="*/ 0 w 7381874"/>
              <a:gd name="connsiteY45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5057774 w 7381874"/>
              <a:gd name="connsiteY33" fmla="*/ 2372133 h 4715283"/>
              <a:gd name="connsiteX34" fmla="*/ 1920875 w 7381874"/>
              <a:gd name="connsiteY34" fmla="*/ 409 h 4715283"/>
              <a:gd name="connsiteX35" fmla="*/ 1698626 w 7381874"/>
              <a:gd name="connsiteY35" fmla="*/ 57559 h 4715283"/>
              <a:gd name="connsiteX36" fmla="*/ 1400174 w 7381874"/>
              <a:gd name="connsiteY36" fmla="*/ 121058 h 4715283"/>
              <a:gd name="connsiteX37" fmla="*/ 933451 w 7381874"/>
              <a:gd name="connsiteY37" fmla="*/ 413159 h 4715283"/>
              <a:gd name="connsiteX38" fmla="*/ 708026 w 7381874"/>
              <a:gd name="connsiteY38" fmla="*/ 775109 h 4715283"/>
              <a:gd name="connsiteX39" fmla="*/ 1104901 w 7381874"/>
              <a:gd name="connsiteY39" fmla="*/ 1467259 h 4715283"/>
              <a:gd name="connsiteX40" fmla="*/ 1152526 w 7381874"/>
              <a:gd name="connsiteY40" fmla="*/ 1705384 h 4715283"/>
              <a:gd name="connsiteX41" fmla="*/ 1123951 w 7381874"/>
              <a:gd name="connsiteY41" fmla="*/ 1991134 h 4715283"/>
              <a:gd name="connsiteX42" fmla="*/ 723901 w 7381874"/>
              <a:gd name="connsiteY42" fmla="*/ 2314984 h 4715283"/>
              <a:gd name="connsiteX43" fmla="*/ 400052 w 7381874"/>
              <a:gd name="connsiteY43" fmla="*/ 2829334 h 4715283"/>
              <a:gd name="connsiteX44" fmla="*/ 0 w 7381874"/>
              <a:gd name="connsiteY4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5191124 w 7381874"/>
              <a:gd name="connsiteY32" fmla="*/ 2486433 h 4715283"/>
              <a:gd name="connsiteX33" fmla="*/ 1920875 w 7381874"/>
              <a:gd name="connsiteY33" fmla="*/ 409 h 4715283"/>
              <a:gd name="connsiteX34" fmla="*/ 1698626 w 7381874"/>
              <a:gd name="connsiteY34" fmla="*/ 57559 h 4715283"/>
              <a:gd name="connsiteX35" fmla="*/ 1400174 w 7381874"/>
              <a:gd name="connsiteY35" fmla="*/ 121058 h 4715283"/>
              <a:gd name="connsiteX36" fmla="*/ 933451 w 7381874"/>
              <a:gd name="connsiteY36" fmla="*/ 413159 h 4715283"/>
              <a:gd name="connsiteX37" fmla="*/ 708026 w 7381874"/>
              <a:gd name="connsiteY37" fmla="*/ 775109 h 4715283"/>
              <a:gd name="connsiteX38" fmla="*/ 1104901 w 7381874"/>
              <a:gd name="connsiteY38" fmla="*/ 1467259 h 4715283"/>
              <a:gd name="connsiteX39" fmla="*/ 1152526 w 7381874"/>
              <a:gd name="connsiteY39" fmla="*/ 1705384 h 4715283"/>
              <a:gd name="connsiteX40" fmla="*/ 1123951 w 7381874"/>
              <a:gd name="connsiteY40" fmla="*/ 1991134 h 4715283"/>
              <a:gd name="connsiteX41" fmla="*/ 723901 w 7381874"/>
              <a:gd name="connsiteY41" fmla="*/ 2314984 h 4715283"/>
              <a:gd name="connsiteX42" fmla="*/ 400052 w 7381874"/>
              <a:gd name="connsiteY42" fmla="*/ 2829334 h 4715283"/>
              <a:gd name="connsiteX43" fmla="*/ 0 w 7381874"/>
              <a:gd name="connsiteY4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5191124 w 7381874"/>
              <a:gd name="connsiteY31" fmla="*/ 2486433 h 4715283"/>
              <a:gd name="connsiteX32" fmla="*/ 1920875 w 7381874"/>
              <a:gd name="connsiteY32" fmla="*/ 409 h 4715283"/>
              <a:gd name="connsiteX33" fmla="*/ 1698626 w 7381874"/>
              <a:gd name="connsiteY33" fmla="*/ 57559 h 4715283"/>
              <a:gd name="connsiteX34" fmla="*/ 1400174 w 7381874"/>
              <a:gd name="connsiteY34" fmla="*/ 121058 h 4715283"/>
              <a:gd name="connsiteX35" fmla="*/ 933451 w 7381874"/>
              <a:gd name="connsiteY35" fmla="*/ 413159 h 4715283"/>
              <a:gd name="connsiteX36" fmla="*/ 708026 w 7381874"/>
              <a:gd name="connsiteY36" fmla="*/ 775109 h 4715283"/>
              <a:gd name="connsiteX37" fmla="*/ 1104901 w 7381874"/>
              <a:gd name="connsiteY37" fmla="*/ 1467259 h 4715283"/>
              <a:gd name="connsiteX38" fmla="*/ 1152526 w 7381874"/>
              <a:gd name="connsiteY38" fmla="*/ 1705384 h 4715283"/>
              <a:gd name="connsiteX39" fmla="*/ 1123951 w 7381874"/>
              <a:gd name="connsiteY39" fmla="*/ 1991134 h 4715283"/>
              <a:gd name="connsiteX40" fmla="*/ 723901 w 7381874"/>
              <a:gd name="connsiteY40" fmla="*/ 2314984 h 4715283"/>
              <a:gd name="connsiteX41" fmla="*/ 400052 w 7381874"/>
              <a:gd name="connsiteY41" fmla="*/ 2829334 h 4715283"/>
              <a:gd name="connsiteX42" fmla="*/ 0 w 7381874"/>
              <a:gd name="connsiteY4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5248274 w 7381874"/>
              <a:gd name="connsiteY30" fmla="*/ 2543583 h 4715283"/>
              <a:gd name="connsiteX31" fmla="*/ 1920875 w 7381874"/>
              <a:gd name="connsiteY31" fmla="*/ 409 h 4715283"/>
              <a:gd name="connsiteX32" fmla="*/ 1698626 w 7381874"/>
              <a:gd name="connsiteY32" fmla="*/ 57559 h 4715283"/>
              <a:gd name="connsiteX33" fmla="*/ 1400174 w 7381874"/>
              <a:gd name="connsiteY33" fmla="*/ 121058 h 4715283"/>
              <a:gd name="connsiteX34" fmla="*/ 933451 w 7381874"/>
              <a:gd name="connsiteY34" fmla="*/ 413159 h 4715283"/>
              <a:gd name="connsiteX35" fmla="*/ 708026 w 7381874"/>
              <a:gd name="connsiteY35" fmla="*/ 775109 h 4715283"/>
              <a:gd name="connsiteX36" fmla="*/ 1104901 w 7381874"/>
              <a:gd name="connsiteY36" fmla="*/ 1467259 h 4715283"/>
              <a:gd name="connsiteX37" fmla="*/ 1152526 w 7381874"/>
              <a:gd name="connsiteY37" fmla="*/ 1705384 h 4715283"/>
              <a:gd name="connsiteX38" fmla="*/ 1123951 w 7381874"/>
              <a:gd name="connsiteY38" fmla="*/ 1991134 h 4715283"/>
              <a:gd name="connsiteX39" fmla="*/ 723901 w 7381874"/>
              <a:gd name="connsiteY39" fmla="*/ 2314984 h 4715283"/>
              <a:gd name="connsiteX40" fmla="*/ 400052 w 7381874"/>
              <a:gd name="connsiteY40" fmla="*/ 2829334 h 4715283"/>
              <a:gd name="connsiteX41" fmla="*/ 0 w 7381874"/>
              <a:gd name="connsiteY4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5286374 w 7381874"/>
              <a:gd name="connsiteY29" fmla="*/ 2600733 h 4715283"/>
              <a:gd name="connsiteX30" fmla="*/ 1920875 w 7381874"/>
              <a:gd name="connsiteY30" fmla="*/ 409 h 4715283"/>
              <a:gd name="connsiteX31" fmla="*/ 1698626 w 7381874"/>
              <a:gd name="connsiteY31" fmla="*/ 57559 h 4715283"/>
              <a:gd name="connsiteX32" fmla="*/ 1400174 w 7381874"/>
              <a:gd name="connsiteY32" fmla="*/ 121058 h 4715283"/>
              <a:gd name="connsiteX33" fmla="*/ 933451 w 7381874"/>
              <a:gd name="connsiteY33" fmla="*/ 413159 h 4715283"/>
              <a:gd name="connsiteX34" fmla="*/ 708026 w 7381874"/>
              <a:gd name="connsiteY34" fmla="*/ 775109 h 4715283"/>
              <a:gd name="connsiteX35" fmla="*/ 1104901 w 7381874"/>
              <a:gd name="connsiteY35" fmla="*/ 1467259 h 4715283"/>
              <a:gd name="connsiteX36" fmla="*/ 1152526 w 7381874"/>
              <a:gd name="connsiteY36" fmla="*/ 1705384 h 4715283"/>
              <a:gd name="connsiteX37" fmla="*/ 1123951 w 7381874"/>
              <a:gd name="connsiteY37" fmla="*/ 1991134 h 4715283"/>
              <a:gd name="connsiteX38" fmla="*/ 723901 w 7381874"/>
              <a:gd name="connsiteY38" fmla="*/ 2314984 h 4715283"/>
              <a:gd name="connsiteX39" fmla="*/ 400052 w 7381874"/>
              <a:gd name="connsiteY39" fmla="*/ 2829334 h 4715283"/>
              <a:gd name="connsiteX40" fmla="*/ 0 w 7381874"/>
              <a:gd name="connsiteY4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5324474 w 7381874"/>
              <a:gd name="connsiteY28" fmla="*/ 2857908 h 4715283"/>
              <a:gd name="connsiteX29" fmla="*/ 1920875 w 7381874"/>
              <a:gd name="connsiteY29" fmla="*/ 409 h 4715283"/>
              <a:gd name="connsiteX30" fmla="*/ 1698626 w 7381874"/>
              <a:gd name="connsiteY30" fmla="*/ 57559 h 4715283"/>
              <a:gd name="connsiteX31" fmla="*/ 1400174 w 7381874"/>
              <a:gd name="connsiteY31" fmla="*/ 121058 h 4715283"/>
              <a:gd name="connsiteX32" fmla="*/ 933451 w 7381874"/>
              <a:gd name="connsiteY32" fmla="*/ 413159 h 4715283"/>
              <a:gd name="connsiteX33" fmla="*/ 708026 w 7381874"/>
              <a:gd name="connsiteY33" fmla="*/ 775109 h 4715283"/>
              <a:gd name="connsiteX34" fmla="*/ 1104901 w 7381874"/>
              <a:gd name="connsiteY34" fmla="*/ 1467259 h 4715283"/>
              <a:gd name="connsiteX35" fmla="*/ 1152526 w 7381874"/>
              <a:gd name="connsiteY35" fmla="*/ 1705384 h 4715283"/>
              <a:gd name="connsiteX36" fmla="*/ 1123951 w 7381874"/>
              <a:gd name="connsiteY36" fmla="*/ 1991134 h 4715283"/>
              <a:gd name="connsiteX37" fmla="*/ 723901 w 7381874"/>
              <a:gd name="connsiteY37" fmla="*/ 2314984 h 4715283"/>
              <a:gd name="connsiteX38" fmla="*/ 400052 w 7381874"/>
              <a:gd name="connsiteY38" fmla="*/ 2829334 h 4715283"/>
              <a:gd name="connsiteX39" fmla="*/ 0 w 7381874"/>
              <a:gd name="connsiteY3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5324474 w 7381874"/>
              <a:gd name="connsiteY27" fmla="*/ 2857908 h 4715283"/>
              <a:gd name="connsiteX28" fmla="*/ 1920875 w 7381874"/>
              <a:gd name="connsiteY28" fmla="*/ 409 h 4715283"/>
              <a:gd name="connsiteX29" fmla="*/ 1698626 w 7381874"/>
              <a:gd name="connsiteY29" fmla="*/ 57559 h 4715283"/>
              <a:gd name="connsiteX30" fmla="*/ 1400174 w 7381874"/>
              <a:gd name="connsiteY30" fmla="*/ 121058 h 4715283"/>
              <a:gd name="connsiteX31" fmla="*/ 933451 w 7381874"/>
              <a:gd name="connsiteY31" fmla="*/ 413159 h 4715283"/>
              <a:gd name="connsiteX32" fmla="*/ 708026 w 7381874"/>
              <a:gd name="connsiteY32" fmla="*/ 775109 h 4715283"/>
              <a:gd name="connsiteX33" fmla="*/ 1104901 w 7381874"/>
              <a:gd name="connsiteY33" fmla="*/ 1467259 h 4715283"/>
              <a:gd name="connsiteX34" fmla="*/ 1152526 w 7381874"/>
              <a:gd name="connsiteY34" fmla="*/ 1705384 h 4715283"/>
              <a:gd name="connsiteX35" fmla="*/ 1123951 w 7381874"/>
              <a:gd name="connsiteY35" fmla="*/ 1991134 h 4715283"/>
              <a:gd name="connsiteX36" fmla="*/ 723901 w 7381874"/>
              <a:gd name="connsiteY36" fmla="*/ 2314984 h 4715283"/>
              <a:gd name="connsiteX37" fmla="*/ 400052 w 7381874"/>
              <a:gd name="connsiteY37" fmla="*/ 2829334 h 4715283"/>
              <a:gd name="connsiteX38" fmla="*/ 0 w 7381874"/>
              <a:gd name="connsiteY3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5448299 w 7381874"/>
              <a:gd name="connsiteY26" fmla="*/ 2991258 h 4715283"/>
              <a:gd name="connsiteX27" fmla="*/ 1920875 w 7381874"/>
              <a:gd name="connsiteY27" fmla="*/ 409 h 4715283"/>
              <a:gd name="connsiteX28" fmla="*/ 1698626 w 7381874"/>
              <a:gd name="connsiteY28" fmla="*/ 57559 h 4715283"/>
              <a:gd name="connsiteX29" fmla="*/ 1400174 w 7381874"/>
              <a:gd name="connsiteY29" fmla="*/ 121058 h 4715283"/>
              <a:gd name="connsiteX30" fmla="*/ 933451 w 7381874"/>
              <a:gd name="connsiteY30" fmla="*/ 413159 h 4715283"/>
              <a:gd name="connsiteX31" fmla="*/ 708026 w 7381874"/>
              <a:gd name="connsiteY31" fmla="*/ 775109 h 4715283"/>
              <a:gd name="connsiteX32" fmla="*/ 1104901 w 7381874"/>
              <a:gd name="connsiteY32" fmla="*/ 1467259 h 4715283"/>
              <a:gd name="connsiteX33" fmla="*/ 1152526 w 7381874"/>
              <a:gd name="connsiteY33" fmla="*/ 1705384 h 4715283"/>
              <a:gd name="connsiteX34" fmla="*/ 1123951 w 7381874"/>
              <a:gd name="connsiteY34" fmla="*/ 1991134 h 4715283"/>
              <a:gd name="connsiteX35" fmla="*/ 723901 w 7381874"/>
              <a:gd name="connsiteY35" fmla="*/ 2314984 h 4715283"/>
              <a:gd name="connsiteX36" fmla="*/ 400052 w 7381874"/>
              <a:gd name="connsiteY36" fmla="*/ 2829334 h 4715283"/>
              <a:gd name="connsiteX37" fmla="*/ 0 w 7381874"/>
              <a:gd name="connsiteY37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5610224 w 7381874"/>
              <a:gd name="connsiteY25" fmla="*/ 3057933 h 4715283"/>
              <a:gd name="connsiteX26" fmla="*/ 1920875 w 7381874"/>
              <a:gd name="connsiteY26" fmla="*/ 409 h 4715283"/>
              <a:gd name="connsiteX27" fmla="*/ 1698626 w 7381874"/>
              <a:gd name="connsiteY27" fmla="*/ 57559 h 4715283"/>
              <a:gd name="connsiteX28" fmla="*/ 1400174 w 7381874"/>
              <a:gd name="connsiteY28" fmla="*/ 121058 h 4715283"/>
              <a:gd name="connsiteX29" fmla="*/ 933451 w 7381874"/>
              <a:gd name="connsiteY29" fmla="*/ 413159 h 4715283"/>
              <a:gd name="connsiteX30" fmla="*/ 708026 w 7381874"/>
              <a:gd name="connsiteY30" fmla="*/ 775109 h 4715283"/>
              <a:gd name="connsiteX31" fmla="*/ 1104901 w 7381874"/>
              <a:gd name="connsiteY31" fmla="*/ 1467259 h 4715283"/>
              <a:gd name="connsiteX32" fmla="*/ 1152526 w 7381874"/>
              <a:gd name="connsiteY32" fmla="*/ 1705384 h 4715283"/>
              <a:gd name="connsiteX33" fmla="*/ 1123951 w 7381874"/>
              <a:gd name="connsiteY33" fmla="*/ 1991134 h 4715283"/>
              <a:gd name="connsiteX34" fmla="*/ 723901 w 7381874"/>
              <a:gd name="connsiteY34" fmla="*/ 2314984 h 4715283"/>
              <a:gd name="connsiteX35" fmla="*/ 400052 w 7381874"/>
              <a:gd name="connsiteY35" fmla="*/ 2829334 h 4715283"/>
              <a:gd name="connsiteX36" fmla="*/ 0 w 7381874"/>
              <a:gd name="connsiteY36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5619749 w 7381874"/>
              <a:gd name="connsiteY24" fmla="*/ 3210333 h 4715283"/>
              <a:gd name="connsiteX25" fmla="*/ 1920875 w 7381874"/>
              <a:gd name="connsiteY25" fmla="*/ 409 h 4715283"/>
              <a:gd name="connsiteX26" fmla="*/ 1698626 w 7381874"/>
              <a:gd name="connsiteY26" fmla="*/ 57559 h 4715283"/>
              <a:gd name="connsiteX27" fmla="*/ 1400174 w 7381874"/>
              <a:gd name="connsiteY27" fmla="*/ 121058 h 4715283"/>
              <a:gd name="connsiteX28" fmla="*/ 933451 w 7381874"/>
              <a:gd name="connsiteY28" fmla="*/ 413159 h 4715283"/>
              <a:gd name="connsiteX29" fmla="*/ 708026 w 7381874"/>
              <a:gd name="connsiteY29" fmla="*/ 775109 h 4715283"/>
              <a:gd name="connsiteX30" fmla="*/ 1104901 w 7381874"/>
              <a:gd name="connsiteY30" fmla="*/ 1467259 h 4715283"/>
              <a:gd name="connsiteX31" fmla="*/ 1152526 w 7381874"/>
              <a:gd name="connsiteY31" fmla="*/ 1705384 h 4715283"/>
              <a:gd name="connsiteX32" fmla="*/ 1123951 w 7381874"/>
              <a:gd name="connsiteY32" fmla="*/ 1991134 h 4715283"/>
              <a:gd name="connsiteX33" fmla="*/ 723901 w 7381874"/>
              <a:gd name="connsiteY33" fmla="*/ 2314984 h 4715283"/>
              <a:gd name="connsiteX34" fmla="*/ 400052 w 7381874"/>
              <a:gd name="connsiteY34" fmla="*/ 2829334 h 4715283"/>
              <a:gd name="connsiteX35" fmla="*/ 0 w 7381874"/>
              <a:gd name="connsiteY35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5791199 w 7381874"/>
              <a:gd name="connsiteY23" fmla="*/ 3257958 h 4715283"/>
              <a:gd name="connsiteX24" fmla="*/ 1920875 w 7381874"/>
              <a:gd name="connsiteY24" fmla="*/ 409 h 4715283"/>
              <a:gd name="connsiteX25" fmla="*/ 1698626 w 7381874"/>
              <a:gd name="connsiteY25" fmla="*/ 57559 h 4715283"/>
              <a:gd name="connsiteX26" fmla="*/ 1400174 w 7381874"/>
              <a:gd name="connsiteY26" fmla="*/ 121058 h 4715283"/>
              <a:gd name="connsiteX27" fmla="*/ 933451 w 7381874"/>
              <a:gd name="connsiteY27" fmla="*/ 413159 h 4715283"/>
              <a:gd name="connsiteX28" fmla="*/ 708026 w 7381874"/>
              <a:gd name="connsiteY28" fmla="*/ 775109 h 4715283"/>
              <a:gd name="connsiteX29" fmla="*/ 1104901 w 7381874"/>
              <a:gd name="connsiteY29" fmla="*/ 1467259 h 4715283"/>
              <a:gd name="connsiteX30" fmla="*/ 1152526 w 7381874"/>
              <a:gd name="connsiteY30" fmla="*/ 1705384 h 4715283"/>
              <a:gd name="connsiteX31" fmla="*/ 1123951 w 7381874"/>
              <a:gd name="connsiteY31" fmla="*/ 1991134 h 4715283"/>
              <a:gd name="connsiteX32" fmla="*/ 723901 w 7381874"/>
              <a:gd name="connsiteY32" fmla="*/ 2314984 h 4715283"/>
              <a:gd name="connsiteX33" fmla="*/ 400052 w 7381874"/>
              <a:gd name="connsiteY33" fmla="*/ 2829334 h 4715283"/>
              <a:gd name="connsiteX34" fmla="*/ 0 w 7381874"/>
              <a:gd name="connsiteY34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5857874 w 7381874"/>
              <a:gd name="connsiteY22" fmla="*/ 3515133 h 4715283"/>
              <a:gd name="connsiteX23" fmla="*/ 1920875 w 7381874"/>
              <a:gd name="connsiteY23" fmla="*/ 409 h 4715283"/>
              <a:gd name="connsiteX24" fmla="*/ 1698626 w 7381874"/>
              <a:gd name="connsiteY24" fmla="*/ 57559 h 4715283"/>
              <a:gd name="connsiteX25" fmla="*/ 1400174 w 7381874"/>
              <a:gd name="connsiteY25" fmla="*/ 121058 h 4715283"/>
              <a:gd name="connsiteX26" fmla="*/ 933451 w 7381874"/>
              <a:gd name="connsiteY26" fmla="*/ 413159 h 4715283"/>
              <a:gd name="connsiteX27" fmla="*/ 708026 w 7381874"/>
              <a:gd name="connsiteY27" fmla="*/ 775109 h 4715283"/>
              <a:gd name="connsiteX28" fmla="*/ 1104901 w 7381874"/>
              <a:gd name="connsiteY28" fmla="*/ 1467259 h 4715283"/>
              <a:gd name="connsiteX29" fmla="*/ 1152526 w 7381874"/>
              <a:gd name="connsiteY29" fmla="*/ 1705384 h 4715283"/>
              <a:gd name="connsiteX30" fmla="*/ 1123951 w 7381874"/>
              <a:gd name="connsiteY30" fmla="*/ 1991134 h 4715283"/>
              <a:gd name="connsiteX31" fmla="*/ 723901 w 7381874"/>
              <a:gd name="connsiteY31" fmla="*/ 2314984 h 4715283"/>
              <a:gd name="connsiteX32" fmla="*/ 400052 w 7381874"/>
              <a:gd name="connsiteY32" fmla="*/ 2829334 h 4715283"/>
              <a:gd name="connsiteX33" fmla="*/ 0 w 7381874"/>
              <a:gd name="connsiteY33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5857874 w 7381874"/>
              <a:gd name="connsiteY21" fmla="*/ 3515133 h 4715283"/>
              <a:gd name="connsiteX22" fmla="*/ 1920875 w 7381874"/>
              <a:gd name="connsiteY22" fmla="*/ 409 h 4715283"/>
              <a:gd name="connsiteX23" fmla="*/ 1698626 w 7381874"/>
              <a:gd name="connsiteY23" fmla="*/ 57559 h 4715283"/>
              <a:gd name="connsiteX24" fmla="*/ 1400174 w 7381874"/>
              <a:gd name="connsiteY24" fmla="*/ 121058 h 4715283"/>
              <a:gd name="connsiteX25" fmla="*/ 933451 w 7381874"/>
              <a:gd name="connsiteY25" fmla="*/ 413159 h 4715283"/>
              <a:gd name="connsiteX26" fmla="*/ 708026 w 7381874"/>
              <a:gd name="connsiteY26" fmla="*/ 775109 h 4715283"/>
              <a:gd name="connsiteX27" fmla="*/ 1104901 w 7381874"/>
              <a:gd name="connsiteY27" fmla="*/ 1467259 h 4715283"/>
              <a:gd name="connsiteX28" fmla="*/ 1152526 w 7381874"/>
              <a:gd name="connsiteY28" fmla="*/ 1705384 h 4715283"/>
              <a:gd name="connsiteX29" fmla="*/ 1123951 w 7381874"/>
              <a:gd name="connsiteY29" fmla="*/ 1991134 h 4715283"/>
              <a:gd name="connsiteX30" fmla="*/ 723901 w 7381874"/>
              <a:gd name="connsiteY30" fmla="*/ 2314984 h 4715283"/>
              <a:gd name="connsiteX31" fmla="*/ 400052 w 7381874"/>
              <a:gd name="connsiteY31" fmla="*/ 2829334 h 4715283"/>
              <a:gd name="connsiteX32" fmla="*/ 0 w 7381874"/>
              <a:gd name="connsiteY32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5857874 w 7381874"/>
              <a:gd name="connsiteY20" fmla="*/ 3610383 h 4715283"/>
              <a:gd name="connsiteX21" fmla="*/ 1920875 w 7381874"/>
              <a:gd name="connsiteY21" fmla="*/ 409 h 4715283"/>
              <a:gd name="connsiteX22" fmla="*/ 1698626 w 7381874"/>
              <a:gd name="connsiteY22" fmla="*/ 57559 h 4715283"/>
              <a:gd name="connsiteX23" fmla="*/ 1400174 w 7381874"/>
              <a:gd name="connsiteY23" fmla="*/ 121058 h 4715283"/>
              <a:gd name="connsiteX24" fmla="*/ 933451 w 7381874"/>
              <a:gd name="connsiteY24" fmla="*/ 413159 h 4715283"/>
              <a:gd name="connsiteX25" fmla="*/ 708026 w 7381874"/>
              <a:gd name="connsiteY25" fmla="*/ 775109 h 4715283"/>
              <a:gd name="connsiteX26" fmla="*/ 1104901 w 7381874"/>
              <a:gd name="connsiteY26" fmla="*/ 1467259 h 4715283"/>
              <a:gd name="connsiteX27" fmla="*/ 1152526 w 7381874"/>
              <a:gd name="connsiteY27" fmla="*/ 1705384 h 4715283"/>
              <a:gd name="connsiteX28" fmla="*/ 1123951 w 7381874"/>
              <a:gd name="connsiteY28" fmla="*/ 1991134 h 4715283"/>
              <a:gd name="connsiteX29" fmla="*/ 723901 w 7381874"/>
              <a:gd name="connsiteY29" fmla="*/ 2314984 h 4715283"/>
              <a:gd name="connsiteX30" fmla="*/ 400052 w 7381874"/>
              <a:gd name="connsiteY30" fmla="*/ 2829334 h 4715283"/>
              <a:gd name="connsiteX31" fmla="*/ 0 w 7381874"/>
              <a:gd name="connsiteY31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5953124 w 7381874"/>
              <a:gd name="connsiteY19" fmla="*/ 3677058 h 4715283"/>
              <a:gd name="connsiteX20" fmla="*/ 1920875 w 7381874"/>
              <a:gd name="connsiteY20" fmla="*/ 409 h 4715283"/>
              <a:gd name="connsiteX21" fmla="*/ 1698626 w 7381874"/>
              <a:gd name="connsiteY21" fmla="*/ 57559 h 4715283"/>
              <a:gd name="connsiteX22" fmla="*/ 1400174 w 7381874"/>
              <a:gd name="connsiteY22" fmla="*/ 121058 h 4715283"/>
              <a:gd name="connsiteX23" fmla="*/ 933451 w 7381874"/>
              <a:gd name="connsiteY23" fmla="*/ 413159 h 4715283"/>
              <a:gd name="connsiteX24" fmla="*/ 708026 w 7381874"/>
              <a:gd name="connsiteY24" fmla="*/ 775109 h 4715283"/>
              <a:gd name="connsiteX25" fmla="*/ 1104901 w 7381874"/>
              <a:gd name="connsiteY25" fmla="*/ 1467259 h 4715283"/>
              <a:gd name="connsiteX26" fmla="*/ 1152526 w 7381874"/>
              <a:gd name="connsiteY26" fmla="*/ 1705384 h 4715283"/>
              <a:gd name="connsiteX27" fmla="*/ 1123951 w 7381874"/>
              <a:gd name="connsiteY27" fmla="*/ 1991134 h 4715283"/>
              <a:gd name="connsiteX28" fmla="*/ 723901 w 7381874"/>
              <a:gd name="connsiteY28" fmla="*/ 2314984 h 4715283"/>
              <a:gd name="connsiteX29" fmla="*/ 400052 w 7381874"/>
              <a:gd name="connsiteY29" fmla="*/ 2829334 h 4715283"/>
              <a:gd name="connsiteX30" fmla="*/ 0 w 7381874"/>
              <a:gd name="connsiteY30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5953124 w 7381874"/>
              <a:gd name="connsiteY18" fmla="*/ 3800883 h 4715283"/>
              <a:gd name="connsiteX19" fmla="*/ 1920875 w 7381874"/>
              <a:gd name="connsiteY19" fmla="*/ 409 h 4715283"/>
              <a:gd name="connsiteX20" fmla="*/ 1698626 w 7381874"/>
              <a:gd name="connsiteY20" fmla="*/ 57559 h 4715283"/>
              <a:gd name="connsiteX21" fmla="*/ 1400174 w 7381874"/>
              <a:gd name="connsiteY21" fmla="*/ 121058 h 4715283"/>
              <a:gd name="connsiteX22" fmla="*/ 933451 w 7381874"/>
              <a:gd name="connsiteY22" fmla="*/ 413159 h 4715283"/>
              <a:gd name="connsiteX23" fmla="*/ 708026 w 7381874"/>
              <a:gd name="connsiteY23" fmla="*/ 775109 h 4715283"/>
              <a:gd name="connsiteX24" fmla="*/ 1104901 w 7381874"/>
              <a:gd name="connsiteY24" fmla="*/ 1467259 h 4715283"/>
              <a:gd name="connsiteX25" fmla="*/ 1152526 w 7381874"/>
              <a:gd name="connsiteY25" fmla="*/ 1705384 h 4715283"/>
              <a:gd name="connsiteX26" fmla="*/ 1123951 w 7381874"/>
              <a:gd name="connsiteY26" fmla="*/ 1991134 h 4715283"/>
              <a:gd name="connsiteX27" fmla="*/ 723901 w 7381874"/>
              <a:gd name="connsiteY27" fmla="*/ 2314984 h 4715283"/>
              <a:gd name="connsiteX28" fmla="*/ 400052 w 7381874"/>
              <a:gd name="connsiteY28" fmla="*/ 2829334 h 4715283"/>
              <a:gd name="connsiteX29" fmla="*/ 0 w 7381874"/>
              <a:gd name="connsiteY29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5924549 w 7381874"/>
              <a:gd name="connsiteY17" fmla="*/ 3877083 h 4715283"/>
              <a:gd name="connsiteX18" fmla="*/ 1920875 w 7381874"/>
              <a:gd name="connsiteY18" fmla="*/ 409 h 4715283"/>
              <a:gd name="connsiteX19" fmla="*/ 1698626 w 7381874"/>
              <a:gd name="connsiteY19" fmla="*/ 57559 h 4715283"/>
              <a:gd name="connsiteX20" fmla="*/ 1400174 w 7381874"/>
              <a:gd name="connsiteY20" fmla="*/ 121058 h 4715283"/>
              <a:gd name="connsiteX21" fmla="*/ 933451 w 7381874"/>
              <a:gd name="connsiteY21" fmla="*/ 413159 h 4715283"/>
              <a:gd name="connsiteX22" fmla="*/ 708026 w 7381874"/>
              <a:gd name="connsiteY22" fmla="*/ 775109 h 4715283"/>
              <a:gd name="connsiteX23" fmla="*/ 1104901 w 7381874"/>
              <a:gd name="connsiteY23" fmla="*/ 1467259 h 4715283"/>
              <a:gd name="connsiteX24" fmla="*/ 1152526 w 7381874"/>
              <a:gd name="connsiteY24" fmla="*/ 1705384 h 4715283"/>
              <a:gd name="connsiteX25" fmla="*/ 1123951 w 7381874"/>
              <a:gd name="connsiteY25" fmla="*/ 1991134 h 4715283"/>
              <a:gd name="connsiteX26" fmla="*/ 723901 w 7381874"/>
              <a:gd name="connsiteY26" fmla="*/ 2314984 h 4715283"/>
              <a:gd name="connsiteX27" fmla="*/ 400052 w 7381874"/>
              <a:gd name="connsiteY27" fmla="*/ 2829334 h 4715283"/>
              <a:gd name="connsiteX28" fmla="*/ 0 w 7381874"/>
              <a:gd name="connsiteY28" fmla="*/ 3143659 h 4715283"/>
              <a:gd name="connsiteX0" fmla="*/ 7381874 w 7381874"/>
              <a:gd name="connsiteY0" fmla="*/ 4372383 h 4715283"/>
              <a:gd name="connsiteX1" fmla="*/ 7248524 w 7381874"/>
              <a:gd name="connsiteY1" fmla="*/ 4553358 h 4715283"/>
              <a:gd name="connsiteX2" fmla="*/ 7172324 w 7381874"/>
              <a:gd name="connsiteY2" fmla="*/ 4610508 h 4715283"/>
              <a:gd name="connsiteX3" fmla="*/ 7010399 w 7381874"/>
              <a:gd name="connsiteY3" fmla="*/ 4677183 h 4715283"/>
              <a:gd name="connsiteX4" fmla="*/ 6896099 w 7381874"/>
              <a:gd name="connsiteY4" fmla="*/ 4715283 h 4715283"/>
              <a:gd name="connsiteX5" fmla="*/ 6877049 w 7381874"/>
              <a:gd name="connsiteY5" fmla="*/ 4639083 h 4715283"/>
              <a:gd name="connsiteX6" fmla="*/ 6667499 w 7381874"/>
              <a:gd name="connsiteY6" fmla="*/ 4667658 h 4715283"/>
              <a:gd name="connsiteX7" fmla="*/ 6591299 w 7381874"/>
              <a:gd name="connsiteY7" fmla="*/ 4534308 h 4715283"/>
              <a:gd name="connsiteX8" fmla="*/ 6496049 w 7381874"/>
              <a:gd name="connsiteY8" fmla="*/ 4458108 h 4715283"/>
              <a:gd name="connsiteX9" fmla="*/ 6496049 w 7381874"/>
              <a:gd name="connsiteY9" fmla="*/ 4381908 h 4715283"/>
              <a:gd name="connsiteX10" fmla="*/ 6410324 w 7381874"/>
              <a:gd name="connsiteY10" fmla="*/ 4315233 h 4715283"/>
              <a:gd name="connsiteX11" fmla="*/ 6391274 w 7381874"/>
              <a:gd name="connsiteY11" fmla="*/ 4286658 h 4715283"/>
              <a:gd name="connsiteX12" fmla="*/ 6400799 w 7381874"/>
              <a:gd name="connsiteY12" fmla="*/ 4219983 h 4715283"/>
              <a:gd name="connsiteX13" fmla="*/ 6334124 w 7381874"/>
              <a:gd name="connsiteY13" fmla="*/ 4172358 h 4715283"/>
              <a:gd name="connsiteX14" fmla="*/ 6267449 w 7381874"/>
              <a:gd name="connsiteY14" fmla="*/ 4039008 h 4715283"/>
              <a:gd name="connsiteX15" fmla="*/ 6153149 w 7381874"/>
              <a:gd name="connsiteY15" fmla="*/ 3972333 h 4715283"/>
              <a:gd name="connsiteX16" fmla="*/ 5991224 w 7381874"/>
              <a:gd name="connsiteY16" fmla="*/ 3943758 h 4715283"/>
              <a:gd name="connsiteX17" fmla="*/ 1920875 w 7381874"/>
              <a:gd name="connsiteY17" fmla="*/ 409 h 4715283"/>
              <a:gd name="connsiteX18" fmla="*/ 1698626 w 7381874"/>
              <a:gd name="connsiteY18" fmla="*/ 57559 h 4715283"/>
              <a:gd name="connsiteX19" fmla="*/ 1400174 w 7381874"/>
              <a:gd name="connsiteY19" fmla="*/ 121058 h 4715283"/>
              <a:gd name="connsiteX20" fmla="*/ 933451 w 7381874"/>
              <a:gd name="connsiteY20" fmla="*/ 413159 h 4715283"/>
              <a:gd name="connsiteX21" fmla="*/ 708026 w 7381874"/>
              <a:gd name="connsiteY21" fmla="*/ 775109 h 4715283"/>
              <a:gd name="connsiteX22" fmla="*/ 1104901 w 7381874"/>
              <a:gd name="connsiteY22" fmla="*/ 1467259 h 4715283"/>
              <a:gd name="connsiteX23" fmla="*/ 1152526 w 7381874"/>
              <a:gd name="connsiteY23" fmla="*/ 1705384 h 4715283"/>
              <a:gd name="connsiteX24" fmla="*/ 1123951 w 7381874"/>
              <a:gd name="connsiteY24" fmla="*/ 1991134 h 4715283"/>
              <a:gd name="connsiteX25" fmla="*/ 723901 w 7381874"/>
              <a:gd name="connsiteY25" fmla="*/ 2314984 h 4715283"/>
              <a:gd name="connsiteX26" fmla="*/ 400052 w 7381874"/>
              <a:gd name="connsiteY26" fmla="*/ 2829334 h 4715283"/>
              <a:gd name="connsiteX27" fmla="*/ 0 w 7381874"/>
              <a:gd name="connsiteY27" fmla="*/ 3143659 h 4715283"/>
              <a:gd name="connsiteX0" fmla="*/ 7248524 w 7248524"/>
              <a:gd name="connsiteY0" fmla="*/ 4553358 h 4715283"/>
              <a:gd name="connsiteX1" fmla="*/ 7172324 w 7248524"/>
              <a:gd name="connsiteY1" fmla="*/ 4610508 h 4715283"/>
              <a:gd name="connsiteX2" fmla="*/ 7010399 w 7248524"/>
              <a:gd name="connsiteY2" fmla="*/ 4677183 h 4715283"/>
              <a:gd name="connsiteX3" fmla="*/ 6896099 w 7248524"/>
              <a:gd name="connsiteY3" fmla="*/ 4715283 h 4715283"/>
              <a:gd name="connsiteX4" fmla="*/ 6877049 w 7248524"/>
              <a:gd name="connsiteY4" fmla="*/ 4639083 h 4715283"/>
              <a:gd name="connsiteX5" fmla="*/ 6667499 w 7248524"/>
              <a:gd name="connsiteY5" fmla="*/ 4667658 h 4715283"/>
              <a:gd name="connsiteX6" fmla="*/ 6591299 w 7248524"/>
              <a:gd name="connsiteY6" fmla="*/ 4534308 h 4715283"/>
              <a:gd name="connsiteX7" fmla="*/ 6496049 w 7248524"/>
              <a:gd name="connsiteY7" fmla="*/ 4458108 h 4715283"/>
              <a:gd name="connsiteX8" fmla="*/ 6496049 w 7248524"/>
              <a:gd name="connsiteY8" fmla="*/ 4381908 h 4715283"/>
              <a:gd name="connsiteX9" fmla="*/ 6410324 w 7248524"/>
              <a:gd name="connsiteY9" fmla="*/ 4315233 h 4715283"/>
              <a:gd name="connsiteX10" fmla="*/ 6391274 w 7248524"/>
              <a:gd name="connsiteY10" fmla="*/ 4286658 h 4715283"/>
              <a:gd name="connsiteX11" fmla="*/ 6400799 w 7248524"/>
              <a:gd name="connsiteY11" fmla="*/ 4219983 h 4715283"/>
              <a:gd name="connsiteX12" fmla="*/ 6334124 w 7248524"/>
              <a:gd name="connsiteY12" fmla="*/ 4172358 h 4715283"/>
              <a:gd name="connsiteX13" fmla="*/ 6267449 w 7248524"/>
              <a:gd name="connsiteY13" fmla="*/ 4039008 h 4715283"/>
              <a:gd name="connsiteX14" fmla="*/ 6153149 w 7248524"/>
              <a:gd name="connsiteY14" fmla="*/ 3972333 h 4715283"/>
              <a:gd name="connsiteX15" fmla="*/ 5991224 w 7248524"/>
              <a:gd name="connsiteY15" fmla="*/ 3943758 h 4715283"/>
              <a:gd name="connsiteX16" fmla="*/ 1920875 w 7248524"/>
              <a:gd name="connsiteY16" fmla="*/ 409 h 4715283"/>
              <a:gd name="connsiteX17" fmla="*/ 1698626 w 7248524"/>
              <a:gd name="connsiteY17" fmla="*/ 57559 h 4715283"/>
              <a:gd name="connsiteX18" fmla="*/ 1400174 w 7248524"/>
              <a:gd name="connsiteY18" fmla="*/ 121058 h 4715283"/>
              <a:gd name="connsiteX19" fmla="*/ 933451 w 7248524"/>
              <a:gd name="connsiteY19" fmla="*/ 413159 h 4715283"/>
              <a:gd name="connsiteX20" fmla="*/ 708026 w 7248524"/>
              <a:gd name="connsiteY20" fmla="*/ 775109 h 4715283"/>
              <a:gd name="connsiteX21" fmla="*/ 1104901 w 7248524"/>
              <a:gd name="connsiteY21" fmla="*/ 1467259 h 4715283"/>
              <a:gd name="connsiteX22" fmla="*/ 1152526 w 7248524"/>
              <a:gd name="connsiteY22" fmla="*/ 1705384 h 4715283"/>
              <a:gd name="connsiteX23" fmla="*/ 1123951 w 7248524"/>
              <a:gd name="connsiteY23" fmla="*/ 1991134 h 4715283"/>
              <a:gd name="connsiteX24" fmla="*/ 723901 w 7248524"/>
              <a:gd name="connsiteY24" fmla="*/ 2314984 h 4715283"/>
              <a:gd name="connsiteX25" fmla="*/ 400052 w 7248524"/>
              <a:gd name="connsiteY25" fmla="*/ 2829334 h 4715283"/>
              <a:gd name="connsiteX26" fmla="*/ 0 w 7248524"/>
              <a:gd name="connsiteY26" fmla="*/ 3143659 h 4715283"/>
              <a:gd name="connsiteX0" fmla="*/ 7172324 w 7172324"/>
              <a:gd name="connsiteY0" fmla="*/ 4610508 h 4715283"/>
              <a:gd name="connsiteX1" fmla="*/ 7010399 w 7172324"/>
              <a:gd name="connsiteY1" fmla="*/ 4677183 h 4715283"/>
              <a:gd name="connsiteX2" fmla="*/ 6896099 w 7172324"/>
              <a:gd name="connsiteY2" fmla="*/ 4715283 h 4715283"/>
              <a:gd name="connsiteX3" fmla="*/ 6877049 w 7172324"/>
              <a:gd name="connsiteY3" fmla="*/ 4639083 h 4715283"/>
              <a:gd name="connsiteX4" fmla="*/ 6667499 w 7172324"/>
              <a:gd name="connsiteY4" fmla="*/ 4667658 h 4715283"/>
              <a:gd name="connsiteX5" fmla="*/ 6591299 w 7172324"/>
              <a:gd name="connsiteY5" fmla="*/ 4534308 h 4715283"/>
              <a:gd name="connsiteX6" fmla="*/ 6496049 w 7172324"/>
              <a:gd name="connsiteY6" fmla="*/ 4458108 h 4715283"/>
              <a:gd name="connsiteX7" fmla="*/ 6496049 w 7172324"/>
              <a:gd name="connsiteY7" fmla="*/ 4381908 h 4715283"/>
              <a:gd name="connsiteX8" fmla="*/ 6410324 w 7172324"/>
              <a:gd name="connsiteY8" fmla="*/ 4315233 h 4715283"/>
              <a:gd name="connsiteX9" fmla="*/ 6391274 w 7172324"/>
              <a:gd name="connsiteY9" fmla="*/ 4286658 h 4715283"/>
              <a:gd name="connsiteX10" fmla="*/ 6400799 w 7172324"/>
              <a:gd name="connsiteY10" fmla="*/ 4219983 h 4715283"/>
              <a:gd name="connsiteX11" fmla="*/ 6334124 w 7172324"/>
              <a:gd name="connsiteY11" fmla="*/ 4172358 h 4715283"/>
              <a:gd name="connsiteX12" fmla="*/ 6267449 w 7172324"/>
              <a:gd name="connsiteY12" fmla="*/ 4039008 h 4715283"/>
              <a:gd name="connsiteX13" fmla="*/ 6153149 w 7172324"/>
              <a:gd name="connsiteY13" fmla="*/ 3972333 h 4715283"/>
              <a:gd name="connsiteX14" fmla="*/ 5991224 w 7172324"/>
              <a:gd name="connsiteY14" fmla="*/ 3943758 h 4715283"/>
              <a:gd name="connsiteX15" fmla="*/ 1920875 w 7172324"/>
              <a:gd name="connsiteY15" fmla="*/ 409 h 4715283"/>
              <a:gd name="connsiteX16" fmla="*/ 1698626 w 7172324"/>
              <a:gd name="connsiteY16" fmla="*/ 57559 h 4715283"/>
              <a:gd name="connsiteX17" fmla="*/ 1400174 w 7172324"/>
              <a:gd name="connsiteY17" fmla="*/ 121058 h 4715283"/>
              <a:gd name="connsiteX18" fmla="*/ 933451 w 7172324"/>
              <a:gd name="connsiteY18" fmla="*/ 413159 h 4715283"/>
              <a:gd name="connsiteX19" fmla="*/ 708026 w 7172324"/>
              <a:gd name="connsiteY19" fmla="*/ 775109 h 4715283"/>
              <a:gd name="connsiteX20" fmla="*/ 1104901 w 7172324"/>
              <a:gd name="connsiteY20" fmla="*/ 1467259 h 4715283"/>
              <a:gd name="connsiteX21" fmla="*/ 1152526 w 7172324"/>
              <a:gd name="connsiteY21" fmla="*/ 1705384 h 4715283"/>
              <a:gd name="connsiteX22" fmla="*/ 1123951 w 7172324"/>
              <a:gd name="connsiteY22" fmla="*/ 1991134 h 4715283"/>
              <a:gd name="connsiteX23" fmla="*/ 723901 w 7172324"/>
              <a:gd name="connsiteY23" fmla="*/ 2314984 h 4715283"/>
              <a:gd name="connsiteX24" fmla="*/ 400052 w 7172324"/>
              <a:gd name="connsiteY24" fmla="*/ 2829334 h 4715283"/>
              <a:gd name="connsiteX25" fmla="*/ 0 w 7172324"/>
              <a:gd name="connsiteY25" fmla="*/ 3143659 h 4715283"/>
              <a:gd name="connsiteX0" fmla="*/ 7010399 w 7010399"/>
              <a:gd name="connsiteY0" fmla="*/ 4677183 h 4715283"/>
              <a:gd name="connsiteX1" fmla="*/ 6896099 w 7010399"/>
              <a:gd name="connsiteY1" fmla="*/ 4715283 h 4715283"/>
              <a:gd name="connsiteX2" fmla="*/ 6877049 w 7010399"/>
              <a:gd name="connsiteY2" fmla="*/ 4639083 h 4715283"/>
              <a:gd name="connsiteX3" fmla="*/ 6667499 w 7010399"/>
              <a:gd name="connsiteY3" fmla="*/ 4667658 h 4715283"/>
              <a:gd name="connsiteX4" fmla="*/ 6591299 w 7010399"/>
              <a:gd name="connsiteY4" fmla="*/ 4534308 h 4715283"/>
              <a:gd name="connsiteX5" fmla="*/ 6496049 w 7010399"/>
              <a:gd name="connsiteY5" fmla="*/ 4458108 h 4715283"/>
              <a:gd name="connsiteX6" fmla="*/ 6496049 w 7010399"/>
              <a:gd name="connsiteY6" fmla="*/ 4381908 h 4715283"/>
              <a:gd name="connsiteX7" fmla="*/ 6410324 w 7010399"/>
              <a:gd name="connsiteY7" fmla="*/ 4315233 h 4715283"/>
              <a:gd name="connsiteX8" fmla="*/ 6391274 w 7010399"/>
              <a:gd name="connsiteY8" fmla="*/ 4286658 h 4715283"/>
              <a:gd name="connsiteX9" fmla="*/ 6400799 w 7010399"/>
              <a:gd name="connsiteY9" fmla="*/ 4219983 h 4715283"/>
              <a:gd name="connsiteX10" fmla="*/ 6334124 w 7010399"/>
              <a:gd name="connsiteY10" fmla="*/ 4172358 h 4715283"/>
              <a:gd name="connsiteX11" fmla="*/ 6267449 w 7010399"/>
              <a:gd name="connsiteY11" fmla="*/ 4039008 h 4715283"/>
              <a:gd name="connsiteX12" fmla="*/ 6153149 w 7010399"/>
              <a:gd name="connsiteY12" fmla="*/ 3972333 h 4715283"/>
              <a:gd name="connsiteX13" fmla="*/ 5991224 w 7010399"/>
              <a:gd name="connsiteY13" fmla="*/ 3943758 h 4715283"/>
              <a:gd name="connsiteX14" fmla="*/ 1920875 w 7010399"/>
              <a:gd name="connsiteY14" fmla="*/ 409 h 4715283"/>
              <a:gd name="connsiteX15" fmla="*/ 1698626 w 7010399"/>
              <a:gd name="connsiteY15" fmla="*/ 57559 h 4715283"/>
              <a:gd name="connsiteX16" fmla="*/ 1400174 w 7010399"/>
              <a:gd name="connsiteY16" fmla="*/ 121058 h 4715283"/>
              <a:gd name="connsiteX17" fmla="*/ 933451 w 7010399"/>
              <a:gd name="connsiteY17" fmla="*/ 413159 h 4715283"/>
              <a:gd name="connsiteX18" fmla="*/ 708026 w 7010399"/>
              <a:gd name="connsiteY18" fmla="*/ 775109 h 4715283"/>
              <a:gd name="connsiteX19" fmla="*/ 1104901 w 7010399"/>
              <a:gd name="connsiteY19" fmla="*/ 1467259 h 4715283"/>
              <a:gd name="connsiteX20" fmla="*/ 1152526 w 7010399"/>
              <a:gd name="connsiteY20" fmla="*/ 1705384 h 4715283"/>
              <a:gd name="connsiteX21" fmla="*/ 1123951 w 7010399"/>
              <a:gd name="connsiteY21" fmla="*/ 1991134 h 4715283"/>
              <a:gd name="connsiteX22" fmla="*/ 723901 w 7010399"/>
              <a:gd name="connsiteY22" fmla="*/ 2314984 h 4715283"/>
              <a:gd name="connsiteX23" fmla="*/ 400052 w 7010399"/>
              <a:gd name="connsiteY23" fmla="*/ 2829334 h 4715283"/>
              <a:gd name="connsiteX24" fmla="*/ 0 w 7010399"/>
              <a:gd name="connsiteY24" fmla="*/ 3143659 h 4715283"/>
              <a:gd name="connsiteX0" fmla="*/ 6896099 w 6896099"/>
              <a:gd name="connsiteY0" fmla="*/ 4715283 h 4715283"/>
              <a:gd name="connsiteX1" fmla="*/ 6877049 w 6896099"/>
              <a:gd name="connsiteY1" fmla="*/ 4639083 h 4715283"/>
              <a:gd name="connsiteX2" fmla="*/ 6667499 w 6896099"/>
              <a:gd name="connsiteY2" fmla="*/ 4667658 h 4715283"/>
              <a:gd name="connsiteX3" fmla="*/ 6591299 w 6896099"/>
              <a:gd name="connsiteY3" fmla="*/ 4534308 h 4715283"/>
              <a:gd name="connsiteX4" fmla="*/ 6496049 w 6896099"/>
              <a:gd name="connsiteY4" fmla="*/ 4458108 h 4715283"/>
              <a:gd name="connsiteX5" fmla="*/ 6496049 w 6896099"/>
              <a:gd name="connsiteY5" fmla="*/ 4381908 h 4715283"/>
              <a:gd name="connsiteX6" fmla="*/ 6410324 w 6896099"/>
              <a:gd name="connsiteY6" fmla="*/ 4315233 h 4715283"/>
              <a:gd name="connsiteX7" fmla="*/ 6391274 w 6896099"/>
              <a:gd name="connsiteY7" fmla="*/ 4286658 h 4715283"/>
              <a:gd name="connsiteX8" fmla="*/ 6400799 w 6896099"/>
              <a:gd name="connsiteY8" fmla="*/ 4219983 h 4715283"/>
              <a:gd name="connsiteX9" fmla="*/ 6334124 w 6896099"/>
              <a:gd name="connsiteY9" fmla="*/ 4172358 h 4715283"/>
              <a:gd name="connsiteX10" fmla="*/ 6267449 w 6896099"/>
              <a:gd name="connsiteY10" fmla="*/ 4039008 h 4715283"/>
              <a:gd name="connsiteX11" fmla="*/ 6153149 w 6896099"/>
              <a:gd name="connsiteY11" fmla="*/ 3972333 h 4715283"/>
              <a:gd name="connsiteX12" fmla="*/ 5991224 w 6896099"/>
              <a:gd name="connsiteY12" fmla="*/ 3943758 h 4715283"/>
              <a:gd name="connsiteX13" fmla="*/ 1920875 w 6896099"/>
              <a:gd name="connsiteY13" fmla="*/ 409 h 4715283"/>
              <a:gd name="connsiteX14" fmla="*/ 1698626 w 6896099"/>
              <a:gd name="connsiteY14" fmla="*/ 57559 h 4715283"/>
              <a:gd name="connsiteX15" fmla="*/ 1400174 w 6896099"/>
              <a:gd name="connsiteY15" fmla="*/ 121058 h 4715283"/>
              <a:gd name="connsiteX16" fmla="*/ 933451 w 6896099"/>
              <a:gd name="connsiteY16" fmla="*/ 413159 h 4715283"/>
              <a:gd name="connsiteX17" fmla="*/ 708026 w 6896099"/>
              <a:gd name="connsiteY17" fmla="*/ 775109 h 4715283"/>
              <a:gd name="connsiteX18" fmla="*/ 1104901 w 6896099"/>
              <a:gd name="connsiteY18" fmla="*/ 1467259 h 4715283"/>
              <a:gd name="connsiteX19" fmla="*/ 1152526 w 6896099"/>
              <a:gd name="connsiteY19" fmla="*/ 1705384 h 4715283"/>
              <a:gd name="connsiteX20" fmla="*/ 1123951 w 6896099"/>
              <a:gd name="connsiteY20" fmla="*/ 1991134 h 4715283"/>
              <a:gd name="connsiteX21" fmla="*/ 723901 w 6896099"/>
              <a:gd name="connsiteY21" fmla="*/ 2314984 h 4715283"/>
              <a:gd name="connsiteX22" fmla="*/ 400052 w 6896099"/>
              <a:gd name="connsiteY22" fmla="*/ 2829334 h 4715283"/>
              <a:gd name="connsiteX23" fmla="*/ 0 w 6896099"/>
              <a:gd name="connsiteY23" fmla="*/ 3143659 h 4715283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6153149 w 6877049"/>
              <a:gd name="connsiteY10" fmla="*/ 3972333 h 4667658"/>
              <a:gd name="connsiteX11" fmla="*/ 5991224 w 6877049"/>
              <a:gd name="connsiteY11" fmla="*/ 3943758 h 4667658"/>
              <a:gd name="connsiteX12" fmla="*/ 1920875 w 6877049"/>
              <a:gd name="connsiteY12" fmla="*/ 409 h 4667658"/>
              <a:gd name="connsiteX13" fmla="*/ 1698626 w 6877049"/>
              <a:gd name="connsiteY13" fmla="*/ 57559 h 4667658"/>
              <a:gd name="connsiteX14" fmla="*/ 1400174 w 6877049"/>
              <a:gd name="connsiteY14" fmla="*/ 121058 h 4667658"/>
              <a:gd name="connsiteX15" fmla="*/ 933451 w 6877049"/>
              <a:gd name="connsiteY15" fmla="*/ 413159 h 4667658"/>
              <a:gd name="connsiteX16" fmla="*/ 708026 w 6877049"/>
              <a:gd name="connsiteY16" fmla="*/ 775109 h 4667658"/>
              <a:gd name="connsiteX17" fmla="*/ 1104901 w 6877049"/>
              <a:gd name="connsiteY17" fmla="*/ 1467259 h 4667658"/>
              <a:gd name="connsiteX18" fmla="*/ 1152526 w 6877049"/>
              <a:gd name="connsiteY18" fmla="*/ 1705384 h 4667658"/>
              <a:gd name="connsiteX19" fmla="*/ 1123951 w 6877049"/>
              <a:gd name="connsiteY19" fmla="*/ 1991134 h 4667658"/>
              <a:gd name="connsiteX20" fmla="*/ 723901 w 6877049"/>
              <a:gd name="connsiteY20" fmla="*/ 2314984 h 4667658"/>
              <a:gd name="connsiteX21" fmla="*/ 400052 w 6877049"/>
              <a:gd name="connsiteY21" fmla="*/ 2829334 h 4667658"/>
              <a:gd name="connsiteX22" fmla="*/ 0 w 6877049"/>
              <a:gd name="connsiteY22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5991224 w 6877049"/>
              <a:gd name="connsiteY10" fmla="*/ 3943758 h 4667658"/>
              <a:gd name="connsiteX11" fmla="*/ 1920875 w 6877049"/>
              <a:gd name="connsiteY11" fmla="*/ 409 h 4667658"/>
              <a:gd name="connsiteX12" fmla="*/ 1698626 w 6877049"/>
              <a:gd name="connsiteY12" fmla="*/ 57559 h 4667658"/>
              <a:gd name="connsiteX13" fmla="*/ 1400174 w 6877049"/>
              <a:gd name="connsiteY13" fmla="*/ 121058 h 4667658"/>
              <a:gd name="connsiteX14" fmla="*/ 933451 w 6877049"/>
              <a:gd name="connsiteY14" fmla="*/ 413159 h 4667658"/>
              <a:gd name="connsiteX15" fmla="*/ 708026 w 6877049"/>
              <a:gd name="connsiteY15" fmla="*/ 775109 h 4667658"/>
              <a:gd name="connsiteX16" fmla="*/ 1104901 w 6877049"/>
              <a:gd name="connsiteY16" fmla="*/ 1467259 h 4667658"/>
              <a:gd name="connsiteX17" fmla="*/ 1152526 w 6877049"/>
              <a:gd name="connsiteY17" fmla="*/ 1705384 h 4667658"/>
              <a:gd name="connsiteX18" fmla="*/ 1123951 w 6877049"/>
              <a:gd name="connsiteY18" fmla="*/ 1991134 h 4667658"/>
              <a:gd name="connsiteX19" fmla="*/ 723901 w 6877049"/>
              <a:gd name="connsiteY19" fmla="*/ 2314984 h 4667658"/>
              <a:gd name="connsiteX20" fmla="*/ 400052 w 6877049"/>
              <a:gd name="connsiteY20" fmla="*/ 2829334 h 4667658"/>
              <a:gd name="connsiteX21" fmla="*/ 0 w 6877049"/>
              <a:gd name="connsiteY21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6267449 w 6877049"/>
              <a:gd name="connsiteY9" fmla="*/ 4039008 h 4667658"/>
              <a:gd name="connsiteX10" fmla="*/ 1920875 w 6877049"/>
              <a:gd name="connsiteY10" fmla="*/ 409 h 4667658"/>
              <a:gd name="connsiteX11" fmla="*/ 1698626 w 6877049"/>
              <a:gd name="connsiteY11" fmla="*/ 57559 h 4667658"/>
              <a:gd name="connsiteX12" fmla="*/ 1400174 w 6877049"/>
              <a:gd name="connsiteY12" fmla="*/ 121058 h 4667658"/>
              <a:gd name="connsiteX13" fmla="*/ 933451 w 6877049"/>
              <a:gd name="connsiteY13" fmla="*/ 413159 h 4667658"/>
              <a:gd name="connsiteX14" fmla="*/ 708026 w 6877049"/>
              <a:gd name="connsiteY14" fmla="*/ 775109 h 4667658"/>
              <a:gd name="connsiteX15" fmla="*/ 1104901 w 6877049"/>
              <a:gd name="connsiteY15" fmla="*/ 1467259 h 4667658"/>
              <a:gd name="connsiteX16" fmla="*/ 1152526 w 6877049"/>
              <a:gd name="connsiteY16" fmla="*/ 1705384 h 4667658"/>
              <a:gd name="connsiteX17" fmla="*/ 1123951 w 6877049"/>
              <a:gd name="connsiteY17" fmla="*/ 1991134 h 4667658"/>
              <a:gd name="connsiteX18" fmla="*/ 723901 w 6877049"/>
              <a:gd name="connsiteY18" fmla="*/ 2314984 h 4667658"/>
              <a:gd name="connsiteX19" fmla="*/ 400052 w 6877049"/>
              <a:gd name="connsiteY19" fmla="*/ 2829334 h 4667658"/>
              <a:gd name="connsiteX20" fmla="*/ 0 w 6877049"/>
              <a:gd name="connsiteY20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6334124 w 6877049"/>
              <a:gd name="connsiteY8" fmla="*/ 4172358 h 4667658"/>
              <a:gd name="connsiteX9" fmla="*/ 1920875 w 6877049"/>
              <a:gd name="connsiteY9" fmla="*/ 409 h 4667658"/>
              <a:gd name="connsiteX10" fmla="*/ 1698626 w 6877049"/>
              <a:gd name="connsiteY10" fmla="*/ 57559 h 4667658"/>
              <a:gd name="connsiteX11" fmla="*/ 1400174 w 6877049"/>
              <a:gd name="connsiteY11" fmla="*/ 121058 h 4667658"/>
              <a:gd name="connsiteX12" fmla="*/ 933451 w 6877049"/>
              <a:gd name="connsiteY12" fmla="*/ 413159 h 4667658"/>
              <a:gd name="connsiteX13" fmla="*/ 708026 w 6877049"/>
              <a:gd name="connsiteY13" fmla="*/ 775109 h 4667658"/>
              <a:gd name="connsiteX14" fmla="*/ 1104901 w 6877049"/>
              <a:gd name="connsiteY14" fmla="*/ 1467259 h 4667658"/>
              <a:gd name="connsiteX15" fmla="*/ 1152526 w 6877049"/>
              <a:gd name="connsiteY15" fmla="*/ 1705384 h 4667658"/>
              <a:gd name="connsiteX16" fmla="*/ 1123951 w 6877049"/>
              <a:gd name="connsiteY16" fmla="*/ 1991134 h 4667658"/>
              <a:gd name="connsiteX17" fmla="*/ 723901 w 6877049"/>
              <a:gd name="connsiteY17" fmla="*/ 2314984 h 4667658"/>
              <a:gd name="connsiteX18" fmla="*/ 400052 w 6877049"/>
              <a:gd name="connsiteY18" fmla="*/ 2829334 h 4667658"/>
              <a:gd name="connsiteX19" fmla="*/ 0 w 6877049"/>
              <a:gd name="connsiteY19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6400799 w 6877049"/>
              <a:gd name="connsiteY7" fmla="*/ 4219983 h 4667658"/>
              <a:gd name="connsiteX8" fmla="*/ 1920875 w 6877049"/>
              <a:gd name="connsiteY8" fmla="*/ 409 h 4667658"/>
              <a:gd name="connsiteX9" fmla="*/ 1698626 w 6877049"/>
              <a:gd name="connsiteY9" fmla="*/ 57559 h 4667658"/>
              <a:gd name="connsiteX10" fmla="*/ 1400174 w 6877049"/>
              <a:gd name="connsiteY10" fmla="*/ 121058 h 4667658"/>
              <a:gd name="connsiteX11" fmla="*/ 933451 w 6877049"/>
              <a:gd name="connsiteY11" fmla="*/ 413159 h 4667658"/>
              <a:gd name="connsiteX12" fmla="*/ 708026 w 6877049"/>
              <a:gd name="connsiteY12" fmla="*/ 775109 h 4667658"/>
              <a:gd name="connsiteX13" fmla="*/ 1104901 w 6877049"/>
              <a:gd name="connsiteY13" fmla="*/ 1467259 h 4667658"/>
              <a:gd name="connsiteX14" fmla="*/ 1152526 w 6877049"/>
              <a:gd name="connsiteY14" fmla="*/ 1705384 h 4667658"/>
              <a:gd name="connsiteX15" fmla="*/ 1123951 w 6877049"/>
              <a:gd name="connsiteY15" fmla="*/ 1991134 h 4667658"/>
              <a:gd name="connsiteX16" fmla="*/ 723901 w 6877049"/>
              <a:gd name="connsiteY16" fmla="*/ 2314984 h 4667658"/>
              <a:gd name="connsiteX17" fmla="*/ 400052 w 6877049"/>
              <a:gd name="connsiteY17" fmla="*/ 2829334 h 4667658"/>
              <a:gd name="connsiteX18" fmla="*/ 0 w 6877049"/>
              <a:gd name="connsiteY18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6391274 w 6877049"/>
              <a:gd name="connsiteY6" fmla="*/ 4286658 h 4667658"/>
              <a:gd name="connsiteX7" fmla="*/ 1920875 w 6877049"/>
              <a:gd name="connsiteY7" fmla="*/ 409 h 4667658"/>
              <a:gd name="connsiteX8" fmla="*/ 1698626 w 6877049"/>
              <a:gd name="connsiteY8" fmla="*/ 57559 h 4667658"/>
              <a:gd name="connsiteX9" fmla="*/ 1400174 w 6877049"/>
              <a:gd name="connsiteY9" fmla="*/ 121058 h 4667658"/>
              <a:gd name="connsiteX10" fmla="*/ 933451 w 6877049"/>
              <a:gd name="connsiteY10" fmla="*/ 413159 h 4667658"/>
              <a:gd name="connsiteX11" fmla="*/ 708026 w 6877049"/>
              <a:gd name="connsiteY11" fmla="*/ 775109 h 4667658"/>
              <a:gd name="connsiteX12" fmla="*/ 1104901 w 6877049"/>
              <a:gd name="connsiteY12" fmla="*/ 1467259 h 4667658"/>
              <a:gd name="connsiteX13" fmla="*/ 1152526 w 6877049"/>
              <a:gd name="connsiteY13" fmla="*/ 1705384 h 4667658"/>
              <a:gd name="connsiteX14" fmla="*/ 1123951 w 6877049"/>
              <a:gd name="connsiteY14" fmla="*/ 1991134 h 4667658"/>
              <a:gd name="connsiteX15" fmla="*/ 723901 w 6877049"/>
              <a:gd name="connsiteY15" fmla="*/ 2314984 h 4667658"/>
              <a:gd name="connsiteX16" fmla="*/ 400052 w 6877049"/>
              <a:gd name="connsiteY16" fmla="*/ 2829334 h 4667658"/>
              <a:gd name="connsiteX17" fmla="*/ 0 w 6877049"/>
              <a:gd name="connsiteY17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6410324 w 6877049"/>
              <a:gd name="connsiteY5" fmla="*/ 4315233 h 4667658"/>
              <a:gd name="connsiteX6" fmla="*/ 1920875 w 6877049"/>
              <a:gd name="connsiteY6" fmla="*/ 409 h 4667658"/>
              <a:gd name="connsiteX7" fmla="*/ 1698626 w 6877049"/>
              <a:gd name="connsiteY7" fmla="*/ 57559 h 4667658"/>
              <a:gd name="connsiteX8" fmla="*/ 1400174 w 6877049"/>
              <a:gd name="connsiteY8" fmla="*/ 121058 h 4667658"/>
              <a:gd name="connsiteX9" fmla="*/ 933451 w 6877049"/>
              <a:gd name="connsiteY9" fmla="*/ 413159 h 4667658"/>
              <a:gd name="connsiteX10" fmla="*/ 708026 w 6877049"/>
              <a:gd name="connsiteY10" fmla="*/ 775109 h 4667658"/>
              <a:gd name="connsiteX11" fmla="*/ 1104901 w 6877049"/>
              <a:gd name="connsiteY11" fmla="*/ 1467259 h 4667658"/>
              <a:gd name="connsiteX12" fmla="*/ 1152526 w 6877049"/>
              <a:gd name="connsiteY12" fmla="*/ 1705384 h 4667658"/>
              <a:gd name="connsiteX13" fmla="*/ 1123951 w 6877049"/>
              <a:gd name="connsiteY13" fmla="*/ 1991134 h 4667658"/>
              <a:gd name="connsiteX14" fmla="*/ 723901 w 6877049"/>
              <a:gd name="connsiteY14" fmla="*/ 2314984 h 4667658"/>
              <a:gd name="connsiteX15" fmla="*/ 400052 w 6877049"/>
              <a:gd name="connsiteY15" fmla="*/ 2829334 h 4667658"/>
              <a:gd name="connsiteX16" fmla="*/ 0 w 6877049"/>
              <a:gd name="connsiteY16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6496049 w 6877049"/>
              <a:gd name="connsiteY4" fmla="*/ 4381908 h 4667658"/>
              <a:gd name="connsiteX5" fmla="*/ 1920875 w 6877049"/>
              <a:gd name="connsiteY5" fmla="*/ 409 h 4667658"/>
              <a:gd name="connsiteX6" fmla="*/ 1698626 w 6877049"/>
              <a:gd name="connsiteY6" fmla="*/ 57559 h 4667658"/>
              <a:gd name="connsiteX7" fmla="*/ 1400174 w 6877049"/>
              <a:gd name="connsiteY7" fmla="*/ 121058 h 4667658"/>
              <a:gd name="connsiteX8" fmla="*/ 933451 w 6877049"/>
              <a:gd name="connsiteY8" fmla="*/ 413159 h 4667658"/>
              <a:gd name="connsiteX9" fmla="*/ 708026 w 6877049"/>
              <a:gd name="connsiteY9" fmla="*/ 775109 h 4667658"/>
              <a:gd name="connsiteX10" fmla="*/ 1104901 w 6877049"/>
              <a:gd name="connsiteY10" fmla="*/ 1467259 h 4667658"/>
              <a:gd name="connsiteX11" fmla="*/ 1152526 w 6877049"/>
              <a:gd name="connsiteY11" fmla="*/ 1705384 h 4667658"/>
              <a:gd name="connsiteX12" fmla="*/ 1123951 w 6877049"/>
              <a:gd name="connsiteY12" fmla="*/ 1991134 h 4667658"/>
              <a:gd name="connsiteX13" fmla="*/ 723901 w 6877049"/>
              <a:gd name="connsiteY13" fmla="*/ 2314984 h 4667658"/>
              <a:gd name="connsiteX14" fmla="*/ 400052 w 6877049"/>
              <a:gd name="connsiteY14" fmla="*/ 2829334 h 4667658"/>
              <a:gd name="connsiteX15" fmla="*/ 0 w 6877049"/>
              <a:gd name="connsiteY15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6496049 w 6877049"/>
              <a:gd name="connsiteY3" fmla="*/ 4458108 h 4667658"/>
              <a:gd name="connsiteX4" fmla="*/ 1920875 w 6877049"/>
              <a:gd name="connsiteY4" fmla="*/ 409 h 4667658"/>
              <a:gd name="connsiteX5" fmla="*/ 1698626 w 6877049"/>
              <a:gd name="connsiteY5" fmla="*/ 57559 h 4667658"/>
              <a:gd name="connsiteX6" fmla="*/ 1400174 w 6877049"/>
              <a:gd name="connsiteY6" fmla="*/ 121058 h 4667658"/>
              <a:gd name="connsiteX7" fmla="*/ 933451 w 6877049"/>
              <a:gd name="connsiteY7" fmla="*/ 413159 h 4667658"/>
              <a:gd name="connsiteX8" fmla="*/ 708026 w 6877049"/>
              <a:gd name="connsiteY8" fmla="*/ 775109 h 4667658"/>
              <a:gd name="connsiteX9" fmla="*/ 1104901 w 6877049"/>
              <a:gd name="connsiteY9" fmla="*/ 1467259 h 4667658"/>
              <a:gd name="connsiteX10" fmla="*/ 1152526 w 6877049"/>
              <a:gd name="connsiteY10" fmla="*/ 1705384 h 4667658"/>
              <a:gd name="connsiteX11" fmla="*/ 1123951 w 6877049"/>
              <a:gd name="connsiteY11" fmla="*/ 1991134 h 4667658"/>
              <a:gd name="connsiteX12" fmla="*/ 723901 w 6877049"/>
              <a:gd name="connsiteY12" fmla="*/ 2314984 h 4667658"/>
              <a:gd name="connsiteX13" fmla="*/ 400052 w 6877049"/>
              <a:gd name="connsiteY13" fmla="*/ 2829334 h 4667658"/>
              <a:gd name="connsiteX14" fmla="*/ 0 w 6877049"/>
              <a:gd name="connsiteY14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6591299 w 6877049"/>
              <a:gd name="connsiteY2" fmla="*/ 4534308 h 4667658"/>
              <a:gd name="connsiteX3" fmla="*/ 1920875 w 6877049"/>
              <a:gd name="connsiteY3" fmla="*/ 409 h 4667658"/>
              <a:gd name="connsiteX4" fmla="*/ 1698626 w 6877049"/>
              <a:gd name="connsiteY4" fmla="*/ 57559 h 4667658"/>
              <a:gd name="connsiteX5" fmla="*/ 1400174 w 6877049"/>
              <a:gd name="connsiteY5" fmla="*/ 121058 h 4667658"/>
              <a:gd name="connsiteX6" fmla="*/ 933451 w 6877049"/>
              <a:gd name="connsiteY6" fmla="*/ 413159 h 4667658"/>
              <a:gd name="connsiteX7" fmla="*/ 708026 w 6877049"/>
              <a:gd name="connsiteY7" fmla="*/ 775109 h 4667658"/>
              <a:gd name="connsiteX8" fmla="*/ 1104901 w 6877049"/>
              <a:gd name="connsiteY8" fmla="*/ 1467259 h 4667658"/>
              <a:gd name="connsiteX9" fmla="*/ 1152526 w 6877049"/>
              <a:gd name="connsiteY9" fmla="*/ 1705384 h 4667658"/>
              <a:gd name="connsiteX10" fmla="*/ 1123951 w 6877049"/>
              <a:gd name="connsiteY10" fmla="*/ 1991134 h 4667658"/>
              <a:gd name="connsiteX11" fmla="*/ 723901 w 6877049"/>
              <a:gd name="connsiteY11" fmla="*/ 2314984 h 4667658"/>
              <a:gd name="connsiteX12" fmla="*/ 400052 w 6877049"/>
              <a:gd name="connsiteY12" fmla="*/ 2829334 h 4667658"/>
              <a:gd name="connsiteX13" fmla="*/ 0 w 6877049"/>
              <a:gd name="connsiteY13" fmla="*/ 3143659 h 4667658"/>
              <a:gd name="connsiteX0" fmla="*/ 6877049 w 6877049"/>
              <a:gd name="connsiteY0" fmla="*/ 4639083 h 4667658"/>
              <a:gd name="connsiteX1" fmla="*/ 6667499 w 6877049"/>
              <a:gd name="connsiteY1" fmla="*/ 4667658 h 4667658"/>
              <a:gd name="connsiteX2" fmla="*/ 1920875 w 6877049"/>
              <a:gd name="connsiteY2" fmla="*/ 409 h 4667658"/>
              <a:gd name="connsiteX3" fmla="*/ 1698626 w 6877049"/>
              <a:gd name="connsiteY3" fmla="*/ 57559 h 4667658"/>
              <a:gd name="connsiteX4" fmla="*/ 1400174 w 6877049"/>
              <a:gd name="connsiteY4" fmla="*/ 121058 h 4667658"/>
              <a:gd name="connsiteX5" fmla="*/ 933451 w 6877049"/>
              <a:gd name="connsiteY5" fmla="*/ 413159 h 4667658"/>
              <a:gd name="connsiteX6" fmla="*/ 708026 w 6877049"/>
              <a:gd name="connsiteY6" fmla="*/ 775109 h 4667658"/>
              <a:gd name="connsiteX7" fmla="*/ 1104901 w 6877049"/>
              <a:gd name="connsiteY7" fmla="*/ 1467259 h 4667658"/>
              <a:gd name="connsiteX8" fmla="*/ 1152526 w 6877049"/>
              <a:gd name="connsiteY8" fmla="*/ 1705384 h 4667658"/>
              <a:gd name="connsiteX9" fmla="*/ 1123951 w 6877049"/>
              <a:gd name="connsiteY9" fmla="*/ 1991134 h 4667658"/>
              <a:gd name="connsiteX10" fmla="*/ 723901 w 6877049"/>
              <a:gd name="connsiteY10" fmla="*/ 2314984 h 4667658"/>
              <a:gd name="connsiteX11" fmla="*/ 400052 w 6877049"/>
              <a:gd name="connsiteY11" fmla="*/ 2829334 h 4667658"/>
              <a:gd name="connsiteX12" fmla="*/ 0 w 6877049"/>
              <a:gd name="connsiteY12" fmla="*/ 3143659 h 4667658"/>
              <a:gd name="connsiteX0" fmla="*/ 6877049 w 6877049"/>
              <a:gd name="connsiteY0" fmla="*/ 4639083 h 4639083"/>
              <a:gd name="connsiteX1" fmla="*/ 1920875 w 6877049"/>
              <a:gd name="connsiteY1" fmla="*/ 409 h 4639083"/>
              <a:gd name="connsiteX2" fmla="*/ 1698626 w 6877049"/>
              <a:gd name="connsiteY2" fmla="*/ 57559 h 4639083"/>
              <a:gd name="connsiteX3" fmla="*/ 1400174 w 6877049"/>
              <a:gd name="connsiteY3" fmla="*/ 121058 h 4639083"/>
              <a:gd name="connsiteX4" fmla="*/ 933451 w 6877049"/>
              <a:gd name="connsiteY4" fmla="*/ 413159 h 4639083"/>
              <a:gd name="connsiteX5" fmla="*/ 708026 w 6877049"/>
              <a:gd name="connsiteY5" fmla="*/ 775109 h 4639083"/>
              <a:gd name="connsiteX6" fmla="*/ 1104901 w 6877049"/>
              <a:gd name="connsiteY6" fmla="*/ 1467259 h 4639083"/>
              <a:gd name="connsiteX7" fmla="*/ 1152526 w 6877049"/>
              <a:gd name="connsiteY7" fmla="*/ 1705384 h 4639083"/>
              <a:gd name="connsiteX8" fmla="*/ 1123951 w 6877049"/>
              <a:gd name="connsiteY8" fmla="*/ 1991134 h 4639083"/>
              <a:gd name="connsiteX9" fmla="*/ 723901 w 6877049"/>
              <a:gd name="connsiteY9" fmla="*/ 2314984 h 4639083"/>
              <a:gd name="connsiteX10" fmla="*/ 400052 w 6877049"/>
              <a:gd name="connsiteY10" fmla="*/ 2829334 h 4639083"/>
              <a:gd name="connsiteX11" fmla="*/ 0 w 6877049"/>
              <a:gd name="connsiteY11" fmla="*/ 3143659 h 4639083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1104901 w 1920875"/>
              <a:gd name="connsiteY5" fmla="*/ 1467259 h 3143659"/>
              <a:gd name="connsiteX6" fmla="*/ 1152526 w 1920875"/>
              <a:gd name="connsiteY6" fmla="*/ 170538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400051 w 1920875"/>
              <a:gd name="connsiteY5" fmla="*/ 1130709 h 3143659"/>
              <a:gd name="connsiteX6" fmla="*/ 1152526 w 1920875"/>
              <a:gd name="connsiteY6" fmla="*/ 170538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1920875 w 1920875"/>
              <a:gd name="connsiteY0" fmla="*/ 409 h 3143659"/>
              <a:gd name="connsiteX1" fmla="*/ 1698626 w 1920875"/>
              <a:gd name="connsiteY1" fmla="*/ 57559 h 3143659"/>
              <a:gd name="connsiteX2" fmla="*/ 1400174 w 1920875"/>
              <a:gd name="connsiteY2" fmla="*/ 121058 h 3143659"/>
              <a:gd name="connsiteX3" fmla="*/ 933451 w 1920875"/>
              <a:gd name="connsiteY3" fmla="*/ 413159 h 3143659"/>
              <a:gd name="connsiteX4" fmla="*/ 708026 w 1920875"/>
              <a:gd name="connsiteY4" fmla="*/ 775109 h 3143659"/>
              <a:gd name="connsiteX5" fmla="*/ 400051 w 1920875"/>
              <a:gd name="connsiteY5" fmla="*/ 1130709 h 3143659"/>
              <a:gd name="connsiteX6" fmla="*/ 92076 w 1920875"/>
              <a:gd name="connsiteY6" fmla="*/ 1152934 h 3143659"/>
              <a:gd name="connsiteX7" fmla="*/ 1123951 w 1920875"/>
              <a:gd name="connsiteY7" fmla="*/ 1991134 h 3143659"/>
              <a:gd name="connsiteX8" fmla="*/ 723901 w 1920875"/>
              <a:gd name="connsiteY8" fmla="*/ 2314984 h 3143659"/>
              <a:gd name="connsiteX9" fmla="*/ 400052 w 1920875"/>
              <a:gd name="connsiteY9" fmla="*/ 2829334 h 3143659"/>
              <a:gd name="connsiteX10" fmla="*/ 0 w 1920875"/>
              <a:gd name="connsiteY10" fmla="*/ 3143659 h 3143659"/>
              <a:gd name="connsiteX0" fmla="*/ 2367366 w 2367366"/>
              <a:gd name="connsiteY0" fmla="*/ 409 h 3143659"/>
              <a:gd name="connsiteX1" fmla="*/ 2145117 w 2367366"/>
              <a:gd name="connsiteY1" fmla="*/ 57559 h 3143659"/>
              <a:gd name="connsiteX2" fmla="*/ 1846665 w 2367366"/>
              <a:gd name="connsiteY2" fmla="*/ 121058 h 3143659"/>
              <a:gd name="connsiteX3" fmla="*/ 1379942 w 2367366"/>
              <a:gd name="connsiteY3" fmla="*/ 413159 h 3143659"/>
              <a:gd name="connsiteX4" fmla="*/ 1154517 w 2367366"/>
              <a:gd name="connsiteY4" fmla="*/ 775109 h 3143659"/>
              <a:gd name="connsiteX5" fmla="*/ 846542 w 2367366"/>
              <a:gd name="connsiteY5" fmla="*/ 1130709 h 3143659"/>
              <a:gd name="connsiteX6" fmla="*/ 538567 w 2367366"/>
              <a:gd name="connsiteY6" fmla="*/ 1152934 h 3143659"/>
              <a:gd name="connsiteX7" fmla="*/ 14692 w 2367366"/>
              <a:gd name="connsiteY7" fmla="*/ 1076734 h 3143659"/>
              <a:gd name="connsiteX8" fmla="*/ 1170392 w 2367366"/>
              <a:gd name="connsiteY8" fmla="*/ 2314984 h 3143659"/>
              <a:gd name="connsiteX9" fmla="*/ 846543 w 2367366"/>
              <a:gd name="connsiteY9" fmla="*/ 2829334 h 3143659"/>
              <a:gd name="connsiteX10" fmla="*/ 446491 w 2367366"/>
              <a:gd name="connsiteY10" fmla="*/ 3143659 h 3143659"/>
              <a:gd name="connsiteX0" fmla="*/ 2622885 w 2622885"/>
              <a:gd name="connsiteY0" fmla="*/ 409 h 3143659"/>
              <a:gd name="connsiteX1" fmla="*/ 2400636 w 2622885"/>
              <a:gd name="connsiteY1" fmla="*/ 57559 h 3143659"/>
              <a:gd name="connsiteX2" fmla="*/ 2102184 w 2622885"/>
              <a:gd name="connsiteY2" fmla="*/ 121058 h 3143659"/>
              <a:gd name="connsiteX3" fmla="*/ 1635461 w 2622885"/>
              <a:gd name="connsiteY3" fmla="*/ 413159 h 3143659"/>
              <a:gd name="connsiteX4" fmla="*/ 1410036 w 2622885"/>
              <a:gd name="connsiteY4" fmla="*/ 775109 h 3143659"/>
              <a:gd name="connsiteX5" fmla="*/ 1102061 w 2622885"/>
              <a:gd name="connsiteY5" fmla="*/ 1130709 h 3143659"/>
              <a:gd name="connsiteX6" fmla="*/ 794086 w 2622885"/>
              <a:gd name="connsiteY6" fmla="*/ 1152934 h 3143659"/>
              <a:gd name="connsiteX7" fmla="*/ 270211 w 2622885"/>
              <a:gd name="connsiteY7" fmla="*/ 1076734 h 3143659"/>
              <a:gd name="connsiteX8" fmla="*/ 41611 w 2622885"/>
              <a:gd name="connsiteY8" fmla="*/ 1127534 h 3143659"/>
              <a:gd name="connsiteX9" fmla="*/ 1102062 w 2622885"/>
              <a:gd name="connsiteY9" fmla="*/ 2829334 h 3143659"/>
              <a:gd name="connsiteX10" fmla="*/ 702010 w 2622885"/>
              <a:gd name="connsiteY10" fmla="*/ 3143659 h 3143659"/>
              <a:gd name="connsiteX0" fmla="*/ 2605101 w 2605101"/>
              <a:gd name="connsiteY0" fmla="*/ 409 h 3143659"/>
              <a:gd name="connsiteX1" fmla="*/ 2382852 w 2605101"/>
              <a:gd name="connsiteY1" fmla="*/ 57559 h 3143659"/>
              <a:gd name="connsiteX2" fmla="*/ 2084400 w 2605101"/>
              <a:gd name="connsiteY2" fmla="*/ 121058 h 3143659"/>
              <a:gd name="connsiteX3" fmla="*/ 1617677 w 2605101"/>
              <a:gd name="connsiteY3" fmla="*/ 413159 h 3143659"/>
              <a:gd name="connsiteX4" fmla="*/ 1392252 w 2605101"/>
              <a:gd name="connsiteY4" fmla="*/ 775109 h 3143659"/>
              <a:gd name="connsiteX5" fmla="*/ 1084277 w 2605101"/>
              <a:gd name="connsiteY5" fmla="*/ 1130709 h 3143659"/>
              <a:gd name="connsiteX6" fmla="*/ 776302 w 2605101"/>
              <a:gd name="connsiteY6" fmla="*/ 1152934 h 3143659"/>
              <a:gd name="connsiteX7" fmla="*/ 252427 w 2605101"/>
              <a:gd name="connsiteY7" fmla="*/ 1076734 h 3143659"/>
              <a:gd name="connsiteX8" fmla="*/ 23827 w 2605101"/>
              <a:gd name="connsiteY8" fmla="*/ 1127534 h 3143659"/>
              <a:gd name="connsiteX9" fmla="*/ 1084278 w 2605101"/>
              <a:gd name="connsiteY9" fmla="*/ 2829334 h 3143659"/>
              <a:gd name="connsiteX10" fmla="*/ 684226 w 2605101"/>
              <a:gd name="connsiteY10" fmla="*/ 3143659 h 3143659"/>
              <a:gd name="connsiteX0" fmla="*/ 2804792 w 2804792"/>
              <a:gd name="connsiteY0" fmla="*/ 409 h 3143659"/>
              <a:gd name="connsiteX1" fmla="*/ 2582543 w 2804792"/>
              <a:gd name="connsiteY1" fmla="*/ 57559 h 3143659"/>
              <a:gd name="connsiteX2" fmla="*/ 2284091 w 2804792"/>
              <a:gd name="connsiteY2" fmla="*/ 121058 h 3143659"/>
              <a:gd name="connsiteX3" fmla="*/ 1817368 w 2804792"/>
              <a:gd name="connsiteY3" fmla="*/ 413159 h 3143659"/>
              <a:gd name="connsiteX4" fmla="*/ 1591943 w 2804792"/>
              <a:gd name="connsiteY4" fmla="*/ 775109 h 3143659"/>
              <a:gd name="connsiteX5" fmla="*/ 1283968 w 2804792"/>
              <a:gd name="connsiteY5" fmla="*/ 1130709 h 3143659"/>
              <a:gd name="connsiteX6" fmla="*/ 975993 w 2804792"/>
              <a:gd name="connsiteY6" fmla="*/ 1152934 h 3143659"/>
              <a:gd name="connsiteX7" fmla="*/ 452118 w 2804792"/>
              <a:gd name="connsiteY7" fmla="*/ 1076734 h 3143659"/>
              <a:gd name="connsiteX8" fmla="*/ 223518 w 2804792"/>
              <a:gd name="connsiteY8" fmla="*/ 1127534 h 3143659"/>
              <a:gd name="connsiteX9" fmla="*/ 20319 w 2804792"/>
              <a:gd name="connsiteY9" fmla="*/ 1197384 h 3143659"/>
              <a:gd name="connsiteX10" fmla="*/ 883917 w 2804792"/>
              <a:gd name="connsiteY10" fmla="*/ 3143659 h 3143659"/>
              <a:gd name="connsiteX0" fmla="*/ 3165475 w 3165475"/>
              <a:gd name="connsiteY0" fmla="*/ 409 h 1479959"/>
              <a:gd name="connsiteX1" fmla="*/ 2943226 w 3165475"/>
              <a:gd name="connsiteY1" fmla="*/ 57559 h 1479959"/>
              <a:gd name="connsiteX2" fmla="*/ 2644774 w 3165475"/>
              <a:gd name="connsiteY2" fmla="*/ 121058 h 1479959"/>
              <a:gd name="connsiteX3" fmla="*/ 2178051 w 3165475"/>
              <a:gd name="connsiteY3" fmla="*/ 413159 h 1479959"/>
              <a:gd name="connsiteX4" fmla="*/ 1952626 w 3165475"/>
              <a:gd name="connsiteY4" fmla="*/ 775109 h 1479959"/>
              <a:gd name="connsiteX5" fmla="*/ 1644651 w 3165475"/>
              <a:gd name="connsiteY5" fmla="*/ 1130709 h 1479959"/>
              <a:gd name="connsiteX6" fmla="*/ 1336676 w 3165475"/>
              <a:gd name="connsiteY6" fmla="*/ 1152934 h 1479959"/>
              <a:gd name="connsiteX7" fmla="*/ 812801 w 3165475"/>
              <a:gd name="connsiteY7" fmla="*/ 1076734 h 1479959"/>
              <a:gd name="connsiteX8" fmla="*/ 584201 w 3165475"/>
              <a:gd name="connsiteY8" fmla="*/ 1127534 h 1479959"/>
              <a:gd name="connsiteX9" fmla="*/ 381002 w 3165475"/>
              <a:gd name="connsiteY9" fmla="*/ 1197384 h 1479959"/>
              <a:gd name="connsiteX10" fmla="*/ 0 w 3165475"/>
              <a:gd name="connsiteY10" fmla="*/ 1479959 h 1479959"/>
              <a:gd name="connsiteX0" fmla="*/ 3463925 w 3463925"/>
              <a:gd name="connsiteY0" fmla="*/ 409 h 1299168"/>
              <a:gd name="connsiteX1" fmla="*/ 3241676 w 3463925"/>
              <a:gd name="connsiteY1" fmla="*/ 57559 h 1299168"/>
              <a:gd name="connsiteX2" fmla="*/ 2943224 w 3463925"/>
              <a:gd name="connsiteY2" fmla="*/ 121058 h 1299168"/>
              <a:gd name="connsiteX3" fmla="*/ 2476501 w 3463925"/>
              <a:gd name="connsiteY3" fmla="*/ 413159 h 1299168"/>
              <a:gd name="connsiteX4" fmla="*/ 2251076 w 3463925"/>
              <a:gd name="connsiteY4" fmla="*/ 775109 h 1299168"/>
              <a:gd name="connsiteX5" fmla="*/ 1943101 w 3463925"/>
              <a:gd name="connsiteY5" fmla="*/ 1130709 h 1299168"/>
              <a:gd name="connsiteX6" fmla="*/ 1635126 w 3463925"/>
              <a:gd name="connsiteY6" fmla="*/ 1152934 h 1299168"/>
              <a:gd name="connsiteX7" fmla="*/ 1111251 w 3463925"/>
              <a:gd name="connsiteY7" fmla="*/ 1076734 h 1299168"/>
              <a:gd name="connsiteX8" fmla="*/ 882651 w 3463925"/>
              <a:gd name="connsiteY8" fmla="*/ 1127534 h 1299168"/>
              <a:gd name="connsiteX9" fmla="*/ 679452 w 3463925"/>
              <a:gd name="connsiteY9" fmla="*/ 1197384 h 1299168"/>
              <a:gd name="connsiteX10" fmla="*/ 0 w 3463925"/>
              <a:gd name="connsiteY10" fmla="*/ 1206909 h 1299168"/>
              <a:gd name="connsiteX0" fmla="*/ 3463925 w 3463925"/>
              <a:gd name="connsiteY0" fmla="*/ 409 h 1288827"/>
              <a:gd name="connsiteX1" fmla="*/ 3241676 w 3463925"/>
              <a:gd name="connsiteY1" fmla="*/ 57559 h 1288827"/>
              <a:gd name="connsiteX2" fmla="*/ 2943224 w 3463925"/>
              <a:gd name="connsiteY2" fmla="*/ 121058 h 1288827"/>
              <a:gd name="connsiteX3" fmla="*/ 2476501 w 3463925"/>
              <a:gd name="connsiteY3" fmla="*/ 413159 h 1288827"/>
              <a:gd name="connsiteX4" fmla="*/ 2251076 w 3463925"/>
              <a:gd name="connsiteY4" fmla="*/ 775109 h 1288827"/>
              <a:gd name="connsiteX5" fmla="*/ 1943101 w 3463925"/>
              <a:gd name="connsiteY5" fmla="*/ 1130709 h 1288827"/>
              <a:gd name="connsiteX6" fmla="*/ 1635126 w 3463925"/>
              <a:gd name="connsiteY6" fmla="*/ 1152934 h 1288827"/>
              <a:gd name="connsiteX7" fmla="*/ 1111251 w 3463925"/>
              <a:gd name="connsiteY7" fmla="*/ 1076734 h 1288827"/>
              <a:gd name="connsiteX8" fmla="*/ 882651 w 3463925"/>
              <a:gd name="connsiteY8" fmla="*/ 1127534 h 1288827"/>
              <a:gd name="connsiteX9" fmla="*/ 349252 w 3463925"/>
              <a:gd name="connsiteY9" fmla="*/ 1184684 h 1288827"/>
              <a:gd name="connsiteX10" fmla="*/ 0 w 3463925"/>
              <a:gd name="connsiteY10" fmla="*/ 1206909 h 1288827"/>
              <a:gd name="connsiteX0" fmla="*/ 3463925 w 3463925"/>
              <a:gd name="connsiteY0" fmla="*/ 409 h 1288827"/>
              <a:gd name="connsiteX1" fmla="*/ 3241676 w 3463925"/>
              <a:gd name="connsiteY1" fmla="*/ 57559 h 1288827"/>
              <a:gd name="connsiteX2" fmla="*/ 2943224 w 3463925"/>
              <a:gd name="connsiteY2" fmla="*/ 121058 h 1288827"/>
              <a:gd name="connsiteX3" fmla="*/ 2476501 w 3463925"/>
              <a:gd name="connsiteY3" fmla="*/ 413159 h 1288827"/>
              <a:gd name="connsiteX4" fmla="*/ 2251076 w 3463925"/>
              <a:gd name="connsiteY4" fmla="*/ 775109 h 1288827"/>
              <a:gd name="connsiteX5" fmla="*/ 1943101 w 3463925"/>
              <a:gd name="connsiteY5" fmla="*/ 1130709 h 1288827"/>
              <a:gd name="connsiteX6" fmla="*/ 1635126 w 3463925"/>
              <a:gd name="connsiteY6" fmla="*/ 1152934 h 1288827"/>
              <a:gd name="connsiteX7" fmla="*/ 1111251 w 3463925"/>
              <a:gd name="connsiteY7" fmla="*/ 1076734 h 1288827"/>
              <a:gd name="connsiteX8" fmla="*/ 882651 w 3463925"/>
              <a:gd name="connsiteY8" fmla="*/ 1127534 h 1288827"/>
              <a:gd name="connsiteX9" fmla="*/ 349252 w 3463925"/>
              <a:gd name="connsiteY9" fmla="*/ 1184684 h 1288827"/>
              <a:gd name="connsiteX10" fmla="*/ 0 w 3463925"/>
              <a:gd name="connsiteY10" fmla="*/ 1206909 h 1288827"/>
              <a:gd name="connsiteX0" fmla="*/ 3597275 w 3597275"/>
              <a:gd name="connsiteY0" fmla="*/ 409 h 1403759"/>
              <a:gd name="connsiteX1" fmla="*/ 3375026 w 3597275"/>
              <a:gd name="connsiteY1" fmla="*/ 57559 h 1403759"/>
              <a:gd name="connsiteX2" fmla="*/ 3076574 w 3597275"/>
              <a:gd name="connsiteY2" fmla="*/ 121058 h 1403759"/>
              <a:gd name="connsiteX3" fmla="*/ 2609851 w 3597275"/>
              <a:gd name="connsiteY3" fmla="*/ 413159 h 1403759"/>
              <a:gd name="connsiteX4" fmla="*/ 2384426 w 3597275"/>
              <a:gd name="connsiteY4" fmla="*/ 775109 h 1403759"/>
              <a:gd name="connsiteX5" fmla="*/ 2076451 w 3597275"/>
              <a:gd name="connsiteY5" fmla="*/ 1130709 h 1403759"/>
              <a:gd name="connsiteX6" fmla="*/ 1768476 w 3597275"/>
              <a:gd name="connsiteY6" fmla="*/ 1152934 h 1403759"/>
              <a:gd name="connsiteX7" fmla="*/ 1244601 w 3597275"/>
              <a:gd name="connsiteY7" fmla="*/ 1076734 h 1403759"/>
              <a:gd name="connsiteX8" fmla="*/ 1016001 w 3597275"/>
              <a:gd name="connsiteY8" fmla="*/ 1127534 h 1403759"/>
              <a:gd name="connsiteX9" fmla="*/ 482602 w 3597275"/>
              <a:gd name="connsiteY9" fmla="*/ 1184684 h 1403759"/>
              <a:gd name="connsiteX10" fmla="*/ 0 w 3597275"/>
              <a:gd name="connsiteY10" fmla="*/ 1403759 h 1403759"/>
              <a:gd name="connsiteX0" fmla="*/ 3635466 w 3635466"/>
              <a:gd name="connsiteY0" fmla="*/ 409 h 1416738"/>
              <a:gd name="connsiteX1" fmla="*/ 3413217 w 3635466"/>
              <a:gd name="connsiteY1" fmla="*/ 57559 h 1416738"/>
              <a:gd name="connsiteX2" fmla="*/ 3114765 w 3635466"/>
              <a:gd name="connsiteY2" fmla="*/ 121058 h 1416738"/>
              <a:gd name="connsiteX3" fmla="*/ 2648042 w 3635466"/>
              <a:gd name="connsiteY3" fmla="*/ 413159 h 1416738"/>
              <a:gd name="connsiteX4" fmla="*/ 2422617 w 3635466"/>
              <a:gd name="connsiteY4" fmla="*/ 775109 h 1416738"/>
              <a:gd name="connsiteX5" fmla="*/ 2114642 w 3635466"/>
              <a:gd name="connsiteY5" fmla="*/ 1130709 h 1416738"/>
              <a:gd name="connsiteX6" fmla="*/ 1806667 w 3635466"/>
              <a:gd name="connsiteY6" fmla="*/ 1152934 h 1416738"/>
              <a:gd name="connsiteX7" fmla="*/ 1282792 w 3635466"/>
              <a:gd name="connsiteY7" fmla="*/ 1076734 h 1416738"/>
              <a:gd name="connsiteX8" fmla="*/ 1054192 w 3635466"/>
              <a:gd name="connsiteY8" fmla="*/ 1127534 h 1416738"/>
              <a:gd name="connsiteX9" fmla="*/ 520793 w 3635466"/>
              <a:gd name="connsiteY9" fmla="*/ 1184684 h 1416738"/>
              <a:gd name="connsiteX10" fmla="*/ 38191 w 3635466"/>
              <a:gd name="connsiteY10" fmla="*/ 1403759 h 1416738"/>
              <a:gd name="connsiteX11" fmla="*/ 29997 w 3635466"/>
              <a:gd name="connsiteY11" fmla="*/ 1390977 h 1416738"/>
              <a:gd name="connsiteX0" fmla="*/ 3973769 w 3973769"/>
              <a:gd name="connsiteY0" fmla="*/ 409 h 1407032"/>
              <a:gd name="connsiteX1" fmla="*/ 3751520 w 3973769"/>
              <a:gd name="connsiteY1" fmla="*/ 57559 h 1407032"/>
              <a:gd name="connsiteX2" fmla="*/ 3453068 w 3973769"/>
              <a:gd name="connsiteY2" fmla="*/ 121058 h 1407032"/>
              <a:gd name="connsiteX3" fmla="*/ 2986345 w 3973769"/>
              <a:gd name="connsiteY3" fmla="*/ 413159 h 1407032"/>
              <a:gd name="connsiteX4" fmla="*/ 2760920 w 3973769"/>
              <a:gd name="connsiteY4" fmla="*/ 775109 h 1407032"/>
              <a:gd name="connsiteX5" fmla="*/ 2452945 w 3973769"/>
              <a:gd name="connsiteY5" fmla="*/ 1130709 h 1407032"/>
              <a:gd name="connsiteX6" fmla="*/ 2144970 w 3973769"/>
              <a:gd name="connsiteY6" fmla="*/ 1152934 h 1407032"/>
              <a:gd name="connsiteX7" fmla="*/ 1621095 w 3973769"/>
              <a:gd name="connsiteY7" fmla="*/ 1076734 h 1407032"/>
              <a:gd name="connsiteX8" fmla="*/ 1392495 w 3973769"/>
              <a:gd name="connsiteY8" fmla="*/ 1127534 h 1407032"/>
              <a:gd name="connsiteX9" fmla="*/ 859096 w 3973769"/>
              <a:gd name="connsiteY9" fmla="*/ 1184684 h 1407032"/>
              <a:gd name="connsiteX10" fmla="*/ 376494 w 3973769"/>
              <a:gd name="connsiteY10" fmla="*/ 1403759 h 1407032"/>
              <a:gd name="connsiteX11" fmla="*/ 0 w 3973769"/>
              <a:gd name="connsiteY11" fmla="*/ 1187777 h 1407032"/>
              <a:gd name="connsiteX0" fmla="*/ 3973769 w 3973769"/>
              <a:gd name="connsiteY0" fmla="*/ 409 h 1394493"/>
              <a:gd name="connsiteX1" fmla="*/ 3751520 w 3973769"/>
              <a:gd name="connsiteY1" fmla="*/ 57559 h 1394493"/>
              <a:gd name="connsiteX2" fmla="*/ 3453068 w 3973769"/>
              <a:gd name="connsiteY2" fmla="*/ 121058 h 1394493"/>
              <a:gd name="connsiteX3" fmla="*/ 2986345 w 3973769"/>
              <a:gd name="connsiteY3" fmla="*/ 413159 h 1394493"/>
              <a:gd name="connsiteX4" fmla="*/ 2760920 w 3973769"/>
              <a:gd name="connsiteY4" fmla="*/ 775109 h 1394493"/>
              <a:gd name="connsiteX5" fmla="*/ 2452945 w 3973769"/>
              <a:gd name="connsiteY5" fmla="*/ 1130709 h 1394493"/>
              <a:gd name="connsiteX6" fmla="*/ 2144970 w 3973769"/>
              <a:gd name="connsiteY6" fmla="*/ 1152934 h 1394493"/>
              <a:gd name="connsiteX7" fmla="*/ 1621095 w 3973769"/>
              <a:gd name="connsiteY7" fmla="*/ 1076734 h 1394493"/>
              <a:gd name="connsiteX8" fmla="*/ 1392495 w 3973769"/>
              <a:gd name="connsiteY8" fmla="*/ 1127534 h 1394493"/>
              <a:gd name="connsiteX9" fmla="*/ 859096 w 3973769"/>
              <a:gd name="connsiteY9" fmla="*/ 1184684 h 1394493"/>
              <a:gd name="connsiteX10" fmla="*/ 357444 w 3973769"/>
              <a:gd name="connsiteY10" fmla="*/ 1391059 h 1394493"/>
              <a:gd name="connsiteX11" fmla="*/ 0 w 3973769"/>
              <a:gd name="connsiteY11" fmla="*/ 1187777 h 1394493"/>
              <a:gd name="connsiteX0" fmla="*/ 3973769 w 3973769"/>
              <a:gd name="connsiteY0" fmla="*/ 409 h 1394493"/>
              <a:gd name="connsiteX1" fmla="*/ 3751520 w 3973769"/>
              <a:gd name="connsiteY1" fmla="*/ 57559 h 1394493"/>
              <a:gd name="connsiteX2" fmla="*/ 3453068 w 3973769"/>
              <a:gd name="connsiteY2" fmla="*/ 121058 h 1394493"/>
              <a:gd name="connsiteX3" fmla="*/ 2986345 w 3973769"/>
              <a:gd name="connsiteY3" fmla="*/ 413159 h 1394493"/>
              <a:gd name="connsiteX4" fmla="*/ 2760920 w 3973769"/>
              <a:gd name="connsiteY4" fmla="*/ 775109 h 1394493"/>
              <a:gd name="connsiteX5" fmla="*/ 2452945 w 3973769"/>
              <a:gd name="connsiteY5" fmla="*/ 1130709 h 1394493"/>
              <a:gd name="connsiteX6" fmla="*/ 2144970 w 3973769"/>
              <a:gd name="connsiteY6" fmla="*/ 1152934 h 1394493"/>
              <a:gd name="connsiteX7" fmla="*/ 1621095 w 3973769"/>
              <a:gd name="connsiteY7" fmla="*/ 1076734 h 1394493"/>
              <a:gd name="connsiteX8" fmla="*/ 1392495 w 3973769"/>
              <a:gd name="connsiteY8" fmla="*/ 1127534 h 1394493"/>
              <a:gd name="connsiteX9" fmla="*/ 859096 w 3973769"/>
              <a:gd name="connsiteY9" fmla="*/ 1184684 h 1394493"/>
              <a:gd name="connsiteX10" fmla="*/ 357444 w 3973769"/>
              <a:gd name="connsiteY10" fmla="*/ 1391059 h 1394493"/>
              <a:gd name="connsiteX11" fmla="*/ 0 w 3973769"/>
              <a:gd name="connsiteY11" fmla="*/ 1187777 h 1394493"/>
              <a:gd name="connsiteX0" fmla="*/ 4004200 w 4004200"/>
              <a:gd name="connsiteY0" fmla="*/ 409 h 1394493"/>
              <a:gd name="connsiteX1" fmla="*/ 3781951 w 4004200"/>
              <a:gd name="connsiteY1" fmla="*/ 57559 h 1394493"/>
              <a:gd name="connsiteX2" fmla="*/ 3483499 w 4004200"/>
              <a:gd name="connsiteY2" fmla="*/ 121058 h 1394493"/>
              <a:gd name="connsiteX3" fmla="*/ 3016776 w 4004200"/>
              <a:gd name="connsiteY3" fmla="*/ 413159 h 1394493"/>
              <a:gd name="connsiteX4" fmla="*/ 2791351 w 4004200"/>
              <a:gd name="connsiteY4" fmla="*/ 775109 h 1394493"/>
              <a:gd name="connsiteX5" fmla="*/ 2483376 w 4004200"/>
              <a:gd name="connsiteY5" fmla="*/ 1130709 h 1394493"/>
              <a:gd name="connsiteX6" fmla="*/ 2175401 w 4004200"/>
              <a:gd name="connsiteY6" fmla="*/ 1152934 h 1394493"/>
              <a:gd name="connsiteX7" fmla="*/ 1651526 w 4004200"/>
              <a:gd name="connsiteY7" fmla="*/ 1076734 h 1394493"/>
              <a:gd name="connsiteX8" fmla="*/ 1422926 w 4004200"/>
              <a:gd name="connsiteY8" fmla="*/ 1127534 h 1394493"/>
              <a:gd name="connsiteX9" fmla="*/ 889527 w 4004200"/>
              <a:gd name="connsiteY9" fmla="*/ 1184684 h 1394493"/>
              <a:gd name="connsiteX10" fmla="*/ 387875 w 4004200"/>
              <a:gd name="connsiteY10" fmla="*/ 1391059 h 1394493"/>
              <a:gd name="connsiteX11" fmla="*/ 30431 w 4004200"/>
              <a:gd name="connsiteY11" fmla="*/ 1187777 h 1394493"/>
              <a:gd name="connsiteX12" fmla="*/ 17732 w 4004200"/>
              <a:gd name="connsiteY12" fmla="*/ 1175077 h 1394493"/>
              <a:gd name="connsiteX0" fmla="*/ 4716718 w 4716718"/>
              <a:gd name="connsiteY0" fmla="*/ 409 h 1394493"/>
              <a:gd name="connsiteX1" fmla="*/ 4494469 w 4716718"/>
              <a:gd name="connsiteY1" fmla="*/ 57559 h 1394493"/>
              <a:gd name="connsiteX2" fmla="*/ 4196017 w 4716718"/>
              <a:gd name="connsiteY2" fmla="*/ 121058 h 1394493"/>
              <a:gd name="connsiteX3" fmla="*/ 3729294 w 4716718"/>
              <a:gd name="connsiteY3" fmla="*/ 413159 h 1394493"/>
              <a:gd name="connsiteX4" fmla="*/ 3503869 w 4716718"/>
              <a:gd name="connsiteY4" fmla="*/ 775109 h 1394493"/>
              <a:gd name="connsiteX5" fmla="*/ 3195894 w 4716718"/>
              <a:gd name="connsiteY5" fmla="*/ 1130709 h 1394493"/>
              <a:gd name="connsiteX6" fmla="*/ 2887919 w 4716718"/>
              <a:gd name="connsiteY6" fmla="*/ 1152934 h 1394493"/>
              <a:gd name="connsiteX7" fmla="*/ 2364044 w 4716718"/>
              <a:gd name="connsiteY7" fmla="*/ 1076734 h 1394493"/>
              <a:gd name="connsiteX8" fmla="*/ 2135444 w 4716718"/>
              <a:gd name="connsiteY8" fmla="*/ 1127534 h 1394493"/>
              <a:gd name="connsiteX9" fmla="*/ 1602045 w 4716718"/>
              <a:gd name="connsiteY9" fmla="*/ 1184684 h 1394493"/>
              <a:gd name="connsiteX10" fmla="*/ 1100393 w 4716718"/>
              <a:gd name="connsiteY10" fmla="*/ 1391059 h 1394493"/>
              <a:gd name="connsiteX11" fmla="*/ 742949 w 4716718"/>
              <a:gd name="connsiteY11" fmla="*/ 1187777 h 1394493"/>
              <a:gd name="connsiteX12" fmla="*/ 0 w 4716718"/>
              <a:gd name="connsiteY12" fmla="*/ 1162377 h 1394493"/>
              <a:gd name="connsiteX0" fmla="*/ 4716718 w 4716718"/>
              <a:gd name="connsiteY0" fmla="*/ 409 h 1399948"/>
              <a:gd name="connsiteX1" fmla="*/ 4494469 w 4716718"/>
              <a:gd name="connsiteY1" fmla="*/ 57559 h 1399948"/>
              <a:gd name="connsiteX2" fmla="*/ 4196017 w 4716718"/>
              <a:gd name="connsiteY2" fmla="*/ 121058 h 1399948"/>
              <a:gd name="connsiteX3" fmla="*/ 3729294 w 4716718"/>
              <a:gd name="connsiteY3" fmla="*/ 413159 h 1399948"/>
              <a:gd name="connsiteX4" fmla="*/ 3503869 w 4716718"/>
              <a:gd name="connsiteY4" fmla="*/ 775109 h 1399948"/>
              <a:gd name="connsiteX5" fmla="*/ 3195894 w 4716718"/>
              <a:gd name="connsiteY5" fmla="*/ 1130709 h 1399948"/>
              <a:gd name="connsiteX6" fmla="*/ 2887919 w 4716718"/>
              <a:gd name="connsiteY6" fmla="*/ 1152934 h 1399948"/>
              <a:gd name="connsiteX7" fmla="*/ 2364044 w 4716718"/>
              <a:gd name="connsiteY7" fmla="*/ 1076734 h 1399948"/>
              <a:gd name="connsiteX8" fmla="*/ 2135444 w 4716718"/>
              <a:gd name="connsiteY8" fmla="*/ 1127534 h 1399948"/>
              <a:gd name="connsiteX9" fmla="*/ 1602045 w 4716718"/>
              <a:gd name="connsiteY9" fmla="*/ 1184684 h 1399948"/>
              <a:gd name="connsiteX10" fmla="*/ 1100393 w 4716718"/>
              <a:gd name="connsiteY10" fmla="*/ 1391059 h 1399948"/>
              <a:gd name="connsiteX11" fmla="*/ 241299 w 4716718"/>
              <a:gd name="connsiteY11" fmla="*/ 1346527 h 1399948"/>
              <a:gd name="connsiteX12" fmla="*/ 0 w 4716718"/>
              <a:gd name="connsiteY12" fmla="*/ 1162377 h 1399948"/>
              <a:gd name="connsiteX0" fmla="*/ 4716718 w 4716718"/>
              <a:gd name="connsiteY0" fmla="*/ 409 h 1399948"/>
              <a:gd name="connsiteX1" fmla="*/ 4494469 w 4716718"/>
              <a:gd name="connsiteY1" fmla="*/ 57559 h 1399948"/>
              <a:gd name="connsiteX2" fmla="*/ 4196017 w 4716718"/>
              <a:gd name="connsiteY2" fmla="*/ 121058 h 1399948"/>
              <a:gd name="connsiteX3" fmla="*/ 3729294 w 4716718"/>
              <a:gd name="connsiteY3" fmla="*/ 413159 h 1399948"/>
              <a:gd name="connsiteX4" fmla="*/ 3503869 w 4716718"/>
              <a:gd name="connsiteY4" fmla="*/ 775109 h 1399948"/>
              <a:gd name="connsiteX5" fmla="*/ 3195894 w 4716718"/>
              <a:gd name="connsiteY5" fmla="*/ 1130709 h 1399948"/>
              <a:gd name="connsiteX6" fmla="*/ 2887919 w 4716718"/>
              <a:gd name="connsiteY6" fmla="*/ 1152934 h 1399948"/>
              <a:gd name="connsiteX7" fmla="*/ 2364044 w 4716718"/>
              <a:gd name="connsiteY7" fmla="*/ 1076734 h 1399948"/>
              <a:gd name="connsiteX8" fmla="*/ 2135444 w 4716718"/>
              <a:gd name="connsiteY8" fmla="*/ 1127534 h 1399948"/>
              <a:gd name="connsiteX9" fmla="*/ 1602045 w 4716718"/>
              <a:gd name="connsiteY9" fmla="*/ 1184684 h 1399948"/>
              <a:gd name="connsiteX10" fmla="*/ 1100393 w 4716718"/>
              <a:gd name="connsiteY10" fmla="*/ 1391059 h 1399948"/>
              <a:gd name="connsiteX11" fmla="*/ 241299 w 4716718"/>
              <a:gd name="connsiteY11" fmla="*/ 1346527 h 1399948"/>
              <a:gd name="connsiteX12" fmla="*/ 0 w 4716718"/>
              <a:gd name="connsiteY12" fmla="*/ 1162377 h 1399948"/>
              <a:gd name="connsiteX0" fmla="*/ 4716718 w 4716718"/>
              <a:gd name="connsiteY0" fmla="*/ 409 h 1515737"/>
              <a:gd name="connsiteX1" fmla="*/ 4494469 w 4716718"/>
              <a:gd name="connsiteY1" fmla="*/ 57559 h 1515737"/>
              <a:gd name="connsiteX2" fmla="*/ 4196017 w 4716718"/>
              <a:gd name="connsiteY2" fmla="*/ 121058 h 1515737"/>
              <a:gd name="connsiteX3" fmla="*/ 3729294 w 4716718"/>
              <a:gd name="connsiteY3" fmla="*/ 413159 h 1515737"/>
              <a:gd name="connsiteX4" fmla="*/ 3503869 w 4716718"/>
              <a:gd name="connsiteY4" fmla="*/ 775109 h 1515737"/>
              <a:gd name="connsiteX5" fmla="*/ 3195894 w 4716718"/>
              <a:gd name="connsiteY5" fmla="*/ 1130709 h 1515737"/>
              <a:gd name="connsiteX6" fmla="*/ 2887919 w 4716718"/>
              <a:gd name="connsiteY6" fmla="*/ 1152934 h 1515737"/>
              <a:gd name="connsiteX7" fmla="*/ 2364044 w 4716718"/>
              <a:gd name="connsiteY7" fmla="*/ 1076734 h 1515737"/>
              <a:gd name="connsiteX8" fmla="*/ 2135444 w 4716718"/>
              <a:gd name="connsiteY8" fmla="*/ 1127534 h 1515737"/>
              <a:gd name="connsiteX9" fmla="*/ 1602045 w 4716718"/>
              <a:gd name="connsiteY9" fmla="*/ 1184684 h 1515737"/>
              <a:gd name="connsiteX10" fmla="*/ 389193 w 4716718"/>
              <a:gd name="connsiteY10" fmla="*/ 1511709 h 1515737"/>
              <a:gd name="connsiteX11" fmla="*/ 241299 w 4716718"/>
              <a:gd name="connsiteY11" fmla="*/ 1346527 h 1515737"/>
              <a:gd name="connsiteX12" fmla="*/ 0 w 4716718"/>
              <a:gd name="connsiteY12" fmla="*/ 1162377 h 1515737"/>
              <a:gd name="connsiteX0" fmla="*/ 4716718 w 4716718"/>
              <a:gd name="connsiteY0" fmla="*/ 409 h 1628866"/>
              <a:gd name="connsiteX1" fmla="*/ 4494469 w 4716718"/>
              <a:gd name="connsiteY1" fmla="*/ 57559 h 1628866"/>
              <a:gd name="connsiteX2" fmla="*/ 4196017 w 4716718"/>
              <a:gd name="connsiteY2" fmla="*/ 121058 h 1628866"/>
              <a:gd name="connsiteX3" fmla="*/ 3729294 w 4716718"/>
              <a:gd name="connsiteY3" fmla="*/ 413159 h 1628866"/>
              <a:gd name="connsiteX4" fmla="*/ 3503869 w 4716718"/>
              <a:gd name="connsiteY4" fmla="*/ 775109 h 1628866"/>
              <a:gd name="connsiteX5" fmla="*/ 3195894 w 4716718"/>
              <a:gd name="connsiteY5" fmla="*/ 1130709 h 1628866"/>
              <a:gd name="connsiteX6" fmla="*/ 2887919 w 4716718"/>
              <a:gd name="connsiteY6" fmla="*/ 1152934 h 1628866"/>
              <a:gd name="connsiteX7" fmla="*/ 2364044 w 4716718"/>
              <a:gd name="connsiteY7" fmla="*/ 1076734 h 1628866"/>
              <a:gd name="connsiteX8" fmla="*/ 2135444 w 4716718"/>
              <a:gd name="connsiteY8" fmla="*/ 1127534 h 1628866"/>
              <a:gd name="connsiteX9" fmla="*/ 916245 w 4716718"/>
              <a:gd name="connsiteY9" fmla="*/ 1527584 h 1628866"/>
              <a:gd name="connsiteX10" fmla="*/ 389193 w 4716718"/>
              <a:gd name="connsiteY10" fmla="*/ 1511709 h 1628866"/>
              <a:gd name="connsiteX11" fmla="*/ 241299 w 4716718"/>
              <a:gd name="connsiteY11" fmla="*/ 1346527 h 1628866"/>
              <a:gd name="connsiteX12" fmla="*/ 0 w 4716718"/>
              <a:gd name="connsiteY12" fmla="*/ 1162377 h 1628866"/>
              <a:gd name="connsiteX0" fmla="*/ 4716718 w 4716718"/>
              <a:gd name="connsiteY0" fmla="*/ 409 h 1541356"/>
              <a:gd name="connsiteX1" fmla="*/ 4494469 w 4716718"/>
              <a:gd name="connsiteY1" fmla="*/ 57559 h 1541356"/>
              <a:gd name="connsiteX2" fmla="*/ 4196017 w 4716718"/>
              <a:gd name="connsiteY2" fmla="*/ 121058 h 1541356"/>
              <a:gd name="connsiteX3" fmla="*/ 3729294 w 4716718"/>
              <a:gd name="connsiteY3" fmla="*/ 413159 h 1541356"/>
              <a:gd name="connsiteX4" fmla="*/ 3503869 w 4716718"/>
              <a:gd name="connsiteY4" fmla="*/ 775109 h 1541356"/>
              <a:gd name="connsiteX5" fmla="*/ 3195894 w 4716718"/>
              <a:gd name="connsiteY5" fmla="*/ 1130709 h 1541356"/>
              <a:gd name="connsiteX6" fmla="*/ 2887919 w 4716718"/>
              <a:gd name="connsiteY6" fmla="*/ 1152934 h 1541356"/>
              <a:gd name="connsiteX7" fmla="*/ 2364044 w 4716718"/>
              <a:gd name="connsiteY7" fmla="*/ 1076734 h 1541356"/>
              <a:gd name="connsiteX8" fmla="*/ 2135444 w 4716718"/>
              <a:gd name="connsiteY8" fmla="*/ 1127534 h 1541356"/>
              <a:gd name="connsiteX9" fmla="*/ 916245 w 4716718"/>
              <a:gd name="connsiteY9" fmla="*/ 1527584 h 1541356"/>
              <a:gd name="connsiteX10" fmla="*/ 389193 w 4716718"/>
              <a:gd name="connsiteY10" fmla="*/ 1511709 h 1541356"/>
              <a:gd name="connsiteX11" fmla="*/ 241299 w 4716718"/>
              <a:gd name="connsiteY11" fmla="*/ 1346527 h 1541356"/>
              <a:gd name="connsiteX12" fmla="*/ 0 w 4716718"/>
              <a:gd name="connsiteY12" fmla="*/ 1162377 h 1541356"/>
              <a:gd name="connsiteX0" fmla="*/ 4716718 w 4716718"/>
              <a:gd name="connsiteY0" fmla="*/ 409 h 1566925"/>
              <a:gd name="connsiteX1" fmla="*/ 4494469 w 4716718"/>
              <a:gd name="connsiteY1" fmla="*/ 57559 h 1566925"/>
              <a:gd name="connsiteX2" fmla="*/ 4196017 w 4716718"/>
              <a:gd name="connsiteY2" fmla="*/ 121058 h 1566925"/>
              <a:gd name="connsiteX3" fmla="*/ 3729294 w 4716718"/>
              <a:gd name="connsiteY3" fmla="*/ 413159 h 1566925"/>
              <a:gd name="connsiteX4" fmla="*/ 3503869 w 4716718"/>
              <a:gd name="connsiteY4" fmla="*/ 775109 h 1566925"/>
              <a:gd name="connsiteX5" fmla="*/ 3195894 w 4716718"/>
              <a:gd name="connsiteY5" fmla="*/ 1130709 h 1566925"/>
              <a:gd name="connsiteX6" fmla="*/ 2887919 w 4716718"/>
              <a:gd name="connsiteY6" fmla="*/ 1152934 h 1566925"/>
              <a:gd name="connsiteX7" fmla="*/ 2364044 w 4716718"/>
              <a:gd name="connsiteY7" fmla="*/ 1076734 h 1566925"/>
              <a:gd name="connsiteX8" fmla="*/ 1309944 w 4716718"/>
              <a:gd name="connsiteY8" fmla="*/ 1527584 h 1566925"/>
              <a:gd name="connsiteX9" fmla="*/ 916245 w 4716718"/>
              <a:gd name="connsiteY9" fmla="*/ 1527584 h 1566925"/>
              <a:gd name="connsiteX10" fmla="*/ 389193 w 4716718"/>
              <a:gd name="connsiteY10" fmla="*/ 1511709 h 1566925"/>
              <a:gd name="connsiteX11" fmla="*/ 241299 w 4716718"/>
              <a:gd name="connsiteY11" fmla="*/ 1346527 h 1566925"/>
              <a:gd name="connsiteX12" fmla="*/ 0 w 4716718"/>
              <a:gd name="connsiteY12" fmla="*/ 1162377 h 1566925"/>
              <a:gd name="connsiteX0" fmla="*/ 4716718 w 4716718"/>
              <a:gd name="connsiteY0" fmla="*/ 409 h 1580839"/>
              <a:gd name="connsiteX1" fmla="*/ 4494469 w 4716718"/>
              <a:gd name="connsiteY1" fmla="*/ 57559 h 1580839"/>
              <a:gd name="connsiteX2" fmla="*/ 4196017 w 4716718"/>
              <a:gd name="connsiteY2" fmla="*/ 121058 h 1580839"/>
              <a:gd name="connsiteX3" fmla="*/ 3729294 w 4716718"/>
              <a:gd name="connsiteY3" fmla="*/ 413159 h 1580839"/>
              <a:gd name="connsiteX4" fmla="*/ 3503869 w 4716718"/>
              <a:gd name="connsiteY4" fmla="*/ 775109 h 1580839"/>
              <a:gd name="connsiteX5" fmla="*/ 3195894 w 4716718"/>
              <a:gd name="connsiteY5" fmla="*/ 1130709 h 1580839"/>
              <a:gd name="connsiteX6" fmla="*/ 2887919 w 4716718"/>
              <a:gd name="connsiteY6" fmla="*/ 1152934 h 1580839"/>
              <a:gd name="connsiteX7" fmla="*/ 2364044 w 4716718"/>
              <a:gd name="connsiteY7" fmla="*/ 1076734 h 1580839"/>
              <a:gd name="connsiteX8" fmla="*/ 1309944 w 4716718"/>
              <a:gd name="connsiteY8" fmla="*/ 1527584 h 1580839"/>
              <a:gd name="connsiteX9" fmla="*/ 916245 w 4716718"/>
              <a:gd name="connsiteY9" fmla="*/ 1527584 h 1580839"/>
              <a:gd name="connsiteX10" fmla="*/ 389193 w 4716718"/>
              <a:gd name="connsiteY10" fmla="*/ 1511709 h 1580839"/>
              <a:gd name="connsiteX11" fmla="*/ 241299 w 4716718"/>
              <a:gd name="connsiteY11" fmla="*/ 1346527 h 1580839"/>
              <a:gd name="connsiteX12" fmla="*/ 0 w 4716718"/>
              <a:gd name="connsiteY12" fmla="*/ 1162377 h 1580839"/>
              <a:gd name="connsiteX0" fmla="*/ 4716718 w 4716718"/>
              <a:gd name="connsiteY0" fmla="*/ 409 h 1747556"/>
              <a:gd name="connsiteX1" fmla="*/ 4494469 w 4716718"/>
              <a:gd name="connsiteY1" fmla="*/ 57559 h 1747556"/>
              <a:gd name="connsiteX2" fmla="*/ 4196017 w 4716718"/>
              <a:gd name="connsiteY2" fmla="*/ 121058 h 1747556"/>
              <a:gd name="connsiteX3" fmla="*/ 3729294 w 4716718"/>
              <a:gd name="connsiteY3" fmla="*/ 413159 h 1747556"/>
              <a:gd name="connsiteX4" fmla="*/ 3503869 w 4716718"/>
              <a:gd name="connsiteY4" fmla="*/ 775109 h 1747556"/>
              <a:gd name="connsiteX5" fmla="*/ 3195894 w 4716718"/>
              <a:gd name="connsiteY5" fmla="*/ 1130709 h 1747556"/>
              <a:gd name="connsiteX6" fmla="*/ 2887919 w 4716718"/>
              <a:gd name="connsiteY6" fmla="*/ 1152934 h 1747556"/>
              <a:gd name="connsiteX7" fmla="*/ 1449644 w 4716718"/>
              <a:gd name="connsiteY7" fmla="*/ 1737134 h 1747556"/>
              <a:gd name="connsiteX8" fmla="*/ 1309944 w 4716718"/>
              <a:gd name="connsiteY8" fmla="*/ 1527584 h 1747556"/>
              <a:gd name="connsiteX9" fmla="*/ 916245 w 4716718"/>
              <a:gd name="connsiteY9" fmla="*/ 1527584 h 1747556"/>
              <a:gd name="connsiteX10" fmla="*/ 389193 w 4716718"/>
              <a:gd name="connsiteY10" fmla="*/ 1511709 h 1747556"/>
              <a:gd name="connsiteX11" fmla="*/ 241299 w 4716718"/>
              <a:gd name="connsiteY11" fmla="*/ 1346527 h 1747556"/>
              <a:gd name="connsiteX12" fmla="*/ 0 w 4716718"/>
              <a:gd name="connsiteY12" fmla="*/ 1162377 h 1747556"/>
              <a:gd name="connsiteX0" fmla="*/ 4716718 w 4716718"/>
              <a:gd name="connsiteY0" fmla="*/ 409 h 1749832"/>
              <a:gd name="connsiteX1" fmla="*/ 4494469 w 4716718"/>
              <a:gd name="connsiteY1" fmla="*/ 57559 h 1749832"/>
              <a:gd name="connsiteX2" fmla="*/ 4196017 w 4716718"/>
              <a:gd name="connsiteY2" fmla="*/ 121058 h 1749832"/>
              <a:gd name="connsiteX3" fmla="*/ 3729294 w 4716718"/>
              <a:gd name="connsiteY3" fmla="*/ 413159 h 1749832"/>
              <a:gd name="connsiteX4" fmla="*/ 3503869 w 4716718"/>
              <a:gd name="connsiteY4" fmla="*/ 775109 h 1749832"/>
              <a:gd name="connsiteX5" fmla="*/ 3195894 w 4716718"/>
              <a:gd name="connsiteY5" fmla="*/ 1130709 h 1749832"/>
              <a:gd name="connsiteX6" fmla="*/ 2887919 w 4716718"/>
              <a:gd name="connsiteY6" fmla="*/ 1152934 h 1749832"/>
              <a:gd name="connsiteX7" fmla="*/ 1449644 w 4716718"/>
              <a:gd name="connsiteY7" fmla="*/ 1737134 h 1749832"/>
              <a:gd name="connsiteX8" fmla="*/ 1259144 w 4716718"/>
              <a:gd name="connsiteY8" fmla="*/ 1552984 h 1749832"/>
              <a:gd name="connsiteX9" fmla="*/ 916245 w 4716718"/>
              <a:gd name="connsiteY9" fmla="*/ 1527584 h 1749832"/>
              <a:gd name="connsiteX10" fmla="*/ 389193 w 4716718"/>
              <a:gd name="connsiteY10" fmla="*/ 1511709 h 1749832"/>
              <a:gd name="connsiteX11" fmla="*/ 241299 w 4716718"/>
              <a:gd name="connsiteY11" fmla="*/ 1346527 h 1749832"/>
              <a:gd name="connsiteX12" fmla="*/ 0 w 4716718"/>
              <a:gd name="connsiteY12" fmla="*/ 1162377 h 1749832"/>
              <a:gd name="connsiteX0" fmla="*/ 4716718 w 4716718"/>
              <a:gd name="connsiteY0" fmla="*/ 409 h 1749016"/>
              <a:gd name="connsiteX1" fmla="*/ 4494469 w 4716718"/>
              <a:gd name="connsiteY1" fmla="*/ 57559 h 1749016"/>
              <a:gd name="connsiteX2" fmla="*/ 4196017 w 4716718"/>
              <a:gd name="connsiteY2" fmla="*/ 121058 h 1749016"/>
              <a:gd name="connsiteX3" fmla="*/ 3729294 w 4716718"/>
              <a:gd name="connsiteY3" fmla="*/ 413159 h 1749016"/>
              <a:gd name="connsiteX4" fmla="*/ 3503869 w 4716718"/>
              <a:gd name="connsiteY4" fmla="*/ 775109 h 1749016"/>
              <a:gd name="connsiteX5" fmla="*/ 3195894 w 4716718"/>
              <a:gd name="connsiteY5" fmla="*/ 1130709 h 1749016"/>
              <a:gd name="connsiteX6" fmla="*/ 2887919 w 4716718"/>
              <a:gd name="connsiteY6" fmla="*/ 1152934 h 1749016"/>
              <a:gd name="connsiteX7" fmla="*/ 1449644 w 4716718"/>
              <a:gd name="connsiteY7" fmla="*/ 1737134 h 1749016"/>
              <a:gd name="connsiteX8" fmla="*/ 1259144 w 4716718"/>
              <a:gd name="connsiteY8" fmla="*/ 1552984 h 1749016"/>
              <a:gd name="connsiteX9" fmla="*/ 916245 w 4716718"/>
              <a:gd name="connsiteY9" fmla="*/ 1527584 h 1749016"/>
              <a:gd name="connsiteX10" fmla="*/ 389193 w 4716718"/>
              <a:gd name="connsiteY10" fmla="*/ 1511709 h 1749016"/>
              <a:gd name="connsiteX11" fmla="*/ 241299 w 4716718"/>
              <a:gd name="connsiteY11" fmla="*/ 1346527 h 1749016"/>
              <a:gd name="connsiteX12" fmla="*/ 0 w 4716718"/>
              <a:gd name="connsiteY12" fmla="*/ 1162377 h 1749016"/>
              <a:gd name="connsiteX0" fmla="*/ 4716718 w 4716718"/>
              <a:gd name="connsiteY0" fmla="*/ 409 h 1861182"/>
              <a:gd name="connsiteX1" fmla="*/ 4494469 w 4716718"/>
              <a:gd name="connsiteY1" fmla="*/ 57559 h 1861182"/>
              <a:gd name="connsiteX2" fmla="*/ 4196017 w 4716718"/>
              <a:gd name="connsiteY2" fmla="*/ 121058 h 1861182"/>
              <a:gd name="connsiteX3" fmla="*/ 3729294 w 4716718"/>
              <a:gd name="connsiteY3" fmla="*/ 413159 h 1861182"/>
              <a:gd name="connsiteX4" fmla="*/ 3503869 w 4716718"/>
              <a:gd name="connsiteY4" fmla="*/ 775109 h 1861182"/>
              <a:gd name="connsiteX5" fmla="*/ 3195894 w 4716718"/>
              <a:gd name="connsiteY5" fmla="*/ 1130709 h 1861182"/>
              <a:gd name="connsiteX6" fmla="*/ 1738569 w 4716718"/>
              <a:gd name="connsiteY6" fmla="*/ 1826034 h 1861182"/>
              <a:gd name="connsiteX7" fmla="*/ 1449644 w 4716718"/>
              <a:gd name="connsiteY7" fmla="*/ 1737134 h 1861182"/>
              <a:gd name="connsiteX8" fmla="*/ 1259144 w 4716718"/>
              <a:gd name="connsiteY8" fmla="*/ 1552984 h 1861182"/>
              <a:gd name="connsiteX9" fmla="*/ 916245 w 4716718"/>
              <a:gd name="connsiteY9" fmla="*/ 1527584 h 1861182"/>
              <a:gd name="connsiteX10" fmla="*/ 389193 w 4716718"/>
              <a:gd name="connsiteY10" fmla="*/ 1511709 h 1861182"/>
              <a:gd name="connsiteX11" fmla="*/ 241299 w 4716718"/>
              <a:gd name="connsiteY11" fmla="*/ 1346527 h 1861182"/>
              <a:gd name="connsiteX12" fmla="*/ 0 w 4716718"/>
              <a:gd name="connsiteY12" fmla="*/ 1162377 h 1861182"/>
              <a:gd name="connsiteX0" fmla="*/ 4716718 w 4716718"/>
              <a:gd name="connsiteY0" fmla="*/ 409 h 1830913"/>
              <a:gd name="connsiteX1" fmla="*/ 4494469 w 4716718"/>
              <a:gd name="connsiteY1" fmla="*/ 57559 h 1830913"/>
              <a:gd name="connsiteX2" fmla="*/ 4196017 w 4716718"/>
              <a:gd name="connsiteY2" fmla="*/ 121058 h 1830913"/>
              <a:gd name="connsiteX3" fmla="*/ 3729294 w 4716718"/>
              <a:gd name="connsiteY3" fmla="*/ 413159 h 1830913"/>
              <a:gd name="connsiteX4" fmla="*/ 3503869 w 4716718"/>
              <a:gd name="connsiteY4" fmla="*/ 775109 h 1830913"/>
              <a:gd name="connsiteX5" fmla="*/ 3195894 w 4716718"/>
              <a:gd name="connsiteY5" fmla="*/ 1130709 h 1830913"/>
              <a:gd name="connsiteX6" fmla="*/ 1738569 w 4716718"/>
              <a:gd name="connsiteY6" fmla="*/ 1826034 h 1830913"/>
              <a:gd name="connsiteX7" fmla="*/ 1449644 w 4716718"/>
              <a:gd name="connsiteY7" fmla="*/ 1737134 h 1830913"/>
              <a:gd name="connsiteX8" fmla="*/ 1259144 w 4716718"/>
              <a:gd name="connsiteY8" fmla="*/ 1552984 h 1830913"/>
              <a:gd name="connsiteX9" fmla="*/ 916245 w 4716718"/>
              <a:gd name="connsiteY9" fmla="*/ 1527584 h 1830913"/>
              <a:gd name="connsiteX10" fmla="*/ 389193 w 4716718"/>
              <a:gd name="connsiteY10" fmla="*/ 1511709 h 1830913"/>
              <a:gd name="connsiteX11" fmla="*/ 241299 w 4716718"/>
              <a:gd name="connsiteY11" fmla="*/ 1346527 h 1830913"/>
              <a:gd name="connsiteX12" fmla="*/ 0 w 4716718"/>
              <a:gd name="connsiteY12" fmla="*/ 1162377 h 1830913"/>
              <a:gd name="connsiteX0" fmla="*/ 4716718 w 4716718"/>
              <a:gd name="connsiteY0" fmla="*/ 409 h 1837282"/>
              <a:gd name="connsiteX1" fmla="*/ 4494469 w 4716718"/>
              <a:gd name="connsiteY1" fmla="*/ 57559 h 1837282"/>
              <a:gd name="connsiteX2" fmla="*/ 4196017 w 4716718"/>
              <a:gd name="connsiteY2" fmla="*/ 121058 h 1837282"/>
              <a:gd name="connsiteX3" fmla="*/ 3729294 w 4716718"/>
              <a:gd name="connsiteY3" fmla="*/ 413159 h 1837282"/>
              <a:gd name="connsiteX4" fmla="*/ 3503869 w 4716718"/>
              <a:gd name="connsiteY4" fmla="*/ 775109 h 1837282"/>
              <a:gd name="connsiteX5" fmla="*/ 3195894 w 4716718"/>
              <a:gd name="connsiteY5" fmla="*/ 1130709 h 1837282"/>
              <a:gd name="connsiteX6" fmla="*/ 1738569 w 4716718"/>
              <a:gd name="connsiteY6" fmla="*/ 1826034 h 1837282"/>
              <a:gd name="connsiteX7" fmla="*/ 1449644 w 4716718"/>
              <a:gd name="connsiteY7" fmla="*/ 1737134 h 1837282"/>
              <a:gd name="connsiteX8" fmla="*/ 1259144 w 4716718"/>
              <a:gd name="connsiteY8" fmla="*/ 1552984 h 1837282"/>
              <a:gd name="connsiteX9" fmla="*/ 916245 w 4716718"/>
              <a:gd name="connsiteY9" fmla="*/ 1527584 h 1837282"/>
              <a:gd name="connsiteX10" fmla="*/ 389193 w 4716718"/>
              <a:gd name="connsiteY10" fmla="*/ 1511709 h 1837282"/>
              <a:gd name="connsiteX11" fmla="*/ 241299 w 4716718"/>
              <a:gd name="connsiteY11" fmla="*/ 1346527 h 1837282"/>
              <a:gd name="connsiteX12" fmla="*/ 0 w 4716718"/>
              <a:gd name="connsiteY12" fmla="*/ 1162377 h 1837282"/>
              <a:gd name="connsiteX0" fmla="*/ 4716718 w 4716718"/>
              <a:gd name="connsiteY0" fmla="*/ 409 h 2048649"/>
              <a:gd name="connsiteX1" fmla="*/ 4494469 w 4716718"/>
              <a:gd name="connsiteY1" fmla="*/ 57559 h 2048649"/>
              <a:gd name="connsiteX2" fmla="*/ 4196017 w 4716718"/>
              <a:gd name="connsiteY2" fmla="*/ 121058 h 2048649"/>
              <a:gd name="connsiteX3" fmla="*/ 3729294 w 4716718"/>
              <a:gd name="connsiteY3" fmla="*/ 413159 h 2048649"/>
              <a:gd name="connsiteX4" fmla="*/ 3503869 w 4716718"/>
              <a:gd name="connsiteY4" fmla="*/ 775109 h 2048649"/>
              <a:gd name="connsiteX5" fmla="*/ 1887794 w 4716718"/>
              <a:gd name="connsiteY5" fmla="*/ 1994309 h 2048649"/>
              <a:gd name="connsiteX6" fmla="*/ 1738569 w 4716718"/>
              <a:gd name="connsiteY6" fmla="*/ 1826034 h 2048649"/>
              <a:gd name="connsiteX7" fmla="*/ 1449644 w 4716718"/>
              <a:gd name="connsiteY7" fmla="*/ 1737134 h 2048649"/>
              <a:gd name="connsiteX8" fmla="*/ 1259144 w 4716718"/>
              <a:gd name="connsiteY8" fmla="*/ 1552984 h 2048649"/>
              <a:gd name="connsiteX9" fmla="*/ 916245 w 4716718"/>
              <a:gd name="connsiteY9" fmla="*/ 1527584 h 2048649"/>
              <a:gd name="connsiteX10" fmla="*/ 389193 w 4716718"/>
              <a:gd name="connsiteY10" fmla="*/ 1511709 h 2048649"/>
              <a:gd name="connsiteX11" fmla="*/ 241299 w 4716718"/>
              <a:gd name="connsiteY11" fmla="*/ 1346527 h 2048649"/>
              <a:gd name="connsiteX12" fmla="*/ 0 w 4716718"/>
              <a:gd name="connsiteY12" fmla="*/ 1162377 h 2048649"/>
              <a:gd name="connsiteX0" fmla="*/ 4716718 w 4716718"/>
              <a:gd name="connsiteY0" fmla="*/ 409 h 1996170"/>
              <a:gd name="connsiteX1" fmla="*/ 4494469 w 4716718"/>
              <a:gd name="connsiteY1" fmla="*/ 57559 h 1996170"/>
              <a:gd name="connsiteX2" fmla="*/ 4196017 w 4716718"/>
              <a:gd name="connsiteY2" fmla="*/ 121058 h 1996170"/>
              <a:gd name="connsiteX3" fmla="*/ 3729294 w 4716718"/>
              <a:gd name="connsiteY3" fmla="*/ 413159 h 1996170"/>
              <a:gd name="connsiteX4" fmla="*/ 3503869 w 4716718"/>
              <a:gd name="connsiteY4" fmla="*/ 775109 h 1996170"/>
              <a:gd name="connsiteX5" fmla="*/ 1887794 w 4716718"/>
              <a:gd name="connsiteY5" fmla="*/ 1994309 h 1996170"/>
              <a:gd name="connsiteX6" fmla="*/ 1738569 w 4716718"/>
              <a:gd name="connsiteY6" fmla="*/ 1826034 h 1996170"/>
              <a:gd name="connsiteX7" fmla="*/ 1449644 w 4716718"/>
              <a:gd name="connsiteY7" fmla="*/ 1737134 h 1996170"/>
              <a:gd name="connsiteX8" fmla="*/ 1259144 w 4716718"/>
              <a:gd name="connsiteY8" fmla="*/ 1552984 h 1996170"/>
              <a:gd name="connsiteX9" fmla="*/ 916245 w 4716718"/>
              <a:gd name="connsiteY9" fmla="*/ 1527584 h 1996170"/>
              <a:gd name="connsiteX10" fmla="*/ 389193 w 4716718"/>
              <a:gd name="connsiteY10" fmla="*/ 1511709 h 1996170"/>
              <a:gd name="connsiteX11" fmla="*/ 241299 w 4716718"/>
              <a:gd name="connsiteY11" fmla="*/ 1346527 h 1996170"/>
              <a:gd name="connsiteX12" fmla="*/ 0 w 4716718"/>
              <a:gd name="connsiteY12" fmla="*/ 1162377 h 1996170"/>
              <a:gd name="connsiteX0" fmla="*/ 4716718 w 4716718"/>
              <a:gd name="connsiteY0" fmla="*/ 409 h 2076260"/>
              <a:gd name="connsiteX1" fmla="*/ 4494469 w 4716718"/>
              <a:gd name="connsiteY1" fmla="*/ 57559 h 2076260"/>
              <a:gd name="connsiteX2" fmla="*/ 4196017 w 4716718"/>
              <a:gd name="connsiteY2" fmla="*/ 121058 h 2076260"/>
              <a:gd name="connsiteX3" fmla="*/ 3729294 w 4716718"/>
              <a:gd name="connsiteY3" fmla="*/ 413159 h 2076260"/>
              <a:gd name="connsiteX4" fmla="*/ 2125919 w 4716718"/>
              <a:gd name="connsiteY4" fmla="*/ 2000659 h 2076260"/>
              <a:gd name="connsiteX5" fmla="*/ 1887794 w 4716718"/>
              <a:gd name="connsiteY5" fmla="*/ 1994309 h 2076260"/>
              <a:gd name="connsiteX6" fmla="*/ 1738569 w 4716718"/>
              <a:gd name="connsiteY6" fmla="*/ 1826034 h 2076260"/>
              <a:gd name="connsiteX7" fmla="*/ 1449644 w 4716718"/>
              <a:gd name="connsiteY7" fmla="*/ 1737134 h 2076260"/>
              <a:gd name="connsiteX8" fmla="*/ 1259144 w 4716718"/>
              <a:gd name="connsiteY8" fmla="*/ 1552984 h 2076260"/>
              <a:gd name="connsiteX9" fmla="*/ 916245 w 4716718"/>
              <a:gd name="connsiteY9" fmla="*/ 1527584 h 2076260"/>
              <a:gd name="connsiteX10" fmla="*/ 389193 w 4716718"/>
              <a:gd name="connsiteY10" fmla="*/ 1511709 h 2076260"/>
              <a:gd name="connsiteX11" fmla="*/ 241299 w 4716718"/>
              <a:gd name="connsiteY11" fmla="*/ 1346527 h 2076260"/>
              <a:gd name="connsiteX12" fmla="*/ 0 w 4716718"/>
              <a:gd name="connsiteY12" fmla="*/ 1162377 h 2076260"/>
              <a:gd name="connsiteX0" fmla="*/ 4716718 w 4716718"/>
              <a:gd name="connsiteY0" fmla="*/ 409 h 2004007"/>
              <a:gd name="connsiteX1" fmla="*/ 4494469 w 4716718"/>
              <a:gd name="connsiteY1" fmla="*/ 57559 h 2004007"/>
              <a:gd name="connsiteX2" fmla="*/ 4196017 w 4716718"/>
              <a:gd name="connsiteY2" fmla="*/ 121058 h 2004007"/>
              <a:gd name="connsiteX3" fmla="*/ 3729294 w 4716718"/>
              <a:gd name="connsiteY3" fmla="*/ 413159 h 2004007"/>
              <a:gd name="connsiteX4" fmla="*/ 2125919 w 4716718"/>
              <a:gd name="connsiteY4" fmla="*/ 2000659 h 2004007"/>
              <a:gd name="connsiteX5" fmla="*/ 1887794 w 4716718"/>
              <a:gd name="connsiteY5" fmla="*/ 1994309 h 2004007"/>
              <a:gd name="connsiteX6" fmla="*/ 1738569 w 4716718"/>
              <a:gd name="connsiteY6" fmla="*/ 1826034 h 2004007"/>
              <a:gd name="connsiteX7" fmla="*/ 1449644 w 4716718"/>
              <a:gd name="connsiteY7" fmla="*/ 1737134 h 2004007"/>
              <a:gd name="connsiteX8" fmla="*/ 1259144 w 4716718"/>
              <a:gd name="connsiteY8" fmla="*/ 1552984 h 2004007"/>
              <a:gd name="connsiteX9" fmla="*/ 916245 w 4716718"/>
              <a:gd name="connsiteY9" fmla="*/ 1527584 h 2004007"/>
              <a:gd name="connsiteX10" fmla="*/ 389193 w 4716718"/>
              <a:gd name="connsiteY10" fmla="*/ 1511709 h 2004007"/>
              <a:gd name="connsiteX11" fmla="*/ 241299 w 4716718"/>
              <a:gd name="connsiteY11" fmla="*/ 1346527 h 2004007"/>
              <a:gd name="connsiteX12" fmla="*/ 0 w 4716718"/>
              <a:gd name="connsiteY12" fmla="*/ 1162377 h 2004007"/>
              <a:gd name="connsiteX0" fmla="*/ 4716718 w 4716718"/>
              <a:gd name="connsiteY0" fmla="*/ 409 h 2270723"/>
              <a:gd name="connsiteX1" fmla="*/ 4494469 w 4716718"/>
              <a:gd name="connsiteY1" fmla="*/ 57559 h 2270723"/>
              <a:gd name="connsiteX2" fmla="*/ 4196017 w 4716718"/>
              <a:gd name="connsiteY2" fmla="*/ 121058 h 2270723"/>
              <a:gd name="connsiteX3" fmla="*/ 2262444 w 4716718"/>
              <a:gd name="connsiteY3" fmla="*/ 2184809 h 2270723"/>
              <a:gd name="connsiteX4" fmla="*/ 2125919 w 4716718"/>
              <a:gd name="connsiteY4" fmla="*/ 2000659 h 2270723"/>
              <a:gd name="connsiteX5" fmla="*/ 1887794 w 4716718"/>
              <a:gd name="connsiteY5" fmla="*/ 1994309 h 2270723"/>
              <a:gd name="connsiteX6" fmla="*/ 1738569 w 4716718"/>
              <a:gd name="connsiteY6" fmla="*/ 1826034 h 2270723"/>
              <a:gd name="connsiteX7" fmla="*/ 1449644 w 4716718"/>
              <a:gd name="connsiteY7" fmla="*/ 1737134 h 2270723"/>
              <a:gd name="connsiteX8" fmla="*/ 1259144 w 4716718"/>
              <a:gd name="connsiteY8" fmla="*/ 1552984 h 2270723"/>
              <a:gd name="connsiteX9" fmla="*/ 916245 w 4716718"/>
              <a:gd name="connsiteY9" fmla="*/ 1527584 h 2270723"/>
              <a:gd name="connsiteX10" fmla="*/ 389193 w 4716718"/>
              <a:gd name="connsiteY10" fmla="*/ 1511709 h 2270723"/>
              <a:gd name="connsiteX11" fmla="*/ 241299 w 4716718"/>
              <a:gd name="connsiteY11" fmla="*/ 1346527 h 2270723"/>
              <a:gd name="connsiteX12" fmla="*/ 0 w 4716718"/>
              <a:gd name="connsiteY12" fmla="*/ 1162377 h 2270723"/>
              <a:gd name="connsiteX0" fmla="*/ 4716718 w 4716718"/>
              <a:gd name="connsiteY0" fmla="*/ 409 h 2199029"/>
              <a:gd name="connsiteX1" fmla="*/ 4494469 w 4716718"/>
              <a:gd name="connsiteY1" fmla="*/ 57559 h 2199029"/>
              <a:gd name="connsiteX2" fmla="*/ 4196017 w 4716718"/>
              <a:gd name="connsiteY2" fmla="*/ 121058 h 2199029"/>
              <a:gd name="connsiteX3" fmla="*/ 2262444 w 4716718"/>
              <a:gd name="connsiteY3" fmla="*/ 2184809 h 2199029"/>
              <a:gd name="connsiteX4" fmla="*/ 2125919 w 4716718"/>
              <a:gd name="connsiteY4" fmla="*/ 2000659 h 2199029"/>
              <a:gd name="connsiteX5" fmla="*/ 1887794 w 4716718"/>
              <a:gd name="connsiteY5" fmla="*/ 1994309 h 2199029"/>
              <a:gd name="connsiteX6" fmla="*/ 1738569 w 4716718"/>
              <a:gd name="connsiteY6" fmla="*/ 1826034 h 2199029"/>
              <a:gd name="connsiteX7" fmla="*/ 1449644 w 4716718"/>
              <a:gd name="connsiteY7" fmla="*/ 1737134 h 2199029"/>
              <a:gd name="connsiteX8" fmla="*/ 1259144 w 4716718"/>
              <a:gd name="connsiteY8" fmla="*/ 1552984 h 2199029"/>
              <a:gd name="connsiteX9" fmla="*/ 916245 w 4716718"/>
              <a:gd name="connsiteY9" fmla="*/ 1527584 h 2199029"/>
              <a:gd name="connsiteX10" fmla="*/ 389193 w 4716718"/>
              <a:gd name="connsiteY10" fmla="*/ 1511709 h 2199029"/>
              <a:gd name="connsiteX11" fmla="*/ 241299 w 4716718"/>
              <a:gd name="connsiteY11" fmla="*/ 1346527 h 2199029"/>
              <a:gd name="connsiteX12" fmla="*/ 0 w 4716718"/>
              <a:gd name="connsiteY12" fmla="*/ 1162377 h 2199029"/>
              <a:gd name="connsiteX0" fmla="*/ 4716718 w 4716718"/>
              <a:gd name="connsiteY0" fmla="*/ 409 h 2185701"/>
              <a:gd name="connsiteX1" fmla="*/ 4494469 w 4716718"/>
              <a:gd name="connsiteY1" fmla="*/ 57559 h 2185701"/>
              <a:gd name="connsiteX2" fmla="*/ 4196017 w 4716718"/>
              <a:gd name="connsiteY2" fmla="*/ 121058 h 2185701"/>
              <a:gd name="connsiteX3" fmla="*/ 2262444 w 4716718"/>
              <a:gd name="connsiteY3" fmla="*/ 2184809 h 2185701"/>
              <a:gd name="connsiteX4" fmla="*/ 2125919 w 4716718"/>
              <a:gd name="connsiteY4" fmla="*/ 2000659 h 2185701"/>
              <a:gd name="connsiteX5" fmla="*/ 1887794 w 4716718"/>
              <a:gd name="connsiteY5" fmla="*/ 1994309 h 2185701"/>
              <a:gd name="connsiteX6" fmla="*/ 1738569 w 4716718"/>
              <a:gd name="connsiteY6" fmla="*/ 1826034 h 2185701"/>
              <a:gd name="connsiteX7" fmla="*/ 1449644 w 4716718"/>
              <a:gd name="connsiteY7" fmla="*/ 1737134 h 2185701"/>
              <a:gd name="connsiteX8" fmla="*/ 1259144 w 4716718"/>
              <a:gd name="connsiteY8" fmla="*/ 1552984 h 2185701"/>
              <a:gd name="connsiteX9" fmla="*/ 916245 w 4716718"/>
              <a:gd name="connsiteY9" fmla="*/ 1527584 h 2185701"/>
              <a:gd name="connsiteX10" fmla="*/ 389193 w 4716718"/>
              <a:gd name="connsiteY10" fmla="*/ 1511709 h 2185701"/>
              <a:gd name="connsiteX11" fmla="*/ 241299 w 4716718"/>
              <a:gd name="connsiteY11" fmla="*/ 1346527 h 2185701"/>
              <a:gd name="connsiteX12" fmla="*/ 0 w 4716718"/>
              <a:gd name="connsiteY12" fmla="*/ 1162377 h 2185701"/>
              <a:gd name="connsiteX0" fmla="*/ 4716718 w 4716718"/>
              <a:gd name="connsiteY0" fmla="*/ 409 h 2273932"/>
              <a:gd name="connsiteX1" fmla="*/ 4494469 w 4716718"/>
              <a:gd name="connsiteY1" fmla="*/ 57559 h 2273932"/>
              <a:gd name="connsiteX2" fmla="*/ 4196017 w 4716718"/>
              <a:gd name="connsiteY2" fmla="*/ 121058 h 2273932"/>
              <a:gd name="connsiteX3" fmla="*/ 2262444 w 4716718"/>
              <a:gd name="connsiteY3" fmla="*/ 2184809 h 2273932"/>
              <a:gd name="connsiteX4" fmla="*/ 2113219 w 4716718"/>
              <a:gd name="connsiteY4" fmla="*/ 2019709 h 2273932"/>
              <a:gd name="connsiteX5" fmla="*/ 1887794 w 4716718"/>
              <a:gd name="connsiteY5" fmla="*/ 1994309 h 2273932"/>
              <a:gd name="connsiteX6" fmla="*/ 1738569 w 4716718"/>
              <a:gd name="connsiteY6" fmla="*/ 1826034 h 2273932"/>
              <a:gd name="connsiteX7" fmla="*/ 1449644 w 4716718"/>
              <a:gd name="connsiteY7" fmla="*/ 1737134 h 2273932"/>
              <a:gd name="connsiteX8" fmla="*/ 1259144 w 4716718"/>
              <a:gd name="connsiteY8" fmla="*/ 1552984 h 2273932"/>
              <a:gd name="connsiteX9" fmla="*/ 916245 w 4716718"/>
              <a:gd name="connsiteY9" fmla="*/ 1527584 h 2273932"/>
              <a:gd name="connsiteX10" fmla="*/ 389193 w 4716718"/>
              <a:gd name="connsiteY10" fmla="*/ 1511709 h 2273932"/>
              <a:gd name="connsiteX11" fmla="*/ 241299 w 4716718"/>
              <a:gd name="connsiteY11" fmla="*/ 1346527 h 2273932"/>
              <a:gd name="connsiteX12" fmla="*/ 0 w 4716718"/>
              <a:gd name="connsiteY12" fmla="*/ 1162377 h 2273932"/>
              <a:gd name="connsiteX0" fmla="*/ 4716718 w 4716718"/>
              <a:gd name="connsiteY0" fmla="*/ 409 h 2285291"/>
              <a:gd name="connsiteX1" fmla="*/ 4494469 w 4716718"/>
              <a:gd name="connsiteY1" fmla="*/ 57559 h 2285291"/>
              <a:gd name="connsiteX2" fmla="*/ 4196017 w 4716718"/>
              <a:gd name="connsiteY2" fmla="*/ 121058 h 2285291"/>
              <a:gd name="connsiteX3" fmla="*/ 2364044 w 4716718"/>
              <a:gd name="connsiteY3" fmla="*/ 2197509 h 2285291"/>
              <a:gd name="connsiteX4" fmla="*/ 2113219 w 4716718"/>
              <a:gd name="connsiteY4" fmla="*/ 2019709 h 2285291"/>
              <a:gd name="connsiteX5" fmla="*/ 1887794 w 4716718"/>
              <a:gd name="connsiteY5" fmla="*/ 1994309 h 2285291"/>
              <a:gd name="connsiteX6" fmla="*/ 1738569 w 4716718"/>
              <a:gd name="connsiteY6" fmla="*/ 1826034 h 2285291"/>
              <a:gd name="connsiteX7" fmla="*/ 1449644 w 4716718"/>
              <a:gd name="connsiteY7" fmla="*/ 1737134 h 2285291"/>
              <a:gd name="connsiteX8" fmla="*/ 1259144 w 4716718"/>
              <a:gd name="connsiteY8" fmla="*/ 1552984 h 2285291"/>
              <a:gd name="connsiteX9" fmla="*/ 916245 w 4716718"/>
              <a:gd name="connsiteY9" fmla="*/ 1527584 h 2285291"/>
              <a:gd name="connsiteX10" fmla="*/ 389193 w 4716718"/>
              <a:gd name="connsiteY10" fmla="*/ 1511709 h 2285291"/>
              <a:gd name="connsiteX11" fmla="*/ 241299 w 4716718"/>
              <a:gd name="connsiteY11" fmla="*/ 1346527 h 2285291"/>
              <a:gd name="connsiteX12" fmla="*/ 0 w 4716718"/>
              <a:gd name="connsiteY12" fmla="*/ 1162377 h 2285291"/>
              <a:gd name="connsiteX0" fmla="*/ 4716718 w 4716718"/>
              <a:gd name="connsiteY0" fmla="*/ 409 h 2230982"/>
              <a:gd name="connsiteX1" fmla="*/ 4494469 w 4716718"/>
              <a:gd name="connsiteY1" fmla="*/ 57559 h 2230982"/>
              <a:gd name="connsiteX2" fmla="*/ 4196017 w 4716718"/>
              <a:gd name="connsiteY2" fmla="*/ 121058 h 2230982"/>
              <a:gd name="connsiteX3" fmla="*/ 2364044 w 4716718"/>
              <a:gd name="connsiteY3" fmla="*/ 2197509 h 2230982"/>
              <a:gd name="connsiteX4" fmla="*/ 2113219 w 4716718"/>
              <a:gd name="connsiteY4" fmla="*/ 2019709 h 2230982"/>
              <a:gd name="connsiteX5" fmla="*/ 1887794 w 4716718"/>
              <a:gd name="connsiteY5" fmla="*/ 1994309 h 2230982"/>
              <a:gd name="connsiteX6" fmla="*/ 1738569 w 4716718"/>
              <a:gd name="connsiteY6" fmla="*/ 1826034 h 2230982"/>
              <a:gd name="connsiteX7" fmla="*/ 1449644 w 4716718"/>
              <a:gd name="connsiteY7" fmla="*/ 1737134 h 2230982"/>
              <a:gd name="connsiteX8" fmla="*/ 1259144 w 4716718"/>
              <a:gd name="connsiteY8" fmla="*/ 1552984 h 2230982"/>
              <a:gd name="connsiteX9" fmla="*/ 916245 w 4716718"/>
              <a:gd name="connsiteY9" fmla="*/ 1527584 h 2230982"/>
              <a:gd name="connsiteX10" fmla="*/ 389193 w 4716718"/>
              <a:gd name="connsiteY10" fmla="*/ 1511709 h 2230982"/>
              <a:gd name="connsiteX11" fmla="*/ 241299 w 4716718"/>
              <a:gd name="connsiteY11" fmla="*/ 1346527 h 2230982"/>
              <a:gd name="connsiteX12" fmla="*/ 0 w 4716718"/>
              <a:gd name="connsiteY12" fmla="*/ 1162377 h 2230982"/>
              <a:gd name="connsiteX0" fmla="*/ 4716718 w 4716718"/>
              <a:gd name="connsiteY0" fmla="*/ 409 h 2283185"/>
              <a:gd name="connsiteX1" fmla="*/ 4494469 w 4716718"/>
              <a:gd name="connsiteY1" fmla="*/ 57559 h 2283185"/>
              <a:gd name="connsiteX2" fmla="*/ 4196017 w 4716718"/>
              <a:gd name="connsiteY2" fmla="*/ 121058 h 2283185"/>
              <a:gd name="connsiteX3" fmla="*/ 2364044 w 4716718"/>
              <a:gd name="connsiteY3" fmla="*/ 2197509 h 2283185"/>
              <a:gd name="connsiteX4" fmla="*/ 2100519 w 4716718"/>
              <a:gd name="connsiteY4" fmla="*/ 2007009 h 2283185"/>
              <a:gd name="connsiteX5" fmla="*/ 1887794 w 4716718"/>
              <a:gd name="connsiteY5" fmla="*/ 1994309 h 2283185"/>
              <a:gd name="connsiteX6" fmla="*/ 1738569 w 4716718"/>
              <a:gd name="connsiteY6" fmla="*/ 1826034 h 2283185"/>
              <a:gd name="connsiteX7" fmla="*/ 1449644 w 4716718"/>
              <a:gd name="connsiteY7" fmla="*/ 1737134 h 2283185"/>
              <a:gd name="connsiteX8" fmla="*/ 1259144 w 4716718"/>
              <a:gd name="connsiteY8" fmla="*/ 1552984 h 2283185"/>
              <a:gd name="connsiteX9" fmla="*/ 916245 w 4716718"/>
              <a:gd name="connsiteY9" fmla="*/ 1527584 h 2283185"/>
              <a:gd name="connsiteX10" fmla="*/ 389193 w 4716718"/>
              <a:gd name="connsiteY10" fmla="*/ 1511709 h 2283185"/>
              <a:gd name="connsiteX11" fmla="*/ 241299 w 4716718"/>
              <a:gd name="connsiteY11" fmla="*/ 1346527 h 2283185"/>
              <a:gd name="connsiteX12" fmla="*/ 0 w 4716718"/>
              <a:gd name="connsiteY12" fmla="*/ 1162377 h 2283185"/>
              <a:gd name="connsiteX0" fmla="*/ 4716718 w 4716718"/>
              <a:gd name="connsiteY0" fmla="*/ 409 h 2269171"/>
              <a:gd name="connsiteX1" fmla="*/ 4494469 w 4716718"/>
              <a:gd name="connsiteY1" fmla="*/ 57559 h 2269171"/>
              <a:gd name="connsiteX2" fmla="*/ 2849817 w 4716718"/>
              <a:gd name="connsiteY2" fmla="*/ 2241958 h 2269171"/>
              <a:gd name="connsiteX3" fmla="*/ 2364044 w 4716718"/>
              <a:gd name="connsiteY3" fmla="*/ 2197509 h 2269171"/>
              <a:gd name="connsiteX4" fmla="*/ 2100519 w 4716718"/>
              <a:gd name="connsiteY4" fmla="*/ 2007009 h 2269171"/>
              <a:gd name="connsiteX5" fmla="*/ 1887794 w 4716718"/>
              <a:gd name="connsiteY5" fmla="*/ 1994309 h 2269171"/>
              <a:gd name="connsiteX6" fmla="*/ 1738569 w 4716718"/>
              <a:gd name="connsiteY6" fmla="*/ 1826034 h 2269171"/>
              <a:gd name="connsiteX7" fmla="*/ 1449644 w 4716718"/>
              <a:gd name="connsiteY7" fmla="*/ 1737134 h 2269171"/>
              <a:gd name="connsiteX8" fmla="*/ 1259144 w 4716718"/>
              <a:gd name="connsiteY8" fmla="*/ 1552984 h 2269171"/>
              <a:gd name="connsiteX9" fmla="*/ 916245 w 4716718"/>
              <a:gd name="connsiteY9" fmla="*/ 1527584 h 2269171"/>
              <a:gd name="connsiteX10" fmla="*/ 389193 w 4716718"/>
              <a:gd name="connsiteY10" fmla="*/ 1511709 h 2269171"/>
              <a:gd name="connsiteX11" fmla="*/ 241299 w 4716718"/>
              <a:gd name="connsiteY11" fmla="*/ 1346527 h 2269171"/>
              <a:gd name="connsiteX12" fmla="*/ 0 w 4716718"/>
              <a:gd name="connsiteY12" fmla="*/ 1162377 h 2269171"/>
              <a:gd name="connsiteX0" fmla="*/ 4716718 w 4716718"/>
              <a:gd name="connsiteY0" fmla="*/ 409 h 2262629"/>
              <a:gd name="connsiteX1" fmla="*/ 4494469 w 4716718"/>
              <a:gd name="connsiteY1" fmla="*/ 57559 h 2262629"/>
              <a:gd name="connsiteX2" fmla="*/ 2849817 w 4716718"/>
              <a:gd name="connsiteY2" fmla="*/ 2241958 h 2262629"/>
              <a:gd name="connsiteX3" fmla="*/ 2364044 w 4716718"/>
              <a:gd name="connsiteY3" fmla="*/ 2197509 h 2262629"/>
              <a:gd name="connsiteX4" fmla="*/ 2100519 w 4716718"/>
              <a:gd name="connsiteY4" fmla="*/ 2007009 h 2262629"/>
              <a:gd name="connsiteX5" fmla="*/ 1887794 w 4716718"/>
              <a:gd name="connsiteY5" fmla="*/ 1994309 h 2262629"/>
              <a:gd name="connsiteX6" fmla="*/ 1738569 w 4716718"/>
              <a:gd name="connsiteY6" fmla="*/ 1826034 h 2262629"/>
              <a:gd name="connsiteX7" fmla="*/ 1449644 w 4716718"/>
              <a:gd name="connsiteY7" fmla="*/ 1737134 h 2262629"/>
              <a:gd name="connsiteX8" fmla="*/ 1259144 w 4716718"/>
              <a:gd name="connsiteY8" fmla="*/ 1552984 h 2262629"/>
              <a:gd name="connsiteX9" fmla="*/ 916245 w 4716718"/>
              <a:gd name="connsiteY9" fmla="*/ 1527584 h 2262629"/>
              <a:gd name="connsiteX10" fmla="*/ 389193 w 4716718"/>
              <a:gd name="connsiteY10" fmla="*/ 1511709 h 2262629"/>
              <a:gd name="connsiteX11" fmla="*/ 241299 w 4716718"/>
              <a:gd name="connsiteY11" fmla="*/ 1346527 h 2262629"/>
              <a:gd name="connsiteX12" fmla="*/ 0 w 4716718"/>
              <a:gd name="connsiteY12" fmla="*/ 1162377 h 2262629"/>
              <a:gd name="connsiteX0" fmla="*/ 4716718 w 4716718"/>
              <a:gd name="connsiteY0" fmla="*/ 409 h 2262629"/>
              <a:gd name="connsiteX1" fmla="*/ 4494469 w 4716718"/>
              <a:gd name="connsiteY1" fmla="*/ 57559 h 2262629"/>
              <a:gd name="connsiteX2" fmla="*/ 2849817 w 4716718"/>
              <a:gd name="connsiteY2" fmla="*/ 2241958 h 2262629"/>
              <a:gd name="connsiteX3" fmla="*/ 2364044 w 4716718"/>
              <a:gd name="connsiteY3" fmla="*/ 2197509 h 2262629"/>
              <a:gd name="connsiteX4" fmla="*/ 2100519 w 4716718"/>
              <a:gd name="connsiteY4" fmla="*/ 2007009 h 2262629"/>
              <a:gd name="connsiteX5" fmla="*/ 1887794 w 4716718"/>
              <a:gd name="connsiteY5" fmla="*/ 1994309 h 2262629"/>
              <a:gd name="connsiteX6" fmla="*/ 1738569 w 4716718"/>
              <a:gd name="connsiteY6" fmla="*/ 1826034 h 2262629"/>
              <a:gd name="connsiteX7" fmla="*/ 1449644 w 4716718"/>
              <a:gd name="connsiteY7" fmla="*/ 1737134 h 2262629"/>
              <a:gd name="connsiteX8" fmla="*/ 1259144 w 4716718"/>
              <a:gd name="connsiteY8" fmla="*/ 1552984 h 2262629"/>
              <a:gd name="connsiteX9" fmla="*/ 916245 w 4716718"/>
              <a:gd name="connsiteY9" fmla="*/ 1527584 h 2262629"/>
              <a:gd name="connsiteX10" fmla="*/ 389193 w 4716718"/>
              <a:gd name="connsiteY10" fmla="*/ 1511709 h 2262629"/>
              <a:gd name="connsiteX11" fmla="*/ 241299 w 4716718"/>
              <a:gd name="connsiteY11" fmla="*/ 1346527 h 2262629"/>
              <a:gd name="connsiteX12" fmla="*/ 0 w 4716718"/>
              <a:gd name="connsiteY12" fmla="*/ 1162377 h 2262629"/>
              <a:gd name="connsiteX0" fmla="*/ 4716718 w 4716718"/>
              <a:gd name="connsiteY0" fmla="*/ 14 h 2262234"/>
              <a:gd name="connsiteX1" fmla="*/ 3040319 w 4716718"/>
              <a:gd name="connsiteY1" fmla="*/ 2146314 h 2262234"/>
              <a:gd name="connsiteX2" fmla="*/ 2849817 w 4716718"/>
              <a:gd name="connsiteY2" fmla="*/ 2241563 h 2262234"/>
              <a:gd name="connsiteX3" fmla="*/ 2364044 w 4716718"/>
              <a:gd name="connsiteY3" fmla="*/ 2197114 h 2262234"/>
              <a:gd name="connsiteX4" fmla="*/ 2100519 w 4716718"/>
              <a:gd name="connsiteY4" fmla="*/ 2006614 h 2262234"/>
              <a:gd name="connsiteX5" fmla="*/ 1887794 w 4716718"/>
              <a:gd name="connsiteY5" fmla="*/ 1993914 h 2262234"/>
              <a:gd name="connsiteX6" fmla="*/ 1738569 w 4716718"/>
              <a:gd name="connsiteY6" fmla="*/ 1825639 h 2262234"/>
              <a:gd name="connsiteX7" fmla="*/ 1449644 w 4716718"/>
              <a:gd name="connsiteY7" fmla="*/ 1736739 h 2262234"/>
              <a:gd name="connsiteX8" fmla="*/ 1259144 w 4716718"/>
              <a:gd name="connsiteY8" fmla="*/ 1552589 h 2262234"/>
              <a:gd name="connsiteX9" fmla="*/ 916245 w 4716718"/>
              <a:gd name="connsiteY9" fmla="*/ 1527189 h 2262234"/>
              <a:gd name="connsiteX10" fmla="*/ 389193 w 4716718"/>
              <a:gd name="connsiteY10" fmla="*/ 1511314 h 2262234"/>
              <a:gd name="connsiteX11" fmla="*/ 241299 w 4716718"/>
              <a:gd name="connsiteY11" fmla="*/ 1346132 h 2262234"/>
              <a:gd name="connsiteX12" fmla="*/ 0 w 4716718"/>
              <a:gd name="connsiteY12" fmla="*/ 1161982 h 2262234"/>
              <a:gd name="connsiteX0" fmla="*/ 3199068 w 3199068"/>
              <a:gd name="connsiteY0" fmla="*/ 1035132 h 1100252"/>
              <a:gd name="connsiteX1" fmla="*/ 3040319 w 3199068"/>
              <a:gd name="connsiteY1" fmla="*/ 984332 h 1100252"/>
              <a:gd name="connsiteX2" fmla="*/ 2849817 w 3199068"/>
              <a:gd name="connsiteY2" fmla="*/ 1079581 h 1100252"/>
              <a:gd name="connsiteX3" fmla="*/ 2364044 w 3199068"/>
              <a:gd name="connsiteY3" fmla="*/ 1035132 h 1100252"/>
              <a:gd name="connsiteX4" fmla="*/ 2100519 w 3199068"/>
              <a:gd name="connsiteY4" fmla="*/ 844632 h 1100252"/>
              <a:gd name="connsiteX5" fmla="*/ 1887794 w 3199068"/>
              <a:gd name="connsiteY5" fmla="*/ 831932 h 1100252"/>
              <a:gd name="connsiteX6" fmla="*/ 1738569 w 3199068"/>
              <a:gd name="connsiteY6" fmla="*/ 663657 h 1100252"/>
              <a:gd name="connsiteX7" fmla="*/ 1449644 w 3199068"/>
              <a:gd name="connsiteY7" fmla="*/ 574757 h 1100252"/>
              <a:gd name="connsiteX8" fmla="*/ 1259144 w 3199068"/>
              <a:gd name="connsiteY8" fmla="*/ 390607 h 1100252"/>
              <a:gd name="connsiteX9" fmla="*/ 916245 w 3199068"/>
              <a:gd name="connsiteY9" fmla="*/ 365207 h 1100252"/>
              <a:gd name="connsiteX10" fmla="*/ 389193 w 3199068"/>
              <a:gd name="connsiteY10" fmla="*/ 349332 h 1100252"/>
              <a:gd name="connsiteX11" fmla="*/ 241299 w 3199068"/>
              <a:gd name="connsiteY11" fmla="*/ 184150 h 1100252"/>
              <a:gd name="connsiteX12" fmla="*/ 0 w 3199068"/>
              <a:gd name="connsiteY12" fmla="*/ 0 h 1100252"/>
              <a:gd name="connsiteX0" fmla="*/ 3199068 w 3204371"/>
              <a:gd name="connsiteY0" fmla="*/ 1035132 h 1100252"/>
              <a:gd name="connsiteX1" fmla="*/ 3190246 w 3204371"/>
              <a:gd name="connsiteY1" fmla="*/ 1038403 h 1100252"/>
              <a:gd name="connsiteX2" fmla="*/ 3040319 w 3204371"/>
              <a:gd name="connsiteY2" fmla="*/ 984332 h 1100252"/>
              <a:gd name="connsiteX3" fmla="*/ 2849817 w 3204371"/>
              <a:gd name="connsiteY3" fmla="*/ 1079581 h 1100252"/>
              <a:gd name="connsiteX4" fmla="*/ 2364044 w 3204371"/>
              <a:gd name="connsiteY4" fmla="*/ 1035132 h 1100252"/>
              <a:gd name="connsiteX5" fmla="*/ 2100519 w 3204371"/>
              <a:gd name="connsiteY5" fmla="*/ 844632 h 1100252"/>
              <a:gd name="connsiteX6" fmla="*/ 1887794 w 3204371"/>
              <a:gd name="connsiteY6" fmla="*/ 831932 h 1100252"/>
              <a:gd name="connsiteX7" fmla="*/ 1738569 w 3204371"/>
              <a:gd name="connsiteY7" fmla="*/ 663657 h 1100252"/>
              <a:gd name="connsiteX8" fmla="*/ 1449644 w 3204371"/>
              <a:gd name="connsiteY8" fmla="*/ 574757 h 1100252"/>
              <a:gd name="connsiteX9" fmla="*/ 1259144 w 3204371"/>
              <a:gd name="connsiteY9" fmla="*/ 390607 h 1100252"/>
              <a:gd name="connsiteX10" fmla="*/ 916245 w 3204371"/>
              <a:gd name="connsiteY10" fmla="*/ 365207 h 1100252"/>
              <a:gd name="connsiteX11" fmla="*/ 389193 w 3204371"/>
              <a:gd name="connsiteY11" fmla="*/ 349332 h 1100252"/>
              <a:gd name="connsiteX12" fmla="*/ 241299 w 3204371"/>
              <a:gd name="connsiteY12" fmla="*/ 184150 h 1100252"/>
              <a:gd name="connsiteX13" fmla="*/ 0 w 3204371"/>
              <a:gd name="connsiteY13" fmla="*/ 0 h 1100252"/>
              <a:gd name="connsiteX0" fmla="*/ 3199068 w 3366569"/>
              <a:gd name="connsiteY0" fmla="*/ 1035132 h 1100252"/>
              <a:gd name="connsiteX1" fmla="*/ 3364077 w 3366569"/>
              <a:gd name="connsiteY1" fmla="*/ 1055072 h 1100252"/>
              <a:gd name="connsiteX2" fmla="*/ 3040319 w 3366569"/>
              <a:gd name="connsiteY2" fmla="*/ 984332 h 1100252"/>
              <a:gd name="connsiteX3" fmla="*/ 2849817 w 3366569"/>
              <a:gd name="connsiteY3" fmla="*/ 1079581 h 1100252"/>
              <a:gd name="connsiteX4" fmla="*/ 2364044 w 3366569"/>
              <a:gd name="connsiteY4" fmla="*/ 1035132 h 1100252"/>
              <a:gd name="connsiteX5" fmla="*/ 2100519 w 3366569"/>
              <a:gd name="connsiteY5" fmla="*/ 844632 h 1100252"/>
              <a:gd name="connsiteX6" fmla="*/ 1887794 w 3366569"/>
              <a:gd name="connsiteY6" fmla="*/ 831932 h 1100252"/>
              <a:gd name="connsiteX7" fmla="*/ 1738569 w 3366569"/>
              <a:gd name="connsiteY7" fmla="*/ 663657 h 1100252"/>
              <a:gd name="connsiteX8" fmla="*/ 1449644 w 3366569"/>
              <a:gd name="connsiteY8" fmla="*/ 574757 h 1100252"/>
              <a:gd name="connsiteX9" fmla="*/ 1259144 w 3366569"/>
              <a:gd name="connsiteY9" fmla="*/ 390607 h 1100252"/>
              <a:gd name="connsiteX10" fmla="*/ 916245 w 3366569"/>
              <a:gd name="connsiteY10" fmla="*/ 365207 h 1100252"/>
              <a:gd name="connsiteX11" fmla="*/ 389193 w 3366569"/>
              <a:gd name="connsiteY11" fmla="*/ 349332 h 1100252"/>
              <a:gd name="connsiteX12" fmla="*/ 241299 w 3366569"/>
              <a:gd name="connsiteY12" fmla="*/ 184150 h 1100252"/>
              <a:gd name="connsiteX13" fmla="*/ 0 w 3366569"/>
              <a:gd name="connsiteY13" fmla="*/ 0 h 1100252"/>
              <a:gd name="connsiteX0" fmla="*/ 3765805 w 3765805"/>
              <a:gd name="connsiteY0" fmla="*/ 1287545 h 1287545"/>
              <a:gd name="connsiteX1" fmla="*/ 3364077 w 3765805"/>
              <a:gd name="connsiteY1" fmla="*/ 1055072 h 1287545"/>
              <a:gd name="connsiteX2" fmla="*/ 3040319 w 3765805"/>
              <a:gd name="connsiteY2" fmla="*/ 984332 h 1287545"/>
              <a:gd name="connsiteX3" fmla="*/ 2849817 w 3765805"/>
              <a:gd name="connsiteY3" fmla="*/ 1079581 h 1287545"/>
              <a:gd name="connsiteX4" fmla="*/ 2364044 w 3765805"/>
              <a:gd name="connsiteY4" fmla="*/ 1035132 h 1287545"/>
              <a:gd name="connsiteX5" fmla="*/ 2100519 w 3765805"/>
              <a:gd name="connsiteY5" fmla="*/ 844632 h 1287545"/>
              <a:gd name="connsiteX6" fmla="*/ 1887794 w 3765805"/>
              <a:gd name="connsiteY6" fmla="*/ 831932 h 1287545"/>
              <a:gd name="connsiteX7" fmla="*/ 1738569 w 3765805"/>
              <a:gd name="connsiteY7" fmla="*/ 663657 h 1287545"/>
              <a:gd name="connsiteX8" fmla="*/ 1449644 w 3765805"/>
              <a:gd name="connsiteY8" fmla="*/ 574757 h 1287545"/>
              <a:gd name="connsiteX9" fmla="*/ 1259144 w 3765805"/>
              <a:gd name="connsiteY9" fmla="*/ 390607 h 1287545"/>
              <a:gd name="connsiteX10" fmla="*/ 916245 w 3765805"/>
              <a:gd name="connsiteY10" fmla="*/ 365207 h 1287545"/>
              <a:gd name="connsiteX11" fmla="*/ 389193 w 3765805"/>
              <a:gd name="connsiteY11" fmla="*/ 349332 h 1287545"/>
              <a:gd name="connsiteX12" fmla="*/ 241299 w 3765805"/>
              <a:gd name="connsiteY12" fmla="*/ 184150 h 1287545"/>
              <a:gd name="connsiteX13" fmla="*/ 0 w 3765805"/>
              <a:gd name="connsiteY13" fmla="*/ 0 h 1287545"/>
              <a:gd name="connsiteX0" fmla="*/ 3765805 w 3765805"/>
              <a:gd name="connsiteY0" fmla="*/ 1287545 h 1287545"/>
              <a:gd name="connsiteX1" fmla="*/ 3202152 w 3765805"/>
              <a:gd name="connsiteY1" fmla="*/ 1050310 h 1287545"/>
              <a:gd name="connsiteX2" fmla="*/ 3040319 w 3765805"/>
              <a:gd name="connsiteY2" fmla="*/ 984332 h 1287545"/>
              <a:gd name="connsiteX3" fmla="*/ 2849817 w 3765805"/>
              <a:gd name="connsiteY3" fmla="*/ 1079581 h 1287545"/>
              <a:gd name="connsiteX4" fmla="*/ 2364044 w 3765805"/>
              <a:gd name="connsiteY4" fmla="*/ 1035132 h 1287545"/>
              <a:gd name="connsiteX5" fmla="*/ 2100519 w 3765805"/>
              <a:gd name="connsiteY5" fmla="*/ 844632 h 1287545"/>
              <a:gd name="connsiteX6" fmla="*/ 1887794 w 3765805"/>
              <a:gd name="connsiteY6" fmla="*/ 831932 h 1287545"/>
              <a:gd name="connsiteX7" fmla="*/ 1738569 w 3765805"/>
              <a:gd name="connsiteY7" fmla="*/ 663657 h 1287545"/>
              <a:gd name="connsiteX8" fmla="*/ 1449644 w 3765805"/>
              <a:gd name="connsiteY8" fmla="*/ 574757 h 1287545"/>
              <a:gd name="connsiteX9" fmla="*/ 1259144 w 3765805"/>
              <a:gd name="connsiteY9" fmla="*/ 390607 h 1287545"/>
              <a:gd name="connsiteX10" fmla="*/ 916245 w 3765805"/>
              <a:gd name="connsiteY10" fmla="*/ 365207 h 1287545"/>
              <a:gd name="connsiteX11" fmla="*/ 389193 w 3765805"/>
              <a:gd name="connsiteY11" fmla="*/ 349332 h 1287545"/>
              <a:gd name="connsiteX12" fmla="*/ 241299 w 3765805"/>
              <a:gd name="connsiteY12" fmla="*/ 184150 h 1287545"/>
              <a:gd name="connsiteX13" fmla="*/ 0 w 3765805"/>
              <a:gd name="connsiteY13" fmla="*/ 0 h 1287545"/>
              <a:gd name="connsiteX0" fmla="*/ 3375280 w 3375280"/>
              <a:gd name="connsiteY0" fmla="*/ 1047039 h 1100252"/>
              <a:gd name="connsiteX1" fmla="*/ 3202152 w 3375280"/>
              <a:gd name="connsiteY1" fmla="*/ 1050310 h 1100252"/>
              <a:gd name="connsiteX2" fmla="*/ 3040319 w 3375280"/>
              <a:gd name="connsiteY2" fmla="*/ 984332 h 1100252"/>
              <a:gd name="connsiteX3" fmla="*/ 2849817 w 3375280"/>
              <a:gd name="connsiteY3" fmla="*/ 1079581 h 1100252"/>
              <a:gd name="connsiteX4" fmla="*/ 2364044 w 3375280"/>
              <a:gd name="connsiteY4" fmla="*/ 1035132 h 1100252"/>
              <a:gd name="connsiteX5" fmla="*/ 2100519 w 3375280"/>
              <a:gd name="connsiteY5" fmla="*/ 844632 h 1100252"/>
              <a:gd name="connsiteX6" fmla="*/ 1887794 w 3375280"/>
              <a:gd name="connsiteY6" fmla="*/ 831932 h 1100252"/>
              <a:gd name="connsiteX7" fmla="*/ 1738569 w 3375280"/>
              <a:gd name="connsiteY7" fmla="*/ 663657 h 1100252"/>
              <a:gd name="connsiteX8" fmla="*/ 1449644 w 3375280"/>
              <a:gd name="connsiteY8" fmla="*/ 574757 h 1100252"/>
              <a:gd name="connsiteX9" fmla="*/ 1259144 w 3375280"/>
              <a:gd name="connsiteY9" fmla="*/ 390607 h 1100252"/>
              <a:gd name="connsiteX10" fmla="*/ 916245 w 3375280"/>
              <a:gd name="connsiteY10" fmla="*/ 365207 h 1100252"/>
              <a:gd name="connsiteX11" fmla="*/ 389193 w 3375280"/>
              <a:gd name="connsiteY11" fmla="*/ 349332 h 1100252"/>
              <a:gd name="connsiteX12" fmla="*/ 241299 w 3375280"/>
              <a:gd name="connsiteY12" fmla="*/ 184150 h 1100252"/>
              <a:gd name="connsiteX13" fmla="*/ 0 w 3375280"/>
              <a:gd name="connsiteY13" fmla="*/ 0 h 1100252"/>
              <a:gd name="connsiteX0" fmla="*/ 3375280 w 3390539"/>
              <a:gd name="connsiteY0" fmla="*/ 1047039 h 1100252"/>
              <a:gd name="connsiteX1" fmla="*/ 3378365 w 3390539"/>
              <a:gd name="connsiteY1" fmla="*/ 1050309 h 1100252"/>
              <a:gd name="connsiteX2" fmla="*/ 3202152 w 3390539"/>
              <a:gd name="connsiteY2" fmla="*/ 1050310 h 1100252"/>
              <a:gd name="connsiteX3" fmla="*/ 3040319 w 3390539"/>
              <a:gd name="connsiteY3" fmla="*/ 984332 h 1100252"/>
              <a:gd name="connsiteX4" fmla="*/ 2849817 w 3390539"/>
              <a:gd name="connsiteY4" fmla="*/ 1079581 h 1100252"/>
              <a:gd name="connsiteX5" fmla="*/ 2364044 w 3390539"/>
              <a:gd name="connsiteY5" fmla="*/ 1035132 h 1100252"/>
              <a:gd name="connsiteX6" fmla="*/ 2100519 w 3390539"/>
              <a:gd name="connsiteY6" fmla="*/ 844632 h 1100252"/>
              <a:gd name="connsiteX7" fmla="*/ 1887794 w 3390539"/>
              <a:gd name="connsiteY7" fmla="*/ 831932 h 1100252"/>
              <a:gd name="connsiteX8" fmla="*/ 1738569 w 3390539"/>
              <a:gd name="connsiteY8" fmla="*/ 663657 h 1100252"/>
              <a:gd name="connsiteX9" fmla="*/ 1449644 w 3390539"/>
              <a:gd name="connsiteY9" fmla="*/ 574757 h 1100252"/>
              <a:gd name="connsiteX10" fmla="*/ 1259144 w 3390539"/>
              <a:gd name="connsiteY10" fmla="*/ 390607 h 1100252"/>
              <a:gd name="connsiteX11" fmla="*/ 916245 w 3390539"/>
              <a:gd name="connsiteY11" fmla="*/ 365207 h 1100252"/>
              <a:gd name="connsiteX12" fmla="*/ 389193 w 3390539"/>
              <a:gd name="connsiteY12" fmla="*/ 349332 h 1100252"/>
              <a:gd name="connsiteX13" fmla="*/ 241299 w 3390539"/>
              <a:gd name="connsiteY13" fmla="*/ 184150 h 1100252"/>
              <a:gd name="connsiteX14" fmla="*/ 0 w 3390539"/>
              <a:gd name="connsiteY14" fmla="*/ 0 h 1100252"/>
              <a:gd name="connsiteX0" fmla="*/ 3375280 w 3482517"/>
              <a:gd name="connsiteY0" fmla="*/ 1047039 h 1171755"/>
              <a:gd name="connsiteX1" fmla="*/ 3478378 w 3482517"/>
              <a:gd name="connsiteY1" fmla="*/ 1171753 h 1171755"/>
              <a:gd name="connsiteX2" fmla="*/ 3202152 w 3482517"/>
              <a:gd name="connsiteY2" fmla="*/ 1050310 h 1171755"/>
              <a:gd name="connsiteX3" fmla="*/ 3040319 w 3482517"/>
              <a:gd name="connsiteY3" fmla="*/ 984332 h 1171755"/>
              <a:gd name="connsiteX4" fmla="*/ 2849817 w 3482517"/>
              <a:gd name="connsiteY4" fmla="*/ 1079581 h 1171755"/>
              <a:gd name="connsiteX5" fmla="*/ 2364044 w 3482517"/>
              <a:gd name="connsiteY5" fmla="*/ 1035132 h 1171755"/>
              <a:gd name="connsiteX6" fmla="*/ 2100519 w 3482517"/>
              <a:gd name="connsiteY6" fmla="*/ 844632 h 1171755"/>
              <a:gd name="connsiteX7" fmla="*/ 1887794 w 3482517"/>
              <a:gd name="connsiteY7" fmla="*/ 831932 h 1171755"/>
              <a:gd name="connsiteX8" fmla="*/ 1738569 w 3482517"/>
              <a:gd name="connsiteY8" fmla="*/ 663657 h 1171755"/>
              <a:gd name="connsiteX9" fmla="*/ 1449644 w 3482517"/>
              <a:gd name="connsiteY9" fmla="*/ 574757 h 1171755"/>
              <a:gd name="connsiteX10" fmla="*/ 1259144 w 3482517"/>
              <a:gd name="connsiteY10" fmla="*/ 390607 h 1171755"/>
              <a:gd name="connsiteX11" fmla="*/ 916245 w 3482517"/>
              <a:gd name="connsiteY11" fmla="*/ 365207 h 1171755"/>
              <a:gd name="connsiteX12" fmla="*/ 389193 w 3482517"/>
              <a:gd name="connsiteY12" fmla="*/ 349332 h 1171755"/>
              <a:gd name="connsiteX13" fmla="*/ 241299 w 3482517"/>
              <a:gd name="connsiteY13" fmla="*/ 184150 h 1171755"/>
              <a:gd name="connsiteX14" fmla="*/ 0 w 3482517"/>
              <a:gd name="connsiteY14" fmla="*/ 0 h 1171755"/>
              <a:gd name="connsiteX0" fmla="*/ 3713418 w 3713418"/>
              <a:gd name="connsiteY0" fmla="*/ 1301833 h 1301834"/>
              <a:gd name="connsiteX1" fmla="*/ 3478378 w 3713418"/>
              <a:gd name="connsiteY1" fmla="*/ 1171753 h 1301834"/>
              <a:gd name="connsiteX2" fmla="*/ 3202152 w 3713418"/>
              <a:gd name="connsiteY2" fmla="*/ 1050310 h 1301834"/>
              <a:gd name="connsiteX3" fmla="*/ 3040319 w 3713418"/>
              <a:gd name="connsiteY3" fmla="*/ 984332 h 1301834"/>
              <a:gd name="connsiteX4" fmla="*/ 2849817 w 3713418"/>
              <a:gd name="connsiteY4" fmla="*/ 1079581 h 1301834"/>
              <a:gd name="connsiteX5" fmla="*/ 2364044 w 3713418"/>
              <a:gd name="connsiteY5" fmla="*/ 1035132 h 1301834"/>
              <a:gd name="connsiteX6" fmla="*/ 2100519 w 3713418"/>
              <a:gd name="connsiteY6" fmla="*/ 844632 h 1301834"/>
              <a:gd name="connsiteX7" fmla="*/ 1887794 w 3713418"/>
              <a:gd name="connsiteY7" fmla="*/ 831932 h 1301834"/>
              <a:gd name="connsiteX8" fmla="*/ 1738569 w 3713418"/>
              <a:gd name="connsiteY8" fmla="*/ 663657 h 1301834"/>
              <a:gd name="connsiteX9" fmla="*/ 1449644 w 3713418"/>
              <a:gd name="connsiteY9" fmla="*/ 574757 h 1301834"/>
              <a:gd name="connsiteX10" fmla="*/ 1259144 w 3713418"/>
              <a:gd name="connsiteY10" fmla="*/ 390607 h 1301834"/>
              <a:gd name="connsiteX11" fmla="*/ 916245 w 3713418"/>
              <a:gd name="connsiteY11" fmla="*/ 365207 h 1301834"/>
              <a:gd name="connsiteX12" fmla="*/ 389193 w 3713418"/>
              <a:gd name="connsiteY12" fmla="*/ 349332 h 1301834"/>
              <a:gd name="connsiteX13" fmla="*/ 241299 w 3713418"/>
              <a:gd name="connsiteY13" fmla="*/ 184150 h 1301834"/>
              <a:gd name="connsiteX14" fmla="*/ 0 w 3713418"/>
              <a:gd name="connsiteY14" fmla="*/ 0 h 1301834"/>
              <a:gd name="connsiteX0" fmla="*/ 3713418 w 3713418"/>
              <a:gd name="connsiteY0" fmla="*/ 1301833 h 1301833"/>
              <a:gd name="connsiteX1" fmla="*/ 3399797 w 3713418"/>
              <a:gd name="connsiteY1" fmla="*/ 1069359 h 1301833"/>
              <a:gd name="connsiteX2" fmla="*/ 3202152 w 3713418"/>
              <a:gd name="connsiteY2" fmla="*/ 1050310 h 1301833"/>
              <a:gd name="connsiteX3" fmla="*/ 3040319 w 3713418"/>
              <a:gd name="connsiteY3" fmla="*/ 984332 h 1301833"/>
              <a:gd name="connsiteX4" fmla="*/ 2849817 w 3713418"/>
              <a:gd name="connsiteY4" fmla="*/ 1079581 h 1301833"/>
              <a:gd name="connsiteX5" fmla="*/ 2364044 w 3713418"/>
              <a:gd name="connsiteY5" fmla="*/ 1035132 h 1301833"/>
              <a:gd name="connsiteX6" fmla="*/ 2100519 w 3713418"/>
              <a:gd name="connsiteY6" fmla="*/ 844632 h 1301833"/>
              <a:gd name="connsiteX7" fmla="*/ 1887794 w 3713418"/>
              <a:gd name="connsiteY7" fmla="*/ 831932 h 1301833"/>
              <a:gd name="connsiteX8" fmla="*/ 1738569 w 3713418"/>
              <a:gd name="connsiteY8" fmla="*/ 663657 h 1301833"/>
              <a:gd name="connsiteX9" fmla="*/ 1449644 w 3713418"/>
              <a:gd name="connsiteY9" fmla="*/ 574757 h 1301833"/>
              <a:gd name="connsiteX10" fmla="*/ 1259144 w 3713418"/>
              <a:gd name="connsiteY10" fmla="*/ 390607 h 1301833"/>
              <a:gd name="connsiteX11" fmla="*/ 916245 w 3713418"/>
              <a:gd name="connsiteY11" fmla="*/ 365207 h 1301833"/>
              <a:gd name="connsiteX12" fmla="*/ 389193 w 3713418"/>
              <a:gd name="connsiteY12" fmla="*/ 349332 h 1301833"/>
              <a:gd name="connsiteX13" fmla="*/ 241299 w 3713418"/>
              <a:gd name="connsiteY13" fmla="*/ 184150 h 1301833"/>
              <a:gd name="connsiteX14" fmla="*/ 0 w 3713418"/>
              <a:gd name="connsiteY14" fmla="*/ 0 h 1301833"/>
              <a:gd name="connsiteX0" fmla="*/ 3713418 w 3713418"/>
              <a:gd name="connsiteY0" fmla="*/ 1301833 h 1301834"/>
              <a:gd name="connsiteX1" fmla="*/ 3399797 w 3713418"/>
              <a:gd name="connsiteY1" fmla="*/ 1069359 h 1301834"/>
              <a:gd name="connsiteX2" fmla="*/ 3202152 w 3713418"/>
              <a:gd name="connsiteY2" fmla="*/ 1050310 h 1301834"/>
              <a:gd name="connsiteX3" fmla="*/ 3040319 w 3713418"/>
              <a:gd name="connsiteY3" fmla="*/ 984332 h 1301834"/>
              <a:gd name="connsiteX4" fmla="*/ 2849817 w 3713418"/>
              <a:gd name="connsiteY4" fmla="*/ 1079581 h 1301834"/>
              <a:gd name="connsiteX5" fmla="*/ 2364044 w 3713418"/>
              <a:gd name="connsiteY5" fmla="*/ 1035132 h 1301834"/>
              <a:gd name="connsiteX6" fmla="*/ 2100519 w 3713418"/>
              <a:gd name="connsiteY6" fmla="*/ 844632 h 1301834"/>
              <a:gd name="connsiteX7" fmla="*/ 1887794 w 3713418"/>
              <a:gd name="connsiteY7" fmla="*/ 831932 h 1301834"/>
              <a:gd name="connsiteX8" fmla="*/ 1738569 w 3713418"/>
              <a:gd name="connsiteY8" fmla="*/ 663657 h 1301834"/>
              <a:gd name="connsiteX9" fmla="*/ 1449644 w 3713418"/>
              <a:gd name="connsiteY9" fmla="*/ 574757 h 1301834"/>
              <a:gd name="connsiteX10" fmla="*/ 1259144 w 3713418"/>
              <a:gd name="connsiteY10" fmla="*/ 390607 h 1301834"/>
              <a:gd name="connsiteX11" fmla="*/ 916245 w 3713418"/>
              <a:gd name="connsiteY11" fmla="*/ 365207 h 1301834"/>
              <a:gd name="connsiteX12" fmla="*/ 389193 w 3713418"/>
              <a:gd name="connsiteY12" fmla="*/ 349332 h 1301834"/>
              <a:gd name="connsiteX13" fmla="*/ 241299 w 3713418"/>
              <a:gd name="connsiteY13" fmla="*/ 184150 h 1301834"/>
              <a:gd name="connsiteX14" fmla="*/ 0 w 3713418"/>
              <a:gd name="connsiteY14" fmla="*/ 0 h 1301834"/>
              <a:gd name="connsiteX0" fmla="*/ 3675318 w 3675318"/>
              <a:gd name="connsiteY0" fmla="*/ 1258970 h 1258971"/>
              <a:gd name="connsiteX1" fmla="*/ 3399797 w 3675318"/>
              <a:gd name="connsiteY1" fmla="*/ 1069359 h 1258971"/>
              <a:gd name="connsiteX2" fmla="*/ 3202152 w 3675318"/>
              <a:gd name="connsiteY2" fmla="*/ 1050310 h 1258971"/>
              <a:gd name="connsiteX3" fmla="*/ 3040319 w 3675318"/>
              <a:gd name="connsiteY3" fmla="*/ 984332 h 1258971"/>
              <a:gd name="connsiteX4" fmla="*/ 2849817 w 3675318"/>
              <a:gd name="connsiteY4" fmla="*/ 1079581 h 1258971"/>
              <a:gd name="connsiteX5" fmla="*/ 2364044 w 3675318"/>
              <a:gd name="connsiteY5" fmla="*/ 1035132 h 1258971"/>
              <a:gd name="connsiteX6" fmla="*/ 2100519 w 3675318"/>
              <a:gd name="connsiteY6" fmla="*/ 844632 h 1258971"/>
              <a:gd name="connsiteX7" fmla="*/ 1887794 w 3675318"/>
              <a:gd name="connsiteY7" fmla="*/ 831932 h 1258971"/>
              <a:gd name="connsiteX8" fmla="*/ 1738569 w 3675318"/>
              <a:gd name="connsiteY8" fmla="*/ 663657 h 1258971"/>
              <a:gd name="connsiteX9" fmla="*/ 1449644 w 3675318"/>
              <a:gd name="connsiteY9" fmla="*/ 574757 h 1258971"/>
              <a:gd name="connsiteX10" fmla="*/ 1259144 w 3675318"/>
              <a:gd name="connsiteY10" fmla="*/ 390607 h 1258971"/>
              <a:gd name="connsiteX11" fmla="*/ 916245 w 3675318"/>
              <a:gd name="connsiteY11" fmla="*/ 365207 h 1258971"/>
              <a:gd name="connsiteX12" fmla="*/ 389193 w 3675318"/>
              <a:gd name="connsiteY12" fmla="*/ 349332 h 1258971"/>
              <a:gd name="connsiteX13" fmla="*/ 241299 w 3675318"/>
              <a:gd name="connsiteY13" fmla="*/ 184150 h 1258971"/>
              <a:gd name="connsiteX14" fmla="*/ 0 w 3675318"/>
              <a:gd name="connsiteY14" fmla="*/ 0 h 1258971"/>
              <a:gd name="connsiteX0" fmla="*/ 3675318 w 3675318"/>
              <a:gd name="connsiteY0" fmla="*/ 1258970 h 1258970"/>
              <a:gd name="connsiteX1" fmla="*/ 3509333 w 3675318"/>
              <a:gd name="connsiteY1" fmla="*/ 1200328 h 1258970"/>
              <a:gd name="connsiteX2" fmla="*/ 3399797 w 3675318"/>
              <a:gd name="connsiteY2" fmla="*/ 1069359 h 1258970"/>
              <a:gd name="connsiteX3" fmla="*/ 3202152 w 3675318"/>
              <a:gd name="connsiteY3" fmla="*/ 1050310 h 1258970"/>
              <a:gd name="connsiteX4" fmla="*/ 3040319 w 3675318"/>
              <a:gd name="connsiteY4" fmla="*/ 984332 h 1258970"/>
              <a:gd name="connsiteX5" fmla="*/ 2849817 w 3675318"/>
              <a:gd name="connsiteY5" fmla="*/ 1079581 h 1258970"/>
              <a:gd name="connsiteX6" fmla="*/ 2364044 w 3675318"/>
              <a:gd name="connsiteY6" fmla="*/ 1035132 h 1258970"/>
              <a:gd name="connsiteX7" fmla="*/ 2100519 w 3675318"/>
              <a:gd name="connsiteY7" fmla="*/ 844632 h 1258970"/>
              <a:gd name="connsiteX8" fmla="*/ 1887794 w 3675318"/>
              <a:gd name="connsiteY8" fmla="*/ 831932 h 1258970"/>
              <a:gd name="connsiteX9" fmla="*/ 1738569 w 3675318"/>
              <a:gd name="connsiteY9" fmla="*/ 663657 h 1258970"/>
              <a:gd name="connsiteX10" fmla="*/ 1449644 w 3675318"/>
              <a:gd name="connsiteY10" fmla="*/ 574757 h 1258970"/>
              <a:gd name="connsiteX11" fmla="*/ 1259144 w 3675318"/>
              <a:gd name="connsiteY11" fmla="*/ 390607 h 1258970"/>
              <a:gd name="connsiteX12" fmla="*/ 916245 w 3675318"/>
              <a:gd name="connsiteY12" fmla="*/ 365207 h 1258970"/>
              <a:gd name="connsiteX13" fmla="*/ 389193 w 3675318"/>
              <a:gd name="connsiteY13" fmla="*/ 349332 h 1258970"/>
              <a:gd name="connsiteX14" fmla="*/ 241299 w 3675318"/>
              <a:gd name="connsiteY14" fmla="*/ 184150 h 1258970"/>
              <a:gd name="connsiteX15" fmla="*/ 0 w 3675318"/>
              <a:gd name="connsiteY15" fmla="*/ 0 h 1258970"/>
              <a:gd name="connsiteX0" fmla="*/ 3675318 w 3693935"/>
              <a:gd name="connsiteY0" fmla="*/ 1258970 h 1265963"/>
              <a:gd name="connsiteX1" fmla="*/ 3683164 w 3693935"/>
              <a:gd name="connsiteY1" fmla="*/ 1262241 h 1265963"/>
              <a:gd name="connsiteX2" fmla="*/ 3509333 w 3693935"/>
              <a:gd name="connsiteY2" fmla="*/ 1200328 h 1265963"/>
              <a:gd name="connsiteX3" fmla="*/ 3399797 w 3693935"/>
              <a:gd name="connsiteY3" fmla="*/ 1069359 h 1265963"/>
              <a:gd name="connsiteX4" fmla="*/ 3202152 w 3693935"/>
              <a:gd name="connsiteY4" fmla="*/ 1050310 h 1265963"/>
              <a:gd name="connsiteX5" fmla="*/ 3040319 w 3693935"/>
              <a:gd name="connsiteY5" fmla="*/ 984332 h 1265963"/>
              <a:gd name="connsiteX6" fmla="*/ 2849817 w 3693935"/>
              <a:gd name="connsiteY6" fmla="*/ 1079581 h 1265963"/>
              <a:gd name="connsiteX7" fmla="*/ 2364044 w 3693935"/>
              <a:gd name="connsiteY7" fmla="*/ 1035132 h 1265963"/>
              <a:gd name="connsiteX8" fmla="*/ 2100519 w 3693935"/>
              <a:gd name="connsiteY8" fmla="*/ 844632 h 1265963"/>
              <a:gd name="connsiteX9" fmla="*/ 1887794 w 3693935"/>
              <a:gd name="connsiteY9" fmla="*/ 831932 h 1265963"/>
              <a:gd name="connsiteX10" fmla="*/ 1738569 w 3693935"/>
              <a:gd name="connsiteY10" fmla="*/ 663657 h 1265963"/>
              <a:gd name="connsiteX11" fmla="*/ 1449644 w 3693935"/>
              <a:gd name="connsiteY11" fmla="*/ 574757 h 1265963"/>
              <a:gd name="connsiteX12" fmla="*/ 1259144 w 3693935"/>
              <a:gd name="connsiteY12" fmla="*/ 390607 h 1265963"/>
              <a:gd name="connsiteX13" fmla="*/ 916245 w 3693935"/>
              <a:gd name="connsiteY13" fmla="*/ 365207 h 1265963"/>
              <a:gd name="connsiteX14" fmla="*/ 389193 w 3693935"/>
              <a:gd name="connsiteY14" fmla="*/ 349332 h 1265963"/>
              <a:gd name="connsiteX15" fmla="*/ 241299 w 3693935"/>
              <a:gd name="connsiteY15" fmla="*/ 184150 h 1265963"/>
              <a:gd name="connsiteX16" fmla="*/ 0 w 3693935"/>
              <a:gd name="connsiteY16" fmla="*/ 0 h 1265963"/>
              <a:gd name="connsiteX0" fmla="*/ 3675318 w 3833664"/>
              <a:gd name="connsiteY0" fmla="*/ 1258970 h 1260922"/>
              <a:gd name="connsiteX1" fmla="*/ 3830801 w 3833664"/>
              <a:gd name="connsiteY1" fmla="*/ 1255097 h 1260922"/>
              <a:gd name="connsiteX2" fmla="*/ 3509333 w 3833664"/>
              <a:gd name="connsiteY2" fmla="*/ 1200328 h 1260922"/>
              <a:gd name="connsiteX3" fmla="*/ 3399797 w 3833664"/>
              <a:gd name="connsiteY3" fmla="*/ 1069359 h 1260922"/>
              <a:gd name="connsiteX4" fmla="*/ 3202152 w 3833664"/>
              <a:gd name="connsiteY4" fmla="*/ 1050310 h 1260922"/>
              <a:gd name="connsiteX5" fmla="*/ 3040319 w 3833664"/>
              <a:gd name="connsiteY5" fmla="*/ 984332 h 1260922"/>
              <a:gd name="connsiteX6" fmla="*/ 2849817 w 3833664"/>
              <a:gd name="connsiteY6" fmla="*/ 1079581 h 1260922"/>
              <a:gd name="connsiteX7" fmla="*/ 2364044 w 3833664"/>
              <a:gd name="connsiteY7" fmla="*/ 1035132 h 1260922"/>
              <a:gd name="connsiteX8" fmla="*/ 2100519 w 3833664"/>
              <a:gd name="connsiteY8" fmla="*/ 844632 h 1260922"/>
              <a:gd name="connsiteX9" fmla="*/ 1887794 w 3833664"/>
              <a:gd name="connsiteY9" fmla="*/ 831932 h 1260922"/>
              <a:gd name="connsiteX10" fmla="*/ 1738569 w 3833664"/>
              <a:gd name="connsiteY10" fmla="*/ 663657 h 1260922"/>
              <a:gd name="connsiteX11" fmla="*/ 1449644 w 3833664"/>
              <a:gd name="connsiteY11" fmla="*/ 574757 h 1260922"/>
              <a:gd name="connsiteX12" fmla="*/ 1259144 w 3833664"/>
              <a:gd name="connsiteY12" fmla="*/ 390607 h 1260922"/>
              <a:gd name="connsiteX13" fmla="*/ 916245 w 3833664"/>
              <a:gd name="connsiteY13" fmla="*/ 365207 h 1260922"/>
              <a:gd name="connsiteX14" fmla="*/ 389193 w 3833664"/>
              <a:gd name="connsiteY14" fmla="*/ 349332 h 1260922"/>
              <a:gd name="connsiteX15" fmla="*/ 241299 w 3833664"/>
              <a:gd name="connsiteY15" fmla="*/ 184150 h 1260922"/>
              <a:gd name="connsiteX16" fmla="*/ 0 w 3833664"/>
              <a:gd name="connsiteY16" fmla="*/ 0 h 1260922"/>
              <a:gd name="connsiteX0" fmla="*/ 4103943 w 4103948"/>
              <a:gd name="connsiteY0" fmla="*/ 1142289 h 1255654"/>
              <a:gd name="connsiteX1" fmla="*/ 3830801 w 4103948"/>
              <a:gd name="connsiteY1" fmla="*/ 1255097 h 1255654"/>
              <a:gd name="connsiteX2" fmla="*/ 3509333 w 4103948"/>
              <a:gd name="connsiteY2" fmla="*/ 1200328 h 1255654"/>
              <a:gd name="connsiteX3" fmla="*/ 3399797 w 4103948"/>
              <a:gd name="connsiteY3" fmla="*/ 1069359 h 1255654"/>
              <a:gd name="connsiteX4" fmla="*/ 3202152 w 4103948"/>
              <a:gd name="connsiteY4" fmla="*/ 1050310 h 1255654"/>
              <a:gd name="connsiteX5" fmla="*/ 3040319 w 4103948"/>
              <a:gd name="connsiteY5" fmla="*/ 984332 h 1255654"/>
              <a:gd name="connsiteX6" fmla="*/ 2849817 w 4103948"/>
              <a:gd name="connsiteY6" fmla="*/ 1079581 h 1255654"/>
              <a:gd name="connsiteX7" fmla="*/ 2364044 w 4103948"/>
              <a:gd name="connsiteY7" fmla="*/ 1035132 h 1255654"/>
              <a:gd name="connsiteX8" fmla="*/ 2100519 w 4103948"/>
              <a:gd name="connsiteY8" fmla="*/ 844632 h 1255654"/>
              <a:gd name="connsiteX9" fmla="*/ 1887794 w 4103948"/>
              <a:gd name="connsiteY9" fmla="*/ 831932 h 1255654"/>
              <a:gd name="connsiteX10" fmla="*/ 1738569 w 4103948"/>
              <a:gd name="connsiteY10" fmla="*/ 663657 h 1255654"/>
              <a:gd name="connsiteX11" fmla="*/ 1449644 w 4103948"/>
              <a:gd name="connsiteY11" fmla="*/ 574757 h 1255654"/>
              <a:gd name="connsiteX12" fmla="*/ 1259144 w 4103948"/>
              <a:gd name="connsiteY12" fmla="*/ 390607 h 1255654"/>
              <a:gd name="connsiteX13" fmla="*/ 916245 w 4103948"/>
              <a:gd name="connsiteY13" fmla="*/ 365207 h 1255654"/>
              <a:gd name="connsiteX14" fmla="*/ 389193 w 4103948"/>
              <a:gd name="connsiteY14" fmla="*/ 349332 h 1255654"/>
              <a:gd name="connsiteX15" fmla="*/ 241299 w 4103948"/>
              <a:gd name="connsiteY15" fmla="*/ 184150 h 1255654"/>
              <a:gd name="connsiteX16" fmla="*/ 0 w 4103948"/>
              <a:gd name="connsiteY16" fmla="*/ 0 h 1255654"/>
              <a:gd name="connsiteX0" fmla="*/ 4103943 w 4103946"/>
              <a:gd name="connsiteY0" fmla="*/ 1142289 h 1274632"/>
              <a:gd name="connsiteX1" fmla="*/ 3711739 w 4103946"/>
              <a:gd name="connsiteY1" fmla="*/ 1274147 h 1274632"/>
              <a:gd name="connsiteX2" fmla="*/ 3509333 w 4103946"/>
              <a:gd name="connsiteY2" fmla="*/ 1200328 h 1274632"/>
              <a:gd name="connsiteX3" fmla="*/ 3399797 w 4103946"/>
              <a:gd name="connsiteY3" fmla="*/ 1069359 h 1274632"/>
              <a:gd name="connsiteX4" fmla="*/ 3202152 w 4103946"/>
              <a:gd name="connsiteY4" fmla="*/ 1050310 h 1274632"/>
              <a:gd name="connsiteX5" fmla="*/ 3040319 w 4103946"/>
              <a:gd name="connsiteY5" fmla="*/ 984332 h 1274632"/>
              <a:gd name="connsiteX6" fmla="*/ 2849817 w 4103946"/>
              <a:gd name="connsiteY6" fmla="*/ 1079581 h 1274632"/>
              <a:gd name="connsiteX7" fmla="*/ 2364044 w 4103946"/>
              <a:gd name="connsiteY7" fmla="*/ 1035132 h 1274632"/>
              <a:gd name="connsiteX8" fmla="*/ 2100519 w 4103946"/>
              <a:gd name="connsiteY8" fmla="*/ 844632 h 1274632"/>
              <a:gd name="connsiteX9" fmla="*/ 1887794 w 4103946"/>
              <a:gd name="connsiteY9" fmla="*/ 831932 h 1274632"/>
              <a:gd name="connsiteX10" fmla="*/ 1738569 w 4103946"/>
              <a:gd name="connsiteY10" fmla="*/ 663657 h 1274632"/>
              <a:gd name="connsiteX11" fmla="*/ 1449644 w 4103946"/>
              <a:gd name="connsiteY11" fmla="*/ 574757 h 1274632"/>
              <a:gd name="connsiteX12" fmla="*/ 1259144 w 4103946"/>
              <a:gd name="connsiteY12" fmla="*/ 390607 h 1274632"/>
              <a:gd name="connsiteX13" fmla="*/ 916245 w 4103946"/>
              <a:gd name="connsiteY13" fmla="*/ 365207 h 1274632"/>
              <a:gd name="connsiteX14" fmla="*/ 389193 w 4103946"/>
              <a:gd name="connsiteY14" fmla="*/ 349332 h 1274632"/>
              <a:gd name="connsiteX15" fmla="*/ 241299 w 4103946"/>
              <a:gd name="connsiteY15" fmla="*/ 184150 h 1274632"/>
              <a:gd name="connsiteX16" fmla="*/ 0 w 4103946"/>
              <a:gd name="connsiteY16" fmla="*/ 0 h 1274632"/>
              <a:gd name="connsiteX0" fmla="*/ 4103943 w 4131693"/>
              <a:gd name="connsiteY0" fmla="*/ 1142289 h 1275227"/>
              <a:gd name="connsiteX1" fmla="*/ 4102263 w 4131693"/>
              <a:gd name="connsiteY1" fmla="*/ 1145559 h 1275227"/>
              <a:gd name="connsiteX2" fmla="*/ 3711739 w 4131693"/>
              <a:gd name="connsiteY2" fmla="*/ 1274147 h 1275227"/>
              <a:gd name="connsiteX3" fmla="*/ 3509333 w 4131693"/>
              <a:gd name="connsiteY3" fmla="*/ 1200328 h 1275227"/>
              <a:gd name="connsiteX4" fmla="*/ 3399797 w 4131693"/>
              <a:gd name="connsiteY4" fmla="*/ 1069359 h 1275227"/>
              <a:gd name="connsiteX5" fmla="*/ 3202152 w 4131693"/>
              <a:gd name="connsiteY5" fmla="*/ 1050310 h 1275227"/>
              <a:gd name="connsiteX6" fmla="*/ 3040319 w 4131693"/>
              <a:gd name="connsiteY6" fmla="*/ 984332 h 1275227"/>
              <a:gd name="connsiteX7" fmla="*/ 2849817 w 4131693"/>
              <a:gd name="connsiteY7" fmla="*/ 1079581 h 1275227"/>
              <a:gd name="connsiteX8" fmla="*/ 2364044 w 4131693"/>
              <a:gd name="connsiteY8" fmla="*/ 1035132 h 1275227"/>
              <a:gd name="connsiteX9" fmla="*/ 2100519 w 4131693"/>
              <a:gd name="connsiteY9" fmla="*/ 844632 h 1275227"/>
              <a:gd name="connsiteX10" fmla="*/ 1887794 w 4131693"/>
              <a:gd name="connsiteY10" fmla="*/ 831932 h 1275227"/>
              <a:gd name="connsiteX11" fmla="*/ 1738569 w 4131693"/>
              <a:gd name="connsiteY11" fmla="*/ 663657 h 1275227"/>
              <a:gd name="connsiteX12" fmla="*/ 1449644 w 4131693"/>
              <a:gd name="connsiteY12" fmla="*/ 574757 h 1275227"/>
              <a:gd name="connsiteX13" fmla="*/ 1259144 w 4131693"/>
              <a:gd name="connsiteY13" fmla="*/ 390607 h 1275227"/>
              <a:gd name="connsiteX14" fmla="*/ 916245 w 4131693"/>
              <a:gd name="connsiteY14" fmla="*/ 365207 h 1275227"/>
              <a:gd name="connsiteX15" fmla="*/ 389193 w 4131693"/>
              <a:gd name="connsiteY15" fmla="*/ 349332 h 1275227"/>
              <a:gd name="connsiteX16" fmla="*/ 241299 w 4131693"/>
              <a:gd name="connsiteY16" fmla="*/ 184150 h 1275227"/>
              <a:gd name="connsiteX17" fmla="*/ 0 w 4131693"/>
              <a:gd name="connsiteY17" fmla="*/ 0 h 1275227"/>
              <a:gd name="connsiteX0" fmla="*/ 4103943 w 4187252"/>
              <a:gd name="connsiteY0" fmla="*/ 1142289 h 1275227"/>
              <a:gd name="connsiteX1" fmla="*/ 4168938 w 4187252"/>
              <a:gd name="connsiteY1" fmla="*/ 1255096 h 1275227"/>
              <a:gd name="connsiteX2" fmla="*/ 3711739 w 4187252"/>
              <a:gd name="connsiteY2" fmla="*/ 1274147 h 1275227"/>
              <a:gd name="connsiteX3" fmla="*/ 3509333 w 4187252"/>
              <a:gd name="connsiteY3" fmla="*/ 1200328 h 1275227"/>
              <a:gd name="connsiteX4" fmla="*/ 3399797 w 4187252"/>
              <a:gd name="connsiteY4" fmla="*/ 1069359 h 1275227"/>
              <a:gd name="connsiteX5" fmla="*/ 3202152 w 4187252"/>
              <a:gd name="connsiteY5" fmla="*/ 1050310 h 1275227"/>
              <a:gd name="connsiteX6" fmla="*/ 3040319 w 4187252"/>
              <a:gd name="connsiteY6" fmla="*/ 984332 h 1275227"/>
              <a:gd name="connsiteX7" fmla="*/ 2849817 w 4187252"/>
              <a:gd name="connsiteY7" fmla="*/ 1079581 h 1275227"/>
              <a:gd name="connsiteX8" fmla="*/ 2364044 w 4187252"/>
              <a:gd name="connsiteY8" fmla="*/ 1035132 h 1275227"/>
              <a:gd name="connsiteX9" fmla="*/ 2100519 w 4187252"/>
              <a:gd name="connsiteY9" fmla="*/ 844632 h 1275227"/>
              <a:gd name="connsiteX10" fmla="*/ 1887794 w 4187252"/>
              <a:gd name="connsiteY10" fmla="*/ 831932 h 1275227"/>
              <a:gd name="connsiteX11" fmla="*/ 1738569 w 4187252"/>
              <a:gd name="connsiteY11" fmla="*/ 663657 h 1275227"/>
              <a:gd name="connsiteX12" fmla="*/ 1449644 w 4187252"/>
              <a:gd name="connsiteY12" fmla="*/ 574757 h 1275227"/>
              <a:gd name="connsiteX13" fmla="*/ 1259144 w 4187252"/>
              <a:gd name="connsiteY13" fmla="*/ 390607 h 1275227"/>
              <a:gd name="connsiteX14" fmla="*/ 916245 w 4187252"/>
              <a:gd name="connsiteY14" fmla="*/ 365207 h 1275227"/>
              <a:gd name="connsiteX15" fmla="*/ 389193 w 4187252"/>
              <a:gd name="connsiteY15" fmla="*/ 349332 h 1275227"/>
              <a:gd name="connsiteX16" fmla="*/ 241299 w 4187252"/>
              <a:gd name="connsiteY16" fmla="*/ 184150 h 1275227"/>
              <a:gd name="connsiteX17" fmla="*/ 0 w 4187252"/>
              <a:gd name="connsiteY17" fmla="*/ 0 h 1275227"/>
              <a:gd name="connsiteX0" fmla="*/ 4103943 w 4103943"/>
              <a:gd name="connsiteY0" fmla="*/ 1142289 h 1275227"/>
              <a:gd name="connsiteX1" fmla="*/ 4009394 w 4103943"/>
              <a:gd name="connsiteY1" fmla="*/ 1159846 h 1275227"/>
              <a:gd name="connsiteX2" fmla="*/ 3711739 w 4103943"/>
              <a:gd name="connsiteY2" fmla="*/ 1274147 h 1275227"/>
              <a:gd name="connsiteX3" fmla="*/ 3509333 w 4103943"/>
              <a:gd name="connsiteY3" fmla="*/ 1200328 h 1275227"/>
              <a:gd name="connsiteX4" fmla="*/ 3399797 w 4103943"/>
              <a:gd name="connsiteY4" fmla="*/ 1069359 h 1275227"/>
              <a:gd name="connsiteX5" fmla="*/ 3202152 w 4103943"/>
              <a:gd name="connsiteY5" fmla="*/ 1050310 h 1275227"/>
              <a:gd name="connsiteX6" fmla="*/ 3040319 w 4103943"/>
              <a:gd name="connsiteY6" fmla="*/ 984332 h 1275227"/>
              <a:gd name="connsiteX7" fmla="*/ 2849817 w 4103943"/>
              <a:gd name="connsiteY7" fmla="*/ 1079581 h 1275227"/>
              <a:gd name="connsiteX8" fmla="*/ 2364044 w 4103943"/>
              <a:gd name="connsiteY8" fmla="*/ 1035132 h 1275227"/>
              <a:gd name="connsiteX9" fmla="*/ 2100519 w 4103943"/>
              <a:gd name="connsiteY9" fmla="*/ 844632 h 1275227"/>
              <a:gd name="connsiteX10" fmla="*/ 1887794 w 4103943"/>
              <a:gd name="connsiteY10" fmla="*/ 831932 h 1275227"/>
              <a:gd name="connsiteX11" fmla="*/ 1738569 w 4103943"/>
              <a:gd name="connsiteY11" fmla="*/ 663657 h 1275227"/>
              <a:gd name="connsiteX12" fmla="*/ 1449644 w 4103943"/>
              <a:gd name="connsiteY12" fmla="*/ 574757 h 1275227"/>
              <a:gd name="connsiteX13" fmla="*/ 1259144 w 4103943"/>
              <a:gd name="connsiteY13" fmla="*/ 390607 h 1275227"/>
              <a:gd name="connsiteX14" fmla="*/ 916245 w 4103943"/>
              <a:gd name="connsiteY14" fmla="*/ 365207 h 1275227"/>
              <a:gd name="connsiteX15" fmla="*/ 389193 w 4103943"/>
              <a:gd name="connsiteY15" fmla="*/ 349332 h 1275227"/>
              <a:gd name="connsiteX16" fmla="*/ 241299 w 4103943"/>
              <a:gd name="connsiteY16" fmla="*/ 184150 h 1275227"/>
              <a:gd name="connsiteX17" fmla="*/ 0 w 4103943"/>
              <a:gd name="connsiteY17" fmla="*/ 0 h 1275227"/>
              <a:gd name="connsiteX0" fmla="*/ 4320637 w 4320637"/>
              <a:gd name="connsiteY0" fmla="*/ 1178008 h 1275227"/>
              <a:gd name="connsiteX1" fmla="*/ 4009394 w 4320637"/>
              <a:gd name="connsiteY1" fmla="*/ 1159846 h 1275227"/>
              <a:gd name="connsiteX2" fmla="*/ 3711739 w 4320637"/>
              <a:gd name="connsiteY2" fmla="*/ 1274147 h 1275227"/>
              <a:gd name="connsiteX3" fmla="*/ 3509333 w 4320637"/>
              <a:gd name="connsiteY3" fmla="*/ 1200328 h 1275227"/>
              <a:gd name="connsiteX4" fmla="*/ 3399797 w 4320637"/>
              <a:gd name="connsiteY4" fmla="*/ 1069359 h 1275227"/>
              <a:gd name="connsiteX5" fmla="*/ 3202152 w 4320637"/>
              <a:gd name="connsiteY5" fmla="*/ 1050310 h 1275227"/>
              <a:gd name="connsiteX6" fmla="*/ 3040319 w 4320637"/>
              <a:gd name="connsiteY6" fmla="*/ 984332 h 1275227"/>
              <a:gd name="connsiteX7" fmla="*/ 2849817 w 4320637"/>
              <a:gd name="connsiteY7" fmla="*/ 1079581 h 1275227"/>
              <a:gd name="connsiteX8" fmla="*/ 2364044 w 4320637"/>
              <a:gd name="connsiteY8" fmla="*/ 1035132 h 1275227"/>
              <a:gd name="connsiteX9" fmla="*/ 2100519 w 4320637"/>
              <a:gd name="connsiteY9" fmla="*/ 844632 h 1275227"/>
              <a:gd name="connsiteX10" fmla="*/ 1887794 w 4320637"/>
              <a:gd name="connsiteY10" fmla="*/ 831932 h 1275227"/>
              <a:gd name="connsiteX11" fmla="*/ 1738569 w 4320637"/>
              <a:gd name="connsiteY11" fmla="*/ 663657 h 1275227"/>
              <a:gd name="connsiteX12" fmla="*/ 1449644 w 4320637"/>
              <a:gd name="connsiteY12" fmla="*/ 574757 h 1275227"/>
              <a:gd name="connsiteX13" fmla="*/ 1259144 w 4320637"/>
              <a:gd name="connsiteY13" fmla="*/ 390607 h 1275227"/>
              <a:gd name="connsiteX14" fmla="*/ 916245 w 4320637"/>
              <a:gd name="connsiteY14" fmla="*/ 365207 h 1275227"/>
              <a:gd name="connsiteX15" fmla="*/ 389193 w 4320637"/>
              <a:gd name="connsiteY15" fmla="*/ 349332 h 1275227"/>
              <a:gd name="connsiteX16" fmla="*/ 241299 w 4320637"/>
              <a:gd name="connsiteY16" fmla="*/ 184150 h 1275227"/>
              <a:gd name="connsiteX17" fmla="*/ 0 w 4320637"/>
              <a:gd name="connsiteY17" fmla="*/ 0 h 1275227"/>
              <a:gd name="connsiteX0" fmla="*/ 4320637 w 4344238"/>
              <a:gd name="connsiteY0" fmla="*/ 1178008 h 1275227"/>
              <a:gd name="connsiteX1" fmla="*/ 4321338 w 4344238"/>
              <a:gd name="connsiteY1" fmla="*/ 1178897 h 1275227"/>
              <a:gd name="connsiteX2" fmla="*/ 4009394 w 4344238"/>
              <a:gd name="connsiteY2" fmla="*/ 1159846 h 1275227"/>
              <a:gd name="connsiteX3" fmla="*/ 3711739 w 4344238"/>
              <a:gd name="connsiteY3" fmla="*/ 1274147 h 1275227"/>
              <a:gd name="connsiteX4" fmla="*/ 3509333 w 4344238"/>
              <a:gd name="connsiteY4" fmla="*/ 1200328 h 1275227"/>
              <a:gd name="connsiteX5" fmla="*/ 3399797 w 4344238"/>
              <a:gd name="connsiteY5" fmla="*/ 1069359 h 1275227"/>
              <a:gd name="connsiteX6" fmla="*/ 3202152 w 4344238"/>
              <a:gd name="connsiteY6" fmla="*/ 1050310 h 1275227"/>
              <a:gd name="connsiteX7" fmla="*/ 3040319 w 4344238"/>
              <a:gd name="connsiteY7" fmla="*/ 984332 h 1275227"/>
              <a:gd name="connsiteX8" fmla="*/ 2849817 w 4344238"/>
              <a:gd name="connsiteY8" fmla="*/ 1079581 h 1275227"/>
              <a:gd name="connsiteX9" fmla="*/ 2364044 w 4344238"/>
              <a:gd name="connsiteY9" fmla="*/ 1035132 h 1275227"/>
              <a:gd name="connsiteX10" fmla="*/ 2100519 w 4344238"/>
              <a:gd name="connsiteY10" fmla="*/ 844632 h 1275227"/>
              <a:gd name="connsiteX11" fmla="*/ 1887794 w 4344238"/>
              <a:gd name="connsiteY11" fmla="*/ 831932 h 1275227"/>
              <a:gd name="connsiteX12" fmla="*/ 1738569 w 4344238"/>
              <a:gd name="connsiteY12" fmla="*/ 663657 h 1275227"/>
              <a:gd name="connsiteX13" fmla="*/ 1449644 w 4344238"/>
              <a:gd name="connsiteY13" fmla="*/ 574757 h 1275227"/>
              <a:gd name="connsiteX14" fmla="*/ 1259144 w 4344238"/>
              <a:gd name="connsiteY14" fmla="*/ 390607 h 1275227"/>
              <a:gd name="connsiteX15" fmla="*/ 916245 w 4344238"/>
              <a:gd name="connsiteY15" fmla="*/ 365207 h 1275227"/>
              <a:gd name="connsiteX16" fmla="*/ 389193 w 4344238"/>
              <a:gd name="connsiteY16" fmla="*/ 349332 h 1275227"/>
              <a:gd name="connsiteX17" fmla="*/ 241299 w 4344238"/>
              <a:gd name="connsiteY17" fmla="*/ 184150 h 1275227"/>
              <a:gd name="connsiteX18" fmla="*/ 0 w 4344238"/>
              <a:gd name="connsiteY18" fmla="*/ 0 h 1275227"/>
              <a:gd name="connsiteX0" fmla="*/ 4320637 w 4347843"/>
              <a:gd name="connsiteY0" fmla="*/ 1178008 h 1275227"/>
              <a:gd name="connsiteX1" fmla="*/ 4326101 w 4347843"/>
              <a:gd name="connsiteY1" fmla="*/ 1059834 h 1275227"/>
              <a:gd name="connsiteX2" fmla="*/ 4009394 w 4347843"/>
              <a:gd name="connsiteY2" fmla="*/ 1159846 h 1275227"/>
              <a:gd name="connsiteX3" fmla="*/ 3711739 w 4347843"/>
              <a:gd name="connsiteY3" fmla="*/ 1274147 h 1275227"/>
              <a:gd name="connsiteX4" fmla="*/ 3509333 w 4347843"/>
              <a:gd name="connsiteY4" fmla="*/ 1200328 h 1275227"/>
              <a:gd name="connsiteX5" fmla="*/ 3399797 w 4347843"/>
              <a:gd name="connsiteY5" fmla="*/ 1069359 h 1275227"/>
              <a:gd name="connsiteX6" fmla="*/ 3202152 w 4347843"/>
              <a:gd name="connsiteY6" fmla="*/ 1050310 h 1275227"/>
              <a:gd name="connsiteX7" fmla="*/ 3040319 w 4347843"/>
              <a:gd name="connsiteY7" fmla="*/ 984332 h 1275227"/>
              <a:gd name="connsiteX8" fmla="*/ 2849817 w 4347843"/>
              <a:gd name="connsiteY8" fmla="*/ 1079581 h 1275227"/>
              <a:gd name="connsiteX9" fmla="*/ 2364044 w 4347843"/>
              <a:gd name="connsiteY9" fmla="*/ 1035132 h 1275227"/>
              <a:gd name="connsiteX10" fmla="*/ 2100519 w 4347843"/>
              <a:gd name="connsiteY10" fmla="*/ 844632 h 1275227"/>
              <a:gd name="connsiteX11" fmla="*/ 1887794 w 4347843"/>
              <a:gd name="connsiteY11" fmla="*/ 831932 h 1275227"/>
              <a:gd name="connsiteX12" fmla="*/ 1738569 w 4347843"/>
              <a:gd name="connsiteY12" fmla="*/ 663657 h 1275227"/>
              <a:gd name="connsiteX13" fmla="*/ 1449644 w 4347843"/>
              <a:gd name="connsiteY13" fmla="*/ 574757 h 1275227"/>
              <a:gd name="connsiteX14" fmla="*/ 1259144 w 4347843"/>
              <a:gd name="connsiteY14" fmla="*/ 390607 h 1275227"/>
              <a:gd name="connsiteX15" fmla="*/ 916245 w 4347843"/>
              <a:gd name="connsiteY15" fmla="*/ 365207 h 1275227"/>
              <a:gd name="connsiteX16" fmla="*/ 389193 w 4347843"/>
              <a:gd name="connsiteY16" fmla="*/ 349332 h 1275227"/>
              <a:gd name="connsiteX17" fmla="*/ 241299 w 4347843"/>
              <a:gd name="connsiteY17" fmla="*/ 184150 h 1275227"/>
              <a:gd name="connsiteX18" fmla="*/ 0 w 4347843"/>
              <a:gd name="connsiteY18" fmla="*/ 0 h 1275227"/>
              <a:gd name="connsiteX0" fmla="*/ 4525424 w 4525424"/>
              <a:gd name="connsiteY0" fmla="*/ 1089902 h 1275227"/>
              <a:gd name="connsiteX1" fmla="*/ 4326101 w 4525424"/>
              <a:gd name="connsiteY1" fmla="*/ 1059834 h 1275227"/>
              <a:gd name="connsiteX2" fmla="*/ 4009394 w 4525424"/>
              <a:gd name="connsiteY2" fmla="*/ 1159846 h 1275227"/>
              <a:gd name="connsiteX3" fmla="*/ 3711739 w 4525424"/>
              <a:gd name="connsiteY3" fmla="*/ 1274147 h 1275227"/>
              <a:gd name="connsiteX4" fmla="*/ 3509333 w 4525424"/>
              <a:gd name="connsiteY4" fmla="*/ 1200328 h 1275227"/>
              <a:gd name="connsiteX5" fmla="*/ 3399797 w 4525424"/>
              <a:gd name="connsiteY5" fmla="*/ 1069359 h 1275227"/>
              <a:gd name="connsiteX6" fmla="*/ 3202152 w 4525424"/>
              <a:gd name="connsiteY6" fmla="*/ 1050310 h 1275227"/>
              <a:gd name="connsiteX7" fmla="*/ 3040319 w 4525424"/>
              <a:gd name="connsiteY7" fmla="*/ 984332 h 1275227"/>
              <a:gd name="connsiteX8" fmla="*/ 2849817 w 4525424"/>
              <a:gd name="connsiteY8" fmla="*/ 1079581 h 1275227"/>
              <a:gd name="connsiteX9" fmla="*/ 2364044 w 4525424"/>
              <a:gd name="connsiteY9" fmla="*/ 1035132 h 1275227"/>
              <a:gd name="connsiteX10" fmla="*/ 2100519 w 4525424"/>
              <a:gd name="connsiteY10" fmla="*/ 844632 h 1275227"/>
              <a:gd name="connsiteX11" fmla="*/ 1887794 w 4525424"/>
              <a:gd name="connsiteY11" fmla="*/ 831932 h 1275227"/>
              <a:gd name="connsiteX12" fmla="*/ 1738569 w 4525424"/>
              <a:gd name="connsiteY12" fmla="*/ 663657 h 1275227"/>
              <a:gd name="connsiteX13" fmla="*/ 1449644 w 4525424"/>
              <a:gd name="connsiteY13" fmla="*/ 574757 h 1275227"/>
              <a:gd name="connsiteX14" fmla="*/ 1259144 w 4525424"/>
              <a:gd name="connsiteY14" fmla="*/ 390607 h 1275227"/>
              <a:gd name="connsiteX15" fmla="*/ 916245 w 4525424"/>
              <a:gd name="connsiteY15" fmla="*/ 365207 h 1275227"/>
              <a:gd name="connsiteX16" fmla="*/ 389193 w 4525424"/>
              <a:gd name="connsiteY16" fmla="*/ 349332 h 1275227"/>
              <a:gd name="connsiteX17" fmla="*/ 241299 w 4525424"/>
              <a:gd name="connsiteY17" fmla="*/ 184150 h 1275227"/>
              <a:gd name="connsiteX18" fmla="*/ 0 w 4525424"/>
              <a:gd name="connsiteY18" fmla="*/ 0 h 1275227"/>
              <a:gd name="connsiteX0" fmla="*/ 4525424 w 4525424"/>
              <a:gd name="connsiteY0" fmla="*/ 1089902 h 1275227"/>
              <a:gd name="connsiteX1" fmla="*/ 4302289 w 4525424"/>
              <a:gd name="connsiteY1" fmla="*/ 1183659 h 1275227"/>
              <a:gd name="connsiteX2" fmla="*/ 4009394 w 4525424"/>
              <a:gd name="connsiteY2" fmla="*/ 1159846 h 1275227"/>
              <a:gd name="connsiteX3" fmla="*/ 3711739 w 4525424"/>
              <a:gd name="connsiteY3" fmla="*/ 1274147 h 1275227"/>
              <a:gd name="connsiteX4" fmla="*/ 3509333 w 4525424"/>
              <a:gd name="connsiteY4" fmla="*/ 1200328 h 1275227"/>
              <a:gd name="connsiteX5" fmla="*/ 3399797 w 4525424"/>
              <a:gd name="connsiteY5" fmla="*/ 1069359 h 1275227"/>
              <a:gd name="connsiteX6" fmla="*/ 3202152 w 4525424"/>
              <a:gd name="connsiteY6" fmla="*/ 1050310 h 1275227"/>
              <a:gd name="connsiteX7" fmla="*/ 3040319 w 4525424"/>
              <a:gd name="connsiteY7" fmla="*/ 984332 h 1275227"/>
              <a:gd name="connsiteX8" fmla="*/ 2849817 w 4525424"/>
              <a:gd name="connsiteY8" fmla="*/ 1079581 h 1275227"/>
              <a:gd name="connsiteX9" fmla="*/ 2364044 w 4525424"/>
              <a:gd name="connsiteY9" fmla="*/ 1035132 h 1275227"/>
              <a:gd name="connsiteX10" fmla="*/ 2100519 w 4525424"/>
              <a:gd name="connsiteY10" fmla="*/ 844632 h 1275227"/>
              <a:gd name="connsiteX11" fmla="*/ 1887794 w 4525424"/>
              <a:gd name="connsiteY11" fmla="*/ 831932 h 1275227"/>
              <a:gd name="connsiteX12" fmla="*/ 1738569 w 4525424"/>
              <a:gd name="connsiteY12" fmla="*/ 663657 h 1275227"/>
              <a:gd name="connsiteX13" fmla="*/ 1449644 w 4525424"/>
              <a:gd name="connsiteY13" fmla="*/ 574757 h 1275227"/>
              <a:gd name="connsiteX14" fmla="*/ 1259144 w 4525424"/>
              <a:gd name="connsiteY14" fmla="*/ 390607 h 1275227"/>
              <a:gd name="connsiteX15" fmla="*/ 916245 w 4525424"/>
              <a:gd name="connsiteY15" fmla="*/ 365207 h 1275227"/>
              <a:gd name="connsiteX16" fmla="*/ 389193 w 4525424"/>
              <a:gd name="connsiteY16" fmla="*/ 349332 h 1275227"/>
              <a:gd name="connsiteX17" fmla="*/ 241299 w 4525424"/>
              <a:gd name="connsiteY17" fmla="*/ 184150 h 1275227"/>
              <a:gd name="connsiteX18" fmla="*/ 0 w 4525424"/>
              <a:gd name="connsiteY18" fmla="*/ 0 h 1275227"/>
              <a:gd name="connsiteX0" fmla="*/ 4425411 w 4425411"/>
              <a:gd name="connsiteY0" fmla="*/ 1080377 h 1275227"/>
              <a:gd name="connsiteX1" fmla="*/ 4302289 w 4425411"/>
              <a:gd name="connsiteY1" fmla="*/ 1183659 h 1275227"/>
              <a:gd name="connsiteX2" fmla="*/ 4009394 w 4425411"/>
              <a:gd name="connsiteY2" fmla="*/ 1159846 h 1275227"/>
              <a:gd name="connsiteX3" fmla="*/ 3711739 w 4425411"/>
              <a:gd name="connsiteY3" fmla="*/ 1274147 h 1275227"/>
              <a:gd name="connsiteX4" fmla="*/ 3509333 w 4425411"/>
              <a:gd name="connsiteY4" fmla="*/ 1200328 h 1275227"/>
              <a:gd name="connsiteX5" fmla="*/ 3399797 w 4425411"/>
              <a:gd name="connsiteY5" fmla="*/ 1069359 h 1275227"/>
              <a:gd name="connsiteX6" fmla="*/ 3202152 w 4425411"/>
              <a:gd name="connsiteY6" fmla="*/ 1050310 h 1275227"/>
              <a:gd name="connsiteX7" fmla="*/ 3040319 w 4425411"/>
              <a:gd name="connsiteY7" fmla="*/ 984332 h 1275227"/>
              <a:gd name="connsiteX8" fmla="*/ 2849817 w 4425411"/>
              <a:gd name="connsiteY8" fmla="*/ 1079581 h 1275227"/>
              <a:gd name="connsiteX9" fmla="*/ 2364044 w 4425411"/>
              <a:gd name="connsiteY9" fmla="*/ 1035132 h 1275227"/>
              <a:gd name="connsiteX10" fmla="*/ 2100519 w 4425411"/>
              <a:gd name="connsiteY10" fmla="*/ 844632 h 1275227"/>
              <a:gd name="connsiteX11" fmla="*/ 1887794 w 4425411"/>
              <a:gd name="connsiteY11" fmla="*/ 831932 h 1275227"/>
              <a:gd name="connsiteX12" fmla="*/ 1738569 w 4425411"/>
              <a:gd name="connsiteY12" fmla="*/ 663657 h 1275227"/>
              <a:gd name="connsiteX13" fmla="*/ 1449644 w 4425411"/>
              <a:gd name="connsiteY13" fmla="*/ 574757 h 1275227"/>
              <a:gd name="connsiteX14" fmla="*/ 1259144 w 4425411"/>
              <a:gd name="connsiteY14" fmla="*/ 390607 h 1275227"/>
              <a:gd name="connsiteX15" fmla="*/ 916245 w 4425411"/>
              <a:gd name="connsiteY15" fmla="*/ 365207 h 1275227"/>
              <a:gd name="connsiteX16" fmla="*/ 389193 w 4425411"/>
              <a:gd name="connsiteY16" fmla="*/ 349332 h 1275227"/>
              <a:gd name="connsiteX17" fmla="*/ 241299 w 4425411"/>
              <a:gd name="connsiteY17" fmla="*/ 184150 h 1275227"/>
              <a:gd name="connsiteX18" fmla="*/ 0 w 4425411"/>
              <a:gd name="connsiteY18" fmla="*/ 0 h 1275227"/>
              <a:gd name="connsiteX0" fmla="*/ 4425411 w 4436976"/>
              <a:gd name="connsiteY0" fmla="*/ 1080377 h 1275227"/>
              <a:gd name="connsiteX1" fmla="*/ 4428493 w 4436976"/>
              <a:gd name="connsiteY1" fmla="*/ 1081266 h 1275227"/>
              <a:gd name="connsiteX2" fmla="*/ 4302289 w 4436976"/>
              <a:gd name="connsiteY2" fmla="*/ 1183659 h 1275227"/>
              <a:gd name="connsiteX3" fmla="*/ 4009394 w 4436976"/>
              <a:gd name="connsiteY3" fmla="*/ 1159846 h 1275227"/>
              <a:gd name="connsiteX4" fmla="*/ 3711739 w 4436976"/>
              <a:gd name="connsiteY4" fmla="*/ 1274147 h 1275227"/>
              <a:gd name="connsiteX5" fmla="*/ 3509333 w 4436976"/>
              <a:gd name="connsiteY5" fmla="*/ 1200328 h 1275227"/>
              <a:gd name="connsiteX6" fmla="*/ 3399797 w 4436976"/>
              <a:gd name="connsiteY6" fmla="*/ 1069359 h 1275227"/>
              <a:gd name="connsiteX7" fmla="*/ 3202152 w 4436976"/>
              <a:gd name="connsiteY7" fmla="*/ 1050310 h 1275227"/>
              <a:gd name="connsiteX8" fmla="*/ 3040319 w 4436976"/>
              <a:gd name="connsiteY8" fmla="*/ 984332 h 1275227"/>
              <a:gd name="connsiteX9" fmla="*/ 2849817 w 4436976"/>
              <a:gd name="connsiteY9" fmla="*/ 1079581 h 1275227"/>
              <a:gd name="connsiteX10" fmla="*/ 2364044 w 4436976"/>
              <a:gd name="connsiteY10" fmla="*/ 1035132 h 1275227"/>
              <a:gd name="connsiteX11" fmla="*/ 2100519 w 4436976"/>
              <a:gd name="connsiteY11" fmla="*/ 844632 h 1275227"/>
              <a:gd name="connsiteX12" fmla="*/ 1887794 w 4436976"/>
              <a:gd name="connsiteY12" fmla="*/ 831932 h 1275227"/>
              <a:gd name="connsiteX13" fmla="*/ 1738569 w 4436976"/>
              <a:gd name="connsiteY13" fmla="*/ 663657 h 1275227"/>
              <a:gd name="connsiteX14" fmla="*/ 1449644 w 4436976"/>
              <a:gd name="connsiteY14" fmla="*/ 574757 h 1275227"/>
              <a:gd name="connsiteX15" fmla="*/ 1259144 w 4436976"/>
              <a:gd name="connsiteY15" fmla="*/ 390607 h 1275227"/>
              <a:gd name="connsiteX16" fmla="*/ 916245 w 4436976"/>
              <a:gd name="connsiteY16" fmla="*/ 365207 h 1275227"/>
              <a:gd name="connsiteX17" fmla="*/ 389193 w 4436976"/>
              <a:gd name="connsiteY17" fmla="*/ 349332 h 1275227"/>
              <a:gd name="connsiteX18" fmla="*/ 241299 w 4436976"/>
              <a:gd name="connsiteY18" fmla="*/ 184150 h 1275227"/>
              <a:gd name="connsiteX19" fmla="*/ 0 w 4436976"/>
              <a:gd name="connsiteY19" fmla="*/ 0 h 1275227"/>
              <a:gd name="connsiteX0" fmla="*/ 4425411 w 4615649"/>
              <a:gd name="connsiteY0" fmla="*/ 1080377 h 1275227"/>
              <a:gd name="connsiteX1" fmla="*/ 4614231 w 4615649"/>
              <a:gd name="connsiteY1" fmla="*/ 1107459 h 1275227"/>
              <a:gd name="connsiteX2" fmla="*/ 4302289 w 4615649"/>
              <a:gd name="connsiteY2" fmla="*/ 1183659 h 1275227"/>
              <a:gd name="connsiteX3" fmla="*/ 4009394 w 4615649"/>
              <a:gd name="connsiteY3" fmla="*/ 1159846 h 1275227"/>
              <a:gd name="connsiteX4" fmla="*/ 3711739 w 4615649"/>
              <a:gd name="connsiteY4" fmla="*/ 1274147 h 1275227"/>
              <a:gd name="connsiteX5" fmla="*/ 3509333 w 4615649"/>
              <a:gd name="connsiteY5" fmla="*/ 1200328 h 1275227"/>
              <a:gd name="connsiteX6" fmla="*/ 3399797 w 4615649"/>
              <a:gd name="connsiteY6" fmla="*/ 1069359 h 1275227"/>
              <a:gd name="connsiteX7" fmla="*/ 3202152 w 4615649"/>
              <a:gd name="connsiteY7" fmla="*/ 1050310 h 1275227"/>
              <a:gd name="connsiteX8" fmla="*/ 3040319 w 4615649"/>
              <a:gd name="connsiteY8" fmla="*/ 984332 h 1275227"/>
              <a:gd name="connsiteX9" fmla="*/ 2849817 w 4615649"/>
              <a:gd name="connsiteY9" fmla="*/ 1079581 h 1275227"/>
              <a:gd name="connsiteX10" fmla="*/ 2364044 w 4615649"/>
              <a:gd name="connsiteY10" fmla="*/ 1035132 h 1275227"/>
              <a:gd name="connsiteX11" fmla="*/ 2100519 w 4615649"/>
              <a:gd name="connsiteY11" fmla="*/ 844632 h 1275227"/>
              <a:gd name="connsiteX12" fmla="*/ 1887794 w 4615649"/>
              <a:gd name="connsiteY12" fmla="*/ 831932 h 1275227"/>
              <a:gd name="connsiteX13" fmla="*/ 1738569 w 4615649"/>
              <a:gd name="connsiteY13" fmla="*/ 663657 h 1275227"/>
              <a:gd name="connsiteX14" fmla="*/ 1449644 w 4615649"/>
              <a:gd name="connsiteY14" fmla="*/ 574757 h 1275227"/>
              <a:gd name="connsiteX15" fmla="*/ 1259144 w 4615649"/>
              <a:gd name="connsiteY15" fmla="*/ 390607 h 1275227"/>
              <a:gd name="connsiteX16" fmla="*/ 916245 w 4615649"/>
              <a:gd name="connsiteY16" fmla="*/ 365207 h 1275227"/>
              <a:gd name="connsiteX17" fmla="*/ 389193 w 4615649"/>
              <a:gd name="connsiteY17" fmla="*/ 349332 h 1275227"/>
              <a:gd name="connsiteX18" fmla="*/ 241299 w 4615649"/>
              <a:gd name="connsiteY18" fmla="*/ 184150 h 1275227"/>
              <a:gd name="connsiteX19" fmla="*/ 0 w 4615649"/>
              <a:gd name="connsiteY19" fmla="*/ 0 h 1275227"/>
              <a:gd name="connsiteX0" fmla="*/ 4892136 w 4892136"/>
              <a:gd name="connsiteY0" fmla="*/ 904165 h 1275227"/>
              <a:gd name="connsiteX1" fmla="*/ 4614231 w 4892136"/>
              <a:gd name="connsiteY1" fmla="*/ 1107459 h 1275227"/>
              <a:gd name="connsiteX2" fmla="*/ 4302289 w 4892136"/>
              <a:gd name="connsiteY2" fmla="*/ 1183659 h 1275227"/>
              <a:gd name="connsiteX3" fmla="*/ 4009394 w 4892136"/>
              <a:gd name="connsiteY3" fmla="*/ 1159846 h 1275227"/>
              <a:gd name="connsiteX4" fmla="*/ 3711739 w 4892136"/>
              <a:gd name="connsiteY4" fmla="*/ 1274147 h 1275227"/>
              <a:gd name="connsiteX5" fmla="*/ 3509333 w 4892136"/>
              <a:gd name="connsiteY5" fmla="*/ 1200328 h 1275227"/>
              <a:gd name="connsiteX6" fmla="*/ 3399797 w 4892136"/>
              <a:gd name="connsiteY6" fmla="*/ 1069359 h 1275227"/>
              <a:gd name="connsiteX7" fmla="*/ 3202152 w 4892136"/>
              <a:gd name="connsiteY7" fmla="*/ 1050310 h 1275227"/>
              <a:gd name="connsiteX8" fmla="*/ 3040319 w 4892136"/>
              <a:gd name="connsiteY8" fmla="*/ 984332 h 1275227"/>
              <a:gd name="connsiteX9" fmla="*/ 2849817 w 4892136"/>
              <a:gd name="connsiteY9" fmla="*/ 1079581 h 1275227"/>
              <a:gd name="connsiteX10" fmla="*/ 2364044 w 4892136"/>
              <a:gd name="connsiteY10" fmla="*/ 1035132 h 1275227"/>
              <a:gd name="connsiteX11" fmla="*/ 2100519 w 4892136"/>
              <a:gd name="connsiteY11" fmla="*/ 844632 h 1275227"/>
              <a:gd name="connsiteX12" fmla="*/ 1887794 w 4892136"/>
              <a:gd name="connsiteY12" fmla="*/ 831932 h 1275227"/>
              <a:gd name="connsiteX13" fmla="*/ 1738569 w 4892136"/>
              <a:gd name="connsiteY13" fmla="*/ 663657 h 1275227"/>
              <a:gd name="connsiteX14" fmla="*/ 1449644 w 4892136"/>
              <a:gd name="connsiteY14" fmla="*/ 574757 h 1275227"/>
              <a:gd name="connsiteX15" fmla="*/ 1259144 w 4892136"/>
              <a:gd name="connsiteY15" fmla="*/ 390607 h 1275227"/>
              <a:gd name="connsiteX16" fmla="*/ 916245 w 4892136"/>
              <a:gd name="connsiteY16" fmla="*/ 365207 h 1275227"/>
              <a:gd name="connsiteX17" fmla="*/ 389193 w 4892136"/>
              <a:gd name="connsiteY17" fmla="*/ 349332 h 1275227"/>
              <a:gd name="connsiteX18" fmla="*/ 241299 w 4892136"/>
              <a:gd name="connsiteY18" fmla="*/ 184150 h 1275227"/>
              <a:gd name="connsiteX19" fmla="*/ 0 w 4892136"/>
              <a:gd name="connsiteY19" fmla="*/ 0 h 1275227"/>
              <a:gd name="connsiteX0" fmla="*/ 4892136 w 4892136"/>
              <a:gd name="connsiteY0" fmla="*/ 904165 h 1275227"/>
              <a:gd name="connsiteX1" fmla="*/ 4418968 w 4892136"/>
              <a:gd name="connsiteY1" fmla="*/ 1088409 h 1275227"/>
              <a:gd name="connsiteX2" fmla="*/ 4302289 w 4892136"/>
              <a:gd name="connsiteY2" fmla="*/ 1183659 h 1275227"/>
              <a:gd name="connsiteX3" fmla="*/ 4009394 w 4892136"/>
              <a:gd name="connsiteY3" fmla="*/ 1159846 h 1275227"/>
              <a:gd name="connsiteX4" fmla="*/ 3711739 w 4892136"/>
              <a:gd name="connsiteY4" fmla="*/ 1274147 h 1275227"/>
              <a:gd name="connsiteX5" fmla="*/ 3509333 w 4892136"/>
              <a:gd name="connsiteY5" fmla="*/ 1200328 h 1275227"/>
              <a:gd name="connsiteX6" fmla="*/ 3399797 w 4892136"/>
              <a:gd name="connsiteY6" fmla="*/ 1069359 h 1275227"/>
              <a:gd name="connsiteX7" fmla="*/ 3202152 w 4892136"/>
              <a:gd name="connsiteY7" fmla="*/ 1050310 h 1275227"/>
              <a:gd name="connsiteX8" fmla="*/ 3040319 w 4892136"/>
              <a:gd name="connsiteY8" fmla="*/ 984332 h 1275227"/>
              <a:gd name="connsiteX9" fmla="*/ 2849817 w 4892136"/>
              <a:gd name="connsiteY9" fmla="*/ 1079581 h 1275227"/>
              <a:gd name="connsiteX10" fmla="*/ 2364044 w 4892136"/>
              <a:gd name="connsiteY10" fmla="*/ 1035132 h 1275227"/>
              <a:gd name="connsiteX11" fmla="*/ 2100519 w 4892136"/>
              <a:gd name="connsiteY11" fmla="*/ 844632 h 1275227"/>
              <a:gd name="connsiteX12" fmla="*/ 1887794 w 4892136"/>
              <a:gd name="connsiteY12" fmla="*/ 831932 h 1275227"/>
              <a:gd name="connsiteX13" fmla="*/ 1738569 w 4892136"/>
              <a:gd name="connsiteY13" fmla="*/ 663657 h 1275227"/>
              <a:gd name="connsiteX14" fmla="*/ 1449644 w 4892136"/>
              <a:gd name="connsiteY14" fmla="*/ 574757 h 1275227"/>
              <a:gd name="connsiteX15" fmla="*/ 1259144 w 4892136"/>
              <a:gd name="connsiteY15" fmla="*/ 390607 h 1275227"/>
              <a:gd name="connsiteX16" fmla="*/ 916245 w 4892136"/>
              <a:gd name="connsiteY16" fmla="*/ 365207 h 1275227"/>
              <a:gd name="connsiteX17" fmla="*/ 389193 w 4892136"/>
              <a:gd name="connsiteY17" fmla="*/ 349332 h 1275227"/>
              <a:gd name="connsiteX18" fmla="*/ 241299 w 4892136"/>
              <a:gd name="connsiteY18" fmla="*/ 184150 h 1275227"/>
              <a:gd name="connsiteX19" fmla="*/ 0 w 4892136"/>
              <a:gd name="connsiteY19" fmla="*/ 0 h 1275227"/>
              <a:gd name="connsiteX0" fmla="*/ 4673061 w 4673061"/>
              <a:gd name="connsiteY0" fmla="*/ 1113715 h 1275227"/>
              <a:gd name="connsiteX1" fmla="*/ 4418968 w 4673061"/>
              <a:gd name="connsiteY1" fmla="*/ 1088409 h 1275227"/>
              <a:gd name="connsiteX2" fmla="*/ 4302289 w 4673061"/>
              <a:gd name="connsiteY2" fmla="*/ 1183659 h 1275227"/>
              <a:gd name="connsiteX3" fmla="*/ 4009394 w 4673061"/>
              <a:gd name="connsiteY3" fmla="*/ 1159846 h 1275227"/>
              <a:gd name="connsiteX4" fmla="*/ 3711739 w 4673061"/>
              <a:gd name="connsiteY4" fmla="*/ 1274147 h 1275227"/>
              <a:gd name="connsiteX5" fmla="*/ 3509333 w 4673061"/>
              <a:gd name="connsiteY5" fmla="*/ 1200328 h 1275227"/>
              <a:gd name="connsiteX6" fmla="*/ 3399797 w 4673061"/>
              <a:gd name="connsiteY6" fmla="*/ 1069359 h 1275227"/>
              <a:gd name="connsiteX7" fmla="*/ 3202152 w 4673061"/>
              <a:gd name="connsiteY7" fmla="*/ 1050310 h 1275227"/>
              <a:gd name="connsiteX8" fmla="*/ 3040319 w 4673061"/>
              <a:gd name="connsiteY8" fmla="*/ 984332 h 1275227"/>
              <a:gd name="connsiteX9" fmla="*/ 2849817 w 4673061"/>
              <a:gd name="connsiteY9" fmla="*/ 1079581 h 1275227"/>
              <a:gd name="connsiteX10" fmla="*/ 2364044 w 4673061"/>
              <a:gd name="connsiteY10" fmla="*/ 1035132 h 1275227"/>
              <a:gd name="connsiteX11" fmla="*/ 2100519 w 4673061"/>
              <a:gd name="connsiteY11" fmla="*/ 844632 h 1275227"/>
              <a:gd name="connsiteX12" fmla="*/ 1887794 w 4673061"/>
              <a:gd name="connsiteY12" fmla="*/ 831932 h 1275227"/>
              <a:gd name="connsiteX13" fmla="*/ 1738569 w 4673061"/>
              <a:gd name="connsiteY13" fmla="*/ 663657 h 1275227"/>
              <a:gd name="connsiteX14" fmla="*/ 1449644 w 4673061"/>
              <a:gd name="connsiteY14" fmla="*/ 574757 h 1275227"/>
              <a:gd name="connsiteX15" fmla="*/ 1259144 w 4673061"/>
              <a:gd name="connsiteY15" fmla="*/ 390607 h 1275227"/>
              <a:gd name="connsiteX16" fmla="*/ 916245 w 4673061"/>
              <a:gd name="connsiteY16" fmla="*/ 365207 h 1275227"/>
              <a:gd name="connsiteX17" fmla="*/ 389193 w 4673061"/>
              <a:gd name="connsiteY17" fmla="*/ 349332 h 1275227"/>
              <a:gd name="connsiteX18" fmla="*/ 241299 w 4673061"/>
              <a:gd name="connsiteY18" fmla="*/ 184150 h 1275227"/>
              <a:gd name="connsiteX19" fmla="*/ 0 w 4673061"/>
              <a:gd name="connsiteY19" fmla="*/ 0 h 1275227"/>
              <a:gd name="connsiteX0" fmla="*/ 6485193 w 6485193"/>
              <a:gd name="connsiteY0" fmla="*/ 1135146 h 1275227"/>
              <a:gd name="connsiteX1" fmla="*/ 4418968 w 6485193"/>
              <a:gd name="connsiteY1" fmla="*/ 1088409 h 1275227"/>
              <a:gd name="connsiteX2" fmla="*/ 4302289 w 6485193"/>
              <a:gd name="connsiteY2" fmla="*/ 1183659 h 1275227"/>
              <a:gd name="connsiteX3" fmla="*/ 4009394 w 6485193"/>
              <a:gd name="connsiteY3" fmla="*/ 1159846 h 1275227"/>
              <a:gd name="connsiteX4" fmla="*/ 3711739 w 6485193"/>
              <a:gd name="connsiteY4" fmla="*/ 1274147 h 1275227"/>
              <a:gd name="connsiteX5" fmla="*/ 3509333 w 6485193"/>
              <a:gd name="connsiteY5" fmla="*/ 1200328 h 1275227"/>
              <a:gd name="connsiteX6" fmla="*/ 3399797 w 6485193"/>
              <a:gd name="connsiteY6" fmla="*/ 1069359 h 1275227"/>
              <a:gd name="connsiteX7" fmla="*/ 3202152 w 6485193"/>
              <a:gd name="connsiteY7" fmla="*/ 1050310 h 1275227"/>
              <a:gd name="connsiteX8" fmla="*/ 3040319 w 6485193"/>
              <a:gd name="connsiteY8" fmla="*/ 984332 h 1275227"/>
              <a:gd name="connsiteX9" fmla="*/ 2849817 w 6485193"/>
              <a:gd name="connsiteY9" fmla="*/ 1079581 h 1275227"/>
              <a:gd name="connsiteX10" fmla="*/ 2364044 w 6485193"/>
              <a:gd name="connsiteY10" fmla="*/ 1035132 h 1275227"/>
              <a:gd name="connsiteX11" fmla="*/ 2100519 w 6485193"/>
              <a:gd name="connsiteY11" fmla="*/ 844632 h 1275227"/>
              <a:gd name="connsiteX12" fmla="*/ 1887794 w 6485193"/>
              <a:gd name="connsiteY12" fmla="*/ 831932 h 1275227"/>
              <a:gd name="connsiteX13" fmla="*/ 1738569 w 6485193"/>
              <a:gd name="connsiteY13" fmla="*/ 663657 h 1275227"/>
              <a:gd name="connsiteX14" fmla="*/ 1449644 w 6485193"/>
              <a:gd name="connsiteY14" fmla="*/ 574757 h 1275227"/>
              <a:gd name="connsiteX15" fmla="*/ 1259144 w 6485193"/>
              <a:gd name="connsiteY15" fmla="*/ 390607 h 1275227"/>
              <a:gd name="connsiteX16" fmla="*/ 916245 w 6485193"/>
              <a:gd name="connsiteY16" fmla="*/ 365207 h 1275227"/>
              <a:gd name="connsiteX17" fmla="*/ 389193 w 6485193"/>
              <a:gd name="connsiteY17" fmla="*/ 349332 h 1275227"/>
              <a:gd name="connsiteX18" fmla="*/ 241299 w 6485193"/>
              <a:gd name="connsiteY18" fmla="*/ 184150 h 1275227"/>
              <a:gd name="connsiteX19" fmla="*/ 0 w 6485193"/>
              <a:gd name="connsiteY19" fmla="*/ 0 h 1275227"/>
              <a:gd name="connsiteX0" fmla="*/ 6966206 w 6966206"/>
              <a:gd name="connsiteY0" fmla="*/ 1444709 h 1444709"/>
              <a:gd name="connsiteX1" fmla="*/ 4418968 w 6966206"/>
              <a:gd name="connsiteY1" fmla="*/ 1088409 h 1444709"/>
              <a:gd name="connsiteX2" fmla="*/ 4302289 w 6966206"/>
              <a:gd name="connsiteY2" fmla="*/ 1183659 h 1444709"/>
              <a:gd name="connsiteX3" fmla="*/ 4009394 w 6966206"/>
              <a:gd name="connsiteY3" fmla="*/ 1159846 h 1444709"/>
              <a:gd name="connsiteX4" fmla="*/ 3711739 w 6966206"/>
              <a:gd name="connsiteY4" fmla="*/ 1274147 h 1444709"/>
              <a:gd name="connsiteX5" fmla="*/ 3509333 w 6966206"/>
              <a:gd name="connsiteY5" fmla="*/ 1200328 h 1444709"/>
              <a:gd name="connsiteX6" fmla="*/ 3399797 w 6966206"/>
              <a:gd name="connsiteY6" fmla="*/ 1069359 h 1444709"/>
              <a:gd name="connsiteX7" fmla="*/ 3202152 w 6966206"/>
              <a:gd name="connsiteY7" fmla="*/ 1050310 h 1444709"/>
              <a:gd name="connsiteX8" fmla="*/ 3040319 w 6966206"/>
              <a:gd name="connsiteY8" fmla="*/ 984332 h 1444709"/>
              <a:gd name="connsiteX9" fmla="*/ 2849817 w 6966206"/>
              <a:gd name="connsiteY9" fmla="*/ 1079581 h 1444709"/>
              <a:gd name="connsiteX10" fmla="*/ 2364044 w 6966206"/>
              <a:gd name="connsiteY10" fmla="*/ 1035132 h 1444709"/>
              <a:gd name="connsiteX11" fmla="*/ 2100519 w 6966206"/>
              <a:gd name="connsiteY11" fmla="*/ 844632 h 1444709"/>
              <a:gd name="connsiteX12" fmla="*/ 1887794 w 6966206"/>
              <a:gd name="connsiteY12" fmla="*/ 831932 h 1444709"/>
              <a:gd name="connsiteX13" fmla="*/ 1738569 w 6966206"/>
              <a:gd name="connsiteY13" fmla="*/ 663657 h 1444709"/>
              <a:gd name="connsiteX14" fmla="*/ 1449644 w 6966206"/>
              <a:gd name="connsiteY14" fmla="*/ 574757 h 1444709"/>
              <a:gd name="connsiteX15" fmla="*/ 1259144 w 6966206"/>
              <a:gd name="connsiteY15" fmla="*/ 390607 h 1444709"/>
              <a:gd name="connsiteX16" fmla="*/ 916245 w 6966206"/>
              <a:gd name="connsiteY16" fmla="*/ 365207 h 1444709"/>
              <a:gd name="connsiteX17" fmla="*/ 389193 w 6966206"/>
              <a:gd name="connsiteY17" fmla="*/ 349332 h 1444709"/>
              <a:gd name="connsiteX18" fmla="*/ 241299 w 6966206"/>
              <a:gd name="connsiteY18" fmla="*/ 184150 h 1444709"/>
              <a:gd name="connsiteX19" fmla="*/ 0 w 6966206"/>
              <a:gd name="connsiteY19" fmla="*/ 0 h 1444709"/>
              <a:gd name="connsiteX0" fmla="*/ 6966206 w 6966206"/>
              <a:gd name="connsiteY0" fmla="*/ 1444709 h 1444709"/>
              <a:gd name="connsiteX1" fmla="*/ 6635910 w 6966206"/>
              <a:gd name="connsiteY1" fmla="*/ 1397972 h 1444709"/>
              <a:gd name="connsiteX2" fmla="*/ 4418968 w 6966206"/>
              <a:gd name="connsiteY2" fmla="*/ 1088409 h 1444709"/>
              <a:gd name="connsiteX3" fmla="*/ 4302289 w 6966206"/>
              <a:gd name="connsiteY3" fmla="*/ 1183659 h 1444709"/>
              <a:gd name="connsiteX4" fmla="*/ 4009394 w 6966206"/>
              <a:gd name="connsiteY4" fmla="*/ 1159846 h 1444709"/>
              <a:gd name="connsiteX5" fmla="*/ 3711739 w 6966206"/>
              <a:gd name="connsiteY5" fmla="*/ 1274147 h 1444709"/>
              <a:gd name="connsiteX6" fmla="*/ 3509333 w 6966206"/>
              <a:gd name="connsiteY6" fmla="*/ 1200328 h 1444709"/>
              <a:gd name="connsiteX7" fmla="*/ 3399797 w 6966206"/>
              <a:gd name="connsiteY7" fmla="*/ 1069359 h 1444709"/>
              <a:gd name="connsiteX8" fmla="*/ 3202152 w 6966206"/>
              <a:gd name="connsiteY8" fmla="*/ 1050310 h 1444709"/>
              <a:gd name="connsiteX9" fmla="*/ 3040319 w 6966206"/>
              <a:gd name="connsiteY9" fmla="*/ 984332 h 1444709"/>
              <a:gd name="connsiteX10" fmla="*/ 2849817 w 6966206"/>
              <a:gd name="connsiteY10" fmla="*/ 1079581 h 1444709"/>
              <a:gd name="connsiteX11" fmla="*/ 2364044 w 6966206"/>
              <a:gd name="connsiteY11" fmla="*/ 1035132 h 1444709"/>
              <a:gd name="connsiteX12" fmla="*/ 2100519 w 6966206"/>
              <a:gd name="connsiteY12" fmla="*/ 844632 h 1444709"/>
              <a:gd name="connsiteX13" fmla="*/ 1887794 w 6966206"/>
              <a:gd name="connsiteY13" fmla="*/ 831932 h 1444709"/>
              <a:gd name="connsiteX14" fmla="*/ 1738569 w 6966206"/>
              <a:gd name="connsiteY14" fmla="*/ 663657 h 1444709"/>
              <a:gd name="connsiteX15" fmla="*/ 1449644 w 6966206"/>
              <a:gd name="connsiteY15" fmla="*/ 574757 h 1444709"/>
              <a:gd name="connsiteX16" fmla="*/ 1259144 w 6966206"/>
              <a:gd name="connsiteY16" fmla="*/ 390607 h 1444709"/>
              <a:gd name="connsiteX17" fmla="*/ 916245 w 6966206"/>
              <a:gd name="connsiteY17" fmla="*/ 365207 h 1444709"/>
              <a:gd name="connsiteX18" fmla="*/ 389193 w 6966206"/>
              <a:gd name="connsiteY18" fmla="*/ 349332 h 1444709"/>
              <a:gd name="connsiteX19" fmla="*/ 241299 w 6966206"/>
              <a:gd name="connsiteY19" fmla="*/ 184150 h 1444709"/>
              <a:gd name="connsiteX20" fmla="*/ 0 w 6966206"/>
              <a:gd name="connsiteY20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4418968 w 6966206"/>
              <a:gd name="connsiteY2" fmla="*/ 1088409 h 1444709"/>
              <a:gd name="connsiteX3" fmla="*/ 4302289 w 6966206"/>
              <a:gd name="connsiteY3" fmla="*/ 1183659 h 1444709"/>
              <a:gd name="connsiteX4" fmla="*/ 4009394 w 6966206"/>
              <a:gd name="connsiteY4" fmla="*/ 1159846 h 1444709"/>
              <a:gd name="connsiteX5" fmla="*/ 3711739 w 6966206"/>
              <a:gd name="connsiteY5" fmla="*/ 1274147 h 1444709"/>
              <a:gd name="connsiteX6" fmla="*/ 3509333 w 6966206"/>
              <a:gd name="connsiteY6" fmla="*/ 1200328 h 1444709"/>
              <a:gd name="connsiteX7" fmla="*/ 3399797 w 6966206"/>
              <a:gd name="connsiteY7" fmla="*/ 1069359 h 1444709"/>
              <a:gd name="connsiteX8" fmla="*/ 3202152 w 6966206"/>
              <a:gd name="connsiteY8" fmla="*/ 1050310 h 1444709"/>
              <a:gd name="connsiteX9" fmla="*/ 3040319 w 6966206"/>
              <a:gd name="connsiteY9" fmla="*/ 984332 h 1444709"/>
              <a:gd name="connsiteX10" fmla="*/ 2849817 w 6966206"/>
              <a:gd name="connsiteY10" fmla="*/ 1079581 h 1444709"/>
              <a:gd name="connsiteX11" fmla="*/ 2364044 w 6966206"/>
              <a:gd name="connsiteY11" fmla="*/ 1035132 h 1444709"/>
              <a:gd name="connsiteX12" fmla="*/ 2100519 w 6966206"/>
              <a:gd name="connsiteY12" fmla="*/ 844632 h 1444709"/>
              <a:gd name="connsiteX13" fmla="*/ 1887794 w 6966206"/>
              <a:gd name="connsiteY13" fmla="*/ 831932 h 1444709"/>
              <a:gd name="connsiteX14" fmla="*/ 1738569 w 6966206"/>
              <a:gd name="connsiteY14" fmla="*/ 663657 h 1444709"/>
              <a:gd name="connsiteX15" fmla="*/ 1449644 w 6966206"/>
              <a:gd name="connsiteY15" fmla="*/ 574757 h 1444709"/>
              <a:gd name="connsiteX16" fmla="*/ 1259144 w 6966206"/>
              <a:gd name="connsiteY16" fmla="*/ 390607 h 1444709"/>
              <a:gd name="connsiteX17" fmla="*/ 916245 w 6966206"/>
              <a:gd name="connsiteY17" fmla="*/ 365207 h 1444709"/>
              <a:gd name="connsiteX18" fmla="*/ 389193 w 6966206"/>
              <a:gd name="connsiteY18" fmla="*/ 349332 h 1444709"/>
              <a:gd name="connsiteX19" fmla="*/ 241299 w 6966206"/>
              <a:gd name="connsiteY19" fmla="*/ 184150 h 1444709"/>
              <a:gd name="connsiteX20" fmla="*/ 0 w 6966206"/>
              <a:gd name="connsiteY20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59685 w 6966206"/>
              <a:gd name="connsiteY2" fmla="*/ 1321772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4418968 w 6966206"/>
              <a:gd name="connsiteY3" fmla="*/ 1088409 h 1444709"/>
              <a:gd name="connsiteX4" fmla="*/ 4302289 w 6966206"/>
              <a:gd name="connsiteY4" fmla="*/ 1183659 h 1444709"/>
              <a:gd name="connsiteX5" fmla="*/ 4009394 w 6966206"/>
              <a:gd name="connsiteY5" fmla="*/ 1159846 h 1444709"/>
              <a:gd name="connsiteX6" fmla="*/ 3711739 w 6966206"/>
              <a:gd name="connsiteY6" fmla="*/ 1274147 h 1444709"/>
              <a:gd name="connsiteX7" fmla="*/ 3509333 w 6966206"/>
              <a:gd name="connsiteY7" fmla="*/ 1200328 h 1444709"/>
              <a:gd name="connsiteX8" fmla="*/ 3399797 w 6966206"/>
              <a:gd name="connsiteY8" fmla="*/ 1069359 h 1444709"/>
              <a:gd name="connsiteX9" fmla="*/ 3202152 w 6966206"/>
              <a:gd name="connsiteY9" fmla="*/ 1050310 h 1444709"/>
              <a:gd name="connsiteX10" fmla="*/ 3040319 w 6966206"/>
              <a:gd name="connsiteY10" fmla="*/ 984332 h 1444709"/>
              <a:gd name="connsiteX11" fmla="*/ 2849817 w 6966206"/>
              <a:gd name="connsiteY11" fmla="*/ 1079581 h 1444709"/>
              <a:gd name="connsiteX12" fmla="*/ 2364044 w 6966206"/>
              <a:gd name="connsiteY12" fmla="*/ 1035132 h 1444709"/>
              <a:gd name="connsiteX13" fmla="*/ 2100519 w 6966206"/>
              <a:gd name="connsiteY13" fmla="*/ 844632 h 1444709"/>
              <a:gd name="connsiteX14" fmla="*/ 1887794 w 6966206"/>
              <a:gd name="connsiteY14" fmla="*/ 831932 h 1444709"/>
              <a:gd name="connsiteX15" fmla="*/ 1738569 w 6966206"/>
              <a:gd name="connsiteY15" fmla="*/ 663657 h 1444709"/>
              <a:gd name="connsiteX16" fmla="*/ 1449644 w 6966206"/>
              <a:gd name="connsiteY16" fmla="*/ 574757 h 1444709"/>
              <a:gd name="connsiteX17" fmla="*/ 1259144 w 6966206"/>
              <a:gd name="connsiteY17" fmla="*/ 390607 h 1444709"/>
              <a:gd name="connsiteX18" fmla="*/ 916245 w 6966206"/>
              <a:gd name="connsiteY18" fmla="*/ 365207 h 1444709"/>
              <a:gd name="connsiteX19" fmla="*/ 389193 w 6966206"/>
              <a:gd name="connsiteY19" fmla="*/ 349332 h 1444709"/>
              <a:gd name="connsiteX20" fmla="*/ 241299 w 6966206"/>
              <a:gd name="connsiteY20" fmla="*/ 184150 h 1444709"/>
              <a:gd name="connsiteX21" fmla="*/ 0 w 6966206"/>
              <a:gd name="connsiteY21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0591 w 6966206"/>
              <a:gd name="connsiteY3" fmla="*/ 1176516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4418968 w 6966206"/>
              <a:gd name="connsiteY4" fmla="*/ 1088409 h 1444709"/>
              <a:gd name="connsiteX5" fmla="*/ 4302289 w 6966206"/>
              <a:gd name="connsiteY5" fmla="*/ 1183659 h 1444709"/>
              <a:gd name="connsiteX6" fmla="*/ 4009394 w 6966206"/>
              <a:gd name="connsiteY6" fmla="*/ 1159846 h 1444709"/>
              <a:gd name="connsiteX7" fmla="*/ 3711739 w 6966206"/>
              <a:gd name="connsiteY7" fmla="*/ 1274147 h 1444709"/>
              <a:gd name="connsiteX8" fmla="*/ 3509333 w 6966206"/>
              <a:gd name="connsiteY8" fmla="*/ 1200328 h 1444709"/>
              <a:gd name="connsiteX9" fmla="*/ 3399797 w 6966206"/>
              <a:gd name="connsiteY9" fmla="*/ 1069359 h 1444709"/>
              <a:gd name="connsiteX10" fmla="*/ 3202152 w 6966206"/>
              <a:gd name="connsiteY10" fmla="*/ 1050310 h 1444709"/>
              <a:gd name="connsiteX11" fmla="*/ 3040319 w 6966206"/>
              <a:gd name="connsiteY11" fmla="*/ 984332 h 1444709"/>
              <a:gd name="connsiteX12" fmla="*/ 2849817 w 6966206"/>
              <a:gd name="connsiteY12" fmla="*/ 1079581 h 1444709"/>
              <a:gd name="connsiteX13" fmla="*/ 2364044 w 6966206"/>
              <a:gd name="connsiteY13" fmla="*/ 1035132 h 1444709"/>
              <a:gd name="connsiteX14" fmla="*/ 2100519 w 6966206"/>
              <a:gd name="connsiteY14" fmla="*/ 844632 h 1444709"/>
              <a:gd name="connsiteX15" fmla="*/ 1887794 w 6966206"/>
              <a:gd name="connsiteY15" fmla="*/ 831932 h 1444709"/>
              <a:gd name="connsiteX16" fmla="*/ 1738569 w 6966206"/>
              <a:gd name="connsiteY16" fmla="*/ 663657 h 1444709"/>
              <a:gd name="connsiteX17" fmla="*/ 1449644 w 6966206"/>
              <a:gd name="connsiteY17" fmla="*/ 574757 h 1444709"/>
              <a:gd name="connsiteX18" fmla="*/ 1259144 w 6966206"/>
              <a:gd name="connsiteY18" fmla="*/ 390607 h 1444709"/>
              <a:gd name="connsiteX19" fmla="*/ 916245 w 6966206"/>
              <a:gd name="connsiteY19" fmla="*/ 365207 h 1444709"/>
              <a:gd name="connsiteX20" fmla="*/ 389193 w 6966206"/>
              <a:gd name="connsiteY20" fmla="*/ 349332 h 1444709"/>
              <a:gd name="connsiteX21" fmla="*/ 241299 w 6966206"/>
              <a:gd name="connsiteY21" fmla="*/ 184150 h 1444709"/>
              <a:gd name="connsiteX22" fmla="*/ 0 w 6966206"/>
              <a:gd name="connsiteY22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78884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302289 w 6966206"/>
              <a:gd name="connsiteY6" fmla="*/ 1183659 h 1444709"/>
              <a:gd name="connsiteX7" fmla="*/ 4009394 w 6966206"/>
              <a:gd name="connsiteY7" fmla="*/ 1159846 h 1444709"/>
              <a:gd name="connsiteX8" fmla="*/ 3711739 w 6966206"/>
              <a:gd name="connsiteY8" fmla="*/ 1274147 h 1444709"/>
              <a:gd name="connsiteX9" fmla="*/ 3509333 w 6966206"/>
              <a:gd name="connsiteY9" fmla="*/ 1200328 h 1444709"/>
              <a:gd name="connsiteX10" fmla="*/ 3399797 w 6966206"/>
              <a:gd name="connsiteY10" fmla="*/ 1069359 h 1444709"/>
              <a:gd name="connsiteX11" fmla="*/ 3202152 w 6966206"/>
              <a:gd name="connsiteY11" fmla="*/ 1050310 h 1444709"/>
              <a:gd name="connsiteX12" fmla="*/ 3040319 w 6966206"/>
              <a:gd name="connsiteY12" fmla="*/ 984332 h 1444709"/>
              <a:gd name="connsiteX13" fmla="*/ 2849817 w 6966206"/>
              <a:gd name="connsiteY13" fmla="*/ 1079581 h 1444709"/>
              <a:gd name="connsiteX14" fmla="*/ 2364044 w 6966206"/>
              <a:gd name="connsiteY14" fmla="*/ 1035132 h 1444709"/>
              <a:gd name="connsiteX15" fmla="*/ 2100519 w 6966206"/>
              <a:gd name="connsiteY15" fmla="*/ 844632 h 1444709"/>
              <a:gd name="connsiteX16" fmla="*/ 1887794 w 6966206"/>
              <a:gd name="connsiteY16" fmla="*/ 831932 h 1444709"/>
              <a:gd name="connsiteX17" fmla="*/ 1738569 w 6966206"/>
              <a:gd name="connsiteY17" fmla="*/ 663657 h 1444709"/>
              <a:gd name="connsiteX18" fmla="*/ 1449644 w 6966206"/>
              <a:gd name="connsiteY18" fmla="*/ 574757 h 1444709"/>
              <a:gd name="connsiteX19" fmla="*/ 1259144 w 6966206"/>
              <a:gd name="connsiteY19" fmla="*/ 390607 h 1444709"/>
              <a:gd name="connsiteX20" fmla="*/ 916245 w 6966206"/>
              <a:gd name="connsiteY20" fmla="*/ 365207 h 1444709"/>
              <a:gd name="connsiteX21" fmla="*/ 389193 w 6966206"/>
              <a:gd name="connsiteY21" fmla="*/ 349332 h 1444709"/>
              <a:gd name="connsiteX22" fmla="*/ 241299 w 6966206"/>
              <a:gd name="connsiteY22" fmla="*/ 184150 h 1444709"/>
              <a:gd name="connsiteX23" fmla="*/ 0 w 6966206"/>
              <a:gd name="connsiteY23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5304791 w 6966206"/>
              <a:gd name="connsiteY6" fmla="*/ 1064597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4418968 w 6966206"/>
              <a:gd name="connsiteY5" fmla="*/ 1088409 h 1444709"/>
              <a:gd name="connsiteX6" fmla="*/ 4835685 w 6966206"/>
              <a:gd name="connsiteY6" fmla="*/ 1309866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5685 w 6966206"/>
              <a:gd name="connsiteY6" fmla="*/ 1309866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302289 w 6966206"/>
              <a:gd name="connsiteY7" fmla="*/ 1183659 h 1444709"/>
              <a:gd name="connsiteX8" fmla="*/ 4009394 w 6966206"/>
              <a:gd name="connsiteY8" fmla="*/ 1159846 h 1444709"/>
              <a:gd name="connsiteX9" fmla="*/ 3711739 w 6966206"/>
              <a:gd name="connsiteY9" fmla="*/ 1274147 h 1444709"/>
              <a:gd name="connsiteX10" fmla="*/ 3509333 w 6966206"/>
              <a:gd name="connsiteY10" fmla="*/ 1200328 h 1444709"/>
              <a:gd name="connsiteX11" fmla="*/ 3399797 w 6966206"/>
              <a:gd name="connsiteY11" fmla="*/ 1069359 h 1444709"/>
              <a:gd name="connsiteX12" fmla="*/ 3202152 w 6966206"/>
              <a:gd name="connsiteY12" fmla="*/ 1050310 h 1444709"/>
              <a:gd name="connsiteX13" fmla="*/ 3040319 w 6966206"/>
              <a:gd name="connsiteY13" fmla="*/ 984332 h 1444709"/>
              <a:gd name="connsiteX14" fmla="*/ 2849817 w 6966206"/>
              <a:gd name="connsiteY14" fmla="*/ 1079581 h 1444709"/>
              <a:gd name="connsiteX15" fmla="*/ 2364044 w 6966206"/>
              <a:gd name="connsiteY15" fmla="*/ 1035132 h 1444709"/>
              <a:gd name="connsiteX16" fmla="*/ 2100519 w 6966206"/>
              <a:gd name="connsiteY16" fmla="*/ 844632 h 1444709"/>
              <a:gd name="connsiteX17" fmla="*/ 1887794 w 6966206"/>
              <a:gd name="connsiteY17" fmla="*/ 831932 h 1444709"/>
              <a:gd name="connsiteX18" fmla="*/ 1738569 w 6966206"/>
              <a:gd name="connsiteY18" fmla="*/ 663657 h 1444709"/>
              <a:gd name="connsiteX19" fmla="*/ 1449644 w 6966206"/>
              <a:gd name="connsiteY19" fmla="*/ 574757 h 1444709"/>
              <a:gd name="connsiteX20" fmla="*/ 1259144 w 6966206"/>
              <a:gd name="connsiteY20" fmla="*/ 390607 h 1444709"/>
              <a:gd name="connsiteX21" fmla="*/ 916245 w 6966206"/>
              <a:gd name="connsiteY21" fmla="*/ 365207 h 1444709"/>
              <a:gd name="connsiteX22" fmla="*/ 389193 w 6966206"/>
              <a:gd name="connsiteY22" fmla="*/ 349332 h 1444709"/>
              <a:gd name="connsiteX23" fmla="*/ 241299 w 6966206"/>
              <a:gd name="connsiteY23" fmla="*/ 184150 h 1444709"/>
              <a:gd name="connsiteX24" fmla="*/ 0 w 6966206"/>
              <a:gd name="connsiteY24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540410 w 6966206"/>
              <a:gd name="connsiteY7" fmla="*/ 1147941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307298 w 6966206"/>
              <a:gd name="connsiteY2" fmla="*/ 1205091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240239 w 6966206"/>
              <a:gd name="connsiteY2" fmla="*/ 1392936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444709"/>
              <a:gd name="connsiteX1" fmla="*/ 6581141 w 6966206"/>
              <a:gd name="connsiteY1" fmla="*/ 1352728 h 1444709"/>
              <a:gd name="connsiteX2" fmla="*/ 6240239 w 6966206"/>
              <a:gd name="connsiteY2" fmla="*/ 1392936 h 1444709"/>
              <a:gd name="connsiteX3" fmla="*/ 5992972 w 6966206"/>
              <a:gd name="connsiteY3" fmla="*/ 1083647 h 1444709"/>
              <a:gd name="connsiteX4" fmla="*/ 5752466 w 6966206"/>
              <a:gd name="connsiteY4" fmla="*/ 1043165 h 1444709"/>
              <a:gd name="connsiteX5" fmla="*/ 5233356 w 6966206"/>
              <a:gd name="connsiteY5" fmla="*/ 1069359 h 1444709"/>
              <a:gd name="connsiteX6" fmla="*/ 4838067 w 6966206"/>
              <a:gd name="connsiteY6" fmla="*/ 1097935 h 1444709"/>
              <a:gd name="connsiteX7" fmla="*/ 4442779 w 6966206"/>
              <a:gd name="connsiteY7" fmla="*/ 1088409 h 1444709"/>
              <a:gd name="connsiteX8" fmla="*/ 4302289 w 6966206"/>
              <a:gd name="connsiteY8" fmla="*/ 1183659 h 1444709"/>
              <a:gd name="connsiteX9" fmla="*/ 4009394 w 6966206"/>
              <a:gd name="connsiteY9" fmla="*/ 1159846 h 1444709"/>
              <a:gd name="connsiteX10" fmla="*/ 3711739 w 6966206"/>
              <a:gd name="connsiteY10" fmla="*/ 1274147 h 1444709"/>
              <a:gd name="connsiteX11" fmla="*/ 3509333 w 6966206"/>
              <a:gd name="connsiteY11" fmla="*/ 1200328 h 1444709"/>
              <a:gd name="connsiteX12" fmla="*/ 3399797 w 6966206"/>
              <a:gd name="connsiteY12" fmla="*/ 1069359 h 1444709"/>
              <a:gd name="connsiteX13" fmla="*/ 3202152 w 6966206"/>
              <a:gd name="connsiteY13" fmla="*/ 1050310 h 1444709"/>
              <a:gd name="connsiteX14" fmla="*/ 3040319 w 6966206"/>
              <a:gd name="connsiteY14" fmla="*/ 984332 h 1444709"/>
              <a:gd name="connsiteX15" fmla="*/ 2849817 w 6966206"/>
              <a:gd name="connsiteY15" fmla="*/ 1079581 h 1444709"/>
              <a:gd name="connsiteX16" fmla="*/ 2364044 w 6966206"/>
              <a:gd name="connsiteY16" fmla="*/ 1035132 h 1444709"/>
              <a:gd name="connsiteX17" fmla="*/ 2100519 w 6966206"/>
              <a:gd name="connsiteY17" fmla="*/ 844632 h 1444709"/>
              <a:gd name="connsiteX18" fmla="*/ 1887794 w 6966206"/>
              <a:gd name="connsiteY18" fmla="*/ 831932 h 1444709"/>
              <a:gd name="connsiteX19" fmla="*/ 1738569 w 6966206"/>
              <a:gd name="connsiteY19" fmla="*/ 663657 h 1444709"/>
              <a:gd name="connsiteX20" fmla="*/ 1449644 w 6966206"/>
              <a:gd name="connsiteY20" fmla="*/ 574757 h 1444709"/>
              <a:gd name="connsiteX21" fmla="*/ 1259144 w 6966206"/>
              <a:gd name="connsiteY21" fmla="*/ 390607 h 1444709"/>
              <a:gd name="connsiteX22" fmla="*/ 916245 w 6966206"/>
              <a:gd name="connsiteY22" fmla="*/ 365207 h 1444709"/>
              <a:gd name="connsiteX23" fmla="*/ 389193 w 6966206"/>
              <a:gd name="connsiteY23" fmla="*/ 349332 h 1444709"/>
              <a:gd name="connsiteX24" fmla="*/ 241299 w 6966206"/>
              <a:gd name="connsiteY24" fmla="*/ 184150 h 1444709"/>
              <a:gd name="connsiteX25" fmla="*/ 0 w 6966206"/>
              <a:gd name="connsiteY25" fmla="*/ 0 h 1444709"/>
              <a:gd name="connsiteX0" fmla="*/ 6966206 w 6966206"/>
              <a:gd name="connsiteY0" fmla="*/ 1444709 h 1555927"/>
              <a:gd name="connsiteX1" fmla="*/ 6581141 w 6966206"/>
              <a:gd name="connsiteY1" fmla="*/ 1352728 h 1555927"/>
              <a:gd name="connsiteX2" fmla="*/ 6240239 w 6966206"/>
              <a:gd name="connsiteY2" fmla="*/ 1392936 h 1555927"/>
              <a:gd name="connsiteX3" fmla="*/ 5834471 w 6966206"/>
              <a:gd name="connsiteY3" fmla="*/ 1540736 h 1555927"/>
              <a:gd name="connsiteX4" fmla="*/ 5752466 w 6966206"/>
              <a:gd name="connsiteY4" fmla="*/ 1043165 h 1555927"/>
              <a:gd name="connsiteX5" fmla="*/ 5233356 w 6966206"/>
              <a:gd name="connsiteY5" fmla="*/ 1069359 h 1555927"/>
              <a:gd name="connsiteX6" fmla="*/ 4838067 w 6966206"/>
              <a:gd name="connsiteY6" fmla="*/ 1097935 h 1555927"/>
              <a:gd name="connsiteX7" fmla="*/ 4442779 w 6966206"/>
              <a:gd name="connsiteY7" fmla="*/ 1088409 h 1555927"/>
              <a:gd name="connsiteX8" fmla="*/ 4302289 w 6966206"/>
              <a:gd name="connsiteY8" fmla="*/ 1183659 h 1555927"/>
              <a:gd name="connsiteX9" fmla="*/ 4009394 w 6966206"/>
              <a:gd name="connsiteY9" fmla="*/ 1159846 h 1555927"/>
              <a:gd name="connsiteX10" fmla="*/ 3711739 w 6966206"/>
              <a:gd name="connsiteY10" fmla="*/ 1274147 h 1555927"/>
              <a:gd name="connsiteX11" fmla="*/ 3509333 w 6966206"/>
              <a:gd name="connsiteY11" fmla="*/ 1200328 h 1555927"/>
              <a:gd name="connsiteX12" fmla="*/ 3399797 w 6966206"/>
              <a:gd name="connsiteY12" fmla="*/ 1069359 h 1555927"/>
              <a:gd name="connsiteX13" fmla="*/ 3202152 w 6966206"/>
              <a:gd name="connsiteY13" fmla="*/ 1050310 h 1555927"/>
              <a:gd name="connsiteX14" fmla="*/ 3040319 w 6966206"/>
              <a:gd name="connsiteY14" fmla="*/ 984332 h 1555927"/>
              <a:gd name="connsiteX15" fmla="*/ 2849817 w 6966206"/>
              <a:gd name="connsiteY15" fmla="*/ 1079581 h 1555927"/>
              <a:gd name="connsiteX16" fmla="*/ 2364044 w 6966206"/>
              <a:gd name="connsiteY16" fmla="*/ 1035132 h 1555927"/>
              <a:gd name="connsiteX17" fmla="*/ 2100519 w 6966206"/>
              <a:gd name="connsiteY17" fmla="*/ 844632 h 1555927"/>
              <a:gd name="connsiteX18" fmla="*/ 1887794 w 6966206"/>
              <a:gd name="connsiteY18" fmla="*/ 831932 h 1555927"/>
              <a:gd name="connsiteX19" fmla="*/ 1738569 w 6966206"/>
              <a:gd name="connsiteY19" fmla="*/ 663657 h 1555927"/>
              <a:gd name="connsiteX20" fmla="*/ 1449644 w 6966206"/>
              <a:gd name="connsiteY20" fmla="*/ 574757 h 1555927"/>
              <a:gd name="connsiteX21" fmla="*/ 1259144 w 6966206"/>
              <a:gd name="connsiteY21" fmla="*/ 390607 h 1555927"/>
              <a:gd name="connsiteX22" fmla="*/ 916245 w 6966206"/>
              <a:gd name="connsiteY22" fmla="*/ 365207 h 1555927"/>
              <a:gd name="connsiteX23" fmla="*/ 389193 w 6966206"/>
              <a:gd name="connsiteY23" fmla="*/ 349332 h 1555927"/>
              <a:gd name="connsiteX24" fmla="*/ 241299 w 6966206"/>
              <a:gd name="connsiteY24" fmla="*/ 184150 h 1555927"/>
              <a:gd name="connsiteX25" fmla="*/ 0 w 6966206"/>
              <a:gd name="connsiteY25" fmla="*/ 0 h 1555927"/>
              <a:gd name="connsiteX0" fmla="*/ 6966206 w 6966206"/>
              <a:gd name="connsiteY0" fmla="*/ 1444709 h 1540737"/>
              <a:gd name="connsiteX1" fmla="*/ 6581141 w 6966206"/>
              <a:gd name="connsiteY1" fmla="*/ 1352728 h 1540737"/>
              <a:gd name="connsiteX2" fmla="*/ 6240239 w 6966206"/>
              <a:gd name="connsiteY2" fmla="*/ 1392936 h 1540737"/>
              <a:gd name="connsiteX3" fmla="*/ 5834471 w 6966206"/>
              <a:gd name="connsiteY3" fmla="*/ 1540736 h 1540737"/>
              <a:gd name="connsiteX4" fmla="*/ 5752466 w 6966206"/>
              <a:gd name="connsiteY4" fmla="*/ 1043165 h 1540737"/>
              <a:gd name="connsiteX5" fmla="*/ 5233356 w 6966206"/>
              <a:gd name="connsiteY5" fmla="*/ 1069359 h 1540737"/>
              <a:gd name="connsiteX6" fmla="*/ 4838067 w 6966206"/>
              <a:gd name="connsiteY6" fmla="*/ 1097935 h 1540737"/>
              <a:gd name="connsiteX7" fmla="*/ 4442779 w 6966206"/>
              <a:gd name="connsiteY7" fmla="*/ 1088409 h 1540737"/>
              <a:gd name="connsiteX8" fmla="*/ 4302289 w 6966206"/>
              <a:gd name="connsiteY8" fmla="*/ 1183659 h 1540737"/>
              <a:gd name="connsiteX9" fmla="*/ 4009394 w 6966206"/>
              <a:gd name="connsiteY9" fmla="*/ 1159846 h 1540737"/>
              <a:gd name="connsiteX10" fmla="*/ 3711739 w 6966206"/>
              <a:gd name="connsiteY10" fmla="*/ 1274147 h 1540737"/>
              <a:gd name="connsiteX11" fmla="*/ 3509333 w 6966206"/>
              <a:gd name="connsiteY11" fmla="*/ 1200328 h 1540737"/>
              <a:gd name="connsiteX12" fmla="*/ 3399797 w 6966206"/>
              <a:gd name="connsiteY12" fmla="*/ 1069359 h 1540737"/>
              <a:gd name="connsiteX13" fmla="*/ 3202152 w 6966206"/>
              <a:gd name="connsiteY13" fmla="*/ 1050310 h 1540737"/>
              <a:gd name="connsiteX14" fmla="*/ 3040319 w 6966206"/>
              <a:gd name="connsiteY14" fmla="*/ 984332 h 1540737"/>
              <a:gd name="connsiteX15" fmla="*/ 2849817 w 6966206"/>
              <a:gd name="connsiteY15" fmla="*/ 1079581 h 1540737"/>
              <a:gd name="connsiteX16" fmla="*/ 2364044 w 6966206"/>
              <a:gd name="connsiteY16" fmla="*/ 1035132 h 1540737"/>
              <a:gd name="connsiteX17" fmla="*/ 2100519 w 6966206"/>
              <a:gd name="connsiteY17" fmla="*/ 844632 h 1540737"/>
              <a:gd name="connsiteX18" fmla="*/ 1887794 w 6966206"/>
              <a:gd name="connsiteY18" fmla="*/ 831932 h 1540737"/>
              <a:gd name="connsiteX19" fmla="*/ 1738569 w 6966206"/>
              <a:gd name="connsiteY19" fmla="*/ 663657 h 1540737"/>
              <a:gd name="connsiteX20" fmla="*/ 1449644 w 6966206"/>
              <a:gd name="connsiteY20" fmla="*/ 574757 h 1540737"/>
              <a:gd name="connsiteX21" fmla="*/ 1259144 w 6966206"/>
              <a:gd name="connsiteY21" fmla="*/ 390607 h 1540737"/>
              <a:gd name="connsiteX22" fmla="*/ 916245 w 6966206"/>
              <a:gd name="connsiteY22" fmla="*/ 365207 h 1540737"/>
              <a:gd name="connsiteX23" fmla="*/ 389193 w 6966206"/>
              <a:gd name="connsiteY23" fmla="*/ 349332 h 1540737"/>
              <a:gd name="connsiteX24" fmla="*/ 241299 w 6966206"/>
              <a:gd name="connsiteY24" fmla="*/ 184150 h 1540737"/>
              <a:gd name="connsiteX25" fmla="*/ 0 w 6966206"/>
              <a:gd name="connsiteY25" fmla="*/ 0 h 1540737"/>
              <a:gd name="connsiteX0" fmla="*/ 6966206 w 6966206"/>
              <a:gd name="connsiteY0" fmla="*/ 1444709 h 1560797"/>
              <a:gd name="connsiteX1" fmla="*/ 6581141 w 6966206"/>
              <a:gd name="connsiteY1" fmla="*/ 1352728 h 1560797"/>
              <a:gd name="connsiteX2" fmla="*/ 6240239 w 6966206"/>
              <a:gd name="connsiteY2" fmla="*/ 1392936 h 1560797"/>
              <a:gd name="connsiteX3" fmla="*/ 5834471 w 6966206"/>
              <a:gd name="connsiteY3" fmla="*/ 1540736 h 1560797"/>
              <a:gd name="connsiteX4" fmla="*/ 5691504 w 6966206"/>
              <a:gd name="connsiteY4" fmla="*/ 1550346 h 1560797"/>
              <a:gd name="connsiteX5" fmla="*/ 5233356 w 6966206"/>
              <a:gd name="connsiteY5" fmla="*/ 1069359 h 1560797"/>
              <a:gd name="connsiteX6" fmla="*/ 4838067 w 6966206"/>
              <a:gd name="connsiteY6" fmla="*/ 1097935 h 1560797"/>
              <a:gd name="connsiteX7" fmla="*/ 4442779 w 6966206"/>
              <a:gd name="connsiteY7" fmla="*/ 1088409 h 1560797"/>
              <a:gd name="connsiteX8" fmla="*/ 4302289 w 6966206"/>
              <a:gd name="connsiteY8" fmla="*/ 1183659 h 1560797"/>
              <a:gd name="connsiteX9" fmla="*/ 4009394 w 6966206"/>
              <a:gd name="connsiteY9" fmla="*/ 1159846 h 1560797"/>
              <a:gd name="connsiteX10" fmla="*/ 3711739 w 6966206"/>
              <a:gd name="connsiteY10" fmla="*/ 1274147 h 1560797"/>
              <a:gd name="connsiteX11" fmla="*/ 3509333 w 6966206"/>
              <a:gd name="connsiteY11" fmla="*/ 1200328 h 1560797"/>
              <a:gd name="connsiteX12" fmla="*/ 3399797 w 6966206"/>
              <a:gd name="connsiteY12" fmla="*/ 1069359 h 1560797"/>
              <a:gd name="connsiteX13" fmla="*/ 3202152 w 6966206"/>
              <a:gd name="connsiteY13" fmla="*/ 1050310 h 1560797"/>
              <a:gd name="connsiteX14" fmla="*/ 3040319 w 6966206"/>
              <a:gd name="connsiteY14" fmla="*/ 984332 h 1560797"/>
              <a:gd name="connsiteX15" fmla="*/ 2849817 w 6966206"/>
              <a:gd name="connsiteY15" fmla="*/ 1079581 h 1560797"/>
              <a:gd name="connsiteX16" fmla="*/ 2364044 w 6966206"/>
              <a:gd name="connsiteY16" fmla="*/ 1035132 h 1560797"/>
              <a:gd name="connsiteX17" fmla="*/ 2100519 w 6966206"/>
              <a:gd name="connsiteY17" fmla="*/ 844632 h 1560797"/>
              <a:gd name="connsiteX18" fmla="*/ 1887794 w 6966206"/>
              <a:gd name="connsiteY18" fmla="*/ 831932 h 1560797"/>
              <a:gd name="connsiteX19" fmla="*/ 1738569 w 6966206"/>
              <a:gd name="connsiteY19" fmla="*/ 663657 h 1560797"/>
              <a:gd name="connsiteX20" fmla="*/ 1449644 w 6966206"/>
              <a:gd name="connsiteY20" fmla="*/ 574757 h 1560797"/>
              <a:gd name="connsiteX21" fmla="*/ 1259144 w 6966206"/>
              <a:gd name="connsiteY21" fmla="*/ 390607 h 1560797"/>
              <a:gd name="connsiteX22" fmla="*/ 916245 w 6966206"/>
              <a:gd name="connsiteY22" fmla="*/ 365207 h 1560797"/>
              <a:gd name="connsiteX23" fmla="*/ 389193 w 6966206"/>
              <a:gd name="connsiteY23" fmla="*/ 349332 h 1560797"/>
              <a:gd name="connsiteX24" fmla="*/ 241299 w 6966206"/>
              <a:gd name="connsiteY24" fmla="*/ 184150 h 1560797"/>
              <a:gd name="connsiteX25" fmla="*/ 0 w 6966206"/>
              <a:gd name="connsiteY25" fmla="*/ 0 h 1560797"/>
              <a:gd name="connsiteX0" fmla="*/ 6966206 w 6966206"/>
              <a:gd name="connsiteY0" fmla="*/ 1444709 h 1820750"/>
              <a:gd name="connsiteX1" fmla="*/ 6581141 w 6966206"/>
              <a:gd name="connsiteY1" fmla="*/ 1352728 h 1820750"/>
              <a:gd name="connsiteX2" fmla="*/ 6240239 w 6966206"/>
              <a:gd name="connsiteY2" fmla="*/ 1392936 h 1820750"/>
              <a:gd name="connsiteX3" fmla="*/ 5834471 w 6966206"/>
              <a:gd name="connsiteY3" fmla="*/ 1540736 h 1820750"/>
              <a:gd name="connsiteX4" fmla="*/ 5691504 w 6966206"/>
              <a:gd name="connsiteY4" fmla="*/ 1550346 h 1820750"/>
              <a:gd name="connsiteX5" fmla="*/ 4702985 w 6966206"/>
              <a:gd name="connsiteY5" fmla="*/ 1820738 h 1820750"/>
              <a:gd name="connsiteX6" fmla="*/ 4838067 w 6966206"/>
              <a:gd name="connsiteY6" fmla="*/ 1097935 h 1820750"/>
              <a:gd name="connsiteX7" fmla="*/ 4442779 w 6966206"/>
              <a:gd name="connsiteY7" fmla="*/ 1088409 h 1820750"/>
              <a:gd name="connsiteX8" fmla="*/ 4302289 w 6966206"/>
              <a:gd name="connsiteY8" fmla="*/ 1183659 h 1820750"/>
              <a:gd name="connsiteX9" fmla="*/ 4009394 w 6966206"/>
              <a:gd name="connsiteY9" fmla="*/ 1159846 h 1820750"/>
              <a:gd name="connsiteX10" fmla="*/ 3711739 w 6966206"/>
              <a:gd name="connsiteY10" fmla="*/ 1274147 h 1820750"/>
              <a:gd name="connsiteX11" fmla="*/ 3509333 w 6966206"/>
              <a:gd name="connsiteY11" fmla="*/ 1200328 h 1820750"/>
              <a:gd name="connsiteX12" fmla="*/ 3399797 w 6966206"/>
              <a:gd name="connsiteY12" fmla="*/ 1069359 h 1820750"/>
              <a:gd name="connsiteX13" fmla="*/ 3202152 w 6966206"/>
              <a:gd name="connsiteY13" fmla="*/ 1050310 h 1820750"/>
              <a:gd name="connsiteX14" fmla="*/ 3040319 w 6966206"/>
              <a:gd name="connsiteY14" fmla="*/ 984332 h 1820750"/>
              <a:gd name="connsiteX15" fmla="*/ 2849817 w 6966206"/>
              <a:gd name="connsiteY15" fmla="*/ 1079581 h 1820750"/>
              <a:gd name="connsiteX16" fmla="*/ 2364044 w 6966206"/>
              <a:gd name="connsiteY16" fmla="*/ 1035132 h 1820750"/>
              <a:gd name="connsiteX17" fmla="*/ 2100519 w 6966206"/>
              <a:gd name="connsiteY17" fmla="*/ 844632 h 1820750"/>
              <a:gd name="connsiteX18" fmla="*/ 1887794 w 6966206"/>
              <a:gd name="connsiteY18" fmla="*/ 831932 h 1820750"/>
              <a:gd name="connsiteX19" fmla="*/ 1738569 w 6966206"/>
              <a:gd name="connsiteY19" fmla="*/ 663657 h 1820750"/>
              <a:gd name="connsiteX20" fmla="*/ 1449644 w 6966206"/>
              <a:gd name="connsiteY20" fmla="*/ 574757 h 1820750"/>
              <a:gd name="connsiteX21" fmla="*/ 1259144 w 6966206"/>
              <a:gd name="connsiteY21" fmla="*/ 390607 h 1820750"/>
              <a:gd name="connsiteX22" fmla="*/ 916245 w 6966206"/>
              <a:gd name="connsiteY22" fmla="*/ 365207 h 1820750"/>
              <a:gd name="connsiteX23" fmla="*/ 389193 w 6966206"/>
              <a:gd name="connsiteY23" fmla="*/ 349332 h 1820750"/>
              <a:gd name="connsiteX24" fmla="*/ 241299 w 6966206"/>
              <a:gd name="connsiteY24" fmla="*/ 184150 h 1820750"/>
              <a:gd name="connsiteX25" fmla="*/ 0 w 6966206"/>
              <a:gd name="connsiteY25" fmla="*/ 0 h 1820750"/>
              <a:gd name="connsiteX0" fmla="*/ 6966206 w 6966206"/>
              <a:gd name="connsiteY0" fmla="*/ 1444709 h 1905820"/>
              <a:gd name="connsiteX1" fmla="*/ 6581141 w 6966206"/>
              <a:gd name="connsiteY1" fmla="*/ 1352728 h 1905820"/>
              <a:gd name="connsiteX2" fmla="*/ 6240239 w 6966206"/>
              <a:gd name="connsiteY2" fmla="*/ 1392936 h 1905820"/>
              <a:gd name="connsiteX3" fmla="*/ 5834471 w 6966206"/>
              <a:gd name="connsiteY3" fmla="*/ 1540736 h 1905820"/>
              <a:gd name="connsiteX4" fmla="*/ 5691504 w 6966206"/>
              <a:gd name="connsiteY4" fmla="*/ 1550346 h 1905820"/>
              <a:gd name="connsiteX5" fmla="*/ 4702985 w 6966206"/>
              <a:gd name="connsiteY5" fmla="*/ 1820738 h 1905820"/>
              <a:gd name="connsiteX6" fmla="*/ 4374754 w 6966206"/>
              <a:gd name="connsiteY6" fmla="*/ 1905668 h 1905820"/>
              <a:gd name="connsiteX7" fmla="*/ 4442779 w 6966206"/>
              <a:gd name="connsiteY7" fmla="*/ 1088409 h 1905820"/>
              <a:gd name="connsiteX8" fmla="*/ 4302289 w 6966206"/>
              <a:gd name="connsiteY8" fmla="*/ 1183659 h 1905820"/>
              <a:gd name="connsiteX9" fmla="*/ 4009394 w 6966206"/>
              <a:gd name="connsiteY9" fmla="*/ 1159846 h 1905820"/>
              <a:gd name="connsiteX10" fmla="*/ 3711739 w 6966206"/>
              <a:gd name="connsiteY10" fmla="*/ 1274147 h 1905820"/>
              <a:gd name="connsiteX11" fmla="*/ 3509333 w 6966206"/>
              <a:gd name="connsiteY11" fmla="*/ 1200328 h 1905820"/>
              <a:gd name="connsiteX12" fmla="*/ 3399797 w 6966206"/>
              <a:gd name="connsiteY12" fmla="*/ 1069359 h 1905820"/>
              <a:gd name="connsiteX13" fmla="*/ 3202152 w 6966206"/>
              <a:gd name="connsiteY13" fmla="*/ 1050310 h 1905820"/>
              <a:gd name="connsiteX14" fmla="*/ 3040319 w 6966206"/>
              <a:gd name="connsiteY14" fmla="*/ 984332 h 1905820"/>
              <a:gd name="connsiteX15" fmla="*/ 2849817 w 6966206"/>
              <a:gd name="connsiteY15" fmla="*/ 1079581 h 1905820"/>
              <a:gd name="connsiteX16" fmla="*/ 2364044 w 6966206"/>
              <a:gd name="connsiteY16" fmla="*/ 1035132 h 1905820"/>
              <a:gd name="connsiteX17" fmla="*/ 2100519 w 6966206"/>
              <a:gd name="connsiteY17" fmla="*/ 844632 h 1905820"/>
              <a:gd name="connsiteX18" fmla="*/ 1887794 w 6966206"/>
              <a:gd name="connsiteY18" fmla="*/ 831932 h 1905820"/>
              <a:gd name="connsiteX19" fmla="*/ 1738569 w 6966206"/>
              <a:gd name="connsiteY19" fmla="*/ 663657 h 1905820"/>
              <a:gd name="connsiteX20" fmla="*/ 1449644 w 6966206"/>
              <a:gd name="connsiteY20" fmla="*/ 574757 h 1905820"/>
              <a:gd name="connsiteX21" fmla="*/ 1259144 w 6966206"/>
              <a:gd name="connsiteY21" fmla="*/ 390607 h 1905820"/>
              <a:gd name="connsiteX22" fmla="*/ 916245 w 6966206"/>
              <a:gd name="connsiteY22" fmla="*/ 365207 h 1905820"/>
              <a:gd name="connsiteX23" fmla="*/ 389193 w 6966206"/>
              <a:gd name="connsiteY23" fmla="*/ 349332 h 1905820"/>
              <a:gd name="connsiteX24" fmla="*/ 241299 w 6966206"/>
              <a:gd name="connsiteY24" fmla="*/ 184150 h 1905820"/>
              <a:gd name="connsiteX25" fmla="*/ 0 w 6966206"/>
              <a:gd name="connsiteY25" fmla="*/ 0 h 1905820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4302289 w 6966206"/>
              <a:gd name="connsiteY8" fmla="*/ 1183659 h 1906254"/>
              <a:gd name="connsiteX9" fmla="*/ 4009394 w 6966206"/>
              <a:gd name="connsiteY9" fmla="*/ 115984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4009394 w 6966206"/>
              <a:gd name="connsiteY9" fmla="*/ 115984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711739 w 6966206"/>
              <a:gd name="connsiteY10" fmla="*/ 1274147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509333 w 6966206"/>
              <a:gd name="connsiteY11" fmla="*/ 1200328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222811 w 6966206"/>
              <a:gd name="connsiteY11" fmla="*/ 1663679 h 1906254"/>
              <a:gd name="connsiteX12" fmla="*/ 3399797 w 6966206"/>
              <a:gd name="connsiteY12" fmla="*/ 1069359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06254"/>
              <a:gd name="connsiteX1" fmla="*/ 6581141 w 6966206"/>
              <a:gd name="connsiteY1" fmla="*/ 1352728 h 1906254"/>
              <a:gd name="connsiteX2" fmla="*/ 6240239 w 6966206"/>
              <a:gd name="connsiteY2" fmla="*/ 1392936 h 1906254"/>
              <a:gd name="connsiteX3" fmla="*/ 5834471 w 6966206"/>
              <a:gd name="connsiteY3" fmla="*/ 1540736 h 1906254"/>
              <a:gd name="connsiteX4" fmla="*/ 5691504 w 6966206"/>
              <a:gd name="connsiteY4" fmla="*/ 1550346 h 1906254"/>
              <a:gd name="connsiteX5" fmla="*/ 4702985 w 6966206"/>
              <a:gd name="connsiteY5" fmla="*/ 1820738 h 1906254"/>
              <a:gd name="connsiteX6" fmla="*/ 4374754 w 6966206"/>
              <a:gd name="connsiteY6" fmla="*/ 1905668 h 1906254"/>
              <a:gd name="connsiteX7" fmla="*/ 4064814 w 6966206"/>
              <a:gd name="connsiteY7" fmla="*/ 1708297 h 1906254"/>
              <a:gd name="connsiteX8" fmla="*/ 3869458 w 6966206"/>
              <a:gd name="connsiteY8" fmla="*/ 1747194 h 1906254"/>
              <a:gd name="connsiteX9" fmla="*/ 3728967 w 6966206"/>
              <a:gd name="connsiteY9" fmla="*/ 1704596 h 1906254"/>
              <a:gd name="connsiteX10" fmla="*/ 3455697 w 6966206"/>
              <a:gd name="connsiteY10" fmla="*/ 1793851 h 1906254"/>
              <a:gd name="connsiteX11" fmla="*/ 3222811 w 6966206"/>
              <a:gd name="connsiteY11" fmla="*/ 1663679 h 1906254"/>
              <a:gd name="connsiteX12" fmla="*/ 3070601 w 6966206"/>
              <a:gd name="connsiteY12" fmla="*/ 1889614 h 1906254"/>
              <a:gd name="connsiteX13" fmla="*/ 3202152 w 6966206"/>
              <a:gd name="connsiteY13" fmla="*/ 1050310 h 1906254"/>
              <a:gd name="connsiteX14" fmla="*/ 3040319 w 6966206"/>
              <a:gd name="connsiteY14" fmla="*/ 984332 h 1906254"/>
              <a:gd name="connsiteX15" fmla="*/ 2849817 w 6966206"/>
              <a:gd name="connsiteY15" fmla="*/ 1079581 h 1906254"/>
              <a:gd name="connsiteX16" fmla="*/ 2364044 w 6966206"/>
              <a:gd name="connsiteY16" fmla="*/ 1035132 h 1906254"/>
              <a:gd name="connsiteX17" fmla="*/ 2100519 w 6966206"/>
              <a:gd name="connsiteY17" fmla="*/ 844632 h 1906254"/>
              <a:gd name="connsiteX18" fmla="*/ 1887794 w 6966206"/>
              <a:gd name="connsiteY18" fmla="*/ 831932 h 1906254"/>
              <a:gd name="connsiteX19" fmla="*/ 1738569 w 6966206"/>
              <a:gd name="connsiteY19" fmla="*/ 663657 h 1906254"/>
              <a:gd name="connsiteX20" fmla="*/ 1449644 w 6966206"/>
              <a:gd name="connsiteY20" fmla="*/ 574757 h 1906254"/>
              <a:gd name="connsiteX21" fmla="*/ 1259144 w 6966206"/>
              <a:gd name="connsiteY21" fmla="*/ 390607 h 1906254"/>
              <a:gd name="connsiteX22" fmla="*/ 916245 w 6966206"/>
              <a:gd name="connsiteY22" fmla="*/ 365207 h 1906254"/>
              <a:gd name="connsiteX23" fmla="*/ 389193 w 6966206"/>
              <a:gd name="connsiteY23" fmla="*/ 349332 h 1906254"/>
              <a:gd name="connsiteX24" fmla="*/ 241299 w 6966206"/>
              <a:gd name="connsiteY24" fmla="*/ 184150 h 1906254"/>
              <a:gd name="connsiteX25" fmla="*/ 0 w 6966206"/>
              <a:gd name="connsiteY25" fmla="*/ 0 h 1906254"/>
              <a:gd name="connsiteX0" fmla="*/ 6966206 w 6966206"/>
              <a:gd name="connsiteY0" fmla="*/ 1444709 h 1985601"/>
              <a:gd name="connsiteX1" fmla="*/ 6581141 w 6966206"/>
              <a:gd name="connsiteY1" fmla="*/ 1352728 h 1985601"/>
              <a:gd name="connsiteX2" fmla="*/ 6240239 w 6966206"/>
              <a:gd name="connsiteY2" fmla="*/ 1392936 h 1985601"/>
              <a:gd name="connsiteX3" fmla="*/ 5834471 w 6966206"/>
              <a:gd name="connsiteY3" fmla="*/ 1540736 h 1985601"/>
              <a:gd name="connsiteX4" fmla="*/ 5691504 w 6966206"/>
              <a:gd name="connsiteY4" fmla="*/ 1550346 h 1985601"/>
              <a:gd name="connsiteX5" fmla="*/ 4702985 w 6966206"/>
              <a:gd name="connsiteY5" fmla="*/ 1820738 h 1985601"/>
              <a:gd name="connsiteX6" fmla="*/ 4374754 w 6966206"/>
              <a:gd name="connsiteY6" fmla="*/ 1905668 h 1985601"/>
              <a:gd name="connsiteX7" fmla="*/ 4064814 w 6966206"/>
              <a:gd name="connsiteY7" fmla="*/ 1708297 h 1985601"/>
              <a:gd name="connsiteX8" fmla="*/ 3869458 w 6966206"/>
              <a:gd name="connsiteY8" fmla="*/ 1747194 h 1985601"/>
              <a:gd name="connsiteX9" fmla="*/ 3728967 w 6966206"/>
              <a:gd name="connsiteY9" fmla="*/ 1704596 h 1985601"/>
              <a:gd name="connsiteX10" fmla="*/ 3455697 w 6966206"/>
              <a:gd name="connsiteY10" fmla="*/ 1793851 h 1985601"/>
              <a:gd name="connsiteX11" fmla="*/ 3222811 w 6966206"/>
              <a:gd name="connsiteY11" fmla="*/ 1663679 h 1985601"/>
              <a:gd name="connsiteX12" fmla="*/ 3070601 w 6966206"/>
              <a:gd name="connsiteY12" fmla="*/ 1889614 h 1985601"/>
              <a:gd name="connsiteX13" fmla="*/ 2373066 w 6966206"/>
              <a:gd name="connsiteY13" fmla="*/ 1926919 h 1985601"/>
              <a:gd name="connsiteX14" fmla="*/ 3040319 w 6966206"/>
              <a:gd name="connsiteY14" fmla="*/ 984332 h 1985601"/>
              <a:gd name="connsiteX15" fmla="*/ 2849817 w 6966206"/>
              <a:gd name="connsiteY15" fmla="*/ 1079581 h 1985601"/>
              <a:gd name="connsiteX16" fmla="*/ 2364044 w 6966206"/>
              <a:gd name="connsiteY16" fmla="*/ 1035132 h 1985601"/>
              <a:gd name="connsiteX17" fmla="*/ 2100519 w 6966206"/>
              <a:gd name="connsiteY17" fmla="*/ 844632 h 1985601"/>
              <a:gd name="connsiteX18" fmla="*/ 1887794 w 6966206"/>
              <a:gd name="connsiteY18" fmla="*/ 831932 h 1985601"/>
              <a:gd name="connsiteX19" fmla="*/ 1738569 w 6966206"/>
              <a:gd name="connsiteY19" fmla="*/ 663657 h 1985601"/>
              <a:gd name="connsiteX20" fmla="*/ 1449644 w 6966206"/>
              <a:gd name="connsiteY20" fmla="*/ 574757 h 1985601"/>
              <a:gd name="connsiteX21" fmla="*/ 1259144 w 6966206"/>
              <a:gd name="connsiteY21" fmla="*/ 390607 h 1985601"/>
              <a:gd name="connsiteX22" fmla="*/ 916245 w 6966206"/>
              <a:gd name="connsiteY22" fmla="*/ 365207 h 1985601"/>
              <a:gd name="connsiteX23" fmla="*/ 389193 w 6966206"/>
              <a:gd name="connsiteY23" fmla="*/ 349332 h 1985601"/>
              <a:gd name="connsiteX24" fmla="*/ 241299 w 6966206"/>
              <a:gd name="connsiteY24" fmla="*/ 184150 h 1985601"/>
              <a:gd name="connsiteX25" fmla="*/ 0 w 6966206"/>
              <a:gd name="connsiteY25" fmla="*/ 0 h 1985601"/>
              <a:gd name="connsiteX0" fmla="*/ 6966206 w 6966206"/>
              <a:gd name="connsiteY0" fmla="*/ 1444709 h 2186539"/>
              <a:gd name="connsiteX1" fmla="*/ 6581141 w 6966206"/>
              <a:gd name="connsiteY1" fmla="*/ 1352728 h 2186539"/>
              <a:gd name="connsiteX2" fmla="*/ 6240239 w 6966206"/>
              <a:gd name="connsiteY2" fmla="*/ 1392936 h 2186539"/>
              <a:gd name="connsiteX3" fmla="*/ 5834471 w 6966206"/>
              <a:gd name="connsiteY3" fmla="*/ 1540736 h 2186539"/>
              <a:gd name="connsiteX4" fmla="*/ 5691504 w 6966206"/>
              <a:gd name="connsiteY4" fmla="*/ 1550346 h 2186539"/>
              <a:gd name="connsiteX5" fmla="*/ 4702985 w 6966206"/>
              <a:gd name="connsiteY5" fmla="*/ 1820738 h 2186539"/>
              <a:gd name="connsiteX6" fmla="*/ 4374754 w 6966206"/>
              <a:gd name="connsiteY6" fmla="*/ 1905668 h 2186539"/>
              <a:gd name="connsiteX7" fmla="*/ 4064814 w 6966206"/>
              <a:gd name="connsiteY7" fmla="*/ 1708297 h 2186539"/>
              <a:gd name="connsiteX8" fmla="*/ 3869458 w 6966206"/>
              <a:gd name="connsiteY8" fmla="*/ 1747194 h 2186539"/>
              <a:gd name="connsiteX9" fmla="*/ 3728967 w 6966206"/>
              <a:gd name="connsiteY9" fmla="*/ 1704596 h 2186539"/>
              <a:gd name="connsiteX10" fmla="*/ 3455697 w 6966206"/>
              <a:gd name="connsiteY10" fmla="*/ 1793851 h 2186539"/>
              <a:gd name="connsiteX11" fmla="*/ 3222811 w 6966206"/>
              <a:gd name="connsiteY11" fmla="*/ 1663679 h 2186539"/>
              <a:gd name="connsiteX12" fmla="*/ 3070601 w 6966206"/>
              <a:gd name="connsiteY12" fmla="*/ 1889614 h 2186539"/>
              <a:gd name="connsiteX13" fmla="*/ 2373066 w 6966206"/>
              <a:gd name="connsiteY13" fmla="*/ 1926919 h 2186539"/>
              <a:gd name="connsiteX14" fmla="*/ 2217329 w 6966206"/>
              <a:gd name="connsiteY14" fmla="*/ 2186539 h 2186539"/>
              <a:gd name="connsiteX15" fmla="*/ 2849817 w 6966206"/>
              <a:gd name="connsiteY15" fmla="*/ 1079581 h 2186539"/>
              <a:gd name="connsiteX16" fmla="*/ 2364044 w 6966206"/>
              <a:gd name="connsiteY16" fmla="*/ 1035132 h 2186539"/>
              <a:gd name="connsiteX17" fmla="*/ 2100519 w 6966206"/>
              <a:gd name="connsiteY17" fmla="*/ 844632 h 2186539"/>
              <a:gd name="connsiteX18" fmla="*/ 1887794 w 6966206"/>
              <a:gd name="connsiteY18" fmla="*/ 831932 h 2186539"/>
              <a:gd name="connsiteX19" fmla="*/ 1738569 w 6966206"/>
              <a:gd name="connsiteY19" fmla="*/ 663657 h 2186539"/>
              <a:gd name="connsiteX20" fmla="*/ 1449644 w 6966206"/>
              <a:gd name="connsiteY20" fmla="*/ 574757 h 2186539"/>
              <a:gd name="connsiteX21" fmla="*/ 1259144 w 6966206"/>
              <a:gd name="connsiteY21" fmla="*/ 390607 h 2186539"/>
              <a:gd name="connsiteX22" fmla="*/ 916245 w 6966206"/>
              <a:gd name="connsiteY22" fmla="*/ 365207 h 2186539"/>
              <a:gd name="connsiteX23" fmla="*/ 389193 w 6966206"/>
              <a:gd name="connsiteY23" fmla="*/ 349332 h 2186539"/>
              <a:gd name="connsiteX24" fmla="*/ 241299 w 6966206"/>
              <a:gd name="connsiteY24" fmla="*/ 184150 h 2186539"/>
              <a:gd name="connsiteX25" fmla="*/ 0 w 6966206"/>
              <a:gd name="connsiteY25" fmla="*/ 0 h 2186539"/>
              <a:gd name="connsiteX0" fmla="*/ 6966206 w 6966206"/>
              <a:gd name="connsiteY0" fmla="*/ 1444709 h 2453490"/>
              <a:gd name="connsiteX1" fmla="*/ 6581141 w 6966206"/>
              <a:gd name="connsiteY1" fmla="*/ 1352728 h 2453490"/>
              <a:gd name="connsiteX2" fmla="*/ 6240239 w 6966206"/>
              <a:gd name="connsiteY2" fmla="*/ 1392936 h 2453490"/>
              <a:gd name="connsiteX3" fmla="*/ 5834471 w 6966206"/>
              <a:gd name="connsiteY3" fmla="*/ 1540736 h 2453490"/>
              <a:gd name="connsiteX4" fmla="*/ 5691504 w 6966206"/>
              <a:gd name="connsiteY4" fmla="*/ 1550346 h 2453490"/>
              <a:gd name="connsiteX5" fmla="*/ 4702985 w 6966206"/>
              <a:gd name="connsiteY5" fmla="*/ 1820738 h 2453490"/>
              <a:gd name="connsiteX6" fmla="*/ 4374754 w 6966206"/>
              <a:gd name="connsiteY6" fmla="*/ 1905668 h 2453490"/>
              <a:gd name="connsiteX7" fmla="*/ 4064814 w 6966206"/>
              <a:gd name="connsiteY7" fmla="*/ 1708297 h 2453490"/>
              <a:gd name="connsiteX8" fmla="*/ 3869458 w 6966206"/>
              <a:gd name="connsiteY8" fmla="*/ 1747194 h 2453490"/>
              <a:gd name="connsiteX9" fmla="*/ 3728967 w 6966206"/>
              <a:gd name="connsiteY9" fmla="*/ 1704596 h 2453490"/>
              <a:gd name="connsiteX10" fmla="*/ 3455697 w 6966206"/>
              <a:gd name="connsiteY10" fmla="*/ 1793851 h 2453490"/>
              <a:gd name="connsiteX11" fmla="*/ 3222811 w 6966206"/>
              <a:gd name="connsiteY11" fmla="*/ 1663679 h 2453490"/>
              <a:gd name="connsiteX12" fmla="*/ 3070601 w 6966206"/>
              <a:gd name="connsiteY12" fmla="*/ 1889614 h 2453490"/>
              <a:gd name="connsiteX13" fmla="*/ 2373066 w 6966206"/>
              <a:gd name="connsiteY13" fmla="*/ 1926919 h 2453490"/>
              <a:gd name="connsiteX14" fmla="*/ 2217329 w 6966206"/>
              <a:gd name="connsiteY14" fmla="*/ 2186539 h 2453490"/>
              <a:gd name="connsiteX15" fmla="*/ 2337735 w 6966206"/>
              <a:gd name="connsiteY15" fmla="*/ 2450848 h 2453490"/>
              <a:gd name="connsiteX16" fmla="*/ 2364044 w 6966206"/>
              <a:gd name="connsiteY16" fmla="*/ 1035132 h 2453490"/>
              <a:gd name="connsiteX17" fmla="*/ 2100519 w 6966206"/>
              <a:gd name="connsiteY17" fmla="*/ 844632 h 2453490"/>
              <a:gd name="connsiteX18" fmla="*/ 1887794 w 6966206"/>
              <a:gd name="connsiteY18" fmla="*/ 831932 h 2453490"/>
              <a:gd name="connsiteX19" fmla="*/ 1738569 w 6966206"/>
              <a:gd name="connsiteY19" fmla="*/ 663657 h 2453490"/>
              <a:gd name="connsiteX20" fmla="*/ 1449644 w 6966206"/>
              <a:gd name="connsiteY20" fmla="*/ 574757 h 2453490"/>
              <a:gd name="connsiteX21" fmla="*/ 1259144 w 6966206"/>
              <a:gd name="connsiteY21" fmla="*/ 390607 h 2453490"/>
              <a:gd name="connsiteX22" fmla="*/ 916245 w 6966206"/>
              <a:gd name="connsiteY22" fmla="*/ 365207 h 2453490"/>
              <a:gd name="connsiteX23" fmla="*/ 389193 w 6966206"/>
              <a:gd name="connsiteY23" fmla="*/ 349332 h 2453490"/>
              <a:gd name="connsiteX24" fmla="*/ 241299 w 6966206"/>
              <a:gd name="connsiteY24" fmla="*/ 184150 h 2453490"/>
              <a:gd name="connsiteX25" fmla="*/ 0 w 6966206"/>
              <a:gd name="connsiteY25" fmla="*/ 0 h 2453490"/>
              <a:gd name="connsiteX0" fmla="*/ 6966206 w 6966206"/>
              <a:gd name="connsiteY0" fmla="*/ 1444709 h 2539027"/>
              <a:gd name="connsiteX1" fmla="*/ 6581141 w 6966206"/>
              <a:gd name="connsiteY1" fmla="*/ 1352728 h 2539027"/>
              <a:gd name="connsiteX2" fmla="*/ 6240239 w 6966206"/>
              <a:gd name="connsiteY2" fmla="*/ 1392936 h 2539027"/>
              <a:gd name="connsiteX3" fmla="*/ 5834471 w 6966206"/>
              <a:gd name="connsiteY3" fmla="*/ 1540736 h 2539027"/>
              <a:gd name="connsiteX4" fmla="*/ 5691504 w 6966206"/>
              <a:gd name="connsiteY4" fmla="*/ 1550346 h 2539027"/>
              <a:gd name="connsiteX5" fmla="*/ 4702985 w 6966206"/>
              <a:gd name="connsiteY5" fmla="*/ 1820738 h 2539027"/>
              <a:gd name="connsiteX6" fmla="*/ 4374754 w 6966206"/>
              <a:gd name="connsiteY6" fmla="*/ 1905668 h 2539027"/>
              <a:gd name="connsiteX7" fmla="*/ 4064814 w 6966206"/>
              <a:gd name="connsiteY7" fmla="*/ 1708297 h 2539027"/>
              <a:gd name="connsiteX8" fmla="*/ 3869458 w 6966206"/>
              <a:gd name="connsiteY8" fmla="*/ 1747194 h 2539027"/>
              <a:gd name="connsiteX9" fmla="*/ 3728967 w 6966206"/>
              <a:gd name="connsiteY9" fmla="*/ 1704596 h 2539027"/>
              <a:gd name="connsiteX10" fmla="*/ 3455697 w 6966206"/>
              <a:gd name="connsiteY10" fmla="*/ 1793851 h 2539027"/>
              <a:gd name="connsiteX11" fmla="*/ 3222811 w 6966206"/>
              <a:gd name="connsiteY11" fmla="*/ 1663679 h 2539027"/>
              <a:gd name="connsiteX12" fmla="*/ 3070601 w 6966206"/>
              <a:gd name="connsiteY12" fmla="*/ 1889614 h 2539027"/>
              <a:gd name="connsiteX13" fmla="*/ 2373066 w 6966206"/>
              <a:gd name="connsiteY13" fmla="*/ 1926919 h 2539027"/>
              <a:gd name="connsiteX14" fmla="*/ 2217329 w 6966206"/>
              <a:gd name="connsiteY14" fmla="*/ 2186539 h 2539027"/>
              <a:gd name="connsiteX15" fmla="*/ 2337735 w 6966206"/>
              <a:gd name="connsiteY15" fmla="*/ 2450848 h 2539027"/>
              <a:gd name="connsiteX16" fmla="*/ 2254313 w 6966206"/>
              <a:gd name="connsiteY16" fmla="*/ 2375092 h 2539027"/>
              <a:gd name="connsiteX17" fmla="*/ 2100519 w 6966206"/>
              <a:gd name="connsiteY17" fmla="*/ 844632 h 2539027"/>
              <a:gd name="connsiteX18" fmla="*/ 1887794 w 6966206"/>
              <a:gd name="connsiteY18" fmla="*/ 831932 h 2539027"/>
              <a:gd name="connsiteX19" fmla="*/ 1738569 w 6966206"/>
              <a:gd name="connsiteY19" fmla="*/ 663657 h 2539027"/>
              <a:gd name="connsiteX20" fmla="*/ 1449644 w 6966206"/>
              <a:gd name="connsiteY20" fmla="*/ 574757 h 2539027"/>
              <a:gd name="connsiteX21" fmla="*/ 1259144 w 6966206"/>
              <a:gd name="connsiteY21" fmla="*/ 390607 h 2539027"/>
              <a:gd name="connsiteX22" fmla="*/ 916245 w 6966206"/>
              <a:gd name="connsiteY22" fmla="*/ 365207 h 2539027"/>
              <a:gd name="connsiteX23" fmla="*/ 389193 w 6966206"/>
              <a:gd name="connsiteY23" fmla="*/ 349332 h 2539027"/>
              <a:gd name="connsiteX24" fmla="*/ 241299 w 6966206"/>
              <a:gd name="connsiteY24" fmla="*/ 184150 h 2539027"/>
              <a:gd name="connsiteX25" fmla="*/ 0 w 6966206"/>
              <a:gd name="connsiteY25" fmla="*/ 0 h 2539027"/>
              <a:gd name="connsiteX0" fmla="*/ 6966206 w 6966206"/>
              <a:gd name="connsiteY0" fmla="*/ 1444709 h 2563282"/>
              <a:gd name="connsiteX1" fmla="*/ 6581141 w 6966206"/>
              <a:gd name="connsiteY1" fmla="*/ 1352728 h 2563282"/>
              <a:gd name="connsiteX2" fmla="*/ 6240239 w 6966206"/>
              <a:gd name="connsiteY2" fmla="*/ 1392936 h 2563282"/>
              <a:gd name="connsiteX3" fmla="*/ 5834471 w 6966206"/>
              <a:gd name="connsiteY3" fmla="*/ 1540736 h 2563282"/>
              <a:gd name="connsiteX4" fmla="*/ 5691504 w 6966206"/>
              <a:gd name="connsiteY4" fmla="*/ 1550346 h 2563282"/>
              <a:gd name="connsiteX5" fmla="*/ 4702985 w 6966206"/>
              <a:gd name="connsiteY5" fmla="*/ 1820738 h 2563282"/>
              <a:gd name="connsiteX6" fmla="*/ 4374754 w 6966206"/>
              <a:gd name="connsiteY6" fmla="*/ 1905668 h 2563282"/>
              <a:gd name="connsiteX7" fmla="*/ 4064814 w 6966206"/>
              <a:gd name="connsiteY7" fmla="*/ 1708297 h 2563282"/>
              <a:gd name="connsiteX8" fmla="*/ 3869458 w 6966206"/>
              <a:gd name="connsiteY8" fmla="*/ 1747194 h 2563282"/>
              <a:gd name="connsiteX9" fmla="*/ 3728967 w 6966206"/>
              <a:gd name="connsiteY9" fmla="*/ 1704596 h 2563282"/>
              <a:gd name="connsiteX10" fmla="*/ 3455697 w 6966206"/>
              <a:gd name="connsiteY10" fmla="*/ 1793851 h 2563282"/>
              <a:gd name="connsiteX11" fmla="*/ 3222811 w 6966206"/>
              <a:gd name="connsiteY11" fmla="*/ 1663679 h 2563282"/>
              <a:gd name="connsiteX12" fmla="*/ 3070601 w 6966206"/>
              <a:gd name="connsiteY12" fmla="*/ 1889614 h 2563282"/>
              <a:gd name="connsiteX13" fmla="*/ 2373066 w 6966206"/>
              <a:gd name="connsiteY13" fmla="*/ 1926919 h 2563282"/>
              <a:gd name="connsiteX14" fmla="*/ 2217329 w 6966206"/>
              <a:gd name="connsiteY14" fmla="*/ 2186539 h 2563282"/>
              <a:gd name="connsiteX15" fmla="*/ 2368217 w 6966206"/>
              <a:gd name="connsiteY15" fmla="*/ 2494679 h 2563282"/>
              <a:gd name="connsiteX16" fmla="*/ 2254313 w 6966206"/>
              <a:gd name="connsiteY16" fmla="*/ 2375092 h 2563282"/>
              <a:gd name="connsiteX17" fmla="*/ 2100519 w 6966206"/>
              <a:gd name="connsiteY17" fmla="*/ 844632 h 2563282"/>
              <a:gd name="connsiteX18" fmla="*/ 1887794 w 6966206"/>
              <a:gd name="connsiteY18" fmla="*/ 831932 h 2563282"/>
              <a:gd name="connsiteX19" fmla="*/ 1738569 w 6966206"/>
              <a:gd name="connsiteY19" fmla="*/ 663657 h 2563282"/>
              <a:gd name="connsiteX20" fmla="*/ 1449644 w 6966206"/>
              <a:gd name="connsiteY20" fmla="*/ 574757 h 2563282"/>
              <a:gd name="connsiteX21" fmla="*/ 1259144 w 6966206"/>
              <a:gd name="connsiteY21" fmla="*/ 390607 h 2563282"/>
              <a:gd name="connsiteX22" fmla="*/ 916245 w 6966206"/>
              <a:gd name="connsiteY22" fmla="*/ 365207 h 2563282"/>
              <a:gd name="connsiteX23" fmla="*/ 389193 w 6966206"/>
              <a:gd name="connsiteY23" fmla="*/ 349332 h 2563282"/>
              <a:gd name="connsiteX24" fmla="*/ 241299 w 6966206"/>
              <a:gd name="connsiteY24" fmla="*/ 184150 h 2563282"/>
              <a:gd name="connsiteX25" fmla="*/ 0 w 6966206"/>
              <a:gd name="connsiteY25" fmla="*/ 0 h 2563282"/>
              <a:gd name="connsiteX0" fmla="*/ 6966206 w 6966206"/>
              <a:gd name="connsiteY0" fmla="*/ 1444709 h 2682446"/>
              <a:gd name="connsiteX1" fmla="*/ 6581141 w 6966206"/>
              <a:gd name="connsiteY1" fmla="*/ 1352728 h 2682446"/>
              <a:gd name="connsiteX2" fmla="*/ 6240239 w 6966206"/>
              <a:gd name="connsiteY2" fmla="*/ 1392936 h 2682446"/>
              <a:gd name="connsiteX3" fmla="*/ 5834471 w 6966206"/>
              <a:gd name="connsiteY3" fmla="*/ 1540736 h 2682446"/>
              <a:gd name="connsiteX4" fmla="*/ 5691504 w 6966206"/>
              <a:gd name="connsiteY4" fmla="*/ 1550346 h 2682446"/>
              <a:gd name="connsiteX5" fmla="*/ 4702985 w 6966206"/>
              <a:gd name="connsiteY5" fmla="*/ 1820738 h 2682446"/>
              <a:gd name="connsiteX6" fmla="*/ 4374754 w 6966206"/>
              <a:gd name="connsiteY6" fmla="*/ 1905668 h 2682446"/>
              <a:gd name="connsiteX7" fmla="*/ 4064814 w 6966206"/>
              <a:gd name="connsiteY7" fmla="*/ 1708297 h 2682446"/>
              <a:gd name="connsiteX8" fmla="*/ 3869458 w 6966206"/>
              <a:gd name="connsiteY8" fmla="*/ 1747194 h 2682446"/>
              <a:gd name="connsiteX9" fmla="*/ 3728967 w 6966206"/>
              <a:gd name="connsiteY9" fmla="*/ 1704596 h 2682446"/>
              <a:gd name="connsiteX10" fmla="*/ 3455697 w 6966206"/>
              <a:gd name="connsiteY10" fmla="*/ 1793851 h 2682446"/>
              <a:gd name="connsiteX11" fmla="*/ 3222811 w 6966206"/>
              <a:gd name="connsiteY11" fmla="*/ 1663679 h 2682446"/>
              <a:gd name="connsiteX12" fmla="*/ 3070601 w 6966206"/>
              <a:gd name="connsiteY12" fmla="*/ 1889614 h 2682446"/>
              <a:gd name="connsiteX13" fmla="*/ 2373066 w 6966206"/>
              <a:gd name="connsiteY13" fmla="*/ 1926919 h 2682446"/>
              <a:gd name="connsiteX14" fmla="*/ 2217329 w 6966206"/>
              <a:gd name="connsiteY14" fmla="*/ 2186539 h 2682446"/>
              <a:gd name="connsiteX15" fmla="*/ 2368217 w 6966206"/>
              <a:gd name="connsiteY15" fmla="*/ 2494679 h 2682446"/>
              <a:gd name="connsiteX16" fmla="*/ 1992176 w 6966206"/>
              <a:gd name="connsiteY16" fmla="*/ 2562937 h 2682446"/>
              <a:gd name="connsiteX17" fmla="*/ 2100519 w 6966206"/>
              <a:gd name="connsiteY17" fmla="*/ 844632 h 2682446"/>
              <a:gd name="connsiteX18" fmla="*/ 1887794 w 6966206"/>
              <a:gd name="connsiteY18" fmla="*/ 831932 h 2682446"/>
              <a:gd name="connsiteX19" fmla="*/ 1738569 w 6966206"/>
              <a:gd name="connsiteY19" fmla="*/ 663657 h 2682446"/>
              <a:gd name="connsiteX20" fmla="*/ 1449644 w 6966206"/>
              <a:gd name="connsiteY20" fmla="*/ 574757 h 2682446"/>
              <a:gd name="connsiteX21" fmla="*/ 1259144 w 6966206"/>
              <a:gd name="connsiteY21" fmla="*/ 390607 h 2682446"/>
              <a:gd name="connsiteX22" fmla="*/ 916245 w 6966206"/>
              <a:gd name="connsiteY22" fmla="*/ 365207 h 2682446"/>
              <a:gd name="connsiteX23" fmla="*/ 389193 w 6966206"/>
              <a:gd name="connsiteY23" fmla="*/ 349332 h 2682446"/>
              <a:gd name="connsiteX24" fmla="*/ 241299 w 6966206"/>
              <a:gd name="connsiteY24" fmla="*/ 184150 h 2682446"/>
              <a:gd name="connsiteX25" fmla="*/ 0 w 6966206"/>
              <a:gd name="connsiteY25" fmla="*/ 0 h 2682446"/>
              <a:gd name="connsiteX0" fmla="*/ 6966206 w 6966206"/>
              <a:gd name="connsiteY0" fmla="*/ 1444709 h 2566867"/>
              <a:gd name="connsiteX1" fmla="*/ 6581141 w 6966206"/>
              <a:gd name="connsiteY1" fmla="*/ 1352728 h 2566867"/>
              <a:gd name="connsiteX2" fmla="*/ 6240239 w 6966206"/>
              <a:gd name="connsiteY2" fmla="*/ 1392936 h 2566867"/>
              <a:gd name="connsiteX3" fmla="*/ 5834471 w 6966206"/>
              <a:gd name="connsiteY3" fmla="*/ 1540736 h 2566867"/>
              <a:gd name="connsiteX4" fmla="*/ 5691504 w 6966206"/>
              <a:gd name="connsiteY4" fmla="*/ 1550346 h 2566867"/>
              <a:gd name="connsiteX5" fmla="*/ 4702985 w 6966206"/>
              <a:gd name="connsiteY5" fmla="*/ 1820738 h 2566867"/>
              <a:gd name="connsiteX6" fmla="*/ 4374754 w 6966206"/>
              <a:gd name="connsiteY6" fmla="*/ 1905668 h 2566867"/>
              <a:gd name="connsiteX7" fmla="*/ 4064814 w 6966206"/>
              <a:gd name="connsiteY7" fmla="*/ 1708297 h 2566867"/>
              <a:gd name="connsiteX8" fmla="*/ 3869458 w 6966206"/>
              <a:gd name="connsiteY8" fmla="*/ 1747194 h 2566867"/>
              <a:gd name="connsiteX9" fmla="*/ 3728967 w 6966206"/>
              <a:gd name="connsiteY9" fmla="*/ 1704596 h 2566867"/>
              <a:gd name="connsiteX10" fmla="*/ 3455697 w 6966206"/>
              <a:gd name="connsiteY10" fmla="*/ 1793851 h 2566867"/>
              <a:gd name="connsiteX11" fmla="*/ 3222811 w 6966206"/>
              <a:gd name="connsiteY11" fmla="*/ 1663679 h 2566867"/>
              <a:gd name="connsiteX12" fmla="*/ 3070601 w 6966206"/>
              <a:gd name="connsiteY12" fmla="*/ 1889614 h 2566867"/>
              <a:gd name="connsiteX13" fmla="*/ 2373066 w 6966206"/>
              <a:gd name="connsiteY13" fmla="*/ 1926919 h 2566867"/>
              <a:gd name="connsiteX14" fmla="*/ 2217329 w 6966206"/>
              <a:gd name="connsiteY14" fmla="*/ 2186539 h 2566867"/>
              <a:gd name="connsiteX15" fmla="*/ 2368217 w 6966206"/>
              <a:gd name="connsiteY15" fmla="*/ 2494679 h 2566867"/>
              <a:gd name="connsiteX16" fmla="*/ 1992176 w 6966206"/>
              <a:gd name="connsiteY16" fmla="*/ 2562937 h 2566867"/>
              <a:gd name="connsiteX17" fmla="*/ 2100519 w 6966206"/>
              <a:gd name="connsiteY17" fmla="*/ 844632 h 2566867"/>
              <a:gd name="connsiteX18" fmla="*/ 1887794 w 6966206"/>
              <a:gd name="connsiteY18" fmla="*/ 831932 h 2566867"/>
              <a:gd name="connsiteX19" fmla="*/ 1738569 w 6966206"/>
              <a:gd name="connsiteY19" fmla="*/ 663657 h 2566867"/>
              <a:gd name="connsiteX20" fmla="*/ 1449644 w 6966206"/>
              <a:gd name="connsiteY20" fmla="*/ 574757 h 2566867"/>
              <a:gd name="connsiteX21" fmla="*/ 1259144 w 6966206"/>
              <a:gd name="connsiteY21" fmla="*/ 390607 h 2566867"/>
              <a:gd name="connsiteX22" fmla="*/ 916245 w 6966206"/>
              <a:gd name="connsiteY22" fmla="*/ 365207 h 2566867"/>
              <a:gd name="connsiteX23" fmla="*/ 389193 w 6966206"/>
              <a:gd name="connsiteY23" fmla="*/ 349332 h 2566867"/>
              <a:gd name="connsiteX24" fmla="*/ 241299 w 6966206"/>
              <a:gd name="connsiteY24" fmla="*/ 184150 h 2566867"/>
              <a:gd name="connsiteX25" fmla="*/ 0 w 6966206"/>
              <a:gd name="connsiteY25" fmla="*/ 0 h 2566867"/>
              <a:gd name="connsiteX0" fmla="*/ 6966206 w 6966206"/>
              <a:gd name="connsiteY0" fmla="*/ 1444709 h 2704198"/>
              <a:gd name="connsiteX1" fmla="*/ 6581141 w 6966206"/>
              <a:gd name="connsiteY1" fmla="*/ 1352728 h 2704198"/>
              <a:gd name="connsiteX2" fmla="*/ 6240239 w 6966206"/>
              <a:gd name="connsiteY2" fmla="*/ 1392936 h 2704198"/>
              <a:gd name="connsiteX3" fmla="*/ 5834471 w 6966206"/>
              <a:gd name="connsiteY3" fmla="*/ 1540736 h 2704198"/>
              <a:gd name="connsiteX4" fmla="*/ 5691504 w 6966206"/>
              <a:gd name="connsiteY4" fmla="*/ 1550346 h 2704198"/>
              <a:gd name="connsiteX5" fmla="*/ 4702985 w 6966206"/>
              <a:gd name="connsiteY5" fmla="*/ 1820738 h 2704198"/>
              <a:gd name="connsiteX6" fmla="*/ 4374754 w 6966206"/>
              <a:gd name="connsiteY6" fmla="*/ 1905668 h 2704198"/>
              <a:gd name="connsiteX7" fmla="*/ 4064814 w 6966206"/>
              <a:gd name="connsiteY7" fmla="*/ 1708297 h 2704198"/>
              <a:gd name="connsiteX8" fmla="*/ 3869458 w 6966206"/>
              <a:gd name="connsiteY8" fmla="*/ 1747194 h 2704198"/>
              <a:gd name="connsiteX9" fmla="*/ 3728967 w 6966206"/>
              <a:gd name="connsiteY9" fmla="*/ 1704596 h 2704198"/>
              <a:gd name="connsiteX10" fmla="*/ 3455697 w 6966206"/>
              <a:gd name="connsiteY10" fmla="*/ 1793851 h 2704198"/>
              <a:gd name="connsiteX11" fmla="*/ 3222811 w 6966206"/>
              <a:gd name="connsiteY11" fmla="*/ 1663679 h 2704198"/>
              <a:gd name="connsiteX12" fmla="*/ 3070601 w 6966206"/>
              <a:gd name="connsiteY12" fmla="*/ 1889614 h 2704198"/>
              <a:gd name="connsiteX13" fmla="*/ 2373066 w 6966206"/>
              <a:gd name="connsiteY13" fmla="*/ 1926919 h 2704198"/>
              <a:gd name="connsiteX14" fmla="*/ 2217329 w 6966206"/>
              <a:gd name="connsiteY14" fmla="*/ 2186539 h 2704198"/>
              <a:gd name="connsiteX15" fmla="*/ 2368217 w 6966206"/>
              <a:gd name="connsiteY15" fmla="*/ 2557294 h 2704198"/>
              <a:gd name="connsiteX16" fmla="*/ 1992176 w 6966206"/>
              <a:gd name="connsiteY16" fmla="*/ 2562937 h 2704198"/>
              <a:gd name="connsiteX17" fmla="*/ 2100519 w 6966206"/>
              <a:gd name="connsiteY17" fmla="*/ 844632 h 2704198"/>
              <a:gd name="connsiteX18" fmla="*/ 1887794 w 6966206"/>
              <a:gd name="connsiteY18" fmla="*/ 831932 h 2704198"/>
              <a:gd name="connsiteX19" fmla="*/ 1738569 w 6966206"/>
              <a:gd name="connsiteY19" fmla="*/ 663657 h 2704198"/>
              <a:gd name="connsiteX20" fmla="*/ 1449644 w 6966206"/>
              <a:gd name="connsiteY20" fmla="*/ 574757 h 2704198"/>
              <a:gd name="connsiteX21" fmla="*/ 1259144 w 6966206"/>
              <a:gd name="connsiteY21" fmla="*/ 390607 h 2704198"/>
              <a:gd name="connsiteX22" fmla="*/ 916245 w 6966206"/>
              <a:gd name="connsiteY22" fmla="*/ 365207 h 2704198"/>
              <a:gd name="connsiteX23" fmla="*/ 389193 w 6966206"/>
              <a:gd name="connsiteY23" fmla="*/ 349332 h 2704198"/>
              <a:gd name="connsiteX24" fmla="*/ 241299 w 6966206"/>
              <a:gd name="connsiteY24" fmla="*/ 184150 h 2704198"/>
              <a:gd name="connsiteX25" fmla="*/ 0 w 6966206"/>
              <a:gd name="connsiteY25" fmla="*/ 0 h 2704198"/>
              <a:gd name="connsiteX0" fmla="*/ 6966206 w 6966206"/>
              <a:gd name="connsiteY0" fmla="*/ 1444709 h 2839855"/>
              <a:gd name="connsiteX1" fmla="*/ 6581141 w 6966206"/>
              <a:gd name="connsiteY1" fmla="*/ 1352728 h 2839855"/>
              <a:gd name="connsiteX2" fmla="*/ 6240239 w 6966206"/>
              <a:gd name="connsiteY2" fmla="*/ 1392936 h 2839855"/>
              <a:gd name="connsiteX3" fmla="*/ 5834471 w 6966206"/>
              <a:gd name="connsiteY3" fmla="*/ 1540736 h 2839855"/>
              <a:gd name="connsiteX4" fmla="*/ 5691504 w 6966206"/>
              <a:gd name="connsiteY4" fmla="*/ 1550346 h 2839855"/>
              <a:gd name="connsiteX5" fmla="*/ 4702985 w 6966206"/>
              <a:gd name="connsiteY5" fmla="*/ 1820738 h 2839855"/>
              <a:gd name="connsiteX6" fmla="*/ 4374754 w 6966206"/>
              <a:gd name="connsiteY6" fmla="*/ 1905668 h 2839855"/>
              <a:gd name="connsiteX7" fmla="*/ 4064814 w 6966206"/>
              <a:gd name="connsiteY7" fmla="*/ 1708297 h 2839855"/>
              <a:gd name="connsiteX8" fmla="*/ 3869458 w 6966206"/>
              <a:gd name="connsiteY8" fmla="*/ 1747194 h 2839855"/>
              <a:gd name="connsiteX9" fmla="*/ 3728967 w 6966206"/>
              <a:gd name="connsiteY9" fmla="*/ 1704596 h 2839855"/>
              <a:gd name="connsiteX10" fmla="*/ 3455697 w 6966206"/>
              <a:gd name="connsiteY10" fmla="*/ 1793851 h 2839855"/>
              <a:gd name="connsiteX11" fmla="*/ 3222811 w 6966206"/>
              <a:gd name="connsiteY11" fmla="*/ 1663679 h 2839855"/>
              <a:gd name="connsiteX12" fmla="*/ 3070601 w 6966206"/>
              <a:gd name="connsiteY12" fmla="*/ 1889614 h 2839855"/>
              <a:gd name="connsiteX13" fmla="*/ 2373066 w 6966206"/>
              <a:gd name="connsiteY13" fmla="*/ 1926919 h 2839855"/>
              <a:gd name="connsiteX14" fmla="*/ 2217329 w 6966206"/>
              <a:gd name="connsiteY14" fmla="*/ 2186539 h 2839855"/>
              <a:gd name="connsiteX15" fmla="*/ 2368217 w 6966206"/>
              <a:gd name="connsiteY15" fmla="*/ 2557294 h 2839855"/>
              <a:gd name="connsiteX16" fmla="*/ 1705653 w 6966206"/>
              <a:gd name="connsiteY16" fmla="*/ 2738259 h 2839855"/>
              <a:gd name="connsiteX17" fmla="*/ 2100519 w 6966206"/>
              <a:gd name="connsiteY17" fmla="*/ 844632 h 2839855"/>
              <a:gd name="connsiteX18" fmla="*/ 1887794 w 6966206"/>
              <a:gd name="connsiteY18" fmla="*/ 831932 h 2839855"/>
              <a:gd name="connsiteX19" fmla="*/ 1738569 w 6966206"/>
              <a:gd name="connsiteY19" fmla="*/ 663657 h 2839855"/>
              <a:gd name="connsiteX20" fmla="*/ 1449644 w 6966206"/>
              <a:gd name="connsiteY20" fmla="*/ 574757 h 2839855"/>
              <a:gd name="connsiteX21" fmla="*/ 1259144 w 6966206"/>
              <a:gd name="connsiteY21" fmla="*/ 390607 h 2839855"/>
              <a:gd name="connsiteX22" fmla="*/ 916245 w 6966206"/>
              <a:gd name="connsiteY22" fmla="*/ 365207 h 2839855"/>
              <a:gd name="connsiteX23" fmla="*/ 389193 w 6966206"/>
              <a:gd name="connsiteY23" fmla="*/ 349332 h 2839855"/>
              <a:gd name="connsiteX24" fmla="*/ 241299 w 6966206"/>
              <a:gd name="connsiteY24" fmla="*/ 184150 h 2839855"/>
              <a:gd name="connsiteX25" fmla="*/ 0 w 6966206"/>
              <a:gd name="connsiteY25" fmla="*/ 0 h 2839855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2100519 w 6966206"/>
              <a:gd name="connsiteY16" fmla="*/ 844632 h 2557294"/>
              <a:gd name="connsiteX17" fmla="*/ 1887794 w 6966206"/>
              <a:gd name="connsiteY17" fmla="*/ 831932 h 2557294"/>
              <a:gd name="connsiteX18" fmla="*/ 1738569 w 6966206"/>
              <a:gd name="connsiteY18" fmla="*/ 663657 h 2557294"/>
              <a:gd name="connsiteX19" fmla="*/ 1449644 w 6966206"/>
              <a:gd name="connsiteY19" fmla="*/ 574757 h 2557294"/>
              <a:gd name="connsiteX20" fmla="*/ 1259144 w 6966206"/>
              <a:gd name="connsiteY20" fmla="*/ 390607 h 2557294"/>
              <a:gd name="connsiteX21" fmla="*/ 916245 w 6966206"/>
              <a:gd name="connsiteY21" fmla="*/ 365207 h 2557294"/>
              <a:gd name="connsiteX22" fmla="*/ 389193 w 6966206"/>
              <a:gd name="connsiteY22" fmla="*/ 349332 h 2557294"/>
              <a:gd name="connsiteX23" fmla="*/ 241299 w 6966206"/>
              <a:gd name="connsiteY23" fmla="*/ 184150 h 2557294"/>
              <a:gd name="connsiteX24" fmla="*/ 0 w 6966206"/>
              <a:gd name="connsiteY24" fmla="*/ 0 h 2557294"/>
              <a:gd name="connsiteX0" fmla="*/ 6966206 w 6966206"/>
              <a:gd name="connsiteY0" fmla="*/ 1444709 h 2623317"/>
              <a:gd name="connsiteX1" fmla="*/ 6581141 w 6966206"/>
              <a:gd name="connsiteY1" fmla="*/ 1352728 h 2623317"/>
              <a:gd name="connsiteX2" fmla="*/ 6240239 w 6966206"/>
              <a:gd name="connsiteY2" fmla="*/ 1392936 h 2623317"/>
              <a:gd name="connsiteX3" fmla="*/ 5834471 w 6966206"/>
              <a:gd name="connsiteY3" fmla="*/ 1540736 h 2623317"/>
              <a:gd name="connsiteX4" fmla="*/ 5691504 w 6966206"/>
              <a:gd name="connsiteY4" fmla="*/ 1550346 h 2623317"/>
              <a:gd name="connsiteX5" fmla="*/ 4702985 w 6966206"/>
              <a:gd name="connsiteY5" fmla="*/ 1820738 h 2623317"/>
              <a:gd name="connsiteX6" fmla="*/ 4374754 w 6966206"/>
              <a:gd name="connsiteY6" fmla="*/ 1905668 h 2623317"/>
              <a:gd name="connsiteX7" fmla="*/ 4064814 w 6966206"/>
              <a:gd name="connsiteY7" fmla="*/ 1708297 h 2623317"/>
              <a:gd name="connsiteX8" fmla="*/ 3869458 w 6966206"/>
              <a:gd name="connsiteY8" fmla="*/ 1747194 h 2623317"/>
              <a:gd name="connsiteX9" fmla="*/ 3728967 w 6966206"/>
              <a:gd name="connsiteY9" fmla="*/ 1704596 h 2623317"/>
              <a:gd name="connsiteX10" fmla="*/ 3455697 w 6966206"/>
              <a:gd name="connsiteY10" fmla="*/ 1793851 h 2623317"/>
              <a:gd name="connsiteX11" fmla="*/ 3222811 w 6966206"/>
              <a:gd name="connsiteY11" fmla="*/ 1663679 h 2623317"/>
              <a:gd name="connsiteX12" fmla="*/ 3070601 w 6966206"/>
              <a:gd name="connsiteY12" fmla="*/ 1889614 h 2623317"/>
              <a:gd name="connsiteX13" fmla="*/ 2373066 w 6966206"/>
              <a:gd name="connsiteY13" fmla="*/ 1926919 h 2623317"/>
              <a:gd name="connsiteX14" fmla="*/ 2217329 w 6966206"/>
              <a:gd name="connsiteY14" fmla="*/ 2186539 h 2623317"/>
              <a:gd name="connsiteX15" fmla="*/ 2368217 w 6966206"/>
              <a:gd name="connsiteY15" fmla="*/ 2557294 h 2623317"/>
              <a:gd name="connsiteX16" fmla="*/ 1996883 w 6966206"/>
              <a:gd name="connsiteY16" fmla="*/ 2528976 h 2623317"/>
              <a:gd name="connsiteX17" fmla="*/ 1887794 w 6966206"/>
              <a:gd name="connsiteY17" fmla="*/ 831932 h 2623317"/>
              <a:gd name="connsiteX18" fmla="*/ 1738569 w 6966206"/>
              <a:gd name="connsiteY18" fmla="*/ 663657 h 2623317"/>
              <a:gd name="connsiteX19" fmla="*/ 1449644 w 6966206"/>
              <a:gd name="connsiteY19" fmla="*/ 574757 h 2623317"/>
              <a:gd name="connsiteX20" fmla="*/ 1259144 w 6966206"/>
              <a:gd name="connsiteY20" fmla="*/ 390607 h 2623317"/>
              <a:gd name="connsiteX21" fmla="*/ 916245 w 6966206"/>
              <a:gd name="connsiteY21" fmla="*/ 365207 h 2623317"/>
              <a:gd name="connsiteX22" fmla="*/ 389193 w 6966206"/>
              <a:gd name="connsiteY22" fmla="*/ 349332 h 2623317"/>
              <a:gd name="connsiteX23" fmla="*/ 241299 w 6966206"/>
              <a:gd name="connsiteY23" fmla="*/ 184150 h 2623317"/>
              <a:gd name="connsiteX24" fmla="*/ 0 w 6966206"/>
              <a:gd name="connsiteY24" fmla="*/ 0 h 2623317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1996883 w 6966206"/>
              <a:gd name="connsiteY16" fmla="*/ 2528976 h 2557294"/>
              <a:gd name="connsiteX17" fmla="*/ 1887794 w 6966206"/>
              <a:gd name="connsiteY17" fmla="*/ 831932 h 2557294"/>
              <a:gd name="connsiteX18" fmla="*/ 1738569 w 6966206"/>
              <a:gd name="connsiteY18" fmla="*/ 663657 h 2557294"/>
              <a:gd name="connsiteX19" fmla="*/ 1449644 w 6966206"/>
              <a:gd name="connsiteY19" fmla="*/ 574757 h 2557294"/>
              <a:gd name="connsiteX20" fmla="*/ 1259144 w 6966206"/>
              <a:gd name="connsiteY20" fmla="*/ 390607 h 2557294"/>
              <a:gd name="connsiteX21" fmla="*/ 916245 w 6966206"/>
              <a:gd name="connsiteY21" fmla="*/ 365207 h 2557294"/>
              <a:gd name="connsiteX22" fmla="*/ 389193 w 6966206"/>
              <a:gd name="connsiteY22" fmla="*/ 349332 h 2557294"/>
              <a:gd name="connsiteX23" fmla="*/ 241299 w 6966206"/>
              <a:gd name="connsiteY23" fmla="*/ 184150 h 2557294"/>
              <a:gd name="connsiteX24" fmla="*/ 0 w 6966206"/>
              <a:gd name="connsiteY24" fmla="*/ 0 h 2557294"/>
              <a:gd name="connsiteX0" fmla="*/ 6966206 w 6966206"/>
              <a:gd name="connsiteY0" fmla="*/ 1444709 h 2633831"/>
              <a:gd name="connsiteX1" fmla="*/ 6581141 w 6966206"/>
              <a:gd name="connsiteY1" fmla="*/ 1352728 h 2633831"/>
              <a:gd name="connsiteX2" fmla="*/ 6240239 w 6966206"/>
              <a:gd name="connsiteY2" fmla="*/ 1392936 h 2633831"/>
              <a:gd name="connsiteX3" fmla="*/ 5834471 w 6966206"/>
              <a:gd name="connsiteY3" fmla="*/ 1540736 h 2633831"/>
              <a:gd name="connsiteX4" fmla="*/ 5691504 w 6966206"/>
              <a:gd name="connsiteY4" fmla="*/ 1550346 h 2633831"/>
              <a:gd name="connsiteX5" fmla="*/ 4702985 w 6966206"/>
              <a:gd name="connsiteY5" fmla="*/ 1820738 h 2633831"/>
              <a:gd name="connsiteX6" fmla="*/ 4374754 w 6966206"/>
              <a:gd name="connsiteY6" fmla="*/ 1905668 h 2633831"/>
              <a:gd name="connsiteX7" fmla="*/ 4064814 w 6966206"/>
              <a:gd name="connsiteY7" fmla="*/ 1708297 h 2633831"/>
              <a:gd name="connsiteX8" fmla="*/ 3869458 w 6966206"/>
              <a:gd name="connsiteY8" fmla="*/ 1747194 h 2633831"/>
              <a:gd name="connsiteX9" fmla="*/ 3728967 w 6966206"/>
              <a:gd name="connsiteY9" fmla="*/ 1704596 h 2633831"/>
              <a:gd name="connsiteX10" fmla="*/ 3455697 w 6966206"/>
              <a:gd name="connsiteY10" fmla="*/ 1793851 h 2633831"/>
              <a:gd name="connsiteX11" fmla="*/ 3222811 w 6966206"/>
              <a:gd name="connsiteY11" fmla="*/ 1663679 h 2633831"/>
              <a:gd name="connsiteX12" fmla="*/ 3070601 w 6966206"/>
              <a:gd name="connsiteY12" fmla="*/ 1889614 h 2633831"/>
              <a:gd name="connsiteX13" fmla="*/ 2373066 w 6966206"/>
              <a:gd name="connsiteY13" fmla="*/ 1926919 h 2633831"/>
              <a:gd name="connsiteX14" fmla="*/ 2217329 w 6966206"/>
              <a:gd name="connsiteY14" fmla="*/ 2186539 h 2633831"/>
              <a:gd name="connsiteX15" fmla="*/ 2368217 w 6966206"/>
              <a:gd name="connsiteY15" fmla="*/ 2557294 h 2633831"/>
              <a:gd name="connsiteX16" fmla="*/ 1996883 w 6966206"/>
              <a:gd name="connsiteY16" fmla="*/ 2528976 h 2633831"/>
              <a:gd name="connsiteX17" fmla="*/ 1887794 w 6966206"/>
              <a:gd name="connsiteY17" fmla="*/ 831932 h 2633831"/>
              <a:gd name="connsiteX18" fmla="*/ 1738569 w 6966206"/>
              <a:gd name="connsiteY18" fmla="*/ 663657 h 2633831"/>
              <a:gd name="connsiteX19" fmla="*/ 1449644 w 6966206"/>
              <a:gd name="connsiteY19" fmla="*/ 574757 h 2633831"/>
              <a:gd name="connsiteX20" fmla="*/ 1259144 w 6966206"/>
              <a:gd name="connsiteY20" fmla="*/ 390607 h 2633831"/>
              <a:gd name="connsiteX21" fmla="*/ 916245 w 6966206"/>
              <a:gd name="connsiteY21" fmla="*/ 365207 h 2633831"/>
              <a:gd name="connsiteX22" fmla="*/ 389193 w 6966206"/>
              <a:gd name="connsiteY22" fmla="*/ 349332 h 2633831"/>
              <a:gd name="connsiteX23" fmla="*/ 241299 w 6966206"/>
              <a:gd name="connsiteY23" fmla="*/ 184150 h 2633831"/>
              <a:gd name="connsiteX24" fmla="*/ 0 w 6966206"/>
              <a:gd name="connsiteY24" fmla="*/ 0 h 2633831"/>
              <a:gd name="connsiteX0" fmla="*/ 6966206 w 6966206"/>
              <a:gd name="connsiteY0" fmla="*/ 1444709 h 2557294"/>
              <a:gd name="connsiteX1" fmla="*/ 6581141 w 6966206"/>
              <a:gd name="connsiteY1" fmla="*/ 1352728 h 2557294"/>
              <a:gd name="connsiteX2" fmla="*/ 6240239 w 6966206"/>
              <a:gd name="connsiteY2" fmla="*/ 1392936 h 2557294"/>
              <a:gd name="connsiteX3" fmla="*/ 5834471 w 6966206"/>
              <a:gd name="connsiteY3" fmla="*/ 1540736 h 2557294"/>
              <a:gd name="connsiteX4" fmla="*/ 5691504 w 6966206"/>
              <a:gd name="connsiteY4" fmla="*/ 1550346 h 2557294"/>
              <a:gd name="connsiteX5" fmla="*/ 4702985 w 6966206"/>
              <a:gd name="connsiteY5" fmla="*/ 1820738 h 2557294"/>
              <a:gd name="connsiteX6" fmla="*/ 4374754 w 6966206"/>
              <a:gd name="connsiteY6" fmla="*/ 1905668 h 2557294"/>
              <a:gd name="connsiteX7" fmla="*/ 4064814 w 6966206"/>
              <a:gd name="connsiteY7" fmla="*/ 1708297 h 2557294"/>
              <a:gd name="connsiteX8" fmla="*/ 3869458 w 6966206"/>
              <a:gd name="connsiteY8" fmla="*/ 1747194 h 2557294"/>
              <a:gd name="connsiteX9" fmla="*/ 3728967 w 6966206"/>
              <a:gd name="connsiteY9" fmla="*/ 1704596 h 2557294"/>
              <a:gd name="connsiteX10" fmla="*/ 3455697 w 6966206"/>
              <a:gd name="connsiteY10" fmla="*/ 1793851 h 2557294"/>
              <a:gd name="connsiteX11" fmla="*/ 3222811 w 6966206"/>
              <a:gd name="connsiteY11" fmla="*/ 1663679 h 2557294"/>
              <a:gd name="connsiteX12" fmla="*/ 3070601 w 6966206"/>
              <a:gd name="connsiteY12" fmla="*/ 1889614 h 2557294"/>
              <a:gd name="connsiteX13" fmla="*/ 2373066 w 6966206"/>
              <a:gd name="connsiteY13" fmla="*/ 1926919 h 2557294"/>
              <a:gd name="connsiteX14" fmla="*/ 2217329 w 6966206"/>
              <a:gd name="connsiteY14" fmla="*/ 2186539 h 2557294"/>
              <a:gd name="connsiteX15" fmla="*/ 2368217 w 6966206"/>
              <a:gd name="connsiteY15" fmla="*/ 2557294 h 2557294"/>
              <a:gd name="connsiteX16" fmla="*/ 1887794 w 6966206"/>
              <a:gd name="connsiteY16" fmla="*/ 831932 h 2557294"/>
              <a:gd name="connsiteX17" fmla="*/ 1738569 w 6966206"/>
              <a:gd name="connsiteY17" fmla="*/ 663657 h 2557294"/>
              <a:gd name="connsiteX18" fmla="*/ 1449644 w 6966206"/>
              <a:gd name="connsiteY18" fmla="*/ 574757 h 2557294"/>
              <a:gd name="connsiteX19" fmla="*/ 1259144 w 6966206"/>
              <a:gd name="connsiteY19" fmla="*/ 390607 h 2557294"/>
              <a:gd name="connsiteX20" fmla="*/ 916245 w 6966206"/>
              <a:gd name="connsiteY20" fmla="*/ 365207 h 2557294"/>
              <a:gd name="connsiteX21" fmla="*/ 389193 w 6966206"/>
              <a:gd name="connsiteY21" fmla="*/ 349332 h 2557294"/>
              <a:gd name="connsiteX22" fmla="*/ 241299 w 6966206"/>
              <a:gd name="connsiteY22" fmla="*/ 184150 h 2557294"/>
              <a:gd name="connsiteX23" fmla="*/ 0 w 6966206"/>
              <a:gd name="connsiteY23" fmla="*/ 0 h 2557294"/>
              <a:gd name="connsiteX0" fmla="*/ 6966206 w 6966206"/>
              <a:gd name="connsiteY0" fmla="*/ 1444709 h 2587423"/>
              <a:gd name="connsiteX1" fmla="*/ 6581141 w 6966206"/>
              <a:gd name="connsiteY1" fmla="*/ 1352728 h 2587423"/>
              <a:gd name="connsiteX2" fmla="*/ 6240239 w 6966206"/>
              <a:gd name="connsiteY2" fmla="*/ 1392936 h 2587423"/>
              <a:gd name="connsiteX3" fmla="*/ 5834471 w 6966206"/>
              <a:gd name="connsiteY3" fmla="*/ 1540736 h 2587423"/>
              <a:gd name="connsiteX4" fmla="*/ 5691504 w 6966206"/>
              <a:gd name="connsiteY4" fmla="*/ 1550346 h 2587423"/>
              <a:gd name="connsiteX5" fmla="*/ 4702985 w 6966206"/>
              <a:gd name="connsiteY5" fmla="*/ 1820738 h 2587423"/>
              <a:gd name="connsiteX6" fmla="*/ 4374754 w 6966206"/>
              <a:gd name="connsiteY6" fmla="*/ 1905668 h 2587423"/>
              <a:gd name="connsiteX7" fmla="*/ 4064814 w 6966206"/>
              <a:gd name="connsiteY7" fmla="*/ 1708297 h 2587423"/>
              <a:gd name="connsiteX8" fmla="*/ 3869458 w 6966206"/>
              <a:gd name="connsiteY8" fmla="*/ 1747194 h 2587423"/>
              <a:gd name="connsiteX9" fmla="*/ 3728967 w 6966206"/>
              <a:gd name="connsiteY9" fmla="*/ 1704596 h 2587423"/>
              <a:gd name="connsiteX10" fmla="*/ 3455697 w 6966206"/>
              <a:gd name="connsiteY10" fmla="*/ 1793851 h 2587423"/>
              <a:gd name="connsiteX11" fmla="*/ 3222811 w 6966206"/>
              <a:gd name="connsiteY11" fmla="*/ 1663679 h 2587423"/>
              <a:gd name="connsiteX12" fmla="*/ 3070601 w 6966206"/>
              <a:gd name="connsiteY12" fmla="*/ 1889614 h 2587423"/>
              <a:gd name="connsiteX13" fmla="*/ 2373066 w 6966206"/>
              <a:gd name="connsiteY13" fmla="*/ 1926919 h 2587423"/>
              <a:gd name="connsiteX14" fmla="*/ 2368217 w 6966206"/>
              <a:gd name="connsiteY14" fmla="*/ 2557294 h 2587423"/>
              <a:gd name="connsiteX15" fmla="*/ 1887794 w 6966206"/>
              <a:gd name="connsiteY15" fmla="*/ 831932 h 2587423"/>
              <a:gd name="connsiteX16" fmla="*/ 1738569 w 6966206"/>
              <a:gd name="connsiteY16" fmla="*/ 663657 h 2587423"/>
              <a:gd name="connsiteX17" fmla="*/ 1449644 w 6966206"/>
              <a:gd name="connsiteY17" fmla="*/ 574757 h 2587423"/>
              <a:gd name="connsiteX18" fmla="*/ 1259144 w 6966206"/>
              <a:gd name="connsiteY18" fmla="*/ 390607 h 2587423"/>
              <a:gd name="connsiteX19" fmla="*/ 916245 w 6966206"/>
              <a:gd name="connsiteY19" fmla="*/ 365207 h 2587423"/>
              <a:gd name="connsiteX20" fmla="*/ 389193 w 6966206"/>
              <a:gd name="connsiteY20" fmla="*/ 349332 h 2587423"/>
              <a:gd name="connsiteX21" fmla="*/ 241299 w 6966206"/>
              <a:gd name="connsiteY21" fmla="*/ 184150 h 2587423"/>
              <a:gd name="connsiteX22" fmla="*/ 0 w 6966206"/>
              <a:gd name="connsiteY22" fmla="*/ 0 h 2587423"/>
              <a:gd name="connsiteX0" fmla="*/ 6966206 w 6966206"/>
              <a:gd name="connsiteY0" fmla="*/ 1444709 h 2317572"/>
              <a:gd name="connsiteX1" fmla="*/ 6581141 w 6966206"/>
              <a:gd name="connsiteY1" fmla="*/ 1352728 h 2317572"/>
              <a:gd name="connsiteX2" fmla="*/ 6240239 w 6966206"/>
              <a:gd name="connsiteY2" fmla="*/ 1392936 h 2317572"/>
              <a:gd name="connsiteX3" fmla="*/ 5834471 w 6966206"/>
              <a:gd name="connsiteY3" fmla="*/ 1540736 h 2317572"/>
              <a:gd name="connsiteX4" fmla="*/ 5691504 w 6966206"/>
              <a:gd name="connsiteY4" fmla="*/ 1550346 h 2317572"/>
              <a:gd name="connsiteX5" fmla="*/ 4702985 w 6966206"/>
              <a:gd name="connsiteY5" fmla="*/ 1820738 h 2317572"/>
              <a:gd name="connsiteX6" fmla="*/ 4374754 w 6966206"/>
              <a:gd name="connsiteY6" fmla="*/ 1905668 h 2317572"/>
              <a:gd name="connsiteX7" fmla="*/ 4064814 w 6966206"/>
              <a:gd name="connsiteY7" fmla="*/ 1708297 h 2317572"/>
              <a:gd name="connsiteX8" fmla="*/ 3869458 w 6966206"/>
              <a:gd name="connsiteY8" fmla="*/ 1747194 h 2317572"/>
              <a:gd name="connsiteX9" fmla="*/ 3728967 w 6966206"/>
              <a:gd name="connsiteY9" fmla="*/ 1704596 h 2317572"/>
              <a:gd name="connsiteX10" fmla="*/ 3455697 w 6966206"/>
              <a:gd name="connsiteY10" fmla="*/ 1793851 h 2317572"/>
              <a:gd name="connsiteX11" fmla="*/ 3222811 w 6966206"/>
              <a:gd name="connsiteY11" fmla="*/ 1663679 h 2317572"/>
              <a:gd name="connsiteX12" fmla="*/ 3070601 w 6966206"/>
              <a:gd name="connsiteY12" fmla="*/ 1889614 h 2317572"/>
              <a:gd name="connsiteX13" fmla="*/ 2373066 w 6966206"/>
              <a:gd name="connsiteY13" fmla="*/ 1926919 h 2317572"/>
              <a:gd name="connsiteX14" fmla="*/ 2301158 w 6966206"/>
              <a:gd name="connsiteY14" fmla="*/ 2275526 h 2317572"/>
              <a:gd name="connsiteX15" fmla="*/ 1887794 w 6966206"/>
              <a:gd name="connsiteY15" fmla="*/ 831932 h 2317572"/>
              <a:gd name="connsiteX16" fmla="*/ 1738569 w 6966206"/>
              <a:gd name="connsiteY16" fmla="*/ 663657 h 2317572"/>
              <a:gd name="connsiteX17" fmla="*/ 1449644 w 6966206"/>
              <a:gd name="connsiteY17" fmla="*/ 574757 h 2317572"/>
              <a:gd name="connsiteX18" fmla="*/ 1259144 w 6966206"/>
              <a:gd name="connsiteY18" fmla="*/ 390607 h 2317572"/>
              <a:gd name="connsiteX19" fmla="*/ 916245 w 6966206"/>
              <a:gd name="connsiteY19" fmla="*/ 365207 h 2317572"/>
              <a:gd name="connsiteX20" fmla="*/ 389193 w 6966206"/>
              <a:gd name="connsiteY20" fmla="*/ 349332 h 2317572"/>
              <a:gd name="connsiteX21" fmla="*/ 241299 w 6966206"/>
              <a:gd name="connsiteY21" fmla="*/ 184150 h 2317572"/>
              <a:gd name="connsiteX22" fmla="*/ 0 w 6966206"/>
              <a:gd name="connsiteY22" fmla="*/ 0 h 2317572"/>
              <a:gd name="connsiteX0" fmla="*/ 6966206 w 6966206"/>
              <a:gd name="connsiteY0" fmla="*/ 1444709 h 2643231"/>
              <a:gd name="connsiteX1" fmla="*/ 6581141 w 6966206"/>
              <a:gd name="connsiteY1" fmla="*/ 1352728 h 2643231"/>
              <a:gd name="connsiteX2" fmla="*/ 6240239 w 6966206"/>
              <a:gd name="connsiteY2" fmla="*/ 1392936 h 2643231"/>
              <a:gd name="connsiteX3" fmla="*/ 5834471 w 6966206"/>
              <a:gd name="connsiteY3" fmla="*/ 1540736 h 2643231"/>
              <a:gd name="connsiteX4" fmla="*/ 5691504 w 6966206"/>
              <a:gd name="connsiteY4" fmla="*/ 1550346 h 2643231"/>
              <a:gd name="connsiteX5" fmla="*/ 4702985 w 6966206"/>
              <a:gd name="connsiteY5" fmla="*/ 1820738 h 2643231"/>
              <a:gd name="connsiteX6" fmla="*/ 4374754 w 6966206"/>
              <a:gd name="connsiteY6" fmla="*/ 1905668 h 2643231"/>
              <a:gd name="connsiteX7" fmla="*/ 4064814 w 6966206"/>
              <a:gd name="connsiteY7" fmla="*/ 1708297 h 2643231"/>
              <a:gd name="connsiteX8" fmla="*/ 3869458 w 6966206"/>
              <a:gd name="connsiteY8" fmla="*/ 1747194 h 2643231"/>
              <a:gd name="connsiteX9" fmla="*/ 3728967 w 6966206"/>
              <a:gd name="connsiteY9" fmla="*/ 1704596 h 2643231"/>
              <a:gd name="connsiteX10" fmla="*/ 3455697 w 6966206"/>
              <a:gd name="connsiteY10" fmla="*/ 1793851 h 2643231"/>
              <a:gd name="connsiteX11" fmla="*/ 3222811 w 6966206"/>
              <a:gd name="connsiteY11" fmla="*/ 1663679 h 2643231"/>
              <a:gd name="connsiteX12" fmla="*/ 3070601 w 6966206"/>
              <a:gd name="connsiteY12" fmla="*/ 1889614 h 2643231"/>
              <a:gd name="connsiteX13" fmla="*/ 2373066 w 6966206"/>
              <a:gd name="connsiteY13" fmla="*/ 1926919 h 2643231"/>
              <a:gd name="connsiteX14" fmla="*/ 2301158 w 6966206"/>
              <a:gd name="connsiteY14" fmla="*/ 2275526 h 2643231"/>
              <a:gd name="connsiteX15" fmla="*/ 2381588 w 6966206"/>
              <a:gd name="connsiteY15" fmla="*/ 2585151 h 2643231"/>
              <a:gd name="connsiteX16" fmla="*/ 1738569 w 6966206"/>
              <a:gd name="connsiteY16" fmla="*/ 663657 h 2643231"/>
              <a:gd name="connsiteX17" fmla="*/ 1449644 w 6966206"/>
              <a:gd name="connsiteY17" fmla="*/ 574757 h 2643231"/>
              <a:gd name="connsiteX18" fmla="*/ 1259144 w 6966206"/>
              <a:gd name="connsiteY18" fmla="*/ 390607 h 2643231"/>
              <a:gd name="connsiteX19" fmla="*/ 916245 w 6966206"/>
              <a:gd name="connsiteY19" fmla="*/ 365207 h 2643231"/>
              <a:gd name="connsiteX20" fmla="*/ 389193 w 6966206"/>
              <a:gd name="connsiteY20" fmla="*/ 349332 h 2643231"/>
              <a:gd name="connsiteX21" fmla="*/ 241299 w 6966206"/>
              <a:gd name="connsiteY21" fmla="*/ 184150 h 2643231"/>
              <a:gd name="connsiteX22" fmla="*/ 0 w 6966206"/>
              <a:gd name="connsiteY22" fmla="*/ 0 h 2643231"/>
              <a:gd name="connsiteX0" fmla="*/ 6966206 w 6966206"/>
              <a:gd name="connsiteY0" fmla="*/ 1444709 h 2770547"/>
              <a:gd name="connsiteX1" fmla="*/ 6581141 w 6966206"/>
              <a:gd name="connsiteY1" fmla="*/ 1352728 h 2770547"/>
              <a:gd name="connsiteX2" fmla="*/ 6240239 w 6966206"/>
              <a:gd name="connsiteY2" fmla="*/ 1392936 h 2770547"/>
              <a:gd name="connsiteX3" fmla="*/ 5834471 w 6966206"/>
              <a:gd name="connsiteY3" fmla="*/ 1540736 h 2770547"/>
              <a:gd name="connsiteX4" fmla="*/ 5691504 w 6966206"/>
              <a:gd name="connsiteY4" fmla="*/ 1550346 h 2770547"/>
              <a:gd name="connsiteX5" fmla="*/ 4702985 w 6966206"/>
              <a:gd name="connsiteY5" fmla="*/ 1820738 h 2770547"/>
              <a:gd name="connsiteX6" fmla="*/ 4374754 w 6966206"/>
              <a:gd name="connsiteY6" fmla="*/ 1905668 h 2770547"/>
              <a:gd name="connsiteX7" fmla="*/ 4064814 w 6966206"/>
              <a:gd name="connsiteY7" fmla="*/ 1708297 h 2770547"/>
              <a:gd name="connsiteX8" fmla="*/ 3869458 w 6966206"/>
              <a:gd name="connsiteY8" fmla="*/ 1747194 h 2770547"/>
              <a:gd name="connsiteX9" fmla="*/ 3728967 w 6966206"/>
              <a:gd name="connsiteY9" fmla="*/ 1704596 h 2770547"/>
              <a:gd name="connsiteX10" fmla="*/ 3455697 w 6966206"/>
              <a:gd name="connsiteY10" fmla="*/ 1793851 h 2770547"/>
              <a:gd name="connsiteX11" fmla="*/ 3222811 w 6966206"/>
              <a:gd name="connsiteY11" fmla="*/ 1663679 h 2770547"/>
              <a:gd name="connsiteX12" fmla="*/ 3070601 w 6966206"/>
              <a:gd name="connsiteY12" fmla="*/ 1889614 h 2770547"/>
              <a:gd name="connsiteX13" fmla="*/ 2373066 w 6966206"/>
              <a:gd name="connsiteY13" fmla="*/ 1926919 h 2770547"/>
              <a:gd name="connsiteX14" fmla="*/ 2301158 w 6966206"/>
              <a:gd name="connsiteY14" fmla="*/ 2275526 h 2770547"/>
              <a:gd name="connsiteX15" fmla="*/ 2381588 w 6966206"/>
              <a:gd name="connsiteY15" fmla="*/ 2585151 h 2770547"/>
              <a:gd name="connsiteX16" fmla="*/ 2098246 w 6966206"/>
              <a:gd name="connsiteY16" fmla="*/ 2617245 h 2770547"/>
              <a:gd name="connsiteX17" fmla="*/ 1449644 w 6966206"/>
              <a:gd name="connsiteY17" fmla="*/ 574757 h 2770547"/>
              <a:gd name="connsiteX18" fmla="*/ 1259144 w 6966206"/>
              <a:gd name="connsiteY18" fmla="*/ 390607 h 2770547"/>
              <a:gd name="connsiteX19" fmla="*/ 916245 w 6966206"/>
              <a:gd name="connsiteY19" fmla="*/ 365207 h 2770547"/>
              <a:gd name="connsiteX20" fmla="*/ 389193 w 6966206"/>
              <a:gd name="connsiteY20" fmla="*/ 349332 h 2770547"/>
              <a:gd name="connsiteX21" fmla="*/ 241299 w 6966206"/>
              <a:gd name="connsiteY21" fmla="*/ 184150 h 2770547"/>
              <a:gd name="connsiteX22" fmla="*/ 0 w 6966206"/>
              <a:gd name="connsiteY22" fmla="*/ 0 h 2770547"/>
              <a:gd name="connsiteX0" fmla="*/ 6966206 w 6966206"/>
              <a:gd name="connsiteY0" fmla="*/ 1444709 h 2974401"/>
              <a:gd name="connsiteX1" fmla="*/ 6581141 w 6966206"/>
              <a:gd name="connsiteY1" fmla="*/ 1352728 h 2974401"/>
              <a:gd name="connsiteX2" fmla="*/ 6240239 w 6966206"/>
              <a:gd name="connsiteY2" fmla="*/ 1392936 h 2974401"/>
              <a:gd name="connsiteX3" fmla="*/ 5834471 w 6966206"/>
              <a:gd name="connsiteY3" fmla="*/ 1540736 h 2974401"/>
              <a:gd name="connsiteX4" fmla="*/ 5691504 w 6966206"/>
              <a:gd name="connsiteY4" fmla="*/ 1550346 h 2974401"/>
              <a:gd name="connsiteX5" fmla="*/ 4702985 w 6966206"/>
              <a:gd name="connsiteY5" fmla="*/ 1820738 h 2974401"/>
              <a:gd name="connsiteX6" fmla="*/ 4374754 w 6966206"/>
              <a:gd name="connsiteY6" fmla="*/ 1905668 h 2974401"/>
              <a:gd name="connsiteX7" fmla="*/ 4064814 w 6966206"/>
              <a:gd name="connsiteY7" fmla="*/ 1708297 h 2974401"/>
              <a:gd name="connsiteX8" fmla="*/ 3869458 w 6966206"/>
              <a:gd name="connsiteY8" fmla="*/ 1747194 h 2974401"/>
              <a:gd name="connsiteX9" fmla="*/ 3728967 w 6966206"/>
              <a:gd name="connsiteY9" fmla="*/ 1704596 h 2974401"/>
              <a:gd name="connsiteX10" fmla="*/ 3455697 w 6966206"/>
              <a:gd name="connsiteY10" fmla="*/ 1793851 h 2974401"/>
              <a:gd name="connsiteX11" fmla="*/ 3222811 w 6966206"/>
              <a:gd name="connsiteY11" fmla="*/ 1663679 h 2974401"/>
              <a:gd name="connsiteX12" fmla="*/ 3070601 w 6966206"/>
              <a:gd name="connsiteY12" fmla="*/ 1889614 h 2974401"/>
              <a:gd name="connsiteX13" fmla="*/ 2373066 w 6966206"/>
              <a:gd name="connsiteY13" fmla="*/ 1926919 h 2974401"/>
              <a:gd name="connsiteX14" fmla="*/ 2301158 w 6966206"/>
              <a:gd name="connsiteY14" fmla="*/ 2275526 h 2974401"/>
              <a:gd name="connsiteX15" fmla="*/ 2381588 w 6966206"/>
              <a:gd name="connsiteY15" fmla="*/ 2585151 h 2974401"/>
              <a:gd name="connsiteX16" fmla="*/ 2098246 w 6966206"/>
              <a:gd name="connsiteY16" fmla="*/ 2617245 h 2974401"/>
              <a:gd name="connsiteX17" fmla="*/ 1925149 w 6966206"/>
              <a:gd name="connsiteY17" fmla="*/ 2847681 h 2974401"/>
              <a:gd name="connsiteX18" fmla="*/ 1259144 w 6966206"/>
              <a:gd name="connsiteY18" fmla="*/ 390607 h 2974401"/>
              <a:gd name="connsiteX19" fmla="*/ 916245 w 6966206"/>
              <a:gd name="connsiteY19" fmla="*/ 365207 h 2974401"/>
              <a:gd name="connsiteX20" fmla="*/ 389193 w 6966206"/>
              <a:gd name="connsiteY20" fmla="*/ 349332 h 2974401"/>
              <a:gd name="connsiteX21" fmla="*/ 241299 w 6966206"/>
              <a:gd name="connsiteY21" fmla="*/ 184150 h 2974401"/>
              <a:gd name="connsiteX22" fmla="*/ 0 w 6966206"/>
              <a:gd name="connsiteY22" fmla="*/ 0 h 2974401"/>
              <a:gd name="connsiteX0" fmla="*/ 6966206 w 6966206"/>
              <a:gd name="connsiteY0" fmla="*/ 1444709 h 3707766"/>
              <a:gd name="connsiteX1" fmla="*/ 6581141 w 6966206"/>
              <a:gd name="connsiteY1" fmla="*/ 1352728 h 3707766"/>
              <a:gd name="connsiteX2" fmla="*/ 6240239 w 6966206"/>
              <a:gd name="connsiteY2" fmla="*/ 1392936 h 3707766"/>
              <a:gd name="connsiteX3" fmla="*/ 5834471 w 6966206"/>
              <a:gd name="connsiteY3" fmla="*/ 1540736 h 3707766"/>
              <a:gd name="connsiteX4" fmla="*/ 5691504 w 6966206"/>
              <a:gd name="connsiteY4" fmla="*/ 1550346 h 3707766"/>
              <a:gd name="connsiteX5" fmla="*/ 4702985 w 6966206"/>
              <a:gd name="connsiteY5" fmla="*/ 1820738 h 3707766"/>
              <a:gd name="connsiteX6" fmla="*/ 4374754 w 6966206"/>
              <a:gd name="connsiteY6" fmla="*/ 1905668 h 3707766"/>
              <a:gd name="connsiteX7" fmla="*/ 4064814 w 6966206"/>
              <a:gd name="connsiteY7" fmla="*/ 1708297 h 3707766"/>
              <a:gd name="connsiteX8" fmla="*/ 3869458 w 6966206"/>
              <a:gd name="connsiteY8" fmla="*/ 1747194 h 3707766"/>
              <a:gd name="connsiteX9" fmla="*/ 3728967 w 6966206"/>
              <a:gd name="connsiteY9" fmla="*/ 1704596 h 3707766"/>
              <a:gd name="connsiteX10" fmla="*/ 3455697 w 6966206"/>
              <a:gd name="connsiteY10" fmla="*/ 1793851 h 3707766"/>
              <a:gd name="connsiteX11" fmla="*/ 3222811 w 6966206"/>
              <a:gd name="connsiteY11" fmla="*/ 1663679 h 3707766"/>
              <a:gd name="connsiteX12" fmla="*/ 3070601 w 6966206"/>
              <a:gd name="connsiteY12" fmla="*/ 1889614 h 3707766"/>
              <a:gd name="connsiteX13" fmla="*/ 2373066 w 6966206"/>
              <a:gd name="connsiteY13" fmla="*/ 1926919 h 3707766"/>
              <a:gd name="connsiteX14" fmla="*/ 2301158 w 6966206"/>
              <a:gd name="connsiteY14" fmla="*/ 2275526 h 3707766"/>
              <a:gd name="connsiteX15" fmla="*/ 2381588 w 6966206"/>
              <a:gd name="connsiteY15" fmla="*/ 2585151 h 3707766"/>
              <a:gd name="connsiteX16" fmla="*/ 2098246 w 6966206"/>
              <a:gd name="connsiteY16" fmla="*/ 2617245 h 3707766"/>
              <a:gd name="connsiteX17" fmla="*/ 1925149 w 6966206"/>
              <a:gd name="connsiteY17" fmla="*/ 2847681 h 3707766"/>
              <a:gd name="connsiteX18" fmla="*/ 1570051 w 6966206"/>
              <a:gd name="connsiteY18" fmla="*/ 3609018 h 3707766"/>
              <a:gd name="connsiteX19" fmla="*/ 916245 w 6966206"/>
              <a:gd name="connsiteY19" fmla="*/ 365207 h 3707766"/>
              <a:gd name="connsiteX20" fmla="*/ 389193 w 6966206"/>
              <a:gd name="connsiteY20" fmla="*/ 349332 h 3707766"/>
              <a:gd name="connsiteX21" fmla="*/ 241299 w 6966206"/>
              <a:gd name="connsiteY21" fmla="*/ 184150 h 3707766"/>
              <a:gd name="connsiteX22" fmla="*/ 0 w 6966206"/>
              <a:gd name="connsiteY22" fmla="*/ 0 h 3707766"/>
              <a:gd name="connsiteX0" fmla="*/ 6966206 w 6966206"/>
              <a:gd name="connsiteY0" fmla="*/ 1444709 h 3735208"/>
              <a:gd name="connsiteX1" fmla="*/ 6581141 w 6966206"/>
              <a:gd name="connsiteY1" fmla="*/ 1352728 h 3735208"/>
              <a:gd name="connsiteX2" fmla="*/ 6240239 w 6966206"/>
              <a:gd name="connsiteY2" fmla="*/ 1392936 h 3735208"/>
              <a:gd name="connsiteX3" fmla="*/ 5834471 w 6966206"/>
              <a:gd name="connsiteY3" fmla="*/ 1540736 h 3735208"/>
              <a:gd name="connsiteX4" fmla="*/ 5691504 w 6966206"/>
              <a:gd name="connsiteY4" fmla="*/ 1550346 h 3735208"/>
              <a:gd name="connsiteX5" fmla="*/ 4702985 w 6966206"/>
              <a:gd name="connsiteY5" fmla="*/ 1820738 h 3735208"/>
              <a:gd name="connsiteX6" fmla="*/ 4374754 w 6966206"/>
              <a:gd name="connsiteY6" fmla="*/ 1905668 h 3735208"/>
              <a:gd name="connsiteX7" fmla="*/ 4064814 w 6966206"/>
              <a:gd name="connsiteY7" fmla="*/ 1708297 h 3735208"/>
              <a:gd name="connsiteX8" fmla="*/ 3869458 w 6966206"/>
              <a:gd name="connsiteY8" fmla="*/ 1747194 h 3735208"/>
              <a:gd name="connsiteX9" fmla="*/ 3728967 w 6966206"/>
              <a:gd name="connsiteY9" fmla="*/ 1704596 h 3735208"/>
              <a:gd name="connsiteX10" fmla="*/ 3455697 w 6966206"/>
              <a:gd name="connsiteY10" fmla="*/ 1793851 h 3735208"/>
              <a:gd name="connsiteX11" fmla="*/ 3222811 w 6966206"/>
              <a:gd name="connsiteY11" fmla="*/ 1663679 h 3735208"/>
              <a:gd name="connsiteX12" fmla="*/ 3070601 w 6966206"/>
              <a:gd name="connsiteY12" fmla="*/ 1889614 h 3735208"/>
              <a:gd name="connsiteX13" fmla="*/ 2373066 w 6966206"/>
              <a:gd name="connsiteY13" fmla="*/ 1926919 h 3735208"/>
              <a:gd name="connsiteX14" fmla="*/ 2301158 w 6966206"/>
              <a:gd name="connsiteY14" fmla="*/ 2275526 h 3735208"/>
              <a:gd name="connsiteX15" fmla="*/ 2381588 w 6966206"/>
              <a:gd name="connsiteY15" fmla="*/ 2585151 h 3735208"/>
              <a:gd name="connsiteX16" fmla="*/ 2098246 w 6966206"/>
              <a:gd name="connsiteY16" fmla="*/ 2617245 h 3735208"/>
              <a:gd name="connsiteX17" fmla="*/ 1925149 w 6966206"/>
              <a:gd name="connsiteY17" fmla="*/ 2847681 h 3735208"/>
              <a:gd name="connsiteX18" fmla="*/ 1570051 w 6966206"/>
              <a:gd name="connsiteY18" fmla="*/ 3609018 h 3735208"/>
              <a:gd name="connsiteX19" fmla="*/ 849186 w 6966206"/>
              <a:gd name="connsiteY19" fmla="*/ 3721371 h 3735208"/>
              <a:gd name="connsiteX20" fmla="*/ 389193 w 6966206"/>
              <a:gd name="connsiteY20" fmla="*/ 349332 h 3735208"/>
              <a:gd name="connsiteX21" fmla="*/ 241299 w 6966206"/>
              <a:gd name="connsiteY21" fmla="*/ 184150 h 3735208"/>
              <a:gd name="connsiteX22" fmla="*/ 0 w 6966206"/>
              <a:gd name="connsiteY22" fmla="*/ 0 h 3735208"/>
              <a:gd name="connsiteX0" fmla="*/ 6966206 w 6966206"/>
              <a:gd name="connsiteY0" fmla="*/ 1444709 h 3874792"/>
              <a:gd name="connsiteX1" fmla="*/ 6581141 w 6966206"/>
              <a:gd name="connsiteY1" fmla="*/ 1352728 h 3874792"/>
              <a:gd name="connsiteX2" fmla="*/ 6240239 w 6966206"/>
              <a:gd name="connsiteY2" fmla="*/ 1392936 h 3874792"/>
              <a:gd name="connsiteX3" fmla="*/ 5834471 w 6966206"/>
              <a:gd name="connsiteY3" fmla="*/ 1540736 h 3874792"/>
              <a:gd name="connsiteX4" fmla="*/ 5691504 w 6966206"/>
              <a:gd name="connsiteY4" fmla="*/ 1550346 h 3874792"/>
              <a:gd name="connsiteX5" fmla="*/ 4702985 w 6966206"/>
              <a:gd name="connsiteY5" fmla="*/ 1820738 h 3874792"/>
              <a:gd name="connsiteX6" fmla="*/ 4374754 w 6966206"/>
              <a:gd name="connsiteY6" fmla="*/ 1905668 h 3874792"/>
              <a:gd name="connsiteX7" fmla="*/ 4064814 w 6966206"/>
              <a:gd name="connsiteY7" fmla="*/ 1708297 h 3874792"/>
              <a:gd name="connsiteX8" fmla="*/ 3869458 w 6966206"/>
              <a:gd name="connsiteY8" fmla="*/ 1747194 h 3874792"/>
              <a:gd name="connsiteX9" fmla="*/ 3728967 w 6966206"/>
              <a:gd name="connsiteY9" fmla="*/ 1704596 h 3874792"/>
              <a:gd name="connsiteX10" fmla="*/ 3455697 w 6966206"/>
              <a:gd name="connsiteY10" fmla="*/ 1793851 h 3874792"/>
              <a:gd name="connsiteX11" fmla="*/ 3222811 w 6966206"/>
              <a:gd name="connsiteY11" fmla="*/ 1663679 h 3874792"/>
              <a:gd name="connsiteX12" fmla="*/ 3070601 w 6966206"/>
              <a:gd name="connsiteY12" fmla="*/ 1889614 h 3874792"/>
              <a:gd name="connsiteX13" fmla="*/ 2373066 w 6966206"/>
              <a:gd name="connsiteY13" fmla="*/ 1926919 h 3874792"/>
              <a:gd name="connsiteX14" fmla="*/ 2301158 w 6966206"/>
              <a:gd name="connsiteY14" fmla="*/ 2275526 h 3874792"/>
              <a:gd name="connsiteX15" fmla="*/ 2381588 w 6966206"/>
              <a:gd name="connsiteY15" fmla="*/ 2585151 h 3874792"/>
              <a:gd name="connsiteX16" fmla="*/ 2098246 w 6966206"/>
              <a:gd name="connsiteY16" fmla="*/ 2617245 h 3874792"/>
              <a:gd name="connsiteX17" fmla="*/ 1925149 w 6966206"/>
              <a:gd name="connsiteY17" fmla="*/ 2847681 h 3874792"/>
              <a:gd name="connsiteX18" fmla="*/ 1570051 w 6966206"/>
              <a:gd name="connsiteY18" fmla="*/ 3609018 h 3874792"/>
              <a:gd name="connsiteX19" fmla="*/ 849186 w 6966206"/>
              <a:gd name="connsiteY19" fmla="*/ 3721371 h 3874792"/>
              <a:gd name="connsiteX20" fmla="*/ 84382 w 6966206"/>
              <a:gd name="connsiteY20" fmla="*/ 3874556 h 3874792"/>
              <a:gd name="connsiteX21" fmla="*/ 241299 w 6966206"/>
              <a:gd name="connsiteY21" fmla="*/ 184150 h 3874792"/>
              <a:gd name="connsiteX22" fmla="*/ 0 w 6966206"/>
              <a:gd name="connsiteY22" fmla="*/ 0 h 3874792"/>
              <a:gd name="connsiteX0" fmla="*/ 7201423 w 7201423"/>
              <a:gd name="connsiteY0" fmla="*/ 1444709 h 3882342"/>
              <a:gd name="connsiteX1" fmla="*/ 6816358 w 7201423"/>
              <a:gd name="connsiteY1" fmla="*/ 1352728 h 3882342"/>
              <a:gd name="connsiteX2" fmla="*/ 6475456 w 7201423"/>
              <a:gd name="connsiteY2" fmla="*/ 1392936 h 3882342"/>
              <a:gd name="connsiteX3" fmla="*/ 6069688 w 7201423"/>
              <a:gd name="connsiteY3" fmla="*/ 1540736 h 3882342"/>
              <a:gd name="connsiteX4" fmla="*/ 5926721 w 7201423"/>
              <a:gd name="connsiteY4" fmla="*/ 1550346 h 3882342"/>
              <a:gd name="connsiteX5" fmla="*/ 4938202 w 7201423"/>
              <a:gd name="connsiteY5" fmla="*/ 1820738 h 3882342"/>
              <a:gd name="connsiteX6" fmla="*/ 4609971 w 7201423"/>
              <a:gd name="connsiteY6" fmla="*/ 1905668 h 3882342"/>
              <a:gd name="connsiteX7" fmla="*/ 4300031 w 7201423"/>
              <a:gd name="connsiteY7" fmla="*/ 1708297 h 3882342"/>
              <a:gd name="connsiteX8" fmla="*/ 4104675 w 7201423"/>
              <a:gd name="connsiteY8" fmla="*/ 1747194 h 3882342"/>
              <a:gd name="connsiteX9" fmla="*/ 3964184 w 7201423"/>
              <a:gd name="connsiteY9" fmla="*/ 1704596 h 3882342"/>
              <a:gd name="connsiteX10" fmla="*/ 3690914 w 7201423"/>
              <a:gd name="connsiteY10" fmla="*/ 1793851 h 3882342"/>
              <a:gd name="connsiteX11" fmla="*/ 3458028 w 7201423"/>
              <a:gd name="connsiteY11" fmla="*/ 1663679 h 3882342"/>
              <a:gd name="connsiteX12" fmla="*/ 3305818 w 7201423"/>
              <a:gd name="connsiteY12" fmla="*/ 1889614 h 3882342"/>
              <a:gd name="connsiteX13" fmla="*/ 2608283 w 7201423"/>
              <a:gd name="connsiteY13" fmla="*/ 1926919 h 3882342"/>
              <a:gd name="connsiteX14" fmla="*/ 2536375 w 7201423"/>
              <a:gd name="connsiteY14" fmla="*/ 2275526 h 3882342"/>
              <a:gd name="connsiteX15" fmla="*/ 2616805 w 7201423"/>
              <a:gd name="connsiteY15" fmla="*/ 2585151 h 3882342"/>
              <a:gd name="connsiteX16" fmla="*/ 2333463 w 7201423"/>
              <a:gd name="connsiteY16" fmla="*/ 2617245 h 3882342"/>
              <a:gd name="connsiteX17" fmla="*/ 2160366 w 7201423"/>
              <a:gd name="connsiteY17" fmla="*/ 2847681 h 3882342"/>
              <a:gd name="connsiteX18" fmla="*/ 1805268 w 7201423"/>
              <a:gd name="connsiteY18" fmla="*/ 3609018 h 3882342"/>
              <a:gd name="connsiteX19" fmla="*/ 1084403 w 7201423"/>
              <a:gd name="connsiteY19" fmla="*/ 3721371 h 3882342"/>
              <a:gd name="connsiteX20" fmla="*/ 319599 w 7201423"/>
              <a:gd name="connsiteY20" fmla="*/ 3874556 h 3882342"/>
              <a:gd name="connsiteX21" fmla="*/ 7107 w 7201423"/>
              <a:gd name="connsiteY21" fmla="*/ 3815819 h 3882342"/>
              <a:gd name="connsiteX22" fmla="*/ 235217 w 7201423"/>
              <a:gd name="connsiteY22" fmla="*/ 0 h 388234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385039 w 7978179"/>
              <a:gd name="connsiteY13" fmla="*/ 580539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10219 w 7978179"/>
              <a:gd name="connsiteY16" fmla="*/ 1270865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385039 w 7978179"/>
              <a:gd name="connsiteY13" fmla="*/ 580539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506963 w 7978179"/>
              <a:gd name="connsiteY13" fmla="*/ 774646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929146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13131 w 7978179"/>
              <a:gd name="connsiteY14" fmla="*/ 753824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393561 w 7978179"/>
              <a:gd name="connsiteY14" fmla="*/ 1238771 h 2535962"/>
              <a:gd name="connsiteX15" fmla="*/ 3104123 w 7978179"/>
              <a:gd name="connsiteY15" fmla="*/ 1227034 h 2535962"/>
              <a:gd name="connsiteX16" fmla="*/ 2937122 w 7978179"/>
              <a:gd name="connsiteY16" fmla="*/ 1501301 h 2535962"/>
              <a:gd name="connsiteX17" fmla="*/ 2582024 w 7978179"/>
              <a:gd name="connsiteY17" fmla="*/ 2262638 h 2535962"/>
              <a:gd name="connsiteX18" fmla="*/ 1861159 w 7978179"/>
              <a:gd name="connsiteY18" fmla="*/ 2374991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401801 w 7978179"/>
              <a:gd name="connsiteY14" fmla="*/ 971257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93561 w 7978179"/>
              <a:gd name="connsiteY15" fmla="*/ 1238771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3104123 w 7978179"/>
              <a:gd name="connsiteY16" fmla="*/ 1227034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937122 w 7978179"/>
              <a:gd name="connsiteY17" fmla="*/ 1501301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50600 w 7978179"/>
              <a:gd name="connsiteY17" fmla="*/ 1476255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582024 w 7978179"/>
              <a:gd name="connsiteY18" fmla="*/ 2262638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861159 w 7978179"/>
              <a:gd name="connsiteY19" fmla="*/ 2374991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2129393 w 7978179"/>
              <a:gd name="connsiteY19" fmla="*/ 213079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2129393 w 7978179"/>
              <a:gd name="connsiteY19" fmla="*/ 213079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2 w 7978179"/>
              <a:gd name="connsiteY18" fmla="*/ 2112362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90582 w 7978179"/>
              <a:gd name="connsiteY18" fmla="*/ 183685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90582 w 7978179"/>
              <a:gd name="connsiteY18" fmla="*/ 183685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80850 w 7978179"/>
              <a:gd name="connsiteY18" fmla="*/ 2081054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1096355 w 7978179"/>
              <a:gd name="connsiteY19" fmla="*/ 2528176 h 2535962"/>
              <a:gd name="connsiteX20" fmla="*/ 783863 w 7978179"/>
              <a:gd name="connsiteY20" fmla="*/ 2469439 h 2535962"/>
              <a:gd name="connsiteX21" fmla="*/ 0 w 7978179"/>
              <a:gd name="connsiteY21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133786 w 7978179"/>
              <a:gd name="connsiteY19" fmla="*/ 2279910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096355 w 7978179"/>
              <a:gd name="connsiteY20" fmla="*/ 2528176 h 2535962"/>
              <a:gd name="connsiteX21" fmla="*/ 783863 w 7978179"/>
              <a:gd name="connsiteY21" fmla="*/ 2469439 h 2535962"/>
              <a:gd name="connsiteX22" fmla="*/ 0 w 7978179"/>
              <a:gd name="connsiteY22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816782 w 7978179"/>
              <a:gd name="connsiteY20" fmla="*/ 22611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725339 w 7978179"/>
              <a:gd name="connsiteY20" fmla="*/ 21797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072824 w 7978179"/>
              <a:gd name="connsiteY19" fmla="*/ 2167203 h 2535962"/>
              <a:gd name="connsiteX20" fmla="*/ 1725339 w 7978179"/>
              <a:gd name="connsiteY20" fmla="*/ 2179726 h 2535962"/>
              <a:gd name="connsiteX21" fmla="*/ 1096355 w 7978179"/>
              <a:gd name="connsiteY21" fmla="*/ 2528176 h 2535962"/>
              <a:gd name="connsiteX22" fmla="*/ 783863 w 7978179"/>
              <a:gd name="connsiteY22" fmla="*/ 2469439 h 2535962"/>
              <a:gd name="connsiteX23" fmla="*/ 0 w 7978179"/>
              <a:gd name="connsiteY23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383731 w 7978179"/>
              <a:gd name="connsiteY19" fmla="*/ 2148419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393043 w 7978179"/>
              <a:gd name="connsiteY18" fmla="*/ 2131146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219133 w 7978179"/>
              <a:gd name="connsiteY19" fmla="*/ 2467755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25339 w 7978179"/>
              <a:gd name="connsiteY21" fmla="*/ 2179726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535962"/>
              <a:gd name="connsiteX1" fmla="*/ 7593114 w 7978179"/>
              <a:gd name="connsiteY1" fmla="*/ 6348 h 2535962"/>
              <a:gd name="connsiteX2" fmla="*/ 7252212 w 7978179"/>
              <a:gd name="connsiteY2" fmla="*/ 46556 h 2535962"/>
              <a:gd name="connsiteX3" fmla="*/ 6846444 w 7978179"/>
              <a:gd name="connsiteY3" fmla="*/ 194356 h 2535962"/>
              <a:gd name="connsiteX4" fmla="*/ 6703477 w 7978179"/>
              <a:gd name="connsiteY4" fmla="*/ 203966 h 2535962"/>
              <a:gd name="connsiteX5" fmla="*/ 5714958 w 7978179"/>
              <a:gd name="connsiteY5" fmla="*/ 474358 h 2535962"/>
              <a:gd name="connsiteX6" fmla="*/ 5386727 w 7978179"/>
              <a:gd name="connsiteY6" fmla="*/ 559288 h 2535962"/>
              <a:gd name="connsiteX7" fmla="*/ 5076787 w 7978179"/>
              <a:gd name="connsiteY7" fmla="*/ 361917 h 2535962"/>
              <a:gd name="connsiteX8" fmla="*/ 4881431 w 7978179"/>
              <a:gd name="connsiteY8" fmla="*/ 400814 h 2535962"/>
              <a:gd name="connsiteX9" fmla="*/ 4740940 w 7978179"/>
              <a:gd name="connsiteY9" fmla="*/ 358216 h 2535962"/>
              <a:gd name="connsiteX10" fmla="*/ 4467670 w 7978179"/>
              <a:gd name="connsiteY10" fmla="*/ 447471 h 2535962"/>
              <a:gd name="connsiteX11" fmla="*/ 4234784 w 7978179"/>
              <a:gd name="connsiteY11" fmla="*/ 317299 h 2535962"/>
              <a:gd name="connsiteX12" fmla="*/ 4082574 w 7978179"/>
              <a:gd name="connsiteY12" fmla="*/ 543234 h 2535962"/>
              <a:gd name="connsiteX13" fmla="*/ 3482578 w 7978179"/>
              <a:gd name="connsiteY13" fmla="*/ 686985 h 2535962"/>
              <a:gd name="connsiteX14" fmla="*/ 3298166 w 7978179"/>
              <a:gd name="connsiteY14" fmla="*/ 871073 h 2535962"/>
              <a:gd name="connsiteX15" fmla="*/ 3314310 w 7978179"/>
              <a:gd name="connsiteY15" fmla="*/ 1226248 h 2535962"/>
              <a:gd name="connsiteX16" fmla="*/ 2933429 w 7978179"/>
              <a:gd name="connsiteY16" fmla="*/ 1239557 h 2535962"/>
              <a:gd name="connsiteX17" fmla="*/ 2674985 w 7978179"/>
              <a:gd name="connsiteY17" fmla="*/ 1532609 h 2535962"/>
              <a:gd name="connsiteX18" fmla="*/ 2484487 w 7978179"/>
              <a:gd name="connsiteY18" fmla="*/ 2181238 h 2535962"/>
              <a:gd name="connsiteX19" fmla="*/ 2334961 w 7978179"/>
              <a:gd name="connsiteY19" fmla="*/ 2242341 h 2535962"/>
              <a:gd name="connsiteX20" fmla="*/ 2072824 w 7978179"/>
              <a:gd name="connsiteY20" fmla="*/ 2167203 h 2535962"/>
              <a:gd name="connsiteX21" fmla="*/ 1749724 w 7978179"/>
              <a:gd name="connsiteY21" fmla="*/ 2204772 h 2535962"/>
              <a:gd name="connsiteX22" fmla="*/ 1096355 w 7978179"/>
              <a:gd name="connsiteY22" fmla="*/ 2528176 h 2535962"/>
              <a:gd name="connsiteX23" fmla="*/ 783863 w 7978179"/>
              <a:gd name="connsiteY23" fmla="*/ 2469439 h 2535962"/>
              <a:gd name="connsiteX24" fmla="*/ 0 w 7978179"/>
              <a:gd name="connsiteY24" fmla="*/ 2529488 h 2535962"/>
              <a:gd name="connsiteX0" fmla="*/ 7978179 w 7978179"/>
              <a:gd name="connsiteY0" fmla="*/ 98329 h 2644800"/>
              <a:gd name="connsiteX1" fmla="*/ 7593114 w 7978179"/>
              <a:gd name="connsiteY1" fmla="*/ 6348 h 2644800"/>
              <a:gd name="connsiteX2" fmla="*/ 7252212 w 7978179"/>
              <a:gd name="connsiteY2" fmla="*/ 46556 h 2644800"/>
              <a:gd name="connsiteX3" fmla="*/ 6846444 w 7978179"/>
              <a:gd name="connsiteY3" fmla="*/ 194356 h 2644800"/>
              <a:gd name="connsiteX4" fmla="*/ 6703477 w 7978179"/>
              <a:gd name="connsiteY4" fmla="*/ 203966 h 2644800"/>
              <a:gd name="connsiteX5" fmla="*/ 5714958 w 7978179"/>
              <a:gd name="connsiteY5" fmla="*/ 474358 h 2644800"/>
              <a:gd name="connsiteX6" fmla="*/ 5386727 w 7978179"/>
              <a:gd name="connsiteY6" fmla="*/ 559288 h 2644800"/>
              <a:gd name="connsiteX7" fmla="*/ 5076787 w 7978179"/>
              <a:gd name="connsiteY7" fmla="*/ 361917 h 2644800"/>
              <a:gd name="connsiteX8" fmla="*/ 4881431 w 7978179"/>
              <a:gd name="connsiteY8" fmla="*/ 400814 h 2644800"/>
              <a:gd name="connsiteX9" fmla="*/ 4740940 w 7978179"/>
              <a:gd name="connsiteY9" fmla="*/ 358216 h 2644800"/>
              <a:gd name="connsiteX10" fmla="*/ 4467670 w 7978179"/>
              <a:gd name="connsiteY10" fmla="*/ 447471 h 2644800"/>
              <a:gd name="connsiteX11" fmla="*/ 4234784 w 7978179"/>
              <a:gd name="connsiteY11" fmla="*/ 317299 h 2644800"/>
              <a:gd name="connsiteX12" fmla="*/ 4082574 w 7978179"/>
              <a:gd name="connsiteY12" fmla="*/ 543234 h 2644800"/>
              <a:gd name="connsiteX13" fmla="*/ 3482578 w 7978179"/>
              <a:gd name="connsiteY13" fmla="*/ 686985 h 2644800"/>
              <a:gd name="connsiteX14" fmla="*/ 3298166 w 7978179"/>
              <a:gd name="connsiteY14" fmla="*/ 871073 h 2644800"/>
              <a:gd name="connsiteX15" fmla="*/ 3314310 w 7978179"/>
              <a:gd name="connsiteY15" fmla="*/ 1226248 h 2644800"/>
              <a:gd name="connsiteX16" fmla="*/ 2933429 w 7978179"/>
              <a:gd name="connsiteY16" fmla="*/ 1239557 h 2644800"/>
              <a:gd name="connsiteX17" fmla="*/ 2674985 w 7978179"/>
              <a:gd name="connsiteY17" fmla="*/ 1532609 h 2644800"/>
              <a:gd name="connsiteX18" fmla="*/ 2484487 w 7978179"/>
              <a:gd name="connsiteY18" fmla="*/ 2181238 h 2644800"/>
              <a:gd name="connsiteX19" fmla="*/ 2334961 w 7978179"/>
              <a:gd name="connsiteY19" fmla="*/ 2242341 h 2644800"/>
              <a:gd name="connsiteX20" fmla="*/ 2072824 w 7978179"/>
              <a:gd name="connsiteY20" fmla="*/ 2167203 h 2644800"/>
              <a:gd name="connsiteX21" fmla="*/ 1749724 w 7978179"/>
              <a:gd name="connsiteY21" fmla="*/ 2204772 h 2644800"/>
              <a:gd name="connsiteX22" fmla="*/ 1571861 w 7978179"/>
              <a:gd name="connsiteY22" fmla="*/ 2640883 h 2644800"/>
              <a:gd name="connsiteX23" fmla="*/ 783863 w 7978179"/>
              <a:gd name="connsiteY23" fmla="*/ 2469439 h 2644800"/>
              <a:gd name="connsiteX24" fmla="*/ 0 w 7978179"/>
              <a:gd name="connsiteY24" fmla="*/ 2529488 h 2644800"/>
              <a:gd name="connsiteX0" fmla="*/ 7978179 w 7978179"/>
              <a:gd name="connsiteY0" fmla="*/ 98329 h 2653069"/>
              <a:gd name="connsiteX1" fmla="*/ 7593114 w 7978179"/>
              <a:gd name="connsiteY1" fmla="*/ 6348 h 2653069"/>
              <a:gd name="connsiteX2" fmla="*/ 7252212 w 7978179"/>
              <a:gd name="connsiteY2" fmla="*/ 46556 h 2653069"/>
              <a:gd name="connsiteX3" fmla="*/ 6846444 w 7978179"/>
              <a:gd name="connsiteY3" fmla="*/ 194356 h 2653069"/>
              <a:gd name="connsiteX4" fmla="*/ 6703477 w 7978179"/>
              <a:gd name="connsiteY4" fmla="*/ 203966 h 2653069"/>
              <a:gd name="connsiteX5" fmla="*/ 5714958 w 7978179"/>
              <a:gd name="connsiteY5" fmla="*/ 474358 h 2653069"/>
              <a:gd name="connsiteX6" fmla="*/ 5386727 w 7978179"/>
              <a:gd name="connsiteY6" fmla="*/ 559288 h 2653069"/>
              <a:gd name="connsiteX7" fmla="*/ 5076787 w 7978179"/>
              <a:gd name="connsiteY7" fmla="*/ 361917 h 2653069"/>
              <a:gd name="connsiteX8" fmla="*/ 4881431 w 7978179"/>
              <a:gd name="connsiteY8" fmla="*/ 400814 h 2653069"/>
              <a:gd name="connsiteX9" fmla="*/ 4740940 w 7978179"/>
              <a:gd name="connsiteY9" fmla="*/ 358216 h 2653069"/>
              <a:gd name="connsiteX10" fmla="*/ 4467670 w 7978179"/>
              <a:gd name="connsiteY10" fmla="*/ 447471 h 2653069"/>
              <a:gd name="connsiteX11" fmla="*/ 4234784 w 7978179"/>
              <a:gd name="connsiteY11" fmla="*/ 317299 h 2653069"/>
              <a:gd name="connsiteX12" fmla="*/ 4082574 w 7978179"/>
              <a:gd name="connsiteY12" fmla="*/ 543234 h 2653069"/>
              <a:gd name="connsiteX13" fmla="*/ 3482578 w 7978179"/>
              <a:gd name="connsiteY13" fmla="*/ 686985 h 2653069"/>
              <a:gd name="connsiteX14" fmla="*/ 3298166 w 7978179"/>
              <a:gd name="connsiteY14" fmla="*/ 871073 h 2653069"/>
              <a:gd name="connsiteX15" fmla="*/ 3314310 w 7978179"/>
              <a:gd name="connsiteY15" fmla="*/ 1226248 h 2653069"/>
              <a:gd name="connsiteX16" fmla="*/ 2933429 w 7978179"/>
              <a:gd name="connsiteY16" fmla="*/ 1239557 h 2653069"/>
              <a:gd name="connsiteX17" fmla="*/ 2674985 w 7978179"/>
              <a:gd name="connsiteY17" fmla="*/ 1532609 h 2653069"/>
              <a:gd name="connsiteX18" fmla="*/ 2484487 w 7978179"/>
              <a:gd name="connsiteY18" fmla="*/ 2181238 h 2653069"/>
              <a:gd name="connsiteX19" fmla="*/ 2334961 w 7978179"/>
              <a:gd name="connsiteY19" fmla="*/ 2242341 h 2653069"/>
              <a:gd name="connsiteX20" fmla="*/ 2072824 w 7978179"/>
              <a:gd name="connsiteY20" fmla="*/ 2167203 h 2653069"/>
              <a:gd name="connsiteX21" fmla="*/ 1749724 w 7978179"/>
              <a:gd name="connsiteY21" fmla="*/ 2204772 h 2653069"/>
              <a:gd name="connsiteX22" fmla="*/ 1571861 w 7978179"/>
              <a:gd name="connsiteY22" fmla="*/ 2640883 h 2653069"/>
              <a:gd name="connsiteX23" fmla="*/ 0 w 7978179"/>
              <a:gd name="connsiteY23" fmla="*/ 2529488 h 2653069"/>
              <a:gd name="connsiteX0" fmla="*/ 6406318 w 6406318"/>
              <a:gd name="connsiteY0" fmla="*/ 98329 h 2640883"/>
              <a:gd name="connsiteX1" fmla="*/ 6021253 w 6406318"/>
              <a:gd name="connsiteY1" fmla="*/ 6348 h 2640883"/>
              <a:gd name="connsiteX2" fmla="*/ 5680351 w 6406318"/>
              <a:gd name="connsiteY2" fmla="*/ 46556 h 2640883"/>
              <a:gd name="connsiteX3" fmla="*/ 5274583 w 6406318"/>
              <a:gd name="connsiteY3" fmla="*/ 194356 h 2640883"/>
              <a:gd name="connsiteX4" fmla="*/ 5131616 w 6406318"/>
              <a:gd name="connsiteY4" fmla="*/ 203966 h 2640883"/>
              <a:gd name="connsiteX5" fmla="*/ 4143097 w 6406318"/>
              <a:gd name="connsiteY5" fmla="*/ 474358 h 2640883"/>
              <a:gd name="connsiteX6" fmla="*/ 3814866 w 6406318"/>
              <a:gd name="connsiteY6" fmla="*/ 559288 h 2640883"/>
              <a:gd name="connsiteX7" fmla="*/ 3504926 w 6406318"/>
              <a:gd name="connsiteY7" fmla="*/ 361917 h 2640883"/>
              <a:gd name="connsiteX8" fmla="*/ 3309570 w 6406318"/>
              <a:gd name="connsiteY8" fmla="*/ 400814 h 2640883"/>
              <a:gd name="connsiteX9" fmla="*/ 3169079 w 6406318"/>
              <a:gd name="connsiteY9" fmla="*/ 358216 h 2640883"/>
              <a:gd name="connsiteX10" fmla="*/ 2895809 w 6406318"/>
              <a:gd name="connsiteY10" fmla="*/ 447471 h 2640883"/>
              <a:gd name="connsiteX11" fmla="*/ 2662923 w 6406318"/>
              <a:gd name="connsiteY11" fmla="*/ 317299 h 2640883"/>
              <a:gd name="connsiteX12" fmla="*/ 2510713 w 6406318"/>
              <a:gd name="connsiteY12" fmla="*/ 543234 h 2640883"/>
              <a:gd name="connsiteX13" fmla="*/ 1910717 w 6406318"/>
              <a:gd name="connsiteY13" fmla="*/ 686985 h 2640883"/>
              <a:gd name="connsiteX14" fmla="*/ 1726305 w 6406318"/>
              <a:gd name="connsiteY14" fmla="*/ 871073 h 2640883"/>
              <a:gd name="connsiteX15" fmla="*/ 1742449 w 6406318"/>
              <a:gd name="connsiteY15" fmla="*/ 1226248 h 2640883"/>
              <a:gd name="connsiteX16" fmla="*/ 1361568 w 6406318"/>
              <a:gd name="connsiteY16" fmla="*/ 1239557 h 2640883"/>
              <a:gd name="connsiteX17" fmla="*/ 1103124 w 6406318"/>
              <a:gd name="connsiteY17" fmla="*/ 1532609 h 2640883"/>
              <a:gd name="connsiteX18" fmla="*/ 912626 w 6406318"/>
              <a:gd name="connsiteY18" fmla="*/ 2181238 h 2640883"/>
              <a:gd name="connsiteX19" fmla="*/ 763100 w 6406318"/>
              <a:gd name="connsiteY19" fmla="*/ 2242341 h 2640883"/>
              <a:gd name="connsiteX20" fmla="*/ 500963 w 6406318"/>
              <a:gd name="connsiteY20" fmla="*/ 2167203 h 2640883"/>
              <a:gd name="connsiteX21" fmla="*/ 177863 w 6406318"/>
              <a:gd name="connsiteY21" fmla="*/ 2204772 h 2640883"/>
              <a:gd name="connsiteX22" fmla="*/ 0 w 6406318"/>
              <a:gd name="connsiteY22" fmla="*/ 2640883 h 26408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98329 h 2722283"/>
              <a:gd name="connsiteX1" fmla="*/ 6015157 w 6400222"/>
              <a:gd name="connsiteY1" fmla="*/ 6348 h 2722283"/>
              <a:gd name="connsiteX2" fmla="*/ 5674255 w 6400222"/>
              <a:gd name="connsiteY2" fmla="*/ 46556 h 2722283"/>
              <a:gd name="connsiteX3" fmla="*/ 5268487 w 6400222"/>
              <a:gd name="connsiteY3" fmla="*/ 194356 h 2722283"/>
              <a:gd name="connsiteX4" fmla="*/ 5125520 w 6400222"/>
              <a:gd name="connsiteY4" fmla="*/ 203966 h 2722283"/>
              <a:gd name="connsiteX5" fmla="*/ 4137001 w 6400222"/>
              <a:gd name="connsiteY5" fmla="*/ 474358 h 2722283"/>
              <a:gd name="connsiteX6" fmla="*/ 3808770 w 6400222"/>
              <a:gd name="connsiteY6" fmla="*/ 559288 h 2722283"/>
              <a:gd name="connsiteX7" fmla="*/ 3498830 w 6400222"/>
              <a:gd name="connsiteY7" fmla="*/ 361917 h 2722283"/>
              <a:gd name="connsiteX8" fmla="*/ 3303474 w 6400222"/>
              <a:gd name="connsiteY8" fmla="*/ 400814 h 2722283"/>
              <a:gd name="connsiteX9" fmla="*/ 3162983 w 6400222"/>
              <a:gd name="connsiteY9" fmla="*/ 358216 h 2722283"/>
              <a:gd name="connsiteX10" fmla="*/ 2889713 w 6400222"/>
              <a:gd name="connsiteY10" fmla="*/ 447471 h 2722283"/>
              <a:gd name="connsiteX11" fmla="*/ 2656827 w 6400222"/>
              <a:gd name="connsiteY11" fmla="*/ 317299 h 2722283"/>
              <a:gd name="connsiteX12" fmla="*/ 2504617 w 6400222"/>
              <a:gd name="connsiteY12" fmla="*/ 543234 h 2722283"/>
              <a:gd name="connsiteX13" fmla="*/ 1904621 w 6400222"/>
              <a:gd name="connsiteY13" fmla="*/ 686985 h 2722283"/>
              <a:gd name="connsiteX14" fmla="*/ 1720209 w 6400222"/>
              <a:gd name="connsiteY14" fmla="*/ 871073 h 2722283"/>
              <a:gd name="connsiteX15" fmla="*/ 1736353 w 6400222"/>
              <a:gd name="connsiteY15" fmla="*/ 1226248 h 2722283"/>
              <a:gd name="connsiteX16" fmla="*/ 1355472 w 6400222"/>
              <a:gd name="connsiteY16" fmla="*/ 1239557 h 2722283"/>
              <a:gd name="connsiteX17" fmla="*/ 1097028 w 6400222"/>
              <a:gd name="connsiteY17" fmla="*/ 1532609 h 2722283"/>
              <a:gd name="connsiteX18" fmla="*/ 906530 w 6400222"/>
              <a:gd name="connsiteY18" fmla="*/ 2181238 h 2722283"/>
              <a:gd name="connsiteX19" fmla="*/ 757004 w 6400222"/>
              <a:gd name="connsiteY19" fmla="*/ 2242341 h 2722283"/>
              <a:gd name="connsiteX20" fmla="*/ 494867 w 6400222"/>
              <a:gd name="connsiteY20" fmla="*/ 2167203 h 2722283"/>
              <a:gd name="connsiteX21" fmla="*/ 171767 w 6400222"/>
              <a:gd name="connsiteY21" fmla="*/ 2204772 h 2722283"/>
              <a:gd name="connsiteX22" fmla="*/ 0 w 6400222"/>
              <a:gd name="connsiteY22" fmla="*/ 2722283 h 2722283"/>
              <a:gd name="connsiteX0" fmla="*/ 6400222 w 6400222"/>
              <a:gd name="connsiteY0" fmla="*/ 61838 h 2685792"/>
              <a:gd name="connsiteX1" fmla="*/ 5989756 w 6400222"/>
              <a:gd name="connsiteY1" fmla="*/ 58561 h 2685792"/>
              <a:gd name="connsiteX2" fmla="*/ 5674255 w 6400222"/>
              <a:gd name="connsiteY2" fmla="*/ 10065 h 2685792"/>
              <a:gd name="connsiteX3" fmla="*/ 5268487 w 6400222"/>
              <a:gd name="connsiteY3" fmla="*/ 157865 h 2685792"/>
              <a:gd name="connsiteX4" fmla="*/ 5125520 w 6400222"/>
              <a:gd name="connsiteY4" fmla="*/ 167475 h 2685792"/>
              <a:gd name="connsiteX5" fmla="*/ 4137001 w 6400222"/>
              <a:gd name="connsiteY5" fmla="*/ 437867 h 2685792"/>
              <a:gd name="connsiteX6" fmla="*/ 3808770 w 6400222"/>
              <a:gd name="connsiteY6" fmla="*/ 522797 h 2685792"/>
              <a:gd name="connsiteX7" fmla="*/ 3498830 w 6400222"/>
              <a:gd name="connsiteY7" fmla="*/ 325426 h 2685792"/>
              <a:gd name="connsiteX8" fmla="*/ 3303474 w 6400222"/>
              <a:gd name="connsiteY8" fmla="*/ 364323 h 2685792"/>
              <a:gd name="connsiteX9" fmla="*/ 3162983 w 6400222"/>
              <a:gd name="connsiteY9" fmla="*/ 321725 h 2685792"/>
              <a:gd name="connsiteX10" fmla="*/ 2889713 w 6400222"/>
              <a:gd name="connsiteY10" fmla="*/ 410980 h 2685792"/>
              <a:gd name="connsiteX11" fmla="*/ 2656827 w 6400222"/>
              <a:gd name="connsiteY11" fmla="*/ 280808 h 2685792"/>
              <a:gd name="connsiteX12" fmla="*/ 2504617 w 6400222"/>
              <a:gd name="connsiteY12" fmla="*/ 506743 h 2685792"/>
              <a:gd name="connsiteX13" fmla="*/ 1904621 w 6400222"/>
              <a:gd name="connsiteY13" fmla="*/ 650494 h 2685792"/>
              <a:gd name="connsiteX14" fmla="*/ 1720209 w 6400222"/>
              <a:gd name="connsiteY14" fmla="*/ 834582 h 2685792"/>
              <a:gd name="connsiteX15" fmla="*/ 1736353 w 6400222"/>
              <a:gd name="connsiteY15" fmla="*/ 1189757 h 2685792"/>
              <a:gd name="connsiteX16" fmla="*/ 1355472 w 6400222"/>
              <a:gd name="connsiteY16" fmla="*/ 1203066 h 2685792"/>
              <a:gd name="connsiteX17" fmla="*/ 1097028 w 6400222"/>
              <a:gd name="connsiteY17" fmla="*/ 1496118 h 2685792"/>
              <a:gd name="connsiteX18" fmla="*/ 906530 w 6400222"/>
              <a:gd name="connsiteY18" fmla="*/ 2144747 h 2685792"/>
              <a:gd name="connsiteX19" fmla="*/ 757004 w 6400222"/>
              <a:gd name="connsiteY19" fmla="*/ 2205850 h 2685792"/>
              <a:gd name="connsiteX20" fmla="*/ 494867 w 6400222"/>
              <a:gd name="connsiteY20" fmla="*/ 2130712 h 2685792"/>
              <a:gd name="connsiteX21" fmla="*/ 171767 w 6400222"/>
              <a:gd name="connsiteY21" fmla="*/ 2168281 h 2685792"/>
              <a:gd name="connsiteX22" fmla="*/ 0 w 6400222"/>
              <a:gd name="connsiteY22" fmla="*/ 2685792 h 2685792"/>
              <a:gd name="connsiteX0" fmla="*/ 6395142 w 6395142"/>
              <a:gd name="connsiteY0" fmla="*/ 119236 h 2685792"/>
              <a:gd name="connsiteX1" fmla="*/ 5989756 w 6395142"/>
              <a:gd name="connsiteY1" fmla="*/ 58561 h 2685792"/>
              <a:gd name="connsiteX2" fmla="*/ 5674255 w 6395142"/>
              <a:gd name="connsiteY2" fmla="*/ 10065 h 2685792"/>
              <a:gd name="connsiteX3" fmla="*/ 5268487 w 6395142"/>
              <a:gd name="connsiteY3" fmla="*/ 157865 h 2685792"/>
              <a:gd name="connsiteX4" fmla="*/ 5125520 w 6395142"/>
              <a:gd name="connsiteY4" fmla="*/ 167475 h 2685792"/>
              <a:gd name="connsiteX5" fmla="*/ 4137001 w 6395142"/>
              <a:gd name="connsiteY5" fmla="*/ 437867 h 2685792"/>
              <a:gd name="connsiteX6" fmla="*/ 3808770 w 6395142"/>
              <a:gd name="connsiteY6" fmla="*/ 522797 h 2685792"/>
              <a:gd name="connsiteX7" fmla="*/ 3498830 w 6395142"/>
              <a:gd name="connsiteY7" fmla="*/ 325426 h 2685792"/>
              <a:gd name="connsiteX8" fmla="*/ 3303474 w 6395142"/>
              <a:gd name="connsiteY8" fmla="*/ 364323 h 2685792"/>
              <a:gd name="connsiteX9" fmla="*/ 3162983 w 6395142"/>
              <a:gd name="connsiteY9" fmla="*/ 321725 h 2685792"/>
              <a:gd name="connsiteX10" fmla="*/ 2889713 w 6395142"/>
              <a:gd name="connsiteY10" fmla="*/ 410980 h 2685792"/>
              <a:gd name="connsiteX11" fmla="*/ 2656827 w 6395142"/>
              <a:gd name="connsiteY11" fmla="*/ 280808 h 2685792"/>
              <a:gd name="connsiteX12" fmla="*/ 2504617 w 6395142"/>
              <a:gd name="connsiteY12" fmla="*/ 506743 h 2685792"/>
              <a:gd name="connsiteX13" fmla="*/ 1904621 w 6395142"/>
              <a:gd name="connsiteY13" fmla="*/ 650494 h 2685792"/>
              <a:gd name="connsiteX14" fmla="*/ 1720209 w 6395142"/>
              <a:gd name="connsiteY14" fmla="*/ 834582 h 2685792"/>
              <a:gd name="connsiteX15" fmla="*/ 1736353 w 6395142"/>
              <a:gd name="connsiteY15" fmla="*/ 1189757 h 2685792"/>
              <a:gd name="connsiteX16" fmla="*/ 1355472 w 6395142"/>
              <a:gd name="connsiteY16" fmla="*/ 1203066 h 2685792"/>
              <a:gd name="connsiteX17" fmla="*/ 1097028 w 6395142"/>
              <a:gd name="connsiteY17" fmla="*/ 1496118 h 2685792"/>
              <a:gd name="connsiteX18" fmla="*/ 906530 w 6395142"/>
              <a:gd name="connsiteY18" fmla="*/ 2144747 h 2685792"/>
              <a:gd name="connsiteX19" fmla="*/ 757004 w 6395142"/>
              <a:gd name="connsiteY19" fmla="*/ 2205850 h 2685792"/>
              <a:gd name="connsiteX20" fmla="*/ 494867 w 6395142"/>
              <a:gd name="connsiteY20" fmla="*/ 2130712 h 2685792"/>
              <a:gd name="connsiteX21" fmla="*/ 171767 w 6395142"/>
              <a:gd name="connsiteY21" fmla="*/ 2168281 h 2685792"/>
              <a:gd name="connsiteX22" fmla="*/ 0 w 6395142"/>
              <a:gd name="connsiteY22" fmla="*/ 2685792 h 2685792"/>
              <a:gd name="connsiteX0" fmla="*/ 6395142 w 6395142"/>
              <a:gd name="connsiteY0" fmla="*/ 119236 h 2685792"/>
              <a:gd name="connsiteX1" fmla="*/ 5969435 w 6395142"/>
              <a:gd name="connsiteY1" fmla="*/ 53343 h 2685792"/>
              <a:gd name="connsiteX2" fmla="*/ 5674255 w 6395142"/>
              <a:gd name="connsiteY2" fmla="*/ 10065 h 2685792"/>
              <a:gd name="connsiteX3" fmla="*/ 5268487 w 6395142"/>
              <a:gd name="connsiteY3" fmla="*/ 157865 h 2685792"/>
              <a:gd name="connsiteX4" fmla="*/ 5125520 w 6395142"/>
              <a:gd name="connsiteY4" fmla="*/ 167475 h 2685792"/>
              <a:gd name="connsiteX5" fmla="*/ 4137001 w 6395142"/>
              <a:gd name="connsiteY5" fmla="*/ 437867 h 2685792"/>
              <a:gd name="connsiteX6" fmla="*/ 3808770 w 6395142"/>
              <a:gd name="connsiteY6" fmla="*/ 522797 h 2685792"/>
              <a:gd name="connsiteX7" fmla="*/ 3498830 w 6395142"/>
              <a:gd name="connsiteY7" fmla="*/ 325426 h 2685792"/>
              <a:gd name="connsiteX8" fmla="*/ 3303474 w 6395142"/>
              <a:gd name="connsiteY8" fmla="*/ 364323 h 2685792"/>
              <a:gd name="connsiteX9" fmla="*/ 3162983 w 6395142"/>
              <a:gd name="connsiteY9" fmla="*/ 321725 h 2685792"/>
              <a:gd name="connsiteX10" fmla="*/ 2889713 w 6395142"/>
              <a:gd name="connsiteY10" fmla="*/ 410980 h 2685792"/>
              <a:gd name="connsiteX11" fmla="*/ 2656827 w 6395142"/>
              <a:gd name="connsiteY11" fmla="*/ 280808 h 2685792"/>
              <a:gd name="connsiteX12" fmla="*/ 2504617 w 6395142"/>
              <a:gd name="connsiteY12" fmla="*/ 506743 h 2685792"/>
              <a:gd name="connsiteX13" fmla="*/ 1904621 w 6395142"/>
              <a:gd name="connsiteY13" fmla="*/ 650494 h 2685792"/>
              <a:gd name="connsiteX14" fmla="*/ 1720209 w 6395142"/>
              <a:gd name="connsiteY14" fmla="*/ 834582 h 2685792"/>
              <a:gd name="connsiteX15" fmla="*/ 1736353 w 6395142"/>
              <a:gd name="connsiteY15" fmla="*/ 1189757 h 2685792"/>
              <a:gd name="connsiteX16" fmla="*/ 1355472 w 6395142"/>
              <a:gd name="connsiteY16" fmla="*/ 1203066 h 2685792"/>
              <a:gd name="connsiteX17" fmla="*/ 1097028 w 6395142"/>
              <a:gd name="connsiteY17" fmla="*/ 1496118 h 2685792"/>
              <a:gd name="connsiteX18" fmla="*/ 906530 w 6395142"/>
              <a:gd name="connsiteY18" fmla="*/ 2144747 h 2685792"/>
              <a:gd name="connsiteX19" fmla="*/ 757004 w 6395142"/>
              <a:gd name="connsiteY19" fmla="*/ 2205850 h 2685792"/>
              <a:gd name="connsiteX20" fmla="*/ 494867 w 6395142"/>
              <a:gd name="connsiteY20" fmla="*/ 2130712 h 2685792"/>
              <a:gd name="connsiteX21" fmla="*/ 171767 w 6395142"/>
              <a:gd name="connsiteY21" fmla="*/ 2168281 h 2685792"/>
              <a:gd name="connsiteX22" fmla="*/ 0 w 6395142"/>
              <a:gd name="connsiteY22" fmla="*/ 2685792 h 2685792"/>
              <a:gd name="connsiteX0" fmla="*/ 6395142 w 6395142"/>
              <a:gd name="connsiteY0" fmla="*/ 69390 h 2635946"/>
              <a:gd name="connsiteX1" fmla="*/ 5969435 w 6395142"/>
              <a:gd name="connsiteY1" fmla="*/ 3497 h 2635946"/>
              <a:gd name="connsiteX2" fmla="*/ 5780940 w 6395142"/>
              <a:gd name="connsiteY2" fmla="*/ 85449 h 2635946"/>
              <a:gd name="connsiteX3" fmla="*/ 5268487 w 6395142"/>
              <a:gd name="connsiteY3" fmla="*/ 108019 h 2635946"/>
              <a:gd name="connsiteX4" fmla="*/ 5125520 w 6395142"/>
              <a:gd name="connsiteY4" fmla="*/ 117629 h 2635946"/>
              <a:gd name="connsiteX5" fmla="*/ 4137001 w 6395142"/>
              <a:gd name="connsiteY5" fmla="*/ 388021 h 2635946"/>
              <a:gd name="connsiteX6" fmla="*/ 3808770 w 6395142"/>
              <a:gd name="connsiteY6" fmla="*/ 472951 h 2635946"/>
              <a:gd name="connsiteX7" fmla="*/ 3498830 w 6395142"/>
              <a:gd name="connsiteY7" fmla="*/ 275580 h 2635946"/>
              <a:gd name="connsiteX8" fmla="*/ 3303474 w 6395142"/>
              <a:gd name="connsiteY8" fmla="*/ 314477 h 2635946"/>
              <a:gd name="connsiteX9" fmla="*/ 3162983 w 6395142"/>
              <a:gd name="connsiteY9" fmla="*/ 271879 h 2635946"/>
              <a:gd name="connsiteX10" fmla="*/ 2889713 w 6395142"/>
              <a:gd name="connsiteY10" fmla="*/ 361134 h 2635946"/>
              <a:gd name="connsiteX11" fmla="*/ 2656827 w 6395142"/>
              <a:gd name="connsiteY11" fmla="*/ 230962 h 2635946"/>
              <a:gd name="connsiteX12" fmla="*/ 2504617 w 6395142"/>
              <a:gd name="connsiteY12" fmla="*/ 456897 h 2635946"/>
              <a:gd name="connsiteX13" fmla="*/ 1904621 w 6395142"/>
              <a:gd name="connsiteY13" fmla="*/ 600648 h 2635946"/>
              <a:gd name="connsiteX14" fmla="*/ 1720209 w 6395142"/>
              <a:gd name="connsiteY14" fmla="*/ 784736 h 2635946"/>
              <a:gd name="connsiteX15" fmla="*/ 1736353 w 6395142"/>
              <a:gd name="connsiteY15" fmla="*/ 1139911 h 2635946"/>
              <a:gd name="connsiteX16" fmla="*/ 1355472 w 6395142"/>
              <a:gd name="connsiteY16" fmla="*/ 1153220 h 2635946"/>
              <a:gd name="connsiteX17" fmla="*/ 1097028 w 6395142"/>
              <a:gd name="connsiteY17" fmla="*/ 1446272 h 2635946"/>
              <a:gd name="connsiteX18" fmla="*/ 906530 w 6395142"/>
              <a:gd name="connsiteY18" fmla="*/ 2094901 h 2635946"/>
              <a:gd name="connsiteX19" fmla="*/ 757004 w 6395142"/>
              <a:gd name="connsiteY19" fmla="*/ 2156004 h 2635946"/>
              <a:gd name="connsiteX20" fmla="*/ 494867 w 6395142"/>
              <a:gd name="connsiteY20" fmla="*/ 2080866 h 2635946"/>
              <a:gd name="connsiteX21" fmla="*/ 171767 w 6395142"/>
              <a:gd name="connsiteY21" fmla="*/ 2118435 h 2635946"/>
              <a:gd name="connsiteX22" fmla="*/ 0 w 6395142"/>
              <a:gd name="connsiteY22" fmla="*/ 2635946 h 2635946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268487 w 6395142"/>
              <a:gd name="connsiteY3" fmla="*/ 108693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25520 w 6395142"/>
              <a:gd name="connsiteY4" fmla="*/ 11830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55654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66162 w 6395142"/>
              <a:gd name="connsiteY4" fmla="*/ 144393 h 2636620"/>
              <a:gd name="connsiteX5" fmla="*/ 4137001 w 6395142"/>
              <a:gd name="connsiteY5" fmla="*/ 388695 h 2636620"/>
              <a:gd name="connsiteX6" fmla="*/ 3808770 w 6395142"/>
              <a:gd name="connsiteY6" fmla="*/ 473625 h 2636620"/>
              <a:gd name="connsiteX7" fmla="*/ 3498830 w 6395142"/>
              <a:gd name="connsiteY7" fmla="*/ 276254 h 2636620"/>
              <a:gd name="connsiteX8" fmla="*/ 3303474 w 6395142"/>
              <a:gd name="connsiteY8" fmla="*/ 315151 h 2636620"/>
              <a:gd name="connsiteX9" fmla="*/ 3162983 w 6395142"/>
              <a:gd name="connsiteY9" fmla="*/ 272553 h 2636620"/>
              <a:gd name="connsiteX10" fmla="*/ 2889713 w 6395142"/>
              <a:gd name="connsiteY10" fmla="*/ 361808 h 2636620"/>
              <a:gd name="connsiteX11" fmla="*/ 2656827 w 6395142"/>
              <a:gd name="connsiteY11" fmla="*/ 231636 h 2636620"/>
              <a:gd name="connsiteX12" fmla="*/ 2504617 w 6395142"/>
              <a:gd name="connsiteY12" fmla="*/ 457571 h 2636620"/>
              <a:gd name="connsiteX13" fmla="*/ 1904621 w 6395142"/>
              <a:gd name="connsiteY13" fmla="*/ 601322 h 2636620"/>
              <a:gd name="connsiteX14" fmla="*/ 1720209 w 6395142"/>
              <a:gd name="connsiteY14" fmla="*/ 785410 h 2636620"/>
              <a:gd name="connsiteX15" fmla="*/ 1736353 w 6395142"/>
              <a:gd name="connsiteY15" fmla="*/ 1140585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66162 w 6395142"/>
              <a:gd name="connsiteY4" fmla="*/ 144393 h 2636620"/>
              <a:gd name="connsiteX5" fmla="*/ 4707356 w 6395142"/>
              <a:gd name="connsiteY5" fmla="*/ 253182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7356 w 6395142"/>
              <a:gd name="connsiteY5" fmla="*/ 253182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8770 w 6395142"/>
              <a:gd name="connsiteY7" fmla="*/ 473625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788450 w 6395142"/>
              <a:gd name="connsiteY7" fmla="*/ 442317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49413 w 6395142"/>
              <a:gd name="connsiteY7" fmla="*/ 457971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98830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3474 w 6395142"/>
              <a:gd name="connsiteY9" fmla="*/ 315151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67330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89713 w 6395142"/>
              <a:gd name="connsiteY11" fmla="*/ 361808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56827 w 6395142"/>
              <a:gd name="connsiteY12" fmla="*/ 23163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504617 w 6395142"/>
              <a:gd name="connsiteY13" fmla="*/ 457571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04621 w 6395142"/>
              <a:gd name="connsiteY14" fmla="*/ 601322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20209 w 6395142"/>
              <a:gd name="connsiteY15" fmla="*/ 785410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36353 w 6395142"/>
              <a:gd name="connsiteY16" fmla="*/ 1140585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771915 w 6395142"/>
              <a:gd name="connsiteY16" fmla="*/ 1109278 h 2636620"/>
              <a:gd name="connsiteX17" fmla="*/ 1355472 w 6395142"/>
              <a:gd name="connsiteY17" fmla="*/ 1153894 h 2636620"/>
              <a:gd name="connsiteX18" fmla="*/ 1097028 w 6395142"/>
              <a:gd name="connsiteY18" fmla="*/ 1446946 h 2636620"/>
              <a:gd name="connsiteX19" fmla="*/ 906530 w 6395142"/>
              <a:gd name="connsiteY19" fmla="*/ 2095575 h 2636620"/>
              <a:gd name="connsiteX20" fmla="*/ 757004 w 6395142"/>
              <a:gd name="connsiteY20" fmla="*/ 2156678 h 2636620"/>
              <a:gd name="connsiteX21" fmla="*/ 494867 w 6395142"/>
              <a:gd name="connsiteY21" fmla="*/ 2081540 h 2636620"/>
              <a:gd name="connsiteX22" fmla="*/ 171767 w 6395142"/>
              <a:gd name="connsiteY22" fmla="*/ 2119109 h 2636620"/>
              <a:gd name="connsiteX23" fmla="*/ 0 w 6395142"/>
              <a:gd name="connsiteY2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704968 w 6395142"/>
              <a:gd name="connsiteY15" fmla="*/ 712359 h 2636620"/>
              <a:gd name="connsiteX16" fmla="*/ 1355472 w 6395142"/>
              <a:gd name="connsiteY16" fmla="*/ 1153894 h 2636620"/>
              <a:gd name="connsiteX17" fmla="*/ 1097028 w 6395142"/>
              <a:gd name="connsiteY17" fmla="*/ 1446946 h 2636620"/>
              <a:gd name="connsiteX18" fmla="*/ 906530 w 6395142"/>
              <a:gd name="connsiteY18" fmla="*/ 2095575 h 2636620"/>
              <a:gd name="connsiteX19" fmla="*/ 757004 w 6395142"/>
              <a:gd name="connsiteY19" fmla="*/ 2156678 h 2636620"/>
              <a:gd name="connsiteX20" fmla="*/ 494867 w 6395142"/>
              <a:gd name="connsiteY20" fmla="*/ 2081540 h 2636620"/>
              <a:gd name="connsiteX21" fmla="*/ 171767 w 6395142"/>
              <a:gd name="connsiteY21" fmla="*/ 2119109 h 2636620"/>
              <a:gd name="connsiteX22" fmla="*/ 0 w 6395142"/>
              <a:gd name="connsiteY2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914781 w 6395142"/>
              <a:gd name="connsiteY14" fmla="*/ 570014 h 2636620"/>
              <a:gd name="connsiteX15" fmla="*/ 1355472 w 6395142"/>
              <a:gd name="connsiteY15" fmla="*/ 1153894 h 2636620"/>
              <a:gd name="connsiteX16" fmla="*/ 1097028 w 6395142"/>
              <a:gd name="connsiteY16" fmla="*/ 1446946 h 2636620"/>
              <a:gd name="connsiteX17" fmla="*/ 906530 w 6395142"/>
              <a:gd name="connsiteY17" fmla="*/ 2095575 h 2636620"/>
              <a:gd name="connsiteX18" fmla="*/ 757004 w 6395142"/>
              <a:gd name="connsiteY18" fmla="*/ 2156678 h 2636620"/>
              <a:gd name="connsiteX19" fmla="*/ 494867 w 6395142"/>
              <a:gd name="connsiteY19" fmla="*/ 2081540 h 2636620"/>
              <a:gd name="connsiteX20" fmla="*/ 171767 w 6395142"/>
              <a:gd name="connsiteY20" fmla="*/ 2119109 h 2636620"/>
              <a:gd name="connsiteX21" fmla="*/ 0 w 6395142"/>
              <a:gd name="connsiteY21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2448735 w 6395142"/>
              <a:gd name="connsiteY13" fmla="*/ 473225 h 2636620"/>
              <a:gd name="connsiteX14" fmla="*/ 1355472 w 6395142"/>
              <a:gd name="connsiteY14" fmla="*/ 1153894 h 2636620"/>
              <a:gd name="connsiteX15" fmla="*/ 1097028 w 6395142"/>
              <a:gd name="connsiteY15" fmla="*/ 1446946 h 2636620"/>
              <a:gd name="connsiteX16" fmla="*/ 906530 w 6395142"/>
              <a:gd name="connsiteY16" fmla="*/ 2095575 h 2636620"/>
              <a:gd name="connsiteX17" fmla="*/ 757004 w 6395142"/>
              <a:gd name="connsiteY17" fmla="*/ 2156678 h 2636620"/>
              <a:gd name="connsiteX18" fmla="*/ 494867 w 6395142"/>
              <a:gd name="connsiteY18" fmla="*/ 2081540 h 2636620"/>
              <a:gd name="connsiteX19" fmla="*/ 171767 w 6395142"/>
              <a:gd name="connsiteY19" fmla="*/ 2119109 h 2636620"/>
              <a:gd name="connsiteX20" fmla="*/ 0 w 6395142"/>
              <a:gd name="connsiteY20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2666988 w 6395142"/>
              <a:gd name="connsiteY12" fmla="*/ 283816 h 2636620"/>
              <a:gd name="connsiteX13" fmla="*/ 1355472 w 6395142"/>
              <a:gd name="connsiteY13" fmla="*/ 1153894 h 2636620"/>
              <a:gd name="connsiteX14" fmla="*/ 1097028 w 6395142"/>
              <a:gd name="connsiteY14" fmla="*/ 1446946 h 2636620"/>
              <a:gd name="connsiteX15" fmla="*/ 906530 w 6395142"/>
              <a:gd name="connsiteY15" fmla="*/ 2095575 h 2636620"/>
              <a:gd name="connsiteX16" fmla="*/ 757004 w 6395142"/>
              <a:gd name="connsiteY16" fmla="*/ 2156678 h 2636620"/>
              <a:gd name="connsiteX17" fmla="*/ 494867 w 6395142"/>
              <a:gd name="connsiteY17" fmla="*/ 2081540 h 2636620"/>
              <a:gd name="connsiteX18" fmla="*/ 171767 w 6395142"/>
              <a:gd name="connsiteY18" fmla="*/ 2119109 h 2636620"/>
              <a:gd name="connsiteX19" fmla="*/ 0 w 6395142"/>
              <a:gd name="connsiteY19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2823670 w 6395142"/>
              <a:gd name="connsiteY11" fmla="*/ 346154 h 2636620"/>
              <a:gd name="connsiteX12" fmla="*/ 1355472 w 6395142"/>
              <a:gd name="connsiteY12" fmla="*/ 1153894 h 2636620"/>
              <a:gd name="connsiteX13" fmla="*/ 1097028 w 6395142"/>
              <a:gd name="connsiteY13" fmla="*/ 1446946 h 2636620"/>
              <a:gd name="connsiteX14" fmla="*/ 906530 w 6395142"/>
              <a:gd name="connsiteY14" fmla="*/ 2095575 h 2636620"/>
              <a:gd name="connsiteX15" fmla="*/ 757004 w 6395142"/>
              <a:gd name="connsiteY15" fmla="*/ 2156678 h 2636620"/>
              <a:gd name="connsiteX16" fmla="*/ 494867 w 6395142"/>
              <a:gd name="connsiteY16" fmla="*/ 2081540 h 2636620"/>
              <a:gd name="connsiteX17" fmla="*/ 171767 w 6395142"/>
              <a:gd name="connsiteY17" fmla="*/ 2119109 h 2636620"/>
              <a:gd name="connsiteX18" fmla="*/ 0 w 6395142"/>
              <a:gd name="connsiteY18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3162983 w 6395142"/>
              <a:gd name="connsiteY10" fmla="*/ 272553 h 2636620"/>
              <a:gd name="connsiteX11" fmla="*/ 1355472 w 6395142"/>
              <a:gd name="connsiteY11" fmla="*/ 1153894 h 2636620"/>
              <a:gd name="connsiteX12" fmla="*/ 1097028 w 6395142"/>
              <a:gd name="connsiteY12" fmla="*/ 1446946 h 2636620"/>
              <a:gd name="connsiteX13" fmla="*/ 906530 w 6395142"/>
              <a:gd name="connsiteY13" fmla="*/ 2095575 h 2636620"/>
              <a:gd name="connsiteX14" fmla="*/ 757004 w 6395142"/>
              <a:gd name="connsiteY14" fmla="*/ 2156678 h 2636620"/>
              <a:gd name="connsiteX15" fmla="*/ 494867 w 6395142"/>
              <a:gd name="connsiteY15" fmla="*/ 2081540 h 2636620"/>
              <a:gd name="connsiteX16" fmla="*/ 171767 w 6395142"/>
              <a:gd name="connsiteY16" fmla="*/ 2119109 h 2636620"/>
              <a:gd name="connsiteX17" fmla="*/ 0 w 6395142"/>
              <a:gd name="connsiteY17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3308554 w 6395142"/>
              <a:gd name="connsiteY9" fmla="*/ 336023 h 2636620"/>
              <a:gd name="connsiteX10" fmla="*/ 1355472 w 6395142"/>
              <a:gd name="connsiteY10" fmla="*/ 1153894 h 2636620"/>
              <a:gd name="connsiteX11" fmla="*/ 1097028 w 6395142"/>
              <a:gd name="connsiteY11" fmla="*/ 1446946 h 2636620"/>
              <a:gd name="connsiteX12" fmla="*/ 906530 w 6395142"/>
              <a:gd name="connsiteY12" fmla="*/ 2095575 h 2636620"/>
              <a:gd name="connsiteX13" fmla="*/ 757004 w 6395142"/>
              <a:gd name="connsiteY13" fmla="*/ 2156678 h 2636620"/>
              <a:gd name="connsiteX14" fmla="*/ 494867 w 6395142"/>
              <a:gd name="connsiteY14" fmla="*/ 2081540 h 2636620"/>
              <a:gd name="connsiteX15" fmla="*/ 171767 w 6395142"/>
              <a:gd name="connsiteY15" fmla="*/ 2119109 h 2636620"/>
              <a:gd name="connsiteX16" fmla="*/ 0 w 6395142"/>
              <a:gd name="connsiteY16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3483589 w 6395142"/>
              <a:gd name="connsiteY8" fmla="*/ 276254 h 2636620"/>
              <a:gd name="connsiteX9" fmla="*/ 1355472 w 6395142"/>
              <a:gd name="connsiteY9" fmla="*/ 1153894 h 2636620"/>
              <a:gd name="connsiteX10" fmla="*/ 1097028 w 6395142"/>
              <a:gd name="connsiteY10" fmla="*/ 1446946 h 2636620"/>
              <a:gd name="connsiteX11" fmla="*/ 906530 w 6395142"/>
              <a:gd name="connsiteY11" fmla="*/ 2095575 h 2636620"/>
              <a:gd name="connsiteX12" fmla="*/ 757004 w 6395142"/>
              <a:gd name="connsiteY12" fmla="*/ 2156678 h 2636620"/>
              <a:gd name="connsiteX13" fmla="*/ 494867 w 6395142"/>
              <a:gd name="connsiteY13" fmla="*/ 2081540 h 2636620"/>
              <a:gd name="connsiteX14" fmla="*/ 171767 w 6395142"/>
              <a:gd name="connsiteY14" fmla="*/ 2119109 h 2636620"/>
              <a:gd name="connsiteX15" fmla="*/ 0 w 6395142"/>
              <a:gd name="connsiteY15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3803691 w 6395142"/>
              <a:gd name="connsiteY7" fmla="*/ 463189 h 2636620"/>
              <a:gd name="connsiteX8" fmla="*/ 1355472 w 6395142"/>
              <a:gd name="connsiteY8" fmla="*/ 1153894 h 2636620"/>
              <a:gd name="connsiteX9" fmla="*/ 1097028 w 6395142"/>
              <a:gd name="connsiteY9" fmla="*/ 1446946 h 2636620"/>
              <a:gd name="connsiteX10" fmla="*/ 906530 w 6395142"/>
              <a:gd name="connsiteY10" fmla="*/ 2095575 h 2636620"/>
              <a:gd name="connsiteX11" fmla="*/ 757004 w 6395142"/>
              <a:gd name="connsiteY11" fmla="*/ 2156678 h 2636620"/>
              <a:gd name="connsiteX12" fmla="*/ 494867 w 6395142"/>
              <a:gd name="connsiteY12" fmla="*/ 2081540 h 2636620"/>
              <a:gd name="connsiteX13" fmla="*/ 171767 w 6395142"/>
              <a:gd name="connsiteY13" fmla="*/ 2119109 h 2636620"/>
              <a:gd name="connsiteX14" fmla="*/ 0 w 6395142"/>
              <a:gd name="connsiteY14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4137001 w 6395142"/>
              <a:gd name="connsiteY6" fmla="*/ 388695 h 2636620"/>
              <a:gd name="connsiteX7" fmla="*/ 1355472 w 6395142"/>
              <a:gd name="connsiteY7" fmla="*/ 1153894 h 2636620"/>
              <a:gd name="connsiteX8" fmla="*/ 1097028 w 6395142"/>
              <a:gd name="connsiteY8" fmla="*/ 1446946 h 2636620"/>
              <a:gd name="connsiteX9" fmla="*/ 906530 w 6395142"/>
              <a:gd name="connsiteY9" fmla="*/ 2095575 h 2636620"/>
              <a:gd name="connsiteX10" fmla="*/ 757004 w 6395142"/>
              <a:gd name="connsiteY10" fmla="*/ 2156678 h 2636620"/>
              <a:gd name="connsiteX11" fmla="*/ 494867 w 6395142"/>
              <a:gd name="connsiteY11" fmla="*/ 2081540 h 2636620"/>
              <a:gd name="connsiteX12" fmla="*/ 171767 w 6395142"/>
              <a:gd name="connsiteY12" fmla="*/ 2119109 h 2636620"/>
              <a:gd name="connsiteX13" fmla="*/ 0 w 6395142"/>
              <a:gd name="connsiteY13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4702276 w 6395142"/>
              <a:gd name="connsiteY5" fmla="*/ 268836 h 2636620"/>
              <a:gd name="connsiteX6" fmla="*/ 1355472 w 6395142"/>
              <a:gd name="connsiteY6" fmla="*/ 1153894 h 2636620"/>
              <a:gd name="connsiteX7" fmla="*/ 1097028 w 6395142"/>
              <a:gd name="connsiteY7" fmla="*/ 1446946 h 2636620"/>
              <a:gd name="connsiteX8" fmla="*/ 906530 w 6395142"/>
              <a:gd name="connsiteY8" fmla="*/ 2095575 h 2636620"/>
              <a:gd name="connsiteX9" fmla="*/ 757004 w 6395142"/>
              <a:gd name="connsiteY9" fmla="*/ 2156678 h 2636620"/>
              <a:gd name="connsiteX10" fmla="*/ 494867 w 6395142"/>
              <a:gd name="connsiteY10" fmla="*/ 2081540 h 2636620"/>
              <a:gd name="connsiteX11" fmla="*/ 171767 w 6395142"/>
              <a:gd name="connsiteY11" fmla="*/ 2119109 h 2636620"/>
              <a:gd name="connsiteX12" fmla="*/ 0 w 6395142"/>
              <a:gd name="connsiteY12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5115360 w 6395142"/>
              <a:gd name="connsiteY4" fmla="*/ 86995 h 2636620"/>
              <a:gd name="connsiteX5" fmla="*/ 1355472 w 6395142"/>
              <a:gd name="connsiteY5" fmla="*/ 1153894 h 2636620"/>
              <a:gd name="connsiteX6" fmla="*/ 1097028 w 6395142"/>
              <a:gd name="connsiteY6" fmla="*/ 1446946 h 2636620"/>
              <a:gd name="connsiteX7" fmla="*/ 906530 w 6395142"/>
              <a:gd name="connsiteY7" fmla="*/ 2095575 h 2636620"/>
              <a:gd name="connsiteX8" fmla="*/ 757004 w 6395142"/>
              <a:gd name="connsiteY8" fmla="*/ 2156678 h 2636620"/>
              <a:gd name="connsiteX9" fmla="*/ 494867 w 6395142"/>
              <a:gd name="connsiteY9" fmla="*/ 2081540 h 2636620"/>
              <a:gd name="connsiteX10" fmla="*/ 171767 w 6395142"/>
              <a:gd name="connsiteY10" fmla="*/ 2119109 h 2636620"/>
              <a:gd name="connsiteX11" fmla="*/ 0 w 6395142"/>
              <a:gd name="connsiteY11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5365010 w 6395142"/>
              <a:gd name="connsiteY3" fmla="*/ 192180 h 2636620"/>
              <a:gd name="connsiteX4" fmla="*/ 1355472 w 6395142"/>
              <a:gd name="connsiteY4" fmla="*/ 1153894 h 2636620"/>
              <a:gd name="connsiteX5" fmla="*/ 1097028 w 6395142"/>
              <a:gd name="connsiteY5" fmla="*/ 1446946 h 2636620"/>
              <a:gd name="connsiteX6" fmla="*/ 906530 w 6395142"/>
              <a:gd name="connsiteY6" fmla="*/ 2095575 h 2636620"/>
              <a:gd name="connsiteX7" fmla="*/ 757004 w 6395142"/>
              <a:gd name="connsiteY7" fmla="*/ 2156678 h 2636620"/>
              <a:gd name="connsiteX8" fmla="*/ 494867 w 6395142"/>
              <a:gd name="connsiteY8" fmla="*/ 2081540 h 2636620"/>
              <a:gd name="connsiteX9" fmla="*/ 171767 w 6395142"/>
              <a:gd name="connsiteY9" fmla="*/ 2119109 h 2636620"/>
              <a:gd name="connsiteX10" fmla="*/ 0 w 6395142"/>
              <a:gd name="connsiteY10" fmla="*/ 2636620 h 2636620"/>
              <a:gd name="connsiteX0" fmla="*/ 6395142 w 6395142"/>
              <a:gd name="connsiteY0" fmla="*/ 70064 h 2636620"/>
              <a:gd name="connsiteX1" fmla="*/ 5969435 w 6395142"/>
              <a:gd name="connsiteY1" fmla="*/ 4171 h 2636620"/>
              <a:gd name="connsiteX2" fmla="*/ 5780940 w 6395142"/>
              <a:gd name="connsiteY2" fmla="*/ 86123 h 2636620"/>
              <a:gd name="connsiteX3" fmla="*/ 1355472 w 6395142"/>
              <a:gd name="connsiteY3" fmla="*/ 1153894 h 2636620"/>
              <a:gd name="connsiteX4" fmla="*/ 1097028 w 6395142"/>
              <a:gd name="connsiteY4" fmla="*/ 1446946 h 2636620"/>
              <a:gd name="connsiteX5" fmla="*/ 906530 w 6395142"/>
              <a:gd name="connsiteY5" fmla="*/ 2095575 h 2636620"/>
              <a:gd name="connsiteX6" fmla="*/ 757004 w 6395142"/>
              <a:gd name="connsiteY6" fmla="*/ 2156678 h 2636620"/>
              <a:gd name="connsiteX7" fmla="*/ 494867 w 6395142"/>
              <a:gd name="connsiteY7" fmla="*/ 2081540 h 2636620"/>
              <a:gd name="connsiteX8" fmla="*/ 171767 w 6395142"/>
              <a:gd name="connsiteY8" fmla="*/ 2119109 h 2636620"/>
              <a:gd name="connsiteX9" fmla="*/ 0 w 6395142"/>
              <a:gd name="connsiteY9" fmla="*/ 2636620 h 2636620"/>
              <a:gd name="connsiteX0" fmla="*/ 5043813 w 5969435"/>
              <a:gd name="connsiteY0" fmla="*/ 0 h 5269437"/>
              <a:gd name="connsiteX1" fmla="*/ 5969435 w 5969435"/>
              <a:gd name="connsiteY1" fmla="*/ 2636988 h 5269437"/>
              <a:gd name="connsiteX2" fmla="*/ 5780940 w 5969435"/>
              <a:gd name="connsiteY2" fmla="*/ 2718940 h 5269437"/>
              <a:gd name="connsiteX3" fmla="*/ 1355472 w 5969435"/>
              <a:gd name="connsiteY3" fmla="*/ 3786711 h 5269437"/>
              <a:gd name="connsiteX4" fmla="*/ 1097028 w 5969435"/>
              <a:gd name="connsiteY4" fmla="*/ 4079763 h 5269437"/>
              <a:gd name="connsiteX5" fmla="*/ 906530 w 5969435"/>
              <a:gd name="connsiteY5" fmla="*/ 4728392 h 5269437"/>
              <a:gd name="connsiteX6" fmla="*/ 757004 w 5969435"/>
              <a:gd name="connsiteY6" fmla="*/ 4789495 h 5269437"/>
              <a:gd name="connsiteX7" fmla="*/ 494867 w 5969435"/>
              <a:gd name="connsiteY7" fmla="*/ 4714357 h 5269437"/>
              <a:gd name="connsiteX8" fmla="*/ 171767 w 5969435"/>
              <a:gd name="connsiteY8" fmla="*/ 4751926 h 5269437"/>
              <a:gd name="connsiteX9" fmla="*/ 0 w 5969435"/>
              <a:gd name="connsiteY9" fmla="*/ 5269437 h 5269437"/>
              <a:gd name="connsiteX0" fmla="*/ 5043813 w 5783893"/>
              <a:gd name="connsiteY0" fmla="*/ 0 h 5269437"/>
              <a:gd name="connsiteX1" fmla="*/ 3480144 w 5783893"/>
              <a:gd name="connsiteY1" fmla="*/ 1019434 h 5269437"/>
              <a:gd name="connsiteX2" fmla="*/ 5780940 w 5783893"/>
              <a:gd name="connsiteY2" fmla="*/ 2718940 h 5269437"/>
              <a:gd name="connsiteX3" fmla="*/ 1355472 w 5783893"/>
              <a:gd name="connsiteY3" fmla="*/ 3786711 h 5269437"/>
              <a:gd name="connsiteX4" fmla="*/ 1097028 w 5783893"/>
              <a:gd name="connsiteY4" fmla="*/ 4079763 h 5269437"/>
              <a:gd name="connsiteX5" fmla="*/ 906530 w 5783893"/>
              <a:gd name="connsiteY5" fmla="*/ 4728392 h 5269437"/>
              <a:gd name="connsiteX6" fmla="*/ 757004 w 5783893"/>
              <a:gd name="connsiteY6" fmla="*/ 4789495 h 5269437"/>
              <a:gd name="connsiteX7" fmla="*/ 494867 w 5783893"/>
              <a:gd name="connsiteY7" fmla="*/ 4714357 h 5269437"/>
              <a:gd name="connsiteX8" fmla="*/ 171767 w 5783893"/>
              <a:gd name="connsiteY8" fmla="*/ 4751926 h 5269437"/>
              <a:gd name="connsiteX9" fmla="*/ 0 w 578389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184169 w 5043813"/>
              <a:gd name="connsiteY2" fmla="*/ 1748408 h 5269437"/>
              <a:gd name="connsiteX3" fmla="*/ 1355472 w 5043813"/>
              <a:gd name="connsiteY3" fmla="*/ 3786711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184169 w 5043813"/>
              <a:gd name="connsiteY2" fmla="*/ 1748408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184169 w 5043813"/>
              <a:gd name="connsiteY2" fmla="*/ 1748408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082565 w 5043813"/>
              <a:gd name="connsiteY2" fmla="*/ 1717101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082565 w 5043813"/>
              <a:gd name="connsiteY2" fmla="*/ 1717101 h 5269437"/>
              <a:gd name="connsiteX3" fmla="*/ 1365633 w 5043813"/>
              <a:gd name="connsiteY3" fmla="*/ 2127414 h 5269437"/>
              <a:gd name="connsiteX4" fmla="*/ 1097028 w 5043813"/>
              <a:gd name="connsiteY4" fmla="*/ 4079763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5043813 w 5043813"/>
              <a:gd name="connsiteY0" fmla="*/ 0 h 5269437"/>
              <a:gd name="connsiteX1" fmla="*/ 3480144 w 5043813"/>
              <a:gd name="connsiteY1" fmla="*/ 1019434 h 5269437"/>
              <a:gd name="connsiteX2" fmla="*/ 2082565 w 5043813"/>
              <a:gd name="connsiteY2" fmla="*/ 1717101 h 5269437"/>
              <a:gd name="connsiteX3" fmla="*/ 1365633 w 5043813"/>
              <a:gd name="connsiteY3" fmla="*/ 2127414 h 5269437"/>
              <a:gd name="connsiteX4" fmla="*/ 1279915 w 5043813"/>
              <a:gd name="connsiteY4" fmla="*/ 2994436 h 5269437"/>
              <a:gd name="connsiteX5" fmla="*/ 906530 w 5043813"/>
              <a:gd name="connsiteY5" fmla="*/ 4728392 h 5269437"/>
              <a:gd name="connsiteX6" fmla="*/ 757004 w 5043813"/>
              <a:gd name="connsiteY6" fmla="*/ 4789495 h 5269437"/>
              <a:gd name="connsiteX7" fmla="*/ 494867 w 5043813"/>
              <a:gd name="connsiteY7" fmla="*/ 4714357 h 5269437"/>
              <a:gd name="connsiteX8" fmla="*/ 171767 w 5043813"/>
              <a:gd name="connsiteY8" fmla="*/ 4751926 h 5269437"/>
              <a:gd name="connsiteX9" fmla="*/ 0 w 5043813"/>
              <a:gd name="connsiteY9" fmla="*/ 5269437 h 5269437"/>
              <a:gd name="connsiteX0" fmla="*/ 4872046 w 4872046"/>
              <a:gd name="connsiteY0" fmla="*/ 0 h 4877648"/>
              <a:gd name="connsiteX1" fmla="*/ 3308377 w 4872046"/>
              <a:gd name="connsiteY1" fmla="*/ 1019434 h 4877648"/>
              <a:gd name="connsiteX2" fmla="*/ 1910798 w 4872046"/>
              <a:gd name="connsiteY2" fmla="*/ 1717101 h 4877648"/>
              <a:gd name="connsiteX3" fmla="*/ 1193866 w 4872046"/>
              <a:gd name="connsiteY3" fmla="*/ 2127414 h 4877648"/>
              <a:gd name="connsiteX4" fmla="*/ 1108148 w 4872046"/>
              <a:gd name="connsiteY4" fmla="*/ 2994436 h 4877648"/>
              <a:gd name="connsiteX5" fmla="*/ 734763 w 4872046"/>
              <a:gd name="connsiteY5" fmla="*/ 4728392 h 4877648"/>
              <a:gd name="connsiteX6" fmla="*/ 585237 w 4872046"/>
              <a:gd name="connsiteY6" fmla="*/ 4789495 h 4877648"/>
              <a:gd name="connsiteX7" fmla="*/ 323100 w 4872046"/>
              <a:gd name="connsiteY7" fmla="*/ 4714357 h 4877648"/>
              <a:gd name="connsiteX8" fmla="*/ 0 w 4872046"/>
              <a:gd name="connsiteY8" fmla="*/ 4751926 h 4877648"/>
              <a:gd name="connsiteX0" fmla="*/ 4872046 w 4872046"/>
              <a:gd name="connsiteY0" fmla="*/ 0 h 4879372"/>
              <a:gd name="connsiteX1" fmla="*/ 3308377 w 4872046"/>
              <a:gd name="connsiteY1" fmla="*/ 1019434 h 4879372"/>
              <a:gd name="connsiteX2" fmla="*/ 1910798 w 4872046"/>
              <a:gd name="connsiteY2" fmla="*/ 1717101 h 4879372"/>
              <a:gd name="connsiteX3" fmla="*/ 1193866 w 4872046"/>
              <a:gd name="connsiteY3" fmla="*/ 2127414 h 4879372"/>
              <a:gd name="connsiteX4" fmla="*/ 1108148 w 4872046"/>
              <a:gd name="connsiteY4" fmla="*/ 2994436 h 4879372"/>
              <a:gd name="connsiteX5" fmla="*/ 734763 w 4872046"/>
              <a:gd name="connsiteY5" fmla="*/ 4728392 h 4879372"/>
              <a:gd name="connsiteX6" fmla="*/ 585237 w 4872046"/>
              <a:gd name="connsiteY6" fmla="*/ 4789495 h 4879372"/>
              <a:gd name="connsiteX7" fmla="*/ 409200 w 4872046"/>
              <a:gd name="connsiteY7" fmla="*/ 4726465 h 4879372"/>
              <a:gd name="connsiteX8" fmla="*/ 323100 w 4872046"/>
              <a:gd name="connsiteY8" fmla="*/ 4714357 h 4879372"/>
              <a:gd name="connsiteX9" fmla="*/ 0 w 4872046"/>
              <a:gd name="connsiteY9" fmla="*/ 4751926 h 4879372"/>
              <a:gd name="connsiteX0" fmla="*/ 4548946 w 4548946"/>
              <a:gd name="connsiteY0" fmla="*/ 0 h 4879372"/>
              <a:gd name="connsiteX1" fmla="*/ 2985277 w 4548946"/>
              <a:gd name="connsiteY1" fmla="*/ 1019434 h 4879372"/>
              <a:gd name="connsiteX2" fmla="*/ 1587698 w 4548946"/>
              <a:gd name="connsiteY2" fmla="*/ 1717101 h 4879372"/>
              <a:gd name="connsiteX3" fmla="*/ 870766 w 4548946"/>
              <a:gd name="connsiteY3" fmla="*/ 2127414 h 4879372"/>
              <a:gd name="connsiteX4" fmla="*/ 785048 w 4548946"/>
              <a:gd name="connsiteY4" fmla="*/ 2994436 h 4879372"/>
              <a:gd name="connsiteX5" fmla="*/ 411663 w 4548946"/>
              <a:gd name="connsiteY5" fmla="*/ 4728392 h 4879372"/>
              <a:gd name="connsiteX6" fmla="*/ 262137 w 4548946"/>
              <a:gd name="connsiteY6" fmla="*/ 4789495 h 4879372"/>
              <a:gd name="connsiteX7" fmla="*/ 86100 w 4548946"/>
              <a:gd name="connsiteY7" fmla="*/ 4726465 h 4879372"/>
              <a:gd name="connsiteX8" fmla="*/ 0 w 4548946"/>
              <a:gd name="connsiteY8" fmla="*/ 4714357 h 4879372"/>
              <a:gd name="connsiteX0" fmla="*/ 4548946 w 4548946"/>
              <a:gd name="connsiteY0" fmla="*/ 0 h 4789497"/>
              <a:gd name="connsiteX1" fmla="*/ 2985277 w 4548946"/>
              <a:gd name="connsiteY1" fmla="*/ 1019434 h 4789497"/>
              <a:gd name="connsiteX2" fmla="*/ 1587698 w 4548946"/>
              <a:gd name="connsiteY2" fmla="*/ 1717101 h 4789497"/>
              <a:gd name="connsiteX3" fmla="*/ 870766 w 4548946"/>
              <a:gd name="connsiteY3" fmla="*/ 2127414 h 4789497"/>
              <a:gd name="connsiteX4" fmla="*/ 785048 w 4548946"/>
              <a:gd name="connsiteY4" fmla="*/ 2994436 h 4789497"/>
              <a:gd name="connsiteX5" fmla="*/ 411232 w 4548946"/>
              <a:gd name="connsiteY5" fmla="*/ 4632543 h 4789497"/>
              <a:gd name="connsiteX6" fmla="*/ 411663 w 4548946"/>
              <a:gd name="connsiteY6" fmla="*/ 4728392 h 4789497"/>
              <a:gd name="connsiteX7" fmla="*/ 262137 w 4548946"/>
              <a:gd name="connsiteY7" fmla="*/ 4789495 h 4789497"/>
              <a:gd name="connsiteX8" fmla="*/ 86100 w 4548946"/>
              <a:gd name="connsiteY8" fmla="*/ 4726465 h 4789497"/>
              <a:gd name="connsiteX9" fmla="*/ 0 w 4548946"/>
              <a:gd name="connsiteY9" fmla="*/ 4714357 h 4789497"/>
              <a:gd name="connsiteX0" fmla="*/ 4548946 w 4548946"/>
              <a:gd name="connsiteY0" fmla="*/ 0 h 4786764"/>
              <a:gd name="connsiteX1" fmla="*/ 2985277 w 4548946"/>
              <a:gd name="connsiteY1" fmla="*/ 1019434 h 4786764"/>
              <a:gd name="connsiteX2" fmla="*/ 1587698 w 4548946"/>
              <a:gd name="connsiteY2" fmla="*/ 1717101 h 4786764"/>
              <a:gd name="connsiteX3" fmla="*/ 870766 w 4548946"/>
              <a:gd name="connsiteY3" fmla="*/ 2127414 h 4786764"/>
              <a:gd name="connsiteX4" fmla="*/ 785048 w 4548946"/>
              <a:gd name="connsiteY4" fmla="*/ 2994436 h 4786764"/>
              <a:gd name="connsiteX5" fmla="*/ 411232 w 4548946"/>
              <a:gd name="connsiteY5" fmla="*/ 4632543 h 4786764"/>
              <a:gd name="connsiteX6" fmla="*/ 411663 w 4548946"/>
              <a:gd name="connsiteY6" fmla="*/ 4728392 h 4786764"/>
              <a:gd name="connsiteX7" fmla="*/ 86100 w 4548946"/>
              <a:gd name="connsiteY7" fmla="*/ 4726465 h 4786764"/>
              <a:gd name="connsiteX8" fmla="*/ 0 w 4548946"/>
              <a:gd name="connsiteY8" fmla="*/ 4714357 h 4786764"/>
              <a:gd name="connsiteX0" fmla="*/ 4462846 w 4462846"/>
              <a:gd name="connsiteY0" fmla="*/ 0 h 4786764"/>
              <a:gd name="connsiteX1" fmla="*/ 2899177 w 4462846"/>
              <a:gd name="connsiteY1" fmla="*/ 1019434 h 4786764"/>
              <a:gd name="connsiteX2" fmla="*/ 1501598 w 4462846"/>
              <a:gd name="connsiteY2" fmla="*/ 1717101 h 4786764"/>
              <a:gd name="connsiteX3" fmla="*/ 784666 w 4462846"/>
              <a:gd name="connsiteY3" fmla="*/ 2127414 h 4786764"/>
              <a:gd name="connsiteX4" fmla="*/ 698948 w 4462846"/>
              <a:gd name="connsiteY4" fmla="*/ 2994436 h 4786764"/>
              <a:gd name="connsiteX5" fmla="*/ 325132 w 4462846"/>
              <a:gd name="connsiteY5" fmla="*/ 4632543 h 4786764"/>
              <a:gd name="connsiteX6" fmla="*/ 325563 w 4462846"/>
              <a:gd name="connsiteY6" fmla="*/ 4728392 h 4786764"/>
              <a:gd name="connsiteX7" fmla="*/ 0 w 4462846"/>
              <a:gd name="connsiteY7" fmla="*/ 4726465 h 4786764"/>
              <a:gd name="connsiteX0" fmla="*/ 4462846 w 4462846"/>
              <a:gd name="connsiteY0" fmla="*/ 0 h 4784737"/>
              <a:gd name="connsiteX1" fmla="*/ 2899177 w 4462846"/>
              <a:gd name="connsiteY1" fmla="*/ 1019434 h 4784737"/>
              <a:gd name="connsiteX2" fmla="*/ 1501598 w 4462846"/>
              <a:gd name="connsiteY2" fmla="*/ 1717101 h 4784737"/>
              <a:gd name="connsiteX3" fmla="*/ 784666 w 4462846"/>
              <a:gd name="connsiteY3" fmla="*/ 2127414 h 4784737"/>
              <a:gd name="connsiteX4" fmla="*/ 698948 w 4462846"/>
              <a:gd name="connsiteY4" fmla="*/ 2994436 h 4784737"/>
              <a:gd name="connsiteX5" fmla="*/ 325132 w 4462846"/>
              <a:gd name="connsiteY5" fmla="*/ 4632543 h 4784737"/>
              <a:gd name="connsiteX6" fmla="*/ 0 w 4462846"/>
              <a:gd name="connsiteY6" fmla="*/ 4726465 h 4784737"/>
              <a:gd name="connsiteX0" fmla="*/ 4462846 w 4462846"/>
              <a:gd name="connsiteY0" fmla="*/ 0 h 4726465"/>
              <a:gd name="connsiteX1" fmla="*/ 2899177 w 4462846"/>
              <a:gd name="connsiteY1" fmla="*/ 1019434 h 4726465"/>
              <a:gd name="connsiteX2" fmla="*/ 1501598 w 4462846"/>
              <a:gd name="connsiteY2" fmla="*/ 1717101 h 4726465"/>
              <a:gd name="connsiteX3" fmla="*/ 784666 w 4462846"/>
              <a:gd name="connsiteY3" fmla="*/ 2127414 h 4726465"/>
              <a:gd name="connsiteX4" fmla="*/ 698948 w 4462846"/>
              <a:gd name="connsiteY4" fmla="*/ 2994436 h 4726465"/>
              <a:gd name="connsiteX5" fmla="*/ 0 w 4462846"/>
              <a:gd name="connsiteY5" fmla="*/ 4726465 h 4726465"/>
              <a:gd name="connsiteX0" fmla="*/ 3944667 w 3944667"/>
              <a:gd name="connsiteY0" fmla="*/ 0 h 3651574"/>
              <a:gd name="connsiteX1" fmla="*/ 2380998 w 3944667"/>
              <a:gd name="connsiteY1" fmla="*/ 1019434 h 3651574"/>
              <a:gd name="connsiteX2" fmla="*/ 983419 w 3944667"/>
              <a:gd name="connsiteY2" fmla="*/ 1717101 h 3651574"/>
              <a:gd name="connsiteX3" fmla="*/ 266487 w 3944667"/>
              <a:gd name="connsiteY3" fmla="*/ 2127414 h 3651574"/>
              <a:gd name="connsiteX4" fmla="*/ 180769 w 3944667"/>
              <a:gd name="connsiteY4" fmla="*/ 2994436 h 3651574"/>
              <a:gd name="connsiteX5" fmla="*/ 0 w 3944667"/>
              <a:gd name="connsiteY5" fmla="*/ 3651574 h 3651574"/>
              <a:gd name="connsiteX0" fmla="*/ 3786546 w 3786546"/>
              <a:gd name="connsiteY0" fmla="*/ 0 h 3379590"/>
              <a:gd name="connsiteX1" fmla="*/ 2222877 w 3786546"/>
              <a:gd name="connsiteY1" fmla="*/ 1019434 h 3379590"/>
              <a:gd name="connsiteX2" fmla="*/ 825298 w 3786546"/>
              <a:gd name="connsiteY2" fmla="*/ 1717101 h 3379590"/>
              <a:gd name="connsiteX3" fmla="*/ 108366 w 3786546"/>
              <a:gd name="connsiteY3" fmla="*/ 2127414 h 3379590"/>
              <a:gd name="connsiteX4" fmla="*/ 22648 w 3786546"/>
              <a:gd name="connsiteY4" fmla="*/ 2994436 h 3379590"/>
              <a:gd name="connsiteX5" fmla="*/ 0 w 3786546"/>
              <a:gd name="connsiteY5" fmla="*/ 3379590 h 3379590"/>
              <a:gd name="connsiteX0" fmla="*/ 3788532 w 3788532"/>
              <a:gd name="connsiteY0" fmla="*/ 0 h 3379590"/>
              <a:gd name="connsiteX1" fmla="*/ 2224863 w 3788532"/>
              <a:gd name="connsiteY1" fmla="*/ 1019434 h 3379590"/>
              <a:gd name="connsiteX2" fmla="*/ 827284 w 3788532"/>
              <a:gd name="connsiteY2" fmla="*/ 1717101 h 3379590"/>
              <a:gd name="connsiteX3" fmla="*/ 110352 w 3788532"/>
              <a:gd name="connsiteY3" fmla="*/ 2127414 h 3379590"/>
              <a:gd name="connsiteX4" fmla="*/ 24634 w 3788532"/>
              <a:gd name="connsiteY4" fmla="*/ 2994436 h 3379590"/>
              <a:gd name="connsiteX5" fmla="*/ 1986 w 3788532"/>
              <a:gd name="connsiteY5" fmla="*/ 3379590 h 3379590"/>
              <a:gd name="connsiteX0" fmla="*/ 3788532 w 3788532"/>
              <a:gd name="connsiteY0" fmla="*/ 0 h 3379590"/>
              <a:gd name="connsiteX1" fmla="*/ 2224863 w 3788532"/>
              <a:gd name="connsiteY1" fmla="*/ 1019434 h 3379590"/>
              <a:gd name="connsiteX2" fmla="*/ 827284 w 3788532"/>
              <a:gd name="connsiteY2" fmla="*/ 1717101 h 3379590"/>
              <a:gd name="connsiteX3" fmla="*/ 110352 w 3788532"/>
              <a:gd name="connsiteY3" fmla="*/ 2127414 h 3379590"/>
              <a:gd name="connsiteX4" fmla="*/ 29926 w 3788532"/>
              <a:gd name="connsiteY4" fmla="*/ 2489937 h 3379590"/>
              <a:gd name="connsiteX5" fmla="*/ 24634 w 3788532"/>
              <a:gd name="connsiteY5" fmla="*/ 2994436 h 3379590"/>
              <a:gd name="connsiteX6" fmla="*/ 1986 w 3788532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827136 w 3788384"/>
              <a:gd name="connsiteY2" fmla="*/ 1717101 h 3379590"/>
              <a:gd name="connsiteX3" fmla="*/ 110204 w 3788384"/>
              <a:gd name="connsiteY3" fmla="*/ 212741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827136 w 3788384"/>
              <a:gd name="connsiteY2" fmla="*/ 1717101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97559 w 3788384"/>
              <a:gd name="connsiteY2" fmla="*/ 1746452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100266 w 3788384"/>
              <a:gd name="connsiteY3" fmla="*/ 2495807 h 3379590"/>
              <a:gd name="connsiteX4" fmla="*/ 24486 w 3788384"/>
              <a:gd name="connsiteY4" fmla="*/ 2994436 h 3379590"/>
              <a:gd name="connsiteX5" fmla="*/ 1838 w 3788384"/>
              <a:gd name="connsiteY5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357450 w 3788384"/>
              <a:gd name="connsiteY3" fmla="*/ 2010541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0266 w 3788384"/>
              <a:gd name="connsiteY4" fmla="*/ 2495807 h 3379590"/>
              <a:gd name="connsiteX5" fmla="*/ 24486 w 3788384"/>
              <a:gd name="connsiteY5" fmla="*/ 2994436 h 3379590"/>
              <a:gd name="connsiteX6" fmla="*/ 1838 w 3788384"/>
              <a:gd name="connsiteY6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49797 w 3788384"/>
              <a:gd name="connsiteY4" fmla="*/ 2257088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02171 w 3788384"/>
              <a:gd name="connsiteY4" fmla="*/ 2227737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45987 w 3788384"/>
              <a:gd name="connsiteY4" fmla="*/ 2225780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465173 w 3788384"/>
              <a:gd name="connsiteY2" fmla="*/ 1803197 h 3379590"/>
              <a:gd name="connsiteX3" fmla="*/ 222190 w 3788384"/>
              <a:gd name="connsiteY3" fmla="*/ 1973364 h 3379590"/>
              <a:gd name="connsiteX4" fmla="*/ 140272 w 3788384"/>
              <a:gd name="connsiteY4" fmla="*/ 2225780 h 3379590"/>
              <a:gd name="connsiteX5" fmla="*/ 100266 w 3788384"/>
              <a:gd name="connsiteY5" fmla="*/ 2495807 h 3379590"/>
              <a:gd name="connsiteX6" fmla="*/ 24486 w 3788384"/>
              <a:gd name="connsiteY6" fmla="*/ 2994436 h 3379590"/>
              <a:gd name="connsiteX7" fmla="*/ 1838 w 3788384"/>
              <a:gd name="connsiteY7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1296649 w 3788384"/>
              <a:gd name="connsiteY2" fmla="*/ 1418308 h 3379590"/>
              <a:gd name="connsiteX3" fmla="*/ 465173 w 3788384"/>
              <a:gd name="connsiteY3" fmla="*/ 1803197 h 3379590"/>
              <a:gd name="connsiteX4" fmla="*/ 222190 w 3788384"/>
              <a:gd name="connsiteY4" fmla="*/ 1973364 h 3379590"/>
              <a:gd name="connsiteX5" fmla="*/ 140272 w 3788384"/>
              <a:gd name="connsiteY5" fmla="*/ 2225780 h 3379590"/>
              <a:gd name="connsiteX6" fmla="*/ 100266 w 3788384"/>
              <a:gd name="connsiteY6" fmla="*/ 2495807 h 3379590"/>
              <a:gd name="connsiteX7" fmla="*/ 24486 w 3788384"/>
              <a:gd name="connsiteY7" fmla="*/ 2994436 h 3379590"/>
              <a:gd name="connsiteX8" fmla="*/ 1838 w 3788384"/>
              <a:gd name="connsiteY8" fmla="*/ 3379590 h 3379590"/>
              <a:gd name="connsiteX0" fmla="*/ 3788384 w 3788384"/>
              <a:gd name="connsiteY0" fmla="*/ 0 h 3379590"/>
              <a:gd name="connsiteX1" fmla="*/ 2224715 w 3788384"/>
              <a:gd name="connsiteY1" fmla="*/ 1019434 h 3379590"/>
              <a:gd name="connsiteX2" fmla="*/ 1316970 w 3788384"/>
              <a:gd name="connsiteY2" fmla="*/ 1512230 h 3379590"/>
              <a:gd name="connsiteX3" fmla="*/ 465173 w 3788384"/>
              <a:gd name="connsiteY3" fmla="*/ 1803197 h 3379590"/>
              <a:gd name="connsiteX4" fmla="*/ 222190 w 3788384"/>
              <a:gd name="connsiteY4" fmla="*/ 1973364 h 3379590"/>
              <a:gd name="connsiteX5" fmla="*/ 140272 w 3788384"/>
              <a:gd name="connsiteY5" fmla="*/ 2225780 h 3379590"/>
              <a:gd name="connsiteX6" fmla="*/ 100266 w 3788384"/>
              <a:gd name="connsiteY6" fmla="*/ 2495807 h 3379590"/>
              <a:gd name="connsiteX7" fmla="*/ 24486 w 3788384"/>
              <a:gd name="connsiteY7" fmla="*/ 2994436 h 3379590"/>
              <a:gd name="connsiteX8" fmla="*/ 1838 w 3788384"/>
              <a:gd name="connsiteY8" fmla="*/ 3379590 h 3379590"/>
              <a:gd name="connsiteX0" fmla="*/ 3788384 w 3788384"/>
              <a:gd name="connsiteY0" fmla="*/ 0 h 3379590"/>
              <a:gd name="connsiteX1" fmla="*/ 2688620 w 3788384"/>
              <a:gd name="connsiteY1" fmla="*/ 713889 h 3379590"/>
              <a:gd name="connsiteX2" fmla="*/ 2224715 w 3788384"/>
              <a:gd name="connsiteY2" fmla="*/ 1019434 h 3379590"/>
              <a:gd name="connsiteX3" fmla="*/ 1316970 w 3788384"/>
              <a:gd name="connsiteY3" fmla="*/ 1512230 h 3379590"/>
              <a:gd name="connsiteX4" fmla="*/ 465173 w 3788384"/>
              <a:gd name="connsiteY4" fmla="*/ 1803197 h 3379590"/>
              <a:gd name="connsiteX5" fmla="*/ 222190 w 3788384"/>
              <a:gd name="connsiteY5" fmla="*/ 1973364 h 3379590"/>
              <a:gd name="connsiteX6" fmla="*/ 140272 w 3788384"/>
              <a:gd name="connsiteY6" fmla="*/ 2225780 h 3379590"/>
              <a:gd name="connsiteX7" fmla="*/ 100266 w 3788384"/>
              <a:gd name="connsiteY7" fmla="*/ 2495807 h 3379590"/>
              <a:gd name="connsiteX8" fmla="*/ 24486 w 3788384"/>
              <a:gd name="connsiteY8" fmla="*/ 2994436 h 3379590"/>
              <a:gd name="connsiteX9" fmla="*/ 1838 w 3788384"/>
              <a:gd name="connsiteY9" fmla="*/ 3379590 h 3379590"/>
              <a:gd name="connsiteX0" fmla="*/ 3788384 w 3788384"/>
              <a:gd name="connsiteY0" fmla="*/ 0 h 3379590"/>
              <a:gd name="connsiteX1" fmla="*/ 2668299 w 3788384"/>
              <a:gd name="connsiteY1" fmla="*/ 583441 h 3379590"/>
              <a:gd name="connsiteX2" fmla="*/ 2224715 w 3788384"/>
              <a:gd name="connsiteY2" fmla="*/ 1019434 h 3379590"/>
              <a:gd name="connsiteX3" fmla="*/ 1316970 w 3788384"/>
              <a:gd name="connsiteY3" fmla="*/ 1512230 h 3379590"/>
              <a:gd name="connsiteX4" fmla="*/ 465173 w 3788384"/>
              <a:gd name="connsiteY4" fmla="*/ 1803197 h 3379590"/>
              <a:gd name="connsiteX5" fmla="*/ 222190 w 3788384"/>
              <a:gd name="connsiteY5" fmla="*/ 1973364 h 3379590"/>
              <a:gd name="connsiteX6" fmla="*/ 140272 w 3788384"/>
              <a:gd name="connsiteY6" fmla="*/ 2225780 h 3379590"/>
              <a:gd name="connsiteX7" fmla="*/ 100266 w 3788384"/>
              <a:gd name="connsiteY7" fmla="*/ 2495807 h 3379590"/>
              <a:gd name="connsiteX8" fmla="*/ 24486 w 3788384"/>
              <a:gd name="connsiteY8" fmla="*/ 2994436 h 3379590"/>
              <a:gd name="connsiteX9" fmla="*/ 1838 w 3788384"/>
              <a:gd name="connsiteY9" fmla="*/ 3379590 h 3379590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222190 w 3768063"/>
              <a:gd name="connsiteY5" fmla="*/ 2015107 h 3421333"/>
              <a:gd name="connsiteX6" fmla="*/ 140272 w 3768063"/>
              <a:gd name="connsiteY6" fmla="*/ 2267523 h 3421333"/>
              <a:gd name="connsiteX7" fmla="*/ 100266 w 3768063"/>
              <a:gd name="connsiteY7" fmla="*/ 2537550 h 3421333"/>
              <a:gd name="connsiteX8" fmla="*/ 24486 w 3768063"/>
              <a:gd name="connsiteY8" fmla="*/ 3036179 h 3421333"/>
              <a:gd name="connsiteX9" fmla="*/ 1838 w 3768063"/>
              <a:gd name="connsiteY9" fmla="*/ 3421333 h 3421333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239971 w 3768063"/>
              <a:gd name="connsiteY5" fmla="*/ 2038587 h 3421333"/>
              <a:gd name="connsiteX6" fmla="*/ 140272 w 3768063"/>
              <a:gd name="connsiteY6" fmla="*/ 2267523 h 3421333"/>
              <a:gd name="connsiteX7" fmla="*/ 100266 w 3768063"/>
              <a:gd name="connsiteY7" fmla="*/ 2537550 h 3421333"/>
              <a:gd name="connsiteX8" fmla="*/ 24486 w 3768063"/>
              <a:gd name="connsiteY8" fmla="*/ 3036179 h 3421333"/>
              <a:gd name="connsiteX9" fmla="*/ 1838 w 3768063"/>
              <a:gd name="connsiteY9" fmla="*/ 3421333 h 3421333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239971 w 3768063"/>
              <a:gd name="connsiteY5" fmla="*/ 2038587 h 3421333"/>
              <a:gd name="connsiteX6" fmla="*/ 140272 w 3768063"/>
              <a:gd name="connsiteY6" fmla="*/ 2267523 h 3421333"/>
              <a:gd name="connsiteX7" fmla="*/ 100266 w 3768063"/>
              <a:gd name="connsiteY7" fmla="*/ 2537550 h 3421333"/>
              <a:gd name="connsiteX8" fmla="*/ 24486 w 3768063"/>
              <a:gd name="connsiteY8" fmla="*/ 3036179 h 3421333"/>
              <a:gd name="connsiteX9" fmla="*/ 1838 w 3768063"/>
              <a:gd name="connsiteY9" fmla="*/ 3421333 h 3421333"/>
              <a:gd name="connsiteX0" fmla="*/ 3768063 w 3768063"/>
              <a:gd name="connsiteY0" fmla="*/ 0 h 3421333"/>
              <a:gd name="connsiteX1" fmla="*/ 2668299 w 3768063"/>
              <a:gd name="connsiteY1" fmla="*/ 625184 h 3421333"/>
              <a:gd name="connsiteX2" fmla="*/ 2224715 w 3768063"/>
              <a:gd name="connsiteY2" fmla="*/ 1061177 h 3421333"/>
              <a:gd name="connsiteX3" fmla="*/ 1316970 w 3768063"/>
              <a:gd name="connsiteY3" fmla="*/ 1553973 h 3421333"/>
              <a:gd name="connsiteX4" fmla="*/ 465173 w 3768063"/>
              <a:gd name="connsiteY4" fmla="*/ 1844940 h 3421333"/>
              <a:gd name="connsiteX5" fmla="*/ 140272 w 3768063"/>
              <a:gd name="connsiteY5" fmla="*/ 2267523 h 3421333"/>
              <a:gd name="connsiteX6" fmla="*/ 100266 w 3768063"/>
              <a:gd name="connsiteY6" fmla="*/ 2537550 h 3421333"/>
              <a:gd name="connsiteX7" fmla="*/ 24486 w 3768063"/>
              <a:gd name="connsiteY7" fmla="*/ 3036179 h 3421333"/>
              <a:gd name="connsiteX8" fmla="*/ 1838 w 3768063"/>
              <a:gd name="connsiteY8" fmla="*/ 3421333 h 3421333"/>
              <a:gd name="connsiteX0" fmla="*/ 3764594 w 3764594"/>
              <a:gd name="connsiteY0" fmla="*/ 0 h 3480035"/>
              <a:gd name="connsiteX1" fmla="*/ 2664830 w 3764594"/>
              <a:gd name="connsiteY1" fmla="*/ 625184 h 3480035"/>
              <a:gd name="connsiteX2" fmla="*/ 2221246 w 3764594"/>
              <a:gd name="connsiteY2" fmla="*/ 1061177 h 3480035"/>
              <a:gd name="connsiteX3" fmla="*/ 1313501 w 3764594"/>
              <a:gd name="connsiteY3" fmla="*/ 1553973 h 3480035"/>
              <a:gd name="connsiteX4" fmla="*/ 461704 w 3764594"/>
              <a:gd name="connsiteY4" fmla="*/ 1844940 h 3480035"/>
              <a:gd name="connsiteX5" fmla="*/ 136803 w 3764594"/>
              <a:gd name="connsiteY5" fmla="*/ 2267523 h 3480035"/>
              <a:gd name="connsiteX6" fmla="*/ 96797 w 3764594"/>
              <a:gd name="connsiteY6" fmla="*/ 2537550 h 3480035"/>
              <a:gd name="connsiteX7" fmla="*/ 21017 w 3764594"/>
              <a:gd name="connsiteY7" fmla="*/ 3036179 h 3480035"/>
              <a:gd name="connsiteX8" fmla="*/ 2179 w 3764594"/>
              <a:gd name="connsiteY8" fmla="*/ 3480035 h 3480035"/>
              <a:gd name="connsiteX0" fmla="*/ 3347891 w 3347891"/>
              <a:gd name="connsiteY0" fmla="*/ 0 h 3194701"/>
              <a:gd name="connsiteX1" fmla="*/ 2664830 w 3347891"/>
              <a:gd name="connsiteY1" fmla="*/ 339850 h 3194701"/>
              <a:gd name="connsiteX2" fmla="*/ 2221246 w 3347891"/>
              <a:gd name="connsiteY2" fmla="*/ 775843 h 3194701"/>
              <a:gd name="connsiteX3" fmla="*/ 1313501 w 3347891"/>
              <a:gd name="connsiteY3" fmla="*/ 1268639 h 3194701"/>
              <a:gd name="connsiteX4" fmla="*/ 461704 w 3347891"/>
              <a:gd name="connsiteY4" fmla="*/ 1559606 h 3194701"/>
              <a:gd name="connsiteX5" fmla="*/ 136803 w 3347891"/>
              <a:gd name="connsiteY5" fmla="*/ 1982189 h 3194701"/>
              <a:gd name="connsiteX6" fmla="*/ 96797 w 3347891"/>
              <a:gd name="connsiteY6" fmla="*/ 2252216 h 3194701"/>
              <a:gd name="connsiteX7" fmla="*/ 21017 w 3347891"/>
              <a:gd name="connsiteY7" fmla="*/ 2750845 h 3194701"/>
              <a:gd name="connsiteX8" fmla="*/ 2179 w 3347891"/>
              <a:gd name="connsiteY8" fmla="*/ 3194701 h 3194701"/>
              <a:gd name="connsiteX0" fmla="*/ 2664830 w 2664830"/>
              <a:gd name="connsiteY0" fmla="*/ 0 h 2854851"/>
              <a:gd name="connsiteX1" fmla="*/ 2221246 w 2664830"/>
              <a:gd name="connsiteY1" fmla="*/ 435993 h 2854851"/>
              <a:gd name="connsiteX2" fmla="*/ 1313501 w 2664830"/>
              <a:gd name="connsiteY2" fmla="*/ 928789 h 2854851"/>
              <a:gd name="connsiteX3" fmla="*/ 461704 w 2664830"/>
              <a:gd name="connsiteY3" fmla="*/ 1219756 h 2854851"/>
              <a:gd name="connsiteX4" fmla="*/ 136803 w 2664830"/>
              <a:gd name="connsiteY4" fmla="*/ 1642339 h 2854851"/>
              <a:gd name="connsiteX5" fmla="*/ 96797 w 2664830"/>
              <a:gd name="connsiteY5" fmla="*/ 1912366 h 2854851"/>
              <a:gd name="connsiteX6" fmla="*/ 21017 w 2664830"/>
              <a:gd name="connsiteY6" fmla="*/ 2410995 h 2854851"/>
              <a:gd name="connsiteX7" fmla="*/ 2179 w 2664830"/>
              <a:gd name="connsiteY7" fmla="*/ 2854851 h 2854851"/>
              <a:gd name="connsiteX0" fmla="*/ 2221246 w 2221246"/>
              <a:gd name="connsiteY0" fmla="*/ 0 h 2418858"/>
              <a:gd name="connsiteX1" fmla="*/ 1313501 w 2221246"/>
              <a:gd name="connsiteY1" fmla="*/ 492796 h 2418858"/>
              <a:gd name="connsiteX2" fmla="*/ 461704 w 2221246"/>
              <a:gd name="connsiteY2" fmla="*/ 783763 h 2418858"/>
              <a:gd name="connsiteX3" fmla="*/ 136803 w 2221246"/>
              <a:gd name="connsiteY3" fmla="*/ 1206346 h 2418858"/>
              <a:gd name="connsiteX4" fmla="*/ 96797 w 2221246"/>
              <a:gd name="connsiteY4" fmla="*/ 1476373 h 2418858"/>
              <a:gd name="connsiteX5" fmla="*/ 21017 w 2221246"/>
              <a:gd name="connsiteY5" fmla="*/ 1975002 h 2418858"/>
              <a:gd name="connsiteX6" fmla="*/ 2179 w 2221246"/>
              <a:gd name="connsiteY6" fmla="*/ 2418858 h 2418858"/>
              <a:gd name="connsiteX0" fmla="*/ 1313501 w 1313501"/>
              <a:gd name="connsiteY0" fmla="*/ 0 h 1926062"/>
              <a:gd name="connsiteX1" fmla="*/ 461704 w 1313501"/>
              <a:gd name="connsiteY1" fmla="*/ 290967 h 1926062"/>
              <a:gd name="connsiteX2" fmla="*/ 136803 w 1313501"/>
              <a:gd name="connsiteY2" fmla="*/ 713550 h 1926062"/>
              <a:gd name="connsiteX3" fmla="*/ 96797 w 1313501"/>
              <a:gd name="connsiteY3" fmla="*/ 983577 h 1926062"/>
              <a:gd name="connsiteX4" fmla="*/ 21017 w 1313501"/>
              <a:gd name="connsiteY4" fmla="*/ 1482206 h 1926062"/>
              <a:gd name="connsiteX5" fmla="*/ 2179 w 1313501"/>
              <a:gd name="connsiteY5" fmla="*/ 1926062 h 1926062"/>
              <a:gd name="connsiteX0" fmla="*/ 461704 w 461704"/>
              <a:gd name="connsiteY0" fmla="*/ 0 h 1635095"/>
              <a:gd name="connsiteX1" fmla="*/ 136803 w 461704"/>
              <a:gd name="connsiteY1" fmla="*/ 422583 h 1635095"/>
              <a:gd name="connsiteX2" fmla="*/ 96797 w 461704"/>
              <a:gd name="connsiteY2" fmla="*/ 692610 h 1635095"/>
              <a:gd name="connsiteX3" fmla="*/ 21017 w 461704"/>
              <a:gd name="connsiteY3" fmla="*/ 1191239 h 1635095"/>
              <a:gd name="connsiteX4" fmla="*/ 2179 w 461704"/>
              <a:gd name="connsiteY4" fmla="*/ 1635095 h 1635095"/>
              <a:gd name="connsiteX0" fmla="*/ 136803 w 136803"/>
              <a:gd name="connsiteY0" fmla="*/ 1 h 1212513"/>
              <a:gd name="connsiteX1" fmla="*/ 96797 w 136803"/>
              <a:gd name="connsiteY1" fmla="*/ 270028 h 1212513"/>
              <a:gd name="connsiteX2" fmla="*/ 21017 w 136803"/>
              <a:gd name="connsiteY2" fmla="*/ 768657 h 1212513"/>
              <a:gd name="connsiteX3" fmla="*/ 2179 w 136803"/>
              <a:gd name="connsiteY3" fmla="*/ 1212513 h 1212513"/>
              <a:gd name="connsiteX0" fmla="*/ 96797 w 96797"/>
              <a:gd name="connsiteY0" fmla="*/ 0 h 942485"/>
              <a:gd name="connsiteX1" fmla="*/ 21017 w 96797"/>
              <a:gd name="connsiteY1" fmla="*/ 498629 h 942485"/>
              <a:gd name="connsiteX2" fmla="*/ 2179 w 96797"/>
              <a:gd name="connsiteY2" fmla="*/ 942485 h 942485"/>
              <a:gd name="connsiteX0" fmla="*/ 94820 w 178042"/>
              <a:gd name="connsiteY0" fmla="*/ 0 h 942485"/>
              <a:gd name="connsiteX1" fmla="*/ 176514 w 178042"/>
              <a:gd name="connsiteY1" fmla="*/ 409914 h 942485"/>
              <a:gd name="connsiteX2" fmla="*/ 202 w 178042"/>
              <a:gd name="connsiteY2" fmla="*/ 942485 h 942485"/>
              <a:gd name="connsiteX0" fmla="*/ 94618 w 94618"/>
              <a:gd name="connsiteY0" fmla="*/ 0 h 942485"/>
              <a:gd name="connsiteX1" fmla="*/ 0 w 94618"/>
              <a:gd name="connsiteY1" fmla="*/ 942485 h 942485"/>
              <a:gd name="connsiteX0" fmla="*/ 94618 w 94618"/>
              <a:gd name="connsiteY0" fmla="*/ 0 h 942485"/>
              <a:gd name="connsiteX1" fmla="*/ 16710 w 94618"/>
              <a:gd name="connsiteY1" fmla="*/ 752660 h 942485"/>
              <a:gd name="connsiteX2" fmla="*/ 0 w 94618"/>
              <a:gd name="connsiteY2" fmla="*/ 942485 h 942485"/>
              <a:gd name="connsiteX0" fmla="*/ 94618 w 94618"/>
              <a:gd name="connsiteY0" fmla="*/ 0 h 942485"/>
              <a:gd name="connsiteX1" fmla="*/ 16710 w 94618"/>
              <a:gd name="connsiteY1" fmla="*/ 752660 h 942485"/>
              <a:gd name="connsiteX2" fmla="*/ 21790 w 94618"/>
              <a:gd name="connsiteY2" fmla="*/ 606542 h 942485"/>
              <a:gd name="connsiteX3" fmla="*/ 0 w 94618"/>
              <a:gd name="connsiteY3" fmla="*/ 942485 h 942485"/>
              <a:gd name="connsiteX0" fmla="*/ 94618 w 331657"/>
              <a:gd name="connsiteY0" fmla="*/ 0 h 942485"/>
              <a:gd name="connsiteX1" fmla="*/ 331657 w 331657"/>
              <a:gd name="connsiteY1" fmla="*/ 690038 h 942485"/>
              <a:gd name="connsiteX2" fmla="*/ 21790 w 331657"/>
              <a:gd name="connsiteY2" fmla="*/ 606542 h 942485"/>
              <a:gd name="connsiteX3" fmla="*/ 0 w 331657"/>
              <a:gd name="connsiteY3" fmla="*/ 942485 h 942485"/>
              <a:gd name="connsiteX0" fmla="*/ 94618 w 331657"/>
              <a:gd name="connsiteY0" fmla="*/ 0 h 942485"/>
              <a:gd name="connsiteX1" fmla="*/ 331657 w 331657"/>
              <a:gd name="connsiteY1" fmla="*/ 690038 h 942485"/>
              <a:gd name="connsiteX2" fmla="*/ 62428 w 331657"/>
              <a:gd name="connsiteY2" fmla="*/ 742223 h 942485"/>
              <a:gd name="connsiteX3" fmla="*/ 0 w 331657"/>
              <a:gd name="connsiteY3" fmla="*/ 942485 h 942485"/>
              <a:gd name="connsiteX0" fmla="*/ 734671 w 734671"/>
              <a:gd name="connsiteY0" fmla="*/ 0 h 389324"/>
              <a:gd name="connsiteX1" fmla="*/ 331657 w 734671"/>
              <a:gd name="connsiteY1" fmla="*/ 136877 h 389324"/>
              <a:gd name="connsiteX2" fmla="*/ 62428 w 734671"/>
              <a:gd name="connsiteY2" fmla="*/ 189062 h 389324"/>
              <a:gd name="connsiteX3" fmla="*/ 0 w 734671"/>
              <a:gd name="connsiteY3" fmla="*/ 389324 h 389324"/>
              <a:gd name="connsiteX0" fmla="*/ 734671 w 734671"/>
              <a:gd name="connsiteY0" fmla="*/ 0 h 389324"/>
              <a:gd name="connsiteX1" fmla="*/ 673479 w 734671"/>
              <a:gd name="connsiteY1" fmla="*/ 9187 h 389324"/>
              <a:gd name="connsiteX2" fmla="*/ 331657 w 734671"/>
              <a:gd name="connsiteY2" fmla="*/ 136877 h 389324"/>
              <a:gd name="connsiteX3" fmla="*/ 62428 w 734671"/>
              <a:gd name="connsiteY3" fmla="*/ 189062 h 389324"/>
              <a:gd name="connsiteX4" fmla="*/ 0 w 734671"/>
              <a:gd name="connsiteY4" fmla="*/ 389324 h 389324"/>
              <a:gd name="connsiteX0" fmla="*/ 1034378 w 1034378"/>
              <a:gd name="connsiteY0" fmla="*/ 0 h 707653"/>
              <a:gd name="connsiteX1" fmla="*/ 673479 w 1034378"/>
              <a:gd name="connsiteY1" fmla="*/ 327516 h 707653"/>
              <a:gd name="connsiteX2" fmla="*/ 331657 w 1034378"/>
              <a:gd name="connsiteY2" fmla="*/ 455206 h 707653"/>
              <a:gd name="connsiteX3" fmla="*/ 62428 w 1034378"/>
              <a:gd name="connsiteY3" fmla="*/ 507391 h 707653"/>
              <a:gd name="connsiteX4" fmla="*/ 0 w 1034378"/>
              <a:gd name="connsiteY4" fmla="*/ 707653 h 707653"/>
              <a:gd name="connsiteX0" fmla="*/ 1034378 w 1034378"/>
              <a:gd name="connsiteY0" fmla="*/ 0 h 707653"/>
              <a:gd name="connsiteX1" fmla="*/ 703958 w 1034378"/>
              <a:gd name="connsiteY1" fmla="*/ 306642 h 707653"/>
              <a:gd name="connsiteX2" fmla="*/ 331657 w 1034378"/>
              <a:gd name="connsiteY2" fmla="*/ 455206 h 707653"/>
              <a:gd name="connsiteX3" fmla="*/ 62428 w 1034378"/>
              <a:gd name="connsiteY3" fmla="*/ 507391 h 707653"/>
              <a:gd name="connsiteX4" fmla="*/ 0 w 1034378"/>
              <a:gd name="connsiteY4" fmla="*/ 707653 h 707653"/>
              <a:gd name="connsiteX0" fmla="*/ 1176612 w 1176612"/>
              <a:gd name="connsiteY0" fmla="*/ 0 h 937267"/>
              <a:gd name="connsiteX1" fmla="*/ 703958 w 1176612"/>
              <a:gd name="connsiteY1" fmla="*/ 536256 h 937267"/>
              <a:gd name="connsiteX2" fmla="*/ 331657 w 1176612"/>
              <a:gd name="connsiteY2" fmla="*/ 684820 h 937267"/>
              <a:gd name="connsiteX3" fmla="*/ 62428 w 1176612"/>
              <a:gd name="connsiteY3" fmla="*/ 737005 h 937267"/>
              <a:gd name="connsiteX4" fmla="*/ 0 w 1176612"/>
              <a:gd name="connsiteY4" fmla="*/ 937267 h 937267"/>
              <a:gd name="connsiteX0" fmla="*/ 1176612 w 1176612"/>
              <a:gd name="connsiteY0" fmla="*/ 0 h 937267"/>
              <a:gd name="connsiteX1" fmla="*/ 1074781 w 1176612"/>
              <a:gd name="connsiteY1" fmla="*/ 129212 h 937267"/>
              <a:gd name="connsiteX2" fmla="*/ 703958 w 1176612"/>
              <a:gd name="connsiteY2" fmla="*/ 536256 h 937267"/>
              <a:gd name="connsiteX3" fmla="*/ 331657 w 1176612"/>
              <a:gd name="connsiteY3" fmla="*/ 684820 h 937267"/>
              <a:gd name="connsiteX4" fmla="*/ 62428 w 1176612"/>
              <a:gd name="connsiteY4" fmla="*/ 737005 h 937267"/>
              <a:gd name="connsiteX5" fmla="*/ 0 w 1176612"/>
              <a:gd name="connsiteY5" fmla="*/ 937267 h 937267"/>
              <a:gd name="connsiteX0" fmla="*/ 1364564 w 1364564"/>
              <a:gd name="connsiteY0" fmla="*/ 0 h 1213848"/>
              <a:gd name="connsiteX1" fmla="*/ 1074781 w 1364564"/>
              <a:gd name="connsiteY1" fmla="*/ 405793 h 1213848"/>
              <a:gd name="connsiteX2" fmla="*/ 703958 w 1364564"/>
              <a:gd name="connsiteY2" fmla="*/ 812837 h 1213848"/>
              <a:gd name="connsiteX3" fmla="*/ 331657 w 1364564"/>
              <a:gd name="connsiteY3" fmla="*/ 961401 h 1213848"/>
              <a:gd name="connsiteX4" fmla="*/ 62428 w 1364564"/>
              <a:gd name="connsiteY4" fmla="*/ 1013586 h 1213848"/>
              <a:gd name="connsiteX5" fmla="*/ 0 w 1364564"/>
              <a:gd name="connsiteY5" fmla="*/ 1213848 h 1213848"/>
              <a:gd name="connsiteX0" fmla="*/ 1364564 w 1364564"/>
              <a:gd name="connsiteY0" fmla="*/ 0 h 1213848"/>
              <a:gd name="connsiteX1" fmla="*/ 1074781 w 1364564"/>
              <a:gd name="connsiteY1" fmla="*/ 405793 h 1213848"/>
              <a:gd name="connsiteX2" fmla="*/ 703958 w 1364564"/>
              <a:gd name="connsiteY2" fmla="*/ 812837 h 1213848"/>
              <a:gd name="connsiteX3" fmla="*/ 62428 w 1364564"/>
              <a:gd name="connsiteY3" fmla="*/ 1013586 h 1213848"/>
              <a:gd name="connsiteX4" fmla="*/ 0 w 1364564"/>
              <a:gd name="connsiteY4" fmla="*/ 1213848 h 1213848"/>
              <a:gd name="connsiteX0" fmla="*/ 1364564 w 1364564"/>
              <a:gd name="connsiteY0" fmla="*/ 0 h 1213848"/>
              <a:gd name="connsiteX1" fmla="*/ 1074781 w 1364564"/>
              <a:gd name="connsiteY1" fmla="*/ 405793 h 1213848"/>
              <a:gd name="connsiteX2" fmla="*/ 625856 w 1364564"/>
              <a:gd name="connsiteY2" fmla="*/ 898942 h 1213848"/>
              <a:gd name="connsiteX3" fmla="*/ 62428 w 1364564"/>
              <a:gd name="connsiteY3" fmla="*/ 1013586 h 1213848"/>
              <a:gd name="connsiteX4" fmla="*/ 0 w 1364564"/>
              <a:gd name="connsiteY4" fmla="*/ 1213848 h 1213848"/>
              <a:gd name="connsiteX0" fmla="*/ 1364564 w 1364564"/>
              <a:gd name="connsiteY0" fmla="*/ 0 h 1213848"/>
              <a:gd name="connsiteX1" fmla="*/ 1074781 w 1364564"/>
              <a:gd name="connsiteY1" fmla="*/ 405793 h 1213848"/>
              <a:gd name="connsiteX2" fmla="*/ 606807 w 1364564"/>
              <a:gd name="connsiteY2" fmla="*/ 895028 h 1213848"/>
              <a:gd name="connsiteX3" fmla="*/ 62428 w 1364564"/>
              <a:gd name="connsiteY3" fmla="*/ 1013586 h 1213848"/>
              <a:gd name="connsiteX4" fmla="*/ 0 w 1364564"/>
              <a:gd name="connsiteY4" fmla="*/ 1213848 h 1213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564" h="1213848">
                <a:moveTo>
                  <a:pt x="1364564" y="0"/>
                </a:moveTo>
                <a:lnTo>
                  <a:pt x="1074781" y="405793"/>
                </a:lnTo>
                <a:lnTo>
                  <a:pt x="606807" y="895028"/>
                </a:lnTo>
                <a:lnTo>
                  <a:pt x="62428" y="1013586"/>
                </a:lnTo>
                <a:cubicBezTo>
                  <a:pt x="59643" y="1045223"/>
                  <a:pt x="3632" y="1157858"/>
                  <a:pt x="0" y="1213848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12293" name="スライド番号プレースホルダー 1">
            <a:extLst>
              <a:ext uri="{FF2B5EF4-FFF2-40B4-BE49-F238E27FC236}">
                <a16:creationId xmlns:a16="http://schemas.microsoft.com/office/drawing/2014/main" id="{EF0EDC27-5CFD-4654-B947-C43FDC76A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C4AFC686-A2D1-4D7D-9098-092B54383AA7}" type="slidenum">
              <a:rPr lang="ja-JP" altLang="en-US" sz="1800" smtClean="0">
                <a:solidFill>
                  <a:schemeClr val="bg1"/>
                </a:solidFill>
              </a:rPr>
              <a:pPr/>
              <a:t>0</a:t>
            </a:fld>
            <a:endParaRPr lang="ja-JP" altLang="en-US" sz="1800">
              <a:solidFill>
                <a:schemeClr val="bg1"/>
              </a:solidFill>
            </a:endParaRPr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AC8528D0-1DCA-473E-8CDF-C3E661251433}"/>
              </a:ext>
            </a:extLst>
          </p:cNvPr>
          <p:cNvSpPr/>
          <p:nvPr/>
        </p:nvSpPr>
        <p:spPr>
          <a:xfrm>
            <a:off x="2078038" y="4229100"/>
            <a:ext cx="6070600" cy="2582863"/>
          </a:xfrm>
          <a:custGeom>
            <a:avLst/>
            <a:gdLst>
              <a:gd name="connsiteX0" fmla="*/ 0 w 6071666"/>
              <a:gd name="connsiteY0" fmla="*/ 2582897 h 2582897"/>
              <a:gd name="connsiteX1" fmla="*/ 182880 w 6071666"/>
              <a:gd name="connsiteY1" fmla="*/ 2344137 h 2582897"/>
              <a:gd name="connsiteX2" fmla="*/ 314960 w 6071666"/>
              <a:gd name="connsiteY2" fmla="*/ 2318737 h 2582897"/>
              <a:gd name="connsiteX3" fmla="*/ 533400 w 6071666"/>
              <a:gd name="connsiteY3" fmla="*/ 2115537 h 2582897"/>
              <a:gd name="connsiteX4" fmla="*/ 619760 w 6071666"/>
              <a:gd name="connsiteY4" fmla="*/ 2069817 h 2582897"/>
              <a:gd name="connsiteX5" fmla="*/ 619760 w 6071666"/>
              <a:gd name="connsiteY5" fmla="*/ 1912337 h 2582897"/>
              <a:gd name="connsiteX6" fmla="*/ 665480 w 6071666"/>
              <a:gd name="connsiteY6" fmla="*/ 1800577 h 2582897"/>
              <a:gd name="connsiteX7" fmla="*/ 619760 w 6071666"/>
              <a:gd name="connsiteY7" fmla="*/ 1653257 h 2582897"/>
              <a:gd name="connsiteX8" fmla="*/ 716280 w 6071666"/>
              <a:gd name="connsiteY8" fmla="*/ 1587217 h 2582897"/>
              <a:gd name="connsiteX9" fmla="*/ 817880 w 6071666"/>
              <a:gd name="connsiteY9" fmla="*/ 1556737 h 2582897"/>
              <a:gd name="connsiteX10" fmla="*/ 1076960 w 6071666"/>
              <a:gd name="connsiteY10" fmla="*/ 1541497 h 2582897"/>
              <a:gd name="connsiteX11" fmla="*/ 1198880 w 6071666"/>
              <a:gd name="connsiteY11" fmla="*/ 1561817 h 2582897"/>
              <a:gd name="connsiteX12" fmla="*/ 1224280 w 6071666"/>
              <a:gd name="connsiteY12" fmla="*/ 1531337 h 2582897"/>
              <a:gd name="connsiteX13" fmla="*/ 1320800 w 6071666"/>
              <a:gd name="connsiteY13" fmla="*/ 1287497 h 2582897"/>
              <a:gd name="connsiteX14" fmla="*/ 1386840 w 6071666"/>
              <a:gd name="connsiteY14" fmla="*/ 1175737 h 2582897"/>
              <a:gd name="connsiteX15" fmla="*/ 1412240 w 6071666"/>
              <a:gd name="connsiteY15" fmla="*/ 1069057 h 2582897"/>
              <a:gd name="connsiteX16" fmla="*/ 1757680 w 6071666"/>
              <a:gd name="connsiteY16" fmla="*/ 911577 h 2582897"/>
              <a:gd name="connsiteX17" fmla="*/ 1889760 w 6071666"/>
              <a:gd name="connsiteY17" fmla="*/ 926817 h 2582897"/>
              <a:gd name="connsiteX18" fmla="*/ 1894840 w 6071666"/>
              <a:gd name="connsiteY18" fmla="*/ 896337 h 2582897"/>
              <a:gd name="connsiteX19" fmla="*/ 1854200 w 6071666"/>
              <a:gd name="connsiteY19" fmla="*/ 677897 h 2582897"/>
              <a:gd name="connsiteX20" fmla="*/ 1986280 w 6071666"/>
              <a:gd name="connsiteY20" fmla="*/ 525497 h 2582897"/>
              <a:gd name="connsiteX21" fmla="*/ 2184400 w 6071666"/>
              <a:gd name="connsiteY21" fmla="*/ 479777 h 2582897"/>
              <a:gd name="connsiteX22" fmla="*/ 2316480 w 6071666"/>
              <a:gd name="connsiteY22" fmla="*/ 505177 h 2582897"/>
              <a:gd name="connsiteX23" fmla="*/ 2377440 w 6071666"/>
              <a:gd name="connsiteY23" fmla="*/ 484857 h 2582897"/>
              <a:gd name="connsiteX24" fmla="*/ 2438400 w 6071666"/>
              <a:gd name="connsiteY24" fmla="*/ 383257 h 2582897"/>
              <a:gd name="connsiteX25" fmla="*/ 2550160 w 6071666"/>
              <a:gd name="connsiteY25" fmla="*/ 413737 h 2582897"/>
              <a:gd name="connsiteX26" fmla="*/ 2794000 w 6071666"/>
              <a:gd name="connsiteY26" fmla="*/ 373097 h 2582897"/>
              <a:gd name="connsiteX27" fmla="*/ 2895600 w 6071666"/>
              <a:gd name="connsiteY27" fmla="*/ 423897 h 2582897"/>
              <a:gd name="connsiteX28" fmla="*/ 3022600 w 6071666"/>
              <a:gd name="connsiteY28" fmla="*/ 332457 h 2582897"/>
              <a:gd name="connsiteX29" fmla="*/ 3215640 w 6071666"/>
              <a:gd name="connsiteY29" fmla="*/ 489937 h 2582897"/>
              <a:gd name="connsiteX30" fmla="*/ 3444240 w 6071666"/>
              <a:gd name="connsiteY30" fmla="*/ 469617 h 2582897"/>
              <a:gd name="connsiteX31" fmla="*/ 3596640 w 6071666"/>
              <a:gd name="connsiteY31" fmla="*/ 474697 h 2582897"/>
              <a:gd name="connsiteX32" fmla="*/ 3815080 w 6071666"/>
              <a:gd name="connsiteY32" fmla="*/ 408657 h 2582897"/>
              <a:gd name="connsiteX33" fmla="*/ 4140200 w 6071666"/>
              <a:gd name="connsiteY33" fmla="*/ 271497 h 2582897"/>
              <a:gd name="connsiteX34" fmla="*/ 4297680 w 6071666"/>
              <a:gd name="connsiteY34" fmla="*/ 357857 h 2582897"/>
              <a:gd name="connsiteX35" fmla="*/ 4490720 w 6071666"/>
              <a:gd name="connsiteY35" fmla="*/ 256257 h 2582897"/>
              <a:gd name="connsiteX36" fmla="*/ 4587240 w 6071666"/>
              <a:gd name="connsiteY36" fmla="*/ 261337 h 2582897"/>
              <a:gd name="connsiteX37" fmla="*/ 4719320 w 6071666"/>
              <a:gd name="connsiteY37" fmla="*/ 190217 h 2582897"/>
              <a:gd name="connsiteX38" fmla="*/ 4978400 w 6071666"/>
              <a:gd name="connsiteY38" fmla="*/ 190217 h 2582897"/>
              <a:gd name="connsiteX39" fmla="*/ 5166360 w 6071666"/>
              <a:gd name="connsiteY39" fmla="*/ 129257 h 2582897"/>
              <a:gd name="connsiteX40" fmla="*/ 5425440 w 6071666"/>
              <a:gd name="connsiteY40" fmla="*/ 93697 h 2582897"/>
              <a:gd name="connsiteX41" fmla="*/ 5638800 w 6071666"/>
              <a:gd name="connsiteY41" fmla="*/ 22577 h 2582897"/>
              <a:gd name="connsiteX42" fmla="*/ 5974080 w 6071666"/>
              <a:gd name="connsiteY42" fmla="*/ 32737 h 2582897"/>
              <a:gd name="connsiteX43" fmla="*/ 6060440 w 6071666"/>
              <a:gd name="connsiteY43" fmla="*/ 2257 h 2582897"/>
              <a:gd name="connsiteX44" fmla="*/ 6070600 w 6071666"/>
              <a:gd name="connsiteY44" fmla="*/ 2257 h 2582897"/>
              <a:gd name="connsiteX45" fmla="*/ 6070600 w 6071666"/>
              <a:gd name="connsiteY45" fmla="*/ 2257 h 258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6071666" h="2582897">
                <a:moveTo>
                  <a:pt x="0" y="2582897"/>
                </a:moveTo>
                <a:cubicBezTo>
                  <a:pt x="65193" y="2485530"/>
                  <a:pt x="130387" y="2388164"/>
                  <a:pt x="182880" y="2344137"/>
                </a:cubicBezTo>
                <a:cubicBezTo>
                  <a:pt x="235373" y="2300110"/>
                  <a:pt x="256540" y="2356837"/>
                  <a:pt x="314960" y="2318737"/>
                </a:cubicBezTo>
                <a:cubicBezTo>
                  <a:pt x="373380" y="2280637"/>
                  <a:pt x="482600" y="2157024"/>
                  <a:pt x="533400" y="2115537"/>
                </a:cubicBezTo>
                <a:cubicBezTo>
                  <a:pt x="584200" y="2074050"/>
                  <a:pt x="605367" y="2103684"/>
                  <a:pt x="619760" y="2069817"/>
                </a:cubicBezTo>
                <a:cubicBezTo>
                  <a:pt x="634153" y="2035950"/>
                  <a:pt x="612140" y="1957210"/>
                  <a:pt x="619760" y="1912337"/>
                </a:cubicBezTo>
                <a:cubicBezTo>
                  <a:pt x="627380" y="1867464"/>
                  <a:pt x="665480" y="1843757"/>
                  <a:pt x="665480" y="1800577"/>
                </a:cubicBezTo>
                <a:cubicBezTo>
                  <a:pt x="665480" y="1757397"/>
                  <a:pt x="611293" y="1688817"/>
                  <a:pt x="619760" y="1653257"/>
                </a:cubicBezTo>
                <a:cubicBezTo>
                  <a:pt x="628227" y="1617697"/>
                  <a:pt x="683260" y="1603304"/>
                  <a:pt x="716280" y="1587217"/>
                </a:cubicBezTo>
                <a:cubicBezTo>
                  <a:pt x="749300" y="1571130"/>
                  <a:pt x="757767" y="1564357"/>
                  <a:pt x="817880" y="1556737"/>
                </a:cubicBezTo>
                <a:cubicBezTo>
                  <a:pt x="877993" y="1549117"/>
                  <a:pt x="1013460" y="1540650"/>
                  <a:pt x="1076960" y="1541497"/>
                </a:cubicBezTo>
                <a:cubicBezTo>
                  <a:pt x="1140460" y="1542344"/>
                  <a:pt x="1174327" y="1563510"/>
                  <a:pt x="1198880" y="1561817"/>
                </a:cubicBezTo>
                <a:cubicBezTo>
                  <a:pt x="1223433" y="1560124"/>
                  <a:pt x="1203960" y="1577057"/>
                  <a:pt x="1224280" y="1531337"/>
                </a:cubicBezTo>
                <a:cubicBezTo>
                  <a:pt x="1244600" y="1485617"/>
                  <a:pt x="1293707" y="1346764"/>
                  <a:pt x="1320800" y="1287497"/>
                </a:cubicBezTo>
                <a:cubicBezTo>
                  <a:pt x="1347893" y="1228230"/>
                  <a:pt x="1371600" y="1212144"/>
                  <a:pt x="1386840" y="1175737"/>
                </a:cubicBezTo>
                <a:cubicBezTo>
                  <a:pt x="1402080" y="1139330"/>
                  <a:pt x="1350433" y="1113084"/>
                  <a:pt x="1412240" y="1069057"/>
                </a:cubicBezTo>
                <a:cubicBezTo>
                  <a:pt x="1474047" y="1025030"/>
                  <a:pt x="1678093" y="935284"/>
                  <a:pt x="1757680" y="911577"/>
                </a:cubicBezTo>
                <a:cubicBezTo>
                  <a:pt x="1837267" y="887870"/>
                  <a:pt x="1866900" y="929357"/>
                  <a:pt x="1889760" y="926817"/>
                </a:cubicBezTo>
                <a:cubicBezTo>
                  <a:pt x="1912620" y="924277"/>
                  <a:pt x="1900767" y="937824"/>
                  <a:pt x="1894840" y="896337"/>
                </a:cubicBezTo>
                <a:cubicBezTo>
                  <a:pt x="1888913" y="854850"/>
                  <a:pt x="1838960" y="739704"/>
                  <a:pt x="1854200" y="677897"/>
                </a:cubicBezTo>
                <a:cubicBezTo>
                  <a:pt x="1869440" y="616090"/>
                  <a:pt x="1931247" y="558517"/>
                  <a:pt x="1986280" y="525497"/>
                </a:cubicBezTo>
                <a:cubicBezTo>
                  <a:pt x="2041313" y="492477"/>
                  <a:pt x="2129367" y="483164"/>
                  <a:pt x="2184400" y="479777"/>
                </a:cubicBezTo>
                <a:cubicBezTo>
                  <a:pt x="2239433" y="476390"/>
                  <a:pt x="2284307" y="504330"/>
                  <a:pt x="2316480" y="505177"/>
                </a:cubicBezTo>
                <a:cubicBezTo>
                  <a:pt x="2348653" y="506024"/>
                  <a:pt x="2357120" y="505177"/>
                  <a:pt x="2377440" y="484857"/>
                </a:cubicBezTo>
                <a:cubicBezTo>
                  <a:pt x="2397760" y="464537"/>
                  <a:pt x="2409613" y="395110"/>
                  <a:pt x="2438400" y="383257"/>
                </a:cubicBezTo>
                <a:cubicBezTo>
                  <a:pt x="2467187" y="371404"/>
                  <a:pt x="2490893" y="415430"/>
                  <a:pt x="2550160" y="413737"/>
                </a:cubicBezTo>
                <a:cubicBezTo>
                  <a:pt x="2609427" y="412044"/>
                  <a:pt x="2736427" y="371404"/>
                  <a:pt x="2794000" y="373097"/>
                </a:cubicBezTo>
                <a:cubicBezTo>
                  <a:pt x="2851573" y="374790"/>
                  <a:pt x="2857500" y="430670"/>
                  <a:pt x="2895600" y="423897"/>
                </a:cubicBezTo>
                <a:cubicBezTo>
                  <a:pt x="2933700" y="417124"/>
                  <a:pt x="2969260" y="321450"/>
                  <a:pt x="3022600" y="332457"/>
                </a:cubicBezTo>
                <a:cubicBezTo>
                  <a:pt x="3075940" y="343464"/>
                  <a:pt x="3145367" y="467077"/>
                  <a:pt x="3215640" y="489937"/>
                </a:cubicBezTo>
                <a:cubicBezTo>
                  <a:pt x="3285913" y="512797"/>
                  <a:pt x="3380740" y="472157"/>
                  <a:pt x="3444240" y="469617"/>
                </a:cubicBezTo>
                <a:cubicBezTo>
                  <a:pt x="3507740" y="467077"/>
                  <a:pt x="3534833" y="484857"/>
                  <a:pt x="3596640" y="474697"/>
                </a:cubicBezTo>
                <a:cubicBezTo>
                  <a:pt x="3658447" y="464537"/>
                  <a:pt x="3724487" y="442524"/>
                  <a:pt x="3815080" y="408657"/>
                </a:cubicBezTo>
                <a:cubicBezTo>
                  <a:pt x="3905673" y="374790"/>
                  <a:pt x="4059767" y="279964"/>
                  <a:pt x="4140200" y="271497"/>
                </a:cubicBezTo>
                <a:cubicBezTo>
                  <a:pt x="4220633" y="263030"/>
                  <a:pt x="4239260" y="360397"/>
                  <a:pt x="4297680" y="357857"/>
                </a:cubicBezTo>
                <a:cubicBezTo>
                  <a:pt x="4356100" y="355317"/>
                  <a:pt x="4442460" y="272344"/>
                  <a:pt x="4490720" y="256257"/>
                </a:cubicBezTo>
                <a:cubicBezTo>
                  <a:pt x="4538980" y="240170"/>
                  <a:pt x="4549140" y="272344"/>
                  <a:pt x="4587240" y="261337"/>
                </a:cubicBezTo>
                <a:cubicBezTo>
                  <a:pt x="4625340" y="250330"/>
                  <a:pt x="4654127" y="202070"/>
                  <a:pt x="4719320" y="190217"/>
                </a:cubicBezTo>
                <a:cubicBezTo>
                  <a:pt x="4784513" y="178364"/>
                  <a:pt x="4903893" y="200377"/>
                  <a:pt x="4978400" y="190217"/>
                </a:cubicBezTo>
                <a:cubicBezTo>
                  <a:pt x="5052907" y="180057"/>
                  <a:pt x="5091853" y="145344"/>
                  <a:pt x="5166360" y="129257"/>
                </a:cubicBezTo>
                <a:cubicBezTo>
                  <a:pt x="5240867" y="113170"/>
                  <a:pt x="5346700" y="111477"/>
                  <a:pt x="5425440" y="93697"/>
                </a:cubicBezTo>
                <a:cubicBezTo>
                  <a:pt x="5504180" y="75917"/>
                  <a:pt x="5547360" y="32737"/>
                  <a:pt x="5638800" y="22577"/>
                </a:cubicBezTo>
                <a:cubicBezTo>
                  <a:pt x="5730240" y="12417"/>
                  <a:pt x="5903807" y="36124"/>
                  <a:pt x="5974080" y="32737"/>
                </a:cubicBezTo>
                <a:cubicBezTo>
                  <a:pt x="6044353" y="29350"/>
                  <a:pt x="6060440" y="2257"/>
                  <a:pt x="6060440" y="2257"/>
                </a:cubicBezTo>
                <a:cubicBezTo>
                  <a:pt x="6076527" y="-2823"/>
                  <a:pt x="6070600" y="2257"/>
                  <a:pt x="6070600" y="2257"/>
                </a:cubicBezTo>
                <a:lnTo>
                  <a:pt x="6070600" y="2257"/>
                </a:lnTo>
              </a:path>
            </a:pathLst>
          </a:cu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2295" name="Rectangle 2">
            <a:extLst>
              <a:ext uri="{FF2B5EF4-FFF2-40B4-BE49-F238E27FC236}">
                <a16:creationId xmlns:a16="http://schemas.microsoft.com/office/drawing/2014/main" id="{B5E38B35-5E16-42B0-9D83-A58BA3CFA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98475"/>
            <a:ext cx="1290478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令和７年</a:t>
            </a:r>
            <a:r>
              <a:rPr lang="ja-JP" altLang="ja-JP" sz="24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度　</a:t>
            </a:r>
            <a:r>
              <a:rPr lang="ja-JP" altLang="en-US" sz="24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流域治水対策事業実績（</a:t>
            </a:r>
            <a:r>
              <a:rPr lang="en-US" altLang="ja-JP" sz="24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24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　</a:t>
            </a:r>
            <a:r>
              <a:rPr lang="ja-JP" altLang="en-US" sz="2400" b="1">
                <a:latin typeface="Meiryo UI" panose="020B0604030504040204" pitchFamily="50" charset="-128"/>
                <a:ea typeface="Meiryo UI" panose="020B0604030504040204" pitchFamily="50" charset="-128"/>
              </a:rPr>
              <a:t>高槻市川久保地区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F1EDAE9-668C-4E24-8DF2-4082953477BC}"/>
              </a:ext>
            </a:extLst>
          </p:cNvPr>
          <p:cNvSpPr/>
          <p:nvPr/>
        </p:nvSpPr>
        <p:spPr>
          <a:xfrm>
            <a:off x="360363" y="1087438"/>
            <a:ext cx="2143125" cy="3524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7C8BBCF-C403-4FB3-9BCC-4055F93A0F84}"/>
              </a:ext>
            </a:extLst>
          </p:cNvPr>
          <p:cNvSpPr/>
          <p:nvPr/>
        </p:nvSpPr>
        <p:spPr>
          <a:xfrm>
            <a:off x="9504363" y="247650"/>
            <a:ext cx="760412" cy="322263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かわくぼ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61BAA70-FB6B-43D2-A904-5F96862FFFE7}"/>
              </a:ext>
            </a:extLst>
          </p:cNvPr>
          <p:cNvSpPr/>
          <p:nvPr/>
        </p:nvSpPr>
        <p:spPr>
          <a:xfrm>
            <a:off x="11180763" y="9612313"/>
            <a:ext cx="1881187" cy="3222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北部農と緑の総合事務所</a:t>
            </a: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B2BE8064-7BDB-4669-90D9-F57B89E4AF4C}"/>
              </a:ext>
            </a:extLst>
          </p:cNvPr>
          <p:cNvCxnSpPr/>
          <p:nvPr/>
        </p:nvCxnSpPr>
        <p:spPr bwMode="auto">
          <a:xfrm flipH="1" flipV="1">
            <a:off x="3419475" y="5567363"/>
            <a:ext cx="512763" cy="673100"/>
          </a:xfrm>
          <a:prstGeom prst="straightConnector1">
            <a:avLst/>
          </a:prstGeom>
          <a:ln w="6350">
            <a:solidFill>
              <a:schemeClr val="tx1"/>
            </a:solidFill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788277D9-5E2A-40A2-8701-E284A0A2402D}"/>
              </a:ext>
            </a:extLst>
          </p:cNvPr>
          <p:cNvCxnSpPr/>
          <p:nvPr/>
        </p:nvCxnSpPr>
        <p:spPr bwMode="auto">
          <a:xfrm flipH="1" flipV="1">
            <a:off x="4306888" y="4741863"/>
            <a:ext cx="406400" cy="460375"/>
          </a:xfrm>
          <a:prstGeom prst="straightConnector1">
            <a:avLst/>
          </a:prstGeom>
          <a:ln w="6350">
            <a:solidFill>
              <a:schemeClr val="tx1"/>
            </a:solidFill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18E785E9-A093-4548-8237-323AF100B98C}"/>
              </a:ext>
            </a:extLst>
          </p:cNvPr>
          <p:cNvSpPr/>
          <p:nvPr/>
        </p:nvSpPr>
        <p:spPr bwMode="auto">
          <a:xfrm>
            <a:off x="3786188" y="5991225"/>
            <a:ext cx="1295400" cy="3540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府道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79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号線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87C8F96B-63E5-4AAC-BAAD-0266AAA11CA0}"/>
              </a:ext>
            </a:extLst>
          </p:cNvPr>
          <p:cNvSpPr/>
          <p:nvPr/>
        </p:nvSpPr>
        <p:spPr bwMode="auto">
          <a:xfrm>
            <a:off x="4549775" y="5002213"/>
            <a:ext cx="985838" cy="2508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水無瀬川</a:t>
            </a: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F73288D3-B3C6-4616-9216-59A6578B3984}"/>
              </a:ext>
            </a:extLst>
          </p:cNvPr>
          <p:cNvCxnSpPr>
            <a:cxnSpLocks/>
            <a:stCxn id="103" idx="7"/>
          </p:cNvCxnSpPr>
          <p:nvPr/>
        </p:nvCxnSpPr>
        <p:spPr bwMode="auto">
          <a:xfrm flipH="1">
            <a:off x="3479800" y="5048250"/>
            <a:ext cx="12700" cy="212725"/>
          </a:xfrm>
          <a:prstGeom prst="line">
            <a:avLst/>
          </a:prstGeom>
          <a:ln w="50800" cmpd="dbl">
            <a:solidFill>
              <a:srgbClr val="FFFF00"/>
            </a:solidFill>
          </a:ln>
          <a:effectLst>
            <a:outerShdw blurRad="63500" sx="102000" sy="102000" algn="ctr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CF3C9A3-D6A4-4E15-82E8-470DCF7687CC}"/>
              </a:ext>
            </a:extLst>
          </p:cNvPr>
          <p:cNvSpPr/>
          <p:nvPr/>
        </p:nvSpPr>
        <p:spPr bwMode="auto">
          <a:xfrm>
            <a:off x="1436688" y="3865563"/>
            <a:ext cx="981075" cy="25241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川久保</a:t>
            </a:r>
          </a:p>
        </p:txBody>
      </p:sp>
      <p:grpSp>
        <p:nvGrpSpPr>
          <p:cNvPr id="12305" name="グループ化 1">
            <a:extLst>
              <a:ext uri="{FF2B5EF4-FFF2-40B4-BE49-F238E27FC236}">
                <a16:creationId xmlns:a16="http://schemas.microsoft.com/office/drawing/2014/main" id="{7307FA1D-82C4-4B2E-806B-72EE1C93AFB7}"/>
              </a:ext>
            </a:extLst>
          </p:cNvPr>
          <p:cNvGrpSpPr>
            <a:grpSpLocks/>
          </p:cNvGrpSpPr>
          <p:nvPr/>
        </p:nvGrpSpPr>
        <p:grpSpPr bwMode="auto">
          <a:xfrm>
            <a:off x="596900" y="7023100"/>
            <a:ext cx="8140700" cy="752475"/>
            <a:chOff x="447674" y="9064046"/>
            <a:chExt cx="8142445" cy="659936"/>
          </a:xfrm>
        </p:grpSpPr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640024C7-7945-4692-8FE7-615EF7CEBF10}"/>
                </a:ext>
              </a:extLst>
            </p:cNvPr>
            <p:cNvSpPr/>
            <p:nvPr/>
          </p:nvSpPr>
          <p:spPr bwMode="auto">
            <a:xfrm>
              <a:off x="7024508" y="9243649"/>
              <a:ext cx="1565611" cy="459449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森林整備（</a:t>
              </a:r>
              <a:r>
                <a:rPr lang="en-US" altLang="ja-JP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</a:t>
              </a:r>
              <a:r>
                <a:rPr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８）</a:t>
              </a:r>
              <a:endPara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defRPr/>
              </a:pPr>
              <a:r>
                <a:rPr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写真撮影位置</a:t>
              </a:r>
              <a:endPara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BEAB356B-1E2D-4B18-82BB-43174CB181ED}"/>
                </a:ext>
              </a:extLst>
            </p:cNvPr>
            <p:cNvSpPr/>
            <p:nvPr/>
          </p:nvSpPr>
          <p:spPr bwMode="auto">
            <a:xfrm>
              <a:off x="447674" y="9064046"/>
              <a:ext cx="8031296" cy="64740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altLang="ja-JP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【</a:t>
              </a:r>
              <a:r>
                <a:rPr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凡例</a:t>
              </a:r>
              <a:r>
                <a:rPr lang="en-US" altLang="ja-JP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】</a:t>
              </a:r>
              <a:r>
                <a:rPr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　　</a:t>
              </a:r>
              <a:endPara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defRPr/>
              </a:pPr>
              <a:r>
                <a:rPr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　事業対象区域</a:t>
              </a:r>
              <a:endPara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defRPr/>
              </a:pPr>
              <a:r>
                <a:rPr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　流域治水対策河川</a:t>
              </a:r>
              <a:endPara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54" name="円/楕円 109">
              <a:extLst>
                <a:ext uri="{FF2B5EF4-FFF2-40B4-BE49-F238E27FC236}">
                  <a16:creationId xmlns:a16="http://schemas.microsoft.com/office/drawing/2014/main" id="{515D087A-1571-464C-AD96-654DEDDB77AD}"/>
                </a:ext>
              </a:extLst>
            </p:cNvPr>
            <p:cNvSpPr/>
            <p:nvPr/>
          </p:nvSpPr>
          <p:spPr bwMode="auto">
            <a:xfrm>
              <a:off x="590580" y="9352246"/>
              <a:ext cx="409663" cy="103028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12377" name="グループ化 11">
              <a:extLst>
                <a:ext uri="{FF2B5EF4-FFF2-40B4-BE49-F238E27FC236}">
                  <a16:creationId xmlns:a16="http://schemas.microsoft.com/office/drawing/2014/main" id="{F030AAE7-945A-4448-8448-BC508F062F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68867" y="9447757"/>
              <a:ext cx="417028" cy="276225"/>
              <a:chOff x="6329750" y="9394418"/>
              <a:chExt cx="417028" cy="276999"/>
            </a:xfrm>
          </p:grpSpPr>
          <p:sp>
            <p:nvSpPr>
              <p:cNvPr id="12383" name="Text Box 12">
                <a:extLst>
                  <a:ext uri="{FF2B5EF4-FFF2-40B4-BE49-F238E27FC236}">
                    <a16:creationId xmlns:a16="http://schemas.microsoft.com/office/drawing/2014/main" id="{BDE9C509-1E2C-4E4D-9221-BBD72113B9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29750" y="9394418"/>
                <a:ext cx="249263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4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4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ja-JP" altLang="en-US" sz="1200" b="1">
                    <a:solidFill>
                      <a:srgbClr val="00000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①</a:t>
                </a:r>
              </a:p>
            </p:txBody>
          </p:sp>
          <p:cxnSp>
            <p:nvCxnSpPr>
              <p:cNvPr id="69" name="直線矢印コネクタ 68">
                <a:extLst>
                  <a:ext uri="{FF2B5EF4-FFF2-40B4-BE49-F238E27FC236}">
                    <a16:creationId xmlns:a16="http://schemas.microsoft.com/office/drawing/2014/main" id="{4D5FCD40-0E15-4D79-9C2C-F4024D863861}"/>
                  </a:ext>
                </a:extLst>
              </p:cNvPr>
              <p:cNvCxnSpPr/>
              <p:nvPr/>
            </p:nvCxnSpPr>
            <p:spPr>
              <a:xfrm>
                <a:off x="6567858" y="9517838"/>
                <a:ext cx="179425" cy="1397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12E6573D-B3FC-4A52-8BFB-392F0EFC4960}"/>
                </a:ext>
              </a:extLst>
            </p:cNvPr>
            <p:cNvSpPr/>
            <p:nvPr/>
          </p:nvSpPr>
          <p:spPr bwMode="auto">
            <a:xfrm>
              <a:off x="4653863" y="9345285"/>
              <a:ext cx="322331" cy="98852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030A4C71-BF5B-4B2F-BCF0-54CE3E25A0C4}"/>
                </a:ext>
              </a:extLst>
            </p:cNvPr>
            <p:cNvSpPr/>
            <p:nvPr/>
          </p:nvSpPr>
          <p:spPr bwMode="auto">
            <a:xfrm>
              <a:off x="5063526" y="9238080"/>
              <a:ext cx="1637063" cy="458056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4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森林整備（</a:t>
              </a:r>
              <a:r>
                <a:rPr lang="en-US" altLang="ja-JP" sz="14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</a:t>
              </a:r>
              <a:r>
                <a:rPr lang="ja-JP" altLang="en-US" sz="14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７）</a:t>
              </a:r>
              <a:endParaRPr lang="en-US" altLang="ja-JP" sz="1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defRPr/>
              </a:pPr>
              <a:r>
                <a:rPr lang="ja-JP" altLang="en-US" sz="14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流木対策（</a:t>
              </a:r>
              <a:r>
                <a:rPr lang="en-US" altLang="ja-JP" sz="14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</a:t>
              </a:r>
              <a:r>
                <a:rPr lang="ja-JP" altLang="en-US" sz="14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８）</a:t>
              </a:r>
              <a:endParaRPr lang="en-US" altLang="ja-JP" sz="1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62" name="二等辺三角形 61">
              <a:extLst>
                <a:ext uri="{FF2B5EF4-FFF2-40B4-BE49-F238E27FC236}">
                  <a16:creationId xmlns:a16="http://schemas.microsoft.com/office/drawing/2014/main" id="{D73AAFEC-2A4B-4DD4-9CDD-4D1DEBEBF0C6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2684941" y="9552733"/>
              <a:ext cx="414426" cy="75183"/>
            </a:xfrm>
            <a:prstGeom prst="triangle">
              <a:avLst/>
            </a:prstGeom>
            <a:solidFill>
              <a:srgbClr val="FFFF00"/>
            </a:soli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6D5B2921-D4C5-4AC2-B4AB-C362EF2A8FE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685620" y="9572225"/>
              <a:ext cx="238176" cy="0"/>
            </a:xfrm>
            <a:prstGeom prst="line">
              <a:avLst/>
            </a:prstGeom>
            <a:ln w="50800" cmpd="dbl">
              <a:solidFill>
                <a:srgbClr val="FFFF00"/>
              </a:solidFill>
            </a:ln>
            <a:effectLst>
              <a:outerShdw blurRad="63500" sx="102000" sy="102000" algn="ctr" rotWithShape="0">
                <a:prstClr val="black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55927C48-55DD-4DF2-83B0-3318A7524D45}"/>
                </a:ext>
              </a:extLst>
            </p:cNvPr>
            <p:cNvSpPr/>
            <p:nvPr/>
          </p:nvSpPr>
          <p:spPr bwMode="auto">
            <a:xfrm>
              <a:off x="6656130" y="9325793"/>
              <a:ext cx="336622" cy="12112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</p:grpSp>
      <p:graphicFrame>
        <p:nvGraphicFramePr>
          <p:cNvPr id="70" name="表 69">
            <a:extLst>
              <a:ext uri="{FF2B5EF4-FFF2-40B4-BE49-F238E27FC236}">
                <a16:creationId xmlns:a16="http://schemas.microsoft.com/office/drawing/2014/main" id="{B21ECA5C-F02E-462D-BF03-633B952156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130864"/>
              </p:ext>
            </p:extLst>
          </p:nvPr>
        </p:nvGraphicFramePr>
        <p:xfrm>
          <a:off x="600075" y="8040688"/>
          <a:ext cx="7548565" cy="175522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87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2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2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2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7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71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2963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合計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97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0.5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3.5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15.0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21.0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761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治山ダム（基）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45677" marB="4567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340" name="テキスト ボックス 2">
            <a:extLst>
              <a:ext uri="{FF2B5EF4-FFF2-40B4-BE49-F238E27FC236}">
                <a16:creationId xmlns:a16="http://schemas.microsoft.com/office/drawing/2014/main" id="{8EAE53D2-EAA1-49A8-890F-05C64D779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3113" y="4641850"/>
            <a:ext cx="154622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5779" tIns="67890" rIns="135779" bIns="678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4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2.0</a:t>
            </a:r>
            <a:r>
              <a:rPr lang="ja-JP" altLang="en-US" sz="14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ha</a:t>
            </a:r>
            <a:endParaRPr lang="ja-JP" altLang="ja-JP" sz="14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2341" name="図 3">
            <a:extLst>
              <a:ext uri="{FF2B5EF4-FFF2-40B4-BE49-F238E27FC236}">
                <a16:creationId xmlns:a16="http://schemas.microsoft.com/office/drawing/2014/main" id="{BF051CC2-DACB-455D-AAAF-47598D43C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8900" y="4764088"/>
            <a:ext cx="4017963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0" name="表 79">
            <a:extLst>
              <a:ext uri="{FF2B5EF4-FFF2-40B4-BE49-F238E27FC236}">
                <a16:creationId xmlns:a16="http://schemas.microsoft.com/office/drawing/2014/main" id="{65C884AA-F6BA-450B-8F58-875E983AEA00}"/>
              </a:ext>
            </a:extLst>
          </p:cNvPr>
          <p:cNvGraphicFramePr>
            <a:graphicFrameLocks noGrp="1"/>
          </p:cNvGraphicFramePr>
          <p:nvPr/>
        </p:nvGraphicFramePr>
        <p:xfrm>
          <a:off x="9066213" y="8207375"/>
          <a:ext cx="3997325" cy="1309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0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1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04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4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99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７計画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７実績</a:t>
                      </a:r>
                    </a:p>
                  </a:txBody>
                  <a:tcPr marL="91437" marR="91437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9" marB="4573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97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2.1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9" marB="45739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9" marB="4573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2" name="テキスト ボックス 2">
            <a:extLst>
              <a:ext uri="{FF2B5EF4-FFF2-40B4-BE49-F238E27FC236}">
                <a16:creationId xmlns:a16="http://schemas.microsoft.com/office/drawing/2014/main" id="{138B916D-787F-4472-8EDF-EB5004576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6200" y="7391400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R8.2.20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2360" name="図 4">
            <a:extLst>
              <a:ext uri="{FF2B5EF4-FFF2-40B4-BE49-F238E27FC236}">
                <a16:creationId xmlns:a16="http://schemas.microsoft.com/office/drawing/2014/main" id="{57A2D67B-3424-4D77-889C-CEB625889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67" t="86713" r="43381" b="4974"/>
          <a:stretch>
            <a:fillRect/>
          </a:stretch>
        </p:blipFill>
        <p:spPr bwMode="auto">
          <a:xfrm>
            <a:off x="720725" y="6323013"/>
            <a:ext cx="2825750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二等辺三角形 30">
            <a:extLst>
              <a:ext uri="{FF2B5EF4-FFF2-40B4-BE49-F238E27FC236}">
                <a16:creationId xmlns:a16="http://schemas.microsoft.com/office/drawing/2014/main" id="{DE0B413D-8693-4AA0-AB17-9F18D0A7BE24}"/>
              </a:ext>
            </a:extLst>
          </p:cNvPr>
          <p:cNvSpPr>
            <a:spLocks noChangeAspect="1"/>
          </p:cNvSpPr>
          <p:nvPr/>
        </p:nvSpPr>
        <p:spPr bwMode="auto">
          <a:xfrm rot="10627521">
            <a:off x="3343275" y="5126038"/>
            <a:ext cx="295275" cy="77787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2362" name="Text Box 12">
            <a:extLst>
              <a:ext uri="{FF2B5EF4-FFF2-40B4-BE49-F238E27FC236}">
                <a16:creationId xmlns:a16="http://schemas.microsoft.com/office/drawing/2014/main" id="{623609D7-E47D-486A-BF60-EE225F9A8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9100" y="3733800"/>
            <a:ext cx="333375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200" b="1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cxnSp>
        <p:nvCxnSpPr>
          <p:cNvPr id="107" name="直線矢印コネクタ 106">
            <a:extLst>
              <a:ext uri="{FF2B5EF4-FFF2-40B4-BE49-F238E27FC236}">
                <a16:creationId xmlns:a16="http://schemas.microsoft.com/office/drawing/2014/main" id="{05443628-BB24-48CC-A5FD-84F060A40545}"/>
              </a:ext>
            </a:extLst>
          </p:cNvPr>
          <p:cNvCxnSpPr>
            <a:cxnSpLocks/>
          </p:cNvCxnSpPr>
          <p:nvPr/>
        </p:nvCxnSpPr>
        <p:spPr>
          <a:xfrm flipH="1" flipV="1">
            <a:off x="5645150" y="3697288"/>
            <a:ext cx="120650" cy="11112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64" name="Text Box 12">
            <a:extLst>
              <a:ext uri="{FF2B5EF4-FFF2-40B4-BE49-F238E27FC236}">
                <a16:creationId xmlns:a16="http://schemas.microsoft.com/office/drawing/2014/main" id="{5E6F9166-3475-4F7A-8366-360539BAE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694113"/>
            <a:ext cx="3333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200" b="1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cxnSp>
        <p:nvCxnSpPr>
          <p:cNvPr id="109" name="直線矢印コネクタ 108">
            <a:extLst>
              <a:ext uri="{FF2B5EF4-FFF2-40B4-BE49-F238E27FC236}">
                <a16:creationId xmlns:a16="http://schemas.microsoft.com/office/drawing/2014/main" id="{E8382B3A-713C-41BF-AEFC-BF6F03FEAB71}"/>
              </a:ext>
            </a:extLst>
          </p:cNvPr>
          <p:cNvCxnSpPr>
            <a:cxnSpLocks/>
          </p:cNvCxnSpPr>
          <p:nvPr/>
        </p:nvCxnSpPr>
        <p:spPr>
          <a:xfrm flipV="1">
            <a:off x="5951538" y="3667125"/>
            <a:ext cx="122237" cy="1158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テキスト ボックス 2">
            <a:extLst>
              <a:ext uri="{FF2B5EF4-FFF2-40B4-BE49-F238E27FC236}">
                <a16:creationId xmlns:a16="http://schemas.microsoft.com/office/drawing/2014/main" id="{580C10EB-98A4-4630-A23E-66E4181FE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3613" y="4376738"/>
            <a:ext cx="4497387" cy="420687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森林整備（風倒木処理）の実施状況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" name="テキスト ボックス 2">
            <a:extLst>
              <a:ext uri="{FF2B5EF4-FFF2-40B4-BE49-F238E27FC236}">
                <a16:creationId xmlns:a16="http://schemas.microsoft.com/office/drawing/2014/main" id="{E3D3AE5E-A8CB-467D-AD18-FF74F4BF9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7715250"/>
            <a:ext cx="4497388" cy="420688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森林整備（風倒木処理）の実施状況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D2B35D7A-81CC-4F0F-BD32-30289B33086D}"/>
              </a:ext>
            </a:extLst>
          </p:cNvPr>
          <p:cNvCxnSpPr>
            <a:cxnSpLocks/>
          </p:cNvCxnSpPr>
          <p:nvPr/>
        </p:nvCxnSpPr>
        <p:spPr bwMode="auto">
          <a:xfrm>
            <a:off x="5807075" y="3911600"/>
            <a:ext cx="333375" cy="776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4A3009C7-3746-4D15-9994-534C8E9F2E79}"/>
              </a:ext>
            </a:extLst>
          </p:cNvPr>
          <p:cNvSpPr/>
          <p:nvPr/>
        </p:nvSpPr>
        <p:spPr bwMode="auto">
          <a:xfrm>
            <a:off x="3311525" y="7219950"/>
            <a:ext cx="1624013" cy="5238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６）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治山ダム（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８）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F40CA1B8-79BE-4E28-A49F-2E538F982F11}"/>
              </a:ext>
            </a:extLst>
          </p:cNvPr>
          <p:cNvSpPr/>
          <p:nvPr/>
        </p:nvSpPr>
        <p:spPr bwMode="auto">
          <a:xfrm>
            <a:off x="2870200" y="7340600"/>
            <a:ext cx="336550" cy="1206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pic>
        <p:nvPicPr>
          <p:cNvPr id="12371" name="図 2">
            <a:extLst>
              <a:ext uri="{FF2B5EF4-FFF2-40B4-BE49-F238E27FC236}">
                <a16:creationId xmlns:a16="http://schemas.microsoft.com/office/drawing/2014/main" id="{31AC320C-5207-411C-BFAA-C7390D2CF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>
            <a:fillRect/>
          </a:stretch>
        </p:blipFill>
        <p:spPr bwMode="auto">
          <a:xfrm>
            <a:off x="8978900" y="1490663"/>
            <a:ext cx="4022725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テキスト ボックス 2">
            <a:extLst>
              <a:ext uri="{FF2B5EF4-FFF2-40B4-BE49-F238E27FC236}">
                <a16:creationId xmlns:a16="http://schemas.microsoft.com/office/drawing/2014/main" id="{B1501EA6-5AB7-4E7C-A2F4-84F047837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8125" y="4105275"/>
            <a:ext cx="1373188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R8.2.3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9D9252B4-856B-4417-8AC5-58419E35889A}"/>
              </a:ext>
            </a:extLst>
          </p:cNvPr>
          <p:cNvCxnSpPr/>
          <p:nvPr/>
        </p:nvCxnSpPr>
        <p:spPr bwMode="auto">
          <a:xfrm>
            <a:off x="682625" y="7600950"/>
            <a:ext cx="506413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図 76">
            <a:extLst>
              <a:ext uri="{FF2B5EF4-FFF2-40B4-BE49-F238E27FC236}">
                <a16:creationId xmlns:a16="http://schemas.microsoft.com/office/drawing/2014/main" id="{1AFABD41-89BD-4B30-AA53-1244DFA9E7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0727" y="5380837"/>
            <a:ext cx="2400407" cy="1756708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AA853AAC-B171-49BF-8C28-AB597AB439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9391" y="6860879"/>
            <a:ext cx="2745716" cy="1983600"/>
          </a:xfrm>
          <a:prstGeom prst="rect">
            <a:avLst/>
          </a:prstGeom>
        </p:spPr>
      </p:pic>
      <p:pic>
        <p:nvPicPr>
          <p:cNvPr id="92" name="図 91">
            <a:extLst>
              <a:ext uri="{FF2B5EF4-FFF2-40B4-BE49-F238E27FC236}">
                <a16:creationId xmlns:a16="http://schemas.microsoft.com/office/drawing/2014/main" id="{6FE8C182-FAD3-4FA1-9817-F896F0BCE3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8652" y="1323211"/>
            <a:ext cx="2400407" cy="1756708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C4F3DE6-D910-46F5-A197-98968616D30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31320" y="2534618"/>
            <a:ext cx="3100066" cy="1983833"/>
          </a:xfrm>
          <a:prstGeom prst="rect">
            <a:avLst/>
          </a:prstGeom>
        </p:spPr>
      </p:pic>
      <p:sp>
        <p:nvSpPr>
          <p:cNvPr id="6147" name="スライド番号プレースホルダー 1">
            <a:extLst>
              <a:ext uri="{FF2B5EF4-FFF2-40B4-BE49-F238E27FC236}">
                <a16:creationId xmlns:a16="http://schemas.microsoft.com/office/drawing/2014/main" id="{7A8A39E1-F03F-4D9D-BE4E-65F2F9070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5F02438C-6A86-45FE-93BC-11D1317DDA6A}" type="slidenum">
              <a:rPr lang="ja-JP" altLang="en-US" sz="1800" smtClean="0">
                <a:solidFill>
                  <a:schemeClr val="bg1"/>
                </a:solidFill>
              </a:rPr>
              <a:pPr/>
              <a:t>1</a:t>
            </a:fld>
            <a:endParaRPr lang="ja-JP" altLang="en-US" sz="1800">
              <a:solidFill>
                <a:schemeClr val="bg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9594EC9-D47E-42F7-AFD2-51CC897EDFC4}"/>
              </a:ext>
            </a:extLst>
          </p:cNvPr>
          <p:cNvSpPr/>
          <p:nvPr/>
        </p:nvSpPr>
        <p:spPr>
          <a:xfrm>
            <a:off x="9538721" y="56866"/>
            <a:ext cx="833437" cy="32177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ほしだ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9EDE4B0-68EC-4D7E-8E0C-B9CC4FF86DF3}"/>
              </a:ext>
            </a:extLst>
          </p:cNvPr>
          <p:cNvSpPr/>
          <p:nvPr/>
        </p:nvSpPr>
        <p:spPr>
          <a:xfrm>
            <a:off x="11081134" y="9577633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中部農と緑の総合事務所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4A6E0B0-4D64-4843-914E-31DAD5823743}"/>
              </a:ext>
            </a:extLst>
          </p:cNvPr>
          <p:cNvSpPr/>
          <p:nvPr/>
        </p:nvSpPr>
        <p:spPr>
          <a:xfrm>
            <a:off x="470609" y="557682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160" name="Rectangle 2">
            <a:extLst>
              <a:ext uri="{FF2B5EF4-FFF2-40B4-BE49-F238E27FC236}">
                <a16:creationId xmlns:a16="http://schemas.microsoft.com/office/drawing/2014/main" id="{7B5EC802-4F4A-44FC-B731-117F740DF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99" y="231378"/>
            <a:ext cx="129047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令和７年度　流域保全森林防災事業実績（６）　交野市星田地区</a:t>
            </a:r>
          </a:p>
        </p:txBody>
      </p:sp>
      <p:sp>
        <p:nvSpPr>
          <p:cNvPr id="61" name="テキスト ボックス 2">
            <a:extLst>
              <a:ext uri="{FF2B5EF4-FFF2-40B4-BE49-F238E27FC236}">
                <a16:creationId xmlns:a16="http://schemas.microsoft.com/office/drawing/2014/main" id="{9F8BFCF8-E175-4D0F-A3B2-35F604697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8203" y="4686683"/>
            <a:ext cx="4497387" cy="444216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治山ダム（鋼製）の設置状況</a:t>
            </a:r>
            <a:endParaRPr lang="ja-JP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テキスト ボックス 2">
            <a:extLst>
              <a:ext uri="{FF2B5EF4-FFF2-40B4-BE49-F238E27FC236}">
                <a16:creationId xmlns:a16="http://schemas.microsoft.com/office/drawing/2014/main" id="{59BD4D27-4216-4D91-9B70-220125DB2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3632" y="9077776"/>
            <a:ext cx="4497387" cy="420688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18BF38F1-AFD1-4E2F-8EA4-74F00B2A3944}"/>
              </a:ext>
            </a:extLst>
          </p:cNvPr>
          <p:cNvSpPr/>
          <p:nvPr/>
        </p:nvSpPr>
        <p:spPr>
          <a:xfrm>
            <a:off x="8563955" y="914268"/>
            <a:ext cx="4322763" cy="3524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【R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７年度の施工状況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8" name="テキスト ボックス 2">
            <a:extLst>
              <a:ext uri="{FF2B5EF4-FFF2-40B4-BE49-F238E27FC236}">
                <a16:creationId xmlns:a16="http://schemas.microsoft.com/office/drawing/2014/main" id="{E05D55A2-3FAC-4F8D-B54C-2098EE26D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7489" y="7179024"/>
            <a:ext cx="1484313" cy="354013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施工前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1" name="テキスト ボックス 2">
            <a:extLst>
              <a:ext uri="{FF2B5EF4-FFF2-40B4-BE49-F238E27FC236}">
                <a16:creationId xmlns:a16="http://schemas.microsoft.com/office/drawing/2014/main" id="{E0B735C1-5F72-4DE0-B3EB-31E5B7AE8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9184" y="8839442"/>
            <a:ext cx="1484313" cy="354012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施工後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" name="テキスト ボックス 2">
            <a:extLst>
              <a:ext uri="{FF2B5EF4-FFF2-40B4-BE49-F238E27FC236}">
                <a16:creationId xmlns:a16="http://schemas.microsoft.com/office/drawing/2014/main" id="{C65C5AC2-4DCF-4431-AC32-6B51A9600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7489" y="6806483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R6.7.22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8" name="下矢印 71">
            <a:extLst>
              <a:ext uri="{FF2B5EF4-FFF2-40B4-BE49-F238E27FC236}">
                <a16:creationId xmlns:a16="http://schemas.microsoft.com/office/drawing/2014/main" id="{6A5CDC41-0A0A-425B-82C8-6B7E04171840}"/>
              </a:ext>
            </a:extLst>
          </p:cNvPr>
          <p:cNvSpPr/>
          <p:nvPr/>
        </p:nvSpPr>
        <p:spPr>
          <a:xfrm rot="18178483">
            <a:off x="10050456" y="7501414"/>
            <a:ext cx="573984" cy="649180"/>
          </a:xfrm>
          <a:prstGeom prst="down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3969" dirty="0">
              <a:solidFill>
                <a:schemeClr val="tx1"/>
              </a:solidFill>
            </a:endParaRPr>
          </a:p>
        </p:txBody>
      </p:sp>
      <p:sp>
        <p:nvSpPr>
          <p:cNvPr id="64" name="テキスト ボックス 2">
            <a:extLst>
              <a:ext uri="{FF2B5EF4-FFF2-40B4-BE49-F238E27FC236}">
                <a16:creationId xmlns:a16="http://schemas.microsoft.com/office/drawing/2014/main" id="{AD0125E0-6267-495D-93C0-776D88516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929" y="8498883"/>
            <a:ext cx="1489075" cy="310526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R8.3.26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81" name="表 80">
            <a:extLst>
              <a:ext uri="{FF2B5EF4-FFF2-40B4-BE49-F238E27FC236}">
                <a16:creationId xmlns:a16="http://schemas.microsoft.com/office/drawing/2014/main" id="{1652279F-110C-4A1C-92C0-85472997A6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081856"/>
              </p:ext>
            </p:extLst>
          </p:nvPr>
        </p:nvGraphicFramePr>
        <p:xfrm>
          <a:off x="809548" y="7526172"/>
          <a:ext cx="4026851" cy="1219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3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5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828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48" marR="91448" marT="45782" marB="4578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283"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3.5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3.5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extLst>
                  <a:ext uri="{0D108BD9-81ED-4DB2-BD59-A6C34878D82A}">
                    <a16:rowId xmlns:a16="http://schemas.microsoft.com/office/drawing/2014/main" val="3195615233"/>
                  </a:ext>
                </a:extLst>
              </a:tr>
              <a:tr h="27828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治山ダム（基）</a:t>
                      </a: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283"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流木対策（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m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100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100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extLst>
                  <a:ext uri="{0D108BD9-81ED-4DB2-BD59-A6C34878D82A}">
                    <a16:rowId xmlns:a16="http://schemas.microsoft.com/office/drawing/2014/main" val="909015944"/>
                  </a:ext>
                </a:extLst>
              </a:tr>
            </a:tbl>
          </a:graphicData>
        </a:graphic>
      </p:graphicFrame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980F35C5-A649-4041-A52F-20A40A77E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7355" y="4171687"/>
            <a:ext cx="1552439" cy="312642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R8.4.24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FE47FB-95B6-4F9D-B174-92E452C7A31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848" y="900606"/>
            <a:ext cx="7115684" cy="6415807"/>
          </a:xfrm>
          <a:prstGeom prst="rect">
            <a:avLst/>
          </a:prstGeom>
        </p:spPr>
      </p:pic>
      <p:sp>
        <p:nvSpPr>
          <p:cNvPr id="38" name="フリーフォーム: 図形 37">
            <a:extLst>
              <a:ext uri="{FF2B5EF4-FFF2-40B4-BE49-F238E27FC236}">
                <a16:creationId xmlns:a16="http://schemas.microsoft.com/office/drawing/2014/main" id="{96E0BBD8-044E-47A2-B484-1E95A2B42548}"/>
              </a:ext>
            </a:extLst>
          </p:cNvPr>
          <p:cNvSpPr/>
          <p:nvPr/>
        </p:nvSpPr>
        <p:spPr>
          <a:xfrm>
            <a:off x="3418840" y="5237480"/>
            <a:ext cx="1061720" cy="1465580"/>
          </a:xfrm>
          <a:custGeom>
            <a:avLst/>
            <a:gdLst>
              <a:gd name="connsiteX0" fmla="*/ 15240 w 1061720"/>
              <a:gd name="connsiteY0" fmla="*/ 160020 h 1465580"/>
              <a:gd name="connsiteX1" fmla="*/ 0 w 1061720"/>
              <a:gd name="connsiteY1" fmla="*/ 342900 h 1465580"/>
              <a:gd name="connsiteX2" fmla="*/ 48260 w 1061720"/>
              <a:gd name="connsiteY2" fmla="*/ 447040 h 1465580"/>
              <a:gd name="connsiteX3" fmla="*/ 116840 w 1061720"/>
              <a:gd name="connsiteY3" fmla="*/ 474980 h 1465580"/>
              <a:gd name="connsiteX4" fmla="*/ 152400 w 1061720"/>
              <a:gd name="connsiteY4" fmla="*/ 515620 h 1465580"/>
              <a:gd name="connsiteX5" fmla="*/ 459740 w 1061720"/>
              <a:gd name="connsiteY5" fmla="*/ 622300 h 1465580"/>
              <a:gd name="connsiteX6" fmla="*/ 520700 w 1061720"/>
              <a:gd name="connsiteY6" fmla="*/ 728980 h 1465580"/>
              <a:gd name="connsiteX7" fmla="*/ 449580 w 1061720"/>
              <a:gd name="connsiteY7" fmla="*/ 861060 h 1465580"/>
              <a:gd name="connsiteX8" fmla="*/ 594360 w 1061720"/>
              <a:gd name="connsiteY8" fmla="*/ 924560 h 1465580"/>
              <a:gd name="connsiteX9" fmla="*/ 604520 w 1061720"/>
              <a:gd name="connsiteY9" fmla="*/ 1021080 h 1465580"/>
              <a:gd name="connsiteX10" fmla="*/ 566420 w 1061720"/>
              <a:gd name="connsiteY10" fmla="*/ 1125220 h 1465580"/>
              <a:gd name="connsiteX11" fmla="*/ 558800 w 1061720"/>
              <a:gd name="connsiteY11" fmla="*/ 1254760 h 1465580"/>
              <a:gd name="connsiteX12" fmla="*/ 619760 w 1061720"/>
              <a:gd name="connsiteY12" fmla="*/ 1353820 h 1465580"/>
              <a:gd name="connsiteX13" fmla="*/ 957580 w 1061720"/>
              <a:gd name="connsiteY13" fmla="*/ 1465580 h 1465580"/>
              <a:gd name="connsiteX14" fmla="*/ 1061720 w 1061720"/>
              <a:gd name="connsiteY14" fmla="*/ 1394460 h 1465580"/>
              <a:gd name="connsiteX15" fmla="*/ 995680 w 1061720"/>
              <a:gd name="connsiteY15" fmla="*/ 1267460 h 1465580"/>
              <a:gd name="connsiteX16" fmla="*/ 955040 w 1061720"/>
              <a:gd name="connsiteY16" fmla="*/ 1183640 h 1465580"/>
              <a:gd name="connsiteX17" fmla="*/ 810260 w 1061720"/>
              <a:gd name="connsiteY17" fmla="*/ 982980 h 1465580"/>
              <a:gd name="connsiteX18" fmla="*/ 810260 w 1061720"/>
              <a:gd name="connsiteY18" fmla="*/ 914400 h 1465580"/>
              <a:gd name="connsiteX19" fmla="*/ 784860 w 1061720"/>
              <a:gd name="connsiteY19" fmla="*/ 533400 h 1465580"/>
              <a:gd name="connsiteX20" fmla="*/ 810260 w 1061720"/>
              <a:gd name="connsiteY20" fmla="*/ 457200 h 1465580"/>
              <a:gd name="connsiteX21" fmla="*/ 802640 w 1061720"/>
              <a:gd name="connsiteY21" fmla="*/ 243840 h 1465580"/>
              <a:gd name="connsiteX22" fmla="*/ 764540 w 1061720"/>
              <a:gd name="connsiteY22" fmla="*/ 101600 h 1465580"/>
              <a:gd name="connsiteX23" fmla="*/ 678180 w 1061720"/>
              <a:gd name="connsiteY23" fmla="*/ 60960 h 1465580"/>
              <a:gd name="connsiteX24" fmla="*/ 647700 w 1061720"/>
              <a:gd name="connsiteY24" fmla="*/ 20320 h 1465580"/>
              <a:gd name="connsiteX25" fmla="*/ 589280 w 1061720"/>
              <a:gd name="connsiteY25" fmla="*/ 76200 h 1465580"/>
              <a:gd name="connsiteX26" fmla="*/ 513080 w 1061720"/>
              <a:gd name="connsiteY26" fmla="*/ 0 h 1465580"/>
              <a:gd name="connsiteX27" fmla="*/ 434340 w 1061720"/>
              <a:gd name="connsiteY27" fmla="*/ 40640 h 1465580"/>
              <a:gd name="connsiteX28" fmla="*/ 396240 w 1061720"/>
              <a:gd name="connsiteY28" fmla="*/ 101600 h 1465580"/>
              <a:gd name="connsiteX29" fmla="*/ 200660 w 1061720"/>
              <a:gd name="connsiteY29" fmla="*/ 86360 h 1465580"/>
              <a:gd name="connsiteX30" fmla="*/ 177800 w 1061720"/>
              <a:gd name="connsiteY30" fmla="*/ 91440 h 1465580"/>
              <a:gd name="connsiteX31" fmla="*/ 15240 w 1061720"/>
              <a:gd name="connsiteY31" fmla="*/ 160020 h 146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061720" h="1465580">
                <a:moveTo>
                  <a:pt x="15240" y="160020"/>
                </a:moveTo>
                <a:lnTo>
                  <a:pt x="0" y="342900"/>
                </a:lnTo>
                <a:lnTo>
                  <a:pt x="48260" y="447040"/>
                </a:lnTo>
                <a:lnTo>
                  <a:pt x="116840" y="474980"/>
                </a:lnTo>
                <a:lnTo>
                  <a:pt x="152400" y="515620"/>
                </a:lnTo>
                <a:lnTo>
                  <a:pt x="459740" y="622300"/>
                </a:lnTo>
                <a:lnTo>
                  <a:pt x="520700" y="728980"/>
                </a:lnTo>
                <a:lnTo>
                  <a:pt x="449580" y="861060"/>
                </a:lnTo>
                <a:lnTo>
                  <a:pt x="594360" y="924560"/>
                </a:lnTo>
                <a:lnTo>
                  <a:pt x="604520" y="1021080"/>
                </a:lnTo>
                <a:lnTo>
                  <a:pt x="566420" y="1125220"/>
                </a:lnTo>
                <a:lnTo>
                  <a:pt x="558800" y="1254760"/>
                </a:lnTo>
                <a:lnTo>
                  <a:pt x="619760" y="1353820"/>
                </a:lnTo>
                <a:lnTo>
                  <a:pt x="957580" y="1465580"/>
                </a:lnTo>
                <a:lnTo>
                  <a:pt x="1061720" y="1394460"/>
                </a:lnTo>
                <a:lnTo>
                  <a:pt x="995680" y="1267460"/>
                </a:lnTo>
                <a:lnTo>
                  <a:pt x="955040" y="1183640"/>
                </a:lnTo>
                <a:lnTo>
                  <a:pt x="810260" y="982980"/>
                </a:lnTo>
                <a:lnTo>
                  <a:pt x="810260" y="914400"/>
                </a:lnTo>
                <a:lnTo>
                  <a:pt x="784860" y="533400"/>
                </a:lnTo>
                <a:lnTo>
                  <a:pt x="810260" y="457200"/>
                </a:lnTo>
                <a:lnTo>
                  <a:pt x="802640" y="243840"/>
                </a:lnTo>
                <a:lnTo>
                  <a:pt x="764540" y="101600"/>
                </a:lnTo>
                <a:lnTo>
                  <a:pt x="678180" y="60960"/>
                </a:lnTo>
                <a:lnTo>
                  <a:pt x="647700" y="20320"/>
                </a:lnTo>
                <a:lnTo>
                  <a:pt x="589280" y="76200"/>
                </a:lnTo>
                <a:lnTo>
                  <a:pt x="513080" y="0"/>
                </a:lnTo>
                <a:lnTo>
                  <a:pt x="434340" y="40640"/>
                </a:lnTo>
                <a:lnTo>
                  <a:pt x="396240" y="101600"/>
                </a:lnTo>
                <a:lnTo>
                  <a:pt x="200660" y="86360"/>
                </a:lnTo>
                <a:lnTo>
                  <a:pt x="177800" y="91440"/>
                </a:lnTo>
                <a:lnTo>
                  <a:pt x="15240" y="16002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>
              <a:solidFill>
                <a:schemeClr val="tx1"/>
              </a:solidFill>
            </a:endParaRP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5085B323-0784-4E25-AD7C-E3B3B988C862}"/>
              </a:ext>
            </a:extLst>
          </p:cNvPr>
          <p:cNvGrpSpPr/>
          <p:nvPr/>
        </p:nvGrpSpPr>
        <p:grpSpPr>
          <a:xfrm>
            <a:off x="1994703" y="930789"/>
            <a:ext cx="4998873" cy="6267906"/>
            <a:chOff x="680500" y="-5873178"/>
            <a:chExt cx="4204938" cy="5272420"/>
          </a:xfrm>
        </p:grpSpPr>
        <p:cxnSp>
          <p:nvCxnSpPr>
            <p:cNvPr id="102" name="直線コネクタ 101">
              <a:extLst>
                <a:ext uri="{FF2B5EF4-FFF2-40B4-BE49-F238E27FC236}">
                  <a16:creationId xmlns:a16="http://schemas.microsoft.com/office/drawing/2014/main" id="{579F710C-F76C-4361-92AF-2D24ABF26ADF}"/>
                </a:ext>
              </a:extLst>
            </p:cNvPr>
            <p:cNvCxnSpPr>
              <a:cxnSpLocks/>
              <a:stCxn id="101" idx="3"/>
              <a:endCxn id="70" idx="16"/>
            </p:cNvCxnSpPr>
            <p:nvPr/>
          </p:nvCxnSpPr>
          <p:spPr>
            <a:xfrm>
              <a:off x="1836945" y="-1529249"/>
              <a:ext cx="840135" cy="517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704F58C4-8F12-450D-8396-96C9B506D34F}"/>
                </a:ext>
              </a:extLst>
            </p:cNvPr>
            <p:cNvGrpSpPr/>
            <p:nvPr/>
          </p:nvGrpSpPr>
          <p:grpSpPr>
            <a:xfrm>
              <a:off x="2371919" y="-5873178"/>
              <a:ext cx="1922702" cy="5155316"/>
              <a:chOff x="5662000" y="1542772"/>
              <a:chExt cx="1922702" cy="5155316"/>
            </a:xfrm>
          </p:grpSpPr>
          <p:sp>
            <p:nvSpPr>
              <p:cNvPr id="70" name="フリーフォーム: 図形 69">
                <a:extLst>
                  <a:ext uri="{FF2B5EF4-FFF2-40B4-BE49-F238E27FC236}">
                    <a16:creationId xmlns:a16="http://schemas.microsoft.com/office/drawing/2014/main" id="{8CB73C9A-BBA9-4709-8ABD-DC30BC3F24A2}"/>
                  </a:ext>
                </a:extLst>
              </p:cNvPr>
              <p:cNvSpPr/>
              <p:nvPr/>
            </p:nvSpPr>
            <p:spPr>
              <a:xfrm>
                <a:off x="5662000" y="6272455"/>
                <a:ext cx="666333" cy="425633"/>
              </a:xfrm>
              <a:custGeom>
                <a:avLst/>
                <a:gdLst>
                  <a:gd name="connsiteX0" fmla="*/ 0 w 1752600"/>
                  <a:gd name="connsiteY0" fmla="*/ 86360 h 1117600"/>
                  <a:gd name="connsiteX1" fmla="*/ 116840 w 1752600"/>
                  <a:gd name="connsiteY1" fmla="*/ 309880 h 1117600"/>
                  <a:gd name="connsiteX2" fmla="*/ 167640 w 1752600"/>
                  <a:gd name="connsiteY2" fmla="*/ 538480 h 1117600"/>
                  <a:gd name="connsiteX3" fmla="*/ 193040 w 1752600"/>
                  <a:gd name="connsiteY3" fmla="*/ 680720 h 1117600"/>
                  <a:gd name="connsiteX4" fmla="*/ 355600 w 1752600"/>
                  <a:gd name="connsiteY4" fmla="*/ 762000 h 1117600"/>
                  <a:gd name="connsiteX5" fmla="*/ 650240 w 1752600"/>
                  <a:gd name="connsiteY5" fmla="*/ 1092200 h 1117600"/>
                  <a:gd name="connsiteX6" fmla="*/ 756920 w 1752600"/>
                  <a:gd name="connsiteY6" fmla="*/ 1112520 h 1117600"/>
                  <a:gd name="connsiteX7" fmla="*/ 807720 w 1752600"/>
                  <a:gd name="connsiteY7" fmla="*/ 1102360 h 1117600"/>
                  <a:gd name="connsiteX8" fmla="*/ 924560 w 1752600"/>
                  <a:gd name="connsiteY8" fmla="*/ 1117600 h 1117600"/>
                  <a:gd name="connsiteX9" fmla="*/ 1112520 w 1752600"/>
                  <a:gd name="connsiteY9" fmla="*/ 746760 h 1117600"/>
                  <a:gd name="connsiteX10" fmla="*/ 1407160 w 1752600"/>
                  <a:gd name="connsiteY10" fmla="*/ 558800 h 1117600"/>
                  <a:gd name="connsiteX11" fmla="*/ 1595120 w 1752600"/>
                  <a:gd name="connsiteY11" fmla="*/ 635000 h 1117600"/>
                  <a:gd name="connsiteX12" fmla="*/ 1651000 w 1752600"/>
                  <a:gd name="connsiteY12" fmla="*/ 330200 h 1117600"/>
                  <a:gd name="connsiteX13" fmla="*/ 1752600 w 1752600"/>
                  <a:gd name="connsiteY13" fmla="*/ 10160 h 1117600"/>
                  <a:gd name="connsiteX14" fmla="*/ 1483360 w 1752600"/>
                  <a:gd name="connsiteY14" fmla="*/ 0 h 1117600"/>
                  <a:gd name="connsiteX15" fmla="*/ 1041400 w 1752600"/>
                  <a:gd name="connsiteY15" fmla="*/ 203200 h 1117600"/>
                  <a:gd name="connsiteX16" fmla="*/ 802640 w 1752600"/>
                  <a:gd name="connsiteY16" fmla="*/ 345440 h 1117600"/>
                  <a:gd name="connsiteX17" fmla="*/ 0 w 1752600"/>
                  <a:gd name="connsiteY17" fmla="*/ 86360 h 1117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52600" h="1117600">
                    <a:moveTo>
                      <a:pt x="0" y="86360"/>
                    </a:moveTo>
                    <a:lnTo>
                      <a:pt x="116840" y="309880"/>
                    </a:lnTo>
                    <a:lnTo>
                      <a:pt x="167640" y="538480"/>
                    </a:lnTo>
                    <a:lnTo>
                      <a:pt x="193040" y="680720"/>
                    </a:lnTo>
                    <a:lnTo>
                      <a:pt x="355600" y="762000"/>
                    </a:lnTo>
                    <a:lnTo>
                      <a:pt x="650240" y="1092200"/>
                    </a:lnTo>
                    <a:lnTo>
                      <a:pt x="756920" y="1112520"/>
                    </a:lnTo>
                    <a:lnTo>
                      <a:pt x="807720" y="1102360"/>
                    </a:lnTo>
                    <a:lnTo>
                      <a:pt x="924560" y="1117600"/>
                    </a:lnTo>
                    <a:lnTo>
                      <a:pt x="1112520" y="746760"/>
                    </a:lnTo>
                    <a:lnTo>
                      <a:pt x="1407160" y="558800"/>
                    </a:lnTo>
                    <a:lnTo>
                      <a:pt x="1595120" y="635000"/>
                    </a:lnTo>
                    <a:lnTo>
                      <a:pt x="1651000" y="330200"/>
                    </a:lnTo>
                    <a:lnTo>
                      <a:pt x="1752600" y="10160"/>
                    </a:lnTo>
                    <a:lnTo>
                      <a:pt x="1483360" y="0"/>
                    </a:lnTo>
                    <a:lnTo>
                      <a:pt x="1041400" y="203200"/>
                    </a:lnTo>
                    <a:lnTo>
                      <a:pt x="802640" y="345440"/>
                    </a:lnTo>
                    <a:lnTo>
                      <a:pt x="0" y="86360"/>
                    </a:lnTo>
                    <a:close/>
                  </a:path>
                </a:pathLst>
              </a:cu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フリーフォーム: 図形 73">
                <a:extLst>
                  <a:ext uri="{FF2B5EF4-FFF2-40B4-BE49-F238E27FC236}">
                    <a16:creationId xmlns:a16="http://schemas.microsoft.com/office/drawing/2014/main" id="{457D9874-D835-4690-BCC0-5AD1B53C6C5A}"/>
                  </a:ext>
                </a:extLst>
              </p:cNvPr>
              <p:cNvSpPr/>
              <p:nvPr/>
            </p:nvSpPr>
            <p:spPr>
              <a:xfrm>
                <a:off x="6040101" y="5275701"/>
                <a:ext cx="1214485" cy="1020041"/>
              </a:xfrm>
              <a:custGeom>
                <a:avLst/>
                <a:gdLst>
                  <a:gd name="connsiteX0" fmla="*/ 4290060 w 4290060"/>
                  <a:gd name="connsiteY0" fmla="*/ 0 h 3417439"/>
                  <a:gd name="connsiteX1" fmla="*/ 3954780 w 4290060"/>
                  <a:gd name="connsiteY1" fmla="*/ 190500 h 3417439"/>
                  <a:gd name="connsiteX2" fmla="*/ 3535680 w 4290060"/>
                  <a:gd name="connsiteY2" fmla="*/ 251460 h 3417439"/>
                  <a:gd name="connsiteX3" fmla="*/ 3337560 w 4290060"/>
                  <a:gd name="connsiteY3" fmla="*/ 320040 h 3417439"/>
                  <a:gd name="connsiteX4" fmla="*/ 3101340 w 4290060"/>
                  <a:gd name="connsiteY4" fmla="*/ 289560 h 3417439"/>
                  <a:gd name="connsiteX5" fmla="*/ 2834640 w 4290060"/>
                  <a:gd name="connsiteY5" fmla="*/ 457200 h 3417439"/>
                  <a:gd name="connsiteX6" fmla="*/ 2377440 w 4290060"/>
                  <a:gd name="connsiteY6" fmla="*/ 586740 h 3417439"/>
                  <a:gd name="connsiteX7" fmla="*/ 2087880 w 4290060"/>
                  <a:gd name="connsiteY7" fmla="*/ 472440 h 3417439"/>
                  <a:gd name="connsiteX8" fmla="*/ 2377440 w 4290060"/>
                  <a:gd name="connsiteY8" fmla="*/ 662940 h 3417439"/>
                  <a:gd name="connsiteX9" fmla="*/ 2354580 w 4290060"/>
                  <a:gd name="connsiteY9" fmla="*/ 998220 h 3417439"/>
                  <a:gd name="connsiteX10" fmla="*/ 2278380 w 4290060"/>
                  <a:gd name="connsiteY10" fmla="*/ 1508760 h 3417439"/>
                  <a:gd name="connsiteX11" fmla="*/ 1874520 w 4290060"/>
                  <a:gd name="connsiteY11" fmla="*/ 1783080 h 3417439"/>
                  <a:gd name="connsiteX12" fmla="*/ 1615440 w 4290060"/>
                  <a:gd name="connsiteY12" fmla="*/ 2087880 h 3417439"/>
                  <a:gd name="connsiteX13" fmla="*/ 1264920 w 4290060"/>
                  <a:gd name="connsiteY13" fmla="*/ 2301240 h 3417439"/>
                  <a:gd name="connsiteX14" fmla="*/ 1097280 w 4290060"/>
                  <a:gd name="connsiteY14" fmla="*/ 3048000 h 3417439"/>
                  <a:gd name="connsiteX15" fmla="*/ 502920 w 4290060"/>
                  <a:gd name="connsiteY15" fmla="*/ 3177540 h 3417439"/>
                  <a:gd name="connsiteX16" fmla="*/ 236220 w 4290060"/>
                  <a:gd name="connsiteY16" fmla="*/ 3398520 h 3417439"/>
                  <a:gd name="connsiteX17" fmla="*/ 0 w 4290060"/>
                  <a:gd name="connsiteY17" fmla="*/ 3390900 h 3417439"/>
                  <a:gd name="connsiteX0" fmla="*/ 3954780 w 3954780"/>
                  <a:gd name="connsiteY0" fmla="*/ 0 h 3226939"/>
                  <a:gd name="connsiteX1" fmla="*/ 3535680 w 3954780"/>
                  <a:gd name="connsiteY1" fmla="*/ 60960 h 3226939"/>
                  <a:gd name="connsiteX2" fmla="*/ 3337560 w 3954780"/>
                  <a:gd name="connsiteY2" fmla="*/ 129540 h 3226939"/>
                  <a:gd name="connsiteX3" fmla="*/ 3101340 w 3954780"/>
                  <a:gd name="connsiteY3" fmla="*/ 99060 h 3226939"/>
                  <a:gd name="connsiteX4" fmla="*/ 2834640 w 3954780"/>
                  <a:gd name="connsiteY4" fmla="*/ 266700 h 3226939"/>
                  <a:gd name="connsiteX5" fmla="*/ 2377440 w 3954780"/>
                  <a:gd name="connsiteY5" fmla="*/ 396240 h 3226939"/>
                  <a:gd name="connsiteX6" fmla="*/ 2087880 w 3954780"/>
                  <a:gd name="connsiteY6" fmla="*/ 281940 h 3226939"/>
                  <a:gd name="connsiteX7" fmla="*/ 2377440 w 3954780"/>
                  <a:gd name="connsiteY7" fmla="*/ 472440 h 3226939"/>
                  <a:gd name="connsiteX8" fmla="*/ 2354580 w 3954780"/>
                  <a:gd name="connsiteY8" fmla="*/ 807720 h 3226939"/>
                  <a:gd name="connsiteX9" fmla="*/ 2278380 w 3954780"/>
                  <a:gd name="connsiteY9" fmla="*/ 1318260 h 3226939"/>
                  <a:gd name="connsiteX10" fmla="*/ 1874520 w 3954780"/>
                  <a:gd name="connsiteY10" fmla="*/ 1592580 h 3226939"/>
                  <a:gd name="connsiteX11" fmla="*/ 1615440 w 3954780"/>
                  <a:gd name="connsiteY11" fmla="*/ 1897380 h 3226939"/>
                  <a:gd name="connsiteX12" fmla="*/ 1264920 w 3954780"/>
                  <a:gd name="connsiteY12" fmla="*/ 2110740 h 3226939"/>
                  <a:gd name="connsiteX13" fmla="*/ 1097280 w 3954780"/>
                  <a:gd name="connsiteY13" fmla="*/ 2857500 h 3226939"/>
                  <a:gd name="connsiteX14" fmla="*/ 502920 w 3954780"/>
                  <a:gd name="connsiteY14" fmla="*/ 2987040 h 3226939"/>
                  <a:gd name="connsiteX15" fmla="*/ 236220 w 3954780"/>
                  <a:gd name="connsiteY15" fmla="*/ 3208020 h 3226939"/>
                  <a:gd name="connsiteX16" fmla="*/ 0 w 3954780"/>
                  <a:gd name="connsiteY16" fmla="*/ 3200400 h 3226939"/>
                  <a:gd name="connsiteX0" fmla="*/ 3535680 w 3535680"/>
                  <a:gd name="connsiteY0" fmla="*/ 0 h 3165979"/>
                  <a:gd name="connsiteX1" fmla="*/ 3337560 w 3535680"/>
                  <a:gd name="connsiteY1" fmla="*/ 68580 h 3165979"/>
                  <a:gd name="connsiteX2" fmla="*/ 3101340 w 3535680"/>
                  <a:gd name="connsiteY2" fmla="*/ 38100 h 3165979"/>
                  <a:gd name="connsiteX3" fmla="*/ 2834640 w 3535680"/>
                  <a:gd name="connsiteY3" fmla="*/ 205740 h 3165979"/>
                  <a:gd name="connsiteX4" fmla="*/ 2377440 w 3535680"/>
                  <a:gd name="connsiteY4" fmla="*/ 335280 h 3165979"/>
                  <a:gd name="connsiteX5" fmla="*/ 2087880 w 3535680"/>
                  <a:gd name="connsiteY5" fmla="*/ 220980 h 3165979"/>
                  <a:gd name="connsiteX6" fmla="*/ 2377440 w 3535680"/>
                  <a:gd name="connsiteY6" fmla="*/ 411480 h 3165979"/>
                  <a:gd name="connsiteX7" fmla="*/ 2354580 w 3535680"/>
                  <a:gd name="connsiteY7" fmla="*/ 746760 h 3165979"/>
                  <a:gd name="connsiteX8" fmla="*/ 2278380 w 3535680"/>
                  <a:gd name="connsiteY8" fmla="*/ 1257300 h 3165979"/>
                  <a:gd name="connsiteX9" fmla="*/ 1874520 w 3535680"/>
                  <a:gd name="connsiteY9" fmla="*/ 1531620 h 3165979"/>
                  <a:gd name="connsiteX10" fmla="*/ 1615440 w 3535680"/>
                  <a:gd name="connsiteY10" fmla="*/ 1836420 h 3165979"/>
                  <a:gd name="connsiteX11" fmla="*/ 1264920 w 3535680"/>
                  <a:gd name="connsiteY11" fmla="*/ 2049780 h 3165979"/>
                  <a:gd name="connsiteX12" fmla="*/ 1097280 w 3535680"/>
                  <a:gd name="connsiteY12" fmla="*/ 2796540 h 3165979"/>
                  <a:gd name="connsiteX13" fmla="*/ 502920 w 3535680"/>
                  <a:gd name="connsiteY13" fmla="*/ 2926080 h 3165979"/>
                  <a:gd name="connsiteX14" fmla="*/ 236220 w 3535680"/>
                  <a:gd name="connsiteY14" fmla="*/ 3147060 h 3165979"/>
                  <a:gd name="connsiteX15" fmla="*/ 0 w 3535680"/>
                  <a:gd name="connsiteY15" fmla="*/ 3139440 h 3165979"/>
                  <a:gd name="connsiteX0" fmla="*/ 3535680 w 3535680"/>
                  <a:gd name="connsiteY0" fmla="*/ 0 h 3165979"/>
                  <a:gd name="connsiteX1" fmla="*/ 3337560 w 3535680"/>
                  <a:gd name="connsiteY1" fmla="*/ 68580 h 3165979"/>
                  <a:gd name="connsiteX2" fmla="*/ 3101340 w 3535680"/>
                  <a:gd name="connsiteY2" fmla="*/ 38100 h 3165979"/>
                  <a:gd name="connsiteX3" fmla="*/ 2834640 w 3535680"/>
                  <a:gd name="connsiteY3" fmla="*/ 205740 h 3165979"/>
                  <a:gd name="connsiteX4" fmla="*/ 2377440 w 3535680"/>
                  <a:gd name="connsiteY4" fmla="*/ 335280 h 3165979"/>
                  <a:gd name="connsiteX5" fmla="*/ 2377440 w 3535680"/>
                  <a:gd name="connsiteY5" fmla="*/ 411480 h 3165979"/>
                  <a:gd name="connsiteX6" fmla="*/ 2354580 w 3535680"/>
                  <a:gd name="connsiteY6" fmla="*/ 746760 h 3165979"/>
                  <a:gd name="connsiteX7" fmla="*/ 2278380 w 3535680"/>
                  <a:gd name="connsiteY7" fmla="*/ 1257300 h 3165979"/>
                  <a:gd name="connsiteX8" fmla="*/ 1874520 w 3535680"/>
                  <a:gd name="connsiteY8" fmla="*/ 1531620 h 3165979"/>
                  <a:gd name="connsiteX9" fmla="*/ 1615440 w 3535680"/>
                  <a:gd name="connsiteY9" fmla="*/ 1836420 h 3165979"/>
                  <a:gd name="connsiteX10" fmla="*/ 1264920 w 3535680"/>
                  <a:gd name="connsiteY10" fmla="*/ 2049780 h 3165979"/>
                  <a:gd name="connsiteX11" fmla="*/ 1097280 w 3535680"/>
                  <a:gd name="connsiteY11" fmla="*/ 2796540 h 3165979"/>
                  <a:gd name="connsiteX12" fmla="*/ 502920 w 3535680"/>
                  <a:gd name="connsiteY12" fmla="*/ 2926080 h 3165979"/>
                  <a:gd name="connsiteX13" fmla="*/ 236220 w 3535680"/>
                  <a:gd name="connsiteY13" fmla="*/ 3147060 h 3165979"/>
                  <a:gd name="connsiteX14" fmla="*/ 0 w 3535680"/>
                  <a:gd name="connsiteY14" fmla="*/ 3139440 h 3165979"/>
                  <a:gd name="connsiteX0" fmla="*/ 3535680 w 3535680"/>
                  <a:gd name="connsiteY0" fmla="*/ 0 h 3165979"/>
                  <a:gd name="connsiteX1" fmla="*/ 3337560 w 3535680"/>
                  <a:gd name="connsiteY1" fmla="*/ 68580 h 3165979"/>
                  <a:gd name="connsiteX2" fmla="*/ 3101340 w 3535680"/>
                  <a:gd name="connsiteY2" fmla="*/ 38100 h 3165979"/>
                  <a:gd name="connsiteX3" fmla="*/ 2834640 w 3535680"/>
                  <a:gd name="connsiteY3" fmla="*/ 205740 h 3165979"/>
                  <a:gd name="connsiteX4" fmla="*/ 2377440 w 3535680"/>
                  <a:gd name="connsiteY4" fmla="*/ 335280 h 3165979"/>
                  <a:gd name="connsiteX5" fmla="*/ 2377440 w 3535680"/>
                  <a:gd name="connsiteY5" fmla="*/ 411480 h 3165979"/>
                  <a:gd name="connsiteX6" fmla="*/ 2354580 w 3535680"/>
                  <a:gd name="connsiteY6" fmla="*/ 746760 h 3165979"/>
                  <a:gd name="connsiteX7" fmla="*/ 2278380 w 3535680"/>
                  <a:gd name="connsiteY7" fmla="*/ 1257300 h 3165979"/>
                  <a:gd name="connsiteX8" fmla="*/ 1874520 w 3535680"/>
                  <a:gd name="connsiteY8" fmla="*/ 1531620 h 3165979"/>
                  <a:gd name="connsiteX9" fmla="*/ 1615440 w 3535680"/>
                  <a:gd name="connsiteY9" fmla="*/ 1836420 h 3165979"/>
                  <a:gd name="connsiteX10" fmla="*/ 1264920 w 3535680"/>
                  <a:gd name="connsiteY10" fmla="*/ 2049780 h 3165979"/>
                  <a:gd name="connsiteX11" fmla="*/ 1097280 w 3535680"/>
                  <a:gd name="connsiteY11" fmla="*/ 2796540 h 3165979"/>
                  <a:gd name="connsiteX12" fmla="*/ 502920 w 3535680"/>
                  <a:gd name="connsiteY12" fmla="*/ 2926080 h 3165979"/>
                  <a:gd name="connsiteX13" fmla="*/ 236220 w 3535680"/>
                  <a:gd name="connsiteY13" fmla="*/ 3147060 h 3165979"/>
                  <a:gd name="connsiteX14" fmla="*/ 0 w 3535680"/>
                  <a:gd name="connsiteY14" fmla="*/ 3139440 h 3165979"/>
                  <a:gd name="connsiteX0" fmla="*/ 3741064 w 3741064"/>
                  <a:gd name="connsiteY0" fmla="*/ 0 h 3171903"/>
                  <a:gd name="connsiteX1" fmla="*/ 3337560 w 3741064"/>
                  <a:gd name="connsiteY1" fmla="*/ 74504 h 3171903"/>
                  <a:gd name="connsiteX2" fmla="*/ 3101340 w 3741064"/>
                  <a:gd name="connsiteY2" fmla="*/ 44024 h 3171903"/>
                  <a:gd name="connsiteX3" fmla="*/ 2834640 w 3741064"/>
                  <a:gd name="connsiteY3" fmla="*/ 211664 h 3171903"/>
                  <a:gd name="connsiteX4" fmla="*/ 2377440 w 3741064"/>
                  <a:gd name="connsiteY4" fmla="*/ 341204 h 3171903"/>
                  <a:gd name="connsiteX5" fmla="*/ 2377440 w 3741064"/>
                  <a:gd name="connsiteY5" fmla="*/ 417404 h 3171903"/>
                  <a:gd name="connsiteX6" fmla="*/ 2354580 w 3741064"/>
                  <a:gd name="connsiteY6" fmla="*/ 752684 h 3171903"/>
                  <a:gd name="connsiteX7" fmla="*/ 2278380 w 3741064"/>
                  <a:gd name="connsiteY7" fmla="*/ 1263224 h 3171903"/>
                  <a:gd name="connsiteX8" fmla="*/ 1874520 w 3741064"/>
                  <a:gd name="connsiteY8" fmla="*/ 1537544 h 3171903"/>
                  <a:gd name="connsiteX9" fmla="*/ 1615440 w 3741064"/>
                  <a:gd name="connsiteY9" fmla="*/ 1842344 h 3171903"/>
                  <a:gd name="connsiteX10" fmla="*/ 1264920 w 3741064"/>
                  <a:gd name="connsiteY10" fmla="*/ 2055704 h 3171903"/>
                  <a:gd name="connsiteX11" fmla="*/ 1097280 w 3741064"/>
                  <a:gd name="connsiteY11" fmla="*/ 2802464 h 3171903"/>
                  <a:gd name="connsiteX12" fmla="*/ 502920 w 3741064"/>
                  <a:gd name="connsiteY12" fmla="*/ 2932004 h 3171903"/>
                  <a:gd name="connsiteX13" fmla="*/ 236220 w 3741064"/>
                  <a:gd name="connsiteY13" fmla="*/ 3152984 h 3171903"/>
                  <a:gd name="connsiteX14" fmla="*/ 0 w 3741064"/>
                  <a:gd name="connsiteY14" fmla="*/ 3145364 h 3171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41064" h="3171903">
                    <a:moveTo>
                      <a:pt x="3741064" y="0"/>
                    </a:moveTo>
                    <a:cubicBezTo>
                      <a:pt x="3638194" y="21590"/>
                      <a:pt x="3444181" y="67167"/>
                      <a:pt x="3337560" y="74504"/>
                    </a:cubicBezTo>
                    <a:cubicBezTo>
                      <a:pt x="3230939" y="81841"/>
                      <a:pt x="3185160" y="21164"/>
                      <a:pt x="3101340" y="44024"/>
                    </a:cubicBezTo>
                    <a:cubicBezTo>
                      <a:pt x="3017520" y="66884"/>
                      <a:pt x="2955290" y="162134"/>
                      <a:pt x="2834640" y="211664"/>
                    </a:cubicBezTo>
                    <a:cubicBezTo>
                      <a:pt x="2713990" y="261194"/>
                      <a:pt x="2453640" y="306914"/>
                      <a:pt x="2377440" y="341204"/>
                    </a:cubicBezTo>
                    <a:cubicBezTo>
                      <a:pt x="2301240" y="375494"/>
                      <a:pt x="2381250" y="348824"/>
                      <a:pt x="2377440" y="417404"/>
                    </a:cubicBezTo>
                    <a:cubicBezTo>
                      <a:pt x="2373630" y="485984"/>
                      <a:pt x="2371090" y="611714"/>
                      <a:pt x="2354580" y="752684"/>
                    </a:cubicBezTo>
                    <a:cubicBezTo>
                      <a:pt x="2338070" y="893654"/>
                      <a:pt x="2358390" y="1132414"/>
                      <a:pt x="2278380" y="1263224"/>
                    </a:cubicBezTo>
                    <a:cubicBezTo>
                      <a:pt x="2198370" y="1394034"/>
                      <a:pt x="1985010" y="1441024"/>
                      <a:pt x="1874520" y="1537544"/>
                    </a:cubicBezTo>
                    <a:cubicBezTo>
                      <a:pt x="1764030" y="1634064"/>
                      <a:pt x="1717040" y="1755984"/>
                      <a:pt x="1615440" y="1842344"/>
                    </a:cubicBezTo>
                    <a:cubicBezTo>
                      <a:pt x="1513840" y="1928704"/>
                      <a:pt x="1351280" y="1895684"/>
                      <a:pt x="1264920" y="2055704"/>
                    </a:cubicBezTo>
                    <a:cubicBezTo>
                      <a:pt x="1178560" y="2215724"/>
                      <a:pt x="1224280" y="2656414"/>
                      <a:pt x="1097280" y="2802464"/>
                    </a:cubicBezTo>
                    <a:cubicBezTo>
                      <a:pt x="970280" y="2948514"/>
                      <a:pt x="646430" y="2873584"/>
                      <a:pt x="502920" y="2932004"/>
                    </a:cubicBezTo>
                    <a:cubicBezTo>
                      <a:pt x="359410" y="2990424"/>
                      <a:pt x="320040" y="3117424"/>
                      <a:pt x="236220" y="3152984"/>
                    </a:cubicBezTo>
                    <a:cubicBezTo>
                      <a:pt x="152400" y="3188544"/>
                      <a:pt x="76200" y="3166954"/>
                      <a:pt x="0" y="3145364"/>
                    </a:cubicBezTo>
                  </a:path>
                </a:pathLst>
              </a:custGeom>
              <a:noFill/>
              <a:ln w="63500">
                <a:solidFill>
                  <a:srgbClr val="00B0F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26" name="フリーフォーム: 図形 25">
                <a:extLst>
                  <a:ext uri="{FF2B5EF4-FFF2-40B4-BE49-F238E27FC236}">
                    <a16:creationId xmlns:a16="http://schemas.microsoft.com/office/drawing/2014/main" id="{BBA0EFF7-0DC3-4668-B7F0-FFA72BD7270E}"/>
                  </a:ext>
                </a:extLst>
              </p:cNvPr>
              <p:cNvSpPr/>
              <p:nvPr/>
            </p:nvSpPr>
            <p:spPr>
              <a:xfrm>
                <a:off x="6869356" y="3821375"/>
                <a:ext cx="715346" cy="1465580"/>
              </a:xfrm>
              <a:custGeom>
                <a:avLst/>
                <a:gdLst>
                  <a:gd name="connsiteX0" fmla="*/ 376104 w 715346"/>
                  <a:gd name="connsiteY0" fmla="*/ 1465580 h 1465580"/>
                  <a:gd name="connsiteX1" fmla="*/ 536124 w 715346"/>
                  <a:gd name="connsiteY1" fmla="*/ 1409700 h 1465580"/>
                  <a:gd name="connsiteX2" fmla="*/ 708844 w 715346"/>
                  <a:gd name="connsiteY2" fmla="*/ 1371600 h 1465580"/>
                  <a:gd name="connsiteX3" fmla="*/ 673284 w 715346"/>
                  <a:gd name="connsiteY3" fmla="*/ 1130300 h 1465580"/>
                  <a:gd name="connsiteX4" fmla="*/ 619944 w 715346"/>
                  <a:gd name="connsiteY4" fmla="*/ 1074420 h 1465580"/>
                  <a:gd name="connsiteX5" fmla="*/ 675824 w 715346"/>
                  <a:gd name="connsiteY5" fmla="*/ 876300 h 1465580"/>
                  <a:gd name="connsiteX6" fmla="*/ 592004 w 715346"/>
                  <a:gd name="connsiteY6" fmla="*/ 800100 h 1465580"/>
                  <a:gd name="connsiteX7" fmla="*/ 581844 w 715346"/>
                  <a:gd name="connsiteY7" fmla="*/ 906780 h 1465580"/>
                  <a:gd name="connsiteX8" fmla="*/ 487864 w 715346"/>
                  <a:gd name="connsiteY8" fmla="*/ 922020 h 1465580"/>
                  <a:gd name="connsiteX9" fmla="*/ 401504 w 715346"/>
                  <a:gd name="connsiteY9" fmla="*/ 977900 h 1465580"/>
                  <a:gd name="connsiteX10" fmla="*/ 279584 w 715346"/>
                  <a:gd name="connsiteY10" fmla="*/ 855980 h 1465580"/>
                  <a:gd name="connsiteX11" fmla="*/ 363404 w 715346"/>
                  <a:gd name="connsiteY11" fmla="*/ 683260 h 1465580"/>
                  <a:gd name="connsiteX12" fmla="*/ 190684 w 715346"/>
                  <a:gd name="connsiteY12" fmla="*/ 589280 h 1465580"/>
                  <a:gd name="connsiteX13" fmla="*/ 50984 w 715346"/>
                  <a:gd name="connsiteY13" fmla="*/ 497840 h 1465580"/>
                  <a:gd name="connsiteX14" fmla="*/ 81464 w 715346"/>
                  <a:gd name="connsiteY14" fmla="*/ 378460 h 1465580"/>
                  <a:gd name="connsiteX15" fmla="*/ 184 w 715346"/>
                  <a:gd name="connsiteY15" fmla="*/ 106680 h 1465580"/>
                  <a:gd name="connsiteX16" fmla="*/ 63684 w 715346"/>
                  <a:gd name="connsiteY16" fmla="*/ 0 h 1465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15346" h="1465580">
                    <a:moveTo>
                      <a:pt x="376104" y="1465580"/>
                    </a:moveTo>
                    <a:cubicBezTo>
                      <a:pt x="428385" y="1445471"/>
                      <a:pt x="480667" y="1425363"/>
                      <a:pt x="536124" y="1409700"/>
                    </a:cubicBezTo>
                    <a:cubicBezTo>
                      <a:pt x="591581" y="1394037"/>
                      <a:pt x="685984" y="1418167"/>
                      <a:pt x="708844" y="1371600"/>
                    </a:cubicBezTo>
                    <a:cubicBezTo>
                      <a:pt x="731704" y="1325033"/>
                      <a:pt x="688101" y="1179830"/>
                      <a:pt x="673284" y="1130300"/>
                    </a:cubicBezTo>
                    <a:cubicBezTo>
                      <a:pt x="658467" y="1080770"/>
                      <a:pt x="619521" y="1116753"/>
                      <a:pt x="619944" y="1074420"/>
                    </a:cubicBezTo>
                    <a:cubicBezTo>
                      <a:pt x="620367" y="1032087"/>
                      <a:pt x="680481" y="922020"/>
                      <a:pt x="675824" y="876300"/>
                    </a:cubicBezTo>
                    <a:cubicBezTo>
                      <a:pt x="671167" y="830580"/>
                      <a:pt x="607667" y="795020"/>
                      <a:pt x="592004" y="800100"/>
                    </a:cubicBezTo>
                    <a:cubicBezTo>
                      <a:pt x="576341" y="805180"/>
                      <a:pt x="599201" y="886460"/>
                      <a:pt x="581844" y="906780"/>
                    </a:cubicBezTo>
                    <a:cubicBezTo>
                      <a:pt x="564487" y="927100"/>
                      <a:pt x="517921" y="910167"/>
                      <a:pt x="487864" y="922020"/>
                    </a:cubicBezTo>
                    <a:cubicBezTo>
                      <a:pt x="457807" y="933873"/>
                      <a:pt x="436217" y="988907"/>
                      <a:pt x="401504" y="977900"/>
                    </a:cubicBezTo>
                    <a:cubicBezTo>
                      <a:pt x="366791" y="966893"/>
                      <a:pt x="285934" y="905087"/>
                      <a:pt x="279584" y="855980"/>
                    </a:cubicBezTo>
                    <a:cubicBezTo>
                      <a:pt x="273234" y="806873"/>
                      <a:pt x="378221" y="727710"/>
                      <a:pt x="363404" y="683260"/>
                    </a:cubicBezTo>
                    <a:cubicBezTo>
                      <a:pt x="348587" y="638810"/>
                      <a:pt x="242754" y="620183"/>
                      <a:pt x="190684" y="589280"/>
                    </a:cubicBezTo>
                    <a:cubicBezTo>
                      <a:pt x="138614" y="558377"/>
                      <a:pt x="69187" y="532977"/>
                      <a:pt x="50984" y="497840"/>
                    </a:cubicBezTo>
                    <a:cubicBezTo>
                      <a:pt x="32781" y="462703"/>
                      <a:pt x="89931" y="443653"/>
                      <a:pt x="81464" y="378460"/>
                    </a:cubicBezTo>
                    <a:cubicBezTo>
                      <a:pt x="72997" y="313267"/>
                      <a:pt x="3147" y="169757"/>
                      <a:pt x="184" y="106680"/>
                    </a:cubicBezTo>
                    <a:cubicBezTo>
                      <a:pt x="-2779" y="43603"/>
                      <a:pt x="30452" y="21801"/>
                      <a:pt x="63684" y="0"/>
                    </a:cubicBezTo>
                  </a:path>
                </a:pathLst>
              </a:custGeom>
              <a:noFill/>
              <a:ln w="63500">
                <a:solidFill>
                  <a:srgbClr val="00B0F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8" name="フリーフォーム: 図形 27">
                <a:extLst>
                  <a:ext uri="{FF2B5EF4-FFF2-40B4-BE49-F238E27FC236}">
                    <a16:creationId xmlns:a16="http://schemas.microsoft.com/office/drawing/2014/main" id="{08749BB9-0C90-4BF5-B787-19C971097CBF}"/>
                  </a:ext>
                </a:extLst>
              </p:cNvPr>
              <p:cNvSpPr/>
              <p:nvPr/>
            </p:nvSpPr>
            <p:spPr>
              <a:xfrm>
                <a:off x="6348999" y="1542772"/>
                <a:ext cx="867431" cy="2297654"/>
              </a:xfrm>
              <a:custGeom>
                <a:avLst/>
                <a:gdLst>
                  <a:gd name="connsiteX0" fmla="*/ 1346200 w 1626595"/>
                  <a:gd name="connsiteY0" fmla="*/ 2865120 h 2865120"/>
                  <a:gd name="connsiteX1" fmla="*/ 1625600 w 1626595"/>
                  <a:gd name="connsiteY1" fmla="*/ 1986280 h 2865120"/>
                  <a:gd name="connsiteX2" fmla="*/ 1437640 w 1626595"/>
                  <a:gd name="connsiteY2" fmla="*/ 1935480 h 2865120"/>
                  <a:gd name="connsiteX3" fmla="*/ 1391920 w 1626595"/>
                  <a:gd name="connsiteY3" fmla="*/ 2032000 h 2865120"/>
                  <a:gd name="connsiteX4" fmla="*/ 1026160 w 1626595"/>
                  <a:gd name="connsiteY4" fmla="*/ 1783080 h 2865120"/>
                  <a:gd name="connsiteX5" fmla="*/ 1000760 w 1626595"/>
                  <a:gd name="connsiteY5" fmla="*/ 1600200 h 2865120"/>
                  <a:gd name="connsiteX6" fmla="*/ 1264920 w 1626595"/>
                  <a:gd name="connsiteY6" fmla="*/ 1376680 h 2865120"/>
                  <a:gd name="connsiteX7" fmla="*/ 1209040 w 1626595"/>
                  <a:gd name="connsiteY7" fmla="*/ 1097280 h 2865120"/>
                  <a:gd name="connsiteX8" fmla="*/ 985520 w 1626595"/>
                  <a:gd name="connsiteY8" fmla="*/ 1082040 h 2865120"/>
                  <a:gd name="connsiteX9" fmla="*/ 863600 w 1626595"/>
                  <a:gd name="connsiteY9" fmla="*/ 1041400 h 2865120"/>
                  <a:gd name="connsiteX10" fmla="*/ 899160 w 1626595"/>
                  <a:gd name="connsiteY10" fmla="*/ 792480 h 2865120"/>
                  <a:gd name="connsiteX11" fmla="*/ 960120 w 1626595"/>
                  <a:gd name="connsiteY11" fmla="*/ 513080 h 2865120"/>
                  <a:gd name="connsiteX12" fmla="*/ 756920 w 1626595"/>
                  <a:gd name="connsiteY12" fmla="*/ 335280 h 2865120"/>
                  <a:gd name="connsiteX13" fmla="*/ 467360 w 1626595"/>
                  <a:gd name="connsiteY13" fmla="*/ 452120 h 2865120"/>
                  <a:gd name="connsiteX14" fmla="*/ 375920 w 1626595"/>
                  <a:gd name="connsiteY14" fmla="*/ 269240 h 2865120"/>
                  <a:gd name="connsiteX15" fmla="*/ 248920 w 1626595"/>
                  <a:gd name="connsiteY15" fmla="*/ 162560 h 2865120"/>
                  <a:gd name="connsiteX16" fmla="*/ 177800 w 1626595"/>
                  <a:gd name="connsiteY16" fmla="*/ 35560 h 2865120"/>
                  <a:gd name="connsiteX17" fmla="*/ 0 w 1626595"/>
                  <a:gd name="connsiteY17" fmla="*/ 0 h 2865120"/>
                  <a:gd name="connsiteX0" fmla="*/ 1325245 w 1627053"/>
                  <a:gd name="connsiteY0" fmla="*/ 2929890 h 2929890"/>
                  <a:gd name="connsiteX1" fmla="*/ 1625600 w 1627053"/>
                  <a:gd name="connsiteY1" fmla="*/ 1986280 h 2929890"/>
                  <a:gd name="connsiteX2" fmla="*/ 1437640 w 1627053"/>
                  <a:gd name="connsiteY2" fmla="*/ 1935480 h 2929890"/>
                  <a:gd name="connsiteX3" fmla="*/ 1391920 w 1627053"/>
                  <a:gd name="connsiteY3" fmla="*/ 2032000 h 2929890"/>
                  <a:gd name="connsiteX4" fmla="*/ 1026160 w 1627053"/>
                  <a:gd name="connsiteY4" fmla="*/ 1783080 h 2929890"/>
                  <a:gd name="connsiteX5" fmla="*/ 1000760 w 1627053"/>
                  <a:gd name="connsiteY5" fmla="*/ 1600200 h 2929890"/>
                  <a:gd name="connsiteX6" fmla="*/ 1264920 w 1627053"/>
                  <a:gd name="connsiteY6" fmla="*/ 1376680 h 2929890"/>
                  <a:gd name="connsiteX7" fmla="*/ 1209040 w 1627053"/>
                  <a:gd name="connsiteY7" fmla="*/ 1097280 h 2929890"/>
                  <a:gd name="connsiteX8" fmla="*/ 985520 w 1627053"/>
                  <a:gd name="connsiteY8" fmla="*/ 1082040 h 2929890"/>
                  <a:gd name="connsiteX9" fmla="*/ 863600 w 1627053"/>
                  <a:gd name="connsiteY9" fmla="*/ 1041400 h 2929890"/>
                  <a:gd name="connsiteX10" fmla="*/ 899160 w 1627053"/>
                  <a:gd name="connsiteY10" fmla="*/ 792480 h 2929890"/>
                  <a:gd name="connsiteX11" fmla="*/ 960120 w 1627053"/>
                  <a:gd name="connsiteY11" fmla="*/ 513080 h 2929890"/>
                  <a:gd name="connsiteX12" fmla="*/ 756920 w 1627053"/>
                  <a:gd name="connsiteY12" fmla="*/ 335280 h 2929890"/>
                  <a:gd name="connsiteX13" fmla="*/ 467360 w 1627053"/>
                  <a:gd name="connsiteY13" fmla="*/ 452120 h 2929890"/>
                  <a:gd name="connsiteX14" fmla="*/ 375920 w 1627053"/>
                  <a:gd name="connsiteY14" fmla="*/ 269240 h 2929890"/>
                  <a:gd name="connsiteX15" fmla="*/ 248920 w 1627053"/>
                  <a:gd name="connsiteY15" fmla="*/ 162560 h 2929890"/>
                  <a:gd name="connsiteX16" fmla="*/ 177800 w 1627053"/>
                  <a:gd name="connsiteY16" fmla="*/ 35560 h 2929890"/>
                  <a:gd name="connsiteX17" fmla="*/ 0 w 1627053"/>
                  <a:gd name="connsiteY17" fmla="*/ 0 h 2929890"/>
                  <a:gd name="connsiteX0" fmla="*/ 1325245 w 1627053"/>
                  <a:gd name="connsiteY0" fmla="*/ 2929890 h 2929890"/>
                  <a:gd name="connsiteX1" fmla="*/ 1625600 w 1627053"/>
                  <a:gd name="connsiteY1" fmla="*/ 1986280 h 2929890"/>
                  <a:gd name="connsiteX2" fmla="*/ 1437640 w 1627053"/>
                  <a:gd name="connsiteY2" fmla="*/ 1935480 h 2929890"/>
                  <a:gd name="connsiteX3" fmla="*/ 1391920 w 1627053"/>
                  <a:gd name="connsiteY3" fmla="*/ 2032000 h 2929890"/>
                  <a:gd name="connsiteX4" fmla="*/ 1026160 w 1627053"/>
                  <a:gd name="connsiteY4" fmla="*/ 1783080 h 2929890"/>
                  <a:gd name="connsiteX5" fmla="*/ 1000760 w 1627053"/>
                  <a:gd name="connsiteY5" fmla="*/ 1600200 h 2929890"/>
                  <a:gd name="connsiteX6" fmla="*/ 1264920 w 1627053"/>
                  <a:gd name="connsiteY6" fmla="*/ 1376680 h 2929890"/>
                  <a:gd name="connsiteX7" fmla="*/ 1209040 w 1627053"/>
                  <a:gd name="connsiteY7" fmla="*/ 1097280 h 2929890"/>
                  <a:gd name="connsiteX8" fmla="*/ 985520 w 1627053"/>
                  <a:gd name="connsiteY8" fmla="*/ 1082040 h 2929890"/>
                  <a:gd name="connsiteX9" fmla="*/ 863600 w 1627053"/>
                  <a:gd name="connsiteY9" fmla="*/ 1041400 h 2929890"/>
                  <a:gd name="connsiteX10" fmla="*/ 899160 w 1627053"/>
                  <a:gd name="connsiteY10" fmla="*/ 792480 h 2929890"/>
                  <a:gd name="connsiteX11" fmla="*/ 960120 w 1627053"/>
                  <a:gd name="connsiteY11" fmla="*/ 513080 h 2929890"/>
                  <a:gd name="connsiteX12" fmla="*/ 756920 w 1627053"/>
                  <a:gd name="connsiteY12" fmla="*/ 335280 h 2929890"/>
                  <a:gd name="connsiteX13" fmla="*/ 467360 w 1627053"/>
                  <a:gd name="connsiteY13" fmla="*/ 452120 h 2929890"/>
                  <a:gd name="connsiteX14" fmla="*/ 375920 w 1627053"/>
                  <a:gd name="connsiteY14" fmla="*/ 269240 h 2929890"/>
                  <a:gd name="connsiteX15" fmla="*/ 248920 w 1627053"/>
                  <a:gd name="connsiteY15" fmla="*/ 162560 h 2929890"/>
                  <a:gd name="connsiteX16" fmla="*/ 177800 w 1627053"/>
                  <a:gd name="connsiteY16" fmla="*/ 35560 h 2929890"/>
                  <a:gd name="connsiteX17" fmla="*/ 0 w 1627053"/>
                  <a:gd name="connsiteY17" fmla="*/ 0 h 2929890"/>
                  <a:gd name="connsiteX0" fmla="*/ 1147445 w 1449253"/>
                  <a:gd name="connsiteY0" fmla="*/ 2894330 h 2894330"/>
                  <a:gd name="connsiteX1" fmla="*/ 1447800 w 1449253"/>
                  <a:gd name="connsiteY1" fmla="*/ 1950720 h 2894330"/>
                  <a:gd name="connsiteX2" fmla="*/ 1259840 w 1449253"/>
                  <a:gd name="connsiteY2" fmla="*/ 1899920 h 2894330"/>
                  <a:gd name="connsiteX3" fmla="*/ 1214120 w 1449253"/>
                  <a:gd name="connsiteY3" fmla="*/ 1996440 h 2894330"/>
                  <a:gd name="connsiteX4" fmla="*/ 848360 w 1449253"/>
                  <a:gd name="connsiteY4" fmla="*/ 1747520 h 2894330"/>
                  <a:gd name="connsiteX5" fmla="*/ 822960 w 1449253"/>
                  <a:gd name="connsiteY5" fmla="*/ 1564640 h 2894330"/>
                  <a:gd name="connsiteX6" fmla="*/ 1087120 w 1449253"/>
                  <a:gd name="connsiteY6" fmla="*/ 1341120 h 2894330"/>
                  <a:gd name="connsiteX7" fmla="*/ 1031240 w 1449253"/>
                  <a:gd name="connsiteY7" fmla="*/ 1061720 h 2894330"/>
                  <a:gd name="connsiteX8" fmla="*/ 807720 w 1449253"/>
                  <a:gd name="connsiteY8" fmla="*/ 1046480 h 2894330"/>
                  <a:gd name="connsiteX9" fmla="*/ 685800 w 1449253"/>
                  <a:gd name="connsiteY9" fmla="*/ 1005840 h 2894330"/>
                  <a:gd name="connsiteX10" fmla="*/ 721360 w 1449253"/>
                  <a:gd name="connsiteY10" fmla="*/ 756920 h 2894330"/>
                  <a:gd name="connsiteX11" fmla="*/ 782320 w 1449253"/>
                  <a:gd name="connsiteY11" fmla="*/ 477520 h 2894330"/>
                  <a:gd name="connsiteX12" fmla="*/ 579120 w 1449253"/>
                  <a:gd name="connsiteY12" fmla="*/ 299720 h 2894330"/>
                  <a:gd name="connsiteX13" fmla="*/ 289560 w 1449253"/>
                  <a:gd name="connsiteY13" fmla="*/ 416560 h 2894330"/>
                  <a:gd name="connsiteX14" fmla="*/ 198120 w 1449253"/>
                  <a:gd name="connsiteY14" fmla="*/ 233680 h 2894330"/>
                  <a:gd name="connsiteX15" fmla="*/ 71120 w 1449253"/>
                  <a:gd name="connsiteY15" fmla="*/ 127000 h 2894330"/>
                  <a:gd name="connsiteX16" fmla="*/ 0 w 1449253"/>
                  <a:gd name="connsiteY16" fmla="*/ 0 h 2894330"/>
                  <a:gd name="connsiteX0" fmla="*/ 1147445 w 1449253"/>
                  <a:gd name="connsiteY0" fmla="*/ 2894330 h 2894330"/>
                  <a:gd name="connsiteX1" fmla="*/ 1447800 w 1449253"/>
                  <a:gd name="connsiteY1" fmla="*/ 1950720 h 2894330"/>
                  <a:gd name="connsiteX2" fmla="*/ 1259840 w 1449253"/>
                  <a:gd name="connsiteY2" fmla="*/ 1899920 h 2894330"/>
                  <a:gd name="connsiteX3" fmla="*/ 1214120 w 1449253"/>
                  <a:gd name="connsiteY3" fmla="*/ 1996440 h 2894330"/>
                  <a:gd name="connsiteX4" fmla="*/ 848360 w 1449253"/>
                  <a:gd name="connsiteY4" fmla="*/ 1747520 h 2894330"/>
                  <a:gd name="connsiteX5" fmla="*/ 822960 w 1449253"/>
                  <a:gd name="connsiteY5" fmla="*/ 1564640 h 2894330"/>
                  <a:gd name="connsiteX6" fmla="*/ 1087120 w 1449253"/>
                  <a:gd name="connsiteY6" fmla="*/ 1341120 h 2894330"/>
                  <a:gd name="connsiteX7" fmla="*/ 1031240 w 1449253"/>
                  <a:gd name="connsiteY7" fmla="*/ 1061720 h 2894330"/>
                  <a:gd name="connsiteX8" fmla="*/ 807720 w 1449253"/>
                  <a:gd name="connsiteY8" fmla="*/ 1046480 h 2894330"/>
                  <a:gd name="connsiteX9" fmla="*/ 685800 w 1449253"/>
                  <a:gd name="connsiteY9" fmla="*/ 1005840 h 2894330"/>
                  <a:gd name="connsiteX10" fmla="*/ 721360 w 1449253"/>
                  <a:gd name="connsiteY10" fmla="*/ 756920 h 2894330"/>
                  <a:gd name="connsiteX11" fmla="*/ 579120 w 1449253"/>
                  <a:gd name="connsiteY11" fmla="*/ 299720 h 2894330"/>
                  <a:gd name="connsiteX12" fmla="*/ 289560 w 1449253"/>
                  <a:gd name="connsiteY12" fmla="*/ 416560 h 2894330"/>
                  <a:gd name="connsiteX13" fmla="*/ 198120 w 1449253"/>
                  <a:gd name="connsiteY13" fmla="*/ 233680 h 2894330"/>
                  <a:gd name="connsiteX14" fmla="*/ 71120 w 1449253"/>
                  <a:gd name="connsiteY14" fmla="*/ 127000 h 2894330"/>
                  <a:gd name="connsiteX15" fmla="*/ 0 w 1449253"/>
                  <a:gd name="connsiteY15" fmla="*/ 0 h 2894330"/>
                  <a:gd name="connsiteX0" fmla="*/ 1147445 w 1449253"/>
                  <a:gd name="connsiteY0" fmla="*/ 2894330 h 2894330"/>
                  <a:gd name="connsiteX1" fmla="*/ 1447800 w 1449253"/>
                  <a:gd name="connsiteY1" fmla="*/ 1950720 h 2894330"/>
                  <a:gd name="connsiteX2" fmla="*/ 1259840 w 1449253"/>
                  <a:gd name="connsiteY2" fmla="*/ 1899920 h 2894330"/>
                  <a:gd name="connsiteX3" fmla="*/ 1214120 w 1449253"/>
                  <a:gd name="connsiteY3" fmla="*/ 1996440 h 2894330"/>
                  <a:gd name="connsiteX4" fmla="*/ 848360 w 1449253"/>
                  <a:gd name="connsiteY4" fmla="*/ 1747520 h 2894330"/>
                  <a:gd name="connsiteX5" fmla="*/ 822960 w 1449253"/>
                  <a:gd name="connsiteY5" fmla="*/ 1564640 h 2894330"/>
                  <a:gd name="connsiteX6" fmla="*/ 1087120 w 1449253"/>
                  <a:gd name="connsiteY6" fmla="*/ 1341120 h 2894330"/>
                  <a:gd name="connsiteX7" fmla="*/ 1031240 w 1449253"/>
                  <a:gd name="connsiteY7" fmla="*/ 1061720 h 2894330"/>
                  <a:gd name="connsiteX8" fmla="*/ 807720 w 1449253"/>
                  <a:gd name="connsiteY8" fmla="*/ 1046480 h 2894330"/>
                  <a:gd name="connsiteX9" fmla="*/ 685800 w 1449253"/>
                  <a:gd name="connsiteY9" fmla="*/ 1005840 h 2894330"/>
                  <a:gd name="connsiteX10" fmla="*/ 721360 w 1449253"/>
                  <a:gd name="connsiteY10" fmla="*/ 756920 h 2894330"/>
                  <a:gd name="connsiteX11" fmla="*/ 289560 w 1449253"/>
                  <a:gd name="connsiteY11" fmla="*/ 416560 h 2894330"/>
                  <a:gd name="connsiteX12" fmla="*/ 198120 w 1449253"/>
                  <a:gd name="connsiteY12" fmla="*/ 233680 h 2894330"/>
                  <a:gd name="connsiteX13" fmla="*/ 71120 w 1449253"/>
                  <a:gd name="connsiteY13" fmla="*/ 127000 h 2894330"/>
                  <a:gd name="connsiteX14" fmla="*/ 0 w 1449253"/>
                  <a:gd name="connsiteY14" fmla="*/ 0 h 2894330"/>
                  <a:gd name="connsiteX0" fmla="*/ 1147445 w 1449253"/>
                  <a:gd name="connsiteY0" fmla="*/ 2894330 h 2894330"/>
                  <a:gd name="connsiteX1" fmla="*/ 1447800 w 1449253"/>
                  <a:gd name="connsiteY1" fmla="*/ 1950720 h 2894330"/>
                  <a:gd name="connsiteX2" fmla="*/ 1259840 w 1449253"/>
                  <a:gd name="connsiteY2" fmla="*/ 1899920 h 2894330"/>
                  <a:gd name="connsiteX3" fmla="*/ 1214120 w 1449253"/>
                  <a:gd name="connsiteY3" fmla="*/ 1996440 h 2894330"/>
                  <a:gd name="connsiteX4" fmla="*/ 848360 w 1449253"/>
                  <a:gd name="connsiteY4" fmla="*/ 1747520 h 2894330"/>
                  <a:gd name="connsiteX5" fmla="*/ 822960 w 1449253"/>
                  <a:gd name="connsiteY5" fmla="*/ 1564640 h 2894330"/>
                  <a:gd name="connsiteX6" fmla="*/ 1087120 w 1449253"/>
                  <a:gd name="connsiteY6" fmla="*/ 1341120 h 2894330"/>
                  <a:gd name="connsiteX7" fmla="*/ 1031240 w 1449253"/>
                  <a:gd name="connsiteY7" fmla="*/ 1061720 h 2894330"/>
                  <a:gd name="connsiteX8" fmla="*/ 807720 w 1449253"/>
                  <a:gd name="connsiteY8" fmla="*/ 1046480 h 2894330"/>
                  <a:gd name="connsiteX9" fmla="*/ 685800 w 1449253"/>
                  <a:gd name="connsiteY9" fmla="*/ 1005840 h 2894330"/>
                  <a:gd name="connsiteX10" fmla="*/ 721360 w 1449253"/>
                  <a:gd name="connsiteY10" fmla="*/ 756920 h 2894330"/>
                  <a:gd name="connsiteX11" fmla="*/ 198120 w 1449253"/>
                  <a:gd name="connsiteY11" fmla="*/ 233680 h 2894330"/>
                  <a:gd name="connsiteX12" fmla="*/ 71120 w 1449253"/>
                  <a:gd name="connsiteY12" fmla="*/ 127000 h 2894330"/>
                  <a:gd name="connsiteX13" fmla="*/ 0 w 1449253"/>
                  <a:gd name="connsiteY13" fmla="*/ 0 h 2894330"/>
                  <a:gd name="connsiteX0" fmla="*/ 1076325 w 1378133"/>
                  <a:gd name="connsiteY0" fmla="*/ 2767330 h 2767330"/>
                  <a:gd name="connsiteX1" fmla="*/ 1376680 w 1378133"/>
                  <a:gd name="connsiteY1" fmla="*/ 1823720 h 2767330"/>
                  <a:gd name="connsiteX2" fmla="*/ 1188720 w 1378133"/>
                  <a:gd name="connsiteY2" fmla="*/ 1772920 h 2767330"/>
                  <a:gd name="connsiteX3" fmla="*/ 1143000 w 1378133"/>
                  <a:gd name="connsiteY3" fmla="*/ 1869440 h 2767330"/>
                  <a:gd name="connsiteX4" fmla="*/ 777240 w 1378133"/>
                  <a:gd name="connsiteY4" fmla="*/ 1620520 h 2767330"/>
                  <a:gd name="connsiteX5" fmla="*/ 751840 w 1378133"/>
                  <a:gd name="connsiteY5" fmla="*/ 1437640 h 2767330"/>
                  <a:gd name="connsiteX6" fmla="*/ 1016000 w 1378133"/>
                  <a:gd name="connsiteY6" fmla="*/ 1214120 h 2767330"/>
                  <a:gd name="connsiteX7" fmla="*/ 960120 w 1378133"/>
                  <a:gd name="connsiteY7" fmla="*/ 934720 h 2767330"/>
                  <a:gd name="connsiteX8" fmla="*/ 736600 w 1378133"/>
                  <a:gd name="connsiteY8" fmla="*/ 919480 h 2767330"/>
                  <a:gd name="connsiteX9" fmla="*/ 614680 w 1378133"/>
                  <a:gd name="connsiteY9" fmla="*/ 878840 h 2767330"/>
                  <a:gd name="connsiteX10" fmla="*/ 650240 w 1378133"/>
                  <a:gd name="connsiteY10" fmla="*/ 629920 h 2767330"/>
                  <a:gd name="connsiteX11" fmla="*/ 127000 w 1378133"/>
                  <a:gd name="connsiteY11" fmla="*/ 106680 h 2767330"/>
                  <a:gd name="connsiteX12" fmla="*/ 0 w 1378133"/>
                  <a:gd name="connsiteY12" fmla="*/ 0 h 2767330"/>
                  <a:gd name="connsiteX0" fmla="*/ 1076325 w 1378133"/>
                  <a:gd name="connsiteY0" fmla="*/ 2767330 h 2767330"/>
                  <a:gd name="connsiteX1" fmla="*/ 1376680 w 1378133"/>
                  <a:gd name="connsiteY1" fmla="*/ 1823720 h 2767330"/>
                  <a:gd name="connsiteX2" fmla="*/ 1188720 w 1378133"/>
                  <a:gd name="connsiteY2" fmla="*/ 1772920 h 2767330"/>
                  <a:gd name="connsiteX3" fmla="*/ 1143000 w 1378133"/>
                  <a:gd name="connsiteY3" fmla="*/ 1869440 h 2767330"/>
                  <a:gd name="connsiteX4" fmla="*/ 777240 w 1378133"/>
                  <a:gd name="connsiteY4" fmla="*/ 1620520 h 2767330"/>
                  <a:gd name="connsiteX5" fmla="*/ 751840 w 1378133"/>
                  <a:gd name="connsiteY5" fmla="*/ 1437640 h 2767330"/>
                  <a:gd name="connsiteX6" fmla="*/ 1016000 w 1378133"/>
                  <a:gd name="connsiteY6" fmla="*/ 1214120 h 2767330"/>
                  <a:gd name="connsiteX7" fmla="*/ 960120 w 1378133"/>
                  <a:gd name="connsiteY7" fmla="*/ 934720 h 2767330"/>
                  <a:gd name="connsiteX8" fmla="*/ 736600 w 1378133"/>
                  <a:gd name="connsiteY8" fmla="*/ 919480 h 2767330"/>
                  <a:gd name="connsiteX9" fmla="*/ 614680 w 1378133"/>
                  <a:gd name="connsiteY9" fmla="*/ 878840 h 2767330"/>
                  <a:gd name="connsiteX10" fmla="*/ 650240 w 1378133"/>
                  <a:gd name="connsiteY10" fmla="*/ 629920 h 2767330"/>
                  <a:gd name="connsiteX11" fmla="*/ 0 w 1378133"/>
                  <a:gd name="connsiteY11" fmla="*/ 0 h 2767330"/>
                  <a:gd name="connsiteX0" fmla="*/ 462614 w 764422"/>
                  <a:gd name="connsiteY0" fmla="*/ 2137410 h 2137410"/>
                  <a:gd name="connsiteX1" fmla="*/ 762969 w 764422"/>
                  <a:gd name="connsiteY1" fmla="*/ 1193800 h 2137410"/>
                  <a:gd name="connsiteX2" fmla="*/ 575009 w 764422"/>
                  <a:gd name="connsiteY2" fmla="*/ 1143000 h 2137410"/>
                  <a:gd name="connsiteX3" fmla="*/ 529289 w 764422"/>
                  <a:gd name="connsiteY3" fmla="*/ 1239520 h 2137410"/>
                  <a:gd name="connsiteX4" fmla="*/ 163529 w 764422"/>
                  <a:gd name="connsiteY4" fmla="*/ 990600 h 2137410"/>
                  <a:gd name="connsiteX5" fmla="*/ 138129 w 764422"/>
                  <a:gd name="connsiteY5" fmla="*/ 807720 h 2137410"/>
                  <a:gd name="connsiteX6" fmla="*/ 402289 w 764422"/>
                  <a:gd name="connsiteY6" fmla="*/ 584200 h 2137410"/>
                  <a:gd name="connsiteX7" fmla="*/ 346409 w 764422"/>
                  <a:gd name="connsiteY7" fmla="*/ 304800 h 2137410"/>
                  <a:gd name="connsiteX8" fmla="*/ 122889 w 764422"/>
                  <a:gd name="connsiteY8" fmla="*/ 289560 h 2137410"/>
                  <a:gd name="connsiteX9" fmla="*/ 969 w 764422"/>
                  <a:gd name="connsiteY9" fmla="*/ 248920 h 2137410"/>
                  <a:gd name="connsiteX10" fmla="*/ 36529 w 764422"/>
                  <a:gd name="connsiteY10" fmla="*/ 0 h 2137410"/>
                  <a:gd name="connsiteX0" fmla="*/ 564790 w 866598"/>
                  <a:gd name="connsiteY0" fmla="*/ 2137410 h 2137410"/>
                  <a:gd name="connsiteX1" fmla="*/ 865145 w 866598"/>
                  <a:gd name="connsiteY1" fmla="*/ 1193800 h 2137410"/>
                  <a:gd name="connsiteX2" fmla="*/ 677185 w 866598"/>
                  <a:gd name="connsiteY2" fmla="*/ 1143000 h 2137410"/>
                  <a:gd name="connsiteX3" fmla="*/ 631465 w 866598"/>
                  <a:gd name="connsiteY3" fmla="*/ 1239520 h 2137410"/>
                  <a:gd name="connsiteX4" fmla="*/ 265705 w 866598"/>
                  <a:gd name="connsiteY4" fmla="*/ 990600 h 2137410"/>
                  <a:gd name="connsiteX5" fmla="*/ 240305 w 866598"/>
                  <a:gd name="connsiteY5" fmla="*/ 807720 h 2137410"/>
                  <a:gd name="connsiteX6" fmla="*/ 504465 w 866598"/>
                  <a:gd name="connsiteY6" fmla="*/ 584200 h 2137410"/>
                  <a:gd name="connsiteX7" fmla="*/ 448585 w 866598"/>
                  <a:gd name="connsiteY7" fmla="*/ 304800 h 2137410"/>
                  <a:gd name="connsiteX8" fmla="*/ 225065 w 866598"/>
                  <a:gd name="connsiteY8" fmla="*/ 289560 h 2137410"/>
                  <a:gd name="connsiteX9" fmla="*/ 589 w 866598"/>
                  <a:gd name="connsiteY9" fmla="*/ 139954 h 2137410"/>
                  <a:gd name="connsiteX10" fmla="*/ 138705 w 866598"/>
                  <a:gd name="connsiteY10" fmla="*/ 0 h 2137410"/>
                  <a:gd name="connsiteX0" fmla="*/ 565268 w 867076"/>
                  <a:gd name="connsiteY0" fmla="*/ 2355342 h 2355342"/>
                  <a:gd name="connsiteX1" fmla="*/ 865623 w 867076"/>
                  <a:gd name="connsiteY1" fmla="*/ 1411732 h 2355342"/>
                  <a:gd name="connsiteX2" fmla="*/ 677663 w 867076"/>
                  <a:gd name="connsiteY2" fmla="*/ 1360932 h 2355342"/>
                  <a:gd name="connsiteX3" fmla="*/ 631943 w 867076"/>
                  <a:gd name="connsiteY3" fmla="*/ 1457452 h 2355342"/>
                  <a:gd name="connsiteX4" fmla="*/ 266183 w 867076"/>
                  <a:gd name="connsiteY4" fmla="*/ 1208532 h 2355342"/>
                  <a:gd name="connsiteX5" fmla="*/ 240783 w 867076"/>
                  <a:gd name="connsiteY5" fmla="*/ 1025652 h 2355342"/>
                  <a:gd name="connsiteX6" fmla="*/ 504943 w 867076"/>
                  <a:gd name="connsiteY6" fmla="*/ 802132 h 2355342"/>
                  <a:gd name="connsiteX7" fmla="*/ 449063 w 867076"/>
                  <a:gd name="connsiteY7" fmla="*/ 522732 h 2355342"/>
                  <a:gd name="connsiteX8" fmla="*/ 225543 w 867076"/>
                  <a:gd name="connsiteY8" fmla="*/ 507492 h 2355342"/>
                  <a:gd name="connsiteX9" fmla="*/ 1067 w 867076"/>
                  <a:gd name="connsiteY9" fmla="*/ 357886 h 2355342"/>
                  <a:gd name="connsiteX10" fmla="*/ 113544 w 867076"/>
                  <a:gd name="connsiteY10" fmla="*/ 0 h 2355342"/>
                  <a:gd name="connsiteX0" fmla="*/ 566524 w 868332"/>
                  <a:gd name="connsiteY0" fmla="*/ 2355342 h 2355342"/>
                  <a:gd name="connsiteX1" fmla="*/ 866879 w 868332"/>
                  <a:gd name="connsiteY1" fmla="*/ 1411732 h 2355342"/>
                  <a:gd name="connsiteX2" fmla="*/ 678919 w 868332"/>
                  <a:gd name="connsiteY2" fmla="*/ 1360932 h 2355342"/>
                  <a:gd name="connsiteX3" fmla="*/ 633199 w 868332"/>
                  <a:gd name="connsiteY3" fmla="*/ 1457452 h 2355342"/>
                  <a:gd name="connsiteX4" fmla="*/ 267439 w 868332"/>
                  <a:gd name="connsiteY4" fmla="*/ 1208532 h 2355342"/>
                  <a:gd name="connsiteX5" fmla="*/ 242039 w 868332"/>
                  <a:gd name="connsiteY5" fmla="*/ 1025652 h 2355342"/>
                  <a:gd name="connsiteX6" fmla="*/ 506199 w 868332"/>
                  <a:gd name="connsiteY6" fmla="*/ 802132 h 2355342"/>
                  <a:gd name="connsiteX7" fmla="*/ 450319 w 868332"/>
                  <a:gd name="connsiteY7" fmla="*/ 522732 h 2355342"/>
                  <a:gd name="connsiteX8" fmla="*/ 226799 w 868332"/>
                  <a:gd name="connsiteY8" fmla="*/ 507492 h 2355342"/>
                  <a:gd name="connsiteX9" fmla="*/ 2323 w 868332"/>
                  <a:gd name="connsiteY9" fmla="*/ 357886 h 2355342"/>
                  <a:gd name="connsiteX10" fmla="*/ 114800 w 868332"/>
                  <a:gd name="connsiteY10" fmla="*/ 0 h 2355342"/>
                  <a:gd name="connsiteX0" fmla="*/ 565624 w 867432"/>
                  <a:gd name="connsiteY0" fmla="*/ 2297654 h 2297654"/>
                  <a:gd name="connsiteX1" fmla="*/ 865979 w 867432"/>
                  <a:gd name="connsiteY1" fmla="*/ 1354044 h 2297654"/>
                  <a:gd name="connsiteX2" fmla="*/ 678019 w 867432"/>
                  <a:gd name="connsiteY2" fmla="*/ 1303244 h 2297654"/>
                  <a:gd name="connsiteX3" fmla="*/ 632299 w 867432"/>
                  <a:gd name="connsiteY3" fmla="*/ 1399764 h 2297654"/>
                  <a:gd name="connsiteX4" fmla="*/ 266539 w 867432"/>
                  <a:gd name="connsiteY4" fmla="*/ 1150844 h 2297654"/>
                  <a:gd name="connsiteX5" fmla="*/ 241139 w 867432"/>
                  <a:gd name="connsiteY5" fmla="*/ 967964 h 2297654"/>
                  <a:gd name="connsiteX6" fmla="*/ 505299 w 867432"/>
                  <a:gd name="connsiteY6" fmla="*/ 744444 h 2297654"/>
                  <a:gd name="connsiteX7" fmla="*/ 449419 w 867432"/>
                  <a:gd name="connsiteY7" fmla="*/ 465044 h 2297654"/>
                  <a:gd name="connsiteX8" fmla="*/ 225899 w 867432"/>
                  <a:gd name="connsiteY8" fmla="*/ 449804 h 2297654"/>
                  <a:gd name="connsiteX9" fmla="*/ 1423 w 867432"/>
                  <a:gd name="connsiteY9" fmla="*/ 300198 h 2297654"/>
                  <a:gd name="connsiteX10" fmla="*/ 133129 w 867432"/>
                  <a:gd name="connsiteY10" fmla="*/ 0 h 2297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67432" h="2297654">
                    <a:moveTo>
                      <a:pt x="565624" y="2297654"/>
                    </a:moveTo>
                    <a:cubicBezTo>
                      <a:pt x="699609" y="2008094"/>
                      <a:pt x="847247" y="1519779"/>
                      <a:pt x="865979" y="1354044"/>
                    </a:cubicBezTo>
                    <a:cubicBezTo>
                      <a:pt x="884711" y="1188309"/>
                      <a:pt x="716966" y="1295624"/>
                      <a:pt x="678019" y="1303244"/>
                    </a:cubicBezTo>
                    <a:cubicBezTo>
                      <a:pt x="639072" y="1310864"/>
                      <a:pt x="700879" y="1425164"/>
                      <a:pt x="632299" y="1399764"/>
                    </a:cubicBezTo>
                    <a:cubicBezTo>
                      <a:pt x="563719" y="1374364"/>
                      <a:pt x="331732" y="1222811"/>
                      <a:pt x="266539" y="1150844"/>
                    </a:cubicBezTo>
                    <a:cubicBezTo>
                      <a:pt x="201346" y="1078877"/>
                      <a:pt x="201346" y="1035697"/>
                      <a:pt x="241139" y="967964"/>
                    </a:cubicBezTo>
                    <a:cubicBezTo>
                      <a:pt x="280932" y="900231"/>
                      <a:pt x="470586" y="828264"/>
                      <a:pt x="505299" y="744444"/>
                    </a:cubicBezTo>
                    <a:cubicBezTo>
                      <a:pt x="540012" y="660624"/>
                      <a:pt x="495986" y="514151"/>
                      <a:pt x="449419" y="465044"/>
                    </a:cubicBezTo>
                    <a:cubicBezTo>
                      <a:pt x="402852" y="415937"/>
                      <a:pt x="300565" y="477278"/>
                      <a:pt x="225899" y="449804"/>
                    </a:cubicBezTo>
                    <a:cubicBezTo>
                      <a:pt x="151233" y="422330"/>
                      <a:pt x="16885" y="375165"/>
                      <a:pt x="1423" y="300198"/>
                    </a:cubicBezTo>
                    <a:cubicBezTo>
                      <a:pt x="-14039" y="225231"/>
                      <a:pt x="100971" y="197752"/>
                      <a:pt x="133129" y="0"/>
                    </a:cubicBezTo>
                  </a:path>
                </a:pathLst>
              </a:custGeom>
              <a:noFill/>
              <a:ln w="63500">
                <a:solidFill>
                  <a:srgbClr val="00B0F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30" name="フリーフォーム: 図形 29">
                <a:extLst>
                  <a:ext uri="{FF2B5EF4-FFF2-40B4-BE49-F238E27FC236}">
                    <a16:creationId xmlns:a16="http://schemas.microsoft.com/office/drawing/2014/main" id="{CD83F664-4C14-4C16-9FA0-948B7331E2AB}"/>
                  </a:ext>
                </a:extLst>
              </p:cNvPr>
              <p:cNvSpPr/>
              <p:nvPr/>
            </p:nvSpPr>
            <p:spPr>
              <a:xfrm>
                <a:off x="6056740" y="4075375"/>
                <a:ext cx="835660" cy="225637"/>
              </a:xfrm>
              <a:custGeom>
                <a:avLst/>
                <a:gdLst>
                  <a:gd name="connsiteX0" fmla="*/ 0 w 835660"/>
                  <a:gd name="connsiteY0" fmla="*/ 0 h 225637"/>
                  <a:gd name="connsiteX1" fmla="*/ 86360 w 835660"/>
                  <a:gd name="connsiteY1" fmla="*/ 55880 h 225637"/>
                  <a:gd name="connsiteX2" fmla="*/ 124460 w 835660"/>
                  <a:gd name="connsiteY2" fmla="*/ 127000 h 225637"/>
                  <a:gd name="connsiteX3" fmla="*/ 264160 w 835660"/>
                  <a:gd name="connsiteY3" fmla="*/ 83820 h 225637"/>
                  <a:gd name="connsiteX4" fmla="*/ 487680 w 835660"/>
                  <a:gd name="connsiteY4" fmla="*/ 154940 h 225637"/>
                  <a:gd name="connsiteX5" fmla="*/ 518160 w 835660"/>
                  <a:gd name="connsiteY5" fmla="*/ 193040 h 225637"/>
                  <a:gd name="connsiteX6" fmla="*/ 655320 w 835660"/>
                  <a:gd name="connsiteY6" fmla="*/ 220980 h 225637"/>
                  <a:gd name="connsiteX7" fmla="*/ 703580 w 835660"/>
                  <a:gd name="connsiteY7" fmla="*/ 91440 h 225637"/>
                  <a:gd name="connsiteX8" fmla="*/ 835660 w 835660"/>
                  <a:gd name="connsiteY8" fmla="*/ 22860 h 225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5660" h="225637">
                    <a:moveTo>
                      <a:pt x="0" y="0"/>
                    </a:moveTo>
                    <a:cubicBezTo>
                      <a:pt x="32808" y="17356"/>
                      <a:pt x="65617" y="34713"/>
                      <a:pt x="86360" y="55880"/>
                    </a:cubicBezTo>
                    <a:cubicBezTo>
                      <a:pt x="107103" y="77047"/>
                      <a:pt x="94827" y="122343"/>
                      <a:pt x="124460" y="127000"/>
                    </a:cubicBezTo>
                    <a:cubicBezTo>
                      <a:pt x="154093" y="131657"/>
                      <a:pt x="203623" y="79163"/>
                      <a:pt x="264160" y="83820"/>
                    </a:cubicBezTo>
                    <a:cubicBezTo>
                      <a:pt x="324697" y="88477"/>
                      <a:pt x="445347" y="136737"/>
                      <a:pt x="487680" y="154940"/>
                    </a:cubicBezTo>
                    <a:cubicBezTo>
                      <a:pt x="530013" y="173143"/>
                      <a:pt x="490220" y="182033"/>
                      <a:pt x="518160" y="193040"/>
                    </a:cubicBezTo>
                    <a:cubicBezTo>
                      <a:pt x="546100" y="204047"/>
                      <a:pt x="624417" y="237913"/>
                      <a:pt x="655320" y="220980"/>
                    </a:cubicBezTo>
                    <a:cubicBezTo>
                      <a:pt x="686223" y="204047"/>
                      <a:pt x="673523" y="124460"/>
                      <a:pt x="703580" y="91440"/>
                    </a:cubicBezTo>
                    <a:cubicBezTo>
                      <a:pt x="733637" y="58420"/>
                      <a:pt x="784648" y="40640"/>
                      <a:pt x="835660" y="22860"/>
                    </a:cubicBezTo>
                  </a:path>
                </a:pathLst>
              </a:custGeom>
              <a:noFill/>
              <a:ln w="63500">
                <a:solidFill>
                  <a:srgbClr val="00B0F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ja-JP" altLang="en-US"/>
              </a:p>
            </p:txBody>
          </p:sp>
        </p:grp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D34E6AA1-082C-40B0-BA06-4E591B692613}"/>
                </a:ext>
              </a:extLst>
            </p:cNvPr>
            <p:cNvGrpSpPr/>
            <p:nvPr/>
          </p:nvGrpSpPr>
          <p:grpSpPr>
            <a:xfrm>
              <a:off x="680500" y="-1691171"/>
              <a:ext cx="4204938" cy="1090413"/>
              <a:chOff x="3968482" y="5674396"/>
              <a:chExt cx="4204938" cy="1090413"/>
            </a:xfrm>
          </p:grpSpPr>
          <p:sp>
            <p:nvSpPr>
              <p:cNvPr id="99" name="二等辺三角形 98">
                <a:extLst>
                  <a:ext uri="{FF2B5EF4-FFF2-40B4-BE49-F238E27FC236}">
                    <a16:creationId xmlns:a16="http://schemas.microsoft.com/office/drawing/2014/main" id="{9F5E5A41-6C44-4A68-9C91-C7487150083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8712">
                <a:off x="5941561" y="6217977"/>
                <a:ext cx="414337" cy="109537"/>
              </a:xfrm>
              <a:prstGeom prst="triangle">
                <a:avLst/>
              </a:prstGeom>
              <a:solidFill>
                <a:srgbClr val="FF0000"/>
              </a:soli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01" name="テキスト ボックス 2">
                <a:extLst>
                  <a:ext uri="{FF2B5EF4-FFF2-40B4-BE49-F238E27FC236}">
                    <a16:creationId xmlns:a16="http://schemas.microsoft.com/office/drawing/2014/main" id="{648EB827-3D58-47BC-8994-D8870E8B8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68482" y="5702990"/>
                <a:ext cx="1156445" cy="26665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</p:spPr>
            <p:txBody>
              <a:bodyPr wrap="square" lIns="131051" tIns="65528" rIns="131051" bIns="65528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4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4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森林整備</a:t>
                </a:r>
                <a:r>
                  <a:rPr lang="en-US" altLang="ja-JP" sz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3.5ha</a:t>
                </a:r>
                <a:endParaRPr lang="ja-JP" altLang="ja-JP" sz="1200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103" name="テキスト ボックス 2">
                <a:extLst>
                  <a:ext uri="{FF2B5EF4-FFF2-40B4-BE49-F238E27FC236}">
                    <a16:creationId xmlns:a16="http://schemas.microsoft.com/office/drawing/2014/main" id="{730D4281-2DBC-400B-B304-BA62C59452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78958" y="5674396"/>
                <a:ext cx="1494462" cy="317002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</p:spPr>
            <p:txBody>
              <a:bodyPr wrap="square" lIns="131051" tIns="65528" rIns="131051" bIns="65528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4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4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治山ダム</a:t>
                </a:r>
                <a:r>
                  <a:rPr lang="en-US" altLang="ja-JP" sz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1</a:t>
                </a:r>
                <a:r>
                  <a:rPr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基</a:t>
                </a:r>
                <a:endParaRPr lang="en-US" altLang="ja-JP" sz="1200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cxnSp>
            <p:nvCxnSpPr>
              <p:cNvPr id="104" name="直線コネクタ 103">
                <a:extLst>
                  <a:ext uri="{FF2B5EF4-FFF2-40B4-BE49-F238E27FC236}">
                    <a16:creationId xmlns:a16="http://schemas.microsoft.com/office/drawing/2014/main" id="{1204FF3C-BF5E-4AF5-B1F5-974EFE33FF8B}"/>
                  </a:ext>
                </a:extLst>
              </p:cNvPr>
              <p:cNvCxnSpPr>
                <a:cxnSpLocks/>
                <a:endCxn id="99" idx="0"/>
              </p:cNvCxnSpPr>
              <p:nvPr/>
            </p:nvCxnSpPr>
            <p:spPr>
              <a:xfrm flipH="1">
                <a:off x="6180388" y="5916199"/>
                <a:ext cx="1006462" cy="31185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グループ化 46">
                <a:extLst>
                  <a:ext uri="{FF2B5EF4-FFF2-40B4-BE49-F238E27FC236}">
                    <a16:creationId xmlns:a16="http://schemas.microsoft.com/office/drawing/2014/main" id="{3499C14A-1273-4885-87C3-1CEDD93B6652}"/>
                  </a:ext>
                </a:extLst>
              </p:cNvPr>
              <p:cNvGrpSpPr/>
              <p:nvPr/>
            </p:nvGrpSpPr>
            <p:grpSpPr>
              <a:xfrm>
                <a:off x="5923810" y="5725832"/>
                <a:ext cx="288925" cy="502222"/>
                <a:chOff x="12628816" y="5719851"/>
                <a:chExt cx="288925" cy="502222"/>
              </a:xfrm>
            </p:grpSpPr>
            <p:sp>
              <p:nvSpPr>
                <p:cNvPr id="106" name="Text Box 12">
                  <a:extLst>
                    <a:ext uri="{FF2B5EF4-FFF2-40B4-BE49-F238E27FC236}">
                      <a16:creationId xmlns:a16="http://schemas.microsoft.com/office/drawing/2014/main" id="{2FFEBC2C-5400-417A-BAD5-22A0E395BC5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628816" y="5719851"/>
                  <a:ext cx="288925" cy="30777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4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41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6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3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3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defTabSz="135572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3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defTabSz="135572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3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defTabSz="135572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3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defTabSz="135572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3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ja-JP" altLang="en-US" sz="1400" b="1" dirty="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①</a:t>
                  </a:r>
                </a:p>
              </p:txBody>
            </p:sp>
            <p:cxnSp>
              <p:nvCxnSpPr>
                <p:cNvPr id="107" name="直線矢印コネクタ 106">
                  <a:extLst>
                    <a:ext uri="{FF2B5EF4-FFF2-40B4-BE49-F238E27FC236}">
                      <a16:creationId xmlns:a16="http://schemas.microsoft.com/office/drawing/2014/main" id="{4F5827BF-C16F-44AB-AA21-DF9BCEBC0093}"/>
                    </a:ext>
                  </a:extLst>
                </p:cNvPr>
                <p:cNvCxnSpPr>
                  <a:cxnSpLocks/>
                  <a:stCxn id="106" idx="2"/>
                  <a:endCxn id="99" idx="0"/>
                </p:cNvCxnSpPr>
                <p:nvPr/>
              </p:nvCxnSpPr>
              <p:spPr>
                <a:xfrm>
                  <a:off x="12773279" y="6027628"/>
                  <a:ext cx="112115" cy="194445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4" name="Text Box 12">
                <a:extLst>
                  <a:ext uri="{FF2B5EF4-FFF2-40B4-BE49-F238E27FC236}">
                    <a16:creationId xmlns:a16="http://schemas.microsoft.com/office/drawing/2014/main" id="{CA854795-BF7A-4C4B-A5DD-A252818778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8197" y="6457032"/>
                <a:ext cx="288925" cy="3077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4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4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ja-JP" altLang="en-US" sz="1400" b="1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②</a:t>
                </a:r>
              </a:p>
            </p:txBody>
          </p:sp>
          <p:cxnSp>
            <p:nvCxnSpPr>
              <p:cNvPr id="115" name="直線矢印コネクタ 114">
                <a:extLst>
                  <a:ext uri="{FF2B5EF4-FFF2-40B4-BE49-F238E27FC236}">
                    <a16:creationId xmlns:a16="http://schemas.microsoft.com/office/drawing/2014/main" id="{B55DA776-7F0F-47CC-9518-4241AA33DD3B}"/>
                  </a:ext>
                </a:extLst>
              </p:cNvPr>
              <p:cNvCxnSpPr>
                <a:cxnSpLocks/>
                <a:stCxn id="114" idx="3"/>
              </p:cNvCxnSpPr>
              <p:nvPr/>
            </p:nvCxnSpPr>
            <p:spPr>
              <a:xfrm flipV="1">
                <a:off x="5627122" y="6488672"/>
                <a:ext cx="320896" cy="12224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69D06BA7-7ED7-423E-9771-7FD58F3FA3C7}"/>
              </a:ext>
            </a:extLst>
          </p:cNvPr>
          <p:cNvSpPr/>
          <p:nvPr/>
        </p:nvSpPr>
        <p:spPr>
          <a:xfrm>
            <a:off x="5784950" y="1479631"/>
            <a:ext cx="830272" cy="3525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天野川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6" name="Picture 41" descr="D:\KinamiK\Desktop\201204121431150e1.png">
            <a:extLst>
              <a:ext uri="{FF2B5EF4-FFF2-40B4-BE49-F238E27FC236}">
                <a16:creationId xmlns:a16="http://schemas.microsoft.com/office/drawing/2014/main" id="{EAA8D736-3003-4CD7-9569-92FC8FD52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0042" y="1159994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7A832377-9A1A-41B7-A0E3-25C66A1A8575}"/>
              </a:ext>
            </a:extLst>
          </p:cNvPr>
          <p:cNvGrpSpPr/>
          <p:nvPr/>
        </p:nvGrpSpPr>
        <p:grpSpPr>
          <a:xfrm>
            <a:off x="4950381" y="7431645"/>
            <a:ext cx="3780312" cy="1077689"/>
            <a:chOff x="4964942" y="7350730"/>
            <a:chExt cx="3780312" cy="1077689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B7A1981E-B288-4058-A50A-4B5998F7435A}"/>
                </a:ext>
              </a:extLst>
            </p:cNvPr>
            <p:cNvGrpSpPr/>
            <p:nvPr/>
          </p:nvGrpSpPr>
          <p:grpSpPr>
            <a:xfrm>
              <a:off x="5031505" y="7350730"/>
              <a:ext cx="3713749" cy="1077689"/>
              <a:chOff x="5019506" y="7850276"/>
              <a:chExt cx="3713749" cy="1077689"/>
            </a:xfrm>
          </p:grpSpPr>
          <p:sp>
            <p:nvSpPr>
              <p:cNvPr id="15" name="円/楕円 75">
                <a:extLst>
                  <a:ext uri="{FF2B5EF4-FFF2-40B4-BE49-F238E27FC236}">
                    <a16:creationId xmlns:a16="http://schemas.microsoft.com/office/drawing/2014/main" id="{979A8F91-7275-4CFA-9677-83955765376D}"/>
                  </a:ext>
                </a:extLst>
              </p:cNvPr>
              <p:cNvSpPr/>
              <p:nvPr/>
            </p:nvSpPr>
            <p:spPr bwMode="auto">
              <a:xfrm>
                <a:off x="5117183" y="8016039"/>
                <a:ext cx="343871" cy="15824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sz="1100" dirty="0"/>
              </a:p>
            </p:txBody>
          </p:sp>
          <p:sp>
            <p:nvSpPr>
              <p:cNvPr id="37" name="正方形/長方形 36">
                <a:extLst>
                  <a:ext uri="{FF2B5EF4-FFF2-40B4-BE49-F238E27FC236}">
                    <a16:creationId xmlns:a16="http://schemas.microsoft.com/office/drawing/2014/main" id="{E94F92EC-413D-4B06-8463-112CD8090FE9}"/>
                  </a:ext>
                </a:extLst>
              </p:cNvPr>
              <p:cNvSpPr/>
              <p:nvPr/>
            </p:nvSpPr>
            <p:spPr bwMode="auto">
              <a:xfrm>
                <a:off x="7149365" y="8490431"/>
                <a:ext cx="1563415" cy="40120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>
                  <a:defRPr/>
                </a:pPr>
                <a:r>
                  <a:rPr lang="ja-JP" altLang="en-US" sz="11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森林整備（</a:t>
                </a:r>
                <a:r>
                  <a:rPr lang="en-US" altLang="ja-JP" sz="11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R8</a:t>
                </a:r>
                <a:r>
                  <a:rPr lang="ja-JP" altLang="en-US" sz="11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）</a:t>
                </a:r>
                <a:endParaRPr lang="en-US" altLang="ja-JP" sz="11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cxnSp>
            <p:nvCxnSpPr>
              <p:cNvPr id="4" name="直線コネクタ 3">
                <a:extLst>
                  <a:ext uri="{FF2B5EF4-FFF2-40B4-BE49-F238E27FC236}">
                    <a16:creationId xmlns:a16="http://schemas.microsoft.com/office/drawing/2014/main" id="{FC858604-936C-4A4C-BDED-4CF7F52D25BB}"/>
                  </a:ext>
                </a:extLst>
              </p:cNvPr>
              <p:cNvCxnSpPr/>
              <p:nvPr/>
            </p:nvCxnSpPr>
            <p:spPr>
              <a:xfrm>
                <a:off x="5064536" y="8419110"/>
                <a:ext cx="449165" cy="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DA9BD6F4-84AE-4840-B446-74B551F40DDB}"/>
                  </a:ext>
                </a:extLst>
              </p:cNvPr>
              <p:cNvSpPr/>
              <p:nvPr/>
            </p:nvSpPr>
            <p:spPr bwMode="auto">
              <a:xfrm>
                <a:off x="7171172" y="7850276"/>
                <a:ext cx="1562083" cy="40120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>
                  <a:defRPr/>
                </a:pPr>
                <a:r>
                  <a:rPr lang="ja-JP" altLang="en-US" sz="11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森林整備（</a:t>
                </a:r>
                <a:r>
                  <a:rPr lang="en-US" altLang="ja-JP" sz="11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R7</a:t>
                </a:r>
                <a:r>
                  <a:rPr lang="ja-JP" altLang="en-US" sz="11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）</a:t>
                </a:r>
                <a:endParaRPr lang="en-US" altLang="ja-JP" sz="11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51" name="正方形/長方形 50">
                <a:extLst>
                  <a:ext uri="{FF2B5EF4-FFF2-40B4-BE49-F238E27FC236}">
                    <a16:creationId xmlns:a16="http://schemas.microsoft.com/office/drawing/2014/main" id="{3F725AC5-1902-4D77-BF00-5C15C5B79EBB}"/>
                  </a:ext>
                </a:extLst>
              </p:cNvPr>
              <p:cNvSpPr/>
              <p:nvPr/>
            </p:nvSpPr>
            <p:spPr bwMode="auto">
              <a:xfrm>
                <a:off x="6792324" y="7972968"/>
                <a:ext cx="401183" cy="165551"/>
              </a:xfrm>
              <a:prstGeom prst="rect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sz="1100"/>
              </a:p>
            </p:txBody>
          </p:sp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394724A9-13BE-4707-B2BB-3D972B847182}"/>
                  </a:ext>
                </a:extLst>
              </p:cNvPr>
              <p:cNvSpPr/>
              <p:nvPr/>
            </p:nvSpPr>
            <p:spPr bwMode="auto">
              <a:xfrm>
                <a:off x="6769849" y="8620063"/>
                <a:ext cx="401184" cy="165551"/>
              </a:xfrm>
              <a:prstGeom prst="rect">
                <a:avLst/>
              </a:prstGeom>
              <a:solidFill>
                <a:srgbClr val="FFFF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sz="1100"/>
              </a:p>
            </p:txBody>
          </p:sp>
          <p:sp>
            <p:nvSpPr>
              <p:cNvPr id="6212" name="正方形/長方形 22">
                <a:extLst>
                  <a:ext uri="{FF2B5EF4-FFF2-40B4-BE49-F238E27FC236}">
                    <a16:creationId xmlns:a16="http://schemas.microsoft.com/office/drawing/2014/main" id="{E0C02FAE-C65E-4FF6-B72A-51D0BC49F4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9506" y="8526762"/>
                <a:ext cx="1180580" cy="40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ja-JP" altLang="en-US" sz="11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→①　写真撮影位置</a:t>
                </a:r>
                <a:endParaRPr lang="en-US" altLang="ja-JP" sz="1100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97" name="正方形/長方形 96">
                <a:extLst>
                  <a:ext uri="{FF2B5EF4-FFF2-40B4-BE49-F238E27FC236}">
                    <a16:creationId xmlns:a16="http://schemas.microsoft.com/office/drawing/2014/main" id="{12B17704-1259-4E76-A08C-D1D109C95369}"/>
                  </a:ext>
                </a:extLst>
              </p:cNvPr>
              <p:cNvSpPr/>
              <p:nvPr/>
            </p:nvSpPr>
            <p:spPr bwMode="auto">
              <a:xfrm>
                <a:off x="7200593" y="8188427"/>
                <a:ext cx="1175561" cy="40120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>
                  <a:defRPr/>
                </a:pPr>
                <a:r>
                  <a:rPr lang="ja-JP" altLang="en-US" sz="11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治山ダム（</a:t>
                </a:r>
                <a:r>
                  <a:rPr lang="en-US" altLang="ja-JP" sz="11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R7</a:t>
                </a:r>
                <a:r>
                  <a:rPr lang="ja-JP" altLang="en-US" sz="11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）</a:t>
                </a:r>
                <a:endParaRPr lang="en-US" altLang="ja-JP" sz="11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98" name="二等辺三角形 97">
                <a:extLst>
                  <a:ext uri="{FF2B5EF4-FFF2-40B4-BE49-F238E27FC236}">
                    <a16:creationId xmlns:a16="http://schemas.microsoft.com/office/drawing/2014/main" id="{1F0832AE-7AD5-4A5B-A980-4E2F3918A4A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>
                <a:off x="6835827" y="8356065"/>
                <a:ext cx="347870" cy="167985"/>
              </a:xfrm>
              <a:prstGeom prst="triangle">
                <a:avLst/>
              </a:prstGeom>
              <a:solidFill>
                <a:srgbClr val="FF0000"/>
              </a:soli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sz="1100"/>
              </a:p>
            </p:txBody>
          </p:sp>
          <p:sp>
            <p:nvSpPr>
              <p:cNvPr id="72" name="正方形/長方形 71">
                <a:extLst>
                  <a:ext uri="{FF2B5EF4-FFF2-40B4-BE49-F238E27FC236}">
                    <a16:creationId xmlns:a16="http://schemas.microsoft.com/office/drawing/2014/main" id="{70BED766-5645-477D-BC61-9278D74AFF52}"/>
                  </a:ext>
                </a:extLst>
              </p:cNvPr>
              <p:cNvSpPr/>
              <p:nvPr/>
            </p:nvSpPr>
            <p:spPr bwMode="auto">
              <a:xfrm>
                <a:off x="5513701" y="7973222"/>
                <a:ext cx="1562083" cy="26161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>
                  <a:defRPr/>
                </a:pPr>
                <a:r>
                  <a:rPr lang="ja-JP" altLang="en-US" sz="11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事業対象区域</a:t>
                </a:r>
                <a:endParaRPr lang="en-US" altLang="ja-JP" sz="11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687A26A2-79DD-4B7D-84F0-AF1478068FF2}"/>
                  </a:ext>
                </a:extLst>
              </p:cNvPr>
              <p:cNvSpPr/>
              <p:nvPr/>
            </p:nvSpPr>
            <p:spPr bwMode="auto">
              <a:xfrm>
                <a:off x="5510165" y="8288313"/>
                <a:ext cx="1562083" cy="26161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>
                  <a:defRPr/>
                </a:pPr>
                <a:r>
                  <a:rPr lang="ja-JP" altLang="en-US" sz="11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流域治水対策河川</a:t>
                </a:r>
                <a:endParaRPr lang="en-US" altLang="ja-JP" sz="11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8F64C9DB-3518-4DD2-8701-D0C8FC749CAD}"/>
                </a:ext>
              </a:extLst>
            </p:cNvPr>
            <p:cNvSpPr/>
            <p:nvPr/>
          </p:nvSpPr>
          <p:spPr>
            <a:xfrm>
              <a:off x="4964942" y="7358588"/>
              <a:ext cx="3441360" cy="106429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80" name="表 79">
            <a:extLst>
              <a:ext uri="{FF2B5EF4-FFF2-40B4-BE49-F238E27FC236}">
                <a16:creationId xmlns:a16="http://schemas.microsoft.com/office/drawing/2014/main" id="{C1C2ED42-AB81-43EE-B470-4D834A4F26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142423"/>
              </p:ext>
            </p:extLst>
          </p:nvPr>
        </p:nvGraphicFramePr>
        <p:xfrm>
          <a:off x="812402" y="8778857"/>
          <a:ext cx="7561189" cy="1265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11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9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9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98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9873">
                  <a:extLst>
                    <a:ext uri="{9D8B030D-6E8A-4147-A177-3AD203B41FA5}">
                      <a16:colId xmlns:a16="http://schemas.microsoft.com/office/drawing/2014/main" val="1751729512"/>
                    </a:ext>
                  </a:extLst>
                </a:gridCol>
                <a:gridCol w="1149873">
                  <a:extLst>
                    <a:ext uri="{9D8B030D-6E8A-4147-A177-3AD203B41FA5}">
                      <a16:colId xmlns:a16="http://schemas.microsoft.com/office/drawing/2014/main" val="1934671968"/>
                    </a:ext>
                  </a:extLst>
                </a:gridCol>
              </a:tblGrid>
              <a:tr h="581476">
                <a:tc>
                  <a:txBody>
                    <a:bodyPr/>
                    <a:lstStyle/>
                    <a:p>
                      <a:pPr marL="0" algn="ctr" defTabSz="1357574" rtl="0" eaLnBrk="1" latinLnBrk="0" hangingPunct="1"/>
                      <a:r>
                        <a:rPr kumimoji="1" lang="ja-JP" altLang="en-US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  <a:endParaRPr kumimoji="1" lang="ja-JP" altLang="en-US" sz="1400" b="1" kern="1200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algn="ctr" defTabSz="1357574" rtl="0" eaLnBrk="1" latinLnBrk="0" hangingPunct="1"/>
                      <a:r>
                        <a:rPr kumimoji="1" lang="en-US" altLang="ja-JP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marL="0" algn="ctr" defTabSz="1357574" rtl="0" eaLnBrk="1" latinLnBrk="0" hangingPunct="1"/>
                      <a:r>
                        <a:rPr kumimoji="1" lang="ja-JP" altLang="en-US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b="1" kern="1200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algn="ctr" defTabSz="1357574" rtl="0" eaLnBrk="1" latinLnBrk="0" hangingPunct="1"/>
                      <a:r>
                        <a:rPr kumimoji="1" lang="en-US" altLang="ja-JP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marL="0" algn="ctr" defTabSz="1357574" rtl="0" eaLnBrk="1" latinLnBrk="0" hangingPunct="1"/>
                      <a:r>
                        <a:rPr kumimoji="1" lang="ja-JP" altLang="en-US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b="1" kern="1200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algn="ctr" defTabSz="1357574" rtl="0" eaLnBrk="1" latinLnBrk="0" hangingPunct="1"/>
                      <a:r>
                        <a:rPr kumimoji="1" lang="en-US" altLang="ja-JP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marL="0" algn="ctr" defTabSz="1357574" rtl="0" eaLnBrk="1" latinLnBrk="0" hangingPunct="1"/>
                      <a:r>
                        <a:rPr kumimoji="1" lang="ja-JP" altLang="en-US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  <a:endParaRPr kumimoji="1" lang="ja-JP" altLang="en-US" sz="1400" b="1" kern="1200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kern="1200" noProof="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kern="1200" noProof="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  <a:endParaRPr kumimoji="1" lang="ja-JP" altLang="en-US" sz="1400" b="1" kern="1200" noProof="0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kern="1200" noProof="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合計</a:t>
                      </a:r>
                      <a:endParaRPr kumimoji="1" lang="ja-JP" altLang="en-US" sz="1400" b="1" kern="1200" noProof="0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102"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  <a:endParaRPr kumimoji="1" lang="ja-JP" altLang="en-US" sz="1400" kern="1200" dirty="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algn="ctr" defTabSz="1357574" rtl="0" eaLnBrk="1" fontAlgn="b" latinLnBrk="0" hangingPunct="1"/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-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1357574" rtl="0" eaLnBrk="1" fontAlgn="b" latinLnBrk="0" hangingPunct="1"/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3.5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1357574" rtl="0" eaLnBrk="1" fontAlgn="b" latinLnBrk="0" hangingPunct="1"/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8.0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1357574" rtl="0" eaLnBrk="1" fontAlgn="b" latinLnBrk="0" hangingPunct="1"/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15.0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26.5</a:t>
                      </a:r>
                    </a:p>
                  </a:txBody>
                  <a:tcPr marL="91448" marR="91448" marT="45782" marB="45782" anchor="ctr"/>
                </a:tc>
                <a:extLst>
                  <a:ext uri="{0D108BD9-81ED-4DB2-BD59-A6C34878D82A}">
                    <a16:rowId xmlns:a16="http://schemas.microsoft.com/office/drawing/2014/main" val="13714957"/>
                  </a:ext>
                </a:extLst>
              </a:tr>
              <a:tr h="342102">
                <a:tc>
                  <a:txBody>
                    <a:bodyPr/>
                    <a:lstStyle/>
                    <a:p>
                      <a:pPr marL="0" algn="ctr" defTabSz="1357574" rtl="0" eaLnBrk="1" latinLnBrk="0" hangingPunct="1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治山ダム（基）</a:t>
                      </a:r>
                      <a:endParaRPr kumimoji="1" lang="ja-JP" altLang="en-US" sz="1400" kern="1200" dirty="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algn="ctr" defTabSz="1357574" rtl="0" eaLnBrk="1" latinLnBrk="0" hangingPunct="1"/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-</a:t>
                      </a: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noProof="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</a:t>
                      </a:r>
                      <a:endParaRPr kumimoji="1" lang="ja-JP" altLang="en-US" sz="1400" kern="1200" noProof="0" dirty="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0</a:t>
                      </a: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0</a:t>
                      </a: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</a:t>
                      </a:r>
                    </a:p>
                  </a:txBody>
                  <a:tcPr marL="91448" marR="91448" marT="45782" marB="4578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72CBC163-AA07-4C77-A3C7-F1C020631C94}"/>
              </a:ext>
            </a:extLst>
          </p:cNvPr>
          <p:cNvSpPr/>
          <p:nvPr/>
        </p:nvSpPr>
        <p:spPr>
          <a:xfrm>
            <a:off x="6305550" y="5265420"/>
            <a:ext cx="1104308" cy="2030730"/>
          </a:xfrm>
          <a:custGeom>
            <a:avLst/>
            <a:gdLst>
              <a:gd name="connsiteX0" fmla="*/ 0 w 1104308"/>
              <a:gd name="connsiteY0" fmla="*/ 0 h 2030730"/>
              <a:gd name="connsiteX1" fmla="*/ 80010 w 1104308"/>
              <a:gd name="connsiteY1" fmla="*/ 118110 h 2030730"/>
              <a:gd name="connsiteX2" fmla="*/ 320040 w 1104308"/>
              <a:gd name="connsiteY2" fmla="*/ 240030 h 2030730"/>
              <a:gd name="connsiteX3" fmla="*/ 449580 w 1104308"/>
              <a:gd name="connsiteY3" fmla="*/ 472440 h 2030730"/>
              <a:gd name="connsiteX4" fmla="*/ 548640 w 1104308"/>
              <a:gd name="connsiteY4" fmla="*/ 941070 h 2030730"/>
              <a:gd name="connsiteX5" fmla="*/ 708660 w 1104308"/>
              <a:gd name="connsiteY5" fmla="*/ 1219200 h 2030730"/>
              <a:gd name="connsiteX6" fmla="*/ 1043940 w 1104308"/>
              <a:gd name="connsiteY6" fmla="*/ 1428750 h 2030730"/>
              <a:gd name="connsiteX7" fmla="*/ 1101090 w 1104308"/>
              <a:gd name="connsiteY7" fmla="*/ 1684020 h 2030730"/>
              <a:gd name="connsiteX8" fmla="*/ 1002030 w 1104308"/>
              <a:gd name="connsiteY8" fmla="*/ 1935480 h 2030730"/>
              <a:gd name="connsiteX9" fmla="*/ 1028700 w 1104308"/>
              <a:gd name="connsiteY9" fmla="*/ 2030730 h 2030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4308" h="2030730">
                <a:moveTo>
                  <a:pt x="0" y="0"/>
                </a:moveTo>
                <a:cubicBezTo>
                  <a:pt x="13335" y="39052"/>
                  <a:pt x="26670" y="78105"/>
                  <a:pt x="80010" y="118110"/>
                </a:cubicBezTo>
                <a:cubicBezTo>
                  <a:pt x="133350" y="158115"/>
                  <a:pt x="258445" y="180975"/>
                  <a:pt x="320040" y="240030"/>
                </a:cubicBezTo>
                <a:cubicBezTo>
                  <a:pt x="381635" y="299085"/>
                  <a:pt x="411480" y="355600"/>
                  <a:pt x="449580" y="472440"/>
                </a:cubicBezTo>
                <a:cubicBezTo>
                  <a:pt x="487680" y="589280"/>
                  <a:pt x="505460" y="816610"/>
                  <a:pt x="548640" y="941070"/>
                </a:cubicBezTo>
                <a:cubicBezTo>
                  <a:pt x="591820" y="1065530"/>
                  <a:pt x="626110" y="1137920"/>
                  <a:pt x="708660" y="1219200"/>
                </a:cubicBezTo>
                <a:cubicBezTo>
                  <a:pt x="791210" y="1300480"/>
                  <a:pt x="978535" y="1351280"/>
                  <a:pt x="1043940" y="1428750"/>
                </a:cubicBezTo>
                <a:cubicBezTo>
                  <a:pt x="1109345" y="1506220"/>
                  <a:pt x="1108075" y="1599565"/>
                  <a:pt x="1101090" y="1684020"/>
                </a:cubicBezTo>
                <a:cubicBezTo>
                  <a:pt x="1094105" y="1768475"/>
                  <a:pt x="1014095" y="1877695"/>
                  <a:pt x="1002030" y="1935480"/>
                </a:cubicBezTo>
                <a:cubicBezTo>
                  <a:pt x="989965" y="1993265"/>
                  <a:pt x="1009332" y="2011997"/>
                  <a:pt x="1028700" y="2030730"/>
                </a:cubicBezTo>
              </a:path>
            </a:pathLst>
          </a:custGeom>
          <a:noFill/>
          <a:ln w="635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sp>
        <p:nvSpPr>
          <p:cNvPr id="91" name="テキスト ボックス 2">
            <a:extLst>
              <a:ext uri="{FF2B5EF4-FFF2-40B4-BE49-F238E27FC236}">
                <a16:creationId xmlns:a16="http://schemas.microsoft.com/office/drawing/2014/main" id="{444E26FD-493C-4213-A1B9-6328A97A8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414" y="3121398"/>
            <a:ext cx="1484313" cy="354013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施工前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3" name="テキスト ボックス 2">
            <a:extLst>
              <a:ext uri="{FF2B5EF4-FFF2-40B4-BE49-F238E27FC236}">
                <a16:creationId xmlns:a16="http://schemas.microsoft.com/office/drawing/2014/main" id="{71DD6418-438B-4DD3-8B12-1F24DC4AB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414" y="2748857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R6.7.22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4" name="下矢印 71">
            <a:extLst>
              <a:ext uri="{FF2B5EF4-FFF2-40B4-BE49-F238E27FC236}">
                <a16:creationId xmlns:a16="http://schemas.microsoft.com/office/drawing/2014/main" id="{64429A16-B1DE-4517-9B0A-C2AE78CCBE0E}"/>
              </a:ext>
            </a:extLst>
          </p:cNvPr>
          <p:cNvSpPr/>
          <p:nvPr/>
        </p:nvSpPr>
        <p:spPr>
          <a:xfrm rot="18178483">
            <a:off x="9948381" y="3443788"/>
            <a:ext cx="573984" cy="649180"/>
          </a:xfrm>
          <a:prstGeom prst="down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3969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39C282B5-A9AF-4D67-A255-BBC10A9BA3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18787" y="4242010"/>
            <a:ext cx="4112203" cy="30708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6E6EC54-FEB4-4393-921D-334542D1DD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1685" y="830690"/>
            <a:ext cx="4094400" cy="3070800"/>
          </a:xfrm>
          <a:prstGeom prst="rect">
            <a:avLst/>
          </a:prstGeom>
        </p:spPr>
      </p:pic>
      <p:grpSp>
        <p:nvGrpSpPr>
          <p:cNvPr id="6911" name="グラフィックス 6628" hidden="1">
            <a:extLst>
              <a:ext uri="{FF2B5EF4-FFF2-40B4-BE49-F238E27FC236}">
                <a16:creationId xmlns:a16="http://schemas.microsoft.com/office/drawing/2014/main" id="{647BD8F9-5B8D-4128-A697-557B4864A4AE}"/>
              </a:ext>
            </a:extLst>
          </p:cNvPr>
          <p:cNvGrpSpPr/>
          <p:nvPr/>
        </p:nvGrpSpPr>
        <p:grpSpPr>
          <a:xfrm>
            <a:off x="33137938" y="846413"/>
            <a:ext cx="6781082" cy="7391192"/>
            <a:chOff x="33137938" y="846413"/>
            <a:chExt cx="6781082" cy="7391192"/>
          </a:xfrm>
        </p:grpSpPr>
        <p:sp>
          <p:nvSpPr>
            <p:cNvPr id="6912" name="フリーフォーム: 図形 6911">
              <a:extLst>
                <a:ext uri="{FF2B5EF4-FFF2-40B4-BE49-F238E27FC236}">
                  <a16:creationId xmlns:a16="http://schemas.microsoft.com/office/drawing/2014/main" id="{F093560D-A31D-4623-9775-5E270537C4C2}"/>
                </a:ext>
              </a:extLst>
            </p:cNvPr>
            <p:cNvSpPr/>
            <p:nvPr/>
          </p:nvSpPr>
          <p:spPr>
            <a:xfrm>
              <a:off x="33137938" y="846413"/>
              <a:ext cx="6781082" cy="7391192"/>
            </a:xfrm>
            <a:custGeom>
              <a:avLst/>
              <a:gdLst>
                <a:gd name="connsiteX0" fmla="*/ 61 w 6781082"/>
                <a:gd name="connsiteY0" fmla="*/ 99 h 7391192"/>
                <a:gd name="connsiteX1" fmla="*/ 6781144 w 6781082"/>
                <a:gd name="connsiteY1" fmla="*/ 99 h 7391192"/>
                <a:gd name="connsiteX2" fmla="*/ 6781144 w 6781082"/>
                <a:gd name="connsiteY2" fmla="*/ 7391291 h 7391192"/>
                <a:gd name="connsiteX3" fmla="*/ 61 w 6781082"/>
                <a:gd name="connsiteY3" fmla="*/ 7391291 h 7391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81082" h="7391192">
                  <a:moveTo>
                    <a:pt x="61" y="99"/>
                  </a:moveTo>
                  <a:lnTo>
                    <a:pt x="6781144" y="99"/>
                  </a:lnTo>
                  <a:lnTo>
                    <a:pt x="6781144" y="7391291"/>
                  </a:lnTo>
                  <a:lnTo>
                    <a:pt x="61" y="739129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72" cap="sq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13" name="フリーフォーム: 図形 6912">
              <a:extLst>
                <a:ext uri="{FF2B5EF4-FFF2-40B4-BE49-F238E27FC236}">
                  <a16:creationId xmlns:a16="http://schemas.microsoft.com/office/drawing/2014/main" id="{C93DB353-4D02-44A0-A33C-B6E9D35A4E3A}"/>
                </a:ext>
              </a:extLst>
            </p:cNvPr>
            <p:cNvSpPr/>
            <p:nvPr/>
          </p:nvSpPr>
          <p:spPr>
            <a:xfrm>
              <a:off x="33885849" y="5302732"/>
              <a:ext cx="534232" cy="74548"/>
            </a:xfrm>
            <a:custGeom>
              <a:avLst/>
              <a:gdLst>
                <a:gd name="connsiteX0" fmla="*/ 39412 w 534232"/>
                <a:gd name="connsiteY0" fmla="*/ 15345 h 74548"/>
                <a:gd name="connsiteX1" fmla="*/ 39412 w 534232"/>
                <a:gd name="connsiteY1" fmla="*/ 20880 h 74548"/>
                <a:gd name="connsiteX2" fmla="*/ 61564 w 534232"/>
                <a:gd name="connsiteY2" fmla="*/ 20880 h 74548"/>
                <a:gd name="connsiteX3" fmla="*/ 61564 w 534232"/>
                <a:gd name="connsiteY3" fmla="*/ 51480 h 74548"/>
                <a:gd name="connsiteX4" fmla="*/ 55049 w 534232"/>
                <a:gd name="connsiteY4" fmla="*/ 51480 h 74548"/>
                <a:gd name="connsiteX5" fmla="*/ 55049 w 534232"/>
                <a:gd name="connsiteY5" fmla="*/ 49527 h 74548"/>
                <a:gd name="connsiteX6" fmla="*/ 41692 w 534232"/>
                <a:gd name="connsiteY6" fmla="*/ 49527 h 74548"/>
                <a:gd name="connsiteX7" fmla="*/ 73292 w 534232"/>
                <a:gd name="connsiteY7" fmla="*/ 65478 h 74548"/>
                <a:gd name="connsiteX8" fmla="*/ 70034 w 534232"/>
                <a:gd name="connsiteY8" fmla="*/ 73291 h 74548"/>
                <a:gd name="connsiteX9" fmla="*/ 39412 w 534232"/>
                <a:gd name="connsiteY9" fmla="*/ 54735 h 74548"/>
                <a:gd name="connsiteX10" fmla="*/ 39412 w 534232"/>
                <a:gd name="connsiteY10" fmla="*/ 76221 h 74548"/>
                <a:gd name="connsiteX11" fmla="*/ 32896 w 534232"/>
                <a:gd name="connsiteY11" fmla="*/ 76221 h 74548"/>
                <a:gd name="connsiteX12" fmla="*/ 32896 w 534232"/>
                <a:gd name="connsiteY12" fmla="*/ 56038 h 74548"/>
                <a:gd name="connsiteX13" fmla="*/ 3577 w 534232"/>
                <a:gd name="connsiteY13" fmla="*/ 74268 h 74548"/>
                <a:gd name="connsiteX14" fmla="*/ 319 w 534232"/>
                <a:gd name="connsiteY14" fmla="*/ 67431 h 74548"/>
                <a:gd name="connsiteX15" fmla="*/ 31267 w 534232"/>
                <a:gd name="connsiteY15" fmla="*/ 49527 h 74548"/>
                <a:gd name="connsiteX16" fmla="*/ 17259 w 534232"/>
                <a:gd name="connsiteY16" fmla="*/ 49527 h 74548"/>
                <a:gd name="connsiteX17" fmla="*/ 17259 w 534232"/>
                <a:gd name="connsiteY17" fmla="*/ 52457 h 74548"/>
                <a:gd name="connsiteX18" fmla="*/ 10744 w 534232"/>
                <a:gd name="connsiteY18" fmla="*/ 52457 h 74548"/>
                <a:gd name="connsiteX19" fmla="*/ 10744 w 534232"/>
                <a:gd name="connsiteY19" fmla="*/ 20880 h 74548"/>
                <a:gd name="connsiteX20" fmla="*/ 32896 w 534232"/>
                <a:gd name="connsiteY20" fmla="*/ 20880 h 74548"/>
                <a:gd name="connsiteX21" fmla="*/ 32896 w 534232"/>
                <a:gd name="connsiteY21" fmla="*/ 15345 h 74548"/>
                <a:gd name="connsiteX22" fmla="*/ 645 w 534232"/>
                <a:gd name="connsiteY22" fmla="*/ 15345 h 74548"/>
                <a:gd name="connsiteX23" fmla="*/ 645 w 534232"/>
                <a:gd name="connsiteY23" fmla="*/ 9160 h 74548"/>
                <a:gd name="connsiteX24" fmla="*/ 32896 w 534232"/>
                <a:gd name="connsiteY24" fmla="*/ 9160 h 74548"/>
                <a:gd name="connsiteX25" fmla="*/ 32896 w 534232"/>
                <a:gd name="connsiteY25" fmla="*/ 1673 h 74548"/>
                <a:gd name="connsiteX26" fmla="*/ 39086 w 534232"/>
                <a:gd name="connsiteY26" fmla="*/ 1673 h 74548"/>
                <a:gd name="connsiteX27" fmla="*/ 39412 w 534232"/>
                <a:gd name="connsiteY27" fmla="*/ 3626 h 74548"/>
                <a:gd name="connsiteX28" fmla="*/ 39412 w 534232"/>
                <a:gd name="connsiteY28" fmla="*/ 9160 h 74548"/>
                <a:gd name="connsiteX29" fmla="*/ 71011 w 534232"/>
                <a:gd name="connsiteY29" fmla="*/ 9160 h 74548"/>
                <a:gd name="connsiteX30" fmla="*/ 71011 w 534232"/>
                <a:gd name="connsiteY30" fmla="*/ 15345 h 74548"/>
                <a:gd name="connsiteX31" fmla="*/ 39412 w 534232"/>
                <a:gd name="connsiteY31" fmla="*/ 15345 h 74548"/>
                <a:gd name="connsiteX32" fmla="*/ 39412 w 534232"/>
                <a:gd name="connsiteY32" fmla="*/ 44318 h 74548"/>
                <a:gd name="connsiteX33" fmla="*/ 55049 w 534232"/>
                <a:gd name="connsiteY33" fmla="*/ 44318 h 74548"/>
                <a:gd name="connsiteX34" fmla="*/ 55049 w 534232"/>
                <a:gd name="connsiteY34" fmla="*/ 37807 h 74548"/>
                <a:gd name="connsiteX35" fmla="*/ 39412 w 534232"/>
                <a:gd name="connsiteY35" fmla="*/ 37807 h 74548"/>
                <a:gd name="connsiteX36" fmla="*/ 39412 w 534232"/>
                <a:gd name="connsiteY36" fmla="*/ 44318 h 74548"/>
                <a:gd name="connsiteX37" fmla="*/ 39412 w 534232"/>
                <a:gd name="connsiteY37" fmla="*/ 32599 h 74548"/>
                <a:gd name="connsiteX38" fmla="*/ 55049 w 534232"/>
                <a:gd name="connsiteY38" fmla="*/ 32599 h 74548"/>
                <a:gd name="connsiteX39" fmla="*/ 55049 w 534232"/>
                <a:gd name="connsiteY39" fmla="*/ 26088 h 74548"/>
                <a:gd name="connsiteX40" fmla="*/ 39412 w 534232"/>
                <a:gd name="connsiteY40" fmla="*/ 26088 h 74548"/>
                <a:gd name="connsiteX41" fmla="*/ 39412 w 534232"/>
                <a:gd name="connsiteY41" fmla="*/ 32599 h 74548"/>
                <a:gd name="connsiteX42" fmla="*/ 17259 w 534232"/>
                <a:gd name="connsiteY42" fmla="*/ 44318 h 74548"/>
                <a:gd name="connsiteX43" fmla="*/ 32896 w 534232"/>
                <a:gd name="connsiteY43" fmla="*/ 44318 h 74548"/>
                <a:gd name="connsiteX44" fmla="*/ 32896 w 534232"/>
                <a:gd name="connsiteY44" fmla="*/ 37807 h 74548"/>
                <a:gd name="connsiteX45" fmla="*/ 17259 w 534232"/>
                <a:gd name="connsiteY45" fmla="*/ 37807 h 74548"/>
                <a:gd name="connsiteX46" fmla="*/ 17259 w 534232"/>
                <a:gd name="connsiteY46" fmla="*/ 44318 h 74548"/>
                <a:gd name="connsiteX47" fmla="*/ 17259 w 534232"/>
                <a:gd name="connsiteY47" fmla="*/ 32599 h 74548"/>
                <a:gd name="connsiteX48" fmla="*/ 32896 w 534232"/>
                <a:gd name="connsiteY48" fmla="*/ 32599 h 74548"/>
                <a:gd name="connsiteX49" fmla="*/ 32896 w 534232"/>
                <a:gd name="connsiteY49" fmla="*/ 26088 h 74548"/>
                <a:gd name="connsiteX50" fmla="*/ 17259 w 534232"/>
                <a:gd name="connsiteY50" fmla="*/ 26088 h 74548"/>
                <a:gd name="connsiteX51" fmla="*/ 17259 w 534232"/>
                <a:gd name="connsiteY51" fmla="*/ 32599 h 74548"/>
                <a:gd name="connsiteX52" fmla="*/ 140401 w 534232"/>
                <a:gd name="connsiteY52" fmla="*/ 39761 h 74548"/>
                <a:gd name="connsiteX53" fmla="*/ 108475 w 534232"/>
                <a:gd name="connsiteY53" fmla="*/ 39761 h 74548"/>
                <a:gd name="connsiteX54" fmla="*/ 108475 w 534232"/>
                <a:gd name="connsiteY54" fmla="*/ 61897 h 74548"/>
                <a:gd name="connsiteX55" fmla="*/ 140401 w 534232"/>
                <a:gd name="connsiteY55" fmla="*/ 61897 h 74548"/>
                <a:gd name="connsiteX56" fmla="*/ 140401 w 534232"/>
                <a:gd name="connsiteY56" fmla="*/ 39761 h 74548"/>
                <a:gd name="connsiteX57" fmla="*/ 140401 w 534232"/>
                <a:gd name="connsiteY57" fmla="*/ 68082 h 74548"/>
                <a:gd name="connsiteX58" fmla="*/ 108475 w 534232"/>
                <a:gd name="connsiteY58" fmla="*/ 68082 h 74548"/>
                <a:gd name="connsiteX59" fmla="*/ 108475 w 534232"/>
                <a:gd name="connsiteY59" fmla="*/ 73291 h 74548"/>
                <a:gd name="connsiteX60" fmla="*/ 101960 w 534232"/>
                <a:gd name="connsiteY60" fmla="*/ 73291 h 74548"/>
                <a:gd name="connsiteX61" fmla="*/ 101960 w 534232"/>
                <a:gd name="connsiteY61" fmla="*/ 42039 h 74548"/>
                <a:gd name="connsiteX62" fmla="*/ 87626 w 534232"/>
                <a:gd name="connsiteY62" fmla="*/ 54410 h 74548"/>
                <a:gd name="connsiteX63" fmla="*/ 83391 w 534232"/>
                <a:gd name="connsiteY63" fmla="*/ 47574 h 74548"/>
                <a:gd name="connsiteX64" fmla="*/ 107498 w 534232"/>
                <a:gd name="connsiteY64" fmla="*/ 15020 h 74548"/>
                <a:gd name="connsiteX65" fmla="*/ 85997 w 534232"/>
                <a:gd name="connsiteY65" fmla="*/ 15020 h 74548"/>
                <a:gd name="connsiteX66" fmla="*/ 85997 w 534232"/>
                <a:gd name="connsiteY66" fmla="*/ 7858 h 74548"/>
                <a:gd name="connsiteX67" fmla="*/ 154735 w 534232"/>
                <a:gd name="connsiteY67" fmla="*/ 7858 h 74548"/>
                <a:gd name="connsiteX68" fmla="*/ 154735 w 534232"/>
                <a:gd name="connsiteY68" fmla="*/ 15020 h 74548"/>
                <a:gd name="connsiteX69" fmla="*/ 114991 w 534232"/>
                <a:gd name="connsiteY69" fmla="*/ 15020 h 74548"/>
                <a:gd name="connsiteX70" fmla="*/ 108475 w 534232"/>
                <a:gd name="connsiteY70" fmla="*/ 33575 h 74548"/>
                <a:gd name="connsiteX71" fmla="*/ 146916 w 534232"/>
                <a:gd name="connsiteY71" fmla="*/ 33575 h 74548"/>
                <a:gd name="connsiteX72" fmla="*/ 146916 w 534232"/>
                <a:gd name="connsiteY72" fmla="*/ 73291 h 74548"/>
                <a:gd name="connsiteX73" fmla="*/ 140401 w 534232"/>
                <a:gd name="connsiteY73" fmla="*/ 73291 h 74548"/>
                <a:gd name="connsiteX74" fmla="*/ 140401 w 534232"/>
                <a:gd name="connsiteY74" fmla="*/ 68082 h 74548"/>
                <a:gd name="connsiteX75" fmla="*/ 181774 w 534232"/>
                <a:gd name="connsiteY75" fmla="*/ 30971 h 74548"/>
                <a:gd name="connsiteX76" fmla="*/ 181774 w 534232"/>
                <a:gd name="connsiteY76" fmla="*/ 49527 h 74548"/>
                <a:gd name="connsiteX77" fmla="*/ 184054 w 534232"/>
                <a:gd name="connsiteY77" fmla="*/ 52131 h 74548"/>
                <a:gd name="connsiteX78" fmla="*/ 189592 w 534232"/>
                <a:gd name="connsiteY78" fmla="*/ 52131 h 74548"/>
                <a:gd name="connsiteX79" fmla="*/ 195782 w 534232"/>
                <a:gd name="connsiteY79" fmla="*/ 42039 h 74548"/>
                <a:gd name="connsiteX80" fmla="*/ 202297 w 534232"/>
                <a:gd name="connsiteY80" fmla="*/ 44644 h 74548"/>
                <a:gd name="connsiteX81" fmla="*/ 191873 w 534232"/>
                <a:gd name="connsiteY81" fmla="*/ 58316 h 74548"/>
                <a:gd name="connsiteX82" fmla="*/ 180797 w 534232"/>
                <a:gd name="connsiteY82" fmla="*/ 58316 h 74548"/>
                <a:gd name="connsiteX83" fmla="*/ 175258 w 534232"/>
                <a:gd name="connsiteY83" fmla="*/ 52782 h 74548"/>
                <a:gd name="connsiteX84" fmla="*/ 175258 w 534232"/>
                <a:gd name="connsiteY84" fmla="*/ 32273 h 74548"/>
                <a:gd name="connsiteX85" fmla="*/ 166788 w 534232"/>
                <a:gd name="connsiteY85" fmla="*/ 34227 h 74548"/>
                <a:gd name="connsiteX86" fmla="*/ 165485 w 534232"/>
                <a:gd name="connsiteY86" fmla="*/ 27065 h 74548"/>
                <a:gd name="connsiteX87" fmla="*/ 175258 w 534232"/>
                <a:gd name="connsiteY87" fmla="*/ 25111 h 74548"/>
                <a:gd name="connsiteX88" fmla="*/ 175258 w 534232"/>
                <a:gd name="connsiteY88" fmla="*/ 3626 h 74548"/>
                <a:gd name="connsiteX89" fmla="*/ 181448 w 534232"/>
                <a:gd name="connsiteY89" fmla="*/ 3626 h 74548"/>
                <a:gd name="connsiteX90" fmla="*/ 181774 w 534232"/>
                <a:gd name="connsiteY90" fmla="*/ 6230 h 74548"/>
                <a:gd name="connsiteX91" fmla="*/ 181774 w 534232"/>
                <a:gd name="connsiteY91" fmla="*/ 23809 h 74548"/>
                <a:gd name="connsiteX92" fmla="*/ 198714 w 534232"/>
                <a:gd name="connsiteY92" fmla="*/ 19577 h 74548"/>
                <a:gd name="connsiteX93" fmla="*/ 200343 w 534232"/>
                <a:gd name="connsiteY93" fmla="*/ 26414 h 74548"/>
                <a:gd name="connsiteX94" fmla="*/ 181774 w 534232"/>
                <a:gd name="connsiteY94" fmla="*/ 30971 h 74548"/>
                <a:gd name="connsiteX95" fmla="*/ 227708 w 534232"/>
                <a:gd name="connsiteY95" fmla="*/ 60270 h 74548"/>
                <a:gd name="connsiteX96" fmla="*/ 229337 w 534232"/>
                <a:gd name="connsiteY96" fmla="*/ 15671 h 74548"/>
                <a:gd name="connsiteX97" fmla="*/ 216957 w 534232"/>
                <a:gd name="connsiteY97" fmla="*/ 15671 h 74548"/>
                <a:gd name="connsiteX98" fmla="*/ 212396 w 534232"/>
                <a:gd name="connsiteY98" fmla="*/ 54735 h 74548"/>
                <a:gd name="connsiteX99" fmla="*/ 186986 w 534232"/>
                <a:gd name="connsiteY99" fmla="*/ 74919 h 74548"/>
                <a:gd name="connsiteX100" fmla="*/ 183728 w 534232"/>
                <a:gd name="connsiteY100" fmla="*/ 67757 h 74548"/>
                <a:gd name="connsiteX101" fmla="*/ 206532 w 534232"/>
                <a:gd name="connsiteY101" fmla="*/ 50178 h 74548"/>
                <a:gd name="connsiteX102" fmla="*/ 210116 w 534232"/>
                <a:gd name="connsiteY102" fmla="*/ 15671 h 74548"/>
                <a:gd name="connsiteX103" fmla="*/ 197411 w 534232"/>
                <a:gd name="connsiteY103" fmla="*/ 15671 h 74548"/>
                <a:gd name="connsiteX104" fmla="*/ 197411 w 534232"/>
                <a:gd name="connsiteY104" fmla="*/ 8509 h 74548"/>
                <a:gd name="connsiteX105" fmla="*/ 236504 w 534232"/>
                <a:gd name="connsiteY105" fmla="*/ 8509 h 74548"/>
                <a:gd name="connsiteX106" fmla="*/ 234549 w 534232"/>
                <a:gd name="connsiteY106" fmla="*/ 63199 h 74548"/>
                <a:gd name="connsiteX107" fmla="*/ 224776 w 534232"/>
                <a:gd name="connsiteY107" fmla="*/ 73942 h 74548"/>
                <a:gd name="connsiteX108" fmla="*/ 215980 w 534232"/>
                <a:gd name="connsiteY108" fmla="*/ 73942 h 74548"/>
                <a:gd name="connsiteX109" fmla="*/ 215328 w 534232"/>
                <a:gd name="connsiteY109" fmla="*/ 66780 h 74548"/>
                <a:gd name="connsiteX110" fmla="*/ 223147 w 534232"/>
                <a:gd name="connsiteY110" fmla="*/ 66780 h 74548"/>
                <a:gd name="connsiteX111" fmla="*/ 227708 w 534232"/>
                <a:gd name="connsiteY111" fmla="*/ 60270 h 74548"/>
                <a:gd name="connsiteX112" fmla="*/ 287974 w 534232"/>
                <a:gd name="connsiteY112" fmla="*/ 15020 h 74548"/>
                <a:gd name="connsiteX113" fmla="*/ 323809 w 534232"/>
                <a:gd name="connsiteY113" fmla="*/ 15020 h 74548"/>
                <a:gd name="connsiteX114" fmla="*/ 323809 w 534232"/>
                <a:gd name="connsiteY114" fmla="*/ 21205 h 74548"/>
                <a:gd name="connsiteX115" fmla="*/ 310129 w 534232"/>
                <a:gd name="connsiteY115" fmla="*/ 21205 h 74548"/>
                <a:gd name="connsiteX116" fmla="*/ 310129 w 534232"/>
                <a:gd name="connsiteY116" fmla="*/ 69710 h 74548"/>
                <a:gd name="connsiteX117" fmla="*/ 305568 w 534232"/>
                <a:gd name="connsiteY117" fmla="*/ 74268 h 74548"/>
                <a:gd name="connsiteX118" fmla="*/ 297096 w 534232"/>
                <a:gd name="connsiteY118" fmla="*/ 74268 h 74548"/>
                <a:gd name="connsiteX119" fmla="*/ 296118 w 534232"/>
                <a:gd name="connsiteY119" fmla="*/ 67106 h 74548"/>
                <a:gd name="connsiteX120" fmla="*/ 302310 w 534232"/>
                <a:gd name="connsiteY120" fmla="*/ 67106 h 74548"/>
                <a:gd name="connsiteX121" fmla="*/ 303613 w 534232"/>
                <a:gd name="connsiteY121" fmla="*/ 65804 h 74548"/>
                <a:gd name="connsiteX122" fmla="*/ 303613 w 534232"/>
                <a:gd name="connsiteY122" fmla="*/ 21205 h 74548"/>
                <a:gd name="connsiteX123" fmla="*/ 287974 w 534232"/>
                <a:gd name="connsiteY123" fmla="*/ 21205 h 74548"/>
                <a:gd name="connsiteX124" fmla="*/ 287974 w 534232"/>
                <a:gd name="connsiteY124" fmla="*/ 63525 h 74548"/>
                <a:gd name="connsiteX125" fmla="*/ 281460 w 534232"/>
                <a:gd name="connsiteY125" fmla="*/ 63525 h 74548"/>
                <a:gd name="connsiteX126" fmla="*/ 281460 w 534232"/>
                <a:gd name="connsiteY126" fmla="*/ 59618 h 74548"/>
                <a:gd name="connsiteX127" fmla="*/ 258004 w 534232"/>
                <a:gd name="connsiteY127" fmla="*/ 59618 h 74548"/>
                <a:gd name="connsiteX128" fmla="*/ 258004 w 534232"/>
                <a:gd name="connsiteY128" fmla="*/ 66129 h 74548"/>
                <a:gd name="connsiteX129" fmla="*/ 251489 w 534232"/>
                <a:gd name="connsiteY129" fmla="*/ 66129 h 74548"/>
                <a:gd name="connsiteX130" fmla="*/ 251489 w 534232"/>
                <a:gd name="connsiteY130" fmla="*/ 5905 h 74548"/>
                <a:gd name="connsiteX131" fmla="*/ 287974 w 534232"/>
                <a:gd name="connsiteY131" fmla="*/ 5905 h 74548"/>
                <a:gd name="connsiteX132" fmla="*/ 287974 w 534232"/>
                <a:gd name="connsiteY132" fmla="*/ 15020 h 74548"/>
                <a:gd name="connsiteX133" fmla="*/ 266800 w 534232"/>
                <a:gd name="connsiteY133" fmla="*/ 34877 h 74548"/>
                <a:gd name="connsiteX134" fmla="*/ 258004 w 534232"/>
                <a:gd name="connsiteY134" fmla="*/ 34877 h 74548"/>
                <a:gd name="connsiteX135" fmla="*/ 258004 w 534232"/>
                <a:gd name="connsiteY135" fmla="*/ 53433 h 74548"/>
                <a:gd name="connsiteX136" fmla="*/ 266800 w 534232"/>
                <a:gd name="connsiteY136" fmla="*/ 53433 h 74548"/>
                <a:gd name="connsiteX137" fmla="*/ 266800 w 534232"/>
                <a:gd name="connsiteY137" fmla="*/ 34877 h 74548"/>
                <a:gd name="connsiteX138" fmla="*/ 281460 w 534232"/>
                <a:gd name="connsiteY138" fmla="*/ 34877 h 74548"/>
                <a:gd name="connsiteX139" fmla="*/ 273316 w 534232"/>
                <a:gd name="connsiteY139" fmla="*/ 34877 h 74548"/>
                <a:gd name="connsiteX140" fmla="*/ 273316 w 534232"/>
                <a:gd name="connsiteY140" fmla="*/ 53433 h 74548"/>
                <a:gd name="connsiteX141" fmla="*/ 281460 w 534232"/>
                <a:gd name="connsiteY141" fmla="*/ 53433 h 74548"/>
                <a:gd name="connsiteX142" fmla="*/ 281460 w 534232"/>
                <a:gd name="connsiteY142" fmla="*/ 34877 h 74548"/>
                <a:gd name="connsiteX143" fmla="*/ 281460 w 534232"/>
                <a:gd name="connsiteY143" fmla="*/ 12090 h 74548"/>
                <a:gd name="connsiteX144" fmla="*/ 273316 w 534232"/>
                <a:gd name="connsiteY144" fmla="*/ 12090 h 74548"/>
                <a:gd name="connsiteX145" fmla="*/ 273316 w 534232"/>
                <a:gd name="connsiteY145" fmla="*/ 28692 h 74548"/>
                <a:gd name="connsiteX146" fmla="*/ 281460 w 534232"/>
                <a:gd name="connsiteY146" fmla="*/ 28692 h 74548"/>
                <a:gd name="connsiteX147" fmla="*/ 281460 w 534232"/>
                <a:gd name="connsiteY147" fmla="*/ 12090 h 74548"/>
                <a:gd name="connsiteX148" fmla="*/ 266800 w 534232"/>
                <a:gd name="connsiteY148" fmla="*/ 28692 h 74548"/>
                <a:gd name="connsiteX149" fmla="*/ 266800 w 534232"/>
                <a:gd name="connsiteY149" fmla="*/ 12090 h 74548"/>
                <a:gd name="connsiteX150" fmla="*/ 258004 w 534232"/>
                <a:gd name="connsiteY150" fmla="*/ 12090 h 74548"/>
                <a:gd name="connsiteX151" fmla="*/ 258004 w 534232"/>
                <a:gd name="connsiteY151" fmla="*/ 28692 h 74548"/>
                <a:gd name="connsiteX152" fmla="*/ 266800 w 534232"/>
                <a:gd name="connsiteY152" fmla="*/ 28692 h 74548"/>
                <a:gd name="connsiteX153" fmla="*/ 361600 w 534232"/>
                <a:gd name="connsiteY153" fmla="*/ 54084 h 74548"/>
                <a:gd name="connsiteX154" fmla="*/ 332931 w 534232"/>
                <a:gd name="connsiteY154" fmla="*/ 54084 h 74548"/>
                <a:gd name="connsiteX155" fmla="*/ 332931 w 534232"/>
                <a:gd name="connsiteY155" fmla="*/ 47899 h 74548"/>
                <a:gd name="connsiteX156" fmla="*/ 358667 w 534232"/>
                <a:gd name="connsiteY156" fmla="*/ 12090 h 74548"/>
                <a:gd name="connsiteX157" fmla="*/ 369091 w 534232"/>
                <a:gd name="connsiteY157" fmla="*/ 12090 h 74548"/>
                <a:gd name="connsiteX158" fmla="*/ 369091 w 534232"/>
                <a:gd name="connsiteY158" fmla="*/ 47899 h 74548"/>
                <a:gd name="connsiteX159" fmla="*/ 379516 w 534232"/>
                <a:gd name="connsiteY159" fmla="*/ 47899 h 74548"/>
                <a:gd name="connsiteX160" fmla="*/ 379516 w 534232"/>
                <a:gd name="connsiteY160" fmla="*/ 54084 h 74548"/>
                <a:gd name="connsiteX161" fmla="*/ 369091 w 534232"/>
                <a:gd name="connsiteY161" fmla="*/ 54084 h 74548"/>
                <a:gd name="connsiteX162" fmla="*/ 369091 w 534232"/>
                <a:gd name="connsiteY162" fmla="*/ 67757 h 74548"/>
                <a:gd name="connsiteX163" fmla="*/ 361600 w 534232"/>
                <a:gd name="connsiteY163" fmla="*/ 67757 h 74548"/>
                <a:gd name="connsiteX164" fmla="*/ 361600 w 534232"/>
                <a:gd name="connsiteY164" fmla="*/ 54084 h 74548"/>
                <a:gd name="connsiteX165" fmla="*/ 361600 w 534232"/>
                <a:gd name="connsiteY165" fmla="*/ 47899 h 74548"/>
                <a:gd name="connsiteX166" fmla="*/ 361600 w 534232"/>
                <a:gd name="connsiteY166" fmla="*/ 19903 h 74548"/>
                <a:gd name="connsiteX167" fmla="*/ 360947 w 534232"/>
                <a:gd name="connsiteY167" fmla="*/ 19903 h 74548"/>
                <a:gd name="connsiteX168" fmla="*/ 340750 w 534232"/>
                <a:gd name="connsiteY168" fmla="*/ 47899 h 74548"/>
                <a:gd name="connsiteX169" fmla="*/ 361600 w 534232"/>
                <a:gd name="connsiteY169" fmla="*/ 47899 h 74548"/>
                <a:gd name="connsiteX170" fmla="*/ 461579 w 534232"/>
                <a:gd name="connsiteY170" fmla="*/ 16322 h 74548"/>
                <a:gd name="connsiteX171" fmla="*/ 432258 w 534232"/>
                <a:gd name="connsiteY171" fmla="*/ 16322 h 74548"/>
                <a:gd name="connsiteX172" fmla="*/ 432258 w 534232"/>
                <a:gd name="connsiteY172" fmla="*/ 67757 h 74548"/>
                <a:gd name="connsiteX173" fmla="*/ 427047 w 534232"/>
                <a:gd name="connsiteY173" fmla="*/ 72966 h 74548"/>
                <a:gd name="connsiteX174" fmla="*/ 417925 w 534232"/>
                <a:gd name="connsiteY174" fmla="*/ 72966 h 74548"/>
                <a:gd name="connsiteX175" fmla="*/ 417272 w 534232"/>
                <a:gd name="connsiteY175" fmla="*/ 65804 h 74548"/>
                <a:gd name="connsiteX176" fmla="*/ 423464 w 534232"/>
                <a:gd name="connsiteY176" fmla="*/ 65804 h 74548"/>
                <a:gd name="connsiteX177" fmla="*/ 424766 w 534232"/>
                <a:gd name="connsiteY177" fmla="*/ 64502 h 74548"/>
                <a:gd name="connsiteX178" fmla="*/ 424766 w 534232"/>
                <a:gd name="connsiteY178" fmla="*/ 16322 h 74548"/>
                <a:gd name="connsiteX179" fmla="*/ 391212 w 534232"/>
                <a:gd name="connsiteY179" fmla="*/ 16322 h 74548"/>
                <a:gd name="connsiteX180" fmla="*/ 391212 w 534232"/>
                <a:gd name="connsiteY180" fmla="*/ 9160 h 74548"/>
                <a:gd name="connsiteX181" fmla="*/ 461579 w 534232"/>
                <a:gd name="connsiteY181" fmla="*/ 9160 h 74548"/>
                <a:gd name="connsiteX182" fmla="*/ 461579 w 534232"/>
                <a:gd name="connsiteY182" fmla="*/ 16322 h 74548"/>
                <a:gd name="connsiteX183" fmla="*/ 534552 w 534232"/>
                <a:gd name="connsiteY183" fmla="*/ 74268 h 74548"/>
                <a:gd name="connsiteX184" fmla="*/ 528035 w 534232"/>
                <a:gd name="connsiteY184" fmla="*/ 74268 h 74548"/>
                <a:gd name="connsiteX185" fmla="*/ 528035 w 534232"/>
                <a:gd name="connsiteY185" fmla="*/ 70361 h 74548"/>
                <a:gd name="connsiteX186" fmla="*/ 491223 w 534232"/>
                <a:gd name="connsiteY186" fmla="*/ 70361 h 74548"/>
                <a:gd name="connsiteX187" fmla="*/ 491223 w 534232"/>
                <a:gd name="connsiteY187" fmla="*/ 75570 h 74548"/>
                <a:gd name="connsiteX188" fmla="*/ 484709 w 534232"/>
                <a:gd name="connsiteY188" fmla="*/ 75570 h 74548"/>
                <a:gd name="connsiteX189" fmla="*/ 484709 w 534232"/>
                <a:gd name="connsiteY189" fmla="*/ 5579 h 74548"/>
                <a:gd name="connsiteX190" fmla="*/ 534552 w 534232"/>
                <a:gd name="connsiteY190" fmla="*/ 5579 h 74548"/>
                <a:gd name="connsiteX191" fmla="*/ 534552 w 534232"/>
                <a:gd name="connsiteY191" fmla="*/ 74268 h 74548"/>
                <a:gd name="connsiteX192" fmla="*/ 528035 w 534232"/>
                <a:gd name="connsiteY192" fmla="*/ 24460 h 74548"/>
                <a:gd name="connsiteX193" fmla="*/ 528035 w 534232"/>
                <a:gd name="connsiteY193" fmla="*/ 11764 h 74548"/>
                <a:gd name="connsiteX194" fmla="*/ 491223 w 534232"/>
                <a:gd name="connsiteY194" fmla="*/ 11764 h 74548"/>
                <a:gd name="connsiteX195" fmla="*/ 491223 w 534232"/>
                <a:gd name="connsiteY195" fmla="*/ 24460 h 74548"/>
                <a:gd name="connsiteX196" fmla="*/ 528035 w 534232"/>
                <a:gd name="connsiteY196" fmla="*/ 24460 h 74548"/>
                <a:gd name="connsiteX197" fmla="*/ 528035 w 534232"/>
                <a:gd name="connsiteY197" fmla="*/ 43667 h 74548"/>
                <a:gd name="connsiteX198" fmla="*/ 528035 w 534232"/>
                <a:gd name="connsiteY198" fmla="*/ 30646 h 74548"/>
                <a:gd name="connsiteX199" fmla="*/ 491223 w 534232"/>
                <a:gd name="connsiteY199" fmla="*/ 30646 h 74548"/>
                <a:gd name="connsiteX200" fmla="*/ 491223 w 534232"/>
                <a:gd name="connsiteY200" fmla="*/ 43667 h 74548"/>
                <a:gd name="connsiteX201" fmla="*/ 528035 w 534232"/>
                <a:gd name="connsiteY201" fmla="*/ 43667 h 74548"/>
                <a:gd name="connsiteX202" fmla="*/ 528035 w 534232"/>
                <a:gd name="connsiteY202" fmla="*/ 64176 h 74548"/>
                <a:gd name="connsiteX203" fmla="*/ 528035 w 534232"/>
                <a:gd name="connsiteY203" fmla="*/ 49852 h 74548"/>
                <a:gd name="connsiteX204" fmla="*/ 491223 w 534232"/>
                <a:gd name="connsiteY204" fmla="*/ 49852 h 74548"/>
                <a:gd name="connsiteX205" fmla="*/ 491223 w 534232"/>
                <a:gd name="connsiteY205" fmla="*/ 64176 h 74548"/>
                <a:gd name="connsiteX206" fmla="*/ 528035 w 534232"/>
                <a:gd name="connsiteY206" fmla="*/ 64176 h 7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</a:cxnLst>
              <a:rect l="l" t="t" r="r" b="b"/>
              <a:pathLst>
                <a:path w="534232" h="74548">
                  <a:moveTo>
                    <a:pt x="39412" y="15345"/>
                  </a:moveTo>
                  <a:lnTo>
                    <a:pt x="39412" y="20880"/>
                  </a:lnTo>
                  <a:lnTo>
                    <a:pt x="61564" y="20880"/>
                  </a:lnTo>
                  <a:lnTo>
                    <a:pt x="61564" y="51480"/>
                  </a:lnTo>
                  <a:lnTo>
                    <a:pt x="55049" y="51480"/>
                  </a:lnTo>
                  <a:lnTo>
                    <a:pt x="55049" y="49527"/>
                  </a:lnTo>
                  <a:lnTo>
                    <a:pt x="41692" y="49527"/>
                  </a:lnTo>
                  <a:cubicBezTo>
                    <a:pt x="50814" y="57123"/>
                    <a:pt x="61347" y="62440"/>
                    <a:pt x="73292" y="65478"/>
                  </a:cubicBezTo>
                  <a:lnTo>
                    <a:pt x="70034" y="73291"/>
                  </a:lnTo>
                  <a:cubicBezTo>
                    <a:pt x="60044" y="70687"/>
                    <a:pt x="49836" y="64502"/>
                    <a:pt x="39412" y="54735"/>
                  </a:cubicBezTo>
                  <a:lnTo>
                    <a:pt x="39412" y="76221"/>
                  </a:lnTo>
                  <a:lnTo>
                    <a:pt x="32896" y="76221"/>
                  </a:lnTo>
                  <a:lnTo>
                    <a:pt x="32896" y="56038"/>
                  </a:lnTo>
                  <a:cubicBezTo>
                    <a:pt x="25295" y="64285"/>
                    <a:pt x="15522" y="70361"/>
                    <a:pt x="3577" y="74268"/>
                  </a:cubicBezTo>
                  <a:lnTo>
                    <a:pt x="319" y="67431"/>
                  </a:lnTo>
                  <a:cubicBezTo>
                    <a:pt x="13350" y="63308"/>
                    <a:pt x="23666" y="57340"/>
                    <a:pt x="31267" y="49527"/>
                  </a:cubicBezTo>
                  <a:lnTo>
                    <a:pt x="17259" y="49527"/>
                  </a:lnTo>
                  <a:lnTo>
                    <a:pt x="17259" y="52457"/>
                  </a:lnTo>
                  <a:lnTo>
                    <a:pt x="10744" y="52457"/>
                  </a:lnTo>
                  <a:lnTo>
                    <a:pt x="10744" y="20880"/>
                  </a:lnTo>
                  <a:lnTo>
                    <a:pt x="32896" y="20880"/>
                  </a:lnTo>
                  <a:lnTo>
                    <a:pt x="32896" y="15345"/>
                  </a:lnTo>
                  <a:lnTo>
                    <a:pt x="645" y="15345"/>
                  </a:lnTo>
                  <a:lnTo>
                    <a:pt x="645" y="9160"/>
                  </a:lnTo>
                  <a:lnTo>
                    <a:pt x="32896" y="9160"/>
                  </a:lnTo>
                  <a:lnTo>
                    <a:pt x="32896" y="1673"/>
                  </a:lnTo>
                  <a:lnTo>
                    <a:pt x="39086" y="1673"/>
                  </a:lnTo>
                  <a:cubicBezTo>
                    <a:pt x="40823" y="1890"/>
                    <a:pt x="40932" y="2541"/>
                    <a:pt x="39412" y="3626"/>
                  </a:cubicBezTo>
                  <a:lnTo>
                    <a:pt x="39412" y="9160"/>
                  </a:lnTo>
                  <a:lnTo>
                    <a:pt x="71011" y="9160"/>
                  </a:lnTo>
                  <a:lnTo>
                    <a:pt x="71011" y="15345"/>
                  </a:lnTo>
                  <a:lnTo>
                    <a:pt x="39412" y="15345"/>
                  </a:lnTo>
                  <a:moveTo>
                    <a:pt x="39412" y="44318"/>
                  </a:moveTo>
                  <a:lnTo>
                    <a:pt x="55049" y="44318"/>
                  </a:lnTo>
                  <a:lnTo>
                    <a:pt x="55049" y="37807"/>
                  </a:lnTo>
                  <a:lnTo>
                    <a:pt x="39412" y="37807"/>
                  </a:lnTo>
                  <a:lnTo>
                    <a:pt x="39412" y="44318"/>
                  </a:lnTo>
                  <a:moveTo>
                    <a:pt x="39412" y="32599"/>
                  </a:moveTo>
                  <a:lnTo>
                    <a:pt x="55049" y="32599"/>
                  </a:lnTo>
                  <a:lnTo>
                    <a:pt x="55049" y="26088"/>
                  </a:lnTo>
                  <a:lnTo>
                    <a:pt x="39412" y="26088"/>
                  </a:lnTo>
                  <a:lnTo>
                    <a:pt x="39412" y="32599"/>
                  </a:lnTo>
                  <a:moveTo>
                    <a:pt x="17259" y="44318"/>
                  </a:moveTo>
                  <a:lnTo>
                    <a:pt x="32896" y="44318"/>
                  </a:lnTo>
                  <a:lnTo>
                    <a:pt x="32896" y="37807"/>
                  </a:lnTo>
                  <a:lnTo>
                    <a:pt x="17259" y="37807"/>
                  </a:lnTo>
                  <a:lnTo>
                    <a:pt x="17259" y="44318"/>
                  </a:lnTo>
                  <a:moveTo>
                    <a:pt x="17259" y="32599"/>
                  </a:moveTo>
                  <a:lnTo>
                    <a:pt x="32896" y="32599"/>
                  </a:lnTo>
                  <a:lnTo>
                    <a:pt x="32896" y="26088"/>
                  </a:lnTo>
                  <a:lnTo>
                    <a:pt x="17259" y="26088"/>
                  </a:lnTo>
                  <a:lnTo>
                    <a:pt x="17259" y="32599"/>
                  </a:lnTo>
                  <a:moveTo>
                    <a:pt x="140401" y="39761"/>
                  </a:moveTo>
                  <a:lnTo>
                    <a:pt x="108475" y="39761"/>
                  </a:lnTo>
                  <a:lnTo>
                    <a:pt x="108475" y="61897"/>
                  </a:lnTo>
                  <a:lnTo>
                    <a:pt x="140401" y="61897"/>
                  </a:lnTo>
                  <a:lnTo>
                    <a:pt x="140401" y="39761"/>
                  </a:lnTo>
                  <a:moveTo>
                    <a:pt x="140401" y="68082"/>
                  </a:moveTo>
                  <a:lnTo>
                    <a:pt x="108475" y="68082"/>
                  </a:lnTo>
                  <a:lnTo>
                    <a:pt x="108475" y="73291"/>
                  </a:lnTo>
                  <a:lnTo>
                    <a:pt x="101960" y="73291"/>
                  </a:lnTo>
                  <a:lnTo>
                    <a:pt x="101960" y="42039"/>
                  </a:lnTo>
                  <a:cubicBezTo>
                    <a:pt x="98485" y="46380"/>
                    <a:pt x="93707" y="50503"/>
                    <a:pt x="87626" y="54410"/>
                  </a:cubicBezTo>
                  <a:lnTo>
                    <a:pt x="83391" y="47574"/>
                  </a:lnTo>
                  <a:cubicBezTo>
                    <a:pt x="96639" y="39978"/>
                    <a:pt x="104674" y="29126"/>
                    <a:pt x="107498" y="15020"/>
                  </a:cubicBezTo>
                  <a:lnTo>
                    <a:pt x="85997" y="15020"/>
                  </a:lnTo>
                  <a:lnTo>
                    <a:pt x="85997" y="7858"/>
                  </a:lnTo>
                  <a:lnTo>
                    <a:pt x="154735" y="7858"/>
                  </a:lnTo>
                  <a:lnTo>
                    <a:pt x="154735" y="15020"/>
                  </a:lnTo>
                  <a:lnTo>
                    <a:pt x="114991" y="15020"/>
                  </a:lnTo>
                  <a:cubicBezTo>
                    <a:pt x="114122" y="21097"/>
                    <a:pt x="111950" y="27282"/>
                    <a:pt x="108475" y="33575"/>
                  </a:cubicBezTo>
                  <a:lnTo>
                    <a:pt x="146916" y="33575"/>
                  </a:lnTo>
                  <a:lnTo>
                    <a:pt x="146916" y="73291"/>
                  </a:lnTo>
                  <a:lnTo>
                    <a:pt x="140401" y="73291"/>
                  </a:lnTo>
                  <a:lnTo>
                    <a:pt x="140401" y="68082"/>
                  </a:lnTo>
                  <a:moveTo>
                    <a:pt x="181774" y="30971"/>
                  </a:moveTo>
                  <a:lnTo>
                    <a:pt x="181774" y="49527"/>
                  </a:lnTo>
                  <a:cubicBezTo>
                    <a:pt x="181774" y="51263"/>
                    <a:pt x="182534" y="52131"/>
                    <a:pt x="184054" y="52131"/>
                  </a:cubicBezTo>
                  <a:lnTo>
                    <a:pt x="189592" y="52131"/>
                  </a:lnTo>
                  <a:cubicBezTo>
                    <a:pt x="193067" y="52131"/>
                    <a:pt x="195131" y="48767"/>
                    <a:pt x="195782" y="42039"/>
                  </a:cubicBezTo>
                  <a:lnTo>
                    <a:pt x="202297" y="44644"/>
                  </a:lnTo>
                  <a:cubicBezTo>
                    <a:pt x="200994" y="53759"/>
                    <a:pt x="197519" y="58316"/>
                    <a:pt x="191873" y="58316"/>
                  </a:cubicBezTo>
                  <a:lnTo>
                    <a:pt x="180797" y="58316"/>
                  </a:lnTo>
                  <a:cubicBezTo>
                    <a:pt x="177104" y="58316"/>
                    <a:pt x="175258" y="56472"/>
                    <a:pt x="175258" y="52782"/>
                  </a:cubicBezTo>
                  <a:lnTo>
                    <a:pt x="175258" y="32273"/>
                  </a:lnTo>
                  <a:lnTo>
                    <a:pt x="166788" y="34227"/>
                  </a:lnTo>
                  <a:lnTo>
                    <a:pt x="165485" y="27065"/>
                  </a:lnTo>
                  <a:lnTo>
                    <a:pt x="175258" y="25111"/>
                  </a:lnTo>
                  <a:lnTo>
                    <a:pt x="175258" y="3626"/>
                  </a:lnTo>
                  <a:lnTo>
                    <a:pt x="181448" y="3626"/>
                  </a:lnTo>
                  <a:cubicBezTo>
                    <a:pt x="183620" y="4060"/>
                    <a:pt x="183728" y="4928"/>
                    <a:pt x="181774" y="6230"/>
                  </a:cubicBezTo>
                  <a:lnTo>
                    <a:pt x="181774" y="23809"/>
                  </a:lnTo>
                  <a:lnTo>
                    <a:pt x="198714" y="19577"/>
                  </a:lnTo>
                  <a:lnTo>
                    <a:pt x="200343" y="26414"/>
                  </a:lnTo>
                  <a:lnTo>
                    <a:pt x="181774" y="30971"/>
                  </a:lnTo>
                  <a:moveTo>
                    <a:pt x="227708" y="60270"/>
                  </a:moveTo>
                  <a:cubicBezTo>
                    <a:pt x="228794" y="42691"/>
                    <a:pt x="229337" y="27824"/>
                    <a:pt x="229337" y="15671"/>
                  </a:cubicBezTo>
                  <a:lnTo>
                    <a:pt x="216957" y="15671"/>
                  </a:lnTo>
                  <a:cubicBezTo>
                    <a:pt x="216957" y="35854"/>
                    <a:pt x="215437" y="48876"/>
                    <a:pt x="212396" y="54735"/>
                  </a:cubicBezTo>
                  <a:cubicBezTo>
                    <a:pt x="207618" y="64067"/>
                    <a:pt x="199148" y="70795"/>
                    <a:pt x="186986" y="74919"/>
                  </a:cubicBezTo>
                  <a:lnTo>
                    <a:pt x="183728" y="67757"/>
                  </a:lnTo>
                  <a:cubicBezTo>
                    <a:pt x="195673" y="63850"/>
                    <a:pt x="203275" y="57991"/>
                    <a:pt x="206532" y="50178"/>
                  </a:cubicBezTo>
                  <a:cubicBezTo>
                    <a:pt x="208921" y="44535"/>
                    <a:pt x="210116" y="33033"/>
                    <a:pt x="210116" y="15671"/>
                  </a:cubicBezTo>
                  <a:lnTo>
                    <a:pt x="197411" y="15671"/>
                  </a:lnTo>
                  <a:lnTo>
                    <a:pt x="197411" y="8509"/>
                  </a:lnTo>
                  <a:lnTo>
                    <a:pt x="236504" y="8509"/>
                  </a:lnTo>
                  <a:cubicBezTo>
                    <a:pt x="236504" y="24569"/>
                    <a:pt x="235852" y="42799"/>
                    <a:pt x="234549" y="63199"/>
                  </a:cubicBezTo>
                  <a:cubicBezTo>
                    <a:pt x="234114" y="70361"/>
                    <a:pt x="230857" y="73942"/>
                    <a:pt x="224776" y="73942"/>
                  </a:cubicBezTo>
                  <a:lnTo>
                    <a:pt x="215980" y="73942"/>
                  </a:lnTo>
                  <a:lnTo>
                    <a:pt x="215328" y="66780"/>
                  </a:lnTo>
                  <a:lnTo>
                    <a:pt x="223147" y="66780"/>
                  </a:lnTo>
                  <a:cubicBezTo>
                    <a:pt x="225970" y="66780"/>
                    <a:pt x="227491" y="64610"/>
                    <a:pt x="227708" y="60270"/>
                  </a:cubicBezTo>
                  <a:moveTo>
                    <a:pt x="287974" y="15020"/>
                  </a:moveTo>
                  <a:lnTo>
                    <a:pt x="323809" y="15020"/>
                  </a:lnTo>
                  <a:lnTo>
                    <a:pt x="323809" y="21205"/>
                  </a:lnTo>
                  <a:lnTo>
                    <a:pt x="310129" y="21205"/>
                  </a:lnTo>
                  <a:lnTo>
                    <a:pt x="310129" y="69710"/>
                  </a:lnTo>
                  <a:cubicBezTo>
                    <a:pt x="310129" y="72749"/>
                    <a:pt x="308608" y="74268"/>
                    <a:pt x="305568" y="74268"/>
                  </a:cubicBezTo>
                  <a:lnTo>
                    <a:pt x="297096" y="74268"/>
                  </a:lnTo>
                  <a:lnTo>
                    <a:pt x="296118" y="67106"/>
                  </a:lnTo>
                  <a:lnTo>
                    <a:pt x="302310" y="67106"/>
                  </a:lnTo>
                  <a:cubicBezTo>
                    <a:pt x="303178" y="67106"/>
                    <a:pt x="303613" y="66672"/>
                    <a:pt x="303613" y="65804"/>
                  </a:cubicBezTo>
                  <a:lnTo>
                    <a:pt x="303613" y="21205"/>
                  </a:lnTo>
                  <a:lnTo>
                    <a:pt x="287974" y="21205"/>
                  </a:lnTo>
                  <a:lnTo>
                    <a:pt x="287974" y="63525"/>
                  </a:lnTo>
                  <a:lnTo>
                    <a:pt x="281460" y="63525"/>
                  </a:lnTo>
                  <a:lnTo>
                    <a:pt x="281460" y="59618"/>
                  </a:lnTo>
                  <a:lnTo>
                    <a:pt x="258004" y="59618"/>
                  </a:lnTo>
                  <a:lnTo>
                    <a:pt x="258004" y="66129"/>
                  </a:lnTo>
                  <a:lnTo>
                    <a:pt x="251489" y="66129"/>
                  </a:lnTo>
                  <a:lnTo>
                    <a:pt x="251489" y="5905"/>
                  </a:lnTo>
                  <a:lnTo>
                    <a:pt x="287974" y="5905"/>
                  </a:lnTo>
                  <a:lnTo>
                    <a:pt x="287974" y="15020"/>
                  </a:lnTo>
                  <a:moveTo>
                    <a:pt x="266800" y="34877"/>
                  </a:moveTo>
                  <a:lnTo>
                    <a:pt x="258004" y="34877"/>
                  </a:lnTo>
                  <a:lnTo>
                    <a:pt x="258004" y="53433"/>
                  </a:lnTo>
                  <a:lnTo>
                    <a:pt x="266800" y="53433"/>
                  </a:lnTo>
                  <a:lnTo>
                    <a:pt x="266800" y="34877"/>
                  </a:lnTo>
                  <a:moveTo>
                    <a:pt x="281460" y="34877"/>
                  </a:moveTo>
                  <a:lnTo>
                    <a:pt x="273316" y="34877"/>
                  </a:lnTo>
                  <a:lnTo>
                    <a:pt x="273316" y="53433"/>
                  </a:lnTo>
                  <a:lnTo>
                    <a:pt x="281460" y="53433"/>
                  </a:lnTo>
                  <a:lnTo>
                    <a:pt x="281460" y="34877"/>
                  </a:lnTo>
                  <a:moveTo>
                    <a:pt x="281460" y="12090"/>
                  </a:moveTo>
                  <a:lnTo>
                    <a:pt x="273316" y="12090"/>
                  </a:lnTo>
                  <a:lnTo>
                    <a:pt x="273316" y="28692"/>
                  </a:lnTo>
                  <a:lnTo>
                    <a:pt x="281460" y="28692"/>
                  </a:lnTo>
                  <a:lnTo>
                    <a:pt x="281460" y="12090"/>
                  </a:lnTo>
                  <a:moveTo>
                    <a:pt x="266800" y="28692"/>
                  </a:moveTo>
                  <a:lnTo>
                    <a:pt x="266800" y="12090"/>
                  </a:lnTo>
                  <a:lnTo>
                    <a:pt x="258004" y="12090"/>
                  </a:lnTo>
                  <a:lnTo>
                    <a:pt x="258004" y="28692"/>
                  </a:lnTo>
                  <a:lnTo>
                    <a:pt x="266800" y="28692"/>
                  </a:lnTo>
                  <a:moveTo>
                    <a:pt x="361600" y="54084"/>
                  </a:moveTo>
                  <a:lnTo>
                    <a:pt x="332931" y="54084"/>
                  </a:lnTo>
                  <a:lnTo>
                    <a:pt x="332931" y="47899"/>
                  </a:lnTo>
                  <a:lnTo>
                    <a:pt x="358667" y="12090"/>
                  </a:lnTo>
                  <a:lnTo>
                    <a:pt x="369091" y="12090"/>
                  </a:lnTo>
                  <a:lnTo>
                    <a:pt x="369091" y="47899"/>
                  </a:lnTo>
                  <a:lnTo>
                    <a:pt x="379516" y="47899"/>
                  </a:lnTo>
                  <a:lnTo>
                    <a:pt x="379516" y="54084"/>
                  </a:lnTo>
                  <a:lnTo>
                    <a:pt x="369091" y="54084"/>
                  </a:lnTo>
                  <a:lnTo>
                    <a:pt x="369091" y="67757"/>
                  </a:lnTo>
                  <a:lnTo>
                    <a:pt x="361600" y="67757"/>
                  </a:lnTo>
                  <a:lnTo>
                    <a:pt x="361600" y="54084"/>
                  </a:lnTo>
                  <a:moveTo>
                    <a:pt x="361600" y="47899"/>
                  </a:moveTo>
                  <a:lnTo>
                    <a:pt x="361600" y="19903"/>
                  </a:lnTo>
                  <a:lnTo>
                    <a:pt x="360947" y="19903"/>
                  </a:lnTo>
                  <a:lnTo>
                    <a:pt x="340750" y="47899"/>
                  </a:lnTo>
                  <a:lnTo>
                    <a:pt x="361600" y="47899"/>
                  </a:lnTo>
                  <a:moveTo>
                    <a:pt x="461579" y="16322"/>
                  </a:moveTo>
                  <a:lnTo>
                    <a:pt x="432258" y="16322"/>
                  </a:lnTo>
                  <a:lnTo>
                    <a:pt x="432258" y="67757"/>
                  </a:lnTo>
                  <a:cubicBezTo>
                    <a:pt x="432258" y="71229"/>
                    <a:pt x="430521" y="72966"/>
                    <a:pt x="427047" y="72966"/>
                  </a:cubicBezTo>
                  <a:lnTo>
                    <a:pt x="417925" y="72966"/>
                  </a:lnTo>
                  <a:lnTo>
                    <a:pt x="417272" y="65804"/>
                  </a:lnTo>
                  <a:lnTo>
                    <a:pt x="423464" y="65804"/>
                  </a:lnTo>
                  <a:cubicBezTo>
                    <a:pt x="424332" y="65804"/>
                    <a:pt x="424766" y="65370"/>
                    <a:pt x="424766" y="64502"/>
                  </a:cubicBezTo>
                  <a:lnTo>
                    <a:pt x="424766" y="16322"/>
                  </a:lnTo>
                  <a:lnTo>
                    <a:pt x="391212" y="16322"/>
                  </a:lnTo>
                  <a:lnTo>
                    <a:pt x="391212" y="9160"/>
                  </a:lnTo>
                  <a:lnTo>
                    <a:pt x="461579" y="9160"/>
                  </a:lnTo>
                  <a:lnTo>
                    <a:pt x="461579" y="16322"/>
                  </a:lnTo>
                  <a:moveTo>
                    <a:pt x="534552" y="74268"/>
                  </a:moveTo>
                  <a:lnTo>
                    <a:pt x="528035" y="74268"/>
                  </a:lnTo>
                  <a:lnTo>
                    <a:pt x="528035" y="70361"/>
                  </a:lnTo>
                  <a:lnTo>
                    <a:pt x="491223" y="70361"/>
                  </a:lnTo>
                  <a:lnTo>
                    <a:pt x="491223" y="75570"/>
                  </a:lnTo>
                  <a:lnTo>
                    <a:pt x="484709" y="75570"/>
                  </a:lnTo>
                  <a:lnTo>
                    <a:pt x="484709" y="5579"/>
                  </a:lnTo>
                  <a:lnTo>
                    <a:pt x="534552" y="5579"/>
                  </a:lnTo>
                  <a:lnTo>
                    <a:pt x="534552" y="74268"/>
                  </a:lnTo>
                  <a:moveTo>
                    <a:pt x="528035" y="24460"/>
                  </a:moveTo>
                  <a:lnTo>
                    <a:pt x="528035" y="11764"/>
                  </a:lnTo>
                  <a:lnTo>
                    <a:pt x="491223" y="11764"/>
                  </a:lnTo>
                  <a:lnTo>
                    <a:pt x="491223" y="24460"/>
                  </a:lnTo>
                  <a:lnTo>
                    <a:pt x="528035" y="24460"/>
                  </a:lnTo>
                  <a:moveTo>
                    <a:pt x="528035" y="43667"/>
                  </a:moveTo>
                  <a:lnTo>
                    <a:pt x="528035" y="30646"/>
                  </a:lnTo>
                  <a:lnTo>
                    <a:pt x="491223" y="30646"/>
                  </a:lnTo>
                  <a:lnTo>
                    <a:pt x="491223" y="43667"/>
                  </a:lnTo>
                  <a:lnTo>
                    <a:pt x="528035" y="43667"/>
                  </a:lnTo>
                  <a:moveTo>
                    <a:pt x="528035" y="64176"/>
                  </a:moveTo>
                  <a:lnTo>
                    <a:pt x="528035" y="49852"/>
                  </a:lnTo>
                  <a:lnTo>
                    <a:pt x="491223" y="49852"/>
                  </a:lnTo>
                  <a:lnTo>
                    <a:pt x="491223" y="64176"/>
                  </a:lnTo>
                  <a:lnTo>
                    <a:pt x="528035" y="64176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14" name="テキスト ボックス 6913">
              <a:extLst>
                <a:ext uri="{FF2B5EF4-FFF2-40B4-BE49-F238E27FC236}">
                  <a16:creationId xmlns:a16="http://schemas.microsoft.com/office/drawing/2014/main" id="{C86F177A-FB64-47C5-BDD3-96618E3874AE}"/>
                </a:ext>
              </a:extLst>
            </p:cNvPr>
            <p:cNvSpPr txBox="1"/>
            <p:nvPr/>
          </p:nvSpPr>
          <p:spPr>
            <a:xfrm>
              <a:off x="33788545" y="5252230"/>
              <a:ext cx="74078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東石切町４丁目</a:t>
              </a:r>
            </a:p>
          </p:txBody>
        </p:sp>
        <p:sp>
          <p:nvSpPr>
            <p:cNvPr id="6915" name="フリーフォーム: 図形 6914">
              <a:extLst>
                <a:ext uri="{FF2B5EF4-FFF2-40B4-BE49-F238E27FC236}">
                  <a16:creationId xmlns:a16="http://schemas.microsoft.com/office/drawing/2014/main" id="{C2346AA5-963A-4781-8837-FD3924F88E4A}"/>
                </a:ext>
              </a:extLst>
            </p:cNvPr>
            <p:cNvSpPr/>
            <p:nvPr/>
          </p:nvSpPr>
          <p:spPr>
            <a:xfrm>
              <a:off x="33429809" y="6182652"/>
              <a:ext cx="534232" cy="74548"/>
            </a:xfrm>
            <a:custGeom>
              <a:avLst/>
              <a:gdLst>
                <a:gd name="connsiteX0" fmla="*/ 39253 w 534232"/>
                <a:gd name="connsiteY0" fmla="*/ 15652 h 74548"/>
                <a:gd name="connsiteX1" fmla="*/ 39253 w 534232"/>
                <a:gd name="connsiteY1" fmla="*/ 21186 h 74548"/>
                <a:gd name="connsiteX2" fmla="*/ 61405 w 534232"/>
                <a:gd name="connsiteY2" fmla="*/ 21186 h 74548"/>
                <a:gd name="connsiteX3" fmla="*/ 61405 w 534232"/>
                <a:gd name="connsiteY3" fmla="*/ 51786 h 74548"/>
                <a:gd name="connsiteX4" fmla="*/ 54890 w 534232"/>
                <a:gd name="connsiteY4" fmla="*/ 51786 h 74548"/>
                <a:gd name="connsiteX5" fmla="*/ 54890 w 534232"/>
                <a:gd name="connsiteY5" fmla="*/ 49833 h 74548"/>
                <a:gd name="connsiteX6" fmla="*/ 41534 w 534232"/>
                <a:gd name="connsiteY6" fmla="*/ 49833 h 74548"/>
                <a:gd name="connsiteX7" fmla="*/ 73133 w 534232"/>
                <a:gd name="connsiteY7" fmla="*/ 65784 h 74548"/>
                <a:gd name="connsiteX8" fmla="*/ 69876 w 534232"/>
                <a:gd name="connsiteY8" fmla="*/ 73597 h 74548"/>
                <a:gd name="connsiteX9" fmla="*/ 39253 w 534232"/>
                <a:gd name="connsiteY9" fmla="*/ 55042 h 74548"/>
                <a:gd name="connsiteX10" fmla="*/ 39253 w 534232"/>
                <a:gd name="connsiteY10" fmla="*/ 76527 h 74548"/>
                <a:gd name="connsiteX11" fmla="*/ 32738 w 534232"/>
                <a:gd name="connsiteY11" fmla="*/ 76527 h 74548"/>
                <a:gd name="connsiteX12" fmla="*/ 32738 w 534232"/>
                <a:gd name="connsiteY12" fmla="*/ 56344 h 74548"/>
                <a:gd name="connsiteX13" fmla="*/ 3418 w 534232"/>
                <a:gd name="connsiteY13" fmla="*/ 74574 h 74548"/>
                <a:gd name="connsiteX14" fmla="*/ 160 w 534232"/>
                <a:gd name="connsiteY14" fmla="*/ 67738 h 74548"/>
                <a:gd name="connsiteX15" fmla="*/ 31109 w 534232"/>
                <a:gd name="connsiteY15" fmla="*/ 49833 h 74548"/>
                <a:gd name="connsiteX16" fmla="*/ 17101 w 534232"/>
                <a:gd name="connsiteY16" fmla="*/ 49833 h 74548"/>
                <a:gd name="connsiteX17" fmla="*/ 17101 w 534232"/>
                <a:gd name="connsiteY17" fmla="*/ 52763 h 74548"/>
                <a:gd name="connsiteX18" fmla="*/ 10585 w 534232"/>
                <a:gd name="connsiteY18" fmla="*/ 52763 h 74548"/>
                <a:gd name="connsiteX19" fmla="*/ 10585 w 534232"/>
                <a:gd name="connsiteY19" fmla="*/ 21186 h 74548"/>
                <a:gd name="connsiteX20" fmla="*/ 32738 w 534232"/>
                <a:gd name="connsiteY20" fmla="*/ 21186 h 74548"/>
                <a:gd name="connsiteX21" fmla="*/ 32738 w 534232"/>
                <a:gd name="connsiteY21" fmla="*/ 15652 h 74548"/>
                <a:gd name="connsiteX22" fmla="*/ 486 w 534232"/>
                <a:gd name="connsiteY22" fmla="*/ 15652 h 74548"/>
                <a:gd name="connsiteX23" fmla="*/ 486 w 534232"/>
                <a:gd name="connsiteY23" fmla="*/ 9466 h 74548"/>
                <a:gd name="connsiteX24" fmla="*/ 32738 w 534232"/>
                <a:gd name="connsiteY24" fmla="*/ 9466 h 74548"/>
                <a:gd name="connsiteX25" fmla="*/ 32738 w 534232"/>
                <a:gd name="connsiteY25" fmla="*/ 1979 h 74548"/>
                <a:gd name="connsiteX26" fmla="*/ 38927 w 534232"/>
                <a:gd name="connsiteY26" fmla="*/ 1979 h 74548"/>
                <a:gd name="connsiteX27" fmla="*/ 39253 w 534232"/>
                <a:gd name="connsiteY27" fmla="*/ 3932 h 74548"/>
                <a:gd name="connsiteX28" fmla="*/ 39253 w 534232"/>
                <a:gd name="connsiteY28" fmla="*/ 9466 h 74548"/>
                <a:gd name="connsiteX29" fmla="*/ 70853 w 534232"/>
                <a:gd name="connsiteY29" fmla="*/ 9466 h 74548"/>
                <a:gd name="connsiteX30" fmla="*/ 70853 w 534232"/>
                <a:gd name="connsiteY30" fmla="*/ 15652 h 74548"/>
                <a:gd name="connsiteX31" fmla="*/ 39253 w 534232"/>
                <a:gd name="connsiteY31" fmla="*/ 15652 h 74548"/>
                <a:gd name="connsiteX32" fmla="*/ 39253 w 534232"/>
                <a:gd name="connsiteY32" fmla="*/ 44624 h 74548"/>
                <a:gd name="connsiteX33" fmla="*/ 54890 w 534232"/>
                <a:gd name="connsiteY33" fmla="*/ 44624 h 74548"/>
                <a:gd name="connsiteX34" fmla="*/ 54890 w 534232"/>
                <a:gd name="connsiteY34" fmla="*/ 38114 h 74548"/>
                <a:gd name="connsiteX35" fmla="*/ 39253 w 534232"/>
                <a:gd name="connsiteY35" fmla="*/ 38114 h 74548"/>
                <a:gd name="connsiteX36" fmla="*/ 39253 w 534232"/>
                <a:gd name="connsiteY36" fmla="*/ 44624 h 74548"/>
                <a:gd name="connsiteX37" fmla="*/ 39253 w 534232"/>
                <a:gd name="connsiteY37" fmla="*/ 32905 h 74548"/>
                <a:gd name="connsiteX38" fmla="*/ 54890 w 534232"/>
                <a:gd name="connsiteY38" fmla="*/ 32905 h 74548"/>
                <a:gd name="connsiteX39" fmla="*/ 54890 w 534232"/>
                <a:gd name="connsiteY39" fmla="*/ 26394 h 74548"/>
                <a:gd name="connsiteX40" fmla="*/ 39253 w 534232"/>
                <a:gd name="connsiteY40" fmla="*/ 26394 h 74548"/>
                <a:gd name="connsiteX41" fmla="*/ 39253 w 534232"/>
                <a:gd name="connsiteY41" fmla="*/ 32905 h 74548"/>
                <a:gd name="connsiteX42" fmla="*/ 17101 w 534232"/>
                <a:gd name="connsiteY42" fmla="*/ 44624 h 74548"/>
                <a:gd name="connsiteX43" fmla="*/ 32738 w 534232"/>
                <a:gd name="connsiteY43" fmla="*/ 44624 h 74548"/>
                <a:gd name="connsiteX44" fmla="*/ 32738 w 534232"/>
                <a:gd name="connsiteY44" fmla="*/ 38114 h 74548"/>
                <a:gd name="connsiteX45" fmla="*/ 17101 w 534232"/>
                <a:gd name="connsiteY45" fmla="*/ 38114 h 74548"/>
                <a:gd name="connsiteX46" fmla="*/ 17101 w 534232"/>
                <a:gd name="connsiteY46" fmla="*/ 44624 h 74548"/>
                <a:gd name="connsiteX47" fmla="*/ 17101 w 534232"/>
                <a:gd name="connsiteY47" fmla="*/ 32905 h 74548"/>
                <a:gd name="connsiteX48" fmla="*/ 32738 w 534232"/>
                <a:gd name="connsiteY48" fmla="*/ 32905 h 74548"/>
                <a:gd name="connsiteX49" fmla="*/ 32738 w 534232"/>
                <a:gd name="connsiteY49" fmla="*/ 26394 h 74548"/>
                <a:gd name="connsiteX50" fmla="*/ 17101 w 534232"/>
                <a:gd name="connsiteY50" fmla="*/ 26394 h 74548"/>
                <a:gd name="connsiteX51" fmla="*/ 17101 w 534232"/>
                <a:gd name="connsiteY51" fmla="*/ 32905 h 74548"/>
                <a:gd name="connsiteX52" fmla="*/ 140242 w 534232"/>
                <a:gd name="connsiteY52" fmla="*/ 40067 h 74548"/>
                <a:gd name="connsiteX53" fmla="*/ 108317 w 534232"/>
                <a:gd name="connsiteY53" fmla="*/ 40067 h 74548"/>
                <a:gd name="connsiteX54" fmla="*/ 108317 w 534232"/>
                <a:gd name="connsiteY54" fmla="*/ 62203 h 74548"/>
                <a:gd name="connsiteX55" fmla="*/ 140242 w 534232"/>
                <a:gd name="connsiteY55" fmla="*/ 62203 h 74548"/>
                <a:gd name="connsiteX56" fmla="*/ 140242 w 534232"/>
                <a:gd name="connsiteY56" fmla="*/ 40067 h 74548"/>
                <a:gd name="connsiteX57" fmla="*/ 140242 w 534232"/>
                <a:gd name="connsiteY57" fmla="*/ 68389 h 74548"/>
                <a:gd name="connsiteX58" fmla="*/ 108317 w 534232"/>
                <a:gd name="connsiteY58" fmla="*/ 68389 h 74548"/>
                <a:gd name="connsiteX59" fmla="*/ 108317 w 534232"/>
                <a:gd name="connsiteY59" fmla="*/ 73597 h 74548"/>
                <a:gd name="connsiteX60" fmla="*/ 101801 w 534232"/>
                <a:gd name="connsiteY60" fmla="*/ 73597 h 74548"/>
                <a:gd name="connsiteX61" fmla="*/ 101801 w 534232"/>
                <a:gd name="connsiteY61" fmla="*/ 42346 h 74548"/>
                <a:gd name="connsiteX62" fmla="*/ 87467 w 534232"/>
                <a:gd name="connsiteY62" fmla="*/ 54716 h 74548"/>
                <a:gd name="connsiteX63" fmla="*/ 83232 w 534232"/>
                <a:gd name="connsiteY63" fmla="*/ 47880 h 74548"/>
                <a:gd name="connsiteX64" fmla="*/ 107339 w 534232"/>
                <a:gd name="connsiteY64" fmla="*/ 15326 h 74548"/>
                <a:gd name="connsiteX65" fmla="*/ 85838 w 534232"/>
                <a:gd name="connsiteY65" fmla="*/ 15326 h 74548"/>
                <a:gd name="connsiteX66" fmla="*/ 85838 w 534232"/>
                <a:gd name="connsiteY66" fmla="*/ 8164 h 74548"/>
                <a:gd name="connsiteX67" fmla="*/ 154576 w 534232"/>
                <a:gd name="connsiteY67" fmla="*/ 8164 h 74548"/>
                <a:gd name="connsiteX68" fmla="*/ 154576 w 534232"/>
                <a:gd name="connsiteY68" fmla="*/ 15326 h 74548"/>
                <a:gd name="connsiteX69" fmla="*/ 114832 w 534232"/>
                <a:gd name="connsiteY69" fmla="*/ 15326 h 74548"/>
                <a:gd name="connsiteX70" fmla="*/ 108317 w 534232"/>
                <a:gd name="connsiteY70" fmla="*/ 33881 h 74548"/>
                <a:gd name="connsiteX71" fmla="*/ 146758 w 534232"/>
                <a:gd name="connsiteY71" fmla="*/ 33881 h 74548"/>
                <a:gd name="connsiteX72" fmla="*/ 146758 w 534232"/>
                <a:gd name="connsiteY72" fmla="*/ 73597 h 74548"/>
                <a:gd name="connsiteX73" fmla="*/ 140242 w 534232"/>
                <a:gd name="connsiteY73" fmla="*/ 73597 h 74548"/>
                <a:gd name="connsiteX74" fmla="*/ 140242 w 534232"/>
                <a:gd name="connsiteY74" fmla="*/ 68389 h 74548"/>
                <a:gd name="connsiteX75" fmla="*/ 181615 w 534232"/>
                <a:gd name="connsiteY75" fmla="*/ 31277 h 74548"/>
                <a:gd name="connsiteX76" fmla="*/ 181615 w 534232"/>
                <a:gd name="connsiteY76" fmla="*/ 49833 h 74548"/>
                <a:gd name="connsiteX77" fmla="*/ 183896 w 534232"/>
                <a:gd name="connsiteY77" fmla="*/ 52437 h 74548"/>
                <a:gd name="connsiteX78" fmla="*/ 189434 w 534232"/>
                <a:gd name="connsiteY78" fmla="*/ 52437 h 74548"/>
                <a:gd name="connsiteX79" fmla="*/ 195623 w 534232"/>
                <a:gd name="connsiteY79" fmla="*/ 42346 h 74548"/>
                <a:gd name="connsiteX80" fmla="*/ 202139 w 534232"/>
                <a:gd name="connsiteY80" fmla="*/ 44950 h 74548"/>
                <a:gd name="connsiteX81" fmla="*/ 191714 w 534232"/>
                <a:gd name="connsiteY81" fmla="*/ 58622 h 74548"/>
                <a:gd name="connsiteX82" fmla="*/ 180638 w 534232"/>
                <a:gd name="connsiteY82" fmla="*/ 58622 h 74548"/>
                <a:gd name="connsiteX83" fmla="*/ 175100 w 534232"/>
                <a:gd name="connsiteY83" fmla="*/ 53088 h 74548"/>
                <a:gd name="connsiteX84" fmla="*/ 175100 w 534232"/>
                <a:gd name="connsiteY84" fmla="*/ 32579 h 74548"/>
                <a:gd name="connsiteX85" fmla="*/ 166630 w 534232"/>
                <a:gd name="connsiteY85" fmla="*/ 34533 h 74548"/>
                <a:gd name="connsiteX86" fmla="*/ 165327 w 534232"/>
                <a:gd name="connsiteY86" fmla="*/ 27371 h 74548"/>
                <a:gd name="connsiteX87" fmla="*/ 175100 w 534232"/>
                <a:gd name="connsiteY87" fmla="*/ 25418 h 74548"/>
                <a:gd name="connsiteX88" fmla="*/ 175100 w 534232"/>
                <a:gd name="connsiteY88" fmla="*/ 3932 h 74548"/>
                <a:gd name="connsiteX89" fmla="*/ 181289 w 534232"/>
                <a:gd name="connsiteY89" fmla="*/ 3932 h 74548"/>
                <a:gd name="connsiteX90" fmla="*/ 181615 w 534232"/>
                <a:gd name="connsiteY90" fmla="*/ 6536 h 74548"/>
                <a:gd name="connsiteX91" fmla="*/ 181615 w 534232"/>
                <a:gd name="connsiteY91" fmla="*/ 24115 h 74548"/>
                <a:gd name="connsiteX92" fmla="*/ 198555 w 534232"/>
                <a:gd name="connsiteY92" fmla="*/ 19883 h 74548"/>
                <a:gd name="connsiteX93" fmla="*/ 200184 w 534232"/>
                <a:gd name="connsiteY93" fmla="*/ 26720 h 74548"/>
                <a:gd name="connsiteX94" fmla="*/ 181615 w 534232"/>
                <a:gd name="connsiteY94" fmla="*/ 31277 h 74548"/>
                <a:gd name="connsiteX95" fmla="*/ 227549 w 534232"/>
                <a:gd name="connsiteY95" fmla="*/ 60576 h 74548"/>
                <a:gd name="connsiteX96" fmla="*/ 229178 w 534232"/>
                <a:gd name="connsiteY96" fmla="*/ 15977 h 74548"/>
                <a:gd name="connsiteX97" fmla="*/ 216799 w 534232"/>
                <a:gd name="connsiteY97" fmla="*/ 15977 h 74548"/>
                <a:gd name="connsiteX98" fmla="*/ 212238 w 534232"/>
                <a:gd name="connsiteY98" fmla="*/ 55042 h 74548"/>
                <a:gd name="connsiteX99" fmla="*/ 186828 w 534232"/>
                <a:gd name="connsiteY99" fmla="*/ 75225 h 74548"/>
                <a:gd name="connsiteX100" fmla="*/ 183570 w 534232"/>
                <a:gd name="connsiteY100" fmla="*/ 68063 h 74548"/>
                <a:gd name="connsiteX101" fmla="*/ 206374 w 534232"/>
                <a:gd name="connsiteY101" fmla="*/ 50484 h 74548"/>
                <a:gd name="connsiteX102" fmla="*/ 209957 w 534232"/>
                <a:gd name="connsiteY102" fmla="*/ 15977 h 74548"/>
                <a:gd name="connsiteX103" fmla="*/ 197252 w 534232"/>
                <a:gd name="connsiteY103" fmla="*/ 15977 h 74548"/>
                <a:gd name="connsiteX104" fmla="*/ 197252 w 534232"/>
                <a:gd name="connsiteY104" fmla="*/ 8815 h 74548"/>
                <a:gd name="connsiteX105" fmla="*/ 236345 w 534232"/>
                <a:gd name="connsiteY105" fmla="*/ 8815 h 74548"/>
                <a:gd name="connsiteX106" fmla="*/ 234390 w 534232"/>
                <a:gd name="connsiteY106" fmla="*/ 63506 h 74548"/>
                <a:gd name="connsiteX107" fmla="*/ 224617 w 534232"/>
                <a:gd name="connsiteY107" fmla="*/ 74248 h 74548"/>
                <a:gd name="connsiteX108" fmla="*/ 215821 w 534232"/>
                <a:gd name="connsiteY108" fmla="*/ 74248 h 74548"/>
                <a:gd name="connsiteX109" fmla="*/ 215170 w 534232"/>
                <a:gd name="connsiteY109" fmla="*/ 67086 h 74548"/>
                <a:gd name="connsiteX110" fmla="*/ 222988 w 534232"/>
                <a:gd name="connsiteY110" fmla="*/ 67086 h 74548"/>
                <a:gd name="connsiteX111" fmla="*/ 227549 w 534232"/>
                <a:gd name="connsiteY111" fmla="*/ 60576 h 74548"/>
                <a:gd name="connsiteX112" fmla="*/ 287816 w 534232"/>
                <a:gd name="connsiteY112" fmla="*/ 15326 h 74548"/>
                <a:gd name="connsiteX113" fmla="*/ 323651 w 534232"/>
                <a:gd name="connsiteY113" fmla="*/ 15326 h 74548"/>
                <a:gd name="connsiteX114" fmla="*/ 323651 w 534232"/>
                <a:gd name="connsiteY114" fmla="*/ 21511 h 74548"/>
                <a:gd name="connsiteX115" fmla="*/ 309971 w 534232"/>
                <a:gd name="connsiteY115" fmla="*/ 21511 h 74548"/>
                <a:gd name="connsiteX116" fmla="*/ 309971 w 534232"/>
                <a:gd name="connsiteY116" fmla="*/ 70016 h 74548"/>
                <a:gd name="connsiteX117" fmla="*/ 305410 w 534232"/>
                <a:gd name="connsiteY117" fmla="*/ 74574 h 74548"/>
                <a:gd name="connsiteX118" fmla="*/ 296938 w 534232"/>
                <a:gd name="connsiteY118" fmla="*/ 74574 h 74548"/>
                <a:gd name="connsiteX119" fmla="*/ 295960 w 534232"/>
                <a:gd name="connsiteY119" fmla="*/ 67412 h 74548"/>
                <a:gd name="connsiteX120" fmla="*/ 302151 w 534232"/>
                <a:gd name="connsiteY120" fmla="*/ 67412 h 74548"/>
                <a:gd name="connsiteX121" fmla="*/ 303454 w 534232"/>
                <a:gd name="connsiteY121" fmla="*/ 66110 h 74548"/>
                <a:gd name="connsiteX122" fmla="*/ 303454 w 534232"/>
                <a:gd name="connsiteY122" fmla="*/ 21511 h 74548"/>
                <a:gd name="connsiteX123" fmla="*/ 287816 w 534232"/>
                <a:gd name="connsiteY123" fmla="*/ 21511 h 74548"/>
                <a:gd name="connsiteX124" fmla="*/ 287816 w 534232"/>
                <a:gd name="connsiteY124" fmla="*/ 63831 h 74548"/>
                <a:gd name="connsiteX125" fmla="*/ 281301 w 534232"/>
                <a:gd name="connsiteY125" fmla="*/ 63831 h 74548"/>
                <a:gd name="connsiteX126" fmla="*/ 281301 w 534232"/>
                <a:gd name="connsiteY126" fmla="*/ 59925 h 74548"/>
                <a:gd name="connsiteX127" fmla="*/ 257846 w 534232"/>
                <a:gd name="connsiteY127" fmla="*/ 59925 h 74548"/>
                <a:gd name="connsiteX128" fmla="*/ 257846 w 534232"/>
                <a:gd name="connsiteY128" fmla="*/ 66435 h 74548"/>
                <a:gd name="connsiteX129" fmla="*/ 251330 w 534232"/>
                <a:gd name="connsiteY129" fmla="*/ 66435 h 74548"/>
                <a:gd name="connsiteX130" fmla="*/ 251330 w 534232"/>
                <a:gd name="connsiteY130" fmla="*/ 6211 h 74548"/>
                <a:gd name="connsiteX131" fmla="*/ 287816 w 534232"/>
                <a:gd name="connsiteY131" fmla="*/ 6211 h 74548"/>
                <a:gd name="connsiteX132" fmla="*/ 287816 w 534232"/>
                <a:gd name="connsiteY132" fmla="*/ 15326 h 74548"/>
                <a:gd name="connsiteX133" fmla="*/ 266642 w 534232"/>
                <a:gd name="connsiteY133" fmla="*/ 35184 h 74548"/>
                <a:gd name="connsiteX134" fmla="*/ 257846 w 534232"/>
                <a:gd name="connsiteY134" fmla="*/ 35184 h 74548"/>
                <a:gd name="connsiteX135" fmla="*/ 257846 w 534232"/>
                <a:gd name="connsiteY135" fmla="*/ 53739 h 74548"/>
                <a:gd name="connsiteX136" fmla="*/ 266642 w 534232"/>
                <a:gd name="connsiteY136" fmla="*/ 53739 h 74548"/>
                <a:gd name="connsiteX137" fmla="*/ 266642 w 534232"/>
                <a:gd name="connsiteY137" fmla="*/ 35184 h 74548"/>
                <a:gd name="connsiteX138" fmla="*/ 281301 w 534232"/>
                <a:gd name="connsiteY138" fmla="*/ 35184 h 74548"/>
                <a:gd name="connsiteX139" fmla="*/ 273157 w 534232"/>
                <a:gd name="connsiteY139" fmla="*/ 35184 h 74548"/>
                <a:gd name="connsiteX140" fmla="*/ 273157 w 534232"/>
                <a:gd name="connsiteY140" fmla="*/ 53739 h 74548"/>
                <a:gd name="connsiteX141" fmla="*/ 281301 w 534232"/>
                <a:gd name="connsiteY141" fmla="*/ 53739 h 74548"/>
                <a:gd name="connsiteX142" fmla="*/ 281301 w 534232"/>
                <a:gd name="connsiteY142" fmla="*/ 35184 h 74548"/>
                <a:gd name="connsiteX143" fmla="*/ 281301 w 534232"/>
                <a:gd name="connsiteY143" fmla="*/ 12396 h 74548"/>
                <a:gd name="connsiteX144" fmla="*/ 273157 w 534232"/>
                <a:gd name="connsiteY144" fmla="*/ 12396 h 74548"/>
                <a:gd name="connsiteX145" fmla="*/ 273157 w 534232"/>
                <a:gd name="connsiteY145" fmla="*/ 28998 h 74548"/>
                <a:gd name="connsiteX146" fmla="*/ 281301 w 534232"/>
                <a:gd name="connsiteY146" fmla="*/ 28998 h 74548"/>
                <a:gd name="connsiteX147" fmla="*/ 281301 w 534232"/>
                <a:gd name="connsiteY147" fmla="*/ 12396 h 74548"/>
                <a:gd name="connsiteX148" fmla="*/ 266642 w 534232"/>
                <a:gd name="connsiteY148" fmla="*/ 28998 h 74548"/>
                <a:gd name="connsiteX149" fmla="*/ 266642 w 534232"/>
                <a:gd name="connsiteY149" fmla="*/ 12396 h 74548"/>
                <a:gd name="connsiteX150" fmla="*/ 257846 w 534232"/>
                <a:gd name="connsiteY150" fmla="*/ 12396 h 74548"/>
                <a:gd name="connsiteX151" fmla="*/ 257846 w 534232"/>
                <a:gd name="connsiteY151" fmla="*/ 28998 h 74548"/>
                <a:gd name="connsiteX152" fmla="*/ 266642 w 534232"/>
                <a:gd name="connsiteY152" fmla="*/ 28998 h 74548"/>
                <a:gd name="connsiteX153" fmla="*/ 372519 w 534232"/>
                <a:gd name="connsiteY153" fmla="*/ 16954 h 74548"/>
                <a:gd name="connsiteX154" fmla="*/ 376752 w 534232"/>
                <a:gd name="connsiteY154" fmla="*/ 26720 h 74548"/>
                <a:gd name="connsiteX155" fmla="*/ 368283 w 534232"/>
                <a:gd name="connsiteY155" fmla="*/ 40718 h 74548"/>
                <a:gd name="connsiteX156" fmla="*/ 352972 w 534232"/>
                <a:gd name="connsiteY156" fmla="*/ 51461 h 74548"/>
                <a:gd name="connsiteX157" fmla="*/ 343850 w 534232"/>
                <a:gd name="connsiteY157" fmla="*/ 60901 h 74548"/>
                <a:gd name="connsiteX158" fmla="*/ 378383 w 534232"/>
                <a:gd name="connsiteY158" fmla="*/ 60901 h 74548"/>
                <a:gd name="connsiteX159" fmla="*/ 378383 w 534232"/>
                <a:gd name="connsiteY159" fmla="*/ 68063 h 74548"/>
                <a:gd name="connsiteX160" fmla="*/ 334728 w 534232"/>
                <a:gd name="connsiteY160" fmla="*/ 68063 h 74548"/>
                <a:gd name="connsiteX161" fmla="*/ 334728 w 534232"/>
                <a:gd name="connsiteY161" fmla="*/ 61227 h 74548"/>
                <a:gd name="connsiteX162" fmla="*/ 341570 w 534232"/>
                <a:gd name="connsiteY162" fmla="*/ 52112 h 74548"/>
                <a:gd name="connsiteX163" fmla="*/ 362419 w 534232"/>
                <a:gd name="connsiteY163" fmla="*/ 35835 h 74548"/>
                <a:gd name="connsiteX164" fmla="*/ 368608 w 534232"/>
                <a:gd name="connsiteY164" fmla="*/ 27045 h 74548"/>
                <a:gd name="connsiteX165" fmla="*/ 366327 w 534232"/>
                <a:gd name="connsiteY165" fmla="*/ 21511 h 74548"/>
                <a:gd name="connsiteX166" fmla="*/ 357858 w 534232"/>
                <a:gd name="connsiteY166" fmla="*/ 18907 h 74548"/>
                <a:gd name="connsiteX167" fmla="*/ 348411 w 534232"/>
                <a:gd name="connsiteY167" fmla="*/ 21837 h 74548"/>
                <a:gd name="connsiteX168" fmla="*/ 344500 w 534232"/>
                <a:gd name="connsiteY168" fmla="*/ 32579 h 74548"/>
                <a:gd name="connsiteX169" fmla="*/ 335706 w 534232"/>
                <a:gd name="connsiteY169" fmla="*/ 32579 h 74548"/>
                <a:gd name="connsiteX170" fmla="*/ 341570 w 534232"/>
                <a:gd name="connsiteY170" fmla="*/ 17605 h 74548"/>
                <a:gd name="connsiteX171" fmla="*/ 357533 w 534232"/>
                <a:gd name="connsiteY171" fmla="*/ 11745 h 74548"/>
                <a:gd name="connsiteX172" fmla="*/ 372519 w 534232"/>
                <a:gd name="connsiteY172" fmla="*/ 16954 h 74548"/>
                <a:gd name="connsiteX173" fmla="*/ 461421 w 534232"/>
                <a:gd name="connsiteY173" fmla="*/ 16628 h 74548"/>
                <a:gd name="connsiteX174" fmla="*/ 432099 w 534232"/>
                <a:gd name="connsiteY174" fmla="*/ 16628 h 74548"/>
                <a:gd name="connsiteX175" fmla="*/ 432099 w 534232"/>
                <a:gd name="connsiteY175" fmla="*/ 68063 h 74548"/>
                <a:gd name="connsiteX176" fmla="*/ 426888 w 534232"/>
                <a:gd name="connsiteY176" fmla="*/ 73272 h 74548"/>
                <a:gd name="connsiteX177" fmla="*/ 417766 w 534232"/>
                <a:gd name="connsiteY177" fmla="*/ 73272 h 74548"/>
                <a:gd name="connsiteX178" fmla="*/ 417113 w 534232"/>
                <a:gd name="connsiteY178" fmla="*/ 66110 h 74548"/>
                <a:gd name="connsiteX179" fmla="*/ 423305 w 534232"/>
                <a:gd name="connsiteY179" fmla="*/ 66110 h 74548"/>
                <a:gd name="connsiteX180" fmla="*/ 424608 w 534232"/>
                <a:gd name="connsiteY180" fmla="*/ 64808 h 74548"/>
                <a:gd name="connsiteX181" fmla="*/ 424608 w 534232"/>
                <a:gd name="connsiteY181" fmla="*/ 16628 h 74548"/>
                <a:gd name="connsiteX182" fmla="*/ 391053 w 534232"/>
                <a:gd name="connsiteY182" fmla="*/ 16628 h 74548"/>
                <a:gd name="connsiteX183" fmla="*/ 391053 w 534232"/>
                <a:gd name="connsiteY183" fmla="*/ 9466 h 74548"/>
                <a:gd name="connsiteX184" fmla="*/ 461421 w 534232"/>
                <a:gd name="connsiteY184" fmla="*/ 9466 h 74548"/>
                <a:gd name="connsiteX185" fmla="*/ 461421 w 534232"/>
                <a:gd name="connsiteY185" fmla="*/ 16628 h 74548"/>
                <a:gd name="connsiteX186" fmla="*/ 534393 w 534232"/>
                <a:gd name="connsiteY186" fmla="*/ 74574 h 74548"/>
                <a:gd name="connsiteX187" fmla="*/ 527877 w 534232"/>
                <a:gd name="connsiteY187" fmla="*/ 74574 h 74548"/>
                <a:gd name="connsiteX188" fmla="*/ 527877 w 534232"/>
                <a:gd name="connsiteY188" fmla="*/ 70667 h 74548"/>
                <a:gd name="connsiteX189" fmla="*/ 491064 w 534232"/>
                <a:gd name="connsiteY189" fmla="*/ 70667 h 74548"/>
                <a:gd name="connsiteX190" fmla="*/ 491064 w 534232"/>
                <a:gd name="connsiteY190" fmla="*/ 75876 h 74548"/>
                <a:gd name="connsiteX191" fmla="*/ 484550 w 534232"/>
                <a:gd name="connsiteY191" fmla="*/ 75876 h 74548"/>
                <a:gd name="connsiteX192" fmla="*/ 484550 w 534232"/>
                <a:gd name="connsiteY192" fmla="*/ 5885 h 74548"/>
                <a:gd name="connsiteX193" fmla="*/ 534393 w 534232"/>
                <a:gd name="connsiteY193" fmla="*/ 5885 h 74548"/>
                <a:gd name="connsiteX194" fmla="*/ 534393 w 534232"/>
                <a:gd name="connsiteY194" fmla="*/ 74574 h 74548"/>
                <a:gd name="connsiteX195" fmla="*/ 527877 w 534232"/>
                <a:gd name="connsiteY195" fmla="*/ 24766 h 74548"/>
                <a:gd name="connsiteX196" fmla="*/ 527877 w 534232"/>
                <a:gd name="connsiteY196" fmla="*/ 12071 h 74548"/>
                <a:gd name="connsiteX197" fmla="*/ 491064 w 534232"/>
                <a:gd name="connsiteY197" fmla="*/ 12071 h 74548"/>
                <a:gd name="connsiteX198" fmla="*/ 491064 w 534232"/>
                <a:gd name="connsiteY198" fmla="*/ 24766 h 74548"/>
                <a:gd name="connsiteX199" fmla="*/ 527877 w 534232"/>
                <a:gd name="connsiteY199" fmla="*/ 24766 h 74548"/>
                <a:gd name="connsiteX200" fmla="*/ 527877 w 534232"/>
                <a:gd name="connsiteY200" fmla="*/ 43973 h 74548"/>
                <a:gd name="connsiteX201" fmla="*/ 527877 w 534232"/>
                <a:gd name="connsiteY201" fmla="*/ 30952 h 74548"/>
                <a:gd name="connsiteX202" fmla="*/ 491064 w 534232"/>
                <a:gd name="connsiteY202" fmla="*/ 30952 h 74548"/>
                <a:gd name="connsiteX203" fmla="*/ 491064 w 534232"/>
                <a:gd name="connsiteY203" fmla="*/ 43973 h 74548"/>
                <a:gd name="connsiteX204" fmla="*/ 527877 w 534232"/>
                <a:gd name="connsiteY204" fmla="*/ 43973 h 74548"/>
                <a:gd name="connsiteX205" fmla="*/ 527877 w 534232"/>
                <a:gd name="connsiteY205" fmla="*/ 64482 h 74548"/>
                <a:gd name="connsiteX206" fmla="*/ 527877 w 534232"/>
                <a:gd name="connsiteY206" fmla="*/ 50158 h 74548"/>
                <a:gd name="connsiteX207" fmla="*/ 491064 w 534232"/>
                <a:gd name="connsiteY207" fmla="*/ 50158 h 74548"/>
                <a:gd name="connsiteX208" fmla="*/ 491064 w 534232"/>
                <a:gd name="connsiteY208" fmla="*/ 64482 h 74548"/>
                <a:gd name="connsiteX209" fmla="*/ 527877 w 534232"/>
                <a:gd name="connsiteY209" fmla="*/ 64482 h 7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534232" h="74548">
                  <a:moveTo>
                    <a:pt x="39253" y="15652"/>
                  </a:moveTo>
                  <a:lnTo>
                    <a:pt x="39253" y="21186"/>
                  </a:lnTo>
                  <a:lnTo>
                    <a:pt x="61405" y="21186"/>
                  </a:lnTo>
                  <a:lnTo>
                    <a:pt x="61405" y="51786"/>
                  </a:lnTo>
                  <a:lnTo>
                    <a:pt x="54890" y="51786"/>
                  </a:lnTo>
                  <a:lnTo>
                    <a:pt x="54890" y="49833"/>
                  </a:lnTo>
                  <a:lnTo>
                    <a:pt x="41534" y="49833"/>
                  </a:lnTo>
                  <a:cubicBezTo>
                    <a:pt x="50655" y="57429"/>
                    <a:pt x="61188" y="62746"/>
                    <a:pt x="73133" y="65784"/>
                  </a:cubicBezTo>
                  <a:lnTo>
                    <a:pt x="69876" y="73597"/>
                  </a:lnTo>
                  <a:cubicBezTo>
                    <a:pt x="59885" y="70993"/>
                    <a:pt x="49678" y="64808"/>
                    <a:pt x="39253" y="55042"/>
                  </a:cubicBezTo>
                  <a:lnTo>
                    <a:pt x="39253" y="76527"/>
                  </a:lnTo>
                  <a:lnTo>
                    <a:pt x="32738" y="76527"/>
                  </a:lnTo>
                  <a:lnTo>
                    <a:pt x="32738" y="56344"/>
                  </a:lnTo>
                  <a:cubicBezTo>
                    <a:pt x="25136" y="64591"/>
                    <a:pt x="15363" y="70667"/>
                    <a:pt x="3418" y="74574"/>
                  </a:cubicBezTo>
                  <a:lnTo>
                    <a:pt x="160" y="67738"/>
                  </a:lnTo>
                  <a:cubicBezTo>
                    <a:pt x="13191" y="63614"/>
                    <a:pt x="23508" y="57646"/>
                    <a:pt x="31109" y="49833"/>
                  </a:cubicBezTo>
                  <a:lnTo>
                    <a:pt x="17101" y="49833"/>
                  </a:lnTo>
                  <a:lnTo>
                    <a:pt x="17101" y="52763"/>
                  </a:lnTo>
                  <a:lnTo>
                    <a:pt x="10585" y="52763"/>
                  </a:lnTo>
                  <a:lnTo>
                    <a:pt x="10585" y="21186"/>
                  </a:lnTo>
                  <a:lnTo>
                    <a:pt x="32738" y="21186"/>
                  </a:lnTo>
                  <a:lnTo>
                    <a:pt x="32738" y="15652"/>
                  </a:lnTo>
                  <a:lnTo>
                    <a:pt x="486" y="15652"/>
                  </a:lnTo>
                  <a:lnTo>
                    <a:pt x="486" y="9466"/>
                  </a:lnTo>
                  <a:lnTo>
                    <a:pt x="32738" y="9466"/>
                  </a:lnTo>
                  <a:lnTo>
                    <a:pt x="32738" y="1979"/>
                  </a:lnTo>
                  <a:lnTo>
                    <a:pt x="38927" y="1979"/>
                  </a:lnTo>
                  <a:cubicBezTo>
                    <a:pt x="40665" y="2196"/>
                    <a:pt x="40773" y="2847"/>
                    <a:pt x="39253" y="3932"/>
                  </a:cubicBezTo>
                  <a:lnTo>
                    <a:pt x="39253" y="9466"/>
                  </a:lnTo>
                  <a:lnTo>
                    <a:pt x="70853" y="9466"/>
                  </a:lnTo>
                  <a:lnTo>
                    <a:pt x="70853" y="15652"/>
                  </a:lnTo>
                  <a:lnTo>
                    <a:pt x="39253" y="15652"/>
                  </a:lnTo>
                  <a:moveTo>
                    <a:pt x="39253" y="44624"/>
                  </a:moveTo>
                  <a:lnTo>
                    <a:pt x="54890" y="44624"/>
                  </a:lnTo>
                  <a:lnTo>
                    <a:pt x="54890" y="38114"/>
                  </a:lnTo>
                  <a:lnTo>
                    <a:pt x="39253" y="38114"/>
                  </a:lnTo>
                  <a:lnTo>
                    <a:pt x="39253" y="44624"/>
                  </a:lnTo>
                  <a:moveTo>
                    <a:pt x="39253" y="32905"/>
                  </a:moveTo>
                  <a:lnTo>
                    <a:pt x="54890" y="32905"/>
                  </a:lnTo>
                  <a:lnTo>
                    <a:pt x="54890" y="26394"/>
                  </a:lnTo>
                  <a:lnTo>
                    <a:pt x="39253" y="26394"/>
                  </a:lnTo>
                  <a:lnTo>
                    <a:pt x="39253" y="32905"/>
                  </a:lnTo>
                  <a:moveTo>
                    <a:pt x="17101" y="44624"/>
                  </a:moveTo>
                  <a:lnTo>
                    <a:pt x="32738" y="44624"/>
                  </a:lnTo>
                  <a:lnTo>
                    <a:pt x="32738" y="38114"/>
                  </a:lnTo>
                  <a:lnTo>
                    <a:pt x="17101" y="38114"/>
                  </a:lnTo>
                  <a:lnTo>
                    <a:pt x="17101" y="44624"/>
                  </a:lnTo>
                  <a:moveTo>
                    <a:pt x="17101" y="32905"/>
                  </a:moveTo>
                  <a:lnTo>
                    <a:pt x="32738" y="32905"/>
                  </a:lnTo>
                  <a:lnTo>
                    <a:pt x="32738" y="26394"/>
                  </a:lnTo>
                  <a:lnTo>
                    <a:pt x="17101" y="26394"/>
                  </a:lnTo>
                  <a:lnTo>
                    <a:pt x="17101" y="32905"/>
                  </a:lnTo>
                  <a:moveTo>
                    <a:pt x="140242" y="40067"/>
                  </a:moveTo>
                  <a:lnTo>
                    <a:pt x="108317" y="40067"/>
                  </a:lnTo>
                  <a:lnTo>
                    <a:pt x="108317" y="62203"/>
                  </a:lnTo>
                  <a:lnTo>
                    <a:pt x="140242" y="62203"/>
                  </a:lnTo>
                  <a:lnTo>
                    <a:pt x="140242" y="40067"/>
                  </a:lnTo>
                  <a:moveTo>
                    <a:pt x="140242" y="68389"/>
                  </a:moveTo>
                  <a:lnTo>
                    <a:pt x="108317" y="68389"/>
                  </a:lnTo>
                  <a:lnTo>
                    <a:pt x="108317" y="73597"/>
                  </a:lnTo>
                  <a:lnTo>
                    <a:pt x="101801" y="73597"/>
                  </a:lnTo>
                  <a:lnTo>
                    <a:pt x="101801" y="42346"/>
                  </a:lnTo>
                  <a:cubicBezTo>
                    <a:pt x="98326" y="46686"/>
                    <a:pt x="93548" y="50810"/>
                    <a:pt x="87467" y="54716"/>
                  </a:cubicBezTo>
                  <a:lnTo>
                    <a:pt x="83232" y="47880"/>
                  </a:lnTo>
                  <a:cubicBezTo>
                    <a:pt x="96480" y="40284"/>
                    <a:pt x="104516" y="29432"/>
                    <a:pt x="107339" y="15326"/>
                  </a:cubicBezTo>
                  <a:lnTo>
                    <a:pt x="85838" y="15326"/>
                  </a:lnTo>
                  <a:lnTo>
                    <a:pt x="85838" y="8164"/>
                  </a:lnTo>
                  <a:lnTo>
                    <a:pt x="154576" y="8164"/>
                  </a:lnTo>
                  <a:lnTo>
                    <a:pt x="154576" y="15326"/>
                  </a:lnTo>
                  <a:lnTo>
                    <a:pt x="114832" y="15326"/>
                  </a:lnTo>
                  <a:cubicBezTo>
                    <a:pt x="113963" y="21403"/>
                    <a:pt x="111792" y="27588"/>
                    <a:pt x="108317" y="33881"/>
                  </a:cubicBezTo>
                  <a:lnTo>
                    <a:pt x="146758" y="33881"/>
                  </a:lnTo>
                  <a:lnTo>
                    <a:pt x="146758" y="73597"/>
                  </a:lnTo>
                  <a:lnTo>
                    <a:pt x="140242" y="73597"/>
                  </a:lnTo>
                  <a:lnTo>
                    <a:pt x="140242" y="68389"/>
                  </a:lnTo>
                  <a:moveTo>
                    <a:pt x="181615" y="31277"/>
                  </a:moveTo>
                  <a:lnTo>
                    <a:pt x="181615" y="49833"/>
                  </a:lnTo>
                  <a:cubicBezTo>
                    <a:pt x="181615" y="51569"/>
                    <a:pt x="182375" y="52437"/>
                    <a:pt x="183896" y="52437"/>
                  </a:cubicBezTo>
                  <a:lnTo>
                    <a:pt x="189434" y="52437"/>
                  </a:lnTo>
                  <a:cubicBezTo>
                    <a:pt x="192909" y="52437"/>
                    <a:pt x="194972" y="49073"/>
                    <a:pt x="195623" y="42346"/>
                  </a:cubicBezTo>
                  <a:lnTo>
                    <a:pt x="202139" y="44950"/>
                  </a:lnTo>
                  <a:cubicBezTo>
                    <a:pt x="200836" y="54065"/>
                    <a:pt x="197361" y="58622"/>
                    <a:pt x="191714" y="58622"/>
                  </a:cubicBezTo>
                  <a:lnTo>
                    <a:pt x="180638" y="58622"/>
                  </a:lnTo>
                  <a:cubicBezTo>
                    <a:pt x="176946" y="58622"/>
                    <a:pt x="175100" y="56778"/>
                    <a:pt x="175100" y="53088"/>
                  </a:cubicBezTo>
                  <a:lnTo>
                    <a:pt x="175100" y="32579"/>
                  </a:lnTo>
                  <a:lnTo>
                    <a:pt x="166630" y="34533"/>
                  </a:lnTo>
                  <a:lnTo>
                    <a:pt x="165327" y="27371"/>
                  </a:lnTo>
                  <a:lnTo>
                    <a:pt x="175100" y="25418"/>
                  </a:lnTo>
                  <a:lnTo>
                    <a:pt x="175100" y="3932"/>
                  </a:lnTo>
                  <a:lnTo>
                    <a:pt x="181289" y="3932"/>
                  </a:lnTo>
                  <a:cubicBezTo>
                    <a:pt x="183461" y="4366"/>
                    <a:pt x="183570" y="5234"/>
                    <a:pt x="181615" y="6536"/>
                  </a:cubicBezTo>
                  <a:lnTo>
                    <a:pt x="181615" y="24115"/>
                  </a:lnTo>
                  <a:lnTo>
                    <a:pt x="198555" y="19883"/>
                  </a:lnTo>
                  <a:lnTo>
                    <a:pt x="200184" y="26720"/>
                  </a:lnTo>
                  <a:lnTo>
                    <a:pt x="181615" y="31277"/>
                  </a:lnTo>
                  <a:moveTo>
                    <a:pt x="227549" y="60576"/>
                  </a:moveTo>
                  <a:cubicBezTo>
                    <a:pt x="228635" y="42997"/>
                    <a:pt x="229178" y="28130"/>
                    <a:pt x="229178" y="15977"/>
                  </a:cubicBezTo>
                  <a:lnTo>
                    <a:pt x="216799" y="15977"/>
                  </a:lnTo>
                  <a:cubicBezTo>
                    <a:pt x="216799" y="36160"/>
                    <a:pt x="215278" y="49182"/>
                    <a:pt x="212238" y="55042"/>
                  </a:cubicBezTo>
                  <a:cubicBezTo>
                    <a:pt x="207460" y="64374"/>
                    <a:pt x="198990" y="71101"/>
                    <a:pt x="186828" y="75225"/>
                  </a:cubicBezTo>
                  <a:lnTo>
                    <a:pt x="183570" y="68063"/>
                  </a:lnTo>
                  <a:cubicBezTo>
                    <a:pt x="195515" y="64157"/>
                    <a:pt x="203116" y="58297"/>
                    <a:pt x="206374" y="50484"/>
                  </a:cubicBezTo>
                  <a:cubicBezTo>
                    <a:pt x="208763" y="44841"/>
                    <a:pt x="209957" y="33339"/>
                    <a:pt x="209957" y="15977"/>
                  </a:cubicBezTo>
                  <a:lnTo>
                    <a:pt x="197252" y="15977"/>
                  </a:lnTo>
                  <a:lnTo>
                    <a:pt x="197252" y="8815"/>
                  </a:lnTo>
                  <a:lnTo>
                    <a:pt x="236345" y="8815"/>
                  </a:lnTo>
                  <a:cubicBezTo>
                    <a:pt x="236345" y="24875"/>
                    <a:pt x="235693" y="43105"/>
                    <a:pt x="234390" y="63506"/>
                  </a:cubicBezTo>
                  <a:cubicBezTo>
                    <a:pt x="233956" y="70667"/>
                    <a:pt x="230698" y="74248"/>
                    <a:pt x="224617" y="74248"/>
                  </a:cubicBezTo>
                  <a:lnTo>
                    <a:pt x="215821" y="74248"/>
                  </a:lnTo>
                  <a:lnTo>
                    <a:pt x="215170" y="67086"/>
                  </a:lnTo>
                  <a:lnTo>
                    <a:pt x="222988" y="67086"/>
                  </a:lnTo>
                  <a:cubicBezTo>
                    <a:pt x="225812" y="67086"/>
                    <a:pt x="227332" y="64916"/>
                    <a:pt x="227549" y="60576"/>
                  </a:cubicBezTo>
                  <a:moveTo>
                    <a:pt x="287816" y="15326"/>
                  </a:moveTo>
                  <a:lnTo>
                    <a:pt x="323651" y="15326"/>
                  </a:lnTo>
                  <a:lnTo>
                    <a:pt x="323651" y="21511"/>
                  </a:lnTo>
                  <a:lnTo>
                    <a:pt x="309971" y="21511"/>
                  </a:lnTo>
                  <a:lnTo>
                    <a:pt x="309971" y="70016"/>
                  </a:lnTo>
                  <a:cubicBezTo>
                    <a:pt x="309971" y="73055"/>
                    <a:pt x="308449" y="74574"/>
                    <a:pt x="305410" y="74574"/>
                  </a:cubicBezTo>
                  <a:lnTo>
                    <a:pt x="296938" y="74574"/>
                  </a:lnTo>
                  <a:lnTo>
                    <a:pt x="295960" y="67412"/>
                  </a:lnTo>
                  <a:lnTo>
                    <a:pt x="302151" y="67412"/>
                  </a:lnTo>
                  <a:cubicBezTo>
                    <a:pt x="303020" y="67412"/>
                    <a:pt x="303454" y="66978"/>
                    <a:pt x="303454" y="66110"/>
                  </a:cubicBezTo>
                  <a:lnTo>
                    <a:pt x="303454" y="21511"/>
                  </a:lnTo>
                  <a:lnTo>
                    <a:pt x="287816" y="21511"/>
                  </a:lnTo>
                  <a:lnTo>
                    <a:pt x="287816" y="63831"/>
                  </a:lnTo>
                  <a:lnTo>
                    <a:pt x="281301" y="63831"/>
                  </a:lnTo>
                  <a:lnTo>
                    <a:pt x="281301" y="59925"/>
                  </a:lnTo>
                  <a:lnTo>
                    <a:pt x="257846" y="59925"/>
                  </a:lnTo>
                  <a:lnTo>
                    <a:pt x="257846" y="66435"/>
                  </a:lnTo>
                  <a:lnTo>
                    <a:pt x="251330" y="66435"/>
                  </a:lnTo>
                  <a:lnTo>
                    <a:pt x="251330" y="6211"/>
                  </a:lnTo>
                  <a:lnTo>
                    <a:pt x="287816" y="6211"/>
                  </a:lnTo>
                  <a:lnTo>
                    <a:pt x="287816" y="15326"/>
                  </a:lnTo>
                  <a:moveTo>
                    <a:pt x="266642" y="35184"/>
                  </a:moveTo>
                  <a:lnTo>
                    <a:pt x="257846" y="35184"/>
                  </a:lnTo>
                  <a:lnTo>
                    <a:pt x="257846" y="53739"/>
                  </a:lnTo>
                  <a:lnTo>
                    <a:pt x="266642" y="53739"/>
                  </a:lnTo>
                  <a:lnTo>
                    <a:pt x="266642" y="35184"/>
                  </a:lnTo>
                  <a:moveTo>
                    <a:pt x="281301" y="35184"/>
                  </a:moveTo>
                  <a:lnTo>
                    <a:pt x="273157" y="35184"/>
                  </a:lnTo>
                  <a:lnTo>
                    <a:pt x="273157" y="53739"/>
                  </a:lnTo>
                  <a:lnTo>
                    <a:pt x="281301" y="53739"/>
                  </a:lnTo>
                  <a:lnTo>
                    <a:pt x="281301" y="35184"/>
                  </a:lnTo>
                  <a:moveTo>
                    <a:pt x="281301" y="12396"/>
                  </a:moveTo>
                  <a:lnTo>
                    <a:pt x="273157" y="12396"/>
                  </a:lnTo>
                  <a:lnTo>
                    <a:pt x="273157" y="28998"/>
                  </a:lnTo>
                  <a:lnTo>
                    <a:pt x="281301" y="28998"/>
                  </a:lnTo>
                  <a:lnTo>
                    <a:pt x="281301" y="12396"/>
                  </a:lnTo>
                  <a:moveTo>
                    <a:pt x="266642" y="28998"/>
                  </a:moveTo>
                  <a:lnTo>
                    <a:pt x="266642" y="12396"/>
                  </a:lnTo>
                  <a:lnTo>
                    <a:pt x="257846" y="12396"/>
                  </a:lnTo>
                  <a:lnTo>
                    <a:pt x="257846" y="28998"/>
                  </a:lnTo>
                  <a:lnTo>
                    <a:pt x="266642" y="28998"/>
                  </a:lnTo>
                  <a:moveTo>
                    <a:pt x="372519" y="16954"/>
                  </a:moveTo>
                  <a:cubicBezTo>
                    <a:pt x="375340" y="19775"/>
                    <a:pt x="376752" y="23030"/>
                    <a:pt x="376752" y="26720"/>
                  </a:cubicBezTo>
                  <a:cubicBezTo>
                    <a:pt x="376752" y="32362"/>
                    <a:pt x="373928" y="37029"/>
                    <a:pt x="368283" y="40718"/>
                  </a:cubicBezTo>
                  <a:cubicBezTo>
                    <a:pt x="361985" y="44841"/>
                    <a:pt x="356880" y="48422"/>
                    <a:pt x="352972" y="51461"/>
                  </a:cubicBezTo>
                  <a:cubicBezTo>
                    <a:pt x="350148" y="53631"/>
                    <a:pt x="347108" y="56778"/>
                    <a:pt x="343850" y="60901"/>
                  </a:cubicBezTo>
                  <a:lnTo>
                    <a:pt x="378383" y="60901"/>
                  </a:lnTo>
                  <a:lnTo>
                    <a:pt x="378383" y="68063"/>
                  </a:lnTo>
                  <a:lnTo>
                    <a:pt x="334728" y="68063"/>
                  </a:lnTo>
                  <a:lnTo>
                    <a:pt x="334728" y="61227"/>
                  </a:lnTo>
                  <a:cubicBezTo>
                    <a:pt x="336031" y="58405"/>
                    <a:pt x="338311" y="55367"/>
                    <a:pt x="341570" y="52112"/>
                  </a:cubicBezTo>
                  <a:cubicBezTo>
                    <a:pt x="345478" y="48205"/>
                    <a:pt x="352429" y="42780"/>
                    <a:pt x="362419" y="35835"/>
                  </a:cubicBezTo>
                  <a:cubicBezTo>
                    <a:pt x="366546" y="33013"/>
                    <a:pt x="368608" y="30084"/>
                    <a:pt x="368608" y="27045"/>
                  </a:cubicBezTo>
                  <a:cubicBezTo>
                    <a:pt x="368608" y="24875"/>
                    <a:pt x="367849" y="23030"/>
                    <a:pt x="366327" y="21511"/>
                  </a:cubicBezTo>
                  <a:cubicBezTo>
                    <a:pt x="364590" y="19775"/>
                    <a:pt x="361766" y="18907"/>
                    <a:pt x="357858" y="18907"/>
                  </a:cubicBezTo>
                  <a:cubicBezTo>
                    <a:pt x="353513" y="18907"/>
                    <a:pt x="350364" y="19883"/>
                    <a:pt x="348411" y="21837"/>
                  </a:cubicBezTo>
                  <a:cubicBezTo>
                    <a:pt x="346021" y="24224"/>
                    <a:pt x="344719" y="27805"/>
                    <a:pt x="344500" y="32579"/>
                  </a:cubicBezTo>
                  <a:lnTo>
                    <a:pt x="335706" y="32579"/>
                  </a:lnTo>
                  <a:cubicBezTo>
                    <a:pt x="336140" y="26069"/>
                    <a:pt x="338093" y="21077"/>
                    <a:pt x="341570" y="17605"/>
                  </a:cubicBezTo>
                  <a:cubicBezTo>
                    <a:pt x="345478" y="13698"/>
                    <a:pt x="350798" y="11745"/>
                    <a:pt x="357533" y="11745"/>
                  </a:cubicBezTo>
                  <a:cubicBezTo>
                    <a:pt x="364047" y="11745"/>
                    <a:pt x="369042" y="13481"/>
                    <a:pt x="372519" y="16954"/>
                  </a:cubicBezTo>
                  <a:moveTo>
                    <a:pt x="461421" y="16628"/>
                  </a:moveTo>
                  <a:lnTo>
                    <a:pt x="432099" y="16628"/>
                  </a:lnTo>
                  <a:lnTo>
                    <a:pt x="432099" y="68063"/>
                  </a:lnTo>
                  <a:cubicBezTo>
                    <a:pt x="432099" y="71535"/>
                    <a:pt x="430362" y="73272"/>
                    <a:pt x="426888" y="73272"/>
                  </a:cubicBezTo>
                  <a:lnTo>
                    <a:pt x="417766" y="73272"/>
                  </a:lnTo>
                  <a:lnTo>
                    <a:pt x="417113" y="66110"/>
                  </a:lnTo>
                  <a:lnTo>
                    <a:pt x="423305" y="66110"/>
                  </a:lnTo>
                  <a:cubicBezTo>
                    <a:pt x="424173" y="66110"/>
                    <a:pt x="424608" y="65676"/>
                    <a:pt x="424608" y="64808"/>
                  </a:cubicBezTo>
                  <a:lnTo>
                    <a:pt x="424608" y="16628"/>
                  </a:lnTo>
                  <a:lnTo>
                    <a:pt x="391053" y="16628"/>
                  </a:lnTo>
                  <a:lnTo>
                    <a:pt x="391053" y="9466"/>
                  </a:lnTo>
                  <a:lnTo>
                    <a:pt x="461421" y="9466"/>
                  </a:lnTo>
                  <a:lnTo>
                    <a:pt x="461421" y="16628"/>
                  </a:lnTo>
                  <a:moveTo>
                    <a:pt x="534393" y="74574"/>
                  </a:moveTo>
                  <a:lnTo>
                    <a:pt x="527877" y="74574"/>
                  </a:lnTo>
                  <a:lnTo>
                    <a:pt x="527877" y="70667"/>
                  </a:lnTo>
                  <a:lnTo>
                    <a:pt x="491064" y="70667"/>
                  </a:lnTo>
                  <a:lnTo>
                    <a:pt x="491064" y="75876"/>
                  </a:lnTo>
                  <a:lnTo>
                    <a:pt x="484550" y="75876"/>
                  </a:lnTo>
                  <a:lnTo>
                    <a:pt x="484550" y="5885"/>
                  </a:lnTo>
                  <a:lnTo>
                    <a:pt x="534393" y="5885"/>
                  </a:lnTo>
                  <a:lnTo>
                    <a:pt x="534393" y="74574"/>
                  </a:lnTo>
                  <a:moveTo>
                    <a:pt x="527877" y="24766"/>
                  </a:moveTo>
                  <a:lnTo>
                    <a:pt x="527877" y="12071"/>
                  </a:lnTo>
                  <a:lnTo>
                    <a:pt x="491064" y="12071"/>
                  </a:lnTo>
                  <a:lnTo>
                    <a:pt x="491064" y="24766"/>
                  </a:lnTo>
                  <a:lnTo>
                    <a:pt x="527877" y="24766"/>
                  </a:lnTo>
                  <a:moveTo>
                    <a:pt x="527877" y="43973"/>
                  </a:moveTo>
                  <a:lnTo>
                    <a:pt x="527877" y="30952"/>
                  </a:lnTo>
                  <a:lnTo>
                    <a:pt x="491064" y="30952"/>
                  </a:lnTo>
                  <a:lnTo>
                    <a:pt x="491064" y="43973"/>
                  </a:lnTo>
                  <a:lnTo>
                    <a:pt x="527877" y="43973"/>
                  </a:lnTo>
                  <a:moveTo>
                    <a:pt x="527877" y="64482"/>
                  </a:moveTo>
                  <a:lnTo>
                    <a:pt x="527877" y="50158"/>
                  </a:lnTo>
                  <a:lnTo>
                    <a:pt x="491064" y="50158"/>
                  </a:lnTo>
                  <a:lnTo>
                    <a:pt x="491064" y="64482"/>
                  </a:lnTo>
                  <a:lnTo>
                    <a:pt x="527877" y="64482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16" name="テキスト ボックス 6915">
              <a:extLst>
                <a:ext uri="{FF2B5EF4-FFF2-40B4-BE49-F238E27FC236}">
                  <a16:creationId xmlns:a16="http://schemas.microsoft.com/office/drawing/2014/main" id="{1E026E64-169D-4372-9671-093BB666584A}"/>
                </a:ext>
              </a:extLst>
            </p:cNvPr>
            <p:cNvSpPr txBox="1"/>
            <p:nvPr/>
          </p:nvSpPr>
          <p:spPr>
            <a:xfrm>
              <a:off x="33332505" y="6132150"/>
              <a:ext cx="74078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東石切町２丁目</a:t>
              </a:r>
            </a:p>
          </p:txBody>
        </p:sp>
        <p:sp>
          <p:nvSpPr>
            <p:cNvPr id="6917" name="フリーフォーム: 図形 6916">
              <a:extLst>
                <a:ext uri="{FF2B5EF4-FFF2-40B4-BE49-F238E27FC236}">
                  <a16:creationId xmlns:a16="http://schemas.microsoft.com/office/drawing/2014/main" id="{73FF8C64-E015-4AAF-9C8C-09301F73B30E}"/>
                </a:ext>
              </a:extLst>
            </p:cNvPr>
            <p:cNvSpPr/>
            <p:nvPr/>
          </p:nvSpPr>
          <p:spPr>
            <a:xfrm>
              <a:off x="36676809" y="5352372"/>
              <a:ext cx="534558" cy="71944"/>
            </a:xfrm>
            <a:custGeom>
              <a:avLst/>
              <a:gdLst>
                <a:gd name="connsiteX0" fmla="*/ 30609 w 534558"/>
                <a:gd name="connsiteY0" fmla="*/ 59961 h 71944"/>
                <a:gd name="connsiteX1" fmla="*/ 30609 w 534558"/>
                <a:gd name="connsiteY1" fmla="*/ 2341 h 71944"/>
                <a:gd name="connsiteX2" fmla="*/ 37776 w 534558"/>
                <a:gd name="connsiteY2" fmla="*/ 2341 h 71944"/>
                <a:gd name="connsiteX3" fmla="*/ 38102 w 534558"/>
                <a:gd name="connsiteY3" fmla="*/ 4945 h 71944"/>
                <a:gd name="connsiteX4" fmla="*/ 38102 w 534558"/>
                <a:gd name="connsiteY4" fmla="*/ 23826 h 71944"/>
                <a:gd name="connsiteX5" fmla="*/ 64489 w 534558"/>
                <a:gd name="connsiteY5" fmla="*/ 23826 h 71944"/>
                <a:gd name="connsiteX6" fmla="*/ 64489 w 534558"/>
                <a:gd name="connsiteY6" fmla="*/ 30988 h 71944"/>
                <a:gd name="connsiteX7" fmla="*/ 38102 w 534558"/>
                <a:gd name="connsiteY7" fmla="*/ 30988 h 71944"/>
                <a:gd name="connsiteX8" fmla="*/ 38102 w 534558"/>
                <a:gd name="connsiteY8" fmla="*/ 59961 h 71944"/>
                <a:gd name="connsiteX9" fmla="*/ 71982 w 534558"/>
                <a:gd name="connsiteY9" fmla="*/ 59961 h 71944"/>
                <a:gd name="connsiteX10" fmla="*/ 71982 w 534558"/>
                <a:gd name="connsiteY10" fmla="*/ 67123 h 71944"/>
                <a:gd name="connsiteX11" fmla="*/ 1289 w 534558"/>
                <a:gd name="connsiteY11" fmla="*/ 67123 h 71944"/>
                <a:gd name="connsiteX12" fmla="*/ 1289 w 534558"/>
                <a:gd name="connsiteY12" fmla="*/ 59961 h 71944"/>
                <a:gd name="connsiteX13" fmla="*/ 30609 w 534558"/>
                <a:gd name="connsiteY13" fmla="*/ 59961 h 71944"/>
                <a:gd name="connsiteX14" fmla="*/ 141697 w 534558"/>
                <a:gd name="connsiteY14" fmla="*/ 37824 h 71944"/>
                <a:gd name="connsiteX15" fmla="*/ 109771 w 534558"/>
                <a:gd name="connsiteY15" fmla="*/ 37824 h 71944"/>
                <a:gd name="connsiteX16" fmla="*/ 109771 w 534558"/>
                <a:gd name="connsiteY16" fmla="*/ 59961 h 71944"/>
                <a:gd name="connsiteX17" fmla="*/ 141697 w 534558"/>
                <a:gd name="connsiteY17" fmla="*/ 59961 h 71944"/>
                <a:gd name="connsiteX18" fmla="*/ 141697 w 534558"/>
                <a:gd name="connsiteY18" fmla="*/ 37824 h 71944"/>
                <a:gd name="connsiteX19" fmla="*/ 141697 w 534558"/>
                <a:gd name="connsiteY19" fmla="*/ 66146 h 71944"/>
                <a:gd name="connsiteX20" fmla="*/ 109771 w 534558"/>
                <a:gd name="connsiteY20" fmla="*/ 66146 h 71944"/>
                <a:gd name="connsiteX21" fmla="*/ 109771 w 534558"/>
                <a:gd name="connsiteY21" fmla="*/ 71355 h 71944"/>
                <a:gd name="connsiteX22" fmla="*/ 103256 w 534558"/>
                <a:gd name="connsiteY22" fmla="*/ 71355 h 71944"/>
                <a:gd name="connsiteX23" fmla="*/ 103256 w 534558"/>
                <a:gd name="connsiteY23" fmla="*/ 40103 h 71944"/>
                <a:gd name="connsiteX24" fmla="*/ 88922 w 534558"/>
                <a:gd name="connsiteY24" fmla="*/ 52473 h 71944"/>
                <a:gd name="connsiteX25" fmla="*/ 84687 w 534558"/>
                <a:gd name="connsiteY25" fmla="*/ 45637 h 71944"/>
                <a:gd name="connsiteX26" fmla="*/ 108794 w 534558"/>
                <a:gd name="connsiteY26" fmla="*/ 13083 h 71944"/>
                <a:gd name="connsiteX27" fmla="*/ 87293 w 534558"/>
                <a:gd name="connsiteY27" fmla="*/ 13083 h 71944"/>
                <a:gd name="connsiteX28" fmla="*/ 87293 w 534558"/>
                <a:gd name="connsiteY28" fmla="*/ 5922 h 71944"/>
                <a:gd name="connsiteX29" fmla="*/ 156031 w 534558"/>
                <a:gd name="connsiteY29" fmla="*/ 5922 h 71944"/>
                <a:gd name="connsiteX30" fmla="*/ 156031 w 534558"/>
                <a:gd name="connsiteY30" fmla="*/ 13083 h 71944"/>
                <a:gd name="connsiteX31" fmla="*/ 116287 w 534558"/>
                <a:gd name="connsiteY31" fmla="*/ 13083 h 71944"/>
                <a:gd name="connsiteX32" fmla="*/ 109771 w 534558"/>
                <a:gd name="connsiteY32" fmla="*/ 31639 h 71944"/>
                <a:gd name="connsiteX33" fmla="*/ 148212 w 534558"/>
                <a:gd name="connsiteY33" fmla="*/ 31639 h 71944"/>
                <a:gd name="connsiteX34" fmla="*/ 148212 w 534558"/>
                <a:gd name="connsiteY34" fmla="*/ 71355 h 71944"/>
                <a:gd name="connsiteX35" fmla="*/ 141697 w 534558"/>
                <a:gd name="connsiteY35" fmla="*/ 71355 h 71944"/>
                <a:gd name="connsiteX36" fmla="*/ 141697 w 534558"/>
                <a:gd name="connsiteY36" fmla="*/ 66146 h 71944"/>
                <a:gd name="connsiteX37" fmla="*/ 183070 w 534558"/>
                <a:gd name="connsiteY37" fmla="*/ 29035 h 71944"/>
                <a:gd name="connsiteX38" fmla="*/ 183070 w 534558"/>
                <a:gd name="connsiteY38" fmla="*/ 47590 h 71944"/>
                <a:gd name="connsiteX39" fmla="*/ 185350 w 534558"/>
                <a:gd name="connsiteY39" fmla="*/ 50195 h 71944"/>
                <a:gd name="connsiteX40" fmla="*/ 190889 w 534558"/>
                <a:gd name="connsiteY40" fmla="*/ 50195 h 71944"/>
                <a:gd name="connsiteX41" fmla="*/ 197078 w 534558"/>
                <a:gd name="connsiteY41" fmla="*/ 40103 h 71944"/>
                <a:gd name="connsiteX42" fmla="*/ 203593 w 534558"/>
                <a:gd name="connsiteY42" fmla="*/ 42707 h 71944"/>
                <a:gd name="connsiteX43" fmla="*/ 193169 w 534558"/>
                <a:gd name="connsiteY43" fmla="*/ 56380 h 71944"/>
                <a:gd name="connsiteX44" fmla="*/ 182093 w 534558"/>
                <a:gd name="connsiteY44" fmla="*/ 56380 h 71944"/>
                <a:gd name="connsiteX45" fmla="*/ 176555 w 534558"/>
                <a:gd name="connsiteY45" fmla="*/ 50846 h 71944"/>
                <a:gd name="connsiteX46" fmla="*/ 176555 w 534558"/>
                <a:gd name="connsiteY46" fmla="*/ 30337 h 71944"/>
                <a:gd name="connsiteX47" fmla="*/ 168085 w 534558"/>
                <a:gd name="connsiteY47" fmla="*/ 32290 h 71944"/>
                <a:gd name="connsiteX48" fmla="*/ 166781 w 534558"/>
                <a:gd name="connsiteY48" fmla="*/ 25128 h 71944"/>
                <a:gd name="connsiteX49" fmla="*/ 176555 w 534558"/>
                <a:gd name="connsiteY49" fmla="*/ 23175 h 71944"/>
                <a:gd name="connsiteX50" fmla="*/ 176555 w 534558"/>
                <a:gd name="connsiteY50" fmla="*/ 1689 h 71944"/>
                <a:gd name="connsiteX51" fmla="*/ 182744 w 534558"/>
                <a:gd name="connsiteY51" fmla="*/ 1689 h 71944"/>
                <a:gd name="connsiteX52" fmla="*/ 183070 w 534558"/>
                <a:gd name="connsiteY52" fmla="*/ 4294 h 71944"/>
                <a:gd name="connsiteX53" fmla="*/ 183070 w 534558"/>
                <a:gd name="connsiteY53" fmla="*/ 21873 h 71944"/>
                <a:gd name="connsiteX54" fmla="*/ 200010 w 534558"/>
                <a:gd name="connsiteY54" fmla="*/ 17641 h 71944"/>
                <a:gd name="connsiteX55" fmla="*/ 201639 w 534558"/>
                <a:gd name="connsiteY55" fmla="*/ 24477 h 71944"/>
                <a:gd name="connsiteX56" fmla="*/ 183070 w 534558"/>
                <a:gd name="connsiteY56" fmla="*/ 29035 h 71944"/>
                <a:gd name="connsiteX57" fmla="*/ 229004 w 534558"/>
                <a:gd name="connsiteY57" fmla="*/ 58333 h 71944"/>
                <a:gd name="connsiteX58" fmla="*/ 230633 w 534558"/>
                <a:gd name="connsiteY58" fmla="*/ 13735 h 71944"/>
                <a:gd name="connsiteX59" fmla="*/ 218253 w 534558"/>
                <a:gd name="connsiteY59" fmla="*/ 13735 h 71944"/>
                <a:gd name="connsiteX60" fmla="*/ 213693 w 534558"/>
                <a:gd name="connsiteY60" fmla="*/ 52799 h 71944"/>
                <a:gd name="connsiteX61" fmla="*/ 188282 w 534558"/>
                <a:gd name="connsiteY61" fmla="*/ 72982 h 71944"/>
                <a:gd name="connsiteX62" fmla="*/ 185025 w 534558"/>
                <a:gd name="connsiteY62" fmla="*/ 65821 h 71944"/>
                <a:gd name="connsiteX63" fmla="*/ 207829 w 534558"/>
                <a:gd name="connsiteY63" fmla="*/ 48242 h 71944"/>
                <a:gd name="connsiteX64" fmla="*/ 211412 w 534558"/>
                <a:gd name="connsiteY64" fmla="*/ 13735 h 71944"/>
                <a:gd name="connsiteX65" fmla="*/ 198707 w 534558"/>
                <a:gd name="connsiteY65" fmla="*/ 13735 h 71944"/>
                <a:gd name="connsiteX66" fmla="*/ 198707 w 534558"/>
                <a:gd name="connsiteY66" fmla="*/ 6573 h 71944"/>
                <a:gd name="connsiteX67" fmla="*/ 237800 w 534558"/>
                <a:gd name="connsiteY67" fmla="*/ 6573 h 71944"/>
                <a:gd name="connsiteX68" fmla="*/ 235845 w 534558"/>
                <a:gd name="connsiteY68" fmla="*/ 61263 h 71944"/>
                <a:gd name="connsiteX69" fmla="*/ 226072 w 534558"/>
                <a:gd name="connsiteY69" fmla="*/ 72006 h 71944"/>
                <a:gd name="connsiteX70" fmla="*/ 217276 w 534558"/>
                <a:gd name="connsiteY70" fmla="*/ 72006 h 71944"/>
                <a:gd name="connsiteX71" fmla="*/ 216624 w 534558"/>
                <a:gd name="connsiteY71" fmla="*/ 64844 h 71944"/>
                <a:gd name="connsiteX72" fmla="*/ 224443 w 534558"/>
                <a:gd name="connsiteY72" fmla="*/ 64844 h 71944"/>
                <a:gd name="connsiteX73" fmla="*/ 229004 w 534558"/>
                <a:gd name="connsiteY73" fmla="*/ 58333 h 71944"/>
                <a:gd name="connsiteX74" fmla="*/ 289270 w 534558"/>
                <a:gd name="connsiteY74" fmla="*/ 13083 h 71944"/>
                <a:gd name="connsiteX75" fmla="*/ 325105 w 534558"/>
                <a:gd name="connsiteY75" fmla="*/ 13083 h 71944"/>
                <a:gd name="connsiteX76" fmla="*/ 325105 w 534558"/>
                <a:gd name="connsiteY76" fmla="*/ 19269 h 71944"/>
                <a:gd name="connsiteX77" fmla="*/ 311425 w 534558"/>
                <a:gd name="connsiteY77" fmla="*/ 19269 h 71944"/>
                <a:gd name="connsiteX78" fmla="*/ 311425 w 534558"/>
                <a:gd name="connsiteY78" fmla="*/ 67774 h 71944"/>
                <a:gd name="connsiteX79" fmla="*/ 306864 w 534558"/>
                <a:gd name="connsiteY79" fmla="*/ 72331 h 71944"/>
                <a:gd name="connsiteX80" fmla="*/ 298392 w 534558"/>
                <a:gd name="connsiteY80" fmla="*/ 72331 h 71944"/>
                <a:gd name="connsiteX81" fmla="*/ 297415 w 534558"/>
                <a:gd name="connsiteY81" fmla="*/ 65169 h 71944"/>
                <a:gd name="connsiteX82" fmla="*/ 303606 w 534558"/>
                <a:gd name="connsiteY82" fmla="*/ 65169 h 71944"/>
                <a:gd name="connsiteX83" fmla="*/ 304909 w 534558"/>
                <a:gd name="connsiteY83" fmla="*/ 63867 h 71944"/>
                <a:gd name="connsiteX84" fmla="*/ 304909 w 534558"/>
                <a:gd name="connsiteY84" fmla="*/ 19269 h 71944"/>
                <a:gd name="connsiteX85" fmla="*/ 289270 w 534558"/>
                <a:gd name="connsiteY85" fmla="*/ 19269 h 71944"/>
                <a:gd name="connsiteX86" fmla="*/ 289270 w 534558"/>
                <a:gd name="connsiteY86" fmla="*/ 61589 h 71944"/>
                <a:gd name="connsiteX87" fmla="*/ 282756 w 534558"/>
                <a:gd name="connsiteY87" fmla="*/ 61589 h 71944"/>
                <a:gd name="connsiteX88" fmla="*/ 282756 w 534558"/>
                <a:gd name="connsiteY88" fmla="*/ 57682 h 71944"/>
                <a:gd name="connsiteX89" fmla="*/ 259300 w 534558"/>
                <a:gd name="connsiteY89" fmla="*/ 57682 h 71944"/>
                <a:gd name="connsiteX90" fmla="*/ 259300 w 534558"/>
                <a:gd name="connsiteY90" fmla="*/ 64193 h 71944"/>
                <a:gd name="connsiteX91" fmla="*/ 252785 w 534558"/>
                <a:gd name="connsiteY91" fmla="*/ 64193 h 71944"/>
                <a:gd name="connsiteX92" fmla="*/ 252785 w 534558"/>
                <a:gd name="connsiteY92" fmla="*/ 3968 h 71944"/>
                <a:gd name="connsiteX93" fmla="*/ 289270 w 534558"/>
                <a:gd name="connsiteY93" fmla="*/ 3968 h 71944"/>
                <a:gd name="connsiteX94" fmla="*/ 289270 w 534558"/>
                <a:gd name="connsiteY94" fmla="*/ 13083 h 71944"/>
                <a:gd name="connsiteX95" fmla="*/ 268096 w 534558"/>
                <a:gd name="connsiteY95" fmla="*/ 32941 h 71944"/>
                <a:gd name="connsiteX96" fmla="*/ 259300 w 534558"/>
                <a:gd name="connsiteY96" fmla="*/ 32941 h 71944"/>
                <a:gd name="connsiteX97" fmla="*/ 259300 w 534558"/>
                <a:gd name="connsiteY97" fmla="*/ 51497 h 71944"/>
                <a:gd name="connsiteX98" fmla="*/ 268096 w 534558"/>
                <a:gd name="connsiteY98" fmla="*/ 51497 h 71944"/>
                <a:gd name="connsiteX99" fmla="*/ 268096 w 534558"/>
                <a:gd name="connsiteY99" fmla="*/ 32941 h 71944"/>
                <a:gd name="connsiteX100" fmla="*/ 282756 w 534558"/>
                <a:gd name="connsiteY100" fmla="*/ 32941 h 71944"/>
                <a:gd name="connsiteX101" fmla="*/ 274612 w 534558"/>
                <a:gd name="connsiteY101" fmla="*/ 32941 h 71944"/>
                <a:gd name="connsiteX102" fmla="*/ 274612 w 534558"/>
                <a:gd name="connsiteY102" fmla="*/ 51497 h 71944"/>
                <a:gd name="connsiteX103" fmla="*/ 282756 w 534558"/>
                <a:gd name="connsiteY103" fmla="*/ 51497 h 71944"/>
                <a:gd name="connsiteX104" fmla="*/ 282756 w 534558"/>
                <a:gd name="connsiteY104" fmla="*/ 32941 h 71944"/>
                <a:gd name="connsiteX105" fmla="*/ 282756 w 534558"/>
                <a:gd name="connsiteY105" fmla="*/ 10154 h 71944"/>
                <a:gd name="connsiteX106" fmla="*/ 274612 w 534558"/>
                <a:gd name="connsiteY106" fmla="*/ 10154 h 71944"/>
                <a:gd name="connsiteX107" fmla="*/ 274612 w 534558"/>
                <a:gd name="connsiteY107" fmla="*/ 26756 h 71944"/>
                <a:gd name="connsiteX108" fmla="*/ 282756 w 534558"/>
                <a:gd name="connsiteY108" fmla="*/ 26756 h 71944"/>
                <a:gd name="connsiteX109" fmla="*/ 282756 w 534558"/>
                <a:gd name="connsiteY109" fmla="*/ 10154 h 71944"/>
                <a:gd name="connsiteX110" fmla="*/ 268096 w 534558"/>
                <a:gd name="connsiteY110" fmla="*/ 26756 h 71944"/>
                <a:gd name="connsiteX111" fmla="*/ 268096 w 534558"/>
                <a:gd name="connsiteY111" fmla="*/ 10154 h 71944"/>
                <a:gd name="connsiteX112" fmla="*/ 259300 w 534558"/>
                <a:gd name="connsiteY112" fmla="*/ 10154 h 71944"/>
                <a:gd name="connsiteX113" fmla="*/ 259300 w 534558"/>
                <a:gd name="connsiteY113" fmla="*/ 26756 h 71944"/>
                <a:gd name="connsiteX114" fmla="*/ 268096 w 534558"/>
                <a:gd name="connsiteY114" fmla="*/ 26756 h 71944"/>
                <a:gd name="connsiteX115" fmla="*/ 373974 w 534558"/>
                <a:gd name="connsiteY115" fmla="*/ 14711 h 71944"/>
                <a:gd name="connsiteX116" fmla="*/ 378207 w 534558"/>
                <a:gd name="connsiteY116" fmla="*/ 24477 h 71944"/>
                <a:gd name="connsiteX117" fmla="*/ 369737 w 534558"/>
                <a:gd name="connsiteY117" fmla="*/ 38475 h 71944"/>
                <a:gd name="connsiteX118" fmla="*/ 354427 w 534558"/>
                <a:gd name="connsiteY118" fmla="*/ 49218 h 71944"/>
                <a:gd name="connsiteX119" fmla="*/ 345305 w 534558"/>
                <a:gd name="connsiteY119" fmla="*/ 58659 h 71944"/>
                <a:gd name="connsiteX120" fmla="*/ 379837 w 534558"/>
                <a:gd name="connsiteY120" fmla="*/ 58659 h 71944"/>
                <a:gd name="connsiteX121" fmla="*/ 379837 w 534558"/>
                <a:gd name="connsiteY121" fmla="*/ 65821 h 71944"/>
                <a:gd name="connsiteX122" fmla="*/ 336183 w 534558"/>
                <a:gd name="connsiteY122" fmla="*/ 65821 h 71944"/>
                <a:gd name="connsiteX123" fmla="*/ 336183 w 534558"/>
                <a:gd name="connsiteY123" fmla="*/ 58984 h 71944"/>
                <a:gd name="connsiteX124" fmla="*/ 343024 w 534558"/>
                <a:gd name="connsiteY124" fmla="*/ 49869 h 71944"/>
                <a:gd name="connsiteX125" fmla="*/ 363874 w 534558"/>
                <a:gd name="connsiteY125" fmla="*/ 33592 h 71944"/>
                <a:gd name="connsiteX126" fmla="*/ 370062 w 534558"/>
                <a:gd name="connsiteY126" fmla="*/ 24803 h 71944"/>
                <a:gd name="connsiteX127" fmla="*/ 367782 w 534558"/>
                <a:gd name="connsiteY127" fmla="*/ 19269 h 71944"/>
                <a:gd name="connsiteX128" fmla="*/ 359313 w 534558"/>
                <a:gd name="connsiteY128" fmla="*/ 16664 h 71944"/>
                <a:gd name="connsiteX129" fmla="*/ 349866 w 534558"/>
                <a:gd name="connsiteY129" fmla="*/ 19594 h 71944"/>
                <a:gd name="connsiteX130" fmla="*/ 345955 w 534558"/>
                <a:gd name="connsiteY130" fmla="*/ 30337 h 71944"/>
                <a:gd name="connsiteX131" fmla="*/ 337161 w 534558"/>
                <a:gd name="connsiteY131" fmla="*/ 30337 h 71944"/>
                <a:gd name="connsiteX132" fmla="*/ 343024 w 534558"/>
                <a:gd name="connsiteY132" fmla="*/ 15362 h 71944"/>
                <a:gd name="connsiteX133" fmla="*/ 358988 w 534558"/>
                <a:gd name="connsiteY133" fmla="*/ 9502 h 71944"/>
                <a:gd name="connsiteX134" fmla="*/ 373974 w 534558"/>
                <a:gd name="connsiteY134" fmla="*/ 14711 h 71944"/>
                <a:gd name="connsiteX135" fmla="*/ 462875 w 534558"/>
                <a:gd name="connsiteY135" fmla="*/ 14385 h 71944"/>
                <a:gd name="connsiteX136" fmla="*/ 433554 w 534558"/>
                <a:gd name="connsiteY136" fmla="*/ 14385 h 71944"/>
                <a:gd name="connsiteX137" fmla="*/ 433554 w 534558"/>
                <a:gd name="connsiteY137" fmla="*/ 65821 h 71944"/>
                <a:gd name="connsiteX138" fmla="*/ 428343 w 534558"/>
                <a:gd name="connsiteY138" fmla="*/ 71029 h 71944"/>
                <a:gd name="connsiteX139" fmla="*/ 419221 w 534558"/>
                <a:gd name="connsiteY139" fmla="*/ 71029 h 71944"/>
                <a:gd name="connsiteX140" fmla="*/ 418568 w 534558"/>
                <a:gd name="connsiteY140" fmla="*/ 63867 h 71944"/>
                <a:gd name="connsiteX141" fmla="*/ 424760 w 534558"/>
                <a:gd name="connsiteY141" fmla="*/ 63867 h 71944"/>
                <a:gd name="connsiteX142" fmla="*/ 426062 w 534558"/>
                <a:gd name="connsiteY142" fmla="*/ 62565 h 71944"/>
                <a:gd name="connsiteX143" fmla="*/ 426062 w 534558"/>
                <a:gd name="connsiteY143" fmla="*/ 14385 h 71944"/>
                <a:gd name="connsiteX144" fmla="*/ 392508 w 534558"/>
                <a:gd name="connsiteY144" fmla="*/ 14385 h 71944"/>
                <a:gd name="connsiteX145" fmla="*/ 392508 w 534558"/>
                <a:gd name="connsiteY145" fmla="*/ 7224 h 71944"/>
                <a:gd name="connsiteX146" fmla="*/ 462875 w 534558"/>
                <a:gd name="connsiteY146" fmla="*/ 7224 h 71944"/>
                <a:gd name="connsiteX147" fmla="*/ 462875 w 534558"/>
                <a:gd name="connsiteY147" fmla="*/ 14385 h 71944"/>
                <a:gd name="connsiteX148" fmla="*/ 535848 w 534558"/>
                <a:gd name="connsiteY148" fmla="*/ 72331 h 71944"/>
                <a:gd name="connsiteX149" fmla="*/ 529332 w 534558"/>
                <a:gd name="connsiteY149" fmla="*/ 72331 h 71944"/>
                <a:gd name="connsiteX150" fmla="*/ 529332 w 534558"/>
                <a:gd name="connsiteY150" fmla="*/ 68425 h 71944"/>
                <a:gd name="connsiteX151" fmla="*/ 492519 w 534558"/>
                <a:gd name="connsiteY151" fmla="*/ 68425 h 71944"/>
                <a:gd name="connsiteX152" fmla="*/ 492519 w 534558"/>
                <a:gd name="connsiteY152" fmla="*/ 73633 h 71944"/>
                <a:gd name="connsiteX153" fmla="*/ 486005 w 534558"/>
                <a:gd name="connsiteY153" fmla="*/ 73633 h 71944"/>
                <a:gd name="connsiteX154" fmla="*/ 486005 w 534558"/>
                <a:gd name="connsiteY154" fmla="*/ 3643 h 71944"/>
                <a:gd name="connsiteX155" fmla="*/ 535848 w 534558"/>
                <a:gd name="connsiteY155" fmla="*/ 3643 h 71944"/>
                <a:gd name="connsiteX156" fmla="*/ 535848 w 534558"/>
                <a:gd name="connsiteY156" fmla="*/ 72331 h 71944"/>
                <a:gd name="connsiteX157" fmla="*/ 529332 w 534558"/>
                <a:gd name="connsiteY157" fmla="*/ 22524 h 71944"/>
                <a:gd name="connsiteX158" fmla="*/ 529332 w 534558"/>
                <a:gd name="connsiteY158" fmla="*/ 9828 h 71944"/>
                <a:gd name="connsiteX159" fmla="*/ 492519 w 534558"/>
                <a:gd name="connsiteY159" fmla="*/ 9828 h 71944"/>
                <a:gd name="connsiteX160" fmla="*/ 492519 w 534558"/>
                <a:gd name="connsiteY160" fmla="*/ 22524 h 71944"/>
                <a:gd name="connsiteX161" fmla="*/ 529332 w 534558"/>
                <a:gd name="connsiteY161" fmla="*/ 22524 h 71944"/>
                <a:gd name="connsiteX162" fmla="*/ 529332 w 534558"/>
                <a:gd name="connsiteY162" fmla="*/ 41731 h 71944"/>
                <a:gd name="connsiteX163" fmla="*/ 529332 w 534558"/>
                <a:gd name="connsiteY163" fmla="*/ 28709 h 71944"/>
                <a:gd name="connsiteX164" fmla="*/ 492519 w 534558"/>
                <a:gd name="connsiteY164" fmla="*/ 28709 h 71944"/>
                <a:gd name="connsiteX165" fmla="*/ 492519 w 534558"/>
                <a:gd name="connsiteY165" fmla="*/ 41731 h 71944"/>
                <a:gd name="connsiteX166" fmla="*/ 529332 w 534558"/>
                <a:gd name="connsiteY166" fmla="*/ 41731 h 71944"/>
                <a:gd name="connsiteX167" fmla="*/ 529332 w 534558"/>
                <a:gd name="connsiteY167" fmla="*/ 62240 h 71944"/>
                <a:gd name="connsiteX168" fmla="*/ 529332 w 534558"/>
                <a:gd name="connsiteY168" fmla="*/ 47916 h 71944"/>
                <a:gd name="connsiteX169" fmla="*/ 492519 w 534558"/>
                <a:gd name="connsiteY169" fmla="*/ 47916 h 71944"/>
                <a:gd name="connsiteX170" fmla="*/ 492519 w 534558"/>
                <a:gd name="connsiteY170" fmla="*/ 62240 h 71944"/>
                <a:gd name="connsiteX171" fmla="*/ 529332 w 534558"/>
                <a:gd name="connsiteY171" fmla="*/ 62240 h 7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534558" h="71944">
                  <a:moveTo>
                    <a:pt x="30609" y="59961"/>
                  </a:moveTo>
                  <a:lnTo>
                    <a:pt x="30609" y="2341"/>
                  </a:lnTo>
                  <a:lnTo>
                    <a:pt x="37776" y="2341"/>
                  </a:lnTo>
                  <a:cubicBezTo>
                    <a:pt x="39948" y="2775"/>
                    <a:pt x="40056" y="3643"/>
                    <a:pt x="38102" y="4945"/>
                  </a:cubicBezTo>
                  <a:lnTo>
                    <a:pt x="38102" y="23826"/>
                  </a:lnTo>
                  <a:lnTo>
                    <a:pt x="64489" y="23826"/>
                  </a:lnTo>
                  <a:lnTo>
                    <a:pt x="64489" y="30988"/>
                  </a:lnTo>
                  <a:lnTo>
                    <a:pt x="38102" y="30988"/>
                  </a:lnTo>
                  <a:lnTo>
                    <a:pt x="38102" y="59961"/>
                  </a:lnTo>
                  <a:lnTo>
                    <a:pt x="71982" y="59961"/>
                  </a:lnTo>
                  <a:lnTo>
                    <a:pt x="71982" y="67123"/>
                  </a:lnTo>
                  <a:lnTo>
                    <a:pt x="1289" y="67123"/>
                  </a:lnTo>
                  <a:lnTo>
                    <a:pt x="1289" y="59961"/>
                  </a:lnTo>
                  <a:lnTo>
                    <a:pt x="30609" y="59961"/>
                  </a:lnTo>
                  <a:moveTo>
                    <a:pt x="141697" y="37824"/>
                  </a:moveTo>
                  <a:lnTo>
                    <a:pt x="109771" y="37824"/>
                  </a:lnTo>
                  <a:lnTo>
                    <a:pt x="109771" y="59961"/>
                  </a:lnTo>
                  <a:lnTo>
                    <a:pt x="141697" y="59961"/>
                  </a:lnTo>
                  <a:lnTo>
                    <a:pt x="141697" y="37824"/>
                  </a:lnTo>
                  <a:moveTo>
                    <a:pt x="141697" y="66146"/>
                  </a:moveTo>
                  <a:lnTo>
                    <a:pt x="109771" y="66146"/>
                  </a:lnTo>
                  <a:lnTo>
                    <a:pt x="109771" y="71355"/>
                  </a:lnTo>
                  <a:lnTo>
                    <a:pt x="103256" y="71355"/>
                  </a:lnTo>
                  <a:lnTo>
                    <a:pt x="103256" y="40103"/>
                  </a:lnTo>
                  <a:cubicBezTo>
                    <a:pt x="99781" y="44444"/>
                    <a:pt x="95003" y="48567"/>
                    <a:pt x="88922" y="52473"/>
                  </a:cubicBezTo>
                  <a:lnTo>
                    <a:pt x="84687" y="45637"/>
                  </a:lnTo>
                  <a:cubicBezTo>
                    <a:pt x="97935" y="38041"/>
                    <a:pt x="105971" y="27190"/>
                    <a:pt x="108794" y="13083"/>
                  </a:cubicBezTo>
                  <a:lnTo>
                    <a:pt x="87293" y="13083"/>
                  </a:lnTo>
                  <a:lnTo>
                    <a:pt x="87293" y="5922"/>
                  </a:lnTo>
                  <a:lnTo>
                    <a:pt x="156031" y="5922"/>
                  </a:lnTo>
                  <a:lnTo>
                    <a:pt x="156031" y="13083"/>
                  </a:lnTo>
                  <a:lnTo>
                    <a:pt x="116287" y="13083"/>
                  </a:lnTo>
                  <a:cubicBezTo>
                    <a:pt x="115418" y="19160"/>
                    <a:pt x="113246" y="25345"/>
                    <a:pt x="109771" y="31639"/>
                  </a:cubicBezTo>
                  <a:lnTo>
                    <a:pt x="148212" y="31639"/>
                  </a:lnTo>
                  <a:lnTo>
                    <a:pt x="148212" y="71355"/>
                  </a:lnTo>
                  <a:lnTo>
                    <a:pt x="141697" y="71355"/>
                  </a:lnTo>
                  <a:lnTo>
                    <a:pt x="141697" y="66146"/>
                  </a:lnTo>
                  <a:moveTo>
                    <a:pt x="183070" y="29035"/>
                  </a:moveTo>
                  <a:lnTo>
                    <a:pt x="183070" y="47590"/>
                  </a:lnTo>
                  <a:cubicBezTo>
                    <a:pt x="183070" y="49327"/>
                    <a:pt x="183830" y="50195"/>
                    <a:pt x="185350" y="50195"/>
                  </a:cubicBezTo>
                  <a:lnTo>
                    <a:pt x="190889" y="50195"/>
                  </a:lnTo>
                  <a:cubicBezTo>
                    <a:pt x="194363" y="50195"/>
                    <a:pt x="196427" y="46831"/>
                    <a:pt x="197078" y="40103"/>
                  </a:cubicBezTo>
                  <a:lnTo>
                    <a:pt x="203593" y="42707"/>
                  </a:lnTo>
                  <a:cubicBezTo>
                    <a:pt x="202290" y="51822"/>
                    <a:pt x="198816" y="56380"/>
                    <a:pt x="193169" y="56380"/>
                  </a:cubicBezTo>
                  <a:lnTo>
                    <a:pt x="182093" y="56380"/>
                  </a:lnTo>
                  <a:cubicBezTo>
                    <a:pt x="178400" y="56380"/>
                    <a:pt x="176555" y="54535"/>
                    <a:pt x="176555" y="50846"/>
                  </a:cubicBezTo>
                  <a:lnTo>
                    <a:pt x="176555" y="30337"/>
                  </a:lnTo>
                  <a:lnTo>
                    <a:pt x="168085" y="32290"/>
                  </a:lnTo>
                  <a:lnTo>
                    <a:pt x="166781" y="25128"/>
                  </a:lnTo>
                  <a:lnTo>
                    <a:pt x="176555" y="23175"/>
                  </a:lnTo>
                  <a:lnTo>
                    <a:pt x="176555" y="1689"/>
                  </a:lnTo>
                  <a:lnTo>
                    <a:pt x="182744" y="1689"/>
                  </a:lnTo>
                  <a:cubicBezTo>
                    <a:pt x="184916" y="2124"/>
                    <a:pt x="185025" y="2992"/>
                    <a:pt x="183070" y="4294"/>
                  </a:cubicBezTo>
                  <a:lnTo>
                    <a:pt x="183070" y="21873"/>
                  </a:lnTo>
                  <a:lnTo>
                    <a:pt x="200010" y="17641"/>
                  </a:lnTo>
                  <a:lnTo>
                    <a:pt x="201639" y="24477"/>
                  </a:lnTo>
                  <a:lnTo>
                    <a:pt x="183070" y="29035"/>
                  </a:lnTo>
                  <a:moveTo>
                    <a:pt x="229004" y="58333"/>
                  </a:moveTo>
                  <a:cubicBezTo>
                    <a:pt x="230090" y="40754"/>
                    <a:pt x="230633" y="25888"/>
                    <a:pt x="230633" y="13735"/>
                  </a:cubicBezTo>
                  <a:lnTo>
                    <a:pt x="218253" y="13735"/>
                  </a:lnTo>
                  <a:cubicBezTo>
                    <a:pt x="218253" y="33918"/>
                    <a:pt x="216733" y="46939"/>
                    <a:pt x="213693" y="52799"/>
                  </a:cubicBezTo>
                  <a:cubicBezTo>
                    <a:pt x="208915" y="62131"/>
                    <a:pt x="200444" y="68859"/>
                    <a:pt x="188282" y="72982"/>
                  </a:cubicBezTo>
                  <a:lnTo>
                    <a:pt x="185025" y="65821"/>
                  </a:lnTo>
                  <a:cubicBezTo>
                    <a:pt x="196969" y="61914"/>
                    <a:pt x="204571" y="56054"/>
                    <a:pt x="207829" y="48242"/>
                  </a:cubicBezTo>
                  <a:cubicBezTo>
                    <a:pt x="210218" y="42599"/>
                    <a:pt x="211412" y="31096"/>
                    <a:pt x="211412" y="13735"/>
                  </a:cubicBezTo>
                  <a:lnTo>
                    <a:pt x="198707" y="13735"/>
                  </a:lnTo>
                  <a:lnTo>
                    <a:pt x="198707" y="6573"/>
                  </a:lnTo>
                  <a:lnTo>
                    <a:pt x="237800" y="6573"/>
                  </a:lnTo>
                  <a:cubicBezTo>
                    <a:pt x="237800" y="22632"/>
                    <a:pt x="237148" y="40863"/>
                    <a:pt x="235845" y="61263"/>
                  </a:cubicBezTo>
                  <a:cubicBezTo>
                    <a:pt x="235410" y="68425"/>
                    <a:pt x="232153" y="72006"/>
                    <a:pt x="226072" y="72006"/>
                  </a:cubicBezTo>
                  <a:lnTo>
                    <a:pt x="217276" y="72006"/>
                  </a:lnTo>
                  <a:lnTo>
                    <a:pt x="216624" y="64844"/>
                  </a:lnTo>
                  <a:lnTo>
                    <a:pt x="224443" y="64844"/>
                  </a:lnTo>
                  <a:cubicBezTo>
                    <a:pt x="227266" y="64844"/>
                    <a:pt x="228787" y="62674"/>
                    <a:pt x="229004" y="58333"/>
                  </a:cubicBezTo>
                  <a:moveTo>
                    <a:pt x="289270" y="13083"/>
                  </a:moveTo>
                  <a:lnTo>
                    <a:pt x="325105" y="13083"/>
                  </a:lnTo>
                  <a:lnTo>
                    <a:pt x="325105" y="19269"/>
                  </a:lnTo>
                  <a:lnTo>
                    <a:pt x="311425" y="19269"/>
                  </a:lnTo>
                  <a:lnTo>
                    <a:pt x="311425" y="67774"/>
                  </a:lnTo>
                  <a:cubicBezTo>
                    <a:pt x="311425" y="70812"/>
                    <a:pt x="309904" y="72331"/>
                    <a:pt x="306864" y="72331"/>
                  </a:cubicBezTo>
                  <a:lnTo>
                    <a:pt x="298392" y="72331"/>
                  </a:lnTo>
                  <a:lnTo>
                    <a:pt x="297415" y="65169"/>
                  </a:lnTo>
                  <a:lnTo>
                    <a:pt x="303606" y="65169"/>
                  </a:lnTo>
                  <a:cubicBezTo>
                    <a:pt x="304475" y="65169"/>
                    <a:pt x="304909" y="64735"/>
                    <a:pt x="304909" y="63867"/>
                  </a:cubicBezTo>
                  <a:lnTo>
                    <a:pt x="304909" y="19269"/>
                  </a:lnTo>
                  <a:lnTo>
                    <a:pt x="289270" y="19269"/>
                  </a:lnTo>
                  <a:lnTo>
                    <a:pt x="289270" y="61589"/>
                  </a:lnTo>
                  <a:lnTo>
                    <a:pt x="282756" y="61589"/>
                  </a:lnTo>
                  <a:lnTo>
                    <a:pt x="282756" y="57682"/>
                  </a:lnTo>
                  <a:lnTo>
                    <a:pt x="259300" y="57682"/>
                  </a:lnTo>
                  <a:lnTo>
                    <a:pt x="259300" y="64193"/>
                  </a:lnTo>
                  <a:lnTo>
                    <a:pt x="252785" y="64193"/>
                  </a:lnTo>
                  <a:lnTo>
                    <a:pt x="252785" y="3968"/>
                  </a:lnTo>
                  <a:lnTo>
                    <a:pt x="289270" y="3968"/>
                  </a:lnTo>
                  <a:lnTo>
                    <a:pt x="289270" y="13083"/>
                  </a:lnTo>
                  <a:moveTo>
                    <a:pt x="268096" y="32941"/>
                  </a:moveTo>
                  <a:lnTo>
                    <a:pt x="259300" y="32941"/>
                  </a:lnTo>
                  <a:lnTo>
                    <a:pt x="259300" y="51497"/>
                  </a:lnTo>
                  <a:lnTo>
                    <a:pt x="268096" y="51497"/>
                  </a:lnTo>
                  <a:lnTo>
                    <a:pt x="268096" y="32941"/>
                  </a:lnTo>
                  <a:moveTo>
                    <a:pt x="282756" y="32941"/>
                  </a:moveTo>
                  <a:lnTo>
                    <a:pt x="274612" y="32941"/>
                  </a:lnTo>
                  <a:lnTo>
                    <a:pt x="274612" y="51497"/>
                  </a:lnTo>
                  <a:lnTo>
                    <a:pt x="282756" y="51497"/>
                  </a:lnTo>
                  <a:lnTo>
                    <a:pt x="282756" y="32941"/>
                  </a:lnTo>
                  <a:moveTo>
                    <a:pt x="282756" y="10154"/>
                  </a:moveTo>
                  <a:lnTo>
                    <a:pt x="274612" y="10154"/>
                  </a:lnTo>
                  <a:lnTo>
                    <a:pt x="274612" y="26756"/>
                  </a:lnTo>
                  <a:lnTo>
                    <a:pt x="282756" y="26756"/>
                  </a:lnTo>
                  <a:lnTo>
                    <a:pt x="282756" y="10154"/>
                  </a:lnTo>
                  <a:moveTo>
                    <a:pt x="268096" y="26756"/>
                  </a:moveTo>
                  <a:lnTo>
                    <a:pt x="268096" y="10154"/>
                  </a:lnTo>
                  <a:lnTo>
                    <a:pt x="259300" y="10154"/>
                  </a:lnTo>
                  <a:lnTo>
                    <a:pt x="259300" y="26756"/>
                  </a:lnTo>
                  <a:lnTo>
                    <a:pt x="268096" y="26756"/>
                  </a:lnTo>
                  <a:moveTo>
                    <a:pt x="373974" y="14711"/>
                  </a:moveTo>
                  <a:cubicBezTo>
                    <a:pt x="376795" y="17533"/>
                    <a:pt x="378207" y="20788"/>
                    <a:pt x="378207" y="24477"/>
                  </a:cubicBezTo>
                  <a:cubicBezTo>
                    <a:pt x="378207" y="30120"/>
                    <a:pt x="375383" y="34786"/>
                    <a:pt x="369737" y="38475"/>
                  </a:cubicBezTo>
                  <a:cubicBezTo>
                    <a:pt x="363440" y="42599"/>
                    <a:pt x="358335" y="46180"/>
                    <a:pt x="354427" y="49218"/>
                  </a:cubicBezTo>
                  <a:cubicBezTo>
                    <a:pt x="351603" y="51388"/>
                    <a:pt x="348563" y="54535"/>
                    <a:pt x="345305" y="58659"/>
                  </a:cubicBezTo>
                  <a:lnTo>
                    <a:pt x="379837" y="58659"/>
                  </a:lnTo>
                  <a:lnTo>
                    <a:pt x="379837" y="65821"/>
                  </a:lnTo>
                  <a:lnTo>
                    <a:pt x="336183" y="65821"/>
                  </a:lnTo>
                  <a:lnTo>
                    <a:pt x="336183" y="58984"/>
                  </a:lnTo>
                  <a:cubicBezTo>
                    <a:pt x="337486" y="56163"/>
                    <a:pt x="339766" y="53125"/>
                    <a:pt x="343024" y="49869"/>
                  </a:cubicBezTo>
                  <a:cubicBezTo>
                    <a:pt x="346933" y="45963"/>
                    <a:pt x="353883" y="40537"/>
                    <a:pt x="363874" y="33592"/>
                  </a:cubicBezTo>
                  <a:cubicBezTo>
                    <a:pt x="368000" y="30771"/>
                    <a:pt x="370062" y="27841"/>
                    <a:pt x="370062" y="24803"/>
                  </a:cubicBezTo>
                  <a:cubicBezTo>
                    <a:pt x="370062" y="22632"/>
                    <a:pt x="369303" y="20788"/>
                    <a:pt x="367782" y="19269"/>
                  </a:cubicBezTo>
                  <a:cubicBezTo>
                    <a:pt x="366045" y="17533"/>
                    <a:pt x="363221" y="16664"/>
                    <a:pt x="359313" y="16664"/>
                  </a:cubicBezTo>
                  <a:cubicBezTo>
                    <a:pt x="354967" y="16664"/>
                    <a:pt x="351819" y="17641"/>
                    <a:pt x="349866" y="19594"/>
                  </a:cubicBezTo>
                  <a:cubicBezTo>
                    <a:pt x="347476" y="21981"/>
                    <a:pt x="346173" y="25562"/>
                    <a:pt x="345955" y="30337"/>
                  </a:cubicBezTo>
                  <a:lnTo>
                    <a:pt x="337161" y="30337"/>
                  </a:lnTo>
                  <a:cubicBezTo>
                    <a:pt x="337595" y="23826"/>
                    <a:pt x="339548" y="18835"/>
                    <a:pt x="343024" y="15362"/>
                  </a:cubicBezTo>
                  <a:cubicBezTo>
                    <a:pt x="346933" y="11456"/>
                    <a:pt x="352253" y="9502"/>
                    <a:pt x="358988" y="9502"/>
                  </a:cubicBezTo>
                  <a:cubicBezTo>
                    <a:pt x="365501" y="9502"/>
                    <a:pt x="370497" y="11239"/>
                    <a:pt x="373974" y="14711"/>
                  </a:cubicBezTo>
                  <a:moveTo>
                    <a:pt x="462875" y="14385"/>
                  </a:moveTo>
                  <a:lnTo>
                    <a:pt x="433554" y="14385"/>
                  </a:lnTo>
                  <a:lnTo>
                    <a:pt x="433554" y="65821"/>
                  </a:lnTo>
                  <a:cubicBezTo>
                    <a:pt x="433554" y="69293"/>
                    <a:pt x="431817" y="71029"/>
                    <a:pt x="428343" y="71029"/>
                  </a:cubicBezTo>
                  <a:lnTo>
                    <a:pt x="419221" y="71029"/>
                  </a:lnTo>
                  <a:lnTo>
                    <a:pt x="418568" y="63867"/>
                  </a:lnTo>
                  <a:lnTo>
                    <a:pt x="424760" y="63867"/>
                  </a:lnTo>
                  <a:cubicBezTo>
                    <a:pt x="425628" y="63867"/>
                    <a:pt x="426062" y="63433"/>
                    <a:pt x="426062" y="62565"/>
                  </a:cubicBezTo>
                  <a:lnTo>
                    <a:pt x="426062" y="14385"/>
                  </a:lnTo>
                  <a:lnTo>
                    <a:pt x="392508" y="14385"/>
                  </a:lnTo>
                  <a:lnTo>
                    <a:pt x="392508" y="7224"/>
                  </a:lnTo>
                  <a:lnTo>
                    <a:pt x="462875" y="7224"/>
                  </a:lnTo>
                  <a:lnTo>
                    <a:pt x="462875" y="14385"/>
                  </a:lnTo>
                  <a:moveTo>
                    <a:pt x="535848" y="72331"/>
                  </a:moveTo>
                  <a:lnTo>
                    <a:pt x="529332" y="72331"/>
                  </a:lnTo>
                  <a:lnTo>
                    <a:pt x="529332" y="68425"/>
                  </a:lnTo>
                  <a:lnTo>
                    <a:pt x="492519" y="68425"/>
                  </a:lnTo>
                  <a:lnTo>
                    <a:pt x="492519" y="73633"/>
                  </a:lnTo>
                  <a:lnTo>
                    <a:pt x="486005" y="73633"/>
                  </a:lnTo>
                  <a:lnTo>
                    <a:pt x="486005" y="3643"/>
                  </a:lnTo>
                  <a:lnTo>
                    <a:pt x="535848" y="3643"/>
                  </a:lnTo>
                  <a:lnTo>
                    <a:pt x="535848" y="72331"/>
                  </a:lnTo>
                  <a:moveTo>
                    <a:pt x="529332" y="22524"/>
                  </a:moveTo>
                  <a:lnTo>
                    <a:pt x="529332" y="9828"/>
                  </a:lnTo>
                  <a:lnTo>
                    <a:pt x="492519" y="9828"/>
                  </a:lnTo>
                  <a:lnTo>
                    <a:pt x="492519" y="22524"/>
                  </a:lnTo>
                  <a:lnTo>
                    <a:pt x="529332" y="22524"/>
                  </a:lnTo>
                  <a:moveTo>
                    <a:pt x="529332" y="41731"/>
                  </a:moveTo>
                  <a:lnTo>
                    <a:pt x="529332" y="28709"/>
                  </a:lnTo>
                  <a:lnTo>
                    <a:pt x="492519" y="28709"/>
                  </a:lnTo>
                  <a:lnTo>
                    <a:pt x="492519" y="41731"/>
                  </a:lnTo>
                  <a:lnTo>
                    <a:pt x="529332" y="41731"/>
                  </a:lnTo>
                  <a:moveTo>
                    <a:pt x="529332" y="62240"/>
                  </a:moveTo>
                  <a:lnTo>
                    <a:pt x="529332" y="47916"/>
                  </a:lnTo>
                  <a:lnTo>
                    <a:pt x="492519" y="47916"/>
                  </a:lnTo>
                  <a:lnTo>
                    <a:pt x="492519" y="62240"/>
                  </a:lnTo>
                  <a:lnTo>
                    <a:pt x="529332" y="62240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18" name="テキスト ボックス 6917">
              <a:extLst>
                <a:ext uri="{FF2B5EF4-FFF2-40B4-BE49-F238E27FC236}">
                  <a16:creationId xmlns:a16="http://schemas.microsoft.com/office/drawing/2014/main" id="{DA1F6021-044D-4C21-9865-BEC2CC7F1964}"/>
                </a:ext>
              </a:extLst>
            </p:cNvPr>
            <p:cNvSpPr txBox="1"/>
            <p:nvPr/>
          </p:nvSpPr>
          <p:spPr>
            <a:xfrm>
              <a:off x="36579831" y="5299916"/>
              <a:ext cx="74078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上石切町２丁目</a:t>
              </a:r>
            </a:p>
          </p:txBody>
        </p:sp>
        <p:sp>
          <p:nvSpPr>
            <p:cNvPr id="6919" name="フリーフォーム: 図形 6918">
              <a:extLst>
                <a:ext uri="{FF2B5EF4-FFF2-40B4-BE49-F238E27FC236}">
                  <a16:creationId xmlns:a16="http://schemas.microsoft.com/office/drawing/2014/main" id="{D17CDD3F-C8E0-44B6-8902-12F7E38A9429}"/>
                </a:ext>
              </a:extLst>
            </p:cNvPr>
            <p:cNvSpPr/>
            <p:nvPr/>
          </p:nvSpPr>
          <p:spPr>
            <a:xfrm>
              <a:off x="33419418" y="2487197"/>
              <a:ext cx="534884" cy="75850"/>
            </a:xfrm>
            <a:custGeom>
              <a:avLst/>
              <a:gdLst>
                <a:gd name="connsiteX0" fmla="*/ 21006 w 534884"/>
                <a:gd name="connsiteY0" fmla="*/ 9483 h 75850"/>
                <a:gd name="connsiteX1" fmla="*/ 17097 w 534884"/>
                <a:gd name="connsiteY1" fmla="*/ 3623 h 75850"/>
                <a:gd name="connsiteX2" fmla="*/ 23287 w 534884"/>
                <a:gd name="connsiteY2" fmla="*/ 1019 h 75850"/>
                <a:gd name="connsiteX3" fmla="*/ 29476 w 534884"/>
                <a:gd name="connsiteY3" fmla="*/ 9483 h 75850"/>
                <a:gd name="connsiteX4" fmla="*/ 43485 w 534884"/>
                <a:gd name="connsiteY4" fmla="*/ 9483 h 75850"/>
                <a:gd name="connsiteX5" fmla="*/ 47720 w 534884"/>
                <a:gd name="connsiteY5" fmla="*/ 694 h 75850"/>
                <a:gd name="connsiteX6" fmla="*/ 54887 w 534884"/>
                <a:gd name="connsiteY6" fmla="*/ 1996 h 75850"/>
                <a:gd name="connsiteX7" fmla="*/ 53909 w 534884"/>
                <a:gd name="connsiteY7" fmla="*/ 3623 h 75850"/>
                <a:gd name="connsiteX8" fmla="*/ 50326 w 534884"/>
                <a:gd name="connsiteY8" fmla="*/ 9483 h 75850"/>
                <a:gd name="connsiteX9" fmla="*/ 69546 w 534884"/>
                <a:gd name="connsiteY9" fmla="*/ 9483 h 75850"/>
                <a:gd name="connsiteX10" fmla="*/ 69546 w 534884"/>
                <a:gd name="connsiteY10" fmla="*/ 14692 h 75850"/>
                <a:gd name="connsiteX11" fmla="*/ 39575 w 534884"/>
                <a:gd name="connsiteY11" fmla="*/ 14692 h 75850"/>
                <a:gd name="connsiteX12" fmla="*/ 39575 w 534884"/>
                <a:gd name="connsiteY12" fmla="*/ 19575 h 75850"/>
                <a:gd name="connsiteX13" fmla="*/ 63357 w 534884"/>
                <a:gd name="connsiteY13" fmla="*/ 19575 h 75850"/>
                <a:gd name="connsiteX14" fmla="*/ 63357 w 534884"/>
                <a:gd name="connsiteY14" fmla="*/ 24783 h 75850"/>
                <a:gd name="connsiteX15" fmla="*/ 39575 w 534884"/>
                <a:gd name="connsiteY15" fmla="*/ 24783 h 75850"/>
                <a:gd name="connsiteX16" fmla="*/ 39575 w 534884"/>
                <a:gd name="connsiteY16" fmla="*/ 30318 h 75850"/>
                <a:gd name="connsiteX17" fmla="*/ 73456 w 534884"/>
                <a:gd name="connsiteY17" fmla="*/ 30318 h 75850"/>
                <a:gd name="connsiteX18" fmla="*/ 73456 w 534884"/>
                <a:gd name="connsiteY18" fmla="*/ 35526 h 75850"/>
                <a:gd name="connsiteX19" fmla="*/ 52606 w 534884"/>
                <a:gd name="connsiteY19" fmla="*/ 35526 h 75850"/>
                <a:gd name="connsiteX20" fmla="*/ 57819 w 534884"/>
                <a:gd name="connsiteY20" fmla="*/ 37480 h 75850"/>
                <a:gd name="connsiteX21" fmla="*/ 56841 w 534884"/>
                <a:gd name="connsiteY21" fmla="*/ 39107 h 75850"/>
                <a:gd name="connsiteX22" fmla="*/ 54561 w 534884"/>
                <a:gd name="connsiteY22" fmla="*/ 43990 h 75850"/>
                <a:gd name="connsiteX23" fmla="*/ 71827 w 534884"/>
                <a:gd name="connsiteY23" fmla="*/ 43990 h 75850"/>
                <a:gd name="connsiteX24" fmla="*/ 71827 w 534884"/>
                <a:gd name="connsiteY24" fmla="*/ 49199 h 75850"/>
                <a:gd name="connsiteX25" fmla="*/ 1786 w 534884"/>
                <a:gd name="connsiteY25" fmla="*/ 49199 h 75850"/>
                <a:gd name="connsiteX26" fmla="*/ 1786 w 534884"/>
                <a:gd name="connsiteY26" fmla="*/ 43990 h 75850"/>
                <a:gd name="connsiteX27" fmla="*/ 18726 w 534884"/>
                <a:gd name="connsiteY27" fmla="*/ 43990 h 75850"/>
                <a:gd name="connsiteX28" fmla="*/ 15794 w 534884"/>
                <a:gd name="connsiteY28" fmla="*/ 39107 h 75850"/>
                <a:gd name="connsiteX29" fmla="*/ 21984 w 534884"/>
                <a:gd name="connsiteY29" fmla="*/ 36828 h 75850"/>
                <a:gd name="connsiteX30" fmla="*/ 26219 w 534884"/>
                <a:gd name="connsiteY30" fmla="*/ 43990 h 75850"/>
                <a:gd name="connsiteX31" fmla="*/ 33060 w 534884"/>
                <a:gd name="connsiteY31" fmla="*/ 43990 h 75850"/>
                <a:gd name="connsiteX32" fmla="*/ 33060 w 534884"/>
                <a:gd name="connsiteY32" fmla="*/ 35526 h 75850"/>
                <a:gd name="connsiteX33" fmla="*/ 157 w 534884"/>
                <a:gd name="connsiteY33" fmla="*/ 35526 h 75850"/>
                <a:gd name="connsiteX34" fmla="*/ 157 w 534884"/>
                <a:gd name="connsiteY34" fmla="*/ 30318 h 75850"/>
                <a:gd name="connsiteX35" fmla="*/ 33060 w 534884"/>
                <a:gd name="connsiteY35" fmla="*/ 30318 h 75850"/>
                <a:gd name="connsiteX36" fmla="*/ 33060 w 534884"/>
                <a:gd name="connsiteY36" fmla="*/ 24783 h 75850"/>
                <a:gd name="connsiteX37" fmla="*/ 10256 w 534884"/>
                <a:gd name="connsiteY37" fmla="*/ 24783 h 75850"/>
                <a:gd name="connsiteX38" fmla="*/ 10256 w 534884"/>
                <a:gd name="connsiteY38" fmla="*/ 19575 h 75850"/>
                <a:gd name="connsiteX39" fmla="*/ 33060 w 534884"/>
                <a:gd name="connsiteY39" fmla="*/ 19575 h 75850"/>
                <a:gd name="connsiteX40" fmla="*/ 33060 w 534884"/>
                <a:gd name="connsiteY40" fmla="*/ 14692 h 75850"/>
                <a:gd name="connsiteX41" fmla="*/ 4066 w 534884"/>
                <a:gd name="connsiteY41" fmla="*/ 14692 h 75850"/>
                <a:gd name="connsiteX42" fmla="*/ 4066 w 534884"/>
                <a:gd name="connsiteY42" fmla="*/ 9483 h 75850"/>
                <a:gd name="connsiteX43" fmla="*/ 21006 w 534884"/>
                <a:gd name="connsiteY43" fmla="*/ 9483 h 75850"/>
                <a:gd name="connsiteX44" fmla="*/ 55538 w 534884"/>
                <a:gd name="connsiteY44" fmla="*/ 73289 h 75850"/>
                <a:gd name="connsiteX45" fmla="*/ 18400 w 534884"/>
                <a:gd name="connsiteY45" fmla="*/ 73289 h 75850"/>
                <a:gd name="connsiteX46" fmla="*/ 18400 w 534884"/>
                <a:gd name="connsiteY46" fmla="*/ 76544 h 75850"/>
                <a:gd name="connsiteX47" fmla="*/ 11885 w 534884"/>
                <a:gd name="connsiteY47" fmla="*/ 76544 h 75850"/>
                <a:gd name="connsiteX48" fmla="*/ 11885 w 534884"/>
                <a:gd name="connsiteY48" fmla="*/ 54082 h 75850"/>
                <a:gd name="connsiteX49" fmla="*/ 62054 w 534884"/>
                <a:gd name="connsiteY49" fmla="*/ 54082 h 75850"/>
                <a:gd name="connsiteX50" fmla="*/ 62054 w 534884"/>
                <a:gd name="connsiteY50" fmla="*/ 75242 h 75850"/>
                <a:gd name="connsiteX51" fmla="*/ 55538 w 534884"/>
                <a:gd name="connsiteY51" fmla="*/ 75242 h 75850"/>
                <a:gd name="connsiteX52" fmla="*/ 55538 w 534884"/>
                <a:gd name="connsiteY52" fmla="*/ 73289 h 75850"/>
                <a:gd name="connsiteX53" fmla="*/ 55538 w 534884"/>
                <a:gd name="connsiteY53" fmla="*/ 68080 h 75850"/>
                <a:gd name="connsiteX54" fmla="*/ 55538 w 534884"/>
                <a:gd name="connsiteY54" fmla="*/ 59291 h 75850"/>
                <a:gd name="connsiteX55" fmla="*/ 18400 w 534884"/>
                <a:gd name="connsiteY55" fmla="*/ 59291 h 75850"/>
                <a:gd name="connsiteX56" fmla="*/ 18400 w 534884"/>
                <a:gd name="connsiteY56" fmla="*/ 68080 h 75850"/>
                <a:gd name="connsiteX57" fmla="*/ 55538 w 534884"/>
                <a:gd name="connsiteY57" fmla="*/ 68080 h 75850"/>
                <a:gd name="connsiteX58" fmla="*/ 39575 w 534884"/>
                <a:gd name="connsiteY58" fmla="*/ 43990 h 75850"/>
                <a:gd name="connsiteX59" fmla="*/ 48045 w 534884"/>
                <a:gd name="connsiteY59" fmla="*/ 43990 h 75850"/>
                <a:gd name="connsiteX60" fmla="*/ 50978 w 534884"/>
                <a:gd name="connsiteY60" fmla="*/ 35526 h 75850"/>
                <a:gd name="connsiteX61" fmla="*/ 39575 w 534884"/>
                <a:gd name="connsiteY61" fmla="*/ 35526 h 75850"/>
                <a:gd name="connsiteX62" fmla="*/ 39575 w 534884"/>
                <a:gd name="connsiteY62" fmla="*/ 43990 h 75850"/>
                <a:gd name="connsiteX63" fmla="*/ 154247 w 534884"/>
                <a:gd name="connsiteY63" fmla="*/ 75893 h 75850"/>
                <a:gd name="connsiteX64" fmla="*/ 128185 w 534884"/>
                <a:gd name="connsiteY64" fmla="*/ 40084 h 75850"/>
                <a:gd name="connsiteX65" fmla="*/ 122322 w 534884"/>
                <a:gd name="connsiteY65" fmla="*/ 40084 h 75850"/>
                <a:gd name="connsiteX66" fmla="*/ 122322 w 534884"/>
                <a:gd name="connsiteY66" fmla="*/ 65150 h 75850"/>
                <a:gd name="connsiteX67" fmla="*/ 135026 w 534884"/>
                <a:gd name="connsiteY67" fmla="*/ 62546 h 75850"/>
                <a:gd name="connsiteX68" fmla="*/ 136655 w 534884"/>
                <a:gd name="connsiteY68" fmla="*/ 68080 h 75850"/>
                <a:gd name="connsiteX69" fmla="*/ 113200 w 534884"/>
                <a:gd name="connsiteY69" fmla="*/ 73940 h 75850"/>
                <a:gd name="connsiteX70" fmla="*/ 111897 w 534884"/>
                <a:gd name="connsiteY70" fmla="*/ 74916 h 75850"/>
                <a:gd name="connsiteX71" fmla="*/ 109616 w 534884"/>
                <a:gd name="connsiteY71" fmla="*/ 67429 h 75850"/>
                <a:gd name="connsiteX72" fmla="*/ 115806 w 534884"/>
                <a:gd name="connsiteY72" fmla="*/ 66452 h 75850"/>
                <a:gd name="connsiteX73" fmla="*/ 115806 w 534884"/>
                <a:gd name="connsiteY73" fmla="*/ 4275 h 75850"/>
                <a:gd name="connsiteX74" fmla="*/ 150989 w 534884"/>
                <a:gd name="connsiteY74" fmla="*/ 4275 h 75850"/>
                <a:gd name="connsiteX75" fmla="*/ 150989 w 534884"/>
                <a:gd name="connsiteY75" fmla="*/ 41386 h 75850"/>
                <a:gd name="connsiteX76" fmla="*/ 144474 w 534884"/>
                <a:gd name="connsiteY76" fmla="*/ 41386 h 75850"/>
                <a:gd name="connsiteX77" fmla="*/ 144474 w 534884"/>
                <a:gd name="connsiteY77" fmla="*/ 40084 h 75850"/>
                <a:gd name="connsiteX78" fmla="*/ 134701 w 534884"/>
                <a:gd name="connsiteY78" fmla="*/ 40084 h 75850"/>
                <a:gd name="connsiteX79" fmla="*/ 138284 w 534884"/>
                <a:gd name="connsiteY79" fmla="*/ 51152 h 75850"/>
                <a:gd name="connsiteX80" fmla="*/ 148057 w 534884"/>
                <a:gd name="connsiteY80" fmla="*/ 42688 h 75850"/>
                <a:gd name="connsiteX81" fmla="*/ 152618 w 534884"/>
                <a:gd name="connsiteY81" fmla="*/ 47571 h 75850"/>
                <a:gd name="connsiteX82" fmla="*/ 151315 w 534884"/>
                <a:gd name="connsiteY82" fmla="*/ 49199 h 75850"/>
                <a:gd name="connsiteX83" fmla="*/ 140890 w 534884"/>
                <a:gd name="connsiteY83" fmla="*/ 56035 h 75850"/>
                <a:gd name="connsiteX84" fmla="*/ 157830 w 534884"/>
                <a:gd name="connsiteY84" fmla="*/ 69057 h 75850"/>
                <a:gd name="connsiteX85" fmla="*/ 154247 w 534884"/>
                <a:gd name="connsiteY85" fmla="*/ 75893 h 75850"/>
                <a:gd name="connsiteX86" fmla="*/ 102449 w 534884"/>
                <a:gd name="connsiteY86" fmla="*/ 76219 h 75850"/>
                <a:gd name="connsiteX87" fmla="*/ 95934 w 534884"/>
                <a:gd name="connsiteY87" fmla="*/ 76219 h 75850"/>
                <a:gd name="connsiteX88" fmla="*/ 95934 w 534884"/>
                <a:gd name="connsiteY88" fmla="*/ 43014 h 75850"/>
                <a:gd name="connsiteX89" fmla="*/ 85835 w 534884"/>
                <a:gd name="connsiteY89" fmla="*/ 58639 h 75850"/>
                <a:gd name="connsiteX90" fmla="*/ 80949 w 534884"/>
                <a:gd name="connsiteY90" fmla="*/ 52454 h 75850"/>
                <a:gd name="connsiteX91" fmla="*/ 95934 w 534884"/>
                <a:gd name="connsiteY91" fmla="*/ 23156 h 75850"/>
                <a:gd name="connsiteX92" fmla="*/ 83229 w 534884"/>
                <a:gd name="connsiteY92" fmla="*/ 23156 h 75850"/>
                <a:gd name="connsiteX93" fmla="*/ 83229 w 534884"/>
                <a:gd name="connsiteY93" fmla="*/ 16971 h 75850"/>
                <a:gd name="connsiteX94" fmla="*/ 95934 w 534884"/>
                <a:gd name="connsiteY94" fmla="*/ 16971 h 75850"/>
                <a:gd name="connsiteX95" fmla="*/ 95934 w 534884"/>
                <a:gd name="connsiteY95" fmla="*/ 1345 h 75850"/>
                <a:gd name="connsiteX96" fmla="*/ 102123 w 534884"/>
                <a:gd name="connsiteY96" fmla="*/ 1345 h 75850"/>
                <a:gd name="connsiteX97" fmla="*/ 102449 w 534884"/>
                <a:gd name="connsiteY97" fmla="*/ 3298 h 75850"/>
                <a:gd name="connsiteX98" fmla="*/ 102449 w 534884"/>
                <a:gd name="connsiteY98" fmla="*/ 16971 h 75850"/>
                <a:gd name="connsiteX99" fmla="*/ 112874 w 534884"/>
                <a:gd name="connsiteY99" fmla="*/ 16971 h 75850"/>
                <a:gd name="connsiteX100" fmla="*/ 112874 w 534884"/>
                <a:gd name="connsiteY100" fmla="*/ 23156 h 75850"/>
                <a:gd name="connsiteX101" fmla="*/ 102449 w 534884"/>
                <a:gd name="connsiteY101" fmla="*/ 23156 h 75850"/>
                <a:gd name="connsiteX102" fmla="*/ 102449 w 534884"/>
                <a:gd name="connsiteY102" fmla="*/ 32271 h 75850"/>
                <a:gd name="connsiteX103" fmla="*/ 112548 w 534884"/>
                <a:gd name="connsiteY103" fmla="*/ 39758 h 75850"/>
                <a:gd name="connsiteX104" fmla="*/ 109291 w 534884"/>
                <a:gd name="connsiteY104" fmla="*/ 47246 h 75850"/>
                <a:gd name="connsiteX105" fmla="*/ 102449 w 534884"/>
                <a:gd name="connsiteY105" fmla="*/ 39758 h 75850"/>
                <a:gd name="connsiteX106" fmla="*/ 102449 w 534884"/>
                <a:gd name="connsiteY106" fmla="*/ 76219 h 75850"/>
                <a:gd name="connsiteX107" fmla="*/ 144474 w 534884"/>
                <a:gd name="connsiteY107" fmla="*/ 25109 h 75850"/>
                <a:gd name="connsiteX108" fmla="*/ 122322 w 534884"/>
                <a:gd name="connsiteY108" fmla="*/ 25109 h 75850"/>
                <a:gd name="connsiteX109" fmla="*/ 122322 w 534884"/>
                <a:gd name="connsiteY109" fmla="*/ 33899 h 75850"/>
                <a:gd name="connsiteX110" fmla="*/ 144474 w 534884"/>
                <a:gd name="connsiteY110" fmla="*/ 33899 h 75850"/>
                <a:gd name="connsiteX111" fmla="*/ 144474 w 534884"/>
                <a:gd name="connsiteY111" fmla="*/ 25109 h 75850"/>
                <a:gd name="connsiteX112" fmla="*/ 144474 w 534884"/>
                <a:gd name="connsiteY112" fmla="*/ 10460 h 75850"/>
                <a:gd name="connsiteX113" fmla="*/ 122322 w 534884"/>
                <a:gd name="connsiteY113" fmla="*/ 10460 h 75850"/>
                <a:gd name="connsiteX114" fmla="*/ 122322 w 534884"/>
                <a:gd name="connsiteY114" fmla="*/ 18924 h 75850"/>
                <a:gd name="connsiteX115" fmla="*/ 144474 w 534884"/>
                <a:gd name="connsiteY115" fmla="*/ 18924 h 75850"/>
                <a:gd name="connsiteX116" fmla="*/ 144474 w 534884"/>
                <a:gd name="connsiteY116" fmla="*/ 10460 h 75850"/>
                <a:gd name="connsiteX117" fmla="*/ 170861 w 534884"/>
                <a:gd name="connsiteY117" fmla="*/ 43990 h 75850"/>
                <a:gd name="connsiteX118" fmla="*/ 212234 w 534884"/>
                <a:gd name="connsiteY118" fmla="*/ 43990 h 75850"/>
                <a:gd name="connsiteX119" fmla="*/ 212234 w 534884"/>
                <a:gd name="connsiteY119" fmla="*/ 34550 h 75850"/>
                <a:gd name="connsiteX120" fmla="*/ 167604 w 534884"/>
                <a:gd name="connsiteY120" fmla="*/ 34550 h 75850"/>
                <a:gd name="connsiteX121" fmla="*/ 167604 w 534884"/>
                <a:gd name="connsiteY121" fmla="*/ 28364 h 75850"/>
                <a:gd name="connsiteX122" fmla="*/ 199529 w 534884"/>
                <a:gd name="connsiteY122" fmla="*/ 28364 h 75850"/>
                <a:gd name="connsiteX123" fmla="*/ 199529 w 534884"/>
                <a:gd name="connsiteY123" fmla="*/ 18598 h 75850"/>
                <a:gd name="connsiteX124" fmla="*/ 176074 w 534884"/>
                <a:gd name="connsiteY124" fmla="*/ 18598 h 75850"/>
                <a:gd name="connsiteX125" fmla="*/ 176074 w 534884"/>
                <a:gd name="connsiteY125" fmla="*/ 12413 h 75850"/>
                <a:gd name="connsiteX126" fmla="*/ 199529 w 534884"/>
                <a:gd name="connsiteY126" fmla="*/ 12413 h 75850"/>
                <a:gd name="connsiteX127" fmla="*/ 199529 w 534884"/>
                <a:gd name="connsiteY127" fmla="*/ 1345 h 75850"/>
                <a:gd name="connsiteX128" fmla="*/ 205719 w 534884"/>
                <a:gd name="connsiteY128" fmla="*/ 1345 h 75850"/>
                <a:gd name="connsiteX129" fmla="*/ 206045 w 534884"/>
                <a:gd name="connsiteY129" fmla="*/ 3298 h 75850"/>
                <a:gd name="connsiteX130" fmla="*/ 206045 w 534884"/>
                <a:gd name="connsiteY130" fmla="*/ 12413 h 75850"/>
                <a:gd name="connsiteX131" fmla="*/ 229826 w 534884"/>
                <a:gd name="connsiteY131" fmla="*/ 12413 h 75850"/>
                <a:gd name="connsiteX132" fmla="*/ 229826 w 534884"/>
                <a:gd name="connsiteY132" fmla="*/ 18598 h 75850"/>
                <a:gd name="connsiteX133" fmla="*/ 206045 w 534884"/>
                <a:gd name="connsiteY133" fmla="*/ 18598 h 75850"/>
                <a:gd name="connsiteX134" fmla="*/ 206045 w 534884"/>
                <a:gd name="connsiteY134" fmla="*/ 28364 h 75850"/>
                <a:gd name="connsiteX135" fmla="*/ 238622 w 534884"/>
                <a:gd name="connsiteY135" fmla="*/ 28364 h 75850"/>
                <a:gd name="connsiteX136" fmla="*/ 238622 w 534884"/>
                <a:gd name="connsiteY136" fmla="*/ 34550 h 75850"/>
                <a:gd name="connsiteX137" fmla="*/ 218750 w 534884"/>
                <a:gd name="connsiteY137" fmla="*/ 34550 h 75850"/>
                <a:gd name="connsiteX138" fmla="*/ 218750 w 534884"/>
                <a:gd name="connsiteY138" fmla="*/ 43990 h 75850"/>
                <a:gd name="connsiteX139" fmla="*/ 235364 w 534884"/>
                <a:gd name="connsiteY139" fmla="*/ 43990 h 75850"/>
                <a:gd name="connsiteX140" fmla="*/ 235364 w 534884"/>
                <a:gd name="connsiteY140" fmla="*/ 50175 h 75850"/>
                <a:gd name="connsiteX141" fmla="*/ 218750 w 534884"/>
                <a:gd name="connsiteY141" fmla="*/ 50175 h 75850"/>
                <a:gd name="connsiteX142" fmla="*/ 218750 w 534884"/>
                <a:gd name="connsiteY142" fmla="*/ 70033 h 75850"/>
                <a:gd name="connsiteX143" fmla="*/ 213537 w 534884"/>
                <a:gd name="connsiteY143" fmla="*/ 75242 h 75850"/>
                <a:gd name="connsiteX144" fmla="*/ 205719 w 534884"/>
                <a:gd name="connsiteY144" fmla="*/ 75242 h 75850"/>
                <a:gd name="connsiteX145" fmla="*/ 204416 w 534884"/>
                <a:gd name="connsiteY145" fmla="*/ 69057 h 75850"/>
                <a:gd name="connsiteX146" fmla="*/ 210931 w 534884"/>
                <a:gd name="connsiteY146" fmla="*/ 69057 h 75850"/>
                <a:gd name="connsiteX147" fmla="*/ 212234 w 534884"/>
                <a:gd name="connsiteY147" fmla="*/ 67755 h 75850"/>
                <a:gd name="connsiteX148" fmla="*/ 212234 w 534884"/>
                <a:gd name="connsiteY148" fmla="*/ 50175 h 75850"/>
                <a:gd name="connsiteX149" fmla="*/ 170861 w 534884"/>
                <a:gd name="connsiteY149" fmla="*/ 50175 h 75850"/>
                <a:gd name="connsiteX150" fmla="*/ 170861 w 534884"/>
                <a:gd name="connsiteY150" fmla="*/ 43990 h 75850"/>
                <a:gd name="connsiteX151" fmla="*/ 192037 w 534884"/>
                <a:gd name="connsiteY151" fmla="*/ 66778 h 75850"/>
                <a:gd name="connsiteX152" fmla="*/ 182915 w 534884"/>
                <a:gd name="connsiteY152" fmla="*/ 55059 h 75850"/>
                <a:gd name="connsiteX153" fmla="*/ 189105 w 534884"/>
                <a:gd name="connsiteY153" fmla="*/ 50827 h 75850"/>
                <a:gd name="connsiteX154" fmla="*/ 198552 w 534884"/>
                <a:gd name="connsiteY154" fmla="*/ 62220 h 75850"/>
                <a:gd name="connsiteX155" fmla="*/ 192037 w 534884"/>
                <a:gd name="connsiteY155" fmla="*/ 66778 h 75850"/>
                <a:gd name="connsiteX156" fmla="*/ 288464 w 534884"/>
                <a:gd name="connsiteY156" fmla="*/ 15017 h 75850"/>
                <a:gd name="connsiteX157" fmla="*/ 324299 w 534884"/>
                <a:gd name="connsiteY157" fmla="*/ 15017 h 75850"/>
                <a:gd name="connsiteX158" fmla="*/ 324299 w 534884"/>
                <a:gd name="connsiteY158" fmla="*/ 21203 h 75850"/>
                <a:gd name="connsiteX159" fmla="*/ 310619 w 534884"/>
                <a:gd name="connsiteY159" fmla="*/ 21203 h 75850"/>
                <a:gd name="connsiteX160" fmla="*/ 310619 w 534884"/>
                <a:gd name="connsiteY160" fmla="*/ 69708 h 75850"/>
                <a:gd name="connsiteX161" fmla="*/ 306058 w 534884"/>
                <a:gd name="connsiteY161" fmla="*/ 74265 h 75850"/>
                <a:gd name="connsiteX162" fmla="*/ 297586 w 534884"/>
                <a:gd name="connsiteY162" fmla="*/ 74265 h 75850"/>
                <a:gd name="connsiteX163" fmla="*/ 296608 w 534884"/>
                <a:gd name="connsiteY163" fmla="*/ 67103 h 75850"/>
                <a:gd name="connsiteX164" fmla="*/ 302800 w 534884"/>
                <a:gd name="connsiteY164" fmla="*/ 67103 h 75850"/>
                <a:gd name="connsiteX165" fmla="*/ 304102 w 534884"/>
                <a:gd name="connsiteY165" fmla="*/ 65801 h 75850"/>
                <a:gd name="connsiteX166" fmla="*/ 304102 w 534884"/>
                <a:gd name="connsiteY166" fmla="*/ 21203 h 75850"/>
                <a:gd name="connsiteX167" fmla="*/ 288464 w 534884"/>
                <a:gd name="connsiteY167" fmla="*/ 21203 h 75850"/>
                <a:gd name="connsiteX168" fmla="*/ 288464 w 534884"/>
                <a:gd name="connsiteY168" fmla="*/ 63523 h 75850"/>
                <a:gd name="connsiteX169" fmla="*/ 281950 w 534884"/>
                <a:gd name="connsiteY169" fmla="*/ 63523 h 75850"/>
                <a:gd name="connsiteX170" fmla="*/ 281950 w 534884"/>
                <a:gd name="connsiteY170" fmla="*/ 59616 h 75850"/>
                <a:gd name="connsiteX171" fmla="*/ 258494 w 534884"/>
                <a:gd name="connsiteY171" fmla="*/ 59616 h 75850"/>
                <a:gd name="connsiteX172" fmla="*/ 258494 w 534884"/>
                <a:gd name="connsiteY172" fmla="*/ 66127 h 75850"/>
                <a:gd name="connsiteX173" fmla="*/ 251979 w 534884"/>
                <a:gd name="connsiteY173" fmla="*/ 66127 h 75850"/>
                <a:gd name="connsiteX174" fmla="*/ 251979 w 534884"/>
                <a:gd name="connsiteY174" fmla="*/ 5902 h 75850"/>
                <a:gd name="connsiteX175" fmla="*/ 288464 w 534884"/>
                <a:gd name="connsiteY175" fmla="*/ 5902 h 75850"/>
                <a:gd name="connsiteX176" fmla="*/ 288464 w 534884"/>
                <a:gd name="connsiteY176" fmla="*/ 15017 h 75850"/>
                <a:gd name="connsiteX177" fmla="*/ 267290 w 534884"/>
                <a:gd name="connsiteY177" fmla="*/ 34875 h 75850"/>
                <a:gd name="connsiteX178" fmla="*/ 258494 w 534884"/>
                <a:gd name="connsiteY178" fmla="*/ 34875 h 75850"/>
                <a:gd name="connsiteX179" fmla="*/ 258494 w 534884"/>
                <a:gd name="connsiteY179" fmla="*/ 53431 h 75850"/>
                <a:gd name="connsiteX180" fmla="*/ 267290 w 534884"/>
                <a:gd name="connsiteY180" fmla="*/ 53431 h 75850"/>
                <a:gd name="connsiteX181" fmla="*/ 267290 w 534884"/>
                <a:gd name="connsiteY181" fmla="*/ 34875 h 75850"/>
                <a:gd name="connsiteX182" fmla="*/ 281950 w 534884"/>
                <a:gd name="connsiteY182" fmla="*/ 34875 h 75850"/>
                <a:gd name="connsiteX183" fmla="*/ 273805 w 534884"/>
                <a:gd name="connsiteY183" fmla="*/ 34875 h 75850"/>
                <a:gd name="connsiteX184" fmla="*/ 273805 w 534884"/>
                <a:gd name="connsiteY184" fmla="*/ 53431 h 75850"/>
                <a:gd name="connsiteX185" fmla="*/ 281950 w 534884"/>
                <a:gd name="connsiteY185" fmla="*/ 53431 h 75850"/>
                <a:gd name="connsiteX186" fmla="*/ 281950 w 534884"/>
                <a:gd name="connsiteY186" fmla="*/ 34875 h 75850"/>
                <a:gd name="connsiteX187" fmla="*/ 281950 w 534884"/>
                <a:gd name="connsiteY187" fmla="*/ 12088 h 75850"/>
                <a:gd name="connsiteX188" fmla="*/ 273805 w 534884"/>
                <a:gd name="connsiteY188" fmla="*/ 12088 h 75850"/>
                <a:gd name="connsiteX189" fmla="*/ 273805 w 534884"/>
                <a:gd name="connsiteY189" fmla="*/ 28690 h 75850"/>
                <a:gd name="connsiteX190" fmla="*/ 281950 w 534884"/>
                <a:gd name="connsiteY190" fmla="*/ 28690 h 75850"/>
                <a:gd name="connsiteX191" fmla="*/ 281950 w 534884"/>
                <a:gd name="connsiteY191" fmla="*/ 12088 h 75850"/>
                <a:gd name="connsiteX192" fmla="*/ 267290 w 534884"/>
                <a:gd name="connsiteY192" fmla="*/ 28690 h 75850"/>
                <a:gd name="connsiteX193" fmla="*/ 267290 w 534884"/>
                <a:gd name="connsiteY193" fmla="*/ 12088 h 75850"/>
                <a:gd name="connsiteX194" fmla="*/ 258494 w 534884"/>
                <a:gd name="connsiteY194" fmla="*/ 12088 h 75850"/>
                <a:gd name="connsiteX195" fmla="*/ 258494 w 534884"/>
                <a:gd name="connsiteY195" fmla="*/ 28690 h 75850"/>
                <a:gd name="connsiteX196" fmla="*/ 267290 w 534884"/>
                <a:gd name="connsiteY196" fmla="*/ 28690 h 75850"/>
                <a:gd name="connsiteX197" fmla="*/ 364045 w 534884"/>
                <a:gd name="connsiteY197" fmla="*/ 11436 h 75850"/>
                <a:gd name="connsiteX198" fmla="*/ 364045 w 534884"/>
                <a:gd name="connsiteY198" fmla="*/ 67755 h 75850"/>
                <a:gd name="connsiteX199" fmla="*/ 356551 w 534884"/>
                <a:gd name="connsiteY199" fmla="*/ 67755 h 75850"/>
                <a:gd name="connsiteX200" fmla="*/ 356551 w 534884"/>
                <a:gd name="connsiteY200" fmla="*/ 24458 h 75850"/>
                <a:gd name="connsiteX201" fmla="*/ 340262 w 534884"/>
                <a:gd name="connsiteY201" fmla="*/ 24458 h 75850"/>
                <a:gd name="connsiteX202" fmla="*/ 340262 w 534884"/>
                <a:gd name="connsiteY202" fmla="*/ 19249 h 75850"/>
                <a:gd name="connsiteX203" fmla="*/ 358831 w 534884"/>
                <a:gd name="connsiteY203" fmla="*/ 11436 h 75850"/>
                <a:gd name="connsiteX204" fmla="*/ 364045 w 534884"/>
                <a:gd name="connsiteY204" fmla="*/ 11436 h 75850"/>
                <a:gd name="connsiteX205" fmla="*/ 462069 w 534884"/>
                <a:gd name="connsiteY205" fmla="*/ 16319 h 75850"/>
                <a:gd name="connsiteX206" fmla="*/ 432747 w 534884"/>
                <a:gd name="connsiteY206" fmla="*/ 16319 h 75850"/>
                <a:gd name="connsiteX207" fmla="*/ 432747 w 534884"/>
                <a:gd name="connsiteY207" fmla="*/ 67755 h 75850"/>
                <a:gd name="connsiteX208" fmla="*/ 427536 w 534884"/>
                <a:gd name="connsiteY208" fmla="*/ 72963 h 75850"/>
                <a:gd name="connsiteX209" fmla="*/ 418414 w 534884"/>
                <a:gd name="connsiteY209" fmla="*/ 72963 h 75850"/>
                <a:gd name="connsiteX210" fmla="*/ 417762 w 534884"/>
                <a:gd name="connsiteY210" fmla="*/ 65801 h 75850"/>
                <a:gd name="connsiteX211" fmla="*/ 423953 w 534884"/>
                <a:gd name="connsiteY211" fmla="*/ 65801 h 75850"/>
                <a:gd name="connsiteX212" fmla="*/ 425256 w 534884"/>
                <a:gd name="connsiteY212" fmla="*/ 64499 h 75850"/>
                <a:gd name="connsiteX213" fmla="*/ 425256 w 534884"/>
                <a:gd name="connsiteY213" fmla="*/ 16319 h 75850"/>
                <a:gd name="connsiteX214" fmla="*/ 391701 w 534884"/>
                <a:gd name="connsiteY214" fmla="*/ 16319 h 75850"/>
                <a:gd name="connsiteX215" fmla="*/ 391701 w 534884"/>
                <a:gd name="connsiteY215" fmla="*/ 9158 h 75850"/>
                <a:gd name="connsiteX216" fmla="*/ 462069 w 534884"/>
                <a:gd name="connsiteY216" fmla="*/ 9158 h 75850"/>
                <a:gd name="connsiteX217" fmla="*/ 462069 w 534884"/>
                <a:gd name="connsiteY217" fmla="*/ 16319 h 75850"/>
                <a:gd name="connsiteX218" fmla="*/ 535042 w 534884"/>
                <a:gd name="connsiteY218" fmla="*/ 74265 h 75850"/>
                <a:gd name="connsiteX219" fmla="*/ 528525 w 534884"/>
                <a:gd name="connsiteY219" fmla="*/ 74265 h 75850"/>
                <a:gd name="connsiteX220" fmla="*/ 528525 w 534884"/>
                <a:gd name="connsiteY220" fmla="*/ 70359 h 75850"/>
                <a:gd name="connsiteX221" fmla="*/ 491712 w 534884"/>
                <a:gd name="connsiteY221" fmla="*/ 70359 h 75850"/>
                <a:gd name="connsiteX222" fmla="*/ 491712 w 534884"/>
                <a:gd name="connsiteY222" fmla="*/ 75567 h 75850"/>
                <a:gd name="connsiteX223" fmla="*/ 485199 w 534884"/>
                <a:gd name="connsiteY223" fmla="*/ 75567 h 75850"/>
                <a:gd name="connsiteX224" fmla="*/ 485199 w 534884"/>
                <a:gd name="connsiteY224" fmla="*/ 5577 h 75850"/>
                <a:gd name="connsiteX225" fmla="*/ 535042 w 534884"/>
                <a:gd name="connsiteY225" fmla="*/ 5577 h 75850"/>
                <a:gd name="connsiteX226" fmla="*/ 535042 w 534884"/>
                <a:gd name="connsiteY226" fmla="*/ 74265 h 75850"/>
                <a:gd name="connsiteX227" fmla="*/ 528525 w 534884"/>
                <a:gd name="connsiteY227" fmla="*/ 24458 h 75850"/>
                <a:gd name="connsiteX228" fmla="*/ 528525 w 534884"/>
                <a:gd name="connsiteY228" fmla="*/ 11762 h 75850"/>
                <a:gd name="connsiteX229" fmla="*/ 491712 w 534884"/>
                <a:gd name="connsiteY229" fmla="*/ 11762 h 75850"/>
                <a:gd name="connsiteX230" fmla="*/ 491712 w 534884"/>
                <a:gd name="connsiteY230" fmla="*/ 24458 h 75850"/>
                <a:gd name="connsiteX231" fmla="*/ 528525 w 534884"/>
                <a:gd name="connsiteY231" fmla="*/ 24458 h 75850"/>
                <a:gd name="connsiteX232" fmla="*/ 528525 w 534884"/>
                <a:gd name="connsiteY232" fmla="*/ 43665 h 75850"/>
                <a:gd name="connsiteX233" fmla="*/ 528525 w 534884"/>
                <a:gd name="connsiteY233" fmla="*/ 30643 h 75850"/>
                <a:gd name="connsiteX234" fmla="*/ 491712 w 534884"/>
                <a:gd name="connsiteY234" fmla="*/ 30643 h 75850"/>
                <a:gd name="connsiteX235" fmla="*/ 491712 w 534884"/>
                <a:gd name="connsiteY235" fmla="*/ 43665 h 75850"/>
                <a:gd name="connsiteX236" fmla="*/ 528525 w 534884"/>
                <a:gd name="connsiteY236" fmla="*/ 43665 h 75850"/>
                <a:gd name="connsiteX237" fmla="*/ 528525 w 534884"/>
                <a:gd name="connsiteY237" fmla="*/ 64174 h 75850"/>
                <a:gd name="connsiteX238" fmla="*/ 528525 w 534884"/>
                <a:gd name="connsiteY238" fmla="*/ 49850 h 75850"/>
                <a:gd name="connsiteX239" fmla="*/ 491712 w 534884"/>
                <a:gd name="connsiteY239" fmla="*/ 49850 h 75850"/>
                <a:gd name="connsiteX240" fmla="*/ 491712 w 534884"/>
                <a:gd name="connsiteY240" fmla="*/ 64174 h 75850"/>
                <a:gd name="connsiteX241" fmla="*/ 528525 w 534884"/>
                <a:gd name="connsiteY241" fmla="*/ 64174 h 7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534884" h="75850">
                  <a:moveTo>
                    <a:pt x="21006" y="9483"/>
                  </a:moveTo>
                  <a:cubicBezTo>
                    <a:pt x="19703" y="7096"/>
                    <a:pt x="18400" y="5143"/>
                    <a:pt x="17097" y="3623"/>
                  </a:cubicBezTo>
                  <a:lnTo>
                    <a:pt x="23287" y="1019"/>
                  </a:lnTo>
                  <a:cubicBezTo>
                    <a:pt x="25676" y="3623"/>
                    <a:pt x="27739" y="6445"/>
                    <a:pt x="29476" y="9483"/>
                  </a:cubicBezTo>
                  <a:lnTo>
                    <a:pt x="43485" y="9483"/>
                  </a:lnTo>
                  <a:cubicBezTo>
                    <a:pt x="45439" y="6011"/>
                    <a:pt x="46851" y="3081"/>
                    <a:pt x="47720" y="694"/>
                  </a:cubicBezTo>
                  <a:lnTo>
                    <a:pt x="54887" y="1996"/>
                  </a:lnTo>
                  <a:cubicBezTo>
                    <a:pt x="55755" y="2864"/>
                    <a:pt x="55430" y="3406"/>
                    <a:pt x="53909" y="3623"/>
                  </a:cubicBezTo>
                  <a:lnTo>
                    <a:pt x="50326" y="9483"/>
                  </a:lnTo>
                  <a:lnTo>
                    <a:pt x="69546" y="9483"/>
                  </a:lnTo>
                  <a:lnTo>
                    <a:pt x="69546" y="14692"/>
                  </a:lnTo>
                  <a:lnTo>
                    <a:pt x="39575" y="14692"/>
                  </a:lnTo>
                  <a:lnTo>
                    <a:pt x="39575" y="19575"/>
                  </a:lnTo>
                  <a:lnTo>
                    <a:pt x="63357" y="19575"/>
                  </a:lnTo>
                  <a:lnTo>
                    <a:pt x="63357" y="24783"/>
                  </a:lnTo>
                  <a:lnTo>
                    <a:pt x="39575" y="24783"/>
                  </a:lnTo>
                  <a:lnTo>
                    <a:pt x="39575" y="30318"/>
                  </a:lnTo>
                  <a:lnTo>
                    <a:pt x="73456" y="30318"/>
                  </a:lnTo>
                  <a:lnTo>
                    <a:pt x="73456" y="35526"/>
                  </a:lnTo>
                  <a:lnTo>
                    <a:pt x="52606" y="35526"/>
                  </a:lnTo>
                  <a:lnTo>
                    <a:pt x="57819" y="37480"/>
                  </a:lnTo>
                  <a:cubicBezTo>
                    <a:pt x="58687" y="38348"/>
                    <a:pt x="58362" y="38890"/>
                    <a:pt x="56841" y="39107"/>
                  </a:cubicBezTo>
                  <a:lnTo>
                    <a:pt x="54561" y="43990"/>
                  </a:lnTo>
                  <a:lnTo>
                    <a:pt x="71827" y="43990"/>
                  </a:lnTo>
                  <a:lnTo>
                    <a:pt x="71827" y="49199"/>
                  </a:lnTo>
                  <a:lnTo>
                    <a:pt x="1786" y="49199"/>
                  </a:lnTo>
                  <a:lnTo>
                    <a:pt x="1786" y="43990"/>
                  </a:lnTo>
                  <a:lnTo>
                    <a:pt x="18726" y="43990"/>
                  </a:lnTo>
                  <a:lnTo>
                    <a:pt x="15794" y="39107"/>
                  </a:lnTo>
                  <a:lnTo>
                    <a:pt x="21984" y="36828"/>
                  </a:lnTo>
                  <a:lnTo>
                    <a:pt x="26219" y="43990"/>
                  </a:lnTo>
                  <a:lnTo>
                    <a:pt x="33060" y="43990"/>
                  </a:lnTo>
                  <a:lnTo>
                    <a:pt x="33060" y="35526"/>
                  </a:lnTo>
                  <a:lnTo>
                    <a:pt x="157" y="35526"/>
                  </a:lnTo>
                  <a:lnTo>
                    <a:pt x="157" y="30318"/>
                  </a:lnTo>
                  <a:lnTo>
                    <a:pt x="33060" y="30318"/>
                  </a:lnTo>
                  <a:lnTo>
                    <a:pt x="33060" y="24783"/>
                  </a:lnTo>
                  <a:lnTo>
                    <a:pt x="10256" y="24783"/>
                  </a:lnTo>
                  <a:lnTo>
                    <a:pt x="10256" y="19575"/>
                  </a:lnTo>
                  <a:lnTo>
                    <a:pt x="33060" y="19575"/>
                  </a:lnTo>
                  <a:lnTo>
                    <a:pt x="33060" y="14692"/>
                  </a:lnTo>
                  <a:lnTo>
                    <a:pt x="4066" y="14692"/>
                  </a:lnTo>
                  <a:lnTo>
                    <a:pt x="4066" y="9483"/>
                  </a:lnTo>
                  <a:lnTo>
                    <a:pt x="21006" y="9483"/>
                  </a:lnTo>
                  <a:moveTo>
                    <a:pt x="55538" y="73289"/>
                  </a:moveTo>
                  <a:lnTo>
                    <a:pt x="18400" y="73289"/>
                  </a:lnTo>
                  <a:lnTo>
                    <a:pt x="18400" y="76544"/>
                  </a:lnTo>
                  <a:lnTo>
                    <a:pt x="11885" y="76544"/>
                  </a:lnTo>
                  <a:lnTo>
                    <a:pt x="11885" y="54082"/>
                  </a:lnTo>
                  <a:lnTo>
                    <a:pt x="62054" y="54082"/>
                  </a:lnTo>
                  <a:lnTo>
                    <a:pt x="62054" y="75242"/>
                  </a:lnTo>
                  <a:lnTo>
                    <a:pt x="55538" y="75242"/>
                  </a:lnTo>
                  <a:lnTo>
                    <a:pt x="55538" y="73289"/>
                  </a:lnTo>
                  <a:moveTo>
                    <a:pt x="55538" y="68080"/>
                  </a:moveTo>
                  <a:lnTo>
                    <a:pt x="55538" y="59291"/>
                  </a:lnTo>
                  <a:lnTo>
                    <a:pt x="18400" y="59291"/>
                  </a:lnTo>
                  <a:lnTo>
                    <a:pt x="18400" y="68080"/>
                  </a:lnTo>
                  <a:lnTo>
                    <a:pt x="55538" y="68080"/>
                  </a:lnTo>
                  <a:moveTo>
                    <a:pt x="39575" y="43990"/>
                  </a:moveTo>
                  <a:lnTo>
                    <a:pt x="48045" y="43990"/>
                  </a:lnTo>
                  <a:lnTo>
                    <a:pt x="50978" y="35526"/>
                  </a:lnTo>
                  <a:lnTo>
                    <a:pt x="39575" y="35526"/>
                  </a:lnTo>
                  <a:lnTo>
                    <a:pt x="39575" y="43990"/>
                  </a:lnTo>
                  <a:moveTo>
                    <a:pt x="154247" y="75893"/>
                  </a:moveTo>
                  <a:cubicBezTo>
                    <a:pt x="139262" y="68948"/>
                    <a:pt x="130574" y="57012"/>
                    <a:pt x="128185" y="40084"/>
                  </a:cubicBezTo>
                  <a:lnTo>
                    <a:pt x="122322" y="40084"/>
                  </a:lnTo>
                  <a:lnTo>
                    <a:pt x="122322" y="65150"/>
                  </a:lnTo>
                  <a:cubicBezTo>
                    <a:pt x="126665" y="64282"/>
                    <a:pt x="130900" y="63414"/>
                    <a:pt x="135026" y="62546"/>
                  </a:cubicBezTo>
                  <a:lnTo>
                    <a:pt x="136655" y="68080"/>
                  </a:lnTo>
                  <a:cubicBezTo>
                    <a:pt x="131443" y="69816"/>
                    <a:pt x="123625" y="71770"/>
                    <a:pt x="113200" y="73940"/>
                  </a:cubicBezTo>
                  <a:cubicBezTo>
                    <a:pt x="112766" y="75459"/>
                    <a:pt x="112331" y="75784"/>
                    <a:pt x="111897" y="74916"/>
                  </a:cubicBezTo>
                  <a:lnTo>
                    <a:pt x="109616" y="67429"/>
                  </a:lnTo>
                  <a:cubicBezTo>
                    <a:pt x="111788" y="67212"/>
                    <a:pt x="113851" y="66886"/>
                    <a:pt x="115806" y="66452"/>
                  </a:cubicBezTo>
                  <a:lnTo>
                    <a:pt x="115806" y="4275"/>
                  </a:lnTo>
                  <a:lnTo>
                    <a:pt x="150989" y="4275"/>
                  </a:lnTo>
                  <a:lnTo>
                    <a:pt x="150989" y="41386"/>
                  </a:lnTo>
                  <a:lnTo>
                    <a:pt x="144474" y="41386"/>
                  </a:lnTo>
                  <a:lnTo>
                    <a:pt x="144474" y="40084"/>
                  </a:lnTo>
                  <a:lnTo>
                    <a:pt x="134701" y="40084"/>
                  </a:lnTo>
                  <a:cubicBezTo>
                    <a:pt x="135569" y="45726"/>
                    <a:pt x="136764" y="49416"/>
                    <a:pt x="138284" y="51152"/>
                  </a:cubicBezTo>
                  <a:lnTo>
                    <a:pt x="148057" y="42688"/>
                  </a:lnTo>
                  <a:lnTo>
                    <a:pt x="152618" y="47571"/>
                  </a:lnTo>
                  <a:cubicBezTo>
                    <a:pt x="153921" y="48873"/>
                    <a:pt x="153487" y="49416"/>
                    <a:pt x="151315" y="49199"/>
                  </a:cubicBezTo>
                  <a:lnTo>
                    <a:pt x="140890" y="56035"/>
                  </a:lnTo>
                  <a:cubicBezTo>
                    <a:pt x="144148" y="61027"/>
                    <a:pt x="149795" y="65367"/>
                    <a:pt x="157830" y="69057"/>
                  </a:cubicBezTo>
                  <a:lnTo>
                    <a:pt x="154247" y="75893"/>
                  </a:lnTo>
                  <a:moveTo>
                    <a:pt x="102449" y="76219"/>
                  </a:moveTo>
                  <a:lnTo>
                    <a:pt x="95934" y="76219"/>
                  </a:lnTo>
                  <a:lnTo>
                    <a:pt x="95934" y="43014"/>
                  </a:lnTo>
                  <a:cubicBezTo>
                    <a:pt x="93762" y="48222"/>
                    <a:pt x="90396" y="53431"/>
                    <a:pt x="85835" y="58639"/>
                  </a:cubicBezTo>
                  <a:lnTo>
                    <a:pt x="80949" y="52454"/>
                  </a:lnTo>
                  <a:cubicBezTo>
                    <a:pt x="89853" y="42471"/>
                    <a:pt x="94848" y="32705"/>
                    <a:pt x="95934" y="23156"/>
                  </a:cubicBezTo>
                  <a:lnTo>
                    <a:pt x="83229" y="23156"/>
                  </a:lnTo>
                  <a:lnTo>
                    <a:pt x="83229" y="16971"/>
                  </a:lnTo>
                  <a:lnTo>
                    <a:pt x="95934" y="16971"/>
                  </a:lnTo>
                  <a:lnTo>
                    <a:pt x="95934" y="1345"/>
                  </a:lnTo>
                  <a:lnTo>
                    <a:pt x="102123" y="1345"/>
                  </a:lnTo>
                  <a:cubicBezTo>
                    <a:pt x="103861" y="1562"/>
                    <a:pt x="103970" y="2213"/>
                    <a:pt x="102449" y="3298"/>
                  </a:cubicBezTo>
                  <a:lnTo>
                    <a:pt x="102449" y="16971"/>
                  </a:lnTo>
                  <a:lnTo>
                    <a:pt x="112874" y="16971"/>
                  </a:lnTo>
                  <a:lnTo>
                    <a:pt x="112874" y="23156"/>
                  </a:lnTo>
                  <a:lnTo>
                    <a:pt x="102449" y="23156"/>
                  </a:lnTo>
                  <a:lnTo>
                    <a:pt x="102449" y="32271"/>
                  </a:lnTo>
                  <a:cubicBezTo>
                    <a:pt x="106793" y="34658"/>
                    <a:pt x="110159" y="37154"/>
                    <a:pt x="112548" y="39758"/>
                  </a:cubicBezTo>
                  <a:lnTo>
                    <a:pt x="109291" y="47246"/>
                  </a:lnTo>
                  <a:cubicBezTo>
                    <a:pt x="106902" y="44207"/>
                    <a:pt x="104621" y="41712"/>
                    <a:pt x="102449" y="39758"/>
                  </a:cubicBezTo>
                  <a:lnTo>
                    <a:pt x="102449" y="76219"/>
                  </a:lnTo>
                  <a:moveTo>
                    <a:pt x="144474" y="25109"/>
                  </a:moveTo>
                  <a:lnTo>
                    <a:pt x="122322" y="25109"/>
                  </a:lnTo>
                  <a:lnTo>
                    <a:pt x="122322" y="33899"/>
                  </a:lnTo>
                  <a:lnTo>
                    <a:pt x="144474" y="33899"/>
                  </a:lnTo>
                  <a:lnTo>
                    <a:pt x="144474" y="25109"/>
                  </a:lnTo>
                  <a:moveTo>
                    <a:pt x="144474" y="10460"/>
                  </a:moveTo>
                  <a:lnTo>
                    <a:pt x="122322" y="10460"/>
                  </a:lnTo>
                  <a:lnTo>
                    <a:pt x="122322" y="18924"/>
                  </a:lnTo>
                  <a:lnTo>
                    <a:pt x="144474" y="18924"/>
                  </a:lnTo>
                  <a:lnTo>
                    <a:pt x="144474" y="10460"/>
                  </a:lnTo>
                  <a:moveTo>
                    <a:pt x="170861" y="43990"/>
                  </a:moveTo>
                  <a:lnTo>
                    <a:pt x="212234" y="43990"/>
                  </a:lnTo>
                  <a:lnTo>
                    <a:pt x="212234" y="34550"/>
                  </a:lnTo>
                  <a:lnTo>
                    <a:pt x="167604" y="34550"/>
                  </a:lnTo>
                  <a:lnTo>
                    <a:pt x="167604" y="28364"/>
                  </a:lnTo>
                  <a:lnTo>
                    <a:pt x="199529" y="28364"/>
                  </a:lnTo>
                  <a:lnTo>
                    <a:pt x="199529" y="18598"/>
                  </a:lnTo>
                  <a:lnTo>
                    <a:pt x="176074" y="18598"/>
                  </a:lnTo>
                  <a:lnTo>
                    <a:pt x="176074" y="12413"/>
                  </a:lnTo>
                  <a:lnTo>
                    <a:pt x="199529" y="12413"/>
                  </a:lnTo>
                  <a:lnTo>
                    <a:pt x="199529" y="1345"/>
                  </a:lnTo>
                  <a:lnTo>
                    <a:pt x="205719" y="1345"/>
                  </a:lnTo>
                  <a:cubicBezTo>
                    <a:pt x="207456" y="1562"/>
                    <a:pt x="207565" y="2213"/>
                    <a:pt x="206045" y="3298"/>
                  </a:cubicBezTo>
                  <a:lnTo>
                    <a:pt x="206045" y="12413"/>
                  </a:lnTo>
                  <a:lnTo>
                    <a:pt x="229826" y="12413"/>
                  </a:lnTo>
                  <a:lnTo>
                    <a:pt x="229826" y="18598"/>
                  </a:lnTo>
                  <a:lnTo>
                    <a:pt x="206045" y="18598"/>
                  </a:lnTo>
                  <a:lnTo>
                    <a:pt x="206045" y="28364"/>
                  </a:lnTo>
                  <a:lnTo>
                    <a:pt x="238622" y="28364"/>
                  </a:lnTo>
                  <a:lnTo>
                    <a:pt x="238622" y="34550"/>
                  </a:lnTo>
                  <a:lnTo>
                    <a:pt x="218750" y="34550"/>
                  </a:lnTo>
                  <a:lnTo>
                    <a:pt x="218750" y="43990"/>
                  </a:lnTo>
                  <a:lnTo>
                    <a:pt x="235364" y="43990"/>
                  </a:lnTo>
                  <a:lnTo>
                    <a:pt x="235364" y="50175"/>
                  </a:lnTo>
                  <a:lnTo>
                    <a:pt x="218750" y="50175"/>
                  </a:lnTo>
                  <a:lnTo>
                    <a:pt x="218750" y="70033"/>
                  </a:lnTo>
                  <a:cubicBezTo>
                    <a:pt x="218750" y="73506"/>
                    <a:pt x="217012" y="75242"/>
                    <a:pt x="213537" y="75242"/>
                  </a:cubicBezTo>
                  <a:lnTo>
                    <a:pt x="205719" y="75242"/>
                  </a:lnTo>
                  <a:lnTo>
                    <a:pt x="204416" y="69057"/>
                  </a:lnTo>
                  <a:lnTo>
                    <a:pt x="210931" y="69057"/>
                  </a:lnTo>
                  <a:cubicBezTo>
                    <a:pt x="211800" y="69057"/>
                    <a:pt x="212234" y="68623"/>
                    <a:pt x="212234" y="67755"/>
                  </a:cubicBezTo>
                  <a:lnTo>
                    <a:pt x="212234" y="50175"/>
                  </a:lnTo>
                  <a:lnTo>
                    <a:pt x="170861" y="50175"/>
                  </a:lnTo>
                  <a:lnTo>
                    <a:pt x="170861" y="43990"/>
                  </a:lnTo>
                  <a:moveTo>
                    <a:pt x="192037" y="66778"/>
                  </a:moveTo>
                  <a:cubicBezTo>
                    <a:pt x="188996" y="62220"/>
                    <a:pt x="185956" y="58314"/>
                    <a:pt x="182915" y="55059"/>
                  </a:cubicBezTo>
                  <a:lnTo>
                    <a:pt x="189105" y="50827"/>
                  </a:lnTo>
                  <a:cubicBezTo>
                    <a:pt x="192145" y="53865"/>
                    <a:pt x="195294" y="57663"/>
                    <a:pt x="198552" y="62220"/>
                  </a:cubicBezTo>
                  <a:lnTo>
                    <a:pt x="192037" y="66778"/>
                  </a:lnTo>
                  <a:moveTo>
                    <a:pt x="288464" y="15017"/>
                  </a:moveTo>
                  <a:lnTo>
                    <a:pt x="324299" y="15017"/>
                  </a:lnTo>
                  <a:lnTo>
                    <a:pt x="324299" y="21203"/>
                  </a:lnTo>
                  <a:lnTo>
                    <a:pt x="310619" y="21203"/>
                  </a:lnTo>
                  <a:lnTo>
                    <a:pt x="310619" y="69708"/>
                  </a:lnTo>
                  <a:cubicBezTo>
                    <a:pt x="310619" y="72746"/>
                    <a:pt x="309098" y="74265"/>
                    <a:pt x="306058" y="74265"/>
                  </a:cubicBezTo>
                  <a:lnTo>
                    <a:pt x="297586" y="74265"/>
                  </a:lnTo>
                  <a:lnTo>
                    <a:pt x="296608" y="67103"/>
                  </a:lnTo>
                  <a:lnTo>
                    <a:pt x="302800" y="67103"/>
                  </a:lnTo>
                  <a:cubicBezTo>
                    <a:pt x="303668" y="67103"/>
                    <a:pt x="304102" y="66669"/>
                    <a:pt x="304102" y="65801"/>
                  </a:cubicBezTo>
                  <a:lnTo>
                    <a:pt x="304102" y="21203"/>
                  </a:lnTo>
                  <a:lnTo>
                    <a:pt x="288464" y="21203"/>
                  </a:lnTo>
                  <a:lnTo>
                    <a:pt x="288464" y="63523"/>
                  </a:lnTo>
                  <a:lnTo>
                    <a:pt x="281950" y="63523"/>
                  </a:lnTo>
                  <a:lnTo>
                    <a:pt x="281950" y="59616"/>
                  </a:lnTo>
                  <a:lnTo>
                    <a:pt x="258494" y="59616"/>
                  </a:lnTo>
                  <a:lnTo>
                    <a:pt x="258494" y="66127"/>
                  </a:lnTo>
                  <a:lnTo>
                    <a:pt x="251979" y="66127"/>
                  </a:lnTo>
                  <a:lnTo>
                    <a:pt x="251979" y="5902"/>
                  </a:lnTo>
                  <a:lnTo>
                    <a:pt x="288464" y="5902"/>
                  </a:lnTo>
                  <a:lnTo>
                    <a:pt x="288464" y="15017"/>
                  </a:lnTo>
                  <a:moveTo>
                    <a:pt x="267290" y="34875"/>
                  </a:moveTo>
                  <a:lnTo>
                    <a:pt x="258494" y="34875"/>
                  </a:lnTo>
                  <a:lnTo>
                    <a:pt x="258494" y="53431"/>
                  </a:lnTo>
                  <a:lnTo>
                    <a:pt x="267290" y="53431"/>
                  </a:lnTo>
                  <a:lnTo>
                    <a:pt x="267290" y="34875"/>
                  </a:lnTo>
                  <a:moveTo>
                    <a:pt x="281950" y="34875"/>
                  </a:moveTo>
                  <a:lnTo>
                    <a:pt x="273805" y="34875"/>
                  </a:lnTo>
                  <a:lnTo>
                    <a:pt x="273805" y="53431"/>
                  </a:lnTo>
                  <a:lnTo>
                    <a:pt x="281950" y="53431"/>
                  </a:lnTo>
                  <a:lnTo>
                    <a:pt x="281950" y="34875"/>
                  </a:lnTo>
                  <a:moveTo>
                    <a:pt x="281950" y="12088"/>
                  </a:moveTo>
                  <a:lnTo>
                    <a:pt x="273805" y="12088"/>
                  </a:lnTo>
                  <a:lnTo>
                    <a:pt x="273805" y="28690"/>
                  </a:lnTo>
                  <a:lnTo>
                    <a:pt x="281950" y="28690"/>
                  </a:lnTo>
                  <a:lnTo>
                    <a:pt x="281950" y="12088"/>
                  </a:lnTo>
                  <a:moveTo>
                    <a:pt x="267290" y="28690"/>
                  </a:moveTo>
                  <a:lnTo>
                    <a:pt x="267290" y="12088"/>
                  </a:lnTo>
                  <a:lnTo>
                    <a:pt x="258494" y="12088"/>
                  </a:lnTo>
                  <a:lnTo>
                    <a:pt x="258494" y="28690"/>
                  </a:lnTo>
                  <a:lnTo>
                    <a:pt x="267290" y="28690"/>
                  </a:lnTo>
                  <a:moveTo>
                    <a:pt x="364045" y="11436"/>
                  </a:moveTo>
                  <a:lnTo>
                    <a:pt x="364045" y="67755"/>
                  </a:lnTo>
                  <a:lnTo>
                    <a:pt x="356551" y="67755"/>
                  </a:lnTo>
                  <a:lnTo>
                    <a:pt x="356551" y="24458"/>
                  </a:lnTo>
                  <a:lnTo>
                    <a:pt x="340262" y="24458"/>
                  </a:lnTo>
                  <a:lnTo>
                    <a:pt x="340262" y="19249"/>
                  </a:lnTo>
                  <a:cubicBezTo>
                    <a:pt x="349819" y="19466"/>
                    <a:pt x="356007" y="16862"/>
                    <a:pt x="358831" y="11436"/>
                  </a:cubicBezTo>
                  <a:lnTo>
                    <a:pt x="364045" y="11436"/>
                  </a:lnTo>
                  <a:moveTo>
                    <a:pt x="462069" y="16319"/>
                  </a:moveTo>
                  <a:lnTo>
                    <a:pt x="432747" y="16319"/>
                  </a:lnTo>
                  <a:lnTo>
                    <a:pt x="432747" y="67755"/>
                  </a:lnTo>
                  <a:cubicBezTo>
                    <a:pt x="432747" y="71227"/>
                    <a:pt x="431010" y="72963"/>
                    <a:pt x="427536" y="72963"/>
                  </a:cubicBezTo>
                  <a:lnTo>
                    <a:pt x="418414" y="72963"/>
                  </a:lnTo>
                  <a:lnTo>
                    <a:pt x="417762" y="65801"/>
                  </a:lnTo>
                  <a:lnTo>
                    <a:pt x="423953" y="65801"/>
                  </a:lnTo>
                  <a:cubicBezTo>
                    <a:pt x="424822" y="65801"/>
                    <a:pt x="425256" y="65367"/>
                    <a:pt x="425256" y="64499"/>
                  </a:cubicBezTo>
                  <a:lnTo>
                    <a:pt x="425256" y="16319"/>
                  </a:lnTo>
                  <a:lnTo>
                    <a:pt x="391701" y="16319"/>
                  </a:lnTo>
                  <a:lnTo>
                    <a:pt x="391701" y="9158"/>
                  </a:lnTo>
                  <a:lnTo>
                    <a:pt x="462069" y="9158"/>
                  </a:lnTo>
                  <a:lnTo>
                    <a:pt x="462069" y="16319"/>
                  </a:lnTo>
                  <a:moveTo>
                    <a:pt x="535042" y="74265"/>
                  </a:moveTo>
                  <a:lnTo>
                    <a:pt x="528525" y="74265"/>
                  </a:lnTo>
                  <a:lnTo>
                    <a:pt x="528525" y="70359"/>
                  </a:lnTo>
                  <a:lnTo>
                    <a:pt x="491712" y="70359"/>
                  </a:lnTo>
                  <a:lnTo>
                    <a:pt x="491712" y="75567"/>
                  </a:lnTo>
                  <a:lnTo>
                    <a:pt x="485199" y="75567"/>
                  </a:lnTo>
                  <a:lnTo>
                    <a:pt x="485199" y="5577"/>
                  </a:lnTo>
                  <a:lnTo>
                    <a:pt x="535042" y="5577"/>
                  </a:lnTo>
                  <a:lnTo>
                    <a:pt x="535042" y="74265"/>
                  </a:lnTo>
                  <a:moveTo>
                    <a:pt x="528525" y="24458"/>
                  </a:moveTo>
                  <a:lnTo>
                    <a:pt x="528525" y="11762"/>
                  </a:lnTo>
                  <a:lnTo>
                    <a:pt x="491712" y="11762"/>
                  </a:lnTo>
                  <a:lnTo>
                    <a:pt x="491712" y="24458"/>
                  </a:lnTo>
                  <a:lnTo>
                    <a:pt x="528525" y="24458"/>
                  </a:lnTo>
                  <a:moveTo>
                    <a:pt x="528525" y="43665"/>
                  </a:moveTo>
                  <a:lnTo>
                    <a:pt x="528525" y="30643"/>
                  </a:lnTo>
                  <a:lnTo>
                    <a:pt x="491712" y="30643"/>
                  </a:lnTo>
                  <a:lnTo>
                    <a:pt x="491712" y="43665"/>
                  </a:lnTo>
                  <a:lnTo>
                    <a:pt x="528525" y="43665"/>
                  </a:lnTo>
                  <a:moveTo>
                    <a:pt x="528525" y="64174"/>
                  </a:moveTo>
                  <a:lnTo>
                    <a:pt x="528525" y="49850"/>
                  </a:lnTo>
                  <a:lnTo>
                    <a:pt x="491712" y="49850"/>
                  </a:lnTo>
                  <a:lnTo>
                    <a:pt x="491712" y="64174"/>
                  </a:lnTo>
                  <a:lnTo>
                    <a:pt x="528525" y="64174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20" name="テキスト ボックス 6919">
              <a:extLst>
                <a:ext uri="{FF2B5EF4-FFF2-40B4-BE49-F238E27FC236}">
                  <a16:creationId xmlns:a16="http://schemas.microsoft.com/office/drawing/2014/main" id="{4E410CF5-8DF4-4EEB-AB70-B17F573540D8}"/>
                </a:ext>
              </a:extLst>
            </p:cNvPr>
            <p:cNvSpPr txBox="1"/>
            <p:nvPr/>
          </p:nvSpPr>
          <p:spPr>
            <a:xfrm>
              <a:off x="33322766" y="2437671"/>
              <a:ext cx="74078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善根寺町１丁目</a:t>
              </a:r>
            </a:p>
          </p:txBody>
        </p:sp>
        <p:sp>
          <p:nvSpPr>
            <p:cNvPr id="6921" name="フリーフォーム: 図形 6920">
              <a:extLst>
                <a:ext uri="{FF2B5EF4-FFF2-40B4-BE49-F238E27FC236}">
                  <a16:creationId xmlns:a16="http://schemas.microsoft.com/office/drawing/2014/main" id="{5D455D78-1053-4337-B074-594A24F5FAAE}"/>
                </a:ext>
              </a:extLst>
            </p:cNvPr>
            <p:cNvSpPr/>
            <p:nvPr/>
          </p:nvSpPr>
          <p:spPr>
            <a:xfrm>
              <a:off x="34645195" y="2195563"/>
              <a:ext cx="534884" cy="75850"/>
            </a:xfrm>
            <a:custGeom>
              <a:avLst/>
              <a:gdLst>
                <a:gd name="connsiteX0" fmla="*/ 21433 w 534884"/>
                <a:gd name="connsiteY0" fmla="*/ 9382 h 75850"/>
                <a:gd name="connsiteX1" fmla="*/ 17523 w 534884"/>
                <a:gd name="connsiteY1" fmla="*/ 3522 h 75850"/>
                <a:gd name="connsiteX2" fmla="*/ 23713 w 534884"/>
                <a:gd name="connsiteY2" fmla="*/ 918 h 75850"/>
                <a:gd name="connsiteX3" fmla="*/ 29903 w 534884"/>
                <a:gd name="connsiteY3" fmla="*/ 9382 h 75850"/>
                <a:gd name="connsiteX4" fmla="*/ 43911 w 534884"/>
                <a:gd name="connsiteY4" fmla="*/ 9382 h 75850"/>
                <a:gd name="connsiteX5" fmla="*/ 48146 w 534884"/>
                <a:gd name="connsiteY5" fmla="*/ 592 h 75850"/>
                <a:gd name="connsiteX6" fmla="*/ 55313 w 534884"/>
                <a:gd name="connsiteY6" fmla="*/ 1894 h 75850"/>
                <a:gd name="connsiteX7" fmla="*/ 54335 w 534884"/>
                <a:gd name="connsiteY7" fmla="*/ 3522 h 75850"/>
                <a:gd name="connsiteX8" fmla="*/ 50752 w 534884"/>
                <a:gd name="connsiteY8" fmla="*/ 9382 h 75850"/>
                <a:gd name="connsiteX9" fmla="*/ 69973 w 534884"/>
                <a:gd name="connsiteY9" fmla="*/ 9382 h 75850"/>
                <a:gd name="connsiteX10" fmla="*/ 69973 w 534884"/>
                <a:gd name="connsiteY10" fmla="*/ 14590 h 75850"/>
                <a:gd name="connsiteX11" fmla="*/ 40001 w 534884"/>
                <a:gd name="connsiteY11" fmla="*/ 14590 h 75850"/>
                <a:gd name="connsiteX12" fmla="*/ 40001 w 534884"/>
                <a:gd name="connsiteY12" fmla="*/ 19473 h 75850"/>
                <a:gd name="connsiteX13" fmla="*/ 63783 w 534884"/>
                <a:gd name="connsiteY13" fmla="*/ 19473 h 75850"/>
                <a:gd name="connsiteX14" fmla="*/ 63783 w 534884"/>
                <a:gd name="connsiteY14" fmla="*/ 24682 h 75850"/>
                <a:gd name="connsiteX15" fmla="*/ 40001 w 534884"/>
                <a:gd name="connsiteY15" fmla="*/ 24682 h 75850"/>
                <a:gd name="connsiteX16" fmla="*/ 40001 w 534884"/>
                <a:gd name="connsiteY16" fmla="*/ 30216 h 75850"/>
                <a:gd name="connsiteX17" fmla="*/ 73882 w 534884"/>
                <a:gd name="connsiteY17" fmla="*/ 30216 h 75850"/>
                <a:gd name="connsiteX18" fmla="*/ 73882 w 534884"/>
                <a:gd name="connsiteY18" fmla="*/ 35425 h 75850"/>
                <a:gd name="connsiteX19" fmla="*/ 53032 w 534884"/>
                <a:gd name="connsiteY19" fmla="*/ 35425 h 75850"/>
                <a:gd name="connsiteX20" fmla="*/ 58245 w 534884"/>
                <a:gd name="connsiteY20" fmla="*/ 37378 h 75850"/>
                <a:gd name="connsiteX21" fmla="*/ 57267 w 534884"/>
                <a:gd name="connsiteY21" fmla="*/ 39006 h 75850"/>
                <a:gd name="connsiteX22" fmla="*/ 54987 w 534884"/>
                <a:gd name="connsiteY22" fmla="*/ 43889 h 75850"/>
                <a:gd name="connsiteX23" fmla="*/ 72253 w 534884"/>
                <a:gd name="connsiteY23" fmla="*/ 43889 h 75850"/>
                <a:gd name="connsiteX24" fmla="*/ 72253 w 534884"/>
                <a:gd name="connsiteY24" fmla="*/ 49097 h 75850"/>
                <a:gd name="connsiteX25" fmla="*/ 2212 w 534884"/>
                <a:gd name="connsiteY25" fmla="*/ 49097 h 75850"/>
                <a:gd name="connsiteX26" fmla="*/ 2212 w 534884"/>
                <a:gd name="connsiteY26" fmla="*/ 43889 h 75850"/>
                <a:gd name="connsiteX27" fmla="*/ 19152 w 534884"/>
                <a:gd name="connsiteY27" fmla="*/ 43889 h 75850"/>
                <a:gd name="connsiteX28" fmla="*/ 16220 w 534884"/>
                <a:gd name="connsiteY28" fmla="*/ 39006 h 75850"/>
                <a:gd name="connsiteX29" fmla="*/ 22410 w 534884"/>
                <a:gd name="connsiteY29" fmla="*/ 36727 h 75850"/>
                <a:gd name="connsiteX30" fmla="*/ 26645 w 534884"/>
                <a:gd name="connsiteY30" fmla="*/ 43889 h 75850"/>
                <a:gd name="connsiteX31" fmla="*/ 33486 w 534884"/>
                <a:gd name="connsiteY31" fmla="*/ 43889 h 75850"/>
                <a:gd name="connsiteX32" fmla="*/ 33486 w 534884"/>
                <a:gd name="connsiteY32" fmla="*/ 35425 h 75850"/>
                <a:gd name="connsiteX33" fmla="*/ 583 w 534884"/>
                <a:gd name="connsiteY33" fmla="*/ 35425 h 75850"/>
                <a:gd name="connsiteX34" fmla="*/ 583 w 534884"/>
                <a:gd name="connsiteY34" fmla="*/ 30216 h 75850"/>
                <a:gd name="connsiteX35" fmla="*/ 33486 w 534884"/>
                <a:gd name="connsiteY35" fmla="*/ 30216 h 75850"/>
                <a:gd name="connsiteX36" fmla="*/ 33486 w 534884"/>
                <a:gd name="connsiteY36" fmla="*/ 24682 h 75850"/>
                <a:gd name="connsiteX37" fmla="*/ 10682 w 534884"/>
                <a:gd name="connsiteY37" fmla="*/ 24682 h 75850"/>
                <a:gd name="connsiteX38" fmla="*/ 10682 w 534884"/>
                <a:gd name="connsiteY38" fmla="*/ 19473 h 75850"/>
                <a:gd name="connsiteX39" fmla="*/ 33486 w 534884"/>
                <a:gd name="connsiteY39" fmla="*/ 19473 h 75850"/>
                <a:gd name="connsiteX40" fmla="*/ 33486 w 534884"/>
                <a:gd name="connsiteY40" fmla="*/ 14590 h 75850"/>
                <a:gd name="connsiteX41" fmla="*/ 4492 w 534884"/>
                <a:gd name="connsiteY41" fmla="*/ 14590 h 75850"/>
                <a:gd name="connsiteX42" fmla="*/ 4492 w 534884"/>
                <a:gd name="connsiteY42" fmla="*/ 9382 h 75850"/>
                <a:gd name="connsiteX43" fmla="*/ 21433 w 534884"/>
                <a:gd name="connsiteY43" fmla="*/ 9382 h 75850"/>
                <a:gd name="connsiteX44" fmla="*/ 55964 w 534884"/>
                <a:gd name="connsiteY44" fmla="*/ 73187 h 75850"/>
                <a:gd name="connsiteX45" fmla="*/ 18826 w 534884"/>
                <a:gd name="connsiteY45" fmla="*/ 73187 h 75850"/>
                <a:gd name="connsiteX46" fmla="*/ 18826 w 534884"/>
                <a:gd name="connsiteY46" fmla="*/ 76443 h 75850"/>
                <a:gd name="connsiteX47" fmla="*/ 12311 w 534884"/>
                <a:gd name="connsiteY47" fmla="*/ 76443 h 75850"/>
                <a:gd name="connsiteX48" fmla="*/ 12311 w 534884"/>
                <a:gd name="connsiteY48" fmla="*/ 53980 h 75850"/>
                <a:gd name="connsiteX49" fmla="*/ 62480 w 534884"/>
                <a:gd name="connsiteY49" fmla="*/ 53980 h 75850"/>
                <a:gd name="connsiteX50" fmla="*/ 62480 w 534884"/>
                <a:gd name="connsiteY50" fmla="*/ 75140 h 75850"/>
                <a:gd name="connsiteX51" fmla="*/ 55964 w 534884"/>
                <a:gd name="connsiteY51" fmla="*/ 75140 h 75850"/>
                <a:gd name="connsiteX52" fmla="*/ 55964 w 534884"/>
                <a:gd name="connsiteY52" fmla="*/ 73187 h 75850"/>
                <a:gd name="connsiteX53" fmla="*/ 55964 w 534884"/>
                <a:gd name="connsiteY53" fmla="*/ 67979 h 75850"/>
                <a:gd name="connsiteX54" fmla="*/ 55964 w 534884"/>
                <a:gd name="connsiteY54" fmla="*/ 59189 h 75850"/>
                <a:gd name="connsiteX55" fmla="*/ 18826 w 534884"/>
                <a:gd name="connsiteY55" fmla="*/ 59189 h 75850"/>
                <a:gd name="connsiteX56" fmla="*/ 18826 w 534884"/>
                <a:gd name="connsiteY56" fmla="*/ 67979 h 75850"/>
                <a:gd name="connsiteX57" fmla="*/ 55964 w 534884"/>
                <a:gd name="connsiteY57" fmla="*/ 67979 h 75850"/>
                <a:gd name="connsiteX58" fmla="*/ 40001 w 534884"/>
                <a:gd name="connsiteY58" fmla="*/ 43889 h 75850"/>
                <a:gd name="connsiteX59" fmla="*/ 48471 w 534884"/>
                <a:gd name="connsiteY59" fmla="*/ 43889 h 75850"/>
                <a:gd name="connsiteX60" fmla="*/ 51404 w 534884"/>
                <a:gd name="connsiteY60" fmla="*/ 35425 h 75850"/>
                <a:gd name="connsiteX61" fmla="*/ 40001 w 534884"/>
                <a:gd name="connsiteY61" fmla="*/ 35425 h 75850"/>
                <a:gd name="connsiteX62" fmla="*/ 40001 w 534884"/>
                <a:gd name="connsiteY62" fmla="*/ 43889 h 75850"/>
                <a:gd name="connsiteX63" fmla="*/ 154673 w 534884"/>
                <a:gd name="connsiteY63" fmla="*/ 75792 h 75850"/>
                <a:gd name="connsiteX64" fmla="*/ 128611 w 534884"/>
                <a:gd name="connsiteY64" fmla="*/ 39982 h 75850"/>
                <a:gd name="connsiteX65" fmla="*/ 122748 w 534884"/>
                <a:gd name="connsiteY65" fmla="*/ 39982 h 75850"/>
                <a:gd name="connsiteX66" fmla="*/ 122748 w 534884"/>
                <a:gd name="connsiteY66" fmla="*/ 65049 h 75850"/>
                <a:gd name="connsiteX67" fmla="*/ 135453 w 534884"/>
                <a:gd name="connsiteY67" fmla="*/ 62444 h 75850"/>
                <a:gd name="connsiteX68" fmla="*/ 137081 w 534884"/>
                <a:gd name="connsiteY68" fmla="*/ 67979 h 75850"/>
                <a:gd name="connsiteX69" fmla="*/ 113626 w 534884"/>
                <a:gd name="connsiteY69" fmla="*/ 73838 h 75850"/>
                <a:gd name="connsiteX70" fmla="*/ 112323 w 534884"/>
                <a:gd name="connsiteY70" fmla="*/ 74815 h 75850"/>
                <a:gd name="connsiteX71" fmla="*/ 110042 w 534884"/>
                <a:gd name="connsiteY71" fmla="*/ 67328 h 75850"/>
                <a:gd name="connsiteX72" fmla="*/ 116232 w 534884"/>
                <a:gd name="connsiteY72" fmla="*/ 66351 h 75850"/>
                <a:gd name="connsiteX73" fmla="*/ 116232 w 534884"/>
                <a:gd name="connsiteY73" fmla="*/ 4173 h 75850"/>
                <a:gd name="connsiteX74" fmla="*/ 151415 w 534884"/>
                <a:gd name="connsiteY74" fmla="*/ 4173 h 75850"/>
                <a:gd name="connsiteX75" fmla="*/ 151415 w 534884"/>
                <a:gd name="connsiteY75" fmla="*/ 41284 h 75850"/>
                <a:gd name="connsiteX76" fmla="*/ 144900 w 534884"/>
                <a:gd name="connsiteY76" fmla="*/ 41284 h 75850"/>
                <a:gd name="connsiteX77" fmla="*/ 144900 w 534884"/>
                <a:gd name="connsiteY77" fmla="*/ 39982 h 75850"/>
                <a:gd name="connsiteX78" fmla="*/ 135127 w 534884"/>
                <a:gd name="connsiteY78" fmla="*/ 39982 h 75850"/>
                <a:gd name="connsiteX79" fmla="*/ 138711 w 534884"/>
                <a:gd name="connsiteY79" fmla="*/ 51051 h 75850"/>
                <a:gd name="connsiteX80" fmla="*/ 148484 w 534884"/>
                <a:gd name="connsiteY80" fmla="*/ 42587 h 75850"/>
                <a:gd name="connsiteX81" fmla="*/ 153044 w 534884"/>
                <a:gd name="connsiteY81" fmla="*/ 47470 h 75850"/>
                <a:gd name="connsiteX82" fmla="*/ 151741 w 534884"/>
                <a:gd name="connsiteY82" fmla="*/ 49097 h 75850"/>
                <a:gd name="connsiteX83" fmla="*/ 141317 w 534884"/>
                <a:gd name="connsiteY83" fmla="*/ 55934 h 75850"/>
                <a:gd name="connsiteX84" fmla="*/ 158257 w 534884"/>
                <a:gd name="connsiteY84" fmla="*/ 68955 h 75850"/>
                <a:gd name="connsiteX85" fmla="*/ 154673 w 534884"/>
                <a:gd name="connsiteY85" fmla="*/ 75792 h 75850"/>
                <a:gd name="connsiteX86" fmla="*/ 102875 w 534884"/>
                <a:gd name="connsiteY86" fmla="*/ 76117 h 75850"/>
                <a:gd name="connsiteX87" fmla="*/ 96360 w 534884"/>
                <a:gd name="connsiteY87" fmla="*/ 76117 h 75850"/>
                <a:gd name="connsiteX88" fmla="*/ 96360 w 534884"/>
                <a:gd name="connsiteY88" fmla="*/ 42912 h 75850"/>
                <a:gd name="connsiteX89" fmla="*/ 86261 w 534884"/>
                <a:gd name="connsiteY89" fmla="*/ 58538 h 75850"/>
                <a:gd name="connsiteX90" fmla="*/ 81375 w 534884"/>
                <a:gd name="connsiteY90" fmla="*/ 52353 h 75850"/>
                <a:gd name="connsiteX91" fmla="*/ 96360 w 534884"/>
                <a:gd name="connsiteY91" fmla="*/ 23054 h 75850"/>
                <a:gd name="connsiteX92" fmla="*/ 83655 w 534884"/>
                <a:gd name="connsiteY92" fmla="*/ 23054 h 75850"/>
                <a:gd name="connsiteX93" fmla="*/ 83655 w 534884"/>
                <a:gd name="connsiteY93" fmla="*/ 16869 h 75850"/>
                <a:gd name="connsiteX94" fmla="*/ 96360 w 534884"/>
                <a:gd name="connsiteY94" fmla="*/ 16869 h 75850"/>
                <a:gd name="connsiteX95" fmla="*/ 96360 w 534884"/>
                <a:gd name="connsiteY95" fmla="*/ 1243 h 75850"/>
                <a:gd name="connsiteX96" fmla="*/ 102550 w 534884"/>
                <a:gd name="connsiteY96" fmla="*/ 1243 h 75850"/>
                <a:gd name="connsiteX97" fmla="*/ 102875 w 534884"/>
                <a:gd name="connsiteY97" fmla="*/ 3197 h 75850"/>
                <a:gd name="connsiteX98" fmla="*/ 102875 w 534884"/>
                <a:gd name="connsiteY98" fmla="*/ 16869 h 75850"/>
                <a:gd name="connsiteX99" fmla="*/ 113300 w 534884"/>
                <a:gd name="connsiteY99" fmla="*/ 16869 h 75850"/>
                <a:gd name="connsiteX100" fmla="*/ 113300 w 534884"/>
                <a:gd name="connsiteY100" fmla="*/ 23054 h 75850"/>
                <a:gd name="connsiteX101" fmla="*/ 102875 w 534884"/>
                <a:gd name="connsiteY101" fmla="*/ 23054 h 75850"/>
                <a:gd name="connsiteX102" fmla="*/ 102875 w 534884"/>
                <a:gd name="connsiteY102" fmla="*/ 32169 h 75850"/>
                <a:gd name="connsiteX103" fmla="*/ 112974 w 534884"/>
                <a:gd name="connsiteY103" fmla="*/ 39657 h 75850"/>
                <a:gd name="connsiteX104" fmla="*/ 109717 w 534884"/>
                <a:gd name="connsiteY104" fmla="*/ 47144 h 75850"/>
                <a:gd name="connsiteX105" fmla="*/ 102875 w 534884"/>
                <a:gd name="connsiteY105" fmla="*/ 39657 h 75850"/>
                <a:gd name="connsiteX106" fmla="*/ 102875 w 534884"/>
                <a:gd name="connsiteY106" fmla="*/ 76117 h 75850"/>
                <a:gd name="connsiteX107" fmla="*/ 144900 w 534884"/>
                <a:gd name="connsiteY107" fmla="*/ 25008 h 75850"/>
                <a:gd name="connsiteX108" fmla="*/ 122748 w 534884"/>
                <a:gd name="connsiteY108" fmla="*/ 25008 h 75850"/>
                <a:gd name="connsiteX109" fmla="*/ 122748 w 534884"/>
                <a:gd name="connsiteY109" fmla="*/ 33797 h 75850"/>
                <a:gd name="connsiteX110" fmla="*/ 144900 w 534884"/>
                <a:gd name="connsiteY110" fmla="*/ 33797 h 75850"/>
                <a:gd name="connsiteX111" fmla="*/ 144900 w 534884"/>
                <a:gd name="connsiteY111" fmla="*/ 25008 h 75850"/>
                <a:gd name="connsiteX112" fmla="*/ 144900 w 534884"/>
                <a:gd name="connsiteY112" fmla="*/ 10359 h 75850"/>
                <a:gd name="connsiteX113" fmla="*/ 122748 w 534884"/>
                <a:gd name="connsiteY113" fmla="*/ 10359 h 75850"/>
                <a:gd name="connsiteX114" fmla="*/ 122748 w 534884"/>
                <a:gd name="connsiteY114" fmla="*/ 18822 h 75850"/>
                <a:gd name="connsiteX115" fmla="*/ 144900 w 534884"/>
                <a:gd name="connsiteY115" fmla="*/ 18822 h 75850"/>
                <a:gd name="connsiteX116" fmla="*/ 144900 w 534884"/>
                <a:gd name="connsiteY116" fmla="*/ 10359 h 75850"/>
                <a:gd name="connsiteX117" fmla="*/ 171288 w 534884"/>
                <a:gd name="connsiteY117" fmla="*/ 43889 h 75850"/>
                <a:gd name="connsiteX118" fmla="*/ 212661 w 534884"/>
                <a:gd name="connsiteY118" fmla="*/ 43889 h 75850"/>
                <a:gd name="connsiteX119" fmla="*/ 212661 w 534884"/>
                <a:gd name="connsiteY119" fmla="*/ 34448 h 75850"/>
                <a:gd name="connsiteX120" fmla="*/ 168030 w 534884"/>
                <a:gd name="connsiteY120" fmla="*/ 34448 h 75850"/>
                <a:gd name="connsiteX121" fmla="*/ 168030 w 534884"/>
                <a:gd name="connsiteY121" fmla="*/ 28263 h 75850"/>
                <a:gd name="connsiteX122" fmla="*/ 199955 w 534884"/>
                <a:gd name="connsiteY122" fmla="*/ 28263 h 75850"/>
                <a:gd name="connsiteX123" fmla="*/ 199955 w 534884"/>
                <a:gd name="connsiteY123" fmla="*/ 18497 h 75850"/>
                <a:gd name="connsiteX124" fmla="*/ 176500 w 534884"/>
                <a:gd name="connsiteY124" fmla="*/ 18497 h 75850"/>
                <a:gd name="connsiteX125" fmla="*/ 176500 w 534884"/>
                <a:gd name="connsiteY125" fmla="*/ 12312 h 75850"/>
                <a:gd name="connsiteX126" fmla="*/ 199955 w 534884"/>
                <a:gd name="connsiteY126" fmla="*/ 12312 h 75850"/>
                <a:gd name="connsiteX127" fmla="*/ 199955 w 534884"/>
                <a:gd name="connsiteY127" fmla="*/ 1243 h 75850"/>
                <a:gd name="connsiteX128" fmla="*/ 206145 w 534884"/>
                <a:gd name="connsiteY128" fmla="*/ 1243 h 75850"/>
                <a:gd name="connsiteX129" fmla="*/ 206471 w 534884"/>
                <a:gd name="connsiteY129" fmla="*/ 3197 h 75850"/>
                <a:gd name="connsiteX130" fmla="*/ 206471 w 534884"/>
                <a:gd name="connsiteY130" fmla="*/ 12312 h 75850"/>
                <a:gd name="connsiteX131" fmla="*/ 230252 w 534884"/>
                <a:gd name="connsiteY131" fmla="*/ 12312 h 75850"/>
                <a:gd name="connsiteX132" fmla="*/ 230252 w 534884"/>
                <a:gd name="connsiteY132" fmla="*/ 18497 h 75850"/>
                <a:gd name="connsiteX133" fmla="*/ 206471 w 534884"/>
                <a:gd name="connsiteY133" fmla="*/ 18497 h 75850"/>
                <a:gd name="connsiteX134" fmla="*/ 206471 w 534884"/>
                <a:gd name="connsiteY134" fmla="*/ 28263 h 75850"/>
                <a:gd name="connsiteX135" fmla="*/ 239048 w 534884"/>
                <a:gd name="connsiteY135" fmla="*/ 28263 h 75850"/>
                <a:gd name="connsiteX136" fmla="*/ 239048 w 534884"/>
                <a:gd name="connsiteY136" fmla="*/ 34448 h 75850"/>
                <a:gd name="connsiteX137" fmla="*/ 219176 w 534884"/>
                <a:gd name="connsiteY137" fmla="*/ 34448 h 75850"/>
                <a:gd name="connsiteX138" fmla="*/ 219176 w 534884"/>
                <a:gd name="connsiteY138" fmla="*/ 43889 h 75850"/>
                <a:gd name="connsiteX139" fmla="*/ 235790 w 534884"/>
                <a:gd name="connsiteY139" fmla="*/ 43889 h 75850"/>
                <a:gd name="connsiteX140" fmla="*/ 235790 w 534884"/>
                <a:gd name="connsiteY140" fmla="*/ 50074 h 75850"/>
                <a:gd name="connsiteX141" fmla="*/ 219176 w 534884"/>
                <a:gd name="connsiteY141" fmla="*/ 50074 h 75850"/>
                <a:gd name="connsiteX142" fmla="*/ 219176 w 534884"/>
                <a:gd name="connsiteY142" fmla="*/ 69932 h 75850"/>
                <a:gd name="connsiteX143" fmla="*/ 213964 w 534884"/>
                <a:gd name="connsiteY143" fmla="*/ 75140 h 75850"/>
                <a:gd name="connsiteX144" fmla="*/ 206145 w 534884"/>
                <a:gd name="connsiteY144" fmla="*/ 75140 h 75850"/>
                <a:gd name="connsiteX145" fmla="*/ 204842 w 534884"/>
                <a:gd name="connsiteY145" fmla="*/ 68955 h 75850"/>
                <a:gd name="connsiteX146" fmla="*/ 211358 w 534884"/>
                <a:gd name="connsiteY146" fmla="*/ 68955 h 75850"/>
                <a:gd name="connsiteX147" fmla="*/ 212661 w 534884"/>
                <a:gd name="connsiteY147" fmla="*/ 67653 h 75850"/>
                <a:gd name="connsiteX148" fmla="*/ 212661 w 534884"/>
                <a:gd name="connsiteY148" fmla="*/ 50074 h 75850"/>
                <a:gd name="connsiteX149" fmla="*/ 171288 w 534884"/>
                <a:gd name="connsiteY149" fmla="*/ 50074 h 75850"/>
                <a:gd name="connsiteX150" fmla="*/ 171288 w 534884"/>
                <a:gd name="connsiteY150" fmla="*/ 43889 h 75850"/>
                <a:gd name="connsiteX151" fmla="*/ 192463 w 534884"/>
                <a:gd name="connsiteY151" fmla="*/ 66676 h 75850"/>
                <a:gd name="connsiteX152" fmla="*/ 183341 w 534884"/>
                <a:gd name="connsiteY152" fmla="*/ 54957 h 75850"/>
                <a:gd name="connsiteX153" fmla="*/ 189531 w 534884"/>
                <a:gd name="connsiteY153" fmla="*/ 50725 h 75850"/>
                <a:gd name="connsiteX154" fmla="*/ 198978 w 534884"/>
                <a:gd name="connsiteY154" fmla="*/ 62119 h 75850"/>
                <a:gd name="connsiteX155" fmla="*/ 192463 w 534884"/>
                <a:gd name="connsiteY155" fmla="*/ 66676 h 75850"/>
                <a:gd name="connsiteX156" fmla="*/ 288890 w 534884"/>
                <a:gd name="connsiteY156" fmla="*/ 14916 h 75850"/>
                <a:gd name="connsiteX157" fmla="*/ 324725 w 534884"/>
                <a:gd name="connsiteY157" fmla="*/ 14916 h 75850"/>
                <a:gd name="connsiteX158" fmla="*/ 324725 w 534884"/>
                <a:gd name="connsiteY158" fmla="*/ 21101 h 75850"/>
                <a:gd name="connsiteX159" fmla="*/ 311045 w 534884"/>
                <a:gd name="connsiteY159" fmla="*/ 21101 h 75850"/>
                <a:gd name="connsiteX160" fmla="*/ 311045 w 534884"/>
                <a:gd name="connsiteY160" fmla="*/ 69606 h 75850"/>
                <a:gd name="connsiteX161" fmla="*/ 306484 w 534884"/>
                <a:gd name="connsiteY161" fmla="*/ 74164 h 75850"/>
                <a:gd name="connsiteX162" fmla="*/ 298012 w 534884"/>
                <a:gd name="connsiteY162" fmla="*/ 74164 h 75850"/>
                <a:gd name="connsiteX163" fmla="*/ 297034 w 534884"/>
                <a:gd name="connsiteY163" fmla="*/ 67002 h 75850"/>
                <a:gd name="connsiteX164" fmla="*/ 303226 w 534884"/>
                <a:gd name="connsiteY164" fmla="*/ 67002 h 75850"/>
                <a:gd name="connsiteX165" fmla="*/ 304528 w 534884"/>
                <a:gd name="connsiteY165" fmla="*/ 65700 h 75850"/>
                <a:gd name="connsiteX166" fmla="*/ 304528 w 534884"/>
                <a:gd name="connsiteY166" fmla="*/ 21101 h 75850"/>
                <a:gd name="connsiteX167" fmla="*/ 288890 w 534884"/>
                <a:gd name="connsiteY167" fmla="*/ 21101 h 75850"/>
                <a:gd name="connsiteX168" fmla="*/ 288890 w 534884"/>
                <a:gd name="connsiteY168" fmla="*/ 63421 h 75850"/>
                <a:gd name="connsiteX169" fmla="*/ 282376 w 534884"/>
                <a:gd name="connsiteY169" fmla="*/ 63421 h 75850"/>
                <a:gd name="connsiteX170" fmla="*/ 282376 w 534884"/>
                <a:gd name="connsiteY170" fmla="*/ 59515 h 75850"/>
                <a:gd name="connsiteX171" fmla="*/ 258920 w 534884"/>
                <a:gd name="connsiteY171" fmla="*/ 59515 h 75850"/>
                <a:gd name="connsiteX172" fmla="*/ 258920 w 534884"/>
                <a:gd name="connsiteY172" fmla="*/ 66025 h 75850"/>
                <a:gd name="connsiteX173" fmla="*/ 252405 w 534884"/>
                <a:gd name="connsiteY173" fmla="*/ 66025 h 75850"/>
                <a:gd name="connsiteX174" fmla="*/ 252405 w 534884"/>
                <a:gd name="connsiteY174" fmla="*/ 5801 h 75850"/>
                <a:gd name="connsiteX175" fmla="*/ 288890 w 534884"/>
                <a:gd name="connsiteY175" fmla="*/ 5801 h 75850"/>
                <a:gd name="connsiteX176" fmla="*/ 288890 w 534884"/>
                <a:gd name="connsiteY176" fmla="*/ 14916 h 75850"/>
                <a:gd name="connsiteX177" fmla="*/ 267716 w 534884"/>
                <a:gd name="connsiteY177" fmla="*/ 34774 h 75850"/>
                <a:gd name="connsiteX178" fmla="*/ 258920 w 534884"/>
                <a:gd name="connsiteY178" fmla="*/ 34774 h 75850"/>
                <a:gd name="connsiteX179" fmla="*/ 258920 w 534884"/>
                <a:gd name="connsiteY179" fmla="*/ 53329 h 75850"/>
                <a:gd name="connsiteX180" fmla="*/ 267716 w 534884"/>
                <a:gd name="connsiteY180" fmla="*/ 53329 h 75850"/>
                <a:gd name="connsiteX181" fmla="*/ 267716 w 534884"/>
                <a:gd name="connsiteY181" fmla="*/ 34774 h 75850"/>
                <a:gd name="connsiteX182" fmla="*/ 282376 w 534884"/>
                <a:gd name="connsiteY182" fmla="*/ 34774 h 75850"/>
                <a:gd name="connsiteX183" fmla="*/ 274232 w 534884"/>
                <a:gd name="connsiteY183" fmla="*/ 34774 h 75850"/>
                <a:gd name="connsiteX184" fmla="*/ 274232 w 534884"/>
                <a:gd name="connsiteY184" fmla="*/ 53329 h 75850"/>
                <a:gd name="connsiteX185" fmla="*/ 282376 w 534884"/>
                <a:gd name="connsiteY185" fmla="*/ 53329 h 75850"/>
                <a:gd name="connsiteX186" fmla="*/ 282376 w 534884"/>
                <a:gd name="connsiteY186" fmla="*/ 34774 h 75850"/>
                <a:gd name="connsiteX187" fmla="*/ 282376 w 534884"/>
                <a:gd name="connsiteY187" fmla="*/ 11986 h 75850"/>
                <a:gd name="connsiteX188" fmla="*/ 274232 w 534884"/>
                <a:gd name="connsiteY188" fmla="*/ 11986 h 75850"/>
                <a:gd name="connsiteX189" fmla="*/ 274232 w 534884"/>
                <a:gd name="connsiteY189" fmla="*/ 28589 h 75850"/>
                <a:gd name="connsiteX190" fmla="*/ 282376 w 534884"/>
                <a:gd name="connsiteY190" fmla="*/ 28589 h 75850"/>
                <a:gd name="connsiteX191" fmla="*/ 282376 w 534884"/>
                <a:gd name="connsiteY191" fmla="*/ 11986 h 75850"/>
                <a:gd name="connsiteX192" fmla="*/ 267716 w 534884"/>
                <a:gd name="connsiteY192" fmla="*/ 28589 h 75850"/>
                <a:gd name="connsiteX193" fmla="*/ 267716 w 534884"/>
                <a:gd name="connsiteY193" fmla="*/ 11986 h 75850"/>
                <a:gd name="connsiteX194" fmla="*/ 258920 w 534884"/>
                <a:gd name="connsiteY194" fmla="*/ 11986 h 75850"/>
                <a:gd name="connsiteX195" fmla="*/ 258920 w 534884"/>
                <a:gd name="connsiteY195" fmla="*/ 28589 h 75850"/>
                <a:gd name="connsiteX196" fmla="*/ 267716 w 534884"/>
                <a:gd name="connsiteY196" fmla="*/ 28589 h 75850"/>
                <a:gd name="connsiteX197" fmla="*/ 358280 w 534884"/>
                <a:gd name="connsiteY197" fmla="*/ 36727 h 75850"/>
                <a:gd name="connsiteX198" fmla="*/ 348183 w 534884"/>
                <a:gd name="connsiteY198" fmla="*/ 40633 h 75850"/>
                <a:gd name="connsiteX199" fmla="*/ 344272 w 534884"/>
                <a:gd name="connsiteY199" fmla="*/ 50074 h 75850"/>
                <a:gd name="connsiteX200" fmla="*/ 347530 w 534884"/>
                <a:gd name="connsiteY200" fmla="*/ 58538 h 75850"/>
                <a:gd name="connsiteX201" fmla="*/ 358607 w 534884"/>
                <a:gd name="connsiteY201" fmla="*/ 62770 h 75850"/>
                <a:gd name="connsiteX202" fmla="*/ 368704 w 534884"/>
                <a:gd name="connsiteY202" fmla="*/ 58864 h 75850"/>
                <a:gd name="connsiteX203" fmla="*/ 371963 w 534884"/>
                <a:gd name="connsiteY203" fmla="*/ 49749 h 75850"/>
                <a:gd name="connsiteX204" fmla="*/ 368054 w 534884"/>
                <a:gd name="connsiteY204" fmla="*/ 40308 h 75850"/>
                <a:gd name="connsiteX205" fmla="*/ 358280 w 534884"/>
                <a:gd name="connsiteY205" fmla="*/ 36727 h 75850"/>
                <a:gd name="connsiteX206" fmla="*/ 370007 w 534884"/>
                <a:gd name="connsiteY206" fmla="*/ 23705 h 75850"/>
                <a:gd name="connsiteX207" fmla="*/ 367402 w 534884"/>
                <a:gd name="connsiteY207" fmla="*/ 19799 h 75850"/>
                <a:gd name="connsiteX208" fmla="*/ 359257 w 534884"/>
                <a:gd name="connsiteY208" fmla="*/ 16869 h 75850"/>
                <a:gd name="connsiteX209" fmla="*/ 348508 w 534884"/>
                <a:gd name="connsiteY209" fmla="*/ 21101 h 75850"/>
                <a:gd name="connsiteX210" fmla="*/ 343294 w 534884"/>
                <a:gd name="connsiteY210" fmla="*/ 37704 h 75850"/>
                <a:gd name="connsiteX211" fmla="*/ 360235 w 534884"/>
                <a:gd name="connsiteY211" fmla="*/ 30216 h 75850"/>
                <a:gd name="connsiteX212" fmla="*/ 374243 w 534884"/>
                <a:gd name="connsiteY212" fmla="*/ 35425 h 75850"/>
                <a:gd name="connsiteX213" fmla="*/ 379457 w 534884"/>
                <a:gd name="connsiteY213" fmla="*/ 49749 h 75850"/>
                <a:gd name="connsiteX214" fmla="*/ 374243 w 534884"/>
                <a:gd name="connsiteY214" fmla="*/ 62770 h 75850"/>
                <a:gd name="connsiteX215" fmla="*/ 358607 w 534884"/>
                <a:gd name="connsiteY215" fmla="*/ 68304 h 75850"/>
                <a:gd name="connsiteX216" fmla="*/ 341991 w 534884"/>
                <a:gd name="connsiteY216" fmla="*/ 62119 h 75850"/>
                <a:gd name="connsiteX217" fmla="*/ 335150 w 534884"/>
                <a:gd name="connsiteY217" fmla="*/ 39982 h 75850"/>
                <a:gd name="connsiteX218" fmla="*/ 342644 w 534884"/>
                <a:gd name="connsiteY218" fmla="*/ 17195 h 75850"/>
                <a:gd name="connsiteX219" fmla="*/ 358932 w 534884"/>
                <a:gd name="connsiteY219" fmla="*/ 11009 h 75850"/>
                <a:gd name="connsiteX220" fmla="*/ 373265 w 534884"/>
                <a:gd name="connsiteY220" fmla="*/ 15567 h 75850"/>
                <a:gd name="connsiteX221" fmla="*/ 378479 w 534884"/>
                <a:gd name="connsiteY221" fmla="*/ 23705 h 75850"/>
                <a:gd name="connsiteX222" fmla="*/ 370007 w 534884"/>
                <a:gd name="connsiteY222" fmla="*/ 23705 h 75850"/>
                <a:gd name="connsiteX223" fmla="*/ 462495 w 534884"/>
                <a:gd name="connsiteY223" fmla="*/ 16218 h 75850"/>
                <a:gd name="connsiteX224" fmla="*/ 433173 w 534884"/>
                <a:gd name="connsiteY224" fmla="*/ 16218 h 75850"/>
                <a:gd name="connsiteX225" fmla="*/ 433173 w 534884"/>
                <a:gd name="connsiteY225" fmla="*/ 67653 h 75850"/>
                <a:gd name="connsiteX226" fmla="*/ 427963 w 534884"/>
                <a:gd name="connsiteY226" fmla="*/ 72862 h 75850"/>
                <a:gd name="connsiteX227" fmla="*/ 418841 w 534884"/>
                <a:gd name="connsiteY227" fmla="*/ 72862 h 75850"/>
                <a:gd name="connsiteX228" fmla="*/ 418188 w 534884"/>
                <a:gd name="connsiteY228" fmla="*/ 65700 h 75850"/>
                <a:gd name="connsiteX229" fmla="*/ 424379 w 534884"/>
                <a:gd name="connsiteY229" fmla="*/ 65700 h 75850"/>
                <a:gd name="connsiteX230" fmla="*/ 425682 w 534884"/>
                <a:gd name="connsiteY230" fmla="*/ 64398 h 75850"/>
                <a:gd name="connsiteX231" fmla="*/ 425682 w 534884"/>
                <a:gd name="connsiteY231" fmla="*/ 16218 h 75850"/>
                <a:gd name="connsiteX232" fmla="*/ 392127 w 534884"/>
                <a:gd name="connsiteY232" fmla="*/ 16218 h 75850"/>
                <a:gd name="connsiteX233" fmla="*/ 392127 w 534884"/>
                <a:gd name="connsiteY233" fmla="*/ 9056 h 75850"/>
                <a:gd name="connsiteX234" fmla="*/ 462495 w 534884"/>
                <a:gd name="connsiteY234" fmla="*/ 9056 h 75850"/>
                <a:gd name="connsiteX235" fmla="*/ 462495 w 534884"/>
                <a:gd name="connsiteY235" fmla="*/ 16218 h 75850"/>
                <a:gd name="connsiteX236" fmla="*/ 535468 w 534884"/>
                <a:gd name="connsiteY236" fmla="*/ 74164 h 75850"/>
                <a:gd name="connsiteX237" fmla="*/ 528951 w 534884"/>
                <a:gd name="connsiteY237" fmla="*/ 74164 h 75850"/>
                <a:gd name="connsiteX238" fmla="*/ 528951 w 534884"/>
                <a:gd name="connsiteY238" fmla="*/ 70257 h 75850"/>
                <a:gd name="connsiteX239" fmla="*/ 492138 w 534884"/>
                <a:gd name="connsiteY239" fmla="*/ 70257 h 75850"/>
                <a:gd name="connsiteX240" fmla="*/ 492138 w 534884"/>
                <a:gd name="connsiteY240" fmla="*/ 75466 h 75850"/>
                <a:gd name="connsiteX241" fmla="*/ 485625 w 534884"/>
                <a:gd name="connsiteY241" fmla="*/ 75466 h 75850"/>
                <a:gd name="connsiteX242" fmla="*/ 485625 w 534884"/>
                <a:gd name="connsiteY242" fmla="*/ 5475 h 75850"/>
                <a:gd name="connsiteX243" fmla="*/ 535468 w 534884"/>
                <a:gd name="connsiteY243" fmla="*/ 5475 h 75850"/>
                <a:gd name="connsiteX244" fmla="*/ 535468 w 534884"/>
                <a:gd name="connsiteY244" fmla="*/ 74164 h 75850"/>
                <a:gd name="connsiteX245" fmla="*/ 528951 w 534884"/>
                <a:gd name="connsiteY245" fmla="*/ 24356 h 75850"/>
                <a:gd name="connsiteX246" fmla="*/ 528951 w 534884"/>
                <a:gd name="connsiteY246" fmla="*/ 11661 h 75850"/>
                <a:gd name="connsiteX247" fmla="*/ 492138 w 534884"/>
                <a:gd name="connsiteY247" fmla="*/ 11661 h 75850"/>
                <a:gd name="connsiteX248" fmla="*/ 492138 w 534884"/>
                <a:gd name="connsiteY248" fmla="*/ 24356 h 75850"/>
                <a:gd name="connsiteX249" fmla="*/ 528951 w 534884"/>
                <a:gd name="connsiteY249" fmla="*/ 24356 h 75850"/>
                <a:gd name="connsiteX250" fmla="*/ 528951 w 534884"/>
                <a:gd name="connsiteY250" fmla="*/ 43563 h 75850"/>
                <a:gd name="connsiteX251" fmla="*/ 528951 w 534884"/>
                <a:gd name="connsiteY251" fmla="*/ 30542 h 75850"/>
                <a:gd name="connsiteX252" fmla="*/ 492138 w 534884"/>
                <a:gd name="connsiteY252" fmla="*/ 30542 h 75850"/>
                <a:gd name="connsiteX253" fmla="*/ 492138 w 534884"/>
                <a:gd name="connsiteY253" fmla="*/ 43563 h 75850"/>
                <a:gd name="connsiteX254" fmla="*/ 528951 w 534884"/>
                <a:gd name="connsiteY254" fmla="*/ 43563 h 75850"/>
                <a:gd name="connsiteX255" fmla="*/ 528951 w 534884"/>
                <a:gd name="connsiteY255" fmla="*/ 64072 h 75850"/>
                <a:gd name="connsiteX256" fmla="*/ 528951 w 534884"/>
                <a:gd name="connsiteY256" fmla="*/ 49749 h 75850"/>
                <a:gd name="connsiteX257" fmla="*/ 492138 w 534884"/>
                <a:gd name="connsiteY257" fmla="*/ 49749 h 75850"/>
                <a:gd name="connsiteX258" fmla="*/ 492138 w 534884"/>
                <a:gd name="connsiteY258" fmla="*/ 64072 h 75850"/>
                <a:gd name="connsiteX259" fmla="*/ 528951 w 534884"/>
                <a:gd name="connsiteY259" fmla="*/ 64072 h 7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534884" h="75850">
                  <a:moveTo>
                    <a:pt x="21433" y="9382"/>
                  </a:moveTo>
                  <a:cubicBezTo>
                    <a:pt x="20130" y="6995"/>
                    <a:pt x="18826" y="5041"/>
                    <a:pt x="17523" y="3522"/>
                  </a:cubicBezTo>
                  <a:lnTo>
                    <a:pt x="23713" y="918"/>
                  </a:lnTo>
                  <a:cubicBezTo>
                    <a:pt x="26102" y="3522"/>
                    <a:pt x="28165" y="6343"/>
                    <a:pt x="29903" y="9382"/>
                  </a:cubicBezTo>
                  <a:lnTo>
                    <a:pt x="43911" y="9382"/>
                  </a:lnTo>
                  <a:cubicBezTo>
                    <a:pt x="45865" y="5909"/>
                    <a:pt x="47277" y="2979"/>
                    <a:pt x="48146" y="592"/>
                  </a:cubicBezTo>
                  <a:lnTo>
                    <a:pt x="55313" y="1894"/>
                  </a:lnTo>
                  <a:cubicBezTo>
                    <a:pt x="56181" y="2762"/>
                    <a:pt x="55856" y="3305"/>
                    <a:pt x="54335" y="3522"/>
                  </a:cubicBezTo>
                  <a:lnTo>
                    <a:pt x="50752" y="9382"/>
                  </a:lnTo>
                  <a:lnTo>
                    <a:pt x="69973" y="9382"/>
                  </a:lnTo>
                  <a:lnTo>
                    <a:pt x="69973" y="14590"/>
                  </a:lnTo>
                  <a:lnTo>
                    <a:pt x="40001" y="14590"/>
                  </a:lnTo>
                  <a:lnTo>
                    <a:pt x="40001" y="19473"/>
                  </a:lnTo>
                  <a:lnTo>
                    <a:pt x="63783" y="19473"/>
                  </a:lnTo>
                  <a:lnTo>
                    <a:pt x="63783" y="24682"/>
                  </a:lnTo>
                  <a:lnTo>
                    <a:pt x="40001" y="24682"/>
                  </a:lnTo>
                  <a:lnTo>
                    <a:pt x="40001" y="30216"/>
                  </a:lnTo>
                  <a:lnTo>
                    <a:pt x="73882" y="30216"/>
                  </a:lnTo>
                  <a:lnTo>
                    <a:pt x="73882" y="35425"/>
                  </a:lnTo>
                  <a:lnTo>
                    <a:pt x="53032" y="35425"/>
                  </a:lnTo>
                  <a:lnTo>
                    <a:pt x="58245" y="37378"/>
                  </a:lnTo>
                  <a:cubicBezTo>
                    <a:pt x="59114" y="38246"/>
                    <a:pt x="58788" y="38789"/>
                    <a:pt x="57267" y="39006"/>
                  </a:cubicBezTo>
                  <a:lnTo>
                    <a:pt x="54987" y="43889"/>
                  </a:lnTo>
                  <a:lnTo>
                    <a:pt x="72253" y="43889"/>
                  </a:lnTo>
                  <a:lnTo>
                    <a:pt x="72253" y="49097"/>
                  </a:lnTo>
                  <a:lnTo>
                    <a:pt x="2212" y="49097"/>
                  </a:lnTo>
                  <a:lnTo>
                    <a:pt x="2212" y="43889"/>
                  </a:lnTo>
                  <a:lnTo>
                    <a:pt x="19152" y="43889"/>
                  </a:lnTo>
                  <a:lnTo>
                    <a:pt x="16220" y="39006"/>
                  </a:lnTo>
                  <a:lnTo>
                    <a:pt x="22410" y="36727"/>
                  </a:lnTo>
                  <a:lnTo>
                    <a:pt x="26645" y="43889"/>
                  </a:lnTo>
                  <a:lnTo>
                    <a:pt x="33486" y="43889"/>
                  </a:lnTo>
                  <a:lnTo>
                    <a:pt x="33486" y="35425"/>
                  </a:lnTo>
                  <a:lnTo>
                    <a:pt x="583" y="35425"/>
                  </a:lnTo>
                  <a:lnTo>
                    <a:pt x="583" y="30216"/>
                  </a:lnTo>
                  <a:lnTo>
                    <a:pt x="33486" y="30216"/>
                  </a:lnTo>
                  <a:lnTo>
                    <a:pt x="33486" y="24682"/>
                  </a:lnTo>
                  <a:lnTo>
                    <a:pt x="10682" y="24682"/>
                  </a:lnTo>
                  <a:lnTo>
                    <a:pt x="10682" y="19473"/>
                  </a:lnTo>
                  <a:lnTo>
                    <a:pt x="33486" y="19473"/>
                  </a:lnTo>
                  <a:lnTo>
                    <a:pt x="33486" y="14590"/>
                  </a:lnTo>
                  <a:lnTo>
                    <a:pt x="4492" y="14590"/>
                  </a:lnTo>
                  <a:lnTo>
                    <a:pt x="4492" y="9382"/>
                  </a:lnTo>
                  <a:lnTo>
                    <a:pt x="21433" y="9382"/>
                  </a:lnTo>
                  <a:moveTo>
                    <a:pt x="55964" y="73187"/>
                  </a:moveTo>
                  <a:lnTo>
                    <a:pt x="18826" y="73187"/>
                  </a:lnTo>
                  <a:lnTo>
                    <a:pt x="18826" y="76443"/>
                  </a:lnTo>
                  <a:lnTo>
                    <a:pt x="12311" y="76443"/>
                  </a:lnTo>
                  <a:lnTo>
                    <a:pt x="12311" y="53980"/>
                  </a:lnTo>
                  <a:lnTo>
                    <a:pt x="62480" y="53980"/>
                  </a:lnTo>
                  <a:lnTo>
                    <a:pt x="62480" y="75140"/>
                  </a:lnTo>
                  <a:lnTo>
                    <a:pt x="55964" y="75140"/>
                  </a:lnTo>
                  <a:lnTo>
                    <a:pt x="55964" y="73187"/>
                  </a:lnTo>
                  <a:moveTo>
                    <a:pt x="55964" y="67979"/>
                  </a:moveTo>
                  <a:lnTo>
                    <a:pt x="55964" y="59189"/>
                  </a:lnTo>
                  <a:lnTo>
                    <a:pt x="18826" y="59189"/>
                  </a:lnTo>
                  <a:lnTo>
                    <a:pt x="18826" y="67979"/>
                  </a:lnTo>
                  <a:lnTo>
                    <a:pt x="55964" y="67979"/>
                  </a:lnTo>
                  <a:moveTo>
                    <a:pt x="40001" y="43889"/>
                  </a:moveTo>
                  <a:lnTo>
                    <a:pt x="48471" y="43889"/>
                  </a:lnTo>
                  <a:lnTo>
                    <a:pt x="51404" y="35425"/>
                  </a:lnTo>
                  <a:lnTo>
                    <a:pt x="40001" y="35425"/>
                  </a:lnTo>
                  <a:lnTo>
                    <a:pt x="40001" y="43889"/>
                  </a:lnTo>
                  <a:moveTo>
                    <a:pt x="154673" y="75792"/>
                  </a:moveTo>
                  <a:cubicBezTo>
                    <a:pt x="139688" y="68847"/>
                    <a:pt x="131001" y="56910"/>
                    <a:pt x="128611" y="39982"/>
                  </a:cubicBezTo>
                  <a:lnTo>
                    <a:pt x="122748" y="39982"/>
                  </a:lnTo>
                  <a:lnTo>
                    <a:pt x="122748" y="65049"/>
                  </a:lnTo>
                  <a:cubicBezTo>
                    <a:pt x="127091" y="64181"/>
                    <a:pt x="131326" y="63313"/>
                    <a:pt x="135453" y="62444"/>
                  </a:cubicBezTo>
                  <a:lnTo>
                    <a:pt x="137081" y="67979"/>
                  </a:lnTo>
                  <a:cubicBezTo>
                    <a:pt x="131869" y="69715"/>
                    <a:pt x="124051" y="71668"/>
                    <a:pt x="113626" y="73838"/>
                  </a:cubicBezTo>
                  <a:cubicBezTo>
                    <a:pt x="113192" y="75357"/>
                    <a:pt x="112757" y="75683"/>
                    <a:pt x="112323" y="74815"/>
                  </a:cubicBezTo>
                  <a:lnTo>
                    <a:pt x="110042" y="67328"/>
                  </a:lnTo>
                  <a:cubicBezTo>
                    <a:pt x="112214" y="67111"/>
                    <a:pt x="114278" y="66785"/>
                    <a:pt x="116232" y="66351"/>
                  </a:cubicBezTo>
                  <a:lnTo>
                    <a:pt x="116232" y="4173"/>
                  </a:lnTo>
                  <a:lnTo>
                    <a:pt x="151415" y="4173"/>
                  </a:lnTo>
                  <a:lnTo>
                    <a:pt x="151415" y="41284"/>
                  </a:lnTo>
                  <a:lnTo>
                    <a:pt x="144900" y="41284"/>
                  </a:lnTo>
                  <a:lnTo>
                    <a:pt x="144900" y="39982"/>
                  </a:lnTo>
                  <a:lnTo>
                    <a:pt x="135127" y="39982"/>
                  </a:lnTo>
                  <a:cubicBezTo>
                    <a:pt x="135995" y="45625"/>
                    <a:pt x="137190" y="49314"/>
                    <a:pt x="138711" y="51051"/>
                  </a:cubicBezTo>
                  <a:lnTo>
                    <a:pt x="148484" y="42587"/>
                  </a:lnTo>
                  <a:lnTo>
                    <a:pt x="153044" y="47470"/>
                  </a:lnTo>
                  <a:cubicBezTo>
                    <a:pt x="154348" y="48772"/>
                    <a:pt x="153913" y="49314"/>
                    <a:pt x="151741" y="49097"/>
                  </a:cubicBezTo>
                  <a:lnTo>
                    <a:pt x="141317" y="55934"/>
                  </a:lnTo>
                  <a:cubicBezTo>
                    <a:pt x="144574" y="60925"/>
                    <a:pt x="150221" y="65266"/>
                    <a:pt x="158257" y="68955"/>
                  </a:cubicBezTo>
                  <a:lnTo>
                    <a:pt x="154673" y="75792"/>
                  </a:lnTo>
                  <a:moveTo>
                    <a:pt x="102875" y="76117"/>
                  </a:moveTo>
                  <a:lnTo>
                    <a:pt x="96360" y="76117"/>
                  </a:lnTo>
                  <a:lnTo>
                    <a:pt x="96360" y="42912"/>
                  </a:lnTo>
                  <a:cubicBezTo>
                    <a:pt x="94188" y="48121"/>
                    <a:pt x="90822" y="53329"/>
                    <a:pt x="86261" y="58538"/>
                  </a:cubicBezTo>
                  <a:lnTo>
                    <a:pt x="81375" y="52353"/>
                  </a:lnTo>
                  <a:cubicBezTo>
                    <a:pt x="90279" y="42370"/>
                    <a:pt x="95274" y="32603"/>
                    <a:pt x="96360" y="23054"/>
                  </a:cubicBezTo>
                  <a:lnTo>
                    <a:pt x="83655" y="23054"/>
                  </a:lnTo>
                  <a:lnTo>
                    <a:pt x="83655" y="16869"/>
                  </a:lnTo>
                  <a:lnTo>
                    <a:pt x="96360" y="16869"/>
                  </a:lnTo>
                  <a:lnTo>
                    <a:pt x="96360" y="1243"/>
                  </a:lnTo>
                  <a:lnTo>
                    <a:pt x="102550" y="1243"/>
                  </a:lnTo>
                  <a:cubicBezTo>
                    <a:pt x="104287" y="1460"/>
                    <a:pt x="104396" y="2112"/>
                    <a:pt x="102875" y="3197"/>
                  </a:cubicBezTo>
                  <a:lnTo>
                    <a:pt x="102875" y="16869"/>
                  </a:lnTo>
                  <a:lnTo>
                    <a:pt x="113300" y="16869"/>
                  </a:lnTo>
                  <a:lnTo>
                    <a:pt x="113300" y="23054"/>
                  </a:lnTo>
                  <a:lnTo>
                    <a:pt x="102875" y="23054"/>
                  </a:lnTo>
                  <a:lnTo>
                    <a:pt x="102875" y="32169"/>
                  </a:lnTo>
                  <a:cubicBezTo>
                    <a:pt x="107219" y="34557"/>
                    <a:pt x="110585" y="37052"/>
                    <a:pt x="112974" y="39657"/>
                  </a:cubicBezTo>
                  <a:lnTo>
                    <a:pt x="109717" y="47144"/>
                  </a:lnTo>
                  <a:cubicBezTo>
                    <a:pt x="107328" y="44106"/>
                    <a:pt x="105047" y="41610"/>
                    <a:pt x="102875" y="39657"/>
                  </a:cubicBezTo>
                  <a:lnTo>
                    <a:pt x="102875" y="76117"/>
                  </a:lnTo>
                  <a:moveTo>
                    <a:pt x="144900" y="25008"/>
                  </a:moveTo>
                  <a:lnTo>
                    <a:pt x="122748" y="25008"/>
                  </a:lnTo>
                  <a:lnTo>
                    <a:pt x="122748" y="33797"/>
                  </a:lnTo>
                  <a:lnTo>
                    <a:pt x="144900" y="33797"/>
                  </a:lnTo>
                  <a:lnTo>
                    <a:pt x="144900" y="25008"/>
                  </a:lnTo>
                  <a:moveTo>
                    <a:pt x="144900" y="10359"/>
                  </a:moveTo>
                  <a:lnTo>
                    <a:pt x="122748" y="10359"/>
                  </a:lnTo>
                  <a:lnTo>
                    <a:pt x="122748" y="18822"/>
                  </a:lnTo>
                  <a:lnTo>
                    <a:pt x="144900" y="18822"/>
                  </a:lnTo>
                  <a:lnTo>
                    <a:pt x="144900" y="10359"/>
                  </a:lnTo>
                  <a:moveTo>
                    <a:pt x="171288" y="43889"/>
                  </a:moveTo>
                  <a:lnTo>
                    <a:pt x="212661" y="43889"/>
                  </a:lnTo>
                  <a:lnTo>
                    <a:pt x="212661" y="34448"/>
                  </a:lnTo>
                  <a:lnTo>
                    <a:pt x="168030" y="34448"/>
                  </a:lnTo>
                  <a:lnTo>
                    <a:pt x="168030" y="28263"/>
                  </a:lnTo>
                  <a:lnTo>
                    <a:pt x="199955" y="28263"/>
                  </a:lnTo>
                  <a:lnTo>
                    <a:pt x="199955" y="18497"/>
                  </a:lnTo>
                  <a:lnTo>
                    <a:pt x="176500" y="18497"/>
                  </a:lnTo>
                  <a:lnTo>
                    <a:pt x="176500" y="12312"/>
                  </a:lnTo>
                  <a:lnTo>
                    <a:pt x="199955" y="12312"/>
                  </a:lnTo>
                  <a:lnTo>
                    <a:pt x="199955" y="1243"/>
                  </a:lnTo>
                  <a:lnTo>
                    <a:pt x="206145" y="1243"/>
                  </a:lnTo>
                  <a:cubicBezTo>
                    <a:pt x="207882" y="1460"/>
                    <a:pt x="207991" y="2112"/>
                    <a:pt x="206471" y="3197"/>
                  </a:cubicBezTo>
                  <a:lnTo>
                    <a:pt x="206471" y="12312"/>
                  </a:lnTo>
                  <a:lnTo>
                    <a:pt x="230252" y="12312"/>
                  </a:lnTo>
                  <a:lnTo>
                    <a:pt x="230252" y="18497"/>
                  </a:lnTo>
                  <a:lnTo>
                    <a:pt x="206471" y="18497"/>
                  </a:lnTo>
                  <a:lnTo>
                    <a:pt x="206471" y="28263"/>
                  </a:lnTo>
                  <a:lnTo>
                    <a:pt x="239048" y="28263"/>
                  </a:lnTo>
                  <a:lnTo>
                    <a:pt x="239048" y="34448"/>
                  </a:lnTo>
                  <a:lnTo>
                    <a:pt x="219176" y="34448"/>
                  </a:lnTo>
                  <a:lnTo>
                    <a:pt x="219176" y="43889"/>
                  </a:lnTo>
                  <a:lnTo>
                    <a:pt x="235790" y="43889"/>
                  </a:lnTo>
                  <a:lnTo>
                    <a:pt x="235790" y="50074"/>
                  </a:lnTo>
                  <a:lnTo>
                    <a:pt x="219176" y="50074"/>
                  </a:lnTo>
                  <a:lnTo>
                    <a:pt x="219176" y="69932"/>
                  </a:lnTo>
                  <a:cubicBezTo>
                    <a:pt x="219176" y="73404"/>
                    <a:pt x="217438" y="75140"/>
                    <a:pt x="213964" y="75140"/>
                  </a:cubicBezTo>
                  <a:lnTo>
                    <a:pt x="206145" y="75140"/>
                  </a:lnTo>
                  <a:lnTo>
                    <a:pt x="204842" y="68955"/>
                  </a:lnTo>
                  <a:lnTo>
                    <a:pt x="211358" y="68955"/>
                  </a:lnTo>
                  <a:cubicBezTo>
                    <a:pt x="212226" y="68955"/>
                    <a:pt x="212661" y="68521"/>
                    <a:pt x="212661" y="67653"/>
                  </a:cubicBezTo>
                  <a:lnTo>
                    <a:pt x="212661" y="50074"/>
                  </a:lnTo>
                  <a:lnTo>
                    <a:pt x="171288" y="50074"/>
                  </a:lnTo>
                  <a:lnTo>
                    <a:pt x="171288" y="43889"/>
                  </a:lnTo>
                  <a:moveTo>
                    <a:pt x="192463" y="66676"/>
                  </a:moveTo>
                  <a:cubicBezTo>
                    <a:pt x="189422" y="62119"/>
                    <a:pt x="186382" y="58212"/>
                    <a:pt x="183341" y="54957"/>
                  </a:cubicBezTo>
                  <a:lnTo>
                    <a:pt x="189531" y="50725"/>
                  </a:lnTo>
                  <a:cubicBezTo>
                    <a:pt x="192571" y="53763"/>
                    <a:pt x="195721" y="57561"/>
                    <a:pt x="198978" y="62119"/>
                  </a:cubicBezTo>
                  <a:lnTo>
                    <a:pt x="192463" y="66676"/>
                  </a:lnTo>
                  <a:moveTo>
                    <a:pt x="288890" y="14916"/>
                  </a:moveTo>
                  <a:lnTo>
                    <a:pt x="324725" y="14916"/>
                  </a:lnTo>
                  <a:lnTo>
                    <a:pt x="324725" y="21101"/>
                  </a:lnTo>
                  <a:lnTo>
                    <a:pt x="311045" y="21101"/>
                  </a:lnTo>
                  <a:lnTo>
                    <a:pt x="311045" y="69606"/>
                  </a:lnTo>
                  <a:cubicBezTo>
                    <a:pt x="311045" y="72645"/>
                    <a:pt x="309524" y="74164"/>
                    <a:pt x="306484" y="74164"/>
                  </a:cubicBezTo>
                  <a:lnTo>
                    <a:pt x="298012" y="74164"/>
                  </a:lnTo>
                  <a:lnTo>
                    <a:pt x="297034" y="67002"/>
                  </a:lnTo>
                  <a:lnTo>
                    <a:pt x="303226" y="67002"/>
                  </a:lnTo>
                  <a:cubicBezTo>
                    <a:pt x="304094" y="67002"/>
                    <a:pt x="304528" y="66568"/>
                    <a:pt x="304528" y="65700"/>
                  </a:cubicBezTo>
                  <a:lnTo>
                    <a:pt x="304528" y="21101"/>
                  </a:lnTo>
                  <a:lnTo>
                    <a:pt x="288890" y="21101"/>
                  </a:lnTo>
                  <a:lnTo>
                    <a:pt x="288890" y="63421"/>
                  </a:lnTo>
                  <a:lnTo>
                    <a:pt x="282376" y="63421"/>
                  </a:lnTo>
                  <a:lnTo>
                    <a:pt x="282376" y="59515"/>
                  </a:lnTo>
                  <a:lnTo>
                    <a:pt x="258920" y="59515"/>
                  </a:lnTo>
                  <a:lnTo>
                    <a:pt x="258920" y="66025"/>
                  </a:lnTo>
                  <a:lnTo>
                    <a:pt x="252405" y="66025"/>
                  </a:lnTo>
                  <a:lnTo>
                    <a:pt x="252405" y="5801"/>
                  </a:lnTo>
                  <a:lnTo>
                    <a:pt x="288890" y="5801"/>
                  </a:lnTo>
                  <a:lnTo>
                    <a:pt x="288890" y="14916"/>
                  </a:lnTo>
                  <a:moveTo>
                    <a:pt x="267716" y="34774"/>
                  </a:moveTo>
                  <a:lnTo>
                    <a:pt x="258920" y="34774"/>
                  </a:lnTo>
                  <a:lnTo>
                    <a:pt x="258920" y="53329"/>
                  </a:lnTo>
                  <a:lnTo>
                    <a:pt x="267716" y="53329"/>
                  </a:lnTo>
                  <a:lnTo>
                    <a:pt x="267716" y="34774"/>
                  </a:lnTo>
                  <a:moveTo>
                    <a:pt x="282376" y="34774"/>
                  </a:moveTo>
                  <a:lnTo>
                    <a:pt x="274232" y="34774"/>
                  </a:lnTo>
                  <a:lnTo>
                    <a:pt x="274232" y="53329"/>
                  </a:lnTo>
                  <a:lnTo>
                    <a:pt x="282376" y="53329"/>
                  </a:lnTo>
                  <a:lnTo>
                    <a:pt x="282376" y="34774"/>
                  </a:lnTo>
                  <a:moveTo>
                    <a:pt x="282376" y="11986"/>
                  </a:moveTo>
                  <a:lnTo>
                    <a:pt x="274232" y="11986"/>
                  </a:lnTo>
                  <a:lnTo>
                    <a:pt x="274232" y="28589"/>
                  </a:lnTo>
                  <a:lnTo>
                    <a:pt x="282376" y="28589"/>
                  </a:lnTo>
                  <a:lnTo>
                    <a:pt x="282376" y="11986"/>
                  </a:lnTo>
                  <a:moveTo>
                    <a:pt x="267716" y="28589"/>
                  </a:moveTo>
                  <a:lnTo>
                    <a:pt x="267716" y="11986"/>
                  </a:lnTo>
                  <a:lnTo>
                    <a:pt x="258920" y="11986"/>
                  </a:lnTo>
                  <a:lnTo>
                    <a:pt x="258920" y="28589"/>
                  </a:lnTo>
                  <a:lnTo>
                    <a:pt x="267716" y="28589"/>
                  </a:lnTo>
                  <a:moveTo>
                    <a:pt x="358280" y="36727"/>
                  </a:moveTo>
                  <a:cubicBezTo>
                    <a:pt x="354153" y="36727"/>
                    <a:pt x="350788" y="38029"/>
                    <a:pt x="348183" y="40633"/>
                  </a:cubicBezTo>
                  <a:cubicBezTo>
                    <a:pt x="345574" y="43238"/>
                    <a:pt x="344272" y="46385"/>
                    <a:pt x="344272" y="50074"/>
                  </a:cubicBezTo>
                  <a:cubicBezTo>
                    <a:pt x="344272" y="53546"/>
                    <a:pt x="345359" y="56368"/>
                    <a:pt x="347530" y="58538"/>
                  </a:cubicBezTo>
                  <a:cubicBezTo>
                    <a:pt x="350354" y="61359"/>
                    <a:pt x="354046" y="62770"/>
                    <a:pt x="358607" y="62770"/>
                  </a:cubicBezTo>
                  <a:cubicBezTo>
                    <a:pt x="362731" y="62770"/>
                    <a:pt x="366099" y="61468"/>
                    <a:pt x="368704" y="58864"/>
                  </a:cubicBezTo>
                  <a:cubicBezTo>
                    <a:pt x="370878" y="56693"/>
                    <a:pt x="371963" y="53655"/>
                    <a:pt x="371963" y="49749"/>
                  </a:cubicBezTo>
                  <a:cubicBezTo>
                    <a:pt x="371963" y="46059"/>
                    <a:pt x="370660" y="42912"/>
                    <a:pt x="368054" y="40308"/>
                  </a:cubicBezTo>
                  <a:cubicBezTo>
                    <a:pt x="365665" y="37921"/>
                    <a:pt x="362406" y="36727"/>
                    <a:pt x="358280" y="36727"/>
                  </a:cubicBezTo>
                  <a:moveTo>
                    <a:pt x="370007" y="23705"/>
                  </a:moveTo>
                  <a:cubicBezTo>
                    <a:pt x="369357" y="22186"/>
                    <a:pt x="368489" y="20884"/>
                    <a:pt x="367402" y="19799"/>
                  </a:cubicBezTo>
                  <a:cubicBezTo>
                    <a:pt x="365449" y="17846"/>
                    <a:pt x="362731" y="16869"/>
                    <a:pt x="359257" y="16869"/>
                  </a:cubicBezTo>
                  <a:cubicBezTo>
                    <a:pt x="354915" y="16869"/>
                    <a:pt x="351332" y="18280"/>
                    <a:pt x="348508" y="21101"/>
                  </a:cubicBezTo>
                  <a:cubicBezTo>
                    <a:pt x="344815" y="24791"/>
                    <a:pt x="343078" y="30325"/>
                    <a:pt x="343294" y="37704"/>
                  </a:cubicBezTo>
                  <a:cubicBezTo>
                    <a:pt x="347855" y="32712"/>
                    <a:pt x="353503" y="30216"/>
                    <a:pt x="360235" y="30216"/>
                  </a:cubicBezTo>
                  <a:cubicBezTo>
                    <a:pt x="366099" y="30216"/>
                    <a:pt x="370769" y="31952"/>
                    <a:pt x="374243" y="35425"/>
                  </a:cubicBezTo>
                  <a:cubicBezTo>
                    <a:pt x="377717" y="38897"/>
                    <a:pt x="379457" y="43672"/>
                    <a:pt x="379457" y="49749"/>
                  </a:cubicBezTo>
                  <a:cubicBezTo>
                    <a:pt x="379457" y="54957"/>
                    <a:pt x="377717" y="59298"/>
                    <a:pt x="374243" y="62770"/>
                  </a:cubicBezTo>
                  <a:cubicBezTo>
                    <a:pt x="370551" y="66459"/>
                    <a:pt x="365340" y="68304"/>
                    <a:pt x="358607" y="68304"/>
                  </a:cubicBezTo>
                  <a:cubicBezTo>
                    <a:pt x="351657" y="68304"/>
                    <a:pt x="346118" y="66242"/>
                    <a:pt x="341991" y="62119"/>
                  </a:cubicBezTo>
                  <a:cubicBezTo>
                    <a:pt x="337430" y="57561"/>
                    <a:pt x="335150" y="50183"/>
                    <a:pt x="335150" y="39982"/>
                  </a:cubicBezTo>
                  <a:cubicBezTo>
                    <a:pt x="335150" y="29782"/>
                    <a:pt x="337649" y="22186"/>
                    <a:pt x="342644" y="17195"/>
                  </a:cubicBezTo>
                  <a:cubicBezTo>
                    <a:pt x="346771" y="13071"/>
                    <a:pt x="352200" y="11009"/>
                    <a:pt x="358932" y="11009"/>
                  </a:cubicBezTo>
                  <a:cubicBezTo>
                    <a:pt x="365449" y="11009"/>
                    <a:pt x="370226" y="12529"/>
                    <a:pt x="373265" y="15567"/>
                  </a:cubicBezTo>
                  <a:cubicBezTo>
                    <a:pt x="375221" y="17520"/>
                    <a:pt x="376958" y="20233"/>
                    <a:pt x="378479" y="23705"/>
                  </a:cubicBezTo>
                  <a:lnTo>
                    <a:pt x="370007" y="23705"/>
                  </a:lnTo>
                  <a:moveTo>
                    <a:pt x="462495" y="16218"/>
                  </a:moveTo>
                  <a:lnTo>
                    <a:pt x="433173" y="16218"/>
                  </a:lnTo>
                  <a:lnTo>
                    <a:pt x="433173" y="67653"/>
                  </a:lnTo>
                  <a:cubicBezTo>
                    <a:pt x="433173" y="71125"/>
                    <a:pt x="431436" y="72862"/>
                    <a:pt x="427963" y="72862"/>
                  </a:cubicBezTo>
                  <a:lnTo>
                    <a:pt x="418841" y="72862"/>
                  </a:lnTo>
                  <a:lnTo>
                    <a:pt x="418188" y="65700"/>
                  </a:lnTo>
                  <a:lnTo>
                    <a:pt x="424379" y="65700"/>
                  </a:lnTo>
                  <a:cubicBezTo>
                    <a:pt x="425248" y="65700"/>
                    <a:pt x="425682" y="65266"/>
                    <a:pt x="425682" y="64398"/>
                  </a:cubicBezTo>
                  <a:lnTo>
                    <a:pt x="425682" y="16218"/>
                  </a:lnTo>
                  <a:lnTo>
                    <a:pt x="392127" y="16218"/>
                  </a:lnTo>
                  <a:lnTo>
                    <a:pt x="392127" y="9056"/>
                  </a:lnTo>
                  <a:lnTo>
                    <a:pt x="462495" y="9056"/>
                  </a:lnTo>
                  <a:lnTo>
                    <a:pt x="462495" y="16218"/>
                  </a:lnTo>
                  <a:moveTo>
                    <a:pt x="535468" y="74164"/>
                  </a:moveTo>
                  <a:lnTo>
                    <a:pt x="528951" y="74164"/>
                  </a:lnTo>
                  <a:lnTo>
                    <a:pt x="528951" y="70257"/>
                  </a:lnTo>
                  <a:lnTo>
                    <a:pt x="492138" y="70257"/>
                  </a:lnTo>
                  <a:lnTo>
                    <a:pt x="492138" y="75466"/>
                  </a:lnTo>
                  <a:lnTo>
                    <a:pt x="485625" y="75466"/>
                  </a:lnTo>
                  <a:lnTo>
                    <a:pt x="485625" y="5475"/>
                  </a:lnTo>
                  <a:lnTo>
                    <a:pt x="535468" y="5475"/>
                  </a:lnTo>
                  <a:lnTo>
                    <a:pt x="535468" y="74164"/>
                  </a:lnTo>
                  <a:moveTo>
                    <a:pt x="528951" y="24356"/>
                  </a:moveTo>
                  <a:lnTo>
                    <a:pt x="528951" y="11661"/>
                  </a:lnTo>
                  <a:lnTo>
                    <a:pt x="492138" y="11661"/>
                  </a:lnTo>
                  <a:lnTo>
                    <a:pt x="492138" y="24356"/>
                  </a:lnTo>
                  <a:lnTo>
                    <a:pt x="528951" y="24356"/>
                  </a:lnTo>
                  <a:moveTo>
                    <a:pt x="528951" y="43563"/>
                  </a:moveTo>
                  <a:lnTo>
                    <a:pt x="528951" y="30542"/>
                  </a:lnTo>
                  <a:lnTo>
                    <a:pt x="492138" y="30542"/>
                  </a:lnTo>
                  <a:lnTo>
                    <a:pt x="492138" y="43563"/>
                  </a:lnTo>
                  <a:lnTo>
                    <a:pt x="528951" y="43563"/>
                  </a:lnTo>
                  <a:moveTo>
                    <a:pt x="528951" y="64072"/>
                  </a:moveTo>
                  <a:lnTo>
                    <a:pt x="528951" y="49749"/>
                  </a:lnTo>
                  <a:lnTo>
                    <a:pt x="492138" y="49749"/>
                  </a:lnTo>
                  <a:lnTo>
                    <a:pt x="492138" y="64072"/>
                  </a:lnTo>
                  <a:lnTo>
                    <a:pt x="528951" y="64072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22" name="テキスト ボックス 6921">
              <a:extLst>
                <a:ext uri="{FF2B5EF4-FFF2-40B4-BE49-F238E27FC236}">
                  <a16:creationId xmlns:a16="http://schemas.microsoft.com/office/drawing/2014/main" id="{3526121B-A27A-4929-9151-D3386206FEFF}"/>
                </a:ext>
              </a:extLst>
            </p:cNvPr>
            <p:cNvSpPr txBox="1"/>
            <p:nvPr/>
          </p:nvSpPr>
          <p:spPr>
            <a:xfrm>
              <a:off x="34548543" y="2146038"/>
              <a:ext cx="74078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善根寺町６丁目</a:t>
              </a:r>
            </a:p>
          </p:txBody>
        </p:sp>
        <p:sp>
          <p:nvSpPr>
            <p:cNvPr id="6923" name="フリーフォーム: 図形 6922">
              <a:extLst>
                <a:ext uri="{FF2B5EF4-FFF2-40B4-BE49-F238E27FC236}">
                  <a16:creationId xmlns:a16="http://schemas.microsoft.com/office/drawing/2014/main" id="{5CCFF69E-0110-4C71-97BC-F95945B229E3}"/>
                </a:ext>
              </a:extLst>
            </p:cNvPr>
            <p:cNvSpPr/>
            <p:nvPr/>
          </p:nvSpPr>
          <p:spPr>
            <a:xfrm>
              <a:off x="33534895" y="2045374"/>
              <a:ext cx="534884" cy="75850"/>
            </a:xfrm>
            <a:custGeom>
              <a:avLst/>
              <a:gdLst>
                <a:gd name="connsiteX0" fmla="*/ 21047 w 534884"/>
                <a:gd name="connsiteY0" fmla="*/ 9330 h 75850"/>
                <a:gd name="connsiteX1" fmla="*/ 17137 w 534884"/>
                <a:gd name="connsiteY1" fmla="*/ 3470 h 75850"/>
                <a:gd name="connsiteX2" fmla="*/ 23327 w 534884"/>
                <a:gd name="connsiteY2" fmla="*/ 866 h 75850"/>
                <a:gd name="connsiteX3" fmla="*/ 29517 w 534884"/>
                <a:gd name="connsiteY3" fmla="*/ 9330 h 75850"/>
                <a:gd name="connsiteX4" fmla="*/ 43525 w 534884"/>
                <a:gd name="connsiteY4" fmla="*/ 9330 h 75850"/>
                <a:gd name="connsiteX5" fmla="*/ 47760 w 534884"/>
                <a:gd name="connsiteY5" fmla="*/ 540 h 75850"/>
                <a:gd name="connsiteX6" fmla="*/ 54927 w 534884"/>
                <a:gd name="connsiteY6" fmla="*/ 1842 h 75850"/>
                <a:gd name="connsiteX7" fmla="*/ 53950 w 534884"/>
                <a:gd name="connsiteY7" fmla="*/ 3470 h 75850"/>
                <a:gd name="connsiteX8" fmla="*/ 50366 w 534884"/>
                <a:gd name="connsiteY8" fmla="*/ 9330 h 75850"/>
                <a:gd name="connsiteX9" fmla="*/ 69587 w 534884"/>
                <a:gd name="connsiteY9" fmla="*/ 9330 h 75850"/>
                <a:gd name="connsiteX10" fmla="*/ 69587 w 534884"/>
                <a:gd name="connsiteY10" fmla="*/ 14538 h 75850"/>
                <a:gd name="connsiteX11" fmla="*/ 39615 w 534884"/>
                <a:gd name="connsiteY11" fmla="*/ 14538 h 75850"/>
                <a:gd name="connsiteX12" fmla="*/ 39615 w 534884"/>
                <a:gd name="connsiteY12" fmla="*/ 19421 h 75850"/>
                <a:gd name="connsiteX13" fmla="*/ 63397 w 534884"/>
                <a:gd name="connsiteY13" fmla="*/ 19421 h 75850"/>
                <a:gd name="connsiteX14" fmla="*/ 63397 w 534884"/>
                <a:gd name="connsiteY14" fmla="*/ 24630 h 75850"/>
                <a:gd name="connsiteX15" fmla="*/ 39615 w 534884"/>
                <a:gd name="connsiteY15" fmla="*/ 24630 h 75850"/>
                <a:gd name="connsiteX16" fmla="*/ 39615 w 534884"/>
                <a:gd name="connsiteY16" fmla="*/ 30164 h 75850"/>
                <a:gd name="connsiteX17" fmla="*/ 73496 w 534884"/>
                <a:gd name="connsiteY17" fmla="*/ 30164 h 75850"/>
                <a:gd name="connsiteX18" fmla="*/ 73496 w 534884"/>
                <a:gd name="connsiteY18" fmla="*/ 35373 h 75850"/>
                <a:gd name="connsiteX19" fmla="*/ 52646 w 534884"/>
                <a:gd name="connsiteY19" fmla="*/ 35373 h 75850"/>
                <a:gd name="connsiteX20" fmla="*/ 57859 w 534884"/>
                <a:gd name="connsiteY20" fmla="*/ 37326 h 75850"/>
                <a:gd name="connsiteX21" fmla="*/ 56881 w 534884"/>
                <a:gd name="connsiteY21" fmla="*/ 38953 h 75850"/>
                <a:gd name="connsiteX22" fmla="*/ 54601 w 534884"/>
                <a:gd name="connsiteY22" fmla="*/ 43837 h 75850"/>
                <a:gd name="connsiteX23" fmla="*/ 71867 w 534884"/>
                <a:gd name="connsiteY23" fmla="*/ 43837 h 75850"/>
                <a:gd name="connsiteX24" fmla="*/ 71867 w 534884"/>
                <a:gd name="connsiteY24" fmla="*/ 49045 h 75850"/>
                <a:gd name="connsiteX25" fmla="*/ 1826 w 534884"/>
                <a:gd name="connsiteY25" fmla="*/ 49045 h 75850"/>
                <a:gd name="connsiteX26" fmla="*/ 1826 w 534884"/>
                <a:gd name="connsiteY26" fmla="*/ 43837 h 75850"/>
                <a:gd name="connsiteX27" fmla="*/ 18766 w 534884"/>
                <a:gd name="connsiteY27" fmla="*/ 43837 h 75850"/>
                <a:gd name="connsiteX28" fmla="*/ 15834 w 534884"/>
                <a:gd name="connsiteY28" fmla="*/ 38953 h 75850"/>
                <a:gd name="connsiteX29" fmla="*/ 22024 w 534884"/>
                <a:gd name="connsiteY29" fmla="*/ 36675 h 75850"/>
                <a:gd name="connsiteX30" fmla="*/ 26259 w 534884"/>
                <a:gd name="connsiteY30" fmla="*/ 43837 h 75850"/>
                <a:gd name="connsiteX31" fmla="*/ 33100 w 534884"/>
                <a:gd name="connsiteY31" fmla="*/ 43837 h 75850"/>
                <a:gd name="connsiteX32" fmla="*/ 33100 w 534884"/>
                <a:gd name="connsiteY32" fmla="*/ 35373 h 75850"/>
                <a:gd name="connsiteX33" fmla="*/ 197 w 534884"/>
                <a:gd name="connsiteY33" fmla="*/ 35373 h 75850"/>
                <a:gd name="connsiteX34" fmla="*/ 197 w 534884"/>
                <a:gd name="connsiteY34" fmla="*/ 30164 h 75850"/>
                <a:gd name="connsiteX35" fmla="*/ 33100 w 534884"/>
                <a:gd name="connsiteY35" fmla="*/ 30164 h 75850"/>
                <a:gd name="connsiteX36" fmla="*/ 33100 w 534884"/>
                <a:gd name="connsiteY36" fmla="*/ 24630 h 75850"/>
                <a:gd name="connsiteX37" fmla="*/ 10296 w 534884"/>
                <a:gd name="connsiteY37" fmla="*/ 24630 h 75850"/>
                <a:gd name="connsiteX38" fmla="*/ 10296 w 534884"/>
                <a:gd name="connsiteY38" fmla="*/ 19421 h 75850"/>
                <a:gd name="connsiteX39" fmla="*/ 33100 w 534884"/>
                <a:gd name="connsiteY39" fmla="*/ 19421 h 75850"/>
                <a:gd name="connsiteX40" fmla="*/ 33100 w 534884"/>
                <a:gd name="connsiteY40" fmla="*/ 14538 h 75850"/>
                <a:gd name="connsiteX41" fmla="*/ 4106 w 534884"/>
                <a:gd name="connsiteY41" fmla="*/ 14538 h 75850"/>
                <a:gd name="connsiteX42" fmla="*/ 4106 w 534884"/>
                <a:gd name="connsiteY42" fmla="*/ 9330 h 75850"/>
                <a:gd name="connsiteX43" fmla="*/ 21047 w 534884"/>
                <a:gd name="connsiteY43" fmla="*/ 9330 h 75850"/>
                <a:gd name="connsiteX44" fmla="*/ 55578 w 534884"/>
                <a:gd name="connsiteY44" fmla="*/ 73135 h 75850"/>
                <a:gd name="connsiteX45" fmla="*/ 18440 w 534884"/>
                <a:gd name="connsiteY45" fmla="*/ 73135 h 75850"/>
                <a:gd name="connsiteX46" fmla="*/ 18440 w 534884"/>
                <a:gd name="connsiteY46" fmla="*/ 76390 h 75850"/>
                <a:gd name="connsiteX47" fmla="*/ 11925 w 534884"/>
                <a:gd name="connsiteY47" fmla="*/ 76390 h 75850"/>
                <a:gd name="connsiteX48" fmla="*/ 11925 w 534884"/>
                <a:gd name="connsiteY48" fmla="*/ 53928 h 75850"/>
                <a:gd name="connsiteX49" fmla="*/ 62094 w 534884"/>
                <a:gd name="connsiteY49" fmla="*/ 53928 h 75850"/>
                <a:gd name="connsiteX50" fmla="*/ 62094 w 534884"/>
                <a:gd name="connsiteY50" fmla="*/ 75088 h 75850"/>
                <a:gd name="connsiteX51" fmla="*/ 55578 w 534884"/>
                <a:gd name="connsiteY51" fmla="*/ 75088 h 75850"/>
                <a:gd name="connsiteX52" fmla="*/ 55578 w 534884"/>
                <a:gd name="connsiteY52" fmla="*/ 73135 h 75850"/>
                <a:gd name="connsiteX53" fmla="*/ 55578 w 534884"/>
                <a:gd name="connsiteY53" fmla="*/ 67926 h 75850"/>
                <a:gd name="connsiteX54" fmla="*/ 55578 w 534884"/>
                <a:gd name="connsiteY54" fmla="*/ 59137 h 75850"/>
                <a:gd name="connsiteX55" fmla="*/ 18440 w 534884"/>
                <a:gd name="connsiteY55" fmla="*/ 59137 h 75850"/>
                <a:gd name="connsiteX56" fmla="*/ 18440 w 534884"/>
                <a:gd name="connsiteY56" fmla="*/ 67926 h 75850"/>
                <a:gd name="connsiteX57" fmla="*/ 55578 w 534884"/>
                <a:gd name="connsiteY57" fmla="*/ 67926 h 75850"/>
                <a:gd name="connsiteX58" fmla="*/ 39615 w 534884"/>
                <a:gd name="connsiteY58" fmla="*/ 43837 h 75850"/>
                <a:gd name="connsiteX59" fmla="*/ 48086 w 534884"/>
                <a:gd name="connsiteY59" fmla="*/ 43837 h 75850"/>
                <a:gd name="connsiteX60" fmla="*/ 51018 w 534884"/>
                <a:gd name="connsiteY60" fmla="*/ 35373 h 75850"/>
                <a:gd name="connsiteX61" fmla="*/ 39615 w 534884"/>
                <a:gd name="connsiteY61" fmla="*/ 35373 h 75850"/>
                <a:gd name="connsiteX62" fmla="*/ 39615 w 534884"/>
                <a:gd name="connsiteY62" fmla="*/ 43837 h 75850"/>
                <a:gd name="connsiteX63" fmla="*/ 154287 w 534884"/>
                <a:gd name="connsiteY63" fmla="*/ 75739 h 75850"/>
                <a:gd name="connsiteX64" fmla="*/ 128225 w 534884"/>
                <a:gd name="connsiteY64" fmla="*/ 39930 h 75850"/>
                <a:gd name="connsiteX65" fmla="*/ 122362 w 534884"/>
                <a:gd name="connsiteY65" fmla="*/ 39930 h 75850"/>
                <a:gd name="connsiteX66" fmla="*/ 122362 w 534884"/>
                <a:gd name="connsiteY66" fmla="*/ 64997 h 75850"/>
                <a:gd name="connsiteX67" fmla="*/ 135067 w 534884"/>
                <a:gd name="connsiteY67" fmla="*/ 62392 h 75850"/>
                <a:gd name="connsiteX68" fmla="*/ 136695 w 534884"/>
                <a:gd name="connsiteY68" fmla="*/ 67926 h 75850"/>
                <a:gd name="connsiteX69" fmla="*/ 113240 w 534884"/>
                <a:gd name="connsiteY69" fmla="*/ 73786 h 75850"/>
                <a:gd name="connsiteX70" fmla="*/ 111937 w 534884"/>
                <a:gd name="connsiteY70" fmla="*/ 74763 h 75850"/>
                <a:gd name="connsiteX71" fmla="*/ 109656 w 534884"/>
                <a:gd name="connsiteY71" fmla="*/ 67275 h 75850"/>
                <a:gd name="connsiteX72" fmla="*/ 115846 w 534884"/>
                <a:gd name="connsiteY72" fmla="*/ 66299 h 75850"/>
                <a:gd name="connsiteX73" fmla="*/ 115846 w 534884"/>
                <a:gd name="connsiteY73" fmla="*/ 4121 h 75850"/>
                <a:gd name="connsiteX74" fmla="*/ 151029 w 534884"/>
                <a:gd name="connsiteY74" fmla="*/ 4121 h 75850"/>
                <a:gd name="connsiteX75" fmla="*/ 151029 w 534884"/>
                <a:gd name="connsiteY75" fmla="*/ 41232 h 75850"/>
                <a:gd name="connsiteX76" fmla="*/ 144514 w 534884"/>
                <a:gd name="connsiteY76" fmla="*/ 41232 h 75850"/>
                <a:gd name="connsiteX77" fmla="*/ 144514 w 534884"/>
                <a:gd name="connsiteY77" fmla="*/ 39930 h 75850"/>
                <a:gd name="connsiteX78" fmla="*/ 134741 w 534884"/>
                <a:gd name="connsiteY78" fmla="*/ 39930 h 75850"/>
                <a:gd name="connsiteX79" fmla="*/ 138325 w 534884"/>
                <a:gd name="connsiteY79" fmla="*/ 50998 h 75850"/>
                <a:gd name="connsiteX80" fmla="*/ 148098 w 534884"/>
                <a:gd name="connsiteY80" fmla="*/ 42534 h 75850"/>
                <a:gd name="connsiteX81" fmla="*/ 152658 w 534884"/>
                <a:gd name="connsiteY81" fmla="*/ 47417 h 75850"/>
                <a:gd name="connsiteX82" fmla="*/ 151355 w 534884"/>
                <a:gd name="connsiteY82" fmla="*/ 49045 h 75850"/>
                <a:gd name="connsiteX83" fmla="*/ 140931 w 534884"/>
                <a:gd name="connsiteY83" fmla="*/ 55881 h 75850"/>
                <a:gd name="connsiteX84" fmla="*/ 157871 w 534884"/>
                <a:gd name="connsiteY84" fmla="*/ 68903 h 75850"/>
                <a:gd name="connsiteX85" fmla="*/ 154287 w 534884"/>
                <a:gd name="connsiteY85" fmla="*/ 75739 h 75850"/>
                <a:gd name="connsiteX86" fmla="*/ 102489 w 534884"/>
                <a:gd name="connsiteY86" fmla="*/ 76065 h 75850"/>
                <a:gd name="connsiteX87" fmla="*/ 95974 w 534884"/>
                <a:gd name="connsiteY87" fmla="*/ 76065 h 75850"/>
                <a:gd name="connsiteX88" fmla="*/ 95974 w 534884"/>
                <a:gd name="connsiteY88" fmla="*/ 42860 h 75850"/>
                <a:gd name="connsiteX89" fmla="*/ 85875 w 534884"/>
                <a:gd name="connsiteY89" fmla="*/ 58486 h 75850"/>
                <a:gd name="connsiteX90" fmla="*/ 80989 w 534884"/>
                <a:gd name="connsiteY90" fmla="*/ 52301 h 75850"/>
                <a:gd name="connsiteX91" fmla="*/ 95974 w 534884"/>
                <a:gd name="connsiteY91" fmla="*/ 23002 h 75850"/>
                <a:gd name="connsiteX92" fmla="*/ 83269 w 534884"/>
                <a:gd name="connsiteY92" fmla="*/ 23002 h 75850"/>
                <a:gd name="connsiteX93" fmla="*/ 83269 w 534884"/>
                <a:gd name="connsiteY93" fmla="*/ 16817 h 75850"/>
                <a:gd name="connsiteX94" fmla="*/ 95974 w 534884"/>
                <a:gd name="connsiteY94" fmla="*/ 16817 h 75850"/>
                <a:gd name="connsiteX95" fmla="*/ 95974 w 534884"/>
                <a:gd name="connsiteY95" fmla="*/ 1191 h 75850"/>
                <a:gd name="connsiteX96" fmla="*/ 102164 w 534884"/>
                <a:gd name="connsiteY96" fmla="*/ 1191 h 75850"/>
                <a:gd name="connsiteX97" fmla="*/ 102489 w 534884"/>
                <a:gd name="connsiteY97" fmla="*/ 3144 h 75850"/>
                <a:gd name="connsiteX98" fmla="*/ 102489 w 534884"/>
                <a:gd name="connsiteY98" fmla="*/ 16817 h 75850"/>
                <a:gd name="connsiteX99" fmla="*/ 112914 w 534884"/>
                <a:gd name="connsiteY99" fmla="*/ 16817 h 75850"/>
                <a:gd name="connsiteX100" fmla="*/ 112914 w 534884"/>
                <a:gd name="connsiteY100" fmla="*/ 23002 h 75850"/>
                <a:gd name="connsiteX101" fmla="*/ 102489 w 534884"/>
                <a:gd name="connsiteY101" fmla="*/ 23002 h 75850"/>
                <a:gd name="connsiteX102" fmla="*/ 102489 w 534884"/>
                <a:gd name="connsiteY102" fmla="*/ 32117 h 75850"/>
                <a:gd name="connsiteX103" fmla="*/ 112588 w 534884"/>
                <a:gd name="connsiteY103" fmla="*/ 39605 h 75850"/>
                <a:gd name="connsiteX104" fmla="*/ 109331 w 534884"/>
                <a:gd name="connsiteY104" fmla="*/ 47092 h 75850"/>
                <a:gd name="connsiteX105" fmla="*/ 102489 w 534884"/>
                <a:gd name="connsiteY105" fmla="*/ 39605 h 75850"/>
                <a:gd name="connsiteX106" fmla="*/ 102489 w 534884"/>
                <a:gd name="connsiteY106" fmla="*/ 76065 h 75850"/>
                <a:gd name="connsiteX107" fmla="*/ 144514 w 534884"/>
                <a:gd name="connsiteY107" fmla="*/ 24955 h 75850"/>
                <a:gd name="connsiteX108" fmla="*/ 122362 w 534884"/>
                <a:gd name="connsiteY108" fmla="*/ 24955 h 75850"/>
                <a:gd name="connsiteX109" fmla="*/ 122362 w 534884"/>
                <a:gd name="connsiteY109" fmla="*/ 33745 h 75850"/>
                <a:gd name="connsiteX110" fmla="*/ 144514 w 534884"/>
                <a:gd name="connsiteY110" fmla="*/ 33745 h 75850"/>
                <a:gd name="connsiteX111" fmla="*/ 144514 w 534884"/>
                <a:gd name="connsiteY111" fmla="*/ 24955 h 75850"/>
                <a:gd name="connsiteX112" fmla="*/ 144514 w 534884"/>
                <a:gd name="connsiteY112" fmla="*/ 10306 h 75850"/>
                <a:gd name="connsiteX113" fmla="*/ 122362 w 534884"/>
                <a:gd name="connsiteY113" fmla="*/ 10306 h 75850"/>
                <a:gd name="connsiteX114" fmla="*/ 122362 w 534884"/>
                <a:gd name="connsiteY114" fmla="*/ 18770 h 75850"/>
                <a:gd name="connsiteX115" fmla="*/ 144514 w 534884"/>
                <a:gd name="connsiteY115" fmla="*/ 18770 h 75850"/>
                <a:gd name="connsiteX116" fmla="*/ 144514 w 534884"/>
                <a:gd name="connsiteY116" fmla="*/ 10306 h 75850"/>
                <a:gd name="connsiteX117" fmla="*/ 170902 w 534884"/>
                <a:gd name="connsiteY117" fmla="*/ 43837 h 75850"/>
                <a:gd name="connsiteX118" fmla="*/ 212275 w 534884"/>
                <a:gd name="connsiteY118" fmla="*/ 43837 h 75850"/>
                <a:gd name="connsiteX119" fmla="*/ 212275 w 534884"/>
                <a:gd name="connsiteY119" fmla="*/ 34396 h 75850"/>
                <a:gd name="connsiteX120" fmla="*/ 167644 w 534884"/>
                <a:gd name="connsiteY120" fmla="*/ 34396 h 75850"/>
                <a:gd name="connsiteX121" fmla="*/ 167644 w 534884"/>
                <a:gd name="connsiteY121" fmla="*/ 28211 h 75850"/>
                <a:gd name="connsiteX122" fmla="*/ 199569 w 534884"/>
                <a:gd name="connsiteY122" fmla="*/ 28211 h 75850"/>
                <a:gd name="connsiteX123" fmla="*/ 199569 w 534884"/>
                <a:gd name="connsiteY123" fmla="*/ 18445 h 75850"/>
                <a:gd name="connsiteX124" fmla="*/ 176114 w 534884"/>
                <a:gd name="connsiteY124" fmla="*/ 18445 h 75850"/>
                <a:gd name="connsiteX125" fmla="*/ 176114 w 534884"/>
                <a:gd name="connsiteY125" fmla="*/ 12259 h 75850"/>
                <a:gd name="connsiteX126" fmla="*/ 199569 w 534884"/>
                <a:gd name="connsiteY126" fmla="*/ 12259 h 75850"/>
                <a:gd name="connsiteX127" fmla="*/ 199569 w 534884"/>
                <a:gd name="connsiteY127" fmla="*/ 1191 h 75850"/>
                <a:gd name="connsiteX128" fmla="*/ 205759 w 534884"/>
                <a:gd name="connsiteY128" fmla="*/ 1191 h 75850"/>
                <a:gd name="connsiteX129" fmla="*/ 206085 w 534884"/>
                <a:gd name="connsiteY129" fmla="*/ 3144 h 75850"/>
                <a:gd name="connsiteX130" fmla="*/ 206085 w 534884"/>
                <a:gd name="connsiteY130" fmla="*/ 12259 h 75850"/>
                <a:gd name="connsiteX131" fmla="*/ 229866 w 534884"/>
                <a:gd name="connsiteY131" fmla="*/ 12259 h 75850"/>
                <a:gd name="connsiteX132" fmla="*/ 229866 w 534884"/>
                <a:gd name="connsiteY132" fmla="*/ 18445 h 75850"/>
                <a:gd name="connsiteX133" fmla="*/ 206085 w 534884"/>
                <a:gd name="connsiteY133" fmla="*/ 18445 h 75850"/>
                <a:gd name="connsiteX134" fmla="*/ 206085 w 534884"/>
                <a:gd name="connsiteY134" fmla="*/ 28211 h 75850"/>
                <a:gd name="connsiteX135" fmla="*/ 238662 w 534884"/>
                <a:gd name="connsiteY135" fmla="*/ 28211 h 75850"/>
                <a:gd name="connsiteX136" fmla="*/ 238662 w 534884"/>
                <a:gd name="connsiteY136" fmla="*/ 34396 h 75850"/>
                <a:gd name="connsiteX137" fmla="*/ 218790 w 534884"/>
                <a:gd name="connsiteY137" fmla="*/ 34396 h 75850"/>
                <a:gd name="connsiteX138" fmla="*/ 218790 w 534884"/>
                <a:gd name="connsiteY138" fmla="*/ 43837 h 75850"/>
                <a:gd name="connsiteX139" fmla="*/ 235404 w 534884"/>
                <a:gd name="connsiteY139" fmla="*/ 43837 h 75850"/>
                <a:gd name="connsiteX140" fmla="*/ 235404 w 534884"/>
                <a:gd name="connsiteY140" fmla="*/ 50022 h 75850"/>
                <a:gd name="connsiteX141" fmla="*/ 218790 w 534884"/>
                <a:gd name="connsiteY141" fmla="*/ 50022 h 75850"/>
                <a:gd name="connsiteX142" fmla="*/ 218790 w 534884"/>
                <a:gd name="connsiteY142" fmla="*/ 69880 h 75850"/>
                <a:gd name="connsiteX143" fmla="*/ 213578 w 534884"/>
                <a:gd name="connsiteY143" fmla="*/ 75088 h 75850"/>
                <a:gd name="connsiteX144" fmla="*/ 205759 w 534884"/>
                <a:gd name="connsiteY144" fmla="*/ 75088 h 75850"/>
                <a:gd name="connsiteX145" fmla="*/ 204456 w 534884"/>
                <a:gd name="connsiteY145" fmla="*/ 68903 h 75850"/>
                <a:gd name="connsiteX146" fmla="*/ 210972 w 534884"/>
                <a:gd name="connsiteY146" fmla="*/ 68903 h 75850"/>
                <a:gd name="connsiteX147" fmla="*/ 212275 w 534884"/>
                <a:gd name="connsiteY147" fmla="*/ 67601 h 75850"/>
                <a:gd name="connsiteX148" fmla="*/ 212275 w 534884"/>
                <a:gd name="connsiteY148" fmla="*/ 50022 h 75850"/>
                <a:gd name="connsiteX149" fmla="*/ 170902 w 534884"/>
                <a:gd name="connsiteY149" fmla="*/ 50022 h 75850"/>
                <a:gd name="connsiteX150" fmla="*/ 170902 w 534884"/>
                <a:gd name="connsiteY150" fmla="*/ 43837 h 75850"/>
                <a:gd name="connsiteX151" fmla="*/ 192077 w 534884"/>
                <a:gd name="connsiteY151" fmla="*/ 66624 h 75850"/>
                <a:gd name="connsiteX152" fmla="*/ 182955 w 534884"/>
                <a:gd name="connsiteY152" fmla="*/ 54905 h 75850"/>
                <a:gd name="connsiteX153" fmla="*/ 189145 w 534884"/>
                <a:gd name="connsiteY153" fmla="*/ 50673 h 75850"/>
                <a:gd name="connsiteX154" fmla="*/ 198592 w 534884"/>
                <a:gd name="connsiteY154" fmla="*/ 62067 h 75850"/>
                <a:gd name="connsiteX155" fmla="*/ 192077 w 534884"/>
                <a:gd name="connsiteY155" fmla="*/ 66624 h 75850"/>
                <a:gd name="connsiteX156" fmla="*/ 288504 w 534884"/>
                <a:gd name="connsiteY156" fmla="*/ 14864 h 75850"/>
                <a:gd name="connsiteX157" fmla="*/ 324339 w 534884"/>
                <a:gd name="connsiteY157" fmla="*/ 14864 h 75850"/>
                <a:gd name="connsiteX158" fmla="*/ 324339 w 534884"/>
                <a:gd name="connsiteY158" fmla="*/ 21049 h 75850"/>
                <a:gd name="connsiteX159" fmla="*/ 310659 w 534884"/>
                <a:gd name="connsiteY159" fmla="*/ 21049 h 75850"/>
                <a:gd name="connsiteX160" fmla="*/ 310659 w 534884"/>
                <a:gd name="connsiteY160" fmla="*/ 69554 h 75850"/>
                <a:gd name="connsiteX161" fmla="*/ 306098 w 534884"/>
                <a:gd name="connsiteY161" fmla="*/ 74112 h 75850"/>
                <a:gd name="connsiteX162" fmla="*/ 297626 w 534884"/>
                <a:gd name="connsiteY162" fmla="*/ 74112 h 75850"/>
                <a:gd name="connsiteX163" fmla="*/ 296648 w 534884"/>
                <a:gd name="connsiteY163" fmla="*/ 66950 h 75850"/>
                <a:gd name="connsiteX164" fmla="*/ 302840 w 534884"/>
                <a:gd name="connsiteY164" fmla="*/ 66950 h 75850"/>
                <a:gd name="connsiteX165" fmla="*/ 304142 w 534884"/>
                <a:gd name="connsiteY165" fmla="*/ 65648 h 75850"/>
                <a:gd name="connsiteX166" fmla="*/ 304142 w 534884"/>
                <a:gd name="connsiteY166" fmla="*/ 21049 h 75850"/>
                <a:gd name="connsiteX167" fmla="*/ 288504 w 534884"/>
                <a:gd name="connsiteY167" fmla="*/ 21049 h 75850"/>
                <a:gd name="connsiteX168" fmla="*/ 288504 w 534884"/>
                <a:gd name="connsiteY168" fmla="*/ 63369 h 75850"/>
                <a:gd name="connsiteX169" fmla="*/ 281990 w 534884"/>
                <a:gd name="connsiteY169" fmla="*/ 63369 h 75850"/>
                <a:gd name="connsiteX170" fmla="*/ 281990 w 534884"/>
                <a:gd name="connsiteY170" fmla="*/ 59462 h 75850"/>
                <a:gd name="connsiteX171" fmla="*/ 258534 w 534884"/>
                <a:gd name="connsiteY171" fmla="*/ 59462 h 75850"/>
                <a:gd name="connsiteX172" fmla="*/ 258534 w 534884"/>
                <a:gd name="connsiteY172" fmla="*/ 65973 h 75850"/>
                <a:gd name="connsiteX173" fmla="*/ 252019 w 534884"/>
                <a:gd name="connsiteY173" fmla="*/ 65973 h 75850"/>
                <a:gd name="connsiteX174" fmla="*/ 252019 w 534884"/>
                <a:gd name="connsiteY174" fmla="*/ 5749 h 75850"/>
                <a:gd name="connsiteX175" fmla="*/ 288504 w 534884"/>
                <a:gd name="connsiteY175" fmla="*/ 5749 h 75850"/>
                <a:gd name="connsiteX176" fmla="*/ 288504 w 534884"/>
                <a:gd name="connsiteY176" fmla="*/ 14864 h 75850"/>
                <a:gd name="connsiteX177" fmla="*/ 267330 w 534884"/>
                <a:gd name="connsiteY177" fmla="*/ 34721 h 75850"/>
                <a:gd name="connsiteX178" fmla="*/ 258534 w 534884"/>
                <a:gd name="connsiteY178" fmla="*/ 34721 h 75850"/>
                <a:gd name="connsiteX179" fmla="*/ 258534 w 534884"/>
                <a:gd name="connsiteY179" fmla="*/ 53277 h 75850"/>
                <a:gd name="connsiteX180" fmla="*/ 267330 w 534884"/>
                <a:gd name="connsiteY180" fmla="*/ 53277 h 75850"/>
                <a:gd name="connsiteX181" fmla="*/ 267330 w 534884"/>
                <a:gd name="connsiteY181" fmla="*/ 34721 h 75850"/>
                <a:gd name="connsiteX182" fmla="*/ 281990 w 534884"/>
                <a:gd name="connsiteY182" fmla="*/ 34721 h 75850"/>
                <a:gd name="connsiteX183" fmla="*/ 273846 w 534884"/>
                <a:gd name="connsiteY183" fmla="*/ 34721 h 75850"/>
                <a:gd name="connsiteX184" fmla="*/ 273846 w 534884"/>
                <a:gd name="connsiteY184" fmla="*/ 53277 h 75850"/>
                <a:gd name="connsiteX185" fmla="*/ 281990 w 534884"/>
                <a:gd name="connsiteY185" fmla="*/ 53277 h 75850"/>
                <a:gd name="connsiteX186" fmla="*/ 281990 w 534884"/>
                <a:gd name="connsiteY186" fmla="*/ 34721 h 75850"/>
                <a:gd name="connsiteX187" fmla="*/ 281990 w 534884"/>
                <a:gd name="connsiteY187" fmla="*/ 11934 h 75850"/>
                <a:gd name="connsiteX188" fmla="*/ 273846 w 534884"/>
                <a:gd name="connsiteY188" fmla="*/ 11934 h 75850"/>
                <a:gd name="connsiteX189" fmla="*/ 273846 w 534884"/>
                <a:gd name="connsiteY189" fmla="*/ 28536 h 75850"/>
                <a:gd name="connsiteX190" fmla="*/ 281990 w 534884"/>
                <a:gd name="connsiteY190" fmla="*/ 28536 h 75850"/>
                <a:gd name="connsiteX191" fmla="*/ 281990 w 534884"/>
                <a:gd name="connsiteY191" fmla="*/ 11934 h 75850"/>
                <a:gd name="connsiteX192" fmla="*/ 267330 w 534884"/>
                <a:gd name="connsiteY192" fmla="*/ 28536 h 75850"/>
                <a:gd name="connsiteX193" fmla="*/ 267330 w 534884"/>
                <a:gd name="connsiteY193" fmla="*/ 11934 h 75850"/>
                <a:gd name="connsiteX194" fmla="*/ 258534 w 534884"/>
                <a:gd name="connsiteY194" fmla="*/ 11934 h 75850"/>
                <a:gd name="connsiteX195" fmla="*/ 258534 w 534884"/>
                <a:gd name="connsiteY195" fmla="*/ 28536 h 75850"/>
                <a:gd name="connsiteX196" fmla="*/ 267330 w 534884"/>
                <a:gd name="connsiteY196" fmla="*/ 28536 h 75850"/>
                <a:gd name="connsiteX197" fmla="*/ 357894 w 534884"/>
                <a:gd name="connsiteY197" fmla="*/ 36675 h 75850"/>
                <a:gd name="connsiteX198" fmla="*/ 347797 w 534884"/>
                <a:gd name="connsiteY198" fmla="*/ 40581 h 75850"/>
                <a:gd name="connsiteX199" fmla="*/ 343886 w 534884"/>
                <a:gd name="connsiteY199" fmla="*/ 50022 h 75850"/>
                <a:gd name="connsiteX200" fmla="*/ 347144 w 534884"/>
                <a:gd name="connsiteY200" fmla="*/ 58486 h 75850"/>
                <a:gd name="connsiteX201" fmla="*/ 358221 w 534884"/>
                <a:gd name="connsiteY201" fmla="*/ 62718 h 75850"/>
                <a:gd name="connsiteX202" fmla="*/ 368318 w 534884"/>
                <a:gd name="connsiteY202" fmla="*/ 58811 h 75850"/>
                <a:gd name="connsiteX203" fmla="*/ 371577 w 534884"/>
                <a:gd name="connsiteY203" fmla="*/ 49696 h 75850"/>
                <a:gd name="connsiteX204" fmla="*/ 367668 w 534884"/>
                <a:gd name="connsiteY204" fmla="*/ 40256 h 75850"/>
                <a:gd name="connsiteX205" fmla="*/ 357894 w 534884"/>
                <a:gd name="connsiteY205" fmla="*/ 36675 h 75850"/>
                <a:gd name="connsiteX206" fmla="*/ 369621 w 534884"/>
                <a:gd name="connsiteY206" fmla="*/ 23653 h 75850"/>
                <a:gd name="connsiteX207" fmla="*/ 367016 w 534884"/>
                <a:gd name="connsiteY207" fmla="*/ 19747 h 75850"/>
                <a:gd name="connsiteX208" fmla="*/ 358871 w 534884"/>
                <a:gd name="connsiteY208" fmla="*/ 16817 h 75850"/>
                <a:gd name="connsiteX209" fmla="*/ 348122 w 534884"/>
                <a:gd name="connsiteY209" fmla="*/ 21049 h 75850"/>
                <a:gd name="connsiteX210" fmla="*/ 342908 w 534884"/>
                <a:gd name="connsiteY210" fmla="*/ 37651 h 75850"/>
                <a:gd name="connsiteX211" fmla="*/ 359849 w 534884"/>
                <a:gd name="connsiteY211" fmla="*/ 30164 h 75850"/>
                <a:gd name="connsiteX212" fmla="*/ 373857 w 534884"/>
                <a:gd name="connsiteY212" fmla="*/ 35373 h 75850"/>
                <a:gd name="connsiteX213" fmla="*/ 379071 w 534884"/>
                <a:gd name="connsiteY213" fmla="*/ 49696 h 75850"/>
                <a:gd name="connsiteX214" fmla="*/ 373857 w 534884"/>
                <a:gd name="connsiteY214" fmla="*/ 62718 h 75850"/>
                <a:gd name="connsiteX215" fmla="*/ 358221 w 534884"/>
                <a:gd name="connsiteY215" fmla="*/ 68252 h 75850"/>
                <a:gd name="connsiteX216" fmla="*/ 341605 w 534884"/>
                <a:gd name="connsiteY216" fmla="*/ 62067 h 75850"/>
                <a:gd name="connsiteX217" fmla="*/ 334764 w 534884"/>
                <a:gd name="connsiteY217" fmla="*/ 39930 h 75850"/>
                <a:gd name="connsiteX218" fmla="*/ 342258 w 534884"/>
                <a:gd name="connsiteY218" fmla="*/ 17143 h 75850"/>
                <a:gd name="connsiteX219" fmla="*/ 358546 w 534884"/>
                <a:gd name="connsiteY219" fmla="*/ 10957 h 75850"/>
                <a:gd name="connsiteX220" fmla="*/ 372879 w 534884"/>
                <a:gd name="connsiteY220" fmla="*/ 15515 h 75850"/>
                <a:gd name="connsiteX221" fmla="*/ 378093 w 534884"/>
                <a:gd name="connsiteY221" fmla="*/ 23653 h 75850"/>
                <a:gd name="connsiteX222" fmla="*/ 369621 w 534884"/>
                <a:gd name="connsiteY222" fmla="*/ 23653 h 75850"/>
                <a:gd name="connsiteX223" fmla="*/ 462109 w 534884"/>
                <a:gd name="connsiteY223" fmla="*/ 16166 h 75850"/>
                <a:gd name="connsiteX224" fmla="*/ 432787 w 534884"/>
                <a:gd name="connsiteY224" fmla="*/ 16166 h 75850"/>
                <a:gd name="connsiteX225" fmla="*/ 432787 w 534884"/>
                <a:gd name="connsiteY225" fmla="*/ 67601 h 75850"/>
                <a:gd name="connsiteX226" fmla="*/ 427577 w 534884"/>
                <a:gd name="connsiteY226" fmla="*/ 72809 h 75850"/>
                <a:gd name="connsiteX227" fmla="*/ 418455 w 534884"/>
                <a:gd name="connsiteY227" fmla="*/ 72809 h 75850"/>
                <a:gd name="connsiteX228" fmla="*/ 417802 w 534884"/>
                <a:gd name="connsiteY228" fmla="*/ 65648 h 75850"/>
                <a:gd name="connsiteX229" fmla="*/ 423993 w 534884"/>
                <a:gd name="connsiteY229" fmla="*/ 65648 h 75850"/>
                <a:gd name="connsiteX230" fmla="*/ 425296 w 534884"/>
                <a:gd name="connsiteY230" fmla="*/ 64345 h 75850"/>
                <a:gd name="connsiteX231" fmla="*/ 425296 w 534884"/>
                <a:gd name="connsiteY231" fmla="*/ 16166 h 75850"/>
                <a:gd name="connsiteX232" fmla="*/ 391741 w 534884"/>
                <a:gd name="connsiteY232" fmla="*/ 16166 h 75850"/>
                <a:gd name="connsiteX233" fmla="*/ 391741 w 534884"/>
                <a:gd name="connsiteY233" fmla="*/ 9004 h 75850"/>
                <a:gd name="connsiteX234" fmla="*/ 462109 w 534884"/>
                <a:gd name="connsiteY234" fmla="*/ 9004 h 75850"/>
                <a:gd name="connsiteX235" fmla="*/ 462109 w 534884"/>
                <a:gd name="connsiteY235" fmla="*/ 16166 h 75850"/>
                <a:gd name="connsiteX236" fmla="*/ 535082 w 534884"/>
                <a:gd name="connsiteY236" fmla="*/ 74112 h 75850"/>
                <a:gd name="connsiteX237" fmla="*/ 528565 w 534884"/>
                <a:gd name="connsiteY237" fmla="*/ 74112 h 75850"/>
                <a:gd name="connsiteX238" fmla="*/ 528565 w 534884"/>
                <a:gd name="connsiteY238" fmla="*/ 70205 h 75850"/>
                <a:gd name="connsiteX239" fmla="*/ 491752 w 534884"/>
                <a:gd name="connsiteY239" fmla="*/ 70205 h 75850"/>
                <a:gd name="connsiteX240" fmla="*/ 491752 w 534884"/>
                <a:gd name="connsiteY240" fmla="*/ 75414 h 75850"/>
                <a:gd name="connsiteX241" fmla="*/ 485239 w 534884"/>
                <a:gd name="connsiteY241" fmla="*/ 75414 h 75850"/>
                <a:gd name="connsiteX242" fmla="*/ 485239 w 534884"/>
                <a:gd name="connsiteY242" fmla="*/ 5423 h 75850"/>
                <a:gd name="connsiteX243" fmla="*/ 535082 w 534884"/>
                <a:gd name="connsiteY243" fmla="*/ 5423 h 75850"/>
                <a:gd name="connsiteX244" fmla="*/ 535082 w 534884"/>
                <a:gd name="connsiteY244" fmla="*/ 74112 h 75850"/>
                <a:gd name="connsiteX245" fmla="*/ 528565 w 534884"/>
                <a:gd name="connsiteY245" fmla="*/ 24304 h 75850"/>
                <a:gd name="connsiteX246" fmla="*/ 528565 w 534884"/>
                <a:gd name="connsiteY246" fmla="*/ 11608 h 75850"/>
                <a:gd name="connsiteX247" fmla="*/ 491752 w 534884"/>
                <a:gd name="connsiteY247" fmla="*/ 11608 h 75850"/>
                <a:gd name="connsiteX248" fmla="*/ 491752 w 534884"/>
                <a:gd name="connsiteY248" fmla="*/ 24304 h 75850"/>
                <a:gd name="connsiteX249" fmla="*/ 528565 w 534884"/>
                <a:gd name="connsiteY249" fmla="*/ 24304 h 75850"/>
                <a:gd name="connsiteX250" fmla="*/ 528565 w 534884"/>
                <a:gd name="connsiteY250" fmla="*/ 43511 h 75850"/>
                <a:gd name="connsiteX251" fmla="*/ 528565 w 534884"/>
                <a:gd name="connsiteY251" fmla="*/ 30490 h 75850"/>
                <a:gd name="connsiteX252" fmla="*/ 491752 w 534884"/>
                <a:gd name="connsiteY252" fmla="*/ 30490 h 75850"/>
                <a:gd name="connsiteX253" fmla="*/ 491752 w 534884"/>
                <a:gd name="connsiteY253" fmla="*/ 43511 h 75850"/>
                <a:gd name="connsiteX254" fmla="*/ 528565 w 534884"/>
                <a:gd name="connsiteY254" fmla="*/ 43511 h 75850"/>
                <a:gd name="connsiteX255" fmla="*/ 528565 w 534884"/>
                <a:gd name="connsiteY255" fmla="*/ 64020 h 75850"/>
                <a:gd name="connsiteX256" fmla="*/ 528565 w 534884"/>
                <a:gd name="connsiteY256" fmla="*/ 49696 h 75850"/>
                <a:gd name="connsiteX257" fmla="*/ 491752 w 534884"/>
                <a:gd name="connsiteY257" fmla="*/ 49696 h 75850"/>
                <a:gd name="connsiteX258" fmla="*/ 491752 w 534884"/>
                <a:gd name="connsiteY258" fmla="*/ 64020 h 75850"/>
                <a:gd name="connsiteX259" fmla="*/ 528565 w 534884"/>
                <a:gd name="connsiteY259" fmla="*/ 64020 h 7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534884" h="75850">
                  <a:moveTo>
                    <a:pt x="21047" y="9330"/>
                  </a:moveTo>
                  <a:cubicBezTo>
                    <a:pt x="19744" y="6942"/>
                    <a:pt x="18440" y="4989"/>
                    <a:pt x="17137" y="3470"/>
                  </a:cubicBezTo>
                  <a:lnTo>
                    <a:pt x="23327" y="866"/>
                  </a:lnTo>
                  <a:cubicBezTo>
                    <a:pt x="25716" y="3470"/>
                    <a:pt x="27779" y="6291"/>
                    <a:pt x="29517" y="9330"/>
                  </a:cubicBezTo>
                  <a:lnTo>
                    <a:pt x="43525" y="9330"/>
                  </a:lnTo>
                  <a:cubicBezTo>
                    <a:pt x="45479" y="5857"/>
                    <a:pt x="46891" y="2927"/>
                    <a:pt x="47760" y="540"/>
                  </a:cubicBezTo>
                  <a:lnTo>
                    <a:pt x="54927" y="1842"/>
                  </a:lnTo>
                  <a:cubicBezTo>
                    <a:pt x="55795" y="2710"/>
                    <a:pt x="55470" y="3253"/>
                    <a:pt x="53950" y="3470"/>
                  </a:cubicBezTo>
                  <a:lnTo>
                    <a:pt x="50366" y="9330"/>
                  </a:lnTo>
                  <a:lnTo>
                    <a:pt x="69587" y="9330"/>
                  </a:lnTo>
                  <a:lnTo>
                    <a:pt x="69587" y="14538"/>
                  </a:lnTo>
                  <a:lnTo>
                    <a:pt x="39615" y="14538"/>
                  </a:lnTo>
                  <a:lnTo>
                    <a:pt x="39615" y="19421"/>
                  </a:lnTo>
                  <a:lnTo>
                    <a:pt x="63397" y="19421"/>
                  </a:lnTo>
                  <a:lnTo>
                    <a:pt x="63397" y="24630"/>
                  </a:lnTo>
                  <a:lnTo>
                    <a:pt x="39615" y="24630"/>
                  </a:lnTo>
                  <a:lnTo>
                    <a:pt x="39615" y="30164"/>
                  </a:lnTo>
                  <a:lnTo>
                    <a:pt x="73496" y="30164"/>
                  </a:lnTo>
                  <a:lnTo>
                    <a:pt x="73496" y="35373"/>
                  </a:lnTo>
                  <a:lnTo>
                    <a:pt x="52646" y="35373"/>
                  </a:lnTo>
                  <a:lnTo>
                    <a:pt x="57859" y="37326"/>
                  </a:lnTo>
                  <a:cubicBezTo>
                    <a:pt x="58728" y="38194"/>
                    <a:pt x="58402" y="38737"/>
                    <a:pt x="56881" y="38953"/>
                  </a:cubicBezTo>
                  <a:lnTo>
                    <a:pt x="54601" y="43837"/>
                  </a:lnTo>
                  <a:lnTo>
                    <a:pt x="71867" y="43837"/>
                  </a:lnTo>
                  <a:lnTo>
                    <a:pt x="71867" y="49045"/>
                  </a:lnTo>
                  <a:lnTo>
                    <a:pt x="1826" y="49045"/>
                  </a:lnTo>
                  <a:lnTo>
                    <a:pt x="1826" y="43837"/>
                  </a:lnTo>
                  <a:lnTo>
                    <a:pt x="18766" y="43837"/>
                  </a:lnTo>
                  <a:lnTo>
                    <a:pt x="15834" y="38953"/>
                  </a:lnTo>
                  <a:lnTo>
                    <a:pt x="22024" y="36675"/>
                  </a:lnTo>
                  <a:lnTo>
                    <a:pt x="26259" y="43837"/>
                  </a:lnTo>
                  <a:lnTo>
                    <a:pt x="33100" y="43837"/>
                  </a:lnTo>
                  <a:lnTo>
                    <a:pt x="33100" y="35373"/>
                  </a:lnTo>
                  <a:lnTo>
                    <a:pt x="197" y="35373"/>
                  </a:lnTo>
                  <a:lnTo>
                    <a:pt x="197" y="30164"/>
                  </a:lnTo>
                  <a:lnTo>
                    <a:pt x="33100" y="30164"/>
                  </a:lnTo>
                  <a:lnTo>
                    <a:pt x="33100" y="24630"/>
                  </a:lnTo>
                  <a:lnTo>
                    <a:pt x="10296" y="24630"/>
                  </a:lnTo>
                  <a:lnTo>
                    <a:pt x="10296" y="19421"/>
                  </a:lnTo>
                  <a:lnTo>
                    <a:pt x="33100" y="19421"/>
                  </a:lnTo>
                  <a:lnTo>
                    <a:pt x="33100" y="14538"/>
                  </a:lnTo>
                  <a:lnTo>
                    <a:pt x="4106" y="14538"/>
                  </a:lnTo>
                  <a:lnTo>
                    <a:pt x="4106" y="9330"/>
                  </a:lnTo>
                  <a:lnTo>
                    <a:pt x="21047" y="9330"/>
                  </a:lnTo>
                  <a:moveTo>
                    <a:pt x="55578" y="73135"/>
                  </a:moveTo>
                  <a:lnTo>
                    <a:pt x="18440" y="73135"/>
                  </a:lnTo>
                  <a:lnTo>
                    <a:pt x="18440" y="76390"/>
                  </a:lnTo>
                  <a:lnTo>
                    <a:pt x="11925" y="76390"/>
                  </a:lnTo>
                  <a:lnTo>
                    <a:pt x="11925" y="53928"/>
                  </a:lnTo>
                  <a:lnTo>
                    <a:pt x="62094" y="53928"/>
                  </a:lnTo>
                  <a:lnTo>
                    <a:pt x="62094" y="75088"/>
                  </a:lnTo>
                  <a:lnTo>
                    <a:pt x="55578" y="75088"/>
                  </a:lnTo>
                  <a:lnTo>
                    <a:pt x="55578" y="73135"/>
                  </a:lnTo>
                  <a:moveTo>
                    <a:pt x="55578" y="67926"/>
                  </a:moveTo>
                  <a:lnTo>
                    <a:pt x="55578" y="59137"/>
                  </a:lnTo>
                  <a:lnTo>
                    <a:pt x="18440" y="59137"/>
                  </a:lnTo>
                  <a:lnTo>
                    <a:pt x="18440" y="67926"/>
                  </a:lnTo>
                  <a:lnTo>
                    <a:pt x="55578" y="67926"/>
                  </a:lnTo>
                  <a:moveTo>
                    <a:pt x="39615" y="43837"/>
                  </a:moveTo>
                  <a:lnTo>
                    <a:pt x="48086" y="43837"/>
                  </a:lnTo>
                  <a:lnTo>
                    <a:pt x="51018" y="35373"/>
                  </a:lnTo>
                  <a:lnTo>
                    <a:pt x="39615" y="35373"/>
                  </a:lnTo>
                  <a:lnTo>
                    <a:pt x="39615" y="43837"/>
                  </a:lnTo>
                  <a:moveTo>
                    <a:pt x="154287" y="75739"/>
                  </a:moveTo>
                  <a:cubicBezTo>
                    <a:pt x="139302" y="68794"/>
                    <a:pt x="130615" y="56858"/>
                    <a:pt x="128225" y="39930"/>
                  </a:cubicBezTo>
                  <a:lnTo>
                    <a:pt x="122362" y="39930"/>
                  </a:lnTo>
                  <a:lnTo>
                    <a:pt x="122362" y="64997"/>
                  </a:lnTo>
                  <a:cubicBezTo>
                    <a:pt x="126705" y="64128"/>
                    <a:pt x="130940" y="63260"/>
                    <a:pt x="135067" y="62392"/>
                  </a:cubicBezTo>
                  <a:lnTo>
                    <a:pt x="136695" y="67926"/>
                  </a:lnTo>
                  <a:cubicBezTo>
                    <a:pt x="131483" y="69663"/>
                    <a:pt x="123665" y="71616"/>
                    <a:pt x="113240" y="73786"/>
                  </a:cubicBezTo>
                  <a:cubicBezTo>
                    <a:pt x="112806" y="75305"/>
                    <a:pt x="112371" y="75631"/>
                    <a:pt x="111937" y="74763"/>
                  </a:cubicBezTo>
                  <a:lnTo>
                    <a:pt x="109656" y="67275"/>
                  </a:lnTo>
                  <a:cubicBezTo>
                    <a:pt x="111828" y="67058"/>
                    <a:pt x="113892" y="66733"/>
                    <a:pt x="115846" y="66299"/>
                  </a:cubicBezTo>
                  <a:lnTo>
                    <a:pt x="115846" y="4121"/>
                  </a:lnTo>
                  <a:lnTo>
                    <a:pt x="151029" y="4121"/>
                  </a:lnTo>
                  <a:lnTo>
                    <a:pt x="151029" y="41232"/>
                  </a:lnTo>
                  <a:lnTo>
                    <a:pt x="144514" y="41232"/>
                  </a:lnTo>
                  <a:lnTo>
                    <a:pt x="144514" y="39930"/>
                  </a:lnTo>
                  <a:lnTo>
                    <a:pt x="134741" y="39930"/>
                  </a:lnTo>
                  <a:cubicBezTo>
                    <a:pt x="135610" y="45573"/>
                    <a:pt x="136804" y="49262"/>
                    <a:pt x="138325" y="50998"/>
                  </a:cubicBezTo>
                  <a:lnTo>
                    <a:pt x="148098" y="42534"/>
                  </a:lnTo>
                  <a:lnTo>
                    <a:pt x="152658" y="47417"/>
                  </a:lnTo>
                  <a:cubicBezTo>
                    <a:pt x="153962" y="48720"/>
                    <a:pt x="153527" y="49262"/>
                    <a:pt x="151355" y="49045"/>
                  </a:cubicBezTo>
                  <a:lnTo>
                    <a:pt x="140931" y="55881"/>
                  </a:lnTo>
                  <a:cubicBezTo>
                    <a:pt x="144188" y="60873"/>
                    <a:pt x="149835" y="65214"/>
                    <a:pt x="157871" y="68903"/>
                  </a:cubicBezTo>
                  <a:lnTo>
                    <a:pt x="154287" y="75739"/>
                  </a:lnTo>
                  <a:moveTo>
                    <a:pt x="102489" y="76065"/>
                  </a:moveTo>
                  <a:lnTo>
                    <a:pt x="95974" y="76065"/>
                  </a:lnTo>
                  <a:lnTo>
                    <a:pt x="95974" y="42860"/>
                  </a:lnTo>
                  <a:cubicBezTo>
                    <a:pt x="93802" y="48069"/>
                    <a:pt x="90436" y="53277"/>
                    <a:pt x="85875" y="58486"/>
                  </a:cubicBezTo>
                  <a:lnTo>
                    <a:pt x="80989" y="52301"/>
                  </a:lnTo>
                  <a:cubicBezTo>
                    <a:pt x="89893" y="42317"/>
                    <a:pt x="94888" y="32551"/>
                    <a:pt x="95974" y="23002"/>
                  </a:cubicBezTo>
                  <a:lnTo>
                    <a:pt x="83269" y="23002"/>
                  </a:lnTo>
                  <a:lnTo>
                    <a:pt x="83269" y="16817"/>
                  </a:lnTo>
                  <a:lnTo>
                    <a:pt x="95974" y="16817"/>
                  </a:lnTo>
                  <a:lnTo>
                    <a:pt x="95974" y="1191"/>
                  </a:lnTo>
                  <a:lnTo>
                    <a:pt x="102164" y="1191"/>
                  </a:lnTo>
                  <a:cubicBezTo>
                    <a:pt x="103901" y="1408"/>
                    <a:pt x="104010" y="2059"/>
                    <a:pt x="102489" y="3144"/>
                  </a:cubicBezTo>
                  <a:lnTo>
                    <a:pt x="102489" y="16817"/>
                  </a:lnTo>
                  <a:lnTo>
                    <a:pt x="112914" y="16817"/>
                  </a:lnTo>
                  <a:lnTo>
                    <a:pt x="112914" y="23002"/>
                  </a:lnTo>
                  <a:lnTo>
                    <a:pt x="102489" y="23002"/>
                  </a:lnTo>
                  <a:lnTo>
                    <a:pt x="102489" y="32117"/>
                  </a:lnTo>
                  <a:cubicBezTo>
                    <a:pt x="106833" y="34504"/>
                    <a:pt x="110199" y="37000"/>
                    <a:pt x="112588" y="39605"/>
                  </a:cubicBezTo>
                  <a:lnTo>
                    <a:pt x="109331" y="47092"/>
                  </a:lnTo>
                  <a:cubicBezTo>
                    <a:pt x="106942" y="44054"/>
                    <a:pt x="104661" y="41558"/>
                    <a:pt x="102489" y="39605"/>
                  </a:cubicBezTo>
                  <a:lnTo>
                    <a:pt x="102489" y="76065"/>
                  </a:lnTo>
                  <a:moveTo>
                    <a:pt x="144514" y="24955"/>
                  </a:moveTo>
                  <a:lnTo>
                    <a:pt x="122362" y="24955"/>
                  </a:lnTo>
                  <a:lnTo>
                    <a:pt x="122362" y="33745"/>
                  </a:lnTo>
                  <a:lnTo>
                    <a:pt x="144514" y="33745"/>
                  </a:lnTo>
                  <a:lnTo>
                    <a:pt x="144514" y="24955"/>
                  </a:lnTo>
                  <a:moveTo>
                    <a:pt x="144514" y="10306"/>
                  </a:moveTo>
                  <a:lnTo>
                    <a:pt x="122362" y="10306"/>
                  </a:lnTo>
                  <a:lnTo>
                    <a:pt x="122362" y="18770"/>
                  </a:lnTo>
                  <a:lnTo>
                    <a:pt x="144514" y="18770"/>
                  </a:lnTo>
                  <a:lnTo>
                    <a:pt x="144514" y="10306"/>
                  </a:lnTo>
                  <a:moveTo>
                    <a:pt x="170902" y="43837"/>
                  </a:moveTo>
                  <a:lnTo>
                    <a:pt x="212275" y="43837"/>
                  </a:lnTo>
                  <a:lnTo>
                    <a:pt x="212275" y="34396"/>
                  </a:lnTo>
                  <a:lnTo>
                    <a:pt x="167644" y="34396"/>
                  </a:lnTo>
                  <a:lnTo>
                    <a:pt x="167644" y="28211"/>
                  </a:lnTo>
                  <a:lnTo>
                    <a:pt x="199569" y="28211"/>
                  </a:lnTo>
                  <a:lnTo>
                    <a:pt x="199569" y="18445"/>
                  </a:lnTo>
                  <a:lnTo>
                    <a:pt x="176114" y="18445"/>
                  </a:lnTo>
                  <a:lnTo>
                    <a:pt x="176114" y="12259"/>
                  </a:lnTo>
                  <a:lnTo>
                    <a:pt x="199569" y="12259"/>
                  </a:lnTo>
                  <a:lnTo>
                    <a:pt x="199569" y="1191"/>
                  </a:lnTo>
                  <a:lnTo>
                    <a:pt x="205759" y="1191"/>
                  </a:lnTo>
                  <a:cubicBezTo>
                    <a:pt x="207496" y="1408"/>
                    <a:pt x="207605" y="2059"/>
                    <a:pt x="206085" y="3144"/>
                  </a:cubicBezTo>
                  <a:lnTo>
                    <a:pt x="206085" y="12259"/>
                  </a:lnTo>
                  <a:lnTo>
                    <a:pt x="229866" y="12259"/>
                  </a:lnTo>
                  <a:lnTo>
                    <a:pt x="229866" y="18445"/>
                  </a:lnTo>
                  <a:lnTo>
                    <a:pt x="206085" y="18445"/>
                  </a:lnTo>
                  <a:lnTo>
                    <a:pt x="206085" y="28211"/>
                  </a:lnTo>
                  <a:lnTo>
                    <a:pt x="238662" y="28211"/>
                  </a:lnTo>
                  <a:lnTo>
                    <a:pt x="238662" y="34396"/>
                  </a:lnTo>
                  <a:lnTo>
                    <a:pt x="218790" y="34396"/>
                  </a:lnTo>
                  <a:lnTo>
                    <a:pt x="218790" y="43837"/>
                  </a:lnTo>
                  <a:lnTo>
                    <a:pt x="235404" y="43837"/>
                  </a:lnTo>
                  <a:lnTo>
                    <a:pt x="235404" y="50022"/>
                  </a:lnTo>
                  <a:lnTo>
                    <a:pt x="218790" y="50022"/>
                  </a:lnTo>
                  <a:lnTo>
                    <a:pt x="218790" y="69880"/>
                  </a:lnTo>
                  <a:cubicBezTo>
                    <a:pt x="218790" y="73352"/>
                    <a:pt x="217052" y="75088"/>
                    <a:pt x="213578" y="75088"/>
                  </a:cubicBezTo>
                  <a:lnTo>
                    <a:pt x="205759" y="75088"/>
                  </a:lnTo>
                  <a:lnTo>
                    <a:pt x="204456" y="68903"/>
                  </a:lnTo>
                  <a:lnTo>
                    <a:pt x="210972" y="68903"/>
                  </a:lnTo>
                  <a:cubicBezTo>
                    <a:pt x="211840" y="68903"/>
                    <a:pt x="212275" y="68469"/>
                    <a:pt x="212275" y="67601"/>
                  </a:cubicBezTo>
                  <a:lnTo>
                    <a:pt x="212275" y="50022"/>
                  </a:lnTo>
                  <a:lnTo>
                    <a:pt x="170902" y="50022"/>
                  </a:lnTo>
                  <a:lnTo>
                    <a:pt x="170902" y="43837"/>
                  </a:lnTo>
                  <a:moveTo>
                    <a:pt x="192077" y="66624"/>
                  </a:moveTo>
                  <a:cubicBezTo>
                    <a:pt x="189036" y="62067"/>
                    <a:pt x="185996" y="58160"/>
                    <a:pt x="182955" y="54905"/>
                  </a:cubicBezTo>
                  <a:lnTo>
                    <a:pt x="189145" y="50673"/>
                  </a:lnTo>
                  <a:cubicBezTo>
                    <a:pt x="192185" y="53711"/>
                    <a:pt x="195335" y="57509"/>
                    <a:pt x="198592" y="62067"/>
                  </a:cubicBezTo>
                  <a:lnTo>
                    <a:pt x="192077" y="66624"/>
                  </a:lnTo>
                  <a:moveTo>
                    <a:pt x="288504" y="14864"/>
                  </a:moveTo>
                  <a:lnTo>
                    <a:pt x="324339" y="14864"/>
                  </a:lnTo>
                  <a:lnTo>
                    <a:pt x="324339" y="21049"/>
                  </a:lnTo>
                  <a:lnTo>
                    <a:pt x="310659" y="21049"/>
                  </a:lnTo>
                  <a:lnTo>
                    <a:pt x="310659" y="69554"/>
                  </a:lnTo>
                  <a:cubicBezTo>
                    <a:pt x="310659" y="72592"/>
                    <a:pt x="309138" y="74112"/>
                    <a:pt x="306098" y="74112"/>
                  </a:cubicBezTo>
                  <a:lnTo>
                    <a:pt x="297626" y="74112"/>
                  </a:lnTo>
                  <a:lnTo>
                    <a:pt x="296648" y="66950"/>
                  </a:lnTo>
                  <a:lnTo>
                    <a:pt x="302840" y="66950"/>
                  </a:lnTo>
                  <a:cubicBezTo>
                    <a:pt x="303708" y="66950"/>
                    <a:pt x="304142" y="66516"/>
                    <a:pt x="304142" y="65648"/>
                  </a:cubicBezTo>
                  <a:lnTo>
                    <a:pt x="304142" y="21049"/>
                  </a:lnTo>
                  <a:lnTo>
                    <a:pt x="288504" y="21049"/>
                  </a:lnTo>
                  <a:lnTo>
                    <a:pt x="288504" y="63369"/>
                  </a:lnTo>
                  <a:lnTo>
                    <a:pt x="281990" y="63369"/>
                  </a:lnTo>
                  <a:lnTo>
                    <a:pt x="281990" y="59462"/>
                  </a:lnTo>
                  <a:lnTo>
                    <a:pt x="258534" y="59462"/>
                  </a:lnTo>
                  <a:lnTo>
                    <a:pt x="258534" y="65973"/>
                  </a:lnTo>
                  <a:lnTo>
                    <a:pt x="252019" y="65973"/>
                  </a:lnTo>
                  <a:lnTo>
                    <a:pt x="252019" y="5749"/>
                  </a:lnTo>
                  <a:lnTo>
                    <a:pt x="288504" y="5749"/>
                  </a:lnTo>
                  <a:lnTo>
                    <a:pt x="288504" y="14864"/>
                  </a:lnTo>
                  <a:moveTo>
                    <a:pt x="267330" y="34721"/>
                  </a:moveTo>
                  <a:lnTo>
                    <a:pt x="258534" y="34721"/>
                  </a:lnTo>
                  <a:lnTo>
                    <a:pt x="258534" y="53277"/>
                  </a:lnTo>
                  <a:lnTo>
                    <a:pt x="267330" y="53277"/>
                  </a:lnTo>
                  <a:lnTo>
                    <a:pt x="267330" y="34721"/>
                  </a:lnTo>
                  <a:moveTo>
                    <a:pt x="281990" y="34721"/>
                  </a:moveTo>
                  <a:lnTo>
                    <a:pt x="273846" y="34721"/>
                  </a:lnTo>
                  <a:lnTo>
                    <a:pt x="273846" y="53277"/>
                  </a:lnTo>
                  <a:lnTo>
                    <a:pt x="281990" y="53277"/>
                  </a:lnTo>
                  <a:lnTo>
                    <a:pt x="281990" y="34721"/>
                  </a:lnTo>
                  <a:moveTo>
                    <a:pt x="281990" y="11934"/>
                  </a:moveTo>
                  <a:lnTo>
                    <a:pt x="273846" y="11934"/>
                  </a:lnTo>
                  <a:lnTo>
                    <a:pt x="273846" y="28536"/>
                  </a:lnTo>
                  <a:lnTo>
                    <a:pt x="281990" y="28536"/>
                  </a:lnTo>
                  <a:lnTo>
                    <a:pt x="281990" y="11934"/>
                  </a:lnTo>
                  <a:moveTo>
                    <a:pt x="267330" y="28536"/>
                  </a:moveTo>
                  <a:lnTo>
                    <a:pt x="267330" y="11934"/>
                  </a:lnTo>
                  <a:lnTo>
                    <a:pt x="258534" y="11934"/>
                  </a:lnTo>
                  <a:lnTo>
                    <a:pt x="258534" y="28536"/>
                  </a:lnTo>
                  <a:lnTo>
                    <a:pt x="267330" y="28536"/>
                  </a:lnTo>
                  <a:moveTo>
                    <a:pt x="357894" y="36675"/>
                  </a:moveTo>
                  <a:cubicBezTo>
                    <a:pt x="353767" y="36675"/>
                    <a:pt x="350402" y="37977"/>
                    <a:pt x="347797" y="40581"/>
                  </a:cubicBezTo>
                  <a:cubicBezTo>
                    <a:pt x="345188" y="43185"/>
                    <a:pt x="343886" y="46332"/>
                    <a:pt x="343886" y="50022"/>
                  </a:cubicBezTo>
                  <a:cubicBezTo>
                    <a:pt x="343886" y="53494"/>
                    <a:pt x="344973" y="56316"/>
                    <a:pt x="347144" y="58486"/>
                  </a:cubicBezTo>
                  <a:cubicBezTo>
                    <a:pt x="349968" y="61307"/>
                    <a:pt x="353660" y="62718"/>
                    <a:pt x="358221" y="62718"/>
                  </a:cubicBezTo>
                  <a:cubicBezTo>
                    <a:pt x="362345" y="62718"/>
                    <a:pt x="365713" y="61416"/>
                    <a:pt x="368318" y="58811"/>
                  </a:cubicBezTo>
                  <a:cubicBezTo>
                    <a:pt x="370492" y="56641"/>
                    <a:pt x="371577" y="53603"/>
                    <a:pt x="371577" y="49696"/>
                  </a:cubicBezTo>
                  <a:cubicBezTo>
                    <a:pt x="371577" y="46007"/>
                    <a:pt x="370274" y="42860"/>
                    <a:pt x="367668" y="40256"/>
                  </a:cubicBezTo>
                  <a:cubicBezTo>
                    <a:pt x="365279" y="37868"/>
                    <a:pt x="362020" y="36675"/>
                    <a:pt x="357894" y="36675"/>
                  </a:cubicBezTo>
                  <a:moveTo>
                    <a:pt x="369621" y="23653"/>
                  </a:moveTo>
                  <a:cubicBezTo>
                    <a:pt x="368971" y="22134"/>
                    <a:pt x="368103" y="20832"/>
                    <a:pt x="367016" y="19747"/>
                  </a:cubicBezTo>
                  <a:cubicBezTo>
                    <a:pt x="365063" y="17793"/>
                    <a:pt x="362345" y="16817"/>
                    <a:pt x="358871" y="16817"/>
                  </a:cubicBezTo>
                  <a:cubicBezTo>
                    <a:pt x="354529" y="16817"/>
                    <a:pt x="350946" y="18228"/>
                    <a:pt x="348122" y="21049"/>
                  </a:cubicBezTo>
                  <a:cubicBezTo>
                    <a:pt x="344429" y="24738"/>
                    <a:pt x="342692" y="30273"/>
                    <a:pt x="342908" y="37651"/>
                  </a:cubicBezTo>
                  <a:cubicBezTo>
                    <a:pt x="347469" y="32660"/>
                    <a:pt x="353117" y="30164"/>
                    <a:pt x="359849" y="30164"/>
                  </a:cubicBezTo>
                  <a:cubicBezTo>
                    <a:pt x="365713" y="30164"/>
                    <a:pt x="370383" y="31900"/>
                    <a:pt x="373857" y="35373"/>
                  </a:cubicBezTo>
                  <a:cubicBezTo>
                    <a:pt x="377331" y="38845"/>
                    <a:pt x="379071" y="43620"/>
                    <a:pt x="379071" y="49696"/>
                  </a:cubicBezTo>
                  <a:cubicBezTo>
                    <a:pt x="379071" y="54905"/>
                    <a:pt x="377331" y="59245"/>
                    <a:pt x="373857" y="62718"/>
                  </a:cubicBezTo>
                  <a:cubicBezTo>
                    <a:pt x="370165" y="66407"/>
                    <a:pt x="364954" y="68252"/>
                    <a:pt x="358221" y="68252"/>
                  </a:cubicBezTo>
                  <a:cubicBezTo>
                    <a:pt x="351271" y="68252"/>
                    <a:pt x="345732" y="66190"/>
                    <a:pt x="341605" y="62067"/>
                  </a:cubicBezTo>
                  <a:cubicBezTo>
                    <a:pt x="337044" y="57509"/>
                    <a:pt x="334764" y="50130"/>
                    <a:pt x="334764" y="39930"/>
                  </a:cubicBezTo>
                  <a:cubicBezTo>
                    <a:pt x="334764" y="29730"/>
                    <a:pt x="337263" y="22134"/>
                    <a:pt x="342258" y="17143"/>
                  </a:cubicBezTo>
                  <a:cubicBezTo>
                    <a:pt x="346385" y="13019"/>
                    <a:pt x="351814" y="10957"/>
                    <a:pt x="358546" y="10957"/>
                  </a:cubicBezTo>
                  <a:cubicBezTo>
                    <a:pt x="365063" y="10957"/>
                    <a:pt x="369840" y="12477"/>
                    <a:pt x="372879" y="15515"/>
                  </a:cubicBezTo>
                  <a:cubicBezTo>
                    <a:pt x="374835" y="17468"/>
                    <a:pt x="376572" y="20181"/>
                    <a:pt x="378093" y="23653"/>
                  </a:cubicBezTo>
                  <a:lnTo>
                    <a:pt x="369621" y="23653"/>
                  </a:lnTo>
                  <a:moveTo>
                    <a:pt x="462109" y="16166"/>
                  </a:moveTo>
                  <a:lnTo>
                    <a:pt x="432787" y="16166"/>
                  </a:lnTo>
                  <a:lnTo>
                    <a:pt x="432787" y="67601"/>
                  </a:lnTo>
                  <a:cubicBezTo>
                    <a:pt x="432787" y="71073"/>
                    <a:pt x="431050" y="72809"/>
                    <a:pt x="427577" y="72809"/>
                  </a:cubicBezTo>
                  <a:lnTo>
                    <a:pt x="418455" y="72809"/>
                  </a:lnTo>
                  <a:lnTo>
                    <a:pt x="417802" y="65648"/>
                  </a:lnTo>
                  <a:lnTo>
                    <a:pt x="423993" y="65648"/>
                  </a:lnTo>
                  <a:cubicBezTo>
                    <a:pt x="424862" y="65648"/>
                    <a:pt x="425296" y="65214"/>
                    <a:pt x="425296" y="64345"/>
                  </a:cubicBezTo>
                  <a:lnTo>
                    <a:pt x="425296" y="16166"/>
                  </a:lnTo>
                  <a:lnTo>
                    <a:pt x="391741" y="16166"/>
                  </a:lnTo>
                  <a:lnTo>
                    <a:pt x="391741" y="9004"/>
                  </a:lnTo>
                  <a:lnTo>
                    <a:pt x="462109" y="9004"/>
                  </a:lnTo>
                  <a:lnTo>
                    <a:pt x="462109" y="16166"/>
                  </a:lnTo>
                  <a:moveTo>
                    <a:pt x="535082" y="74112"/>
                  </a:moveTo>
                  <a:lnTo>
                    <a:pt x="528565" y="74112"/>
                  </a:lnTo>
                  <a:lnTo>
                    <a:pt x="528565" y="70205"/>
                  </a:lnTo>
                  <a:lnTo>
                    <a:pt x="491752" y="70205"/>
                  </a:lnTo>
                  <a:lnTo>
                    <a:pt x="491752" y="75414"/>
                  </a:lnTo>
                  <a:lnTo>
                    <a:pt x="485239" y="75414"/>
                  </a:lnTo>
                  <a:lnTo>
                    <a:pt x="485239" y="5423"/>
                  </a:lnTo>
                  <a:lnTo>
                    <a:pt x="535082" y="5423"/>
                  </a:lnTo>
                  <a:lnTo>
                    <a:pt x="535082" y="74112"/>
                  </a:lnTo>
                  <a:moveTo>
                    <a:pt x="528565" y="24304"/>
                  </a:moveTo>
                  <a:lnTo>
                    <a:pt x="528565" y="11608"/>
                  </a:lnTo>
                  <a:lnTo>
                    <a:pt x="491752" y="11608"/>
                  </a:lnTo>
                  <a:lnTo>
                    <a:pt x="491752" y="24304"/>
                  </a:lnTo>
                  <a:lnTo>
                    <a:pt x="528565" y="24304"/>
                  </a:lnTo>
                  <a:moveTo>
                    <a:pt x="528565" y="43511"/>
                  </a:moveTo>
                  <a:lnTo>
                    <a:pt x="528565" y="30490"/>
                  </a:lnTo>
                  <a:lnTo>
                    <a:pt x="491752" y="30490"/>
                  </a:lnTo>
                  <a:lnTo>
                    <a:pt x="491752" y="43511"/>
                  </a:lnTo>
                  <a:lnTo>
                    <a:pt x="528565" y="43511"/>
                  </a:lnTo>
                  <a:moveTo>
                    <a:pt x="528565" y="64020"/>
                  </a:moveTo>
                  <a:lnTo>
                    <a:pt x="528565" y="49696"/>
                  </a:lnTo>
                  <a:lnTo>
                    <a:pt x="491752" y="49696"/>
                  </a:lnTo>
                  <a:lnTo>
                    <a:pt x="491752" y="64020"/>
                  </a:lnTo>
                  <a:lnTo>
                    <a:pt x="528565" y="64020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24" name="テキスト ボックス 6923">
              <a:extLst>
                <a:ext uri="{FF2B5EF4-FFF2-40B4-BE49-F238E27FC236}">
                  <a16:creationId xmlns:a16="http://schemas.microsoft.com/office/drawing/2014/main" id="{EDCE9726-3826-4628-915A-BC5329067587}"/>
                </a:ext>
              </a:extLst>
            </p:cNvPr>
            <p:cNvSpPr txBox="1"/>
            <p:nvPr/>
          </p:nvSpPr>
          <p:spPr>
            <a:xfrm>
              <a:off x="33438242" y="1995849"/>
              <a:ext cx="74078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善根寺町６丁目</a:t>
              </a:r>
            </a:p>
          </p:txBody>
        </p:sp>
        <p:sp>
          <p:nvSpPr>
            <p:cNvPr id="6925" name="フリーフォーム: 図形 6924">
              <a:extLst>
                <a:ext uri="{FF2B5EF4-FFF2-40B4-BE49-F238E27FC236}">
                  <a16:creationId xmlns:a16="http://schemas.microsoft.com/office/drawing/2014/main" id="{66553D8A-6DAC-4D28-A6E8-0D07F3132E39}"/>
                </a:ext>
              </a:extLst>
            </p:cNvPr>
            <p:cNvSpPr/>
            <p:nvPr/>
          </p:nvSpPr>
          <p:spPr>
            <a:xfrm>
              <a:off x="35873826" y="2806891"/>
              <a:ext cx="534884" cy="75850"/>
            </a:xfrm>
            <a:custGeom>
              <a:avLst/>
              <a:gdLst>
                <a:gd name="connsiteX0" fmla="*/ 21860 w 534884"/>
                <a:gd name="connsiteY0" fmla="*/ 9594 h 75850"/>
                <a:gd name="connsiteX1" fmla="*/ 17950 w 534884"/>
                <a:gd name="connsiteY1" fmla="*/ 3735 h 75850"/>
                <a:gd name="connsiteX2" fmla="*/ 24140 w 534884"/>
                <a:gd name="connsiteY2" fmla="*/ 1130 h 75850"/>
                <a:gd name="connsiteX3" fmla="*/ 30330 w 534884"/>
                <a:gd name="connsiteY3" fmla="*/ 9594 h 75850"/>
                <a:gd name="connsiteX4" fmla="*/ 44338 w 534884"/>
                <a:gd name="connsiteY4" fmla="*/ 9594 h 75850"/>
                <a:gd name="connsiteX5" fmla="*/ 48573 w 534884"/>
                <a:gd name="connsiteY5" fmla="*/ 805 h 75850"/>
                <a:gd name="connsiteX6" fmla="*/ 55740 w 534884"/>
                <a:gd name="connsiteY6" fmla="*/ 2107 h 75850"/>
                <a:gd name="connsiteX7" fmla="*/ 54763 w 534884"/>
                <a:gd name="connsiteY7" fmla="*/ 3735 h 75850"/>
                <a:gd name="connsiteX8" fmla="*/ 51179 w 534884"/>
                <a:gd name="connsiteY8" fmla="*/ 9594 h 75850"/>
                <a:gd name="connsiteX9" fmla="*/ 70400 w 534884"/>
                <a:gd name="connsiteY9" fmla="*/ 9594 h 75850"/>
                <a:gd name="connsiteX10" fmla="*/ 70400 w 534884"/>
                <a:gd name="connsiteY10" fmla="*/ 14803 h 75850"/>
                <a:gd name="connsiteX11" fmla="*/ 40429 w 534884"/>
                <a:gd name="connsiteY11" fmla="*/ 14803 h 75850"/>
                <a:gd name="connsiteX12" fmla="*/ 40429 w 534884"/>
                <a:gd name="connsiteY12" fmla="*/ 19686 h 75850"/>
                <a:gd name="connsiteX13" fmla="*/ 64210 w 534884"/>
                <a:gd name="connsiteY13" fmla="*/ 19686 h 75850"/>
                <a:gd name="connsiteX14" fmla="*/ 64210 w 534884"/>
                <a:gd name="connsiteY14" fmla="*/ 24895 h 75850"/>
                <a:gd name="connsiteX15" fmla="*/ 40429 w 534884"/>
                <a:gd name="connsiteY15" fmla="*/ 24895 h 75850"/>
                <a:gd name="connsiteX16" fmla="*/ 40429 w 534884"/>
                <a:gd name="connsiteY16" fmla="*/ 30429 h 75850"/>
                <a:gd name="connsiteX17" fmla="*/ 74309 w 534884"/>
                <a:gd name="connsiteY17" fmla="*/ 30429 h 75850"/>
                <a:gd name="connsiteX18" fmla="*/ 74309 w 534884"/>
                <a:gd name="connsiteY18" fmla="*/ 35637 h 75850"/>
                <a:gd name="connsiteX19" fmla="*/ 53460 w 534884"/>
                <a:gd name="connsiteY19" fmla="*/ 35637 h 75850"/>
                <a:gd name="connsiteX20" fmla="*/ 58672 w 534884"/>
                <a:gd name="connsiteY20" fmla="*/ 37591 h 75850"/>
                <a:gd name="connsiteX21" fmla="*/ 57694 w 534884"/>
                <a:gd name="connsiteY21" fmla="*/ 39218 h 75850"/>
                <a:gd name="connsiteX22" fmla="*/ 55414 w 534884"/>
                <a:gd name="connsiteY22" fmla="*/ 44101 h 75850"/>
                <a:gd name="connsiteX23" fmla="*/ 72680 w 534884"/>
                <a:gd name="connsiteY23" fmla="*/ 44101 h 75850"/>
                <a:gd name="connsiteX24" fmla="*/ 72680 w 534884"/>
                <a:gd name="connsiteY24" fmla="*/ 49310 h 75850"/>
                <a:gd name="connsiteX25" fmla="*/ 2639 w 534884"/>
                <a:gd name="connsiteY25" fmla="*/ 49310 h 75850"/>
                <a:gd name="connsiteX26" fmla="*/ 2639 w 534884"/>
                <a:gd name="connsiteY26" fmla="*/ 44101 h 75850"/>
                <a:gd name="connsiteX27" fmla="*/ 19579 w 534884"/>
                <a:gd name="connsiteY27" fmla="*/ 44101 h 75850"/>
                <a:gd name="connsiteX28" fmla="*/ 16647 w 534884"/>
                <a:gd name="connsiteY28" fmla="*/ 39218 h 75850"/>
                <a:gd name="connsiteX29" fmla="*/ 22837 w 534884"/>
                <a:gd name="connsiteY29" fmla="*/ 36940 h 75850"/>
                <a:gd name="connsiteX30" fmla="*/ 27072 w 534884"/>
                <a:gd name="connsiteY30" fmla="*/ 44101 h 75850"/>
                <a:gd name="connsiteX31" fmla="*/ 33913 w 534884"/>
                <a:gd name="connsiteY31" fmla="*/ 44101 h 75850"/>
                <a:gd name="connsiteX32" fmla="*/ 33913 w 534884"/>
                <a:gd name="connsiteY32" fmla="*/ 35637 h 75850"/>
                <a:gd name="connsiteX33" fmla="*/ 1010 w 534884"/>
                <a:gd name="connsiteY33" fmla="*/ 35637 h 75850"/>
                <a:gd name="connsiteX34" fmla="*/ 1010 w 534884"/>
                <a:gd name="connsiteY34" fmla="*/ 30429 h 75850"/>
                <a:gd name="connsiteX35" fmla="*/ 33913 w 534884"/>
                <a:gd name="connsiteY35" fmla="*/ 30429 h 75850"/>
                <a:gd name="connsiteX36" fmla="*/ 33913 w 534884"/>
                <a:gd name="connsiteY36" fmla="*/ 24895 h 75850"/>
                <a:gd name="connsiteX37" fmla="*/ 11109 w 534884"/>
                <a:gd name="connsiteY37" fmla="*/ 24895 h 75850"/>
                <a:gd name="connsiteX38" fmla="*/ 11109 w 534884"/>
                <a:gd name="connsiteY38" fmla="*/ 19686 h 75850"/>
                <a:gd name="connsiteX39" fmla="*/ 33913 w 534884"/>
                <a:gd name="connsiteY39" fmla="*/ 19686 h 75850"/>
                <a:gd name="connsiteX40" fmla="*/ 33913 w 534884"/>
                <a:gd name="connsiteY40" fmla="*/ 14803 h 75850"/>
                <a:gd name="connsiteX41" fmla="*/ 4920 w 534884"/>
                <a:gd name="connsiteY41" fmla="*/ 14803 h 75850"/>
                <a:gd name="connsiteX42" fmla="*/ 4920 w 534884"/>
                <a:gd name="connsiteY42" fmla="*/ 9594 h 75850"/>
                <a:gd name="connsiteX43" fmla="*/ 21860 w 534884"/>
                <a:gd name="connsiteY43" fmla="*/ 9594 h 75850"/>
                <a:gd name="connsiteX44" fmla="*/ 56391 w 534884"/>
                <a:gd name="connsiteY44" fmla="*/ 73400 h 75850"/>
                <a:gd name="connsiteX45" fmla="*/ 19254 w 534884"/>
                <a:gd name="connsiteY45" fmla="*/ 73400 h 75850"/>
                <a:gd name="connsiteX46" fmla="*/ 19254 w 534884"/>
                <a:gd name="connsiteY46" fmla="*/ 76655 h 75850"/>
                <a:gd name="connsiteX47" fmla="*/ 12738 w 534884"/>
                <a:gd name="connsiteY47" fmla="*/ 76655 h 75850"/>
                <a:gd name="connsiteX48" fmla="*/ 12738 w 534884"/>
                <a:gd name="connsiteY48" fmla="*/ 54193 h 75850"/>
                <a:gd name="connsiteX49" fmla="*/ 62907 w 534884"/>
                <a:gd name="connsiteY49" fmla="*/ 54193 h 75850"/>
                <a:gd name="connsiteX50" fmla="*/ 62907 w 534884"/>
                <a:gd name="connsiteY50" fmla="*/ 75353 h 75850"/>
                <a:gd name="connsiteX51" fmla="*/ 56391 w 534884"/>
                <a:gd name="connsiteY51" fmla="*/ 75353 h 75850"/>
                <a:gd name="connsiteX52" fmla="*/ 56391 w 534884"/>
                <a:gd name="connsiteY52" fmla="*/ 73400 h 75850"/>
                <a:gd name="connsiteX53" fmla="*/ 56391 w 534884"/>
                <a:gd name="connsiteY53" fmla="*/ 68191 h 75850"/>
                <a:gd name="connsiteX54" fmla="*/ 56391 w 534884"/>
                <a:gd name="connsiteY54" fmla="*/ 59402 h 75850"/>
                <a:gd name="connsiteX55" fmla="*/ 19254 w 534884"/>
                <a:gd name="connsiteY55" fmla="*/ 59402 h 75850"/>
                <a:gd name="connsiteX56" fmla="*/ 19254 w 534884"/>
                <a:gd name="connsiteY56" fmla="*/ 68191 h 75850"/>
                <a:gd name="connsiteX57" fmla="*/ 56391 w 534884"/>
                <a:gd name="connsiteY57" fmla="*/ 68191 h 75850"/>
                <a:gd name="connsiteX58" fmla="*/ 40429 w 534884"/>
                <a:gd name="connsiteY58" fmla="*/ 44101 h 75850"/>
                <a:gd name="connsiteX59" fmla="*/ 48899 w 534884"/>
                <a:gd name="connsiteY59" fmla="*/ 44101 h 75850"/>
                <a:gd name="connsiteX60" fmla="*/ 51831 w 534884"/>
                <a:gd name="connsiteY60" fmla="*/ 35637 h 75850"/>
                <a:gd name="connsiteX61" fmla="*/ 40429 w 534884"/>
                <a:gd name="connsiteY61" fmla="*/ 35637 h 75850"/>
                <a:gd name="connsiteX62" fmla="*/ 40429 w 534884"/>
                <a:gd name="connsiteY62" fmla="*/ 44101 h 75850"/>
                <a:gd name="connsiteX63" fmla="*/ 155100 w 534884"/>
                <a:gd name="connsiteY63" fmla="*/ 76004 h 75850"/>
                <a:gd name="connsiteX64" fmla="*/ 129038 w 534884"/>
                <a:gd name="connsiteY64" fmla="*/ 40195 h 75850"/>
                <a:gd name="connsiteX65" fmla="*/ 123175 w 534884"/>
                <a:gd name="connsiteY65" fmla="*/ 40195 h 75850"/>
                <a:gd name="connsiteX66" fmla="*/ 123175 w 534884"/>
                <a:gd name="connsiteY66" fmla="*/ 65261 h 75850"/>
                <a:gd name="connsiteX67" fmla="*/ 135880 w 534884"/>
                <a:gd name="connsiteY67" fmla="*/ 62657 h 75850"/>
                <a:gd name="connsiteX68" fmla="*/ 137509 w 534884"/>
                <a:gd name="connsiteY68" fmla="*/ 68191 h 75850"/>
                <a:gd name="connsiteX69" fmla="*/ 114053 w 534884"/>
                <a:gd name="connsiteY69" fmla="*/ 74051 h 75850"/>
                <a:gd name="connsiteX70" fmla="*/ 112750 w 534884"/>
                <a:gd name="connsiteY70" fmla="*/ 75028 h 75850"/>
                <a:gd name="connsiteX71" fmla="*/ 110470 w 534884"/>
                <a:gd name="connsiteY71" fmla="*/ 67540 h 75850"/>
                <a:gd name="connsiteX72" fmla="*/ 116659 w 534884"/>
                <a:gd name="connsiteY72" fmla="*/ 66564 h 75850"/>
                <a:gd name="connsiteX73" fmla="*/ 116659 w 534884"/>
                <a:gd name="connsiteY73" fmla="*/ 4386 h 75850"/>
                <a:gd name="connsiteX74" fmla="*/ 151843 w 534884"/>
                <a:gd name="connsiteY74" fmla="*/ 4386 h 75850"/>
                <a:gd name="connsiteX75" fmla="*/ 151843 w 534884"/>
                <a:gd name="connsiteY75" fmla="*/ 41497 h 75850"/>
                <a:gd name="connsiteX76" fmla="*/ 145327 w 534884"/>
                <a:gd name="connsiteY76" fmla="*/ 41497 h 75850"/>
                <a:gd name="connsiteX77" fmla="*/ 145327 w 534884"/>
                <a:gd name="connsiteY77" fmla="*/ 40195 h 75850"/>
                <a:gd name="connsiteX78" fmla="*/ 135554 w 534884"/>
                <a:gd name="connsiteY78" fmla="*/ 40195 h 75850"/>
                <a:gd name="connsiteX79" fmla="*/ 139138 w 534884"/>
                <a:gd name="connsiteY79" fmla="*/ 51263 h 75850"/>
                <a:gd name="connsiteX80" fmla="*/ 148911 w 534884"/>
                <a:gd name="connsiteY80" fmla="*/ 42799 h 75850"/>
                <a:gd name="connsiteX81" fmla="*/ 153471 w 534884"/>
                <a:gd name="connsiteY81" fmla="*/ 47682 h 75850"/>
                <a:gd name="connsiteX82" fmla="*/ 152168 w 534884"/>
                <a:gd name="connsiteY82" fmla="*/ 49310 h 75850"/>
                <a:gd name="connsiteX83" fmla="*/ 141744 w 534884"/>
                <a:gd name="connsiteY83" fmla="*/ 56146 h 75850"/>
                <a:gd name="connsiteX84" fmla="*/ 158684 w 534884"/>
                <a:gd name="connsiteY84" fmla="*/ 69168 h 75850"/>
                <a:gd name="connsiteX85" fmla="*/ 155100 w 534884"/>
                <a:gd name="connsiteY85" fmla="*/ 76004 h 75850"/>
                <a:gd name="connsiteX86" fmla="*/ 103303 w 534884"/>
                <a:gd name="connsiteY86" fmla="*/ 76330 h 75850"/>
                <a:gd name="connsiteX87" fmla="*/ 96787 w 534884"/>
                <a:gd name="connsiteY87" fmla="*/ 76330 h 75850"/>
                <a:gd name="connsiteX88" fmla="*/ 96787 w 534884"/>
                <a:gd name="connsiteY88" fmla="*/ 43125 h 75850"/>
                <a:gd name="connsiteX89" fmla="*/ 86688 w 534884"/>
                <a:gd name="connsiteY89" fmla="*/ 58751 h 75850"/>
                <a:gd name="connsiteX90" fmla="*/ 81802 w 534884"/>
                <a:gd name="connsiteY90" fmla="*/ 52565 h 75850"/>
                <a:gd name="connsiteX91" fmla="*/ 96787 w 534884"/>
                <a:gd name="connsiteY91" fmla="*/ 23267 h 75850"/>
                <a:gd name="connsiteX92" fmla="*/ 84082 w 534884"/>
                <a:gd name="connsiteY92" fmla="*/ 23267 h 75850"/>
                <a:gd name="connsiteX93" fmla="*/ 84082 w 534884"/>
                <a:gd name="connsiteY93" fmla="*/ 17082 h 75850"/>
                <a:gd name="connsiteX94" fmla="*/ 96787 w 534884"/>
                <a:gd name="connsiteY94" fmla="*/ 17082 h 75850"/>
                <a:gd name="connsiteX95" fmla="*/ 96787 w 534884"/>
                <a:gd name="connsiteY95" fmla="*/ 1456 h 75850"/>
                <a:gd name="connsiteX96" fmla="*/ 102977 w 534884"/>
                <a:gd name="connsiteY96" fmla="*/ 1456 h 75850"/>
                <a:gd name="connsiteX97" fmla="*/ 103303 w 534884"/>
                <a:gd name="connsiteY97" fmla="*/ 3409 h 75850"/>
                <a:gd name="connsiteX98" fmla="*/ 103303 w 534884"/>
                <a:gd name="connsiteY98" fmla="*/ 17082 h 75850"/>
                <a:gd name="connsiteX99" fmla="*/ 113727 w 534884"/>
                <a:gd name="connsiteY99" fmla="*/ 17082 h 75850"/>
                <a:gd name="connsiteX100" fmla="*/ 113727 w 534884"/>
                <a:gd name="connsiteY100" fmla="*/ 23267 h 75850"/>
                <a:gd name="connsiteX101" fmla="*/ 103303 w 534884"/>
                <a:gd name="connsiteY101" fmla="*/ 23267 h 75850"/>
                <a:gd name="connsiteX102" fmla="*/ 103303 w 534884"/>
                <a:gd name="connsiteY102" fmla="*/ 32382 h 75850"/>
                <a:gd name="connsiteX103" fmla="*/ 113401 w 534884"/>
                <a:gd name="connsiteY103" fmla="*/ 39870 h 75850"/>
                <a:gd name="connsiteX104" fmla="*/ 110144 w 534884"/>
                <a:gd name="connsiteY104" fmla="*/ 47357 h 75850"/>
                <a:gd name="connsiteX105" fmla="*/ 103303 w 534884"/>
                <a:gd name="connsiteY105" fmla="*/ 39870 h 75850"/>
                <a:gd name="connsiteX106" fmla="*/ 103303 w 534884"/>
                <a:gd name="connsiteY106" fmla="*/ 76330 h 75850"/>
                <a:gd name="connsiteX107" fmla="*/ 145327 w 534884"/>
                <a:gd name="connsiteY107" fmla="*/ 25220 h 75850"/>
                <a:gd name="connsiteX108" fmla="*/ 123175 w 534884"/>
                <a:gd name="connsiteY108" fmla="*/ 25220 h 75850"/>
                <a:gd name="connsiteX109" fmla="*/ 123175 w 534884"/>
                <a:gd name="connsiteY109" fmla="*/ 34010 h 75850"/>
                <a:gd name="connsiteX110" fmla="*/ 145327 w 534884"/>
                <a:gd name="connsiteY110" fmla="*/ 34010 h 75850"/>
                <a:gd name="connsiteX111" fmla="*/ 145327 w 534884"/>
                <a:gd name="connsiteY111" fmla="*/ 25220 h 75850"/>
                <a:gd name="connsiteX112" fmla="*/ 145327 w 534884"/>
                <a:gd name="connsiteY112" fmla="*/ 10571 h 75850"/>
                <a:gd name="connsiteX113" fmla="*/ 123175 w 534884"/>
                <a:gd name="connsiteY113" fmla="*/ 10571 h 75850"/>
                <a:gd name="connsiteX114" fmla="*/ 123175 w 534884"/>
                <a:gd name="connsiteY114" fmla="*/ 19035 h 75850"/>
                <a:gd name="connsiteX115" fmla="*/ 145327 w 534884"/>
                <a:gd name="connsiteY115" fmla="*/ 19035 h 75850"/>
                <a:gd name="connsiteX116" fmla="*/ 145327 w 534884"/>
                <a:gd name="connsiteY116" fmla="*/ 10571 h 75850"/>
                <a:gd name="connsiteX117" fmla="*/ 171715 w 534884"/>
                <a:gd name="connsiteY117" fmla="*/ 44101 h 75850"/>
                <a:gd name="connsiteX118" fmla="*/ 213088 w 534884"/>
                <a:gd name="connsiteY118" fmla="*/ 44101 h 75850"/>
                <a:gd name="connsiteX119" fmla="*/ 213088 w 534884"/>
                <a:gd name="connsiteY119" fmla="*/ 34661 h 75850"/>
                <a:gd name="connsiteX120" fmla="*/ 168457 w 534884"/>
                <a:gd name="connsiteY120" fmla="*/ 34661 h 75850"/>
                <a:gd name="connsiteX121" fmla="*/ 168457 w 534884"/>
                <a:gd name="connsiteY121" fmla="*/ 28476 h 75850"/>
                <a:gd name="connsiteX122" fmla="*/ 200383 w 534884"/>
                <a:gd name="connsiteY122" fmla="*/ 28476 h 75850"/>
                <a:gd name="connsiteX123" fmla="*/ 200383 w 534884"/>
                <a:gd name="connsiteY123" fmla="*/ 18710 h 75850"/>
                <a:gd name="connsiteX124" fmla="*/ 176927 w 534884"/>
                <a:gd name="connsiteY124" fmla="*/ 18710 h 75850"/>
                <a:gd name="connsiteX125" fmla="*/ 176927 w 534884"/>
                <a:gd name="connsiteY125" fmla="*/ 12524 h 75850"/>
                <a:gd name="connsiteX126" fmla="*/ 200383 w 534884"/>
                <a:gd name="connsiteY126" fmla="*/ 12524 h 75850"/>
                <a:gd name="connsiteX127" fmla="*/ 200383 w 534884"/>
                <a:gd name="connsiteY127" fmla="*/ 1456 h 75850"/>
                <a:gd name="connsiteX128" fmla="*/ 206572 w 534884"/>
                <a:gd name="connsiteY128" fmla="*/ 1456 h 75850"/>
                <a:gd name="connsiteX129" fmla="*/ 206898 w 534884"/>
                <a:gd name="connsiteY129" fmla="*/ 3409 h 75850"/>
                <a:gd name="connsiteX130" fmla="*/ 206898 w 534884"/>
                <a:gd name="connsiteY130" fmla="*/ 12524 h 75850"/>
                <a:gd name="connsiteX131" fmla="*/ 230679 w 534884"/>
                <a:gd name="connsiteY131" fmla="*/ 12524 h 75850"/>
                <a:gd name="connsiteX132" fmla="*/ 230679 w 534884"/>
                <a:gd name="connsiteY132" fmla="*/ 18710 h 75850"/>
                <a:gd name="connsiteX133" fmla="*/ 206898 w 534884"/>
                <a:gd name="connsiteY133" fmla="*/ 18710 h 75850"/>
                <a:gd name="connsiteX134" fmla="*/ 206898 w 534884"/>
                <a:gd name="connsiteY134" fmla="*/ 28476 h 75850"/>
                <a:gd name="connsiteX135" fmla="*/ 239475 w 534884"/>
                <a:gd name="connsiteY135" fmla="*/ 28476 h 75850"/>
                <a:gd name="connsiteX136" fmla="*/ 239475 w 534884"/>
                <a:gd name="connsiteY136" fmla="*/ 34661 h 75850"/>
                <a:gd name="connsiteX137" fmla="*/ 219603 w 534884"/>
                <a:gd name="connsiteY137" fmla="*/ 34661 h 75850"/>
                <a:gd name="connsiteX138" fmla="*/ 219603 w 534884"/>
                <a:gd name="connsiteY138" fmla="*/ 44101 h 75850"/>
                <a:gd name="connsiteX139" fmla="*/ 236218 w 534884"/>
                <a:gd name="connsiteY139" fmla="*/ 44101 h 75850"/>
                <a:gd name="connsiteX140" fmla="*/ 236218 w 534884"/>
                <a:gd name="connsiteY140" fmla="*/ 50287 h 75850"/>
                <a:gd name="connsiteX141" fmla="*/ 219603 w 534884"/>
                <a:gd name="connsiteY141" fmla="*/ 50287 h 75850"/>
                <a:gd name="connsiteX142" fmla="*/ 219603 w 534884"/>
                <a:gd name="connsiteY142" fmla="*/ 70145 h 75850"/>
                <a:gd name="connsiteX143" fmla="*/ 214391 w 534884"/>
                <a:gd name="connsiteY143" fmla="*/ 75353 h 75850"/>
                <a:gd name="connsiteX144" fmla="*/ 206572 w 534884"/>
                <a:gd name="connsiteY144" fmla="*/ 75353 h 75850"/>
                <a:gd name="connsiteX145" fmla="*/ 205269 w 534884"/>
                <a:gd name="connsiteY145" fmla="*/ 69168 h 75850"/>
                <a:gd name="connsiteX146" fmla="*/ 211785 w 534884"/>
                <a:gd name="connsiteY146" fmla="*/ 69168 h 75850"/>
                <a:gd name="connsiteX147" fmla="*/ 213088 w 534884"/>
                <a:gd name="connsiteY147" fmla="*/ 67866 h 75850"/>
                <a:gd name="connsiteX148" fmla="*/ 213088 w 534884"/>
                <a:gd name="connsiteY148" fmla="*/ 50287 h 75850"/>
                <a:gd name="connsiteX149" fmla="*/ 171715 w 534884"/>
                <a:gd name="connsiteY149" fmla="*/ 50287 h 75850"/>
                <a:gd name="connsiteX150" fmla="*/ 171715 w 534884"/>
                <a:gd name="connsiteY150" fmla="*/ 44101 h 75850"/>
                <a:gd name="connsiteX151" fmla="*/ 192890 w 534884"/>
                <a:gd name="connsiteY151" fmla="*/ 66889 h 75850"/>
                <a:gd name="connsiteX152" fmla="*/ 183768 w 534884"/>
                <a:gd name="connsiteY152" fmla="*/ 55170 h 75850"/>
                <a:gd name="connsiteX153" fmla="*/ 189958 w 534884"/>
                <a:gd name="connsiteY153" fmla="*/ 50938 h 75850"/>
                <a:gd name="connsiteX154" fmla="*/ 199405 w 534884"/>
                <a:gd name="connsiteY154" fmla="*/ 62332 h 75850"/>
                <a:gd name="connsiteX155" fmla="*/ 192890 w 534884"/>
                <a:gd name="connsiteY155" fmla="*/ 66889 h 75850"/>
                <a:gd name="connsiteX156" fmla="*/ 289317 w 534884"/>
                <a:gd name="connsiteY156" fmla="*/ 15129 h 75850"/>
                <a:gd name="connsiteX157" fmla="*/ 325152 w 534884"/>
                <a:gd name="connsiteY157" fmla="*/ 15129 h 75850"/>
                <a:gd name="connsiteX158" fmla="*/ 325152 w 534884"/>
                <a:gd name="connsiteY158" fmla="*/ 21314 h 75850"/>
                <a:gd name="connsiteX159" fmla="*/ 311472 w 534884"/>
                <a:gd name="connsiteY159" fmla="*/ 21314 h 75850"/>
                <a:gd name="connsiteX160" fmla="*/ 311472 w 534884"/>
                <a:gd name="connsiteY160" fmla="*/ 69819 h 75850"/>
                <a:gd name="connsiteX161" fmla="*/ 306911 w 534884"/>
                <a:gd name="connsiteY161" fmla="*/ 74377 h 75850"/>
                <a:gd name="connsiteX162" fmla="*/ 298439 w 534884"/>
                <a:gd name="connsiteY162" fmla="*/ 74377 h 75850"/>
                <a:gd name="connsiteX163" fmla="*/ 297461 w 534884"/>
                <a:gd name="connsiteY163" fmla="*/ 67215 h 75850"/>
                <a:gd name="connsiteX164" fmla="*/ 303653 w 534884"/>
                <a:gd name="connsiteY164" fmla="*/ 67215 h 75850"/>
                <a:gd name="connsiteX165" fmla="*/ 304956 w 534884"/>
                <a:gd name="connsiteY165" fmla="*/ 65913 h 75850"/>
                <a:gd name="connsiteX166" fmla="*/ 304956 w 534884"/>
                <a:gd name="connsiteY166" fmla="*/ 21314 h 75850"/>
                <a:gd name="connsiteX167" fmla="*/ 289317 w 534884"/>
                <a:gd name="connsiteY167" fmla="*/ 21314 h 75850"/>
                <a:gd name="connsiteX168" fmla="*/ 289317 w 534884"/>
                <a:gd name="connsiteY168" fmla="*/ 63634 h 75850"/>
                <a:gd name="connsiteX169" fmla="*/ 282803 w 534884"/>
                <a:gd name="connsiteY169" fmla="*/ 63634 h 75850"/>
                <a:gd name="connsiteX170" fmla="*/ 282803 w 534884"/>
                <a:gd name="connsiteY170" fmla="*/ 59727 h 75850"/>
                <a:gd name="connsiteX171" fmla="*/ 259347 w 534884"/>
                <a:gd name="connsiteY171" fmla="*/ 59727 h 75850"/>
                <a:gd name="connsiteX172" fmla="*/ 259347 w 534884"/>
                <a:gd name="connsiteY172" fmla="*/ 66238 h 75850"/>
                <a:gd name="connsiteX173" fmla="*/ 252832 w 534884"/>
                <a:gd name="connsiteY173" fmla="*/ 66238 h 75850"/>
                <a:gd name="connsiteX174" fmla="*/ 252832 w 534884"/>
                <a:gd name="connsiteY174" fmla="*/ 6013 h 75850"/>
                <a:gd name="connsiteX175" fmla="*/ 289317 w 534884"/>
                <a:gd name="connsiteY175" fmla="*/ 6013 h 75850"/>
                <a:gd name="connsiteX176" fmla="*/ 289317 w 534884"/>
                <a:gd name="connsiteY176" fmla="*/ 15129 h 75850"/>
                <a:gd name="connsiteX177" fmla="*/ 268143 w 534884"/>
                <a:gd name="connsiteY177" fmla="*/ 34986 h 75850"/>
                <a:gd name="connsiteX178" fmla="*/ 259347 w 534884"/>
                <a:gd name="connsiteY178" fmla="*/ 34986 h 75850"/>
                <a:gd name="connsiteX179" fmla="*/ 259347 w 534884"/>
                <a:gd name="connsiteY179" fmla="*/ 53542 h 75850"/>
                <a:gd name="connsiteX180" fmla="*/ 268143 w 534884"/>
                <a:gd name="connsiteY180" fmla="*/ 53542 h 75850"/>
                <a:gd name="connsiteX181" fmla="*/ 268143 w 534884"/>
                <a:gd name="connsiteY181" fmla="*/ 34986 h 75850"/>
                <a:gd name="connsiteX182" fmla="*/ 282803 w 534884"/>
                <a:gd name="connsiteY182" fmla="*/ 34986 h 75850"/>
                <a:gd name="connsiteX183" fmla="*/ 274659 w 534884"/>
                <a:gd name="connsiteY183" fmla="*/ 34986 h 75850"/>
                <a:gd name="connsiteX184" fmla="*/ 274659 w 534884"/>
                <a:gd name="connsiteY184" fmla="*/ 53542 h 75850"/>
                <a:gd name="connsiteX185" fmla="*/ 282803 w 534884"/>
                <a:gd name="connsiteY185" fmla="*/ 53542 h 75850"/>
                <a:gd name="connsiteX186" fmla="*/ 282803 w 534884"/>
                <a:gd name="connsiteY186" fmla="*/ 34986 h 75850"/>
                <a:gd name="connsiteX187" fmla="*/ 282803 w 534884"/>
                <a:gd name="connsiteY187" fmla="*/ 12199 h 75850"/>
                <a:gd name="connsiteX188" fmla="*/ 274659 w 534884"/>
                <a:gd name="connsiteY188" fmla="*/ 12199 h 75850"/>
                <a:gd name="connsiteX189" fmla="*/ 274659 w 534884"/>
                <a:gd name="connsiteY189" fmla="*/ 28801 h 75850"/>
                <a:gd name="connsiteX190" fmla="*/ 282803 w 534884"/>
                <a:gd name="connsiteY190" fmla="*/ 28801 h 75850"/>
                <a:gd name="connsiteX191" fmla="*/ 282803 w 534884"/>
                <a:gd name="connsiteY191" fmla="*/ 12199 h 75850"/>
                <a:gd name="connsiteX192" fmla="*/ 268143 w 534884"/>
                <a:gd name="connsiteY192" fmla="*/ 28801 h 75850"/>
                <a:gd name="connsiteX193" fmla="*/ 268143 w 534884"/>
                <a:gd name="connsiteY193" fmla="*/ 12199 h 75850"/>
                <a:gd name="connsiteX194" fmla="*/ 259347 w 534884"/>
                <a:gd name="connsiteY194" fmla="*/ 12199 h 75850"/>
                <a:gd name="connsiteX195" fmla="*/ 259347 w 534884"/>
                <a:gd name="connsiteY195" fmla="*/ 28801 h 75850"/>
                <a:gd name="connsiteX196" fmla="*/ 268143 w 534884"/>
                <a:gd name="connsiteY196" fmla="*/ 28801 h 75850"/>
                <a:gd name="connsiteX197" fmla="*/ 364898 w 534884"/>
                <a:gd name="connsiteY197" fmla="*/ 11548 h 75850"/>
                <a:gd name="connsiteX198" fmla="*/ 364898 w 534884"/>
                <a:gd name="connsiteY198" fmla="*/ 67866 h 75850"/>
                <a:gd name="connsiteX199" fmla="*/ 357404 w 534884"/>
                <a:gd name="connsiteY199" fmla="*/ 67866 h 75850"/>
                <a:gd name="connsiteX200" fmla="*/ 357404 w 534884"/>
                <a:gd name="connsiteY200" fmla="*/ 24569 h 75850"/>
                <a:gd name="connsiteX201" fmla="*/ 341116 w 534884"/>
                <a:gd name="connsiteY201" fmla="*/ 24569 h 75850"/>
                <a:gd name="connsiteX202" fmla="*/ 341116 w 534884"/>
                <a:gd name="connsiteY202" fmla="*/ 19360 h 75850"/>
                <a:gd name="connsiteX203" fmla="*/ 359684 w 534884"/>
                <a:gd name="connsiteY203" fmla="*/ 11548 h 75850"/>
                <a:gd name="connsiteX204" fmla="*/ 364898 w 534884"/>
                <a:gd name="connsiteY204" fmla="*/ 11548 h 75850"/>
                <a:gd name="connsiteX205" fmla="*/ 462922 w 534884"/>
                <a:gd name="connsiteY205" fmla="*/ 16431 h 75850"/>
                <a:gd name="connsiteX206" fmla="*/ 433601 w 534884"/>
                <a:gd name="connsiteY206" fmla="*/ 16431 h 75850"/>
                <a:gd name="connsiteX207" fmla="*/ 433601 w 534884"/>
                <a:gd name="connsiteY207" fmla="*/ 67866 h 75850"/>
                <a:gd name="connsiteX208" fmla="*/ 428390 w 534884"/>
                <a:gd name="connsiteY208" fmla="*/ 73074 h 75850"/>
                <a:gd name="connsiteX209" fmla="*/ 419268 w 534884"/>
                <a:gd name="connsiteY209" fmla="*/ 73074 h 75850"/>
                <a:gd name="connsiteX210" fmla="*/ 418615 w 534884"/>
                <a:gd name="connsiteY210" fmla="*/ 65913 h 75850"/>
                <a:gd name="connsiteX211" fmla="*/ 424806 w 534884"/>
                <a:gd name="connsiteY211" fmla="*/ 65913 h 75850"/>
                <a:gd name="connsiteX212" fmla="*/ 426109 w 534884"/>
                <a:gd name="connsiteY212" fmla="*/ 64610 h 75850"/>
                <a:gd name="connsiteX213" fmla="*/ 426109 w 534884"/>
                <a:gd name="connsiteY213" fmla="*/ 16431 h 75850"/>
                <a:gd name="connsiteX214" fmla="*/ 392555 w 534884"/>
                <a:gd name="connsiteY214" fmla="*/ 16431 h 75850"/>
                <a:gd name="connsiteX215" fmla="*/ 392555 w 534884"/>
                <a:gd name="connsiteY215" fmla="*/ 9269 h 75850"/>
                <a:gd name="connsiteX216" fmla="*/ 462922 w 534884"/>
                <a:gd name="connsiteY216" fmla="*/ 9269 h 75850"/>
                <a:gd name="connsiteX217" fmla="*/ 462922 w 534884"/>
                <a:gd name="connsiteY217" fmla="*/ 16431 h 75850"/>
                <a:gd name="connsiteX218" fmla="*/ 535895 w 534884"/>
                <a:gd name="connsiteY218" fmla="*/ 74377 h 75850"/>
                <a:gd name="connsiteX219" fmla="*/ 529378 w 534884"/>
                <a:gd name="connsiteY219" fmla="*/ 74377 h 75850"/>
                <a:gd name="connsiteX220" fmla="*/ 529378 w 534884"/>
                <a:gd name="connsiteY220" fmla="*/ 70470 h 75850"/>
                <a:gd name="connsiteX221" fmla="*/ 492566 w 534884"/>
                <a:gd name="connsiteY221" fmla="*/ 70470 h 75850"/>
                <a:gd name="connsiteX222" fmla="*/ 492566 w 534884"/>
                <a:gd name="connsiteY222" fmla="*/ 75679 h 75850"/>
                <a:gd name="connsiteX223" fmla="*/ 486052 w 534884"/>
                <a:gd name="connsiteY223" fmla="*/ 75679 h 75850"/>
                <a:gd name="connsiteX224" fmla="*/ 486052 w 534884"/>
                <a:gd name="connsiteY224" fmla="*/ 5688 h 75850"/>
                <a:gd name="connsiteX225" fmla="*/ 535895 w 534884"/>
                <a:gd name="connsiteY225" fmla="*/ 5688 h 75850"/>
                <a:gd name="connsiteX226" fmla="*/ 535895 w 534884"/>
                <a:gd name="connsiteY226" fmla="*/ 74377 h 75850"/>
                <a:gd name="connsiteX227" fmla="*/ 529378 w 534884"/>
                <a:gd name="connsiteY227" fmla="*/ 24569 h 75850"/>
                <a:gd name="connsiteX228" fmla="*/ 529378 w 534884"/>
                <a:gd name="connsiteY228" fmla="*/ 11873 h 75850"/>
                <a:gd name="connsiteX229" fmla="*/ 492566 w 534884"/>
                <a:gd name="connsiteY229" fmla="*/ 11873 h 75850"/>
                <a:gd name="connsiteX230" fmla="*/ 492566 w 534884"/>
                <a:gd name="connsiteY230" fmla="*/ 24569 h 75850"/>
                <a:gd name="connsiteX231" fmla="*/ 529378 w 534884"/>
                <a:gd name="connsiteY231" fmla="*/ 24569 h 75850"/>
                <a:gd name="connsiteX232" fmla="*/ 529378 w 534884"/>
                <a:gd name="connsiteY232" fmla="*/ 43776 h 75850"/>
                <a:gd name="connsiteX233" fmla="*/ 529378 w 534884"/>
                <a:gd name="connsiteY233" fmla="*/ 30754 h 75850"/>
                <a:gd name="connsiteX234" fmla="*/ 492566 w 534884"/>
                <a:gd name="connsiteY234" fmla="*/ 30754 h 75850"/>
                <a:gd name="connsiteX235" fmla="*/ 492566 w 534884"/>
                <a:gd name="connsiteY235" fmla="*/ 43776 h 75850"/>
                <a:gd name="connsiteX236" fmla="*/ 529378 w 534884"/>
                <a:gd name="connsiteY236" fmla="*/ 43776 h 75850"/>
                <a:gd name="connsiteX237" fmla="*/ 529378 w 534884"/>
                <a:gd name="connsiteY237" fmla="*/ 64285 h 75850"/>
                <a:gd name="connsiteX238" fmla="*/ 529378 w 534884"/>
                <a:gd name="connsiteY238" fmla="*/ 49961 h 75850"/>
                <a:gd name="connsiteX239" fmla="*/ 492566 w 534884"/>
                <a:gd name="connsiteY239" fmla="*/ 49961 h 75850"/>
                <a:gd name="connsiteX240" fmla="*/ 492566 w 534884"/>
                <a:gd name="connsiteY240" fmla="*/ 64285 h 75850"/>
                <a:gd name="connsiteX241" fmla="*/ 529378 w 534884"/>
                <a:gd name="connsiteY241" fmla="*/ 64285 h 7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534884" h="75850">
                  <a:moveTo>
                    <a:pt x="21860" y="9594"/>
                  </a:moveTo>
                  <a:cubicBezTo>
                    <a:pt x="20557" y="7207"/>
                    <a:pt x="19254" y="5254"/>
                    <a:pt x="17950" y="3735"/>
                  </a:cubicBezTo>
                  <a:lnTo>
                    <a:pt x="24140" y="1130"/>
                  </a:lnTo>
                  <a:cubicBezTo>
                    <a:pt x="26529" y="3735"/>
                    <a:pt x="28592" y="6556"/>
                    <a:pt x="30330" y="9594"/>
                  </a:cubicBezTo>
                  <a:lnTo>
                    <a:pt x="44338" y="9594"/>
                  </a:lnTo>
                  <a:cubicBezTo>
                    <a:pt x="46293" y="6122"/>
                    <a:pt x="47704" y="3192"/>
                    <a:pt x="48573" y="805"/>
                  </a:cubicBezTo>
                  <a:lnTo>
                    <a:pt x="55740" y="2107"/>
                  </a:lnTo>
                  <a:cubicBezTo>
                    <a:pt x="56609" y="2975"/>
                    <a:pt x="56283" y="3518"/>
                    <a:pt x="54763" y="3735"/>
                  </a:cubicBezTo>
                  <a:lnTo>
                    <a:pt x="51179" y="9594"/>
                  </a:lnTo>
                  <a:lnTo>
                    <a:pt x="70400" y="9594"/>
                  </a:lnTo>
                  <a:lnTo>
                    <a:pt x="70400" y="14803"/>
                  </a:lnTo>
                  <a:lnTo>
                    <a:pt x="40429" y="14803"/>
                  </a:lnTo>
                  <a:lnTo>
                    <a:pt x="40429" y="19686"/>
                  </a:lnTo>
                  <a:lnTo>
                    <a:pt x="64210" y="19686"/>
                  </a:lnTo>
                  <a:lnTo>
                    <a:pt x="64210" y="24895"/>
                  </a:lnTo>
                  <a:lnTo>
                    <a:pt x="40429" y="24895"/>
                  </a:lnTo>
                  <a:lnTo>
                    <a:pt x="40429" y="30429"/>
                  </a:lnTo>
                  <a:lnTo>
                    <a:pt x="74309" y="30429"/>
                  </a:lnTo>
                  <a:lnTo>
                    <a:pt x="74309" y="35637"/>
                  </a:lnTo>
                  <a:lnTo>
                    <a:pt x="53460" y="35637"/>
                  </a:lnTo>
                  <a:lnTo>
                    <a:pt x="58672" y="37591"/>
                  </a:lnTo>
                  <a:cubicBezTo>
                    <a:pt x="59541" y="38459"/>
                    <a:pt x="59215" y="39001"/>
                    <a:pt x="57694" y="39218"/>
                  </a:cubicBezTo>
                  <a:lnTo>
                    <a:pt x="55414" y="44101"/>
                  </a:lnTo>
                  <a:lnTo>
                    <a:pt x="72680" y="44101"/>
                  </a:lnTo>
                  <a:lnTo>
                    <a:pt x="72680" y="49310"/>
                  </a:lnTo>
                  <a:lnTo>
                    <a:pt x="2639" y="49310"/>
                  </a:lnTo>
                  <a:lnTo>
                    <a:pt x="2639" y="44101"/>
                  </a:lnTo>
                  <a:lnTo>
                    <a:pt x="19579" y="44101"/>
                  </a:lnTo>
                  <a:lnTo>
                    <a:pt x="16647" y="39218"/>
                  </a:lnTo>
                  <a:lnTo>
                    <a:pt x="22837" y="36940"/>
                  </a:lnTo>
                  <a:lnTo>
                    <a:pt x="27072" y="44101"/>
                  </a:lnTo>
                  <a:lnTo>
                    <a:pt x="33913" y="44101"/>
                  </a:lnTo>
                  <a:lnTo>
                    <a:pt x="33913" y="35637"/>
                  </a:lnTo>
                  <a:lnTo>
                    <a:pt x="1010" y="35637"/>
                  </a:lnTo>
                  <a:lnTo>
                    <a:pt x="1010" y="30429"/>
                  </a:lnTo>
                  <a:lnTo>
                    <a:pt x="33913" y="30429"/>
                  </a:lnTo>
                  <a:lnTo>
                    <a:pt x="33913" y="24895"/>
                  </a:lnTo>
                  <a:lnTo>
                    <a:pt x="11109" y="24895"/>
                  </a:lnTo>
                  <a:lnTo>
                    <a:pt x="11109" y="19686"/>
                  </a:lnTo>
                  <a:lnTo>
                    <a:pt x="33913" y="19686"/>
                  </a:lnTo>
                  <a:lnTo>
                    <a:pt x="33913" y="14803"/>
                  </a:lnTo>
                  <a:lnTo>
                    <a:pt x="4920" y="14803"/>
                  </a:lnTo>
                  <a:lnTo>
                    <a:pt x="4920" y="9594"/>
                  </a:lnTo>
                  <a:lnTo>
                    <a:pt x="21860" y="9594"/>
                  </a:lnTo>
                  <a:moveTo>
                    <a:pt x="56391" y="73400"/>
                  </a:moveTo>
                  <a:lnTo>
                    <a:pt x="19254" y="73400"/>
                  </a:lnTo>
                  <a:lnTo>
                    <a:pt x="19254" y="76655"/>
                  </a:lnTo>
                  <a:lnTo>
                    <a:pt x="12738" y="76655"/>
                  </a:lnTo>
                  <a:lnTo>
                    <a:pt x="12738" y="54193"/>
                  </a:lnTo>
                  <a:lnTo>
                    <a:pt x="62907" y="54193"/>
                  </a:lnTo>
                  <a:lnTo>
                    <a:pt x="62907" y="75353"/>
                  </a:lnTo>
                  <a:lnTo>
                    <a:pt x="56391" y="75353"/>
                  </a:lnTo>
                  <a:lnTo>
                    <a:pt x="56391" y="73400"/>
                  </a:lnTo>
                  <a:moveTo>
                    <a:pt x="56391" y="68191"/>
                  </a:moveTo>
                  <a:lnTo>
                    <a:pt x="56391" y="59402"/>
                  </a:lnTo>
                  <a:lnTo>
                    <a:pt x="19254" y="59402"/>
                  </a:lnTo>
                  <a:lnTo>
                    <a:pt x="19254" y="68191"/>
                  </a:lnTo>
                  <a:lnTo>
                    <a:pt x="56391" y="68191"/>
                  </a:lnTo>
                  <a:moveTo>
                    <a:pt x="40429" y="44101"/>
                  </a:moveTo>
                  <a:lnTo>
                    <a:pt x="48899" y="44101"/>
                  </a:lnTo>
                  <a:lnTo>
                    <a:pt x="51831" y="35637"/>
                  </a:lnTo>
                  <a:lnTo>
                    <a:pt x="40429" y="35637"/>
                  </a:lnTo>
                  <a:lnTo>
                    <a:pt x="40429" y="44101"/>
                  </a:lnTo>
                  <a:moveTo>
                    <a:pt x="155100" y="76004"/>
                  </a:moveTo>
                  <a:cubicBezTo>
                    <a:pt x="140115" y="69059"/>
                    <a:pt x="131428" y="57123"/>
                    <a:pt x="129038" y="40195"/>
                  </a:cubicBezTo>
                  <a:lnTo>
                    <a:pt x="123175" y="40195"/>
                  </a:lnTo>
                  <a:lnTo>
                    <a:pt x="123175" y="65261"/>
                  </a:lnTo>
                  <a:cubicBezTo>
                    <a:pt x="127518" y="64393"/>
                    <a:pt x="131753" y="63525"/>
                    <a:pt x="135880" y="62657"/>
                  </a:cubicBezTo>
                  <a:lnTo>
                    <a:pt x="137509" y="68191"/>
                  </a:lnTo>
                  <a:cubicBezTo>
                    <a:pt x="132296" y="69927"/>
                    <a:pt x="124478" y="71881"/>
                    <a:pt x="114053" y="74051"/>
                  </a:cubicBezTo>
                  <a:cubicBezTo>
                    <a:pt x="113619" y="75570"/>
                    <a:pt x="113184" y="75896"/>
                    <a:pt x="112750" y="75028"/>
                  </a:cubicBezTo>
                  <a:lnTo>
                    <a:pt x="110470" y="67540"/>
                  </a:lnTo>
                  <a:cubicBezTo>
                    <a:pt x="112641" y="67323"/>
                    <a:pt x="114705" y="66998"/>
                    <a:pt x="116659" y="66564"/>
                  </a:cubicBezTo>
                  <a:lnTo>
                    <a:pt x="116659" y="4386"/>
                  </a:lnTo>
                  <a:lnTo>
                    <a:pt x="151843" y="4386"/>
                  </a:lnTo>
                  <a:lnTo>
                    <a:pt x="151843" y="41497"/>
                  </a:lnTo>
                  <a:lnTo>
                    <a:pt x="145327" y="41497"/>
                  </a:lnTo>
                  <a:lnTo>
                    <a:pt x="145327" y="40195"/>
                  </a:lnTo>
                  <a:lnTo>
                    <a:pt x="135554" y="40195"/>
                  </a:lnTo>
                  <a:cubicBezTo>
                    <a:pt x="136423" y="45838"/>
                    <a:pt x="137617" y="49527"/>
                    <a:pt x="139138" y="51263"/>
                  </a:cubicBezTo>
                  <a:lnTo>
                    <a:pt x="148911" y="42799"/>
                  </a:lnTo>
                  <a:lnTo>
                    <a:pt x="153471" y="47682"/>
                  </a:lnTo>
                  <a:cubicBezTo>
                    <a:pt x="154775" y="48985"/>
                    <a:pt x="154340" y="49527"/>
                    <a:pt x="152168" y="49310"/>
                  </a:cubicBezTo>
                  <a:lnTo>
                    <a:pt x="141744" y="56146"/>
                  </a:lnTo>
                  <a:cubicBezTo>
                    <a:pt x="145001" y="61138"/>
                    <a:pt x="150648" y="65478"/>
                    <a:pt x="158684" y="69168"/>
                  </a:cubicBezTo>
                  <a:lnTo>
                    <a:pt x="155100" y="76004"/>
                  </a:lnTo>
                  <a:moveTo>
                    <a:pt x="103303" y="76330"/>
                  </a:moveTo>
                  <a:lnTo>
                    <a:pt x="96787" y="76330"/>
                  </a:lnTo>
                  <a:lnTo>
                    <a:pt x="96787" y="43125"/>
                  </a:lnTo>
                  <a:cubicBezTo>
                    <a:pt x="94615" y="48333"/>
                    <a:pt x="91249" y="53542"/>
                    <a:pt x="86688" y="58751"/>
                  </a:cubicBezTo>
                  <a:lnTo>
                    <a:pt x="81802" y="52565"/>
                  </a:lnTo>
                  <a:cubicBezTo>
                    <a:pt x="90706" y="42582"/>
                    <a:pt x="95701" y="32816"/>
                    <a:pt x="96787" y="23267"/>
                  </a:cubicBezTo>
                  <a:lnTo>
                    <a:pt x="84082" y="23267"/>
                  </a:lnTo>
                  <a:lnTo>
                    <a:pt x="84082" y="17082"/>
                  </a:lnTo>
                  <a:lnTo>
                    <a:pt x="96787" y="17082"/>
                  </a:lnTo>
                  <a:lnTo>
                    <a:pt x="96787" y="1456"/>
                  </a:lnTo>
                  <a:lnTo>
                    <a:pt x="102977" y="1456"/>
                  </a:lnTo>
                  <a:cubicBezTo>
                    <a:pt x="104714" y="1673"/>
                    <a:pt x="104823" y="2324"/>
                    <a:pt x="103303" y="3409"/>
                  </a:cubicBezTo>
                  <a:lnTo>
                    <a:pt x="103303" y="17082"/>
                  </a:lnTo>
                  <a:lnTo>
                    <a:pt x="113727" y="17082"/>
                  </a:lnTo>
                  <a:lnTo>
                    <a:pt x="113727" y="23267"/>
                  </a:lnTo>
                  <a:lnTo>
                    <a:pt x="103303" y="23267"/>
                  </a:lnTo>
                  <a:lnTo>
                    <a:pt x="103303" y="32382"/>
                  </a:lnTo>
                  <a:cubicBezTo>
                    <a:pt x="107646" y="34769"/>
                    <a:pt x="111013" y="37265"/>
                    <a:pt x="113401" y="39870"/>
                  </a:cubicBezTo>
                  <a:lnTo>
                    <a:pt x="110144" y="47357"/>
                  </a:lnTo>
                  <a:cubicBezTo>
                    <a:pt x="107755" y="44319"/>
                    <a:pt x="105474" y="41823"/>
                    <a:pt x="103303" y="39870"/>
                  </a:cubicBezTo>
                  <a:lnTo>
                    <a:pt x="103303" y="76330"/>
                  </a:lnTo>
                  <a:moveTo>
                    <a:pt x="145327" y="25220"/>
                  </a:moveTo>
                  <a:lnTo>
                    <a:pt x="123175" y="25220"/>
                  </a:lnTo>
                  <a:lnTo>
                    <a:pt x="123175" y="34010"/>
                  </a:lnTo>
                  <a:lnTo>
                    <a:pt x="145327" y="34010"/>
                  </a:lnTo>
                  <a:lnTo>
                    <a:pt x="145327" y="25220"/>
                  </a:lnTo>
                  <a:moveTo>
                    <a:pt x="145327" y="10571"/>
                  </a:moveTo>
                  <a:lnTo>
                    <a:pt x="123175" y="10571"/>
                  </a:lnTo>
                  <a:lnTo>
                    <a:pt x="123175" y="19035"/>
                  </a:lnTo>
                  <a:lnTo>
                    <a:pt x="145327" y="19035"/>
                  </a:lnTo>
                  <a:lnTo>
                    <a:pt x="145327" y="10571"/>
                  </a:lnTo>
                  <a:moveTo>
                    <a:pt x="171715" y="44101"/>
                  </a:moveTo>
                  <a:lnTo>
                    <a:pt x="213088" y="44101"/>
                  </a:lnTo>
                  <a:lnTo>
                    <a:pt x="213088" y="34661"/>
                  </a:lnTo>
                  <a:lnTo>
                    <a:pt x="168457" y="34661"/>
                  </a:lnTo>
                  <a:lnTo>
                    <a:pt x="168457" y="28476"/>
                  </a:lnTo>
                  <a:lnTo>
                    <a:pt x="200383" y="28476"/>
                  </a:lnTo>
                  <a:lnTo>
                    <a:pt x="200383" y="18710"/>
                  </a:lnTo>
                  <a:lnTo>
                    <a:pt x="176927" y="18710"/>
                  </a:lnTo>
                  <a:lnTo>
                    <a:pt x="176927" y="12524"/>
                  </a:lnTo>
                  <a:lnTo>
                    <a:pt x="200383" y="12524"/>
                  </a:lnTo>
                  <a:lnTo>
                    <a:pt x="200383" y="1456"/>
                  </a:lnTo>
                  <a:lnTo>
                    <a:pt x="206572" y="1456"/>
                  </a:lnTo>
                  <a:cubicBezTo>
                    <a:pt x="208310" y="1673"/>
                    <a:pt x="208418" y="2324"/>
                    <a:pt x="206898" y="3409"/>
                  </a:cubicBezTo>
                  <a:lnTo>
                    <a:pt x="206898" y="12524"/>
                  </a:lnTo>
                  <a:lnTo>
                    <a:pt x="230679" y="12524"/>
                  </a:lnTo>
                  <a:lnTo>
                    <a:pt x="230679" y="18710"/>
                  </a:lnTo>
                  <a:lnTo>
                    <a:pt x="206898" y="18710"/>
                  </a:lnTo>
                  <a:lnTo>
                    <a:pt x="206898" y="28476"/>
                  </a:lnTo>
                  <a:lnTo>
                    <a:pt x="239475" y="28476"/>
                  </a:lnTo>
                  <a:lnTo>
                    <a:pt x="239475" y="34661"/>
                  </a:lnTo>
                  <a:lnTo>
                    <a:pt x="219603" y="34661"/>
                  </a:lnTo>
                  <a:lnTo>
                    <a:pt x="219603" y="44101"/>
                  </a:lnTo>
                  <a:lnTo>
                    <a:pt x="236218" y="44101"/>
                  </a:lnTo>
                  <a:lnTo>
                    <a:pt x="236218" y="50287"/>
                  </a:lnTo>
                  <a:lnTo>
                    <a:pt x="219603" y="50287"/>
                  </a:lnTo>
                  <a:lnTo>
                    <a:pt x="219603" y="70145"/>
                  </a:lnTo>
                  <a:cubicBezTo>
                    <a:pt x="219603" y="73617"/>
                    <a:pt x="217866" y="75353"/>
                    <a:pt x="214391" y="75353"/>
                  </a:cubicBezTo>
                  <a:lnTo>
                    <a:pt x="206572" y="75353"/>
                  </a:lnTo>
                  <a:lnTo>
                    <a:pt x="205269" y="69168"/>
                  </a:lnTo>
                  <a:lnTo>
                    <a:pt x="211785" y="69168"/>
                  </a:lnTo>
                  <a:cubicBezTo>
                    <a:pt x="212653" y="69168"/>
                    <a:pt x="213088" y="68734"/>
                    <a:pt x="213088" y="67866"/>
                  </a:cubicBezTo>
                  <a:lnTo>
                    <a:pt x="213088" y="50287"/>
                  </a:lnTo>
                  <a:lnTo>
                    <a:pt x="171715" y="50287"/>
                  </a:lnTo>
                  <a:lnTo>
                    <a:pt x="171715" y="44101"/>
                  </a:lnTo>
                  <a:moveTo>
                    <a:pt x="192890" y="66889"/>
                  </a:moveTo>
                  <a:cubicBezTo>
                    <a:pt x="189849" y="62332"/>
                    <a:pt x="186809" y="58425"/>
                    <a:pt x="183768" y="55170"/>
                  </a:cubicBezTo>
                  <a:lnTo>
                    <a:pt x="189958" y="50938"/>
                  </a:lnTo>
                  <a:cubicBezTo>
                    <a:pt x="192998" y="53976"/>
                    <a:pt x="196148" y="57774"/>
                    <a:pt x="199405" y="62332"/>
                  </a:cubicBezTo>
                  <a:lnTo>
                    <a:pt x="192890" y="66889"/>
                  </a:lnTo>
                  <a:moveTo>
                    <a:pt x="289317" y="15129"/>
                  </a:moveTo>
                  <a:lnTo>
                    <a:pt x="325152" y="15129"/>
                  </a:lnTo>
                  <a:lnTo>
                    <a:pt x="325152" y="21314"/>
                  </a:lnTo>
                  <a:lnTo>
                    <a:pt x="311472" y="21314"/>
                  </a:lnTo>
                  <a:lnTo>
                    <a:pt x="311472" y="69819"/>
                  </a:lnTo>
                  <a:cubicBezTo>
                    <a:pt x="311472" y="72857"/>
                    <a:pt x="309951" y="74377"/>
                    <a:pt x="306911" y="74377"/>
                  </a:cubicBezTo>
                  <a:lnTo>
                    <a:pt x="298439" y="74377"/>
                  </a:lnTo>
                  <a:lnTo>
                    <a:pt x="297461" y="67215"/>
                  </a:lnTo>
                  <a:lnTo>
                    <a:pt x="303653" y="67215"/>
                  </a:lnTo>
                  <a:cubicBezTo>
                    <a:pt x="304521" y="67215"/>
                    <a:pt x="304956" y="66781"/>
                    <a:pt x="304956" y="65913"/>
                  </a:cubicBezTo>
                  <a:lnTo>
                    <a:pt x="304956" y="21314"/>
                  </a:lnTo>
                  <a:lnTo>
                    <a:pt x="289317" y="21314"/>
                  </a:lnTo>
                  <a:lnTo>
                    <a:pt x="289317" y="63634"/>
                  </a:lnTo>
                  <a:lnTo>
                    <a:pt x="282803" y="63634"/>
                  </a:lnTo>
                  <a:lnTo>
                    <a:pt x="282803" y="59727"/>
                  </a:lnTo>
                  <a:lnTo>
                    <a:pt x="259347" y="59727"/>
                  </a:lnTo>
                  <a:lnTo>
                    <a:pt x="259347" y="66238"/>
                  </a:lnTo>
                  <a:lnTo>
                    <a:pt x="252832" y="66238"/>
                  </a:lnTo>
                  <a:lnTo>
                    <a:pt x="252832" y="6013"/>
                  </a:lnTo>
                  <a:lnTo>
                    <a:pt x="289317" y="6013"/>
                  </a:lnTo>
                  <a:lnTo>
                    <a:pt x="289317" y="15129"/>
                  </a:lnTo>
                  <a:moveTo>
                    <a:pt x="268143" y="34986"/>
                  </a:moveTo>
                  <a:lnTo>
                    <a:pt x="259347" y="34986"/>
                  </a:lnTo>
                  <a:lnTo>
                    <a:pt x="259347" y="53542"/>
                  </a:lnTo>
                  <a:lnTo>
                    <a:pt x="268143" y="53542"/>
                  </a:lnTo>
                  <a:lnTo>
                    <a:pt x="268143" y="34986"/>
                  </a:lnTo>
                  <a:moveTo>
                    <a:pt x="282803" y="34986"/>
                  </a:moveTo>
                  <a:lnTo>
                    <a:pt x="274659" y="34986"/>
                  </a:lnTo>
                  <a:lnTo>
                    <a:pt x="274659" y="53542"/>
                  </a:lnTo>
                  <a:lnTo>
                    <a:pt x="282803" y="53542"/>
                  </a:lnTo>
                  <a:lnTo>
                    <a:pt x="282803" y="34986"/>
                  </a:lnTo>
                  <a:moveTo>
                    <a:pt x="282803" y="12199"/>
                  </a:moveTo>
                  <a:lnTo>
                    <a:pt x="274659" y="12199"/>
                  </a:lnTo>
                  <a:lnTo>
                    <a:pt x="274659" y="28801"/>
                  </a:lnTo>
                  <a:lnTo>
                    <a:pt x="282803" y="28801"/>
                  </a:lnTo>
                  <a:lnTo>
                    <a:pt x="282803" y="12199"/>
                  </a:lnTo>
                  <a:moveTo>
                    <a:pt x="268143" y="28801"/>
                  </a:moveTo>
                  <a:lnTo>
                    <a:pt x="268143" y="12199"/>
                  </a:lnTo>
                  <a:lnTo>
                    <a:pt x="259347" y="12199"/>
                  </a:lnTo>
                  <a:lnTo>
                    <a:pt x="259347" y="28801"/>
                  </a:lnTo>
                  <a:lnTo>
                    <a:pt x="268143" y="28801"/>
                  </a:lnTo>
                  <a:moveTo>
                    <a:pt x="364898" y="11548"/>
                  </a:moveTo>
                  <a:lnTo>
                    <a:pt x="364898" y="67866"/>
                  </a:lnTo>
                  <a:lnTo>
                    <a:pt x="357404" y="67866"/>
                  </a:lnTo>
                  <a:lnTo>
                    <a:pt x="357404" y="24569"/>
                  </a:lnTo>
                  <a:lnTo>
                    <a:pt x="341116" y="24569"/>
                  </a:lnTo>
                  <a:lnTo>
                    <a:pt x="341116" y="19360"/>
                  </a:lnTo>
                  <a:cubicBezTo>
                    <a:pt x="350672" y="19578"/>
                    <a:pt x="356860" y="16973"/>
                    <a:pt x="359684" y="11548"/>
                  </a:cubicBezTo>
                  <a:lnTo>
                    <a:pt x="364898" y="11548"/>
                  </a:lnTo>
                  <a:moveTo>
                    <a:pt x="462922" y="16431"/>
                  </a:moveTo>
                  <a:lnTo>
                    <a:pt x="433601" y="16431"/>
                  </a:lnTo>
                  <a:lnTo>
                    <a:pt x="433601" y="67866"/>
                  </a:lnTo>
                  <a:cubicBezTo>
                    <a:pt x="433601" y="71338"/>
                    <a:pt x="431864" y="73074"/>
                    <a:pt x="428390" y="73074"/>
                  </a:cubicBezTo>
                  <a:lnTo>
                    <a:pt x="419268" y="73074"/>
                  </a:lnTo>
                  <a:lnTo>
                    <a:pt x="418615" y="65913"/>
                  </a:lnTo>
                  <a:lnTo>
                    <a:pt x="424806" y="65913"/>
                  </a:lnTo>
                  <a:cubicBezTo>
                    <a:pt x="425675" y="65913"/>
                    <a:pt x="426109" y="65478"/>
                    <a:pt x="426109" y="64610"/>
                  </a:cubicBezTo>
                  <a:lnTo>
                    <a:pt x="426109" y="16431"/>
                  </a:lnTo>
                  <a:lnTo>
                    <a:pt x="392555" y="16431"/>
                  </a:lnTo>
                  <a:lnTo>
                    <a:pt x="392555" y="9269"/>
                  </a:lnTo>
                  <a:lnTo>
                    <a:pt x="462922" y="9269"/>
                  </a:lnTo>
                  <a:lnTo>
                    <a:pt x="462922" y="16431"/>
                  </a:lnTo>
                  <a:moveTo>
                    <a:pt x="535895" y="74377"/>
                  </a:moveTo>
                  <a:lnTo>
                    <a:pt x="529378" y="74377"/>
                  </a:lnTo>
                  <a:lnTo>
                    <a:pt x="529378" y="70470"/>
                  </a:lnTo>
                  <a:lnTo>
                    <a:pt x="492566" y="70470"/>
                  </a:lnTo>
                  <a:lnTo>
                    <a:pt x="492566" y="75679"/>
                  </a:lnTo>
                  <a:lnTo>
                    <a:pt x="486052" y="75679"/>
                  </a:lnTo>
                  <a:lnTo>
                    <a:pt x="486052" y="5688"/>
                  </a:lnTo>
                  <a:lnTo>
                    <a:pt x="535895" y="5688"/>
                  </a:lnTo>
                  <a:lnTo>
                    <a:pt x="535895" y="74377"/>
                  </a:lnTo>
                  <a:moveTo>
                    <a:pt x="529378" y="24569"/>
                  </a:moveTo>
                  <a:lnTo>
                    <a:pt x="529378" y="11873"/>
                  </a:lnTo>
                  <a:lnTo>
                    <a:pt x="492566" y="11873"/>
                  </a:lnTo>
                  <a:lnTo>
                    <a:pt x="492566" y="24569"/>
                  </a:lnTo>
                  <a:lnTo>
                    <a:pt x="529378" y="24569"/>
                  </a:lnTo>
                  <a:moveTo>
                    <a:pt x="529378" y="43776"/>
                  </a:moveTo>
                  <a:lnTo>
                    <a:pt x="529378" y="30754"/>
                  </a:lnTo>
                  <a:lnTo>
                    <a:pt x="492566" y="30754"/>
                  </a:lnTo>
                  <a:lnTo>
                    <a:pt x="492566" y="43776"/>
                  </a:lnTo>
                  <a:lnTo>
                    <a:pt x="529378" y="43776"/>
                  </a:lnTo>
                  <a:moveTo>
                    <a:pt x="529378" y="64285"/>
                  </a:moveTo>
                  <a:lnTo>
                    <a:pt x="529378" y="49961"/>
                  </a:lnTo>
                  <a:lnTo>
                    <a:pt x="492566" y="49961"/>
                  </a:lnTo>
                  <a:lnTo>
                    <a:pt x="492566" y="64285"/>
                  </a:lnTo>
                  <a:lnTo>
                    <a:pt x="529378" y="64285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26" name="テキスト ボックス 6925">
              <a:extLst>
                <a:ext uri="{FF2B5EF4-FFF2-40B4-BE49-F238E27FC236}">
                  <a16:creationId xmlns:a16="http://schemas.microsoft.com/office/drawing/2014/main" id="{58191ACD-1D9A-43F2-B8AB-63304782446B}"/>
                </a:ext>
              </a:extLst>
            </p:cNvPr>
            <p:cNvSpPr txBox="1"/>
            <p:nvPr/>
          </p:nvSpPr>
          <p:spPr>
            <a:xfrm>
              <a:off x="35777174" y="2757366"/>
              <a:ext cx="74078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善根寺町１丁目</a:t>
              </a:r>
            </a:p>
          </p:txBody>
        </p:sp>
        <p:sp>
          <p:nvSpPr>
            <p:cNvPr id="6927" name="フリーフォーム: 図形 6926">
              <a:extLst>
                <a:ext uri="{FF2B5EF4-FFF2-40B4-BE49-F238E27FC236}">
                  <a16:creationId xmlns:a16="http://schemas.microsoft.com/office/drawing/2014/main" id="{B1D2EE95-14E1-433A-88B5-BCF44B99330C}"/>
                </a:ext>
              </a:extLst>
            </p:cNvPr>
            <p:cNvSpPr/>
            <p:nvPr/>
          </p:nvSpPr>
          <p:spPr>
            <a:xfrm>
              <a:off x="34173816" y="6078136"/>
              <a:ext cx="534558" cy="71944"/>
            </a:xfrm>
            <a:custGeom>
              <a:avLst/>
              <a:gdLst>
                <a:gd name="connsiteX0" fmla="*/ 29739 w 534558"/>
                <a:gd name="connsiteY0" fmla="*/ 60213 h 71944"/>
                <a:gd name="connsiteX1" fmla="*/ 29739 w 534558"/>
                <a:gd name="connsiteY1" fmla="*/ 2593 h 71944"/>
                <a:gd name="connsiteX2" fmla="*/ 36906 w 534558"/>
                <a:gd name="connsiteY2" fmla="*/ 2593 h 71944"/>
                <a:gd name="connsiteX3" fmla="*/ 37232 w 534558"/>
                <a:gd name="connsiteY3" fmla="*/ 5198 h 71944"/>
                <a:gd name="connsiteX4" fmla="*/ 37232 w 534558"/>
                <a:gd name="connsiteY4" fmla="*/ 24079 h 71944"/>
                <a:gd name="connsiteX5" fmla="*/ 63619 w 534558"/>
                <a:gd name="connsiteY5" fmla="*/ 24079 h 71944"/>
                <a:gd name="connsiteX6" fmla="*/ 63619 w 534558"/>
                <a:gd name="connsiteY6" fmla="*/ 31241 h 71944"/>
                <a:gd name="connsiteX7" fmla="*/ 37232 w 534558"/>
                <a:gd name="connsiteY7" fmla="*/ 31241 h 71944"/>
                <a:gd name="connsiteX8" fmla="*/ 37232 w 534558"/>
                <a:gd name="connsiteY8" fmla="*/ 60213 h 71944"/>
                <a:gd name="connsiteX9" fmla="*/ 71112 w 534558"/>
                <a:gd name="connsiteY9" fmla="*/ 60213 h 71944"/>
                <a:gd name="connsiteX10" fmla="*/ 71112 w 534558"/>
                <a:gd name="connsiteY10" fmla="*/ 67375 h 71944"/>
                <a:gd name="connsiteX11" fmla="*/ 419 w 534558"/>
                <a:gd name="connsiteY11" fmla="*/ 67375 h 71944"/>
                <a:gd name="connsiteX12" fmla="*/ 419 w 534558"/>
                <a:gd name="connsiteY12" fmla="*/ 60213 h 71944"/>
                <a:gd name="connsiteX13" fmla="*/ 29739 w 534558"/>
                <a:gd name="connsiteY13" fmla="*/ 60213 h 71944"/>
                <a:gd name="connsiteX14" fmla="*/ 140827 w 534558"/>
                <a:gd name="connsiteY14" fmla="*/ 38077 h 71944"/>
                <a:gd name="connsiteX15" fmla="*/ 108901 w 534558"/>
                <a:gd name="connsiteY15" fmla="*/ 38077 h 71944"/>
                <a:gd name="connsiteX16" fmla="*/ 108901 w 534558"/>
                <a:gd name="connsiteY16" fmla="*/ 60213 h 71944"/>
                <a:gd name="connsiteX17" fmla="*/ 140827 w 534558"/>
                <a:gd name="connsiteY17" fmla="*/ 60213 h 71944"/>
                <a:gd name="connsiteX18" fmla="*/ 140827 w 534558"/>
                <a:gd name="connsiteY18" fmla="*/ 38077 h 71944"/>
                <a:gd name="connsiteX19" fmla="*/ 140827 w 534558"/>
                <a:gd name="connsiteY19" fmla="*/ 66399 h 71944"/>
                <a:gd name="connsiteX20" fmla="*/ 108901 w 534558"/>
                <a:gd name="connsiteY20" fmla="*/ 66399 h 71944"/>
                <a:gd name="connsiteX21" fmla="*/ 108901 w 534558"/>
                <a:gd name="connsiteY21" fmla="*/ 71607 h 71944"/>
                <a:gd name="connsiteX22" fmla="*/ 102386 w 534558"/>
                <a:gd name="connsiteY22" fmla="*/ 71607 h 71944"/>
                <a:gd name="connsiteX23" fmla="*/ 102386 w 534558"/>
                <a:gd name="connsiteY23" fmla="*/ 40356 h 71944"/>
                <a:gd name="connsiteX24" fmla="*/ 88052 w 534558"/>
                <a:gd name="connsiteY24" fmla="*/ 52726 h 71944"/>
                <a:gd name="connsiteX25" fmla="*/ 83817 w 534558"/>
                <a:gd name="connsiteY25" fmla="*/ 45890 h 71944"/>
                <a:gd name="connsiteX26" fmla="*/ 107924 w 534558"/>
                <a:gd name="connsiteY26" fmla="*/ 13336 h 71944"/>
                <a:gd name="connsiteX27" fmla="*/ 86423 w 534558"/>
                <a:gd name="connsiteY27" fmla="*/ 13336 h 71944"/>
                <a:gd name="connsiteX28" fmla="*/ 86423 w 534558"/>
                <a:gd name="connsiteY28" fmla="*/ 6174 h 71944"/>
                <a:gd name="connsiteX29" fmla="*/ 155161 w 534558"/>
                <a:gd name="connsiteY29" fmla="*/ 6174 h 71944"/>
                <a:gd name="connsiteX30" fmla="*/ 155161 w 534558"/>
                <a:gd name="connsiteY30" fmla="*/ 13336 h 71944"/>
                <a:gd name="connsiteX31" fmla="*/ 115417 w 534558"/>
                <a:gd name="connsiteY31" fmla="*/ 13336 h 71944"/>
                <a:gd name="connsiteX32" fmla="*/ 108901 w 534558"/>
                <a:gd name="connsiteY32" fmla="*/ 31891 h 71944"/>
                <a:gd name="connsiteX33" fmla="*/ 147342 w 534558"/>
                <a:gd name="connsiteY33" fmla="*/ 31891 h 71944"/>
                <a:gd name="connsiteX34" fmla="*/ 147342 w 534558"/>
                <a:gd name="connsiteY34" fmla="*/ 71607 h 71944"/>
                <a:gd name="connsiteX35" fmla="*/ 140827 w 534558"/>
                <a:gd name="connsiteY35" fmla="*/ 71607 h 71944"/>
                <a:gd name="connsiteX36" fmla="*/ 140827 w 534558"/>
                <a:gd name="connsiteY36" fmla="*/ 66399 h 71944"/>
                <a:gd name="connsiteX37" fmla="*/ 182200 w 534558"/>
                <a:gd name="connsiteY37" fmla="*/ 29287 h 71944"/>
                <a:gd name="connsiteX38" fmla="*/ 182200 w 534558"/>
                <a:gd name="connsiteY38" fmla="*/ 47843 h 71944"/>
                <a:gd name="connsiteX39" fmla="*/ 184480 w 534558"/>
                <a:gd name="connsiteY39" fmla="*/ 50447 h 71944"/>
                <a:gd name="connsiteX40" fmla="*/ 190018 w 534558"/>
                <a:gd name="connsiteY40" fmla="*/ 50447 h 71944"/>
                <a:gd name="connsiteX41" fmla="*/ 196208 w 534558"/>
                <a:gd name="connsiteY41" fmla="*/ 40356 h 71944"/>
                <a:gd name="connsiteX42" fmla="*/ 202723 w 534558"/>
                <a:gd name="connsiteY42" fmla="*/ 42960 h 71944"/>
                <a:gd name="connsiteX43" fmla="*/ 192299 w 534558"/>
                <a:gd name="connsiteY43" fmla="*/ 56632 h 71944"/>
                <a:gd name="connsiteX44" fmla="*/ 181223 w 534558"/>
                <a:gd name="connsiteY44" fmla="*/ 56632 h 71944"/>
                <a:gd name="connsiteX45" fmla="*/ 175684 w 534558"/>
                <a:gd name="connsiteY45" fmla="*/ 51098 h 71944"/>
                <a:gd name="connsiteX46" fmla="*/ 175684 w 534558"/>
                <a:gd name="connsiteY46" fmla="*/ 30589 h 71944"/>
                <a:gd name="connsiteX47" fmla="*/ 167214 w 534558"/>
                <a:gd name="connsiteY47" fmla="*/ 32543 h 71944"/>
                <a:gd name="connsiteX48" fmla="*/ 165911 w 534558"/>
                <a:gd name="connsiteY48" fmla="*/ 25381 h 71944"/>
                <a:gd name="connsiteX49" fmla="*/ 175684 w 534558"/>
                <a:gd name="connsiteY49" fmla="*/ 23428 h 71944"/>
                <a:gd name="connsiteX50" fmla="*/ 175684 w 534558"/>
                <a:gd name="connsiteY50" fmla="*/ 1942 h 71944"/>
                <a:gd name="connsiteX51" fmla="*/ 181874 w 534558"/>
                <a:gd name="connsiteY51" fmla="*/ 1942 h 71944"/>
                <a:gd name="connsiteX52" fmla="*/ 182200 w 534558"/>
                <a:gd name="connsiteY52" fmla="*/ 4546 h 71944"/>
                <a:gd name="connsiteX53" fmla="*/ 182200 w 534558"/>
                <a:gd name="connsiteY53" fmla="*/ 22125 h 71944"/>
                <a:gd name="connsiteX54" fmla="*/ 199140 w 534558"/>
                <a:gd name="connsiteY54" fmla="*/ 17893 h 71944"/>
                <a:gd name="connsiteX55" fmla="*/ 200769 w 534558"/>
                <a:gd name="connsiteY55" fmla="*/ 24730 h 71944"/>
                <a:gd name="connsiteX56" fmla="*/ 182200 w 534558"/>
                <a:gd name="connsiteY56" fmla="*/ 29287 h 71944"/>
                <a:gd name="connsiteX57" fmla="*/ 228134 w 534558"/>
                <a:gd name="connsiteY57" fmla="*/ 58586 h 71944"/>
                <a:gd name="connsiteX58" fmla="*/ 229762 w 534558"/>
                <a:gd name="connsiteY58" fmla="*/ 13987 h 71944"/>
                <a:gd name="connsiteX59" fmla="*/ 217383 w 534558"/>
                <a:gd name="connsiteY59" fmla="*/ 13987 h 71944"/>
                <a:gd name="connsiteX60" fmla="*/ 212822 w 534558"/>
                <a:gd name="connsiteY60" fmla="*/ 53052 h 71944"/>
                <a:gd name="connsiteX61" fmla="*/ 187412 w 534558"/>
                <a:gd name="connsiteY61" fmla="*/ 73235 h 71944"/>
                <a:gd name="connsiteX62" fmla="*/ 184154 w 534558"/>
                <a:gd name="connsiteY62" fmla="*/ 66073 h 71944"/>
                <a:gd name="connsiteX63" fmla="*/ 206958 w 534558"/>
                <a:gd name="connsiteY63" fmla="*/ 48494 h 71944"/>
                <a:gd name="connsiteX64" fmla="*/ 210542 w 534558"/>
                <a:gd name="connsiteY64" fmla="*/ 13987 h 71944"/>
                <a:gd name="connsiteX65" fmla="*/ 197837 w 534558"/>
                <a:gd name="connsiteY65" fmla="*/ 13987 h 71944"/>
                <a:gd name="connsiteX66" fmla="*/ 197837 w 534558"/>
                <a:gd name="connsiteY66" fmla="*/ 6825 h 71944"/>
                <a:gd name="connsiteX67" fmla="*/ 236930 w 534558"/>
                <a:gd name="connsiteY67" fmla="*/ 6825 h 71944"/>
                <a:gd name="connsiteX68" fmla="*/ 234975 w 534558"/>
                <a:gd name="connsiteY68" fmla="*/ 61516 h 71944"/>
                <a:gd name="connsiteX69" fmla="*/ 225202 w 534558"/>
                <a:gd name="connsiteY69" fmla="*/ 72258 h 71944"/>
                <a:gd name="connsiteX70" fmla="*/ 216406 w 534558"/>
                <a:gd name="connsiteY70" fmla="*/ 72258 h 71944"/>
                <a:gd name="connsiteX71" fmla="*/ 215754 w 534558"/>
                <a:gd name="connsiteY71" fmla="*/ 65096 h 71944"/>
                <a:gd name="connsiteX72" fmla="*/ 223573 w 534558"/>
                <a:gd name="connsiteY72" fmla="*/ 65096 h 71944"/>
                <a:gd name="connsiteX73" fmla="*/ 228134 w 534558"/>
                <a:gd name="connsiteY73" fmla="*/ 58586 h 71944"/>
                <a:gd name="connsiteX74" fmla="*/ 288400 w 534558"/>
                <a:gd name="connsiteY74" fmla="*/ 13336 h 71944"/>
                <a:gd name="connsiteX75" fmla="*/ 324235 w 534558"/>
                <a:gd name="connsiteY75" fmla="*/ 13336 h 71944"/>
                <a:gd name="connsiteX76" fmla="*/ 324235 w 534558"/>
                <a:gd name="connsiteY76" fmla="*/ 19521 h 71944"/>
                <a:gd name="connsiteX77" fmla="*/ 310555 w 534558"/>
                <a:gd name="connsiteY77" fmla="*/ 19521 h 71944"/>
                <a:gd name="connsiteX78" fmla="*/ 310555 w 534558"/>
                <a:gd name="connsiteY78" fmla="*/ 68026 h 71944"/>
                <a:gd name="connsiteX79" fmla="*/ 305994 w 534558"/>
                <a:gd name="connsiteY79" fmla="*/ 72584 h 71944"/>
                <a:gd name="connsiteX80" fmla="*/ 297522 w 534558"/>
                <a:gd name="connsiteY80" fmla="*/ 72584 h 71944"/>
                <a:gd name="connsiteX81" fmla="*/ 296544 w 534558"/>
                <a:gd name="connsiteY81" fmla="*/ 65422 h 71944"/>
                <a:gd name="connsiteX82" fmla="*/ 302736 w 534558"/>
                <a:gd name="connsiteY82" fmla="*/ 65422 h 71944"/>
                <a:gd name="connsiteX83" fmla="*/ 304039 w 534558"/>
                <a:gd name="connsiteY83" fmla="*/ 64120 h 71944"/>
                <a:gd name="connsiteX84" fmla="*/ 304039 w 534558"/>
                <a:gd name="connsiteY84" fmla="*/ 19521 h 71944"/>
                <a:gd name="connsiteX85" fmla="*/ 288400 w 534558"/>
                <a:gd name="connsiteY85" fmla="*/ 19521 h 71944"/>
                <a:gd name="connsiteX86" fmla="*/ 288400 w 534558"/>
                <a:gd name="connsiteY86" fmla="*/ 61841 h 71944"/>
                <a:gd name="connsiteX87" fmla="*/ 281886 w 534558"/>
                <a:gd name="connsiteY87" fmla="*/ 61841 h 71944"/>
                <a:gd name="connsiteX88" fmla="*/ 281886 w 534558"/>
                <a:gd name="connsiteY88" fmla="*/ 57935 h 71944"/>
                <a:gd name="connsiteX89" fmla="*/ 258430 w 534558"/>
                <a:gd name="connsiteY89" fmla="*/ 57935 h 71944"/>
                <a:gd name="connsiteX90" fmla="*/ 258430 w 534558"/>
                <a:gd name="connsiteY90" fmla="*/ 64445 h 71944"/>
                <a:gd name="connsiteX91" fmla="*/ 251915 w 534558"/>
                <a:gd name="connsiteY91" fmla="*/ 64445 h 71944"/>
                <a:gd name="connsiteX92" fmla="*/ 251915 w 534558"/>
                <a:gd name="connsiteY92" fmla="*/ 4221 h 71944"/>
                <a:gd name="connsiteX93" fmla="*/ 288400 w 534558"/>
                <a:gd name="connsiteY93" fmla="*/ 4221 h 71944"/>
                <a:gd name="connsiteX94" fmla="*/ 288400 w 534558"/>
                <a:gd name="connsiteY94" fmla="*/ 13336 h 71944"/>
                <a:gd name="connsiteX95" fmla="*/ 267226 w 534558"/>
                <a:gd name="connsiteY95" fmla="*/ 33194 h 71944"/>
                <a:gd name="connsiteX96" fmla="*/ 258430 w 534558"/>
                <a:gd name="connsiteY96" fmla="*/ 33194 h 71944"/>
                <a:gd name="connsiteX97" fmla="*/ 258430 w 534558"/>
                <a:gd name="connsiteY97" fmla="*/ 51749 h 71944"/>
                <a:gd name="connsiteX98" fmla="*/ 267226 w 534558"/>
                <a:gd name="connsiteY98" fmla="*/ 51749 h 71944"/>
                <a:gd name="connsiteX99" fmla="*/ 267226 w 534558"/>
                <a:gd name="connsiteY99" fmla="*/ 33194 h 71944"/>
                <a:gd name="connsiteX100" fmla="*/ 281886 w 534558"/>
                <a:gd name="connsiteY100" fmla="*/ 33194 h 71944"/>
                <a:gd name="connsiteX101" fmla="*/ 273742 w 534558"/>
                <a:gd name="connsiteY101" fmla="*/ 33194 h 71944"/>
                <a:gd name="connsiteX102" fmla="*/ 273742 w 534558"/>
                <a:gd name="connsiteY102" fmla="*/ 51749 h 71944"/>
                <a:gd name="connsiteX103" fmla="*/ 281886 w 534558"/>
                <a:gd name="connsiteY103" fmla="*/ 51749 h 71944"/>
                <a:gd name="connsiteX104" fmla="*/ 281886 w 534558"/>
                <a:gd name="connsiteY104" fmla="*/ 33194 h 71944"/>
                <a:gd name="connsiteX105" fmla="*/ 281886 w 534558"/>
                <a:gd name="connsiteY105" fmla="*/ 10406 h 71944"/>
                <a:gd name="connsiteX106" fmla="*/ 273742 w 534558"/>
                <a:gd name="connsiteY106" fmla="*/ 10406 h 71944"/>
                <a:gd name="connsiteX107" fmla="*/ 273742 w 534558"/>
                <a:gd name="connsiteY107" fmla="*/ 27008 h 71944"/>
                <a:gd name="connsiteX108" fmla="*/ 281886 w 534558"/>
                <a:gd name="connsiteY108" fmla="*/ 27008 h 71944"/>
                <a:gd name="connsiteX109" fmla="*/ 281886 w 534558"/>
                <a:gd name="connsiteY109" fmla="*/ 10406 h 71944"/>
                <a:gd name="connsiteX110" fmla="*/ 267226 w 534558"/>
                <a:gd name="connsiteY110" fmla="*/ 27008 h 71944"/>
                <a:gd name="connsiteX111" fmla="*/ 267226 w 534558"/>
                <a:gd name="connsiteY111" fmla="*/ 10406 h 71944"/>
                <a:gd name="connsiteX112" fmla="*/ 258430 w 534558"/>
                <a:gd name="connsiteY112" fmla="*/ 10406 h 71944"/>
                <a:gd name="connsiteX113" fmla="*/ 258430 w 534558"/>
                <a:gd name="connsiteY113" fmla="*/ 27008 h 71944"/>
                <a:gd name="connsiteX114" fmla="*/ 267226 w 534558"/>
                <a:gd name="connsiteY114" fmla="*/ 27008 h 71944"/>
                <a:gd name="connsiteX115" fmla="*/ 363981 w 534558"/>
                <a:gd name="connsiteY115" fmla="*/ 9755 h 71944"/>
                <a:gd name="connsiteX116" fmla="*/ 363981 w 534558"/>
                <a:gd name="connsiteY116" fmla="*/ 66073 h 71944"/>
                <a:gd name="connsiteX117" fmla="*/ 356487 w 534558"/>
                <a:gd name="connsiteY117" fmla="*/ 66073 h 71944"/>
                <a:gd name="connsiteX118" fmla="*/ 356487 w 534558"/>
                <a:gd name="connsiteY118" fmla="*/ 22776 h 71944"/>
                <a:gd name="connsiteX119" fmla="*/ 340199 w 534558"/>
                <a:gd name="connsiteY119" fmla="*/ 22776 h 71944"/>
                <a:gd name="connsiteX120" fmla="*/ 340199 w 534558"/>
                <a:gd name="connsiteY120" fmla="*/ 17568 h 71944"/>
                <a:gd name="connsiteX121" fmla="*/ 358768 w 534558"/>
                <a:gd name="connsiteY121" fmla="*/ 9755 h 71944"/>
                <a:gd name="connsiteX122" fmla="*/ 363981 w 534558"/>
                <a:gd name="connsiteY122" fmla="*/ 9755 h 71944"/>
                <a:gd name="connsiteX123" fmla="*/ 462005 w 534558"/>
                <a:gd name="connsiteY123" fmla="*/ 14638 h 71944"/>
                <a:gd name="connsiteX124" fmla="*/ 432684 w 534558"/>
                <a:gd name="connsiteY124" fmla="*/ 14638 h 71944"/>
                <a:gd name="connsiteX125" fmla="*/ 432684 w 534558"/>
                <a:gd name="connsiteY125" fmla="*/ 66073 h 71944"/>
                <a:gd name="connsiteX126" fmla="*/ 427473 w 534558"/>
                <a:gd name="connsiteY126" fmla="*/ 71282 h 71944"/>
                <a:gd name="connsiteX127" fmla="*/ 418351 w 534558"/>
                <a:gd name="connsiteY127" fmla="*/ 71282 h 71944"/>
                <a:gd name="connsiteX128" fmla="*/ 417698 w 534558"/>
                <a:gd name="connsiteY128" fmla="*/ 64120 h 71944"/>
                <a:gd name="connsiteX129" fmla="*/ 423890 w 534558"/>
                <a:gd name="connsiteY129" fmla="*/ 64120 h 71944"/>
                <a:gd name="connsiteX130" fmla="*/ 425192 w 534558"/>
                <a:gd name="connsiteY130" fmla="*/ 62818 h 71944"/>
                <a:gd name="connsiteX131" fmla="*/ 425192 w 534558"/>
                <a:gd name="connsiteY131" fmla="*/ 14638 h 71944"/>
                <a:gd name="connsiteX132" fmla="*/ 391638 w 534558"/>
                <a:gd name="connsiteY132" fmla="*/ 14638 h 71944"/>
                <a:gd name="connsiteX133" fmla="*/ 391638 w 534558"/>
                <a:gd name="connsiteY133" fmla="*/ 7476 h 71944"/>
                <a:gd name="connsiteX134" fmla="*/ 462005 w 534558"/>
                <a:gd name="connsiteY134" fmla="*/ 7476 h 71944"/>
                <a:gd name="connsiteX135" fmla="*/ 462005 w 534558"/>
                <a:gd name="connsiteY135" fmla="*/ 14638 h 71944"/>
                <a:gd name="connsiteX136" fmla="*/ 534978 w 534558"/>
                <a:gd name="connsiteY136" fmla="*/ 72584 h 71944"/>
                <a:gd name="connsiteX137" fmla="*/ 528461 w 534558"/>
                <a:gd name="connsiteY137" fmla="*/ 72584 h 71944"/>
                <a:gd name="connsiteX138" fmla="*/ 528461 w 534558"/>
                <a:gd name="connsiteY138" fmla="*/ 68677 h 71944"/>
                <a:gd name="connsiteX139" fmla="*/ 491649 w 534558"/>
                <a:gd name="connsiteY139" fmla="*/ 68677 h 71944"/>
                <a:gd name="connsiteX140" fmla="*/ 491649 w 534558"/>
                <a:gd name="connsiteY140" fmla="*/ 73886 h 71944"/>
                <a:gd name="connsiteX141" fmla="*/ 485135 w 534558"/>
                <a:gd name="connsiteY141" fmla="*/ 73886 h 71944"/>
                <a:gd name="connsiteX142" fmla="*/ 485135 w 534558"/>
                <a:gd name="connsiteY142" fmla="*/ 3895 h 71944"/>
                <a:gd name="connsiteX143" fmla="*/ 534978 w 534558"/>
                <a:gd name="connsiteY143" fmla="*/ 3895 h 71944"/>
                <a:gd name="connsiteX144" fmla="*/ 534978 w 534558"/>
                <a:gd name="connsiteY144" fmla="*/ 72584 h 71944"/>
                <a:gd name="connsiteX145" fmla="*/ 528461 w 534558"/>
                <a:gd name="connsiteY145" fmla="*/ 22776 h 71944"/>
                <a:gd name="connsiteX146" fmla="*/ 528461 w 534558"/>
                <a:gd name="connsiteY146" fmla="*/ 10081 h 71944"/>
                <a:gd name="connsiteX147" fmla="*/ 491649 w 534558"/>
                <a:gd name="connsiteY147" fmla="*/ 10081 h 71944"/>
                <a:gd name="connsiteX148" fmla="*/ 491649 w 534558"/>
                <a:gd name="connsiteY148" fmla="*/ 22776 h 71944"/>
                <a:gd name="connsiteX149" fmla="*/ 528461 w 534558"/>
                <a:gd name="connsiteY149" fmla="*/ 22776 h 71944"/>
                <a:gd name="connsiteX150" fmla="*/ 528461 w 534558"/>
                <a:gd name="connsiteY150" fmla="*/ 41983 h 71944"/>
                <a:gd name="connsiteX151" fmla="*/ 528461 w 534558"/>
                <a:gd name="connsiteY151" fmla="*/ 28962 h 71944"/>
                <a:gd name="connsiteX152" fmla="*/ 491649 w 534558"/>
                <a:gd name="connsiteY152" fmla="*/ 28962 h 71944"/>
                <a:gd name="connsiteX153" fmla="*/ 491649 w 534558"/>
                <a:gd name="connsiteY153" fmla="*/ 41983 h 71944"/>
                <a:gd name="connsiteX154" fmla="*/ 528461 w 534558"/>
                <a:gd name="connsiteY154" fmla="*/ 41983 h 71944"/>
                <a:gd name="connsiteX155" fmla="*/ 528461 w 534558"/>
                <a:gd name="connsiteY155" fmla="*/ 62492 h 71944"/>
                <a:gd name="connsiteX156" fmla="*/ 528461 w 534558"/>
                <a:gd name="connsiteY156" fmla="*/ 48168 h 71944"/>
                <a:gd name="connsiteX157" fmla="*/ 491649 w 534558"/>
                <a:gd name="connsiteY157" fmla="*/ 48168 h 71944"/>
                <a:gd name="connsiteX158" fmla="*/ 491649 w 534558"/>
                <a:gd name="connsiteY158" fmla="*/ 62492 h 71944"/>
                <a:gd name="connsiteX159" fmla="*/ 528461 w 534558"/>
                <a:gd name="connsiteY159" fmla="*/ 62492 h 7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534558" h="71944">
                  <a:moveTo>
                    <a:pt x="29739" y="60213"/>
                  </a:moveTo>
                  <a:lnTo>
                    <a:pt x="29739" y="2593"/>
                  </a:lnTo>
                  <a:lnTo>
                    <a:pt x="36906" y="2593"/>
                  </a:lnTo>
                  <a:cubicBezTo>
                    <a:pt x="39077" y="3027"/>
                    <a:pt x="39186" y="3895"/>
                    <a:pt x="37232" y="5198"/>
                  </a:cubicBezTo>
                  <a:lnTo>
                    <a:pt x="37232" y="24079"/>
                  </a:lnTo>
                  <a:lnTo>
                    <a:pt x="63619" y="24079"/>
                  </a:lnTo>
                  <a:lnTo>
                    <a:pt x="63619" y="31241"/>
                  </a:lnTo>
                  <a:lnTo>
                    <a:pt x="37232" y="31241"/>
                  </a:lnTo>
                  <a:lnTo>
                    <a:pt x="37232" y="60213"/>
                  </a:lnTo>
                  <a:lnTo>
                    <a:pt x="71112" y="60213"/>
                  </a:lnTo>
                  <a:lnTo>
                    <a:pt x="71112" y="67375"/>
                  </a:lnTo>
                  <a:lnTo>
                    <a:pt x="419" y="67375"/>
                  </a:lnTo>
                  <a:lnTo>
                    <a:pt x="419" y="60213"/>
                  </a:lnTo>
                  <a:lnTo>
                    <a:pt x="29739" y="60213"/>
                  </a:lnTo>
                  <a:moveTo>
                    <a:pt x="140827" y="38077"/>
                  </a:moveTo>
                  <a:lnTo>
                    <a:pt x="108901" y="38077"/>
                  </a:lnTo>
                  <a:lnTo>
                    <a:pt x="108901" y="60213"/>
                  </a:lnTo>
                  <a:lnTo>
                    <a:pt x="140827" y="60213"/>
                  </a:lnTo>
                  <a:lnTo>
                    <a:pt x="140827" y="38077"/>
                  </a:lnTo>
                  <a:moveTo>
                    <a:pt x="140827" y="66399"/>
                  </a:moveTo>
                  <a:lnTo>
                    <a:pt x="108901" y="66399"/>
                  </a:lnTo>
                  <a:lnTo>
                    <a:pt x="108901" y="71607"/>
                  </a:lnTo>
                  <a:lnTo>
                    <a:pt x="102386" y="71607"/>
                  </a:lnTo>
                  <a:lnTo>
                    <a:pt x="102386" y="40356"/>
                  </a:lnTo>
                  <a:cubicBezTo>
                    <a:pt x="98911" y="44696"/>
                    <a:pt x="94133" y="48820"/>
                    <a:pt x="88052" y="52726"/>
                  </a:cubicBezTo>
                  <a:lnTo>
                    <a:pt x="83817" y="45890"/>
                  </a:lnTo>
                  <a:cubicBezTo>
                    <a:pt x="97065" y="38294"/>
                    <a:pt x="105100" y="27442"/>
                    <a:pt x="107924" y="13336"/>
                  </a:cubicBezTo>
                  <a:lnTo>
                    <a:pt x="86423" y="13336"/>
                  </a:lnTo>
                  <a:lnTo>
                    <a:pt x="86423" y="6174"/>
                  </a:lnTo>
                  <a:lnTo>
                    <a:pt x="155161" y="6174"/>
                  </a:lnTo>
                  <a:lnTo>
                    <a:pt x="155161" y="13336"/>
                  </a:lnTo>
                  <a:lnTo>
                    <a:pt x="115417" y="13336"/>
                  </a:lnTo>
                  <a:cubicBezTo>
                    <a:pt x="114548" y="19413"/>
                    <a:pt x="112376" y="25598"/>
                    <a:pt x="108901" y="31891"/>
                  </a:cubicBezTo>
                  <a:lnTo>
                    <a:pt x="147342" y="31891"/>
                  </a:lnTo>
                  <a:lnTo>
                    <a:pt x="147342" y="71607"/>
                  </a:lnTo>
                  <a:lnTo>
                    <a:pt x="140827" y="71607"/>
                  </a:lnTo>
                  <a:lnTo>
                    <a:pt x="140827" y="66399"/>
                  </a:lnTo>
                  <a:moveTo>
                    <a:pt x="182200" y="29287"/>
                  </a:moveTo>
                  <a:lnTo>
                    <a:pt x="182200" y="47843"/>
                  </a:lnTo>
                  <a:cubicBezTo>
                    <a:pt x="182200" y="49579"/>
                    <a:pt x="182960" y="50447"/>
                    <a:pt x="184480" y="50447"/>
                  </a:cubicBezTo>
                  <a:lnTo>
                    <a:pt x="190018" y="50447"/>
                  </a:lnTo>
                  <a:cubicBezTo>
                    <a:pt x="193493" y="50447"/>
                    <a:pt x="195557" y="47083"/>
                    <a:pt x="196208" y="40356"/>
                  </a:cubicBezTo>
                  <a:lnTo>
                    <a:pt x="202723" y="42960"/>
                  </a:lnTo>
                  <a:cubicBezTo>
                    <a:pt x="201420" y="52075"/>
                    <a:pt x="197945" y="56632"/>
                    <a:pt x="192299" y="56632"/>
                  </a:cubicBezTo>
                  <a:lnTo>
                    <a:pt x="181223" y="56632"/>
                  </a:lnTo>
                  <a:cubicBezTo>
                    <a:pt x="177530" y="56632"/>
                    <a:pt x="175684" y="54788"/>
                    <a:pt x="175684" y="51098"/>
                  </a:cubicBezTo>
                  <a:lnTo>
                    <a:pt x="175684" y="30589"/>
                  </a:lnTo>
                  <a:lnTo>
                    <a:pt x="167214" y="32543"/>
                  </a:lnTo>
                  <a:lnTo>
                    <a:pt x="165911" y="25381"/>
                  </a:lnTo>
                  <a:lnTo>
                    <a:pt x="175684" y="23428"/>
                  </a:lnTo>
                  <a:lnTo>
                    <a:pt x="175684" y="1942"/>
                  </a:lnTo>
                  <a:lnTo>
                    <a:pt x="181874" y="1942"/>
                  </a:lnTo>
                  <a:cubicBezTo>
                    <a:pt x="184046" y="2376"/>
                    <a:pt x="184154" y="3244"/>
                    <a:pt x="182200" y="4546"/>
                  </a:cubicBezTo>
                  <a:lnTo>
                    <a:pt x="182200" y="22125"/>
                  </a:lnTo>
                  <a:lnTo>
                    <a:pt x="199140" y="17893"/>
                  </a:lnTo>
                  <a:lnTo>
                    <a:pt x="200769" y="24730"/>
                  </a:lnTo>
                  <a:lnTo>
                    <a:pt x="182200" y="29287"/>
                  </a:lnTo>
                  <a:moveTo>
                    <a:pt x="228134" y="58586"/>
                  </a:moveTo>
                  <a:cubicBezTo>
                    <a:pt x="229220" y="41007"/>
                    <a:pt x="229762" y="26140"/>
                    <a:pt x="229762" y="13987"/>
                  </a:cubicBezTo>
                  <a:lnTo>
                    <a:pt x="217383" y="13987"/>
                  </a:lnTo>
                  <a:cubicBezTo>
                    <a:pt x="217383" y="34170"/>
                    <a:pt x="215863" y="47192"/>
                    <a:pt x="212822" y="53052"/>
                  </a:cubicBezTo>
                  <a:cubicBezTo>
                    <a:pt x="208044" y="62384"/>
                    <a:pt x="199574" y="69111"/>
                    <a:pt x="187412" y="73235"/>
                  </a:cubicBezTo>
                  <a:lnTo>
                    <a:pt x="184154" y="66073"/>
                  </a:lnTo>
                  <a:cubicBezTo>
                    <a:pt x="196099" y="62167"/>
                    <a:pt x="203701" y="56307"/>
                    <a:pt x="206958" y="48494"/>
                  </a:cubicBezTo>
                  <a:cubicBezTo>
                    <a:pt x="209347" y="42851"/>
                    <a:pt x="210542" y="31349"/>
                    <a:pt x="210542" y="13987"/>
                  </a:cubicBezTo>
                  <a:lnTo>
                    <a:pt x="197837" y="13987"/>
                  </a:lnTo>
                  <a:lnTo>
                    <a:pt x="197837" y="6825"/>
                  </a:lnTo>
                  <a:lnTo>
                    <a:pt x="236930" y="6825"/>
                  </a:lnTo>
                  <a:cubicBezTo>
                    <a:pt x="236930" y="22885"/>
                    <a:pt x="236278" y="41115"/>
                    <a:pt x="234975" y="61516"/>
                  </a:cubicBezTo>
                  <a:cubicBezTo>
                    <a:pt x="234540" y="68677"/>
                    <a:pt x="231283" y="72258"/>
                    <a:pt x="225202" y="72258"/>
                  </a:cubicBezTo>
                  <a:lnTo>
                    <a:pt x="216406" y="72258"/>
                  </a:lnTo>
                  <a:lnTo>
                    <a:pt x="215754" y="65096"/>
                  </a:lnTo>
                  <a:lnTo>
                    <a:pt x="223573" y="65096"/>
                  </a:lnTo>
                  <a:cubicBezTo>
                    <a:pt x="226396" y="65096"/>
                    <a:pt x="227917" y="62926"/>
                    <a:pt x="228134" y="58586"/>
                  </a:cubicBezTo>
                  <a:moveTo>
                    <a:pt x="288400" y="13336"/>
                  </a:moveTo>
                  <a:lnTo>
                    <a:pt x="324235" y="13336"/>
                  </a:lnTo>
                  <a:lnTo>
                    <a:pt x="324235" y="19521"/>
                  </a:lnTo>
                  <a:lnTo>
                    <a:pt x="310555" y="19521"/>
                  </a:lnTo>
                  <a:lnTo>
                    <a:pt x="310555" y="68026"/>
                  </a:lnTo>
                  <a:cubicBezTo>
                    <a:pt x="310555" y="71065"/>
                    <a:pt x="309034" y="72584"/>
                    <a:pt x="305994" y="72584"/>
                  </a:cubicBezTo>
                  <a:lnTo>
                    <a:pt x="297522" y="72584"/>
                  </a:lnTo>
                  <a:lnTo>
                    <a:pt x="296544" y="65422"/>
                  </a:lnTo>
                  <a:lnTo>
                    <a:pt x="302736" y="65422"/>
                  </a:lnTo>
                  <a:cubicBezTo>
                    <a:pt x="303604" y="65422"/>
                    <a:pt x="304039" y="64988"/>
                    <a:pt x="304039" y="64120"/>
                  </a:cubicBezTo>
                  <a:lnTo>
                    <a:pt x="304039" y="19521"/>
                  </a:lnTo>
                  <a:lnTo>
                    <a:pt x="288400" y="19521"/>
                  </a:lnTo>
                  <a:lnTo>
                    <a:pt x="288400" y="61841"/>
                  </a:lnTo>
                  <a:lnTo>
                    <a:pt x="281886" y="61841"/>
                  </a:lnTo>
                  <a:lnTo>
                    <a:pt x="281886" y="57935"/>
                  </a:lnTo>
                  <a:lnTo>
                    <a:pt x="258430" y="57935"/>
                  </a:lnTo>
                  <a:lnTo>
                    <a:pt x="258430" y="64445"/>
                  </a:lnTo>
                  <a:lnTo>
                    <a:pt x="251915" y="64445"/>
                  </a:lnTo>
                  <a:lnTo>
                    <a:pt x="251915" y="4221"/>
                  </a:lnTo>
                  <a:lnTo>
                    <a:pt x="288400" y="4221"/>
                  </a:lnTo>
                  <a:lnTo>
                    <a:pt x="288400" y="13336"/>
                  </a:lnTo>
                  <a:moveTo>
                    <a:pt x="267226" y="33194"/>
                  </a:moveTo>
                  <a:lnTo>
                    <a:pt x="258430" y="33194"/>
                  </a:lnTo>
                  <a:lnTo>
                    <a:pt x="258430" y="51749"/>
                  </a:lnTo>
                  <a:lnTo>
                    <a:pt x="267226" y="51749"/>
                  </a:lnTo>
                  <a:lnTo>
                    <a:pt x="267226" y="33194"/>
                  </a:lnTo>
                  <a:moveTo>
                    <a:pt x="281886" y="33194"/>
                  </a:moveTo>
                  <a:lnTo>
                    <a:pt x="273742" y="33194"/>
                  </a:lnTo>
                  <a:lnTo>
                    <a:pt x="273742" y="51749"/>
                  </a:lnTo>
                  <a:lnTo>
                    <a:pt x="281886" y="51749"/>
                  </a:lnTo>
                  <a:lnTo>
                    <a:pt x="281886" y="33194"/>
                  </a:lnTo>
                  <a:moveTo>
                    <a:pt x="281886" y="10406"/>
                  </a:moveTo>
                  <a:lnTo>
                    <a:pt x="273742" y="10406"/>
                  </a:lnTo>
                  <a:lnTo>
                    <a:pt x="273742" y="27008"/>
                  </a:lnTo>
                  <a:lnTo>
                    <a:pt x="281886" y="27008"/>
                  </a:lnTo>
                  <a:lnTo>
                    <a:pt x="281886" y="10406"/>
                  </a:lnTo>
                  <a:moveTo>
                    <a:pt x="267226" y="27008"/>
                  </a:moveTo>
                  <a:lnTo>
                    <a:pt x="267226" y="10406"/>
                  </a:lnTo>
                  <a:lnTo>
                    <a:pt x="258430" y="10406"/>
                  </a:lnTo>
                  <a:lnTo>
                    <a:pt x="258430" y="27008"/>
                  </a:lnTo>
                  <a:lnTo>
                    <a:pt x="267226" y="27008"/>
                  </a:lnTo>
                  <a:moveTo>
                    <a:pt x="363981" y="9755"/>
                  </a:moveTo>
                  <a:lnTo>
                    <a:pt x="363981" y="66073"/>
                  </a:lnTo>
                  <a:lnTo>
                    <a:pt x="356487" y="66073"/>
                  </a:lnTo>
                  <a:lnTo>
                    <a:pt x="356487" y="22776"/>
                  </a:lnTo>
                  <a:lnTo>
                    <a:pt x="340199" y="22776"/>
                  </a:lnTo>
                  <a:lnTo>
                    <a:pt x="340199" y="17568"/>
                  </a:lnTo>
                  <a:cubicBezTo>
                    <a:pt x="349755" y="17785"/>
                    <a:pt x="355944" y="15181"/>
                    <a:pt x="358768" y="9755"/>
                  </a:cubicBezTo>
                  <a:lnTo>
                    <a:pt x="363981" y="9755"/>
                  </a:lnTo>
                  <a:moveTo>
                    <a:pt x="462005" y="14638"/>
                  </a:moveTo>
                  <a:lnTo>
                    <a:pt x="432684" y="14638"/>
                  </a:lnTo>
                  <a:lnTo>
                    <a:pt x="432684" y="66073"/>
                  </a:lnTo>
                  <a:cubicBezTo>
                    <a:pt x="432684" y="69545"/>
                    <a:pt x="430947" y="71282"/>
                    <a:pt x="427473" y="71282"/>
                  </a:cubicBezTo>
                  <a:lnTo>
                    <a:pt x="418351" y="71282"/>
                  </a:lnTo>
                  <a:lnTo>
                    <a:pt x="417698" y="64120"/>
                  </a:lnTo>
                  <a:lnTo>
                    <a:pt x="423890" y="64120"/>
                  </a:lnTo>
                  <a:cubicBezTo>
                    <a:pt x="424758" y="64120"/>
                    <a:pt x="425192" y="63686"/>
                    <a:pt x="425192" y="62818"/>
                  </a:cubicBezTo>
                  <a:lnTo>
                    <a:pt x="425192" y="14638"/>
                  </a:lnTo>
                  <a:lnTo>
                    <a:pt x="391638" y="14638"/>
                  </a:lnTo>
                  <a:lnTo>
                    <a:pt x="391638" y="7476"/>
                  </a:lnTo>
                  <a:lnTo>
                    <a:pt x="462005" y="7476"/>
                  </a:lnTo>
                  <a:lnTo>
                    <a:pt x="462005" y="14638"/>
                  </a:lnTo>
                  <a:moveTo>
                    <a:pt x="534978" y="72584"/>
                  </a:moveTo>
                  <a:lnTo>
                    <a:pt x="528461" y="72584"/>
                  </a:lnTo>
                  <a:lnTo>
                    <a:pt x="528461" y="68677"/>
                  </a:lnTo>
                  <a:lnTo>
                    <a:pt x="491649" y="68677"/>
                  </a:lnTo>
                  <a:lnTo>
                    <a:pt x="491649" y="73886"/>
                  </a:lnTo>
                  <a:lnTo>
                    <a:pt x="485135" y="73886"/>
                  </a:lnTo>
                  <a:lnTo>
                    <a:pt x="485135" y="3895"/>
                  </a:lnTo>
                  <a:lnTo>
                    <a:pt x="534978" y="3895"/>
                  </a:lnTo>
                  <a:lnTo>
                    <a:pt x="534978" y="72584"/>
                  </a:lnTo>
                  <a:moveTo>
                    <a:pt x="528461" y="22776"/>
                  </a:moveTo>
                  <a:lnTo>
                    <a:pt x="528461" y="10081"/>
                  </a:lnTo>
                  <a:lnTo>
                    <a:pt x="491649" y="10081"/>
                  </a:lnTo>
                  <a:lnTo>
                    <a:pt x="491649" y="22776"/>
                  </a:lnTo>
                  <a:lnTo>
                    <a:pt x="528461" y="22776"/>
                  </a:lnTo>
                  <a:moveTo>
                    <a:pt x="528461" y="41983"/>
                  </a:moveTo>
                  <a:lnTo>
                    <a:pt x="528461" y="28962"/>
                  </a:lnTo>
                  <a:lnTo>
                    <a:pt x="491649" y="28962"/>
                  </a:lnTo>
                  <a:lnTo>
                    <a:pt x="491649" y="41983"/>
                  </a:lnTo>
                  <a:lnTo>
                    <a:pt x="528461" y="41983"/>
                  </a:lnTo>
                  <a:moveTo>
                    <a:pt x="528461" y="62492"/>
                  </a:moveTo>
                  <a:lnTo>
                    <a:pt x="528461" y="48168"/>
                  </a:lnTo>
                  <a:lnTo>
                    <a:pt x="491649" y="48168"/>
                  </a:lnTo>
                  <a:lnTo>
                    <a:pt x="491649" y="62492"/>
                  </a:lnTo>
                  <a:lnTo>
                    <a:pt x="528461" y="62492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28" name="テキスト ボックス 6927">
              <a:extLst>
                <a:ext uri="{FF2B5EF4-FFF2-40B4-BE49-F238E27FC236}">
                  <a16:creationId xmlns:a16="http://schemas.microsoft.com/office/drawing/2014/main" id="{9BEB5D95-0FAD-4BB2-B146-025BFA2BF8DA}"/>
                </a:ext>
              </a:extLst>
            </p:cNvPr>
            <p:cNvSpPr txBox="1"/>
            <p:nvPr/>
          </p:nvSpPr>
          <p:spPr>
            <a:xfrm>
              <a:off x="34076838" y="6025681"/>
              <a:ext cx="74078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上石切町１丁目</a:t>
              </a:r>
            </a:p>
          </p:txBody>
        </p:sp>
        <p:sp>
          <p:nvSpPr>
            <p:cNvPr id="6929" name="フリーフォーム: 図形 6928">
              <a:extLst>
                <a:ext uri="{FF2B5EF4-FFF2-40B4-BE49-F238E27FC236}">
                  <a16:creationId xmlns:a16="http://schemas.microsoft.com/office/drawing/2014/main" id="{635686FC-5683-4176-8CC8-8BC2FB6F0E6D}"/>
                </a:ext>
              </a:extLst>
            </p:cNvPr>
            <p:cNvSpPr/>
            <p:nvPr/>
          </p:nvSpPr>
          <p:spPr>
            <a:xfrm>
              <a:off x="34789970" y="5444066"/>
              <a:ext cx="534558" cy="71944"/>
            </a:xfrm>
            <a:custGeom>
              <a:avLst/>
              <a:gdLst>
                <a:gd name="connsiteX0" fmla="*/ 29953 w 534558"/>
                <a:gd name="connsiteY0" fmla="*/ 59993 h 71944"/>
                <a:gd name="connsiteX1" fmla="*/ 29953 w 534558"/>
                <a:gd name="connsiteY1" fmla="*/ 2373 h 71944"/>
                <a:gd name="connsiteX2" fmla="*/ 37120 w 534558"/>
                <a:gd name="connsiteY2" fmla="*/ 2373 h 71944"/>
                <a:gd name="connsiteX3" fmla="*/ 37446 w 534558"/>
                <a:gd name="connsiteY3" fmla="*/ 4977 h 71944"/>
                <a:gd name="connsiteX4" fmla="*/ 37446 w 534558"/>
                <a:gd name="connsiteY4" fmla="*/ 23858 h 71944"/>
                <a:gd name="connsiteX5" fmla="*/ 63833 w 534558"/>
                <a:gd name="connsiteY5" fmla="*/ 23858 h 71944"/>
                <a:gd name="connsiteX6" fmla="*/ 63833 w 534558"/>
                <a:gd name="connsiteY6" fmla="*/ 31020 h 71944"/>
                <a:gd name="connsiteX7" fmla="*/ 37446 w 534558"/>
                <a:gd name="connsiteY7" fmla="*/ 31020 h 71944"/>
                <a:gd name="connsiteX8" fmla="*/ 37446 w 534558"/>
                <a:gd name="connsiteY8" fmla="*/ 59993 h 71944"/>
                <a:gd name="connsiteX9" fmla="*/ 71326 w 534558"/>
                <a:gd name="connsiteY9" fmla="*/ 59993 h 71944"/>
                <a:gd name="connsiteX10" fmla="*/ 71326 w 534558"/>
                <a:gd name="connsiteY10" fmla="*/ 67155 h 71944"/>
                <a:gd name="connsiteX11" fmla="*/ 633 w 534558"/>
                <a:gd name="connsiteY11" fmla="*/ 67155 h 71944"/>
                <a:gd name="connsiteX12" fmla="*/ 633 w 534558"/>
                <a:gd name="connsiteY12" fmla="*/ 59993 h 71944"/>
                <a:gd name="connsiteX13" fmla="*/ 29953 w 534558"/>
                <a:gd name="connsiteY13" fmla="*/ 59993 h 71944"/>
                <a:gd name="connsiteX14" fmla="*/ 141041 w 534558"/>
                <a:gd name="connsiteY14" fmla="*/ 37856 h 71944"/>
                <a:gd name="connsiteX15" fmla="*/ 109115 w 534558"/>
                <a:gd name="connsiteY15" fmla="*/ 37856 h 71944"/>
                <a:gd name="connsiteX16" fmla="*/ 109115 w 534558"/>
                <a:gd name="connsiteY16" fmla="*/ 59993 h 71944"/>
                <a:gd name="connsiteX17" fmla="*/ 141041 w 534558"/>
                <a:gd name="connsiteY17" fmla="*/ 59993 h 71944"/>
                <a:gd name="connsiteX18" fmla="*/ 141041 w 534558"/>
                <a:gd name="connsiteY18" fmla="*/ 37856 h 71944"/>
                <a:gd name="connsiteX19" fmla="*/ 141041 w 534558"/>
                <a:gd name="connsiteY19" fmla="*/ 66178 h 71944"/>
                <a:gd name="connsiteX20" fmla="*/ 109115 w 534558"/>
                <a:gd name="connsiteY20" fmla="*/ 66178 h 71944"/>
                <a:gd name="connsiteX21" fmla="*/ 109115 w 534558"/>
                <a:gd name="connsiteY21" fmla="*/ 71387 h 71944"/>
                <a:gd name="connsiteX22" fmla="*/ 102600 w 534558"/>
                <a:gd name="connsiteY22" fmla="*/ 71387 h 71944"/>
                <a:gd name="connsiteX23" fmla="*/ 102600 w 534558"/>
                <a:gd name="connsiteY23" fmla="*/ 40135 h 71944"/>
                <a:gd name="connsiteX24" fmla="*/ 88266 w 534558"/>
                <a:gd name="connsiteY24" fmla="*/ 52505 h 71944"/>
                <a:gd name="connsiteX25" fmla="*/ 84031 w 534558"/>
                <a:gd name="connsiteY25" fmla="*/ 45669 h 71944"/>
                <a:gd name="connsiteX26" fmla="*/ 108138 w 534558"/>
                <a:gd name="connsiteY26" fmla="*/ 13115 h 71944"/>
                <a:gd name="connsiteX27" fmla="*/ 86637 w 534558"/>
                <a:gd name="connsiteY27" fmla="*/ 13115 h 71944"/>
                <a:gd name="connsiteX28" fmla="*/ 86637 w 534558"/>
                <a:gd name="connsiteY28" fmla="*/ 5953 h 71944"/>
                <a:gd name="connsiteX29" fmla="*/ 155375 w 534558"/>
                <a:gd name="connsiteY29" fmla="*/ 5953 h 71944"/>
                <a:gd name="connsiteX30" fmla="*/ 155375 w 534558"/>
                <a:gd name="connsiteY30" fmla="*/ 13115 h 71944"/>
                <a:gd name="connsiteX31" fmla="*/ 115631 w 534558"/>
                <a:gd name="connsiteY31" fmla="*/ 13115 h 71944"/>
                <a:gd name="connsiteX32" fmla="*/ 109115 w 534558"/>
                <a:gd name="connsiteY32" fmla="*/ 31671 h 71944"/>
                <a:gd name="connsiteX33" fmla="*/ 147556 w 534558"/>
                <a:gd name="connsiteY33" fmla="*/ 31671 h 71944"/>
                <a:gd name="connsiteX34" fmla="*/ 147556 w 534558"/>
                <a:gd name="connsiteY34" fmla="*/ 71387 h 71944"/>
                <a:gd name="connsiteX35" fmla="*/ 141041 w 534558"/>
                <a:gd name="connsiteY35" fmla="*/ 71387 h 71944"/>
                <a:gd name="connsiteX36" fmla="*/ 141041 w 534558"/>
                <a:gd name="connsiteY36" fmla="*/ 66178 h 71944"/>
                <a:gd name="connsiteX37" fmla="*/ 182414 w 534558"/>
                <a:gd name="connsiteY37" fmla="*/ 29067 h 71944"/>
                <a:gd name="connsiteX38" fmla="*/ 182414 w 534558"/>
                <a:gd name="connsiteY38" fmla="*/ 47622 h 71944"/>
                <a:gd name="connsiteX39" fmla="*/ 184694 w 534558"/>
                <a:gd name="connsiteY39" fmla="*/ 50227 h 71944"/>
                <a:gd name="connsiteX40" fmla="*/ 190233 w 534558"/>
                <a:gd name="connsiteY40" fmla="*/ 50227 h 71944"/>
                <a:gd name="connsiteX41" fmla="*/ 196422 w 534558"/>
                <a:gd name="connsiteY41" fmla="*/ 40135 h 71944"/>
                <a:gd name="connsiteX42" fmla="*/ 202937 w 534558"/>
                <a:gd name="connsiteY42" fmla="*/ 42739 h 71944"/>
                <a:gd name="connsiteX43" fmla="*/ 192513 w 534558"/>
                <a:gd name="connsiteY43" fmla="*/ 56412 h 71944"/>
                <a:gd name="connsiteX44" fmla="*/ 181437 w 534558"/>
                <a:gd name="connsiteY44" fmla="*/ 56412 h 71944"/>
                <a:gd name="connsiteX45" fmla="*/ 175899 w 534558"/>
                <a:gd name="connsiteY45" fmla="*/ 50878 h 71944"/>
                <a:gd name="connsiteX46" fmla="*/ 175899 w 534558"/>
                <a:gd name="connsiteY46" fmla="*/ 30369 h 71944"/>
                <a:gd name="connsiteX47" fmla="*/ 167429 w 534558"/>
                <a:gd name="connsiteY47" fmla="*/ 32322 h 71944"/>
                <a:gd name="connsiteX48" fmla="*/ 166126 w 534558"/>
                <a:gd name="connsiteY48" fmla="*/ 25160 h 71944"/>
                <a:gd name="connsiteX49" fmla="*/ 175899 w 534558"/>
                <a:gd name="connsiteY49" fmla="*/ 23207 h 71944"/>
                <a:gd name="connsiteX50" fmla="*/ 175899 w 534558"/>
                <a:gd name="connsiteY50" fmla="*/ 1721 h 71944"/>
                <a:gd name="connsiteX51" fmla="*/ 182088 w 534558"/>
                <a:gd name="connsiteY51" fmla="*/ 1721 h 71944"/>
                <a:gd name="connsiteX52" fmla="*/ 182414 w 534558"/>
                <a:gd name="connsiteY52" fmla="*/ 4326 h 71944"/>
                <a:gd name="connsiteX53" fmla="*/ 182414 w 534558"/>
                <a:gd name="connsiteY53" fmla="*/ 21905 h 71944"/>
                <a:gd name="connsiteX54" fmla="*/ 199354 w 534558"/>
                <a:gd name="connsiteY54" fmla="*/ 17673 h 71944"/>
                <a:gd name="connsiteX55" fmla="*/ 200983 w 534558"/>
                <a:gd name="connsiteY55" fmla="*/ 24509 h 71944"/>
                <a:gd name="connsiteX56" fmla="*/ 182414 w 534558"/>
                <a:gd name="connsiteY56" fmla="*/ 29067 h 71944"/>
                <a:gd name="connsiteX57" fmla="*/ 228348 w 534558"/>
                <a:gd name="connsiteY57" fmla="*/ 58365 h 71944"/>
                <a:gd name="connsiteX58" fmla="*/ 229977 w 534558"/>
                <a:gd name="connsiteY58" fmla="*/ 13767 h 71944"/>
                <a:gd name="connsiteX59" fmla="*/ 217597 w 534558"/>
                <a:gd name="connsiteY59" fmla="*/ 13767 h 71944"/>
                <a:gd name="connsiteX60" fmla="*/ 213037 w 534558"/>
                <a:gd name="connsiteY60" fmla="*/ 52831 h 71944"/>
                <a:gd name="connsiteX61" fmla="*/ 187626 w 534558"/>
                <a:gd name="connsiteY61" fmla="*/ 73014 h 71944"/>
                <a:gd name="connsiteX62" fmla="*/ 184369 w 534558"/>
                <a:gd name="connsiteY62" fmla="*/ 65852 h 71944"/>
                <a:gd name="connsiteX63" fmla="*/ 207173 w 534558"/>
                <a:gd name="connsiteY63" fmla="*/ 48273 h 71944"/>
                <a:gd name="connsiteX64" fmla="*/ 210756 w 534558"/>
                <a:gd name="connsiteY64" fmla="*/ 13767 h 71944"/>
                <a:gd name="connsiteX65" fmla="*/ 198051 w 534558"/>
                <a:gd name="connsiteY65" fmla="*/ 13767 h 71944"/>
                <a:gd name="connsiteX66" fmla="*/ 198051 w 534558"/>
                <a:gd name="connsiteY66" fmla="*/ 6605 h 71944"/>
                <a:gd name="connsiteX67" fmla="*/ 237144 w 534558"/>
                <a:gd name="connsiteY67" fmla="*/ 6605 h 71944"/>
                <a:gd name="connsiteX68" fmla="*/ 235189 w 534558"/>
                <a:gd name="connsiteY68" fmla="*/ 61295 h 71944"/>
                <a:gd name="connsiteX69" fmla="*/ 225416 w 534558"/>
                <a:gd name="connsiteY69" fmla="*/ 72038 h 71944"/>
                <a:gd name="connsiteX70" fmla="*/ 216620 w 534558"/>
                <a:gd name="connsiteY70" fmla="*/ 72038 h 71944"/>
                <a:gd name="connsiteX71" fmla="*/ 215969 w 534558"/>
                <a:gd name="connsiteY71" fmla="*/ 64876 h 71944"/>
                <a:gd name="connsiteX72" fmla="*/ 223787 w 534558"/>
                <a:gd name="connsiteY72" fmla="*/ 64876 h 71944"/>
                <a:gd name="connsiteX73" fmla="*/ 228348 w 534558"/>
                <a:gd name="connsiteY73" fmla="*/ 58365 h 71944"/>
                <a:gd name="connsiteX74" fmla="*/ 288614 w 534558"/>
                <a:gd name="connsiteY74" fmla="*/ 13115 h 71944"/>
                <a:gd name="connsiteX75" fmla="*/ 324449 w 534558"/>
                <a:gd name="connsiteY75" fmla="*/ 13115 h 71944"/>
                <a:gd name="connsiteX76" fmla="*/ 324449 w 534558"/>
                <a:gd name="connsiteY76" fmla="*/ 19300 h 71944"/>
                <a:gd name="connsiteX77" fmla="*/ 310769 w 534558"/>
                <a:gd name="connsiteY77" fmla="*/ 19300 h 71944"/>
                <a:gd name="connsiteX78" fmla="*/ 310769 w 534558"/>
                <a:gd name="connsiteY78" fmla="*/ 67806 h 71944"/>
                <a:gd name="connsiteX79" fmla="*/ 306208 w 534558"/>
                <a:gd name="connsiteY79" fmla="*/ 72363 h 71944"/>
                <a:gd name="connsiteX80" fmla="*/ 297736 w 534558"/>
                <a:gd name="connsiteY80" fmla="*/ 72363 h 71944"/>
                <a:gd name="connsiteX81" fmla="*/ 296759 w 534558"/>
                <a:gd name="connsiteY81" fmla="*/ 65201 h 71944"/>
                <a:gd name="connsiteX82" fmla="*/ 302950 w 534558"/>
                <a:gd name="connsiteY82" fmla="*/ 65201 h 71944"/>
                <a:gd name="connsiteX83" fmla="*/ 304253 w 534558"/>
                <a:gd name="connsiteY83" fmla="*/ 63899 h 71944"/>
                <a:gd name="connsiteX84" fmla="*/ 304253 w 534558"/>
                <a:gd name="connsiteY84" fmla="*/ 19300 h 71944"/>
                <a:gd name="connsiteX85" fmla="*/ 288614 w 534558"/>
                <a:gd name="connsiteY85" fmla="*/ 19300 h 71944"/>
                <a:gd name="connsiteX86" fmla="*/ 288614 w 534558"/>
                <a:gd name="connsiteY86" fmla="*/ 61620 h 71944"/>
                <a:gd name="connsiteX87" fmla="*/ 282100 w 534558"/>
                <a:gd name="connsiteY87" fmla="*/ 61620 h 71944"/>
                <a:gd name="connsiteX88" fmla="*/ 282100 w 534558"/>
                <a:gd name="connsiteY88" fmla="*/ 57714 h 71944"/>
                <a:gd name="connsiteX89" fmla="*/ 258644 w 534558"/>
                <a:gd name="connsiteY89" fmla="*/ 57714 h 71944"/>
                <a:gd name="connsiteX90" fmla="*/ 258644 w 534558"/>
                <a:gd name="connsiteY90" fmla="*/ 64225 h 71944"/>
                <a:gd name="connsiteX91" fmla="*/ 252129 w 534558"/>
                <a:gd name="connsiteY91" fmla="*/ 64225 h 71944"/>
                <a:gd name="connsiteX92" fmla="*/ 252129 w 534558"/>
                <a:gd name="connsiteY92" fmla="*/ 4000 h 71944"/>
                <a:gd name="connsiteX93" fmla="*/ 288614 w 534558"/>
                <a:gd name="connsiteY93" fmla="*/ 4000 h 71944"/>
                <a:gd name="connsiteX94" fmla="*/ 288614 w 534558"/>
                <a:gd name="connsiteY94" fmla="*/ 13115 h 71944"/>
                <a:gd name="connsiteX95" fmla="*/ 267440 w 534558"/>
                <a:gd name="connsiteY95" fmla="*/ 32973 h 71944"/>
                <a:gd name="connsiteX96" fmla="*/ 258644 w 534558"/>
                <a:gd name="connsiteY96" fmla="*/ 32973 h 71944"/>
                <a:gd name="connsiteX97" fmla="*/ 258644 w 534558"/>
                <a:gd name="connsiteY97" fmla="*/ 51529 h 71944"/>
                <a:gd name="connsiteX98" fmla="*/ 267440 w 534558"/>
                <a:gd name="connsiteY98" fmla="*/ 51529 h 71944"/>
                <a:gd name="connsiteX99" fmla="*/ 267440 w 534558"/>
                <a:gd name="connsiteY99" fmla="*/ 32973 h 71944"/>
                <a:gd name="connsiteX100" fmla="*/ 282100 w 534558"/>
                <a:gd name="connsiteY100" fmla="*/ 32973 h 71944"/>
                <a:gd name="connsiteX101" fmla="*/ 273956 w 534558"/>
                <a:gd name="connsiteY101" fmla="*/ 32973 h 71944"/>
                <a:gd name="connsiteX102" fmla="*/ 273956 w 534558"/>
                <a:gd name="connsiteY102" fmla="*/ 51529 h 71944"/>
                <a:gd name="connsiteX103" fmla="*/ 282100 w 534558"/>
                <a:gd name="connsiteY103" fmla="*/ 51529 h 71944"/>
                <a:gd name="connsiteX104" fmla="*/ 282100 w 534558"/>
                <a:gd name="connsiteY104" fmla="*/ 32973 h 71944"/>
                <a:gd name="connsiteX105" fmla="*/ 282100 w 534558"/>
                <a:gd name="connsiteY105" fmla="*/ 10186 h 71944"/>
                <a:gd name="connsiteX106" fmla="*/ 273956 w 534558"/>
                <a:gd name="connsiteY106" fmla="*/ 10186 h 71944"/>
                <a:gd name="connsiteX107" fmla="*/ 273956 w 534558"/>
                <a:gd name="connsiteY107" fmla="*/ 26788 h 71944"/>
                <a:gd name="connsiteX108" fmla="*/ 282100 w 534558"/>
                <a:gd name="connsiteY108" fmla="*/ 26788 h 71944"/>
                <a:gd name="connsiteX109" fmla="*/ 282100 w 534558"/>
                <a:gd name="connsiteY109" fmla="*/ 10186 h 71944"/>
                <a:gd name="connsiteX110" fmla="*/ 267440 w 534558"/>
                <a:gd name="connsiteY110" fmla="*/ 26788 h 71944"/>
                <a:gd name="connsiteX111" fmla="*/ 267440 w 534558"/>
                <a:gd name="connsiteY111" fmla="*/ 10186 h 71944"/>
                <a:gd name="connsiteX112" fmla="*/ 258644 w 534558"/>
                <a:gd name="connsiteY112" fmla="*/ 10186 h 71944"/>
                <a:gd name="connsiteX113" fmla="*/ 258644 w 534558"/>
                <a:gd name="connsiteY113" fmla="*/ 26788 h 71944"/>
                <a:gd name="connsiteX114" fmla="*/ 267440 w 534558"/>
                <a:gd name="connsiteY114" fmla="*/ 26788 h 71944"/>
                <a:gd name="connsiteX115" fmla="*/ 373318 w 534558"/>
                <a:gd name="connsiteY115" fmla="*/ 14743 h 71944"/>
                <a:gd name="connsiteX116" fmla="*/ 377551 w 534558"/>
                <a:gd name="connsiteY116" fmla="*/ 24509 h 71944"/>
                <a:gd name="connsiteX117" fmla="*/ 369082 w 534558"/>
                <a:gd name="connsiteY117" fmla="*/ 38507 h 71944"/>
                <a:gd name="connsiteX118" fmla="*/ 353771 w 534558"/>
                <a:gd name="connsiteY118" fmla="*/ 49250 h 71944"/>
                <a:gd name="connsiteX119" fmla="*/ 344649 w 534558"/>
                <a:gd name="connsiteY119" fmla="*/ 58691 h 71944"/>
                <a:gd name="connsiteX120" fmla="*/ 379181 w 534558"/>
                <a:gd name="connsiteY120" fmla="*/ 58691 h 71944"/>
                <a:gd name="connsiteX121" fmla="*/ 379181 w 534558"/>
                <a:gd name="connsiteY121" fmla="*/ 65852 h 71944"/>
                <a:gd name="connsiteX122" fmla="*/ 335527 w 534558"/>
                <a:gd name="connsiteY122" fmla="*/ 65852 h 71944"/>
                <a:gd name="connsiteX123" fmla="*/ 335527 w 534558"/>
                <a:gd name="connsiteY123" fmla="*/ 59016 h 71944"/>
                <a:gd name="connsiteX124" fmla="*/ 342368 w 534558"/>
                <a:gd name="connsiteY124" fmla="*/ 49901 h 71944"/>
                <a:gd name="connsiteX125" fmla="*/ 363218 w 534558"/>
                <a:gd name="connsiteY125" fmla="*/ 33624 h 71944"/>
                <a:gd name="connsiteX126" fmla="*/ 369406 w 534558"/>
                <a:gd name="connsiteY126" fmla="*/ 24835 h 71944"/>
                <a:gd name="connsiteX127" fmla="*/ 367126 w 534558"/>
                <a:gd name="connsiteY127" fmla="*/ 19300 h 71944"/>
                <a:gd name="connsiteX128" fmla="*/ 358657 w 534558"/>
                <a:gd name="connsiteY128" fmla="*/ 16696 h 71944"/>
                <a:gd name="connsiteX129" fmla="*/ 349210 w 534558"/>
                <a:gd name="connsiteY129" fmla="*/ 19626 h 71944"/>
                <a:gd name="connsiteX130" fmla="*/ 345299 w 534558"/>
                <a:gd name="connsiteY130" fmla="*/ 30369 h 71944"/>
                <a:gd name="connsiteX131" fmla="*/ 336505 w 534558"/>
                <a:gd name="connsiteY131" fmla="*/ 30369 h 71944"/>
                <a:gd name="connsiteX132" fmla="*/ 342368 w 534558"/>
                <a:gd name="connsiteY132" fmla="*/ 15394 h 71944"/>
                <a:gd name="connsiteX133" fmla="*/ 358332 w 534558"/>
                <a:gd name="connsiteY133" fmla="*/ 9534 h 71944"/>
                <a:gd name="connsiteX134" fmla="*/ 373318 w 534558"/>
                <a:gd name="connsiteY134" fmla="*/ 14743 h 71944"/>
                <a:gd name="connsiteX135" fmla="*/ 462219 w 534558"/>
                <a:gd name="connsiteY135" fmla="*/ 14417 h 71944"/>
                <a:gd name="connsiteX136" fmla="*/ 432898 w 534558"/>
                <a:gd name="connsiteY136" fmla="*/ 14417 h 71944"/>
                <a:gd name="connsiteX137" fmla="*/ 432898 w 534558"/>
                <a:gd name="connsiteY137" fmla="*/ 65852 h 71944"/>
                <a:gd name="connsiteX138" fmla="*/ 427687 w 534558"/>
                <a:gd name="connsiteY138" fmla="*/ 71061 h 71944"/>
                <a:gd name="connsiteX139" fmla="*/ 418565 w 534558"/>
                <a:gd name="connsiteY139" fmla="*/ 71061 h 71944"/>
                <a:gd name="connsiteX140" fmla="*/ 417912 w 534558"/>
                <a:gd name="connsiteY140" fmla="*/ 63899 h 71944"/>
                <a:gd name="connsiteX141" fmla="*/ 424104 w 534558"/>
                <a:gd name="connsiteY141" fmla="*/ 63899 h 71944"/>
                <a:gd name="connsiteX142" fmla="*/ 425406 w 534558"/>
                <a:gd name="connsiteY142" fmla="*/ 62597 h 71944"/>
                <a:gd name="connsiteX143" fmla="*/ 425406 w 534558"/>
                <a:gd name="connsiteY143" fmla="*/ 14417 h 71944"/>
                <a:gd name="connsiteX144" fmla="*/ 391852 w 534558"/>
                <a:gd name="connsiteY144" fmla="*/ 14417 h 71944"/>
                <a:gd name="connsiteX145" fmla="*/ 391852 w 534558"/>
                <a:gd name="connsiteY145" fmla="*/ 7256 h 71944"/>
                <a:gd name="connsiteX146" fmla="*/ 462219 w 534558"/>
                <a:gd name="connsiteY146" fmla="*/ 7256 h 71944"/>
                <a:gd name="connsiteX147" fmla="*/ 462219 w 534558"/>
                <a:gd name="connsiteY147" fmla="*/ 14417 h 71944"/>
                <a:gd name="connsiteX148" fmla="*/ 535192 w 534558"/>
                <a:gd name="connsiteY148" fmla="*/ 72363 h 71944"/>
                <a:gd name="connsiteX149" fmla="*/ 528676 w 534558"/>
                <a:gd name="connsiteY149" fmla="*/ 72363 h 71944"/>
                <a:gd name="connsiteX150" fmla="*/ 528676 w 534558"/>
                <a:gd name="connsiteY150" fmla="*/ 68457 h 71944"/>
                <a:gd name="connsiteX151" fmla="*/ 491863 w 534558"/>
                <a:gd name="connsiteY151" fmla="*/ 68457 h 71944"/>
                <a:gd name="connsiteX152" fmla="*/ 491863 w 534558"/>
                <a:gd name="connsiteY152" fmla="*/ 73665 h 71944"/>
                <a:gd name="connsiteX153" fmla="*/ 485349 w 534558"/>
                <a:gd name="connsiteY153" fmla="*/ 73665 h 71944"/>
                <a:gd name="connsiteX154" fmla="*/ 485349 w 534558"/>
                <a:gd name="connsiteY154" fmla="*/ 3675 h 71944"/>
                <a:gd name="connsiteX155" fmla="*/ 535192 w 534558"/>
                <a:gd name="connsiteY155" fmla="*/ 3675 h 71944"/>
                <a:gd name="connsiteX156" fmla="*/ 535192 w 534558"/>
                <a:gd name="connsiteY156" fmla="*/ 72363 h 71944"/>
                <a:gd name="connsiteX157" fmla="*/ 528676 w 534558"/>
                <a:gd name="connsiteY157" fmla="*/ 22556 h 71944"/>
                <a:gd name="connsiteX158" fmla="*/ 528676 w 534558"/>
                <a:gd name="connsiteY158" fmla="*/ 9860 h 71944"/>
                <a:gd name="connsiteX159" fmla="*/ 491863 w 534558"/>
                <a:gd name="connsiteY159" fmla="*/ 9860 h 71944"/>
                <a:gd name="connsiteX160" fmla="*/ 491863 w 534558"/>
                <a:gd name="connsiteY160" fmla="*/ 22556 h 71944"/>
                <a:gd name="connsiteX161" fmla="*/ 528676 w 534558"/>
                <a:gd name="connsiteY161" fmla="*/ 22556 h 71944"/>
                <a:gd name="connsiteX162" fmla="*/ 528676 w 534558"/>
                <a:gd name="connsiteY162" fmla="*/ 41763 h 71944"/>
                <a:gd name="connsiteX163" fmla="*/ 528676 w 534558"/>
                <a:gd name="connsiteY163" fmla="*/ 28741 h 71944"/>
                <a:gd name="connsiteX164" fmla="*/ 491863 w 534558"/>
                <a:gd name="connsiteY164" fmla="*/ 28741 h 71944"/>
                <a:gd name="connsiteX165" fmla="*/ 491863 w 534558"/>
                <a:gd name="connsiteY165" fmla="*/ 41763 h 71944"/>
                <a:gd name="connsiteX166" fmla="*/ 528676 w 534558"/>
                <a:gd name="connsiteY166" fmla="*/ 41763 h 71944"/>
                <a:gd name="connsiteX167" fmla="*/ 528676 w 534558"/>
                <a:gd name="connsiteY167" fmla="*/ 62272 h 71944"/>
                <a:gd name="connsiteX168" fmla="*/ 528676 w 534558"/>
                <a:gd name="connsiteY168" fmla="*/ 47948 h 71944"/>
                <a:gd name="connsiteX169" fmla="*/ 491863 w 534558"/>
                <a:gd name="connsiteY169" fmla="*/ 47948 h 71944"/>
                <a:gd name="connsiteX170" fmla="*/ 491863 w 534558"/>
                <a:gd name="connsiteY170" fmla="*/ 62272 h 71944"/>
                <a:gd name="connsiteX171" fmla="*/ 528676 w 534558"/>
                <a:gd name="connsiteY171" fmla="*/ 62272 h 7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534558" h="71944">
                  <a:moveTo>
                    <a:pt x="29953" y="59993"/>
                  </a:moveTo>
                  <a:lnTo>
                    <a:pt x="29953" y="2373"/>
                  </a:lnTo>
                  <a:lnTo>
                    <a:pt x="37120" y="2373"/>
                  </a:lnTo>
                  <a:cubicBezTo>
                    <a:pt x="39292" y="2807"/>
                    <a:pt x="39400" y="3675"/>
                    <a:pt x="37446" y="4977"/>
                  </a:cubicBezTo>
                  <a:lnTo>
                    <a:pt x="37446" y="23858"/>
                  </a:lnTo>
                  <a:lnTo>
                    <a:pt x="63833" y="23858"/>
                  </a:lnTo>
                  <a:lnTo>
                    <a:pt x="63833" y="31020"/>
                  </a:lnTo>
                  <a:lnTo>
                    <a:pt x="37446" y="31020"/>
                  </a:lnTo>
                  <a:lnTo>
                    <a:pt x="37446" y="59993"/>
                  </a:lnTo>
                  <a:lnTo>
                    <a:pt x="71326" y="59993"/>
                  </a:lnTo>
                  <a:lnTo>
                    <a:pt x="71326" y="67155"/>
                  </a:lnTo>
                  <a:lnTo>
                    <a:pt x="633" y="67155"/>
                  </a:lnTo>
                  <a:lnTo>
                    <a:pt x="633" y="59993"/>
                  </a:lnTo>
                  <a:lnTo>
                    <a:pt x="29953" y="59993"/>
                  </a:lnTo>
                  <a:moveTo>
                    <a:pt x="141041" y="37856"/>
                  </a:moveTo>
                  <a:lnTo>
                    <a:pt x="109115" y="37856"/>
                  </a:lnTo>
                  <a:lnTo>
                    <a:pt x="109115" y="59993"/>
                  </a:lnTo>
                  <a:lnTo>
                    <a:pt x="141041" y="59993"/>
                  </a:lnTo>
                  <a:lnTo>
                    <a:pt x="141041" y="37856"/>
                  </a:lnTo>
                  <a:moveTo>
                    <a:pt x="141041" y="66178"/>
                  </a:moveTo>
                  <a:lnTo>
                    <a:pt x="109115" y="66178"/>
                  </a:lnTo>
                  <a:lnTo>
                    <a:pt x="109115" y="71387"/>
                  </a:lnTo>
                  <a:lnTo>
                    <a:pt x="102600" y="71387"/>
                  </a:lnTo>
                  <a:lnTo>
                    <a:pt x="102600" y="40135"/>
                  </a:lnTo>
                  <a:cubicBezTo>
                    <a:pt x="99125" y="44475"/>
                    <a:pt x="94347" y="48599"/>
                    <a:pt x="88266" y="52505"/>
                  </a:cubicBezTo>
                  <a:lnTo>
                    <a:pt x="84031" y="45669"/>
                  </a:lnTo>
                  <a:cubicBezTo>
                    <a:pt x="97279" y="38073"/>
                    <a:pt x="105315" y="27222"/>
                    <a:pt x="108138" y="13115"/>
                  </a:cubicBezTo>
                  <a:lnTo>
                    <a:pt x="86637" y="13115"/>
                  </a:lnTo>
                  <a:lnTo>
                    <a:pt x="86637" y="5953"/>
                  </a:lnTo>
                  <a:lnTo>
                    <a:pt x="155375" y="5953"/>
                  </a:lnTo>
                  <a:lnTo>
                    <a:pt x="155375" y="13115"/>
                  </a:lnTo>
                  <a:lnTo>
                    <a:pt x="115631" y="13115"/>
                  </a:lnTo>
                  <a:cubicBezTo>
                    <a:pt x="114762" y="19192"/>
                    <a:pt x="112590" y="25377"/>
                    <a:pt x="109115" y="31671"/>
                  </a:cubicBezTo>
                  <a:lnTo>
                    <a:pt x="147556" y="31671"/>
                  </a:lnTo>
                  <a:lnTo>
                    <a:pt x="147556" y="71387"/>
                  </a:lnTo>
                  <a:lnTo>
                    <a:pt x="141041" y="71387"/>
                  </a:lnTo>
                  <a:lnTo>
                    <a:pt x="141041" y="66178"/>
                  </a:lnTo>
                  <a:moveTo>
                    <a:pt x="182414" y="29067"/>
                  </a:moveTo>
                  <a:lnTo>
                    <a:pt x="182414" y="47622"/>
                  </a:lnTo>
                  <a:cubicBezTo>
                    <a:pt x="182414" y="49359"/>
                    <a:pt x="183174" y="50227"/>
                    <a:pt x="184694" y="50227"/>
                  </a:cubicBezTo>
                  <a:lnTo>
                    <a:pt x="190233" y="50227"/>
                  </a:lnTo>
                  <a:cubicBezTo>
                    <a:pt x="193707" y="50227"/>
                    <a:pt x="195771" y="46863"/>
                    <a:pt x="196422" y="40135"/>
                  </a:cubicBezTo>
                  <a:lnTo>
                    <a:pt x="202937" y="42739"/>
                  </a:lnTo>
                  <a:cubicBezTo>
                    <a:pt x="201634" y="51854"/>
                    <a:pt x="198160" y="56412"/>
                    <a:pt x="192513" y="56412"/>
                  </a:cubicBezTo>
                  <a:lnTo>
                    <a:pt x="181437" y="56412"/>
                  </a:lnTo>
                  <a:cubicBezTo>
                    <a:pt x="177745" y="56412"/>
                    <a:pt x="175899" y="54567"/>
                    <a:pt x="175899" y="50878"/>
                  </a:cubicBezTo>
                  <a:lnTo>
                    <a:pt x="175899" y="30369"/>
                  </a:lnTo>
                  <a:lnTo>
                    <a:pt x="167429" y="32322"/>
                  </a:lnTo>
                  <a:lnTo>
                    <a:pt x="166126" y="25160"/>
                  </a:lnTo>
                  <a:lnTo>
                    <a:pt x="175899" y="23207"/>
                  </a:lnTo>
                  <a:lnTo>
                    <a:pt x="175899" y="1721"/>
                  </a:lnTo>
                  <a:lnTo>
                    <a:pt x="182088" y="1721"/>
                  </a:lnTo>
                  <a:cubicBezTo>
                    <a:pt x="184260" y="2156"/>
                    <a:pt x="184369" y="3024"/>
                    <a:pt x="182414" y="4326"/>
                  </a:cubicBezTo>
                  <a:lnTo>
                    <a:pt x="182414" y="21905"/>
                  </a:lnTo>
                  <a:lnTo>
                    <a:pt x="199354" y="17673"/>
                  </a:lnTo>
                  <a:lnTo>
                    <a:pt x="200983" y="24509"/>
                  </a:lnTo>
                  <a:lnTo>
                    <a:pt x="182414" y="29067"/>
                  </a:lnTo>
                  <a:moveTo>
                    <a:pt x="228348" y="58365"/>
                  </a:moveTo>
                  <a:cubicBezTo>
                    <a:pt x="229434" y="40786"/>
                    <a:pt x="229977" y="25920"/>
                    <a:pt x="229977" y="13767"/>
                  </a:cubicBezTo>
                  <a:lnTo>
                    <a:pt x="217597" y="13767"/>
                  </a:lnTo>
                  <a:cubicBezTo>
                    <a:pt x="217597" y="33950"/>
                    <a:pt x="216077" y="46971"/>
                    <a:pt x="213037" y="52831"/>
                  </a:cubicBezTo>
                  <a:cubicBezTo>
                    <a:pt x="208259" y="62163"/>
                    <a:pt x="199789" y="68891"/>
                    <a:pt x="187626" y="73014"/>
                  </a:cubicBezTo>
                  <a:lnTo>
                    <a:pt x="184369" y="65852"/>
                  </a:lnTo>
                  <a:cubicBezTo>
                    <a:pt x="196313" y="61946"/>
                    <a:pt x="203915" y="56086"/>
                    <a:pt x="207173" y="48273"/>
                  </a:cubicBezTo>
                  <a:cubicBezTo>
                    <a:pt x="209562" y="42631"/>
                    <a:pt x="210756" y="31128"/>
                    <a:pt x="210756" y="13767"/>
                  </a:cubicBezTo>
                  <a:lnTo>
                    <a:pt x="198051" y="13767"/>
                  </a:lnTo>
                  <a:lnTo>
                    <a:pt x="198051" y="6605"/>
                  </a:lnTo>
                  <a:lnTo>
                    <a:pt x="237144" y="6605"/>
                  </a:lnTo>
                  <a:cubicBezTo>
                    <a:pt x="237144" y="22664"/>
                    <a:pt x="236492" y="40895"/>
                    <a:pt x="235189" y="61295"/>
                  </a:cubicBezTo>
                  <a:cubicBezTo>
                    <a:pt x="234755" y="68457"/>
                    <a:pt x="231497" y="72038"/>
                    <a:pt x="225416" y="72038"/>
                  </a:cubicBezTo>
                  <a:lnTo>
                    <a:pt x="216620" y="72038"/>
                  </a:lnTo>
                  <a:lnTo>
                    <a:pt x="215969" y="64876"/>
                  </a:lnTo>
                  <a:lnTo>
                    <a:pt x="223787" y="64876"/>
                  </a:lnTo>
                  <a:cubicBezTo>
                    <a:pt x="226610" y="64876"/>
                    <a:pt x="228131" y="62706"/>
                    <a:pt x="228348" y="58365"/>
                  </a:cubicBezTo>
                  <a:moveTo>
                    <a:pt x="288614" y="13115"/>
                  </a:moveTo>
                  <a:lnTo>
                    <a:pt x="324449" y="13115"/>
                  </a:lnTo>
                  <a:lnTo>
                    <a:pt x="324449" y="19300"/>
                  </a:lnTo>
                  <a:lnTo>
                    <a:pt x="310769" y="19300"/>
                  </a:lnTo>
                  <a:lnTo>
                    <a:pt x="310769" y="67806"/>
                  </a:lnTo>
                  <a:cubicBezTo>
                    <a:pt x="310769" y="70844"/>
                    <a:pt x="309248" y="72363"/>
                    <a:pt x="306208" y="72363"/>
                  </a:cubicBezTo>
                  <a:lnTo>
                    <a:pt x="297736" y="72363"/>
                  </a:lnTo>
                  <a:lnTo>
                    <a:pt x="296759" y="65201"/>
                  </a:lnTo>
                  <a:lnTo>
                    <a:pt x="302950" y="65201"/>
                  </a:lnTo>
                  <a:cubicBezTo>
                    <a:pt x="303819" y="65201"/>
                    <a:pt x="304253" y="64767"/>
                    <a:pt x="304253" y="63899"/>
                  </a:cubicBezTo>
                  <a:lnTo>
                    <a:pt x="304253" y="19300"/>
                  </a:lnTo>
                  <a:lnTo>
                    <a:pt x="288614" y="19300"/>
                  </a:lnTo>
                  <a:lnTo>
                    <a:pt x="288614" y="61620"/>
                  </a:lnTo>
                  <a:lnTo>
                    <a:pt x="282100" y="61620"/>
                  </a:lnTo>
                  <a:lnTo>
                    <a:pt x="282100" y="57714"/>
                  </a:lnTo>
                  <a:lnTo>
                    <a:pt x="258644" y="57714"/>
                  </a:lnTo>
                  <a:lnTo>
                    <a:pt x="258644" y="64225"/>
                  </a:lnTo>
                  <a:lnTo>
                    <a:pt x="252129" y="64225"/>
                  </a:lnTo>
                  <a:lnTo>
                    <a:pt x="252129" y="4000"/>
                  </a:lnTo>
                  <a:lnTo>
                    <a:pt x="288614" y="4000"/>
                  </a:lnTo>
                  <a:lnTo>
                    <a:pt x="288614" y="13115"/>
                  </a:lnTo>
                  <a:moveTo>
                    <a:pt x="267440" y="32973"/>
                  </a:moveTo>
                  <a:lnTo>
                    <a:pt x="258644" y="32973"/>
                  </a:lnTo>
                  <a:lnTo>
                    <a:pt x="258644" y="51529"/>
                  </a:lnTo>
                  <a:lnTo>
                    <a:pt x="267440" y="51529"/>
                  </a:lnTo>
                  <a:lnTo>
                    <a:pt x="267440" y="32973"/>
                  </a:lnTo>
                  <a:moveTo>
                    <a:pt x="282100" y="32973"/>
                  </a:moveTo>
                  <a:lnTo>
                    <a:pt x="273956" y="32973"/>
                  </a:lnTo>
                  <a:lnTo>
                    <a:pt x="273956" y="51529"/>
                  </a:lnTo>
                  <a:lnTo>
                    <a:pt x="282100" y="51529"/>
                  </a:lnTo>
                  <a:lnTo>
                    <a:pt x="282100" y="32973"/>
                  </a:lnTo>
                  <a:moveTo>
                    <a:pt x="282100" y="10186"/>
                  </a:moveTo>
                  <a:lnTo>
                    <a:pt x="273956" y="10186"/>
                  </a:lnTo>
                  <a:lnTo>
                    <a:pt x="273956" y="26788"/>
                  </a:lnTo>
                  <a:lnTo>
                    <a:pt x="282100" y="26788"/>
                  </a:lnTo>
                  <a:lnTo>
                    <a:pt x="282100" y="10186"/>
                  </a:lnTo>
                  <a:moveTo>
                    <a:pt x="267440" y="26788"/>
                  </a:moveTo>
                  <a:lnTo>
                    <a:pt x="267440" y="10186"/>
                  </a:lnTo>
                  <a:lnTo>
                    <a:pt x="258644" y="10186"/>
                  </a:lnTo>
                  <a:lnTo>
                    <a:pt x="258644" y="26788"/>
                  </a:lnTo>
                  <a:lnTo>
                    <a:pt x="267440" y="26788"/>
                  </a:lnTo>
                  <a:moveTo>
                    <a:pt x="373318" y="14743"/>
                  </a:moveTo>
                  <a:cubicBezTo>
                    <a:pt x="376139" y="17564"/>
                    <a:pt x="377551" y="20820"/>
                    <a:pt x="377551" y="24509"/>
                  </a:cubicBezTo>
                  <a:cubicBezTo>
                    <a:pt x="377551" y="30152"/>
                    <a:pt x="374727" y="34818"/>
                    <a:pt x="369082" y="38507"/>
                  </a:cubicBezTo>
                  <a:cubicBezTo>
                    <a:pt x="362784" y="42631"/>
                    <a:pt x="357679" y="46212"/>
                    <a:pt x="353771" y="49250"/>
                  </a:cubicBezTo>
                  <a:cubicBezTo>
                    <a:pt x="350947" y="51420"/>
                    <a:pt x="347907" y="54567"/>
                    <a:pt x="344649" y="58691"/>
                  </a:cubicBezTo>
                  <a:lnTo>
                    <a:pt x="379181" y="58691"/>
                  </a:lnTo>
                  <a:lnTo>
                    <a:pt x="379181" y="65852"/>
                  </a:lnTo>
                  <a:lnTo>
                    <a:pt x="335527" y="65852"/>
                  </a:lnTo>
                  <a:lnTo>
                    <a:pt x="335527" y="59016"/>
                  </a:lnTo>
                  <a:cubicBezTo>
                    <a:pt x="336830" y="56195"/>
                    <a:pt x="339110" y="53156"/>
                    <a:pt x="342368" y="49901"/>
                  </a:cubicBezTo>
                  <a:cubicBezTo>
                    <a:pt x="346277" y="45995"/>
                    <a:pt x="353227" y="40569"/>
                    <a:pt x="363218" y="33624"/>
                  </a:cubicBezTo>
                  <a:cubicBezTo>
                    <a:pt x="367345" y="30803"/>
                    <a:pt x="369406" y="27873"/>
                    <a:pt x="369406" y="24835"/>
                  </a:cubicBezTo>
                  <a:cubicBezTo>
                    <a:pt x="369406" y="22664"/>
                    <a:pt x="368647" y="20820"/>
                    <a:pt x="367126" y="19300"/>
                  </a:cubicBezTo>
                  <a:cubicBezTo>
                    <a:pt x="365389" y="17564"/>
                    <a:pt x="362565" y="16696"/>
                    <a:pt x="358657" y="16696"/>
                  </a:cubicBezTo>
                  <a:cubicBezTo>
                    <a:pt x="354312" y="16696"/>
                    <a:pt x="351163" y="17673"/>
                    <a:pt x="349210" y="19626"/>
                  </a:cubicBezTo>
                  <a:cubicBezTo>
                    <a:pt x="346820" y="22013"/>
                    <a:pt x="345517" y="25594"/>
                    <a:pt x="345299" y="30369"/>
                  </a:cubicBezTo>
                  <a:lnTo>
                    <a:pt x="336505" y="30369"/>
                  </a:lnTo>
                  <a:cubicBezTo>
                    <a:pt x="336939" y="23858"/>
                    <a:pt x="338892" y="18866"/>
                    <a:pt x="342368" y="15394"/>
                  </a:cubicBezTo>
                  <a:cubicBezTo>
                    <a:pt x="346277" y="11488"/>
                    <a:pt x="351597" y="9534"/>
                    <a:pt x="358332" y="9534"/>
                  </a:cubicBezTo>
                  <a:cubicBezTo>
                    <a:pt x="364846" y="9534"/>
                    <a:pt x="369841" y="11271"/>
                    <a:pt x="373318" y="14743"/>
                  </a:cubicBezTo>
                  <a:moveTo>
                    <a:pt x="462219" y="14417"/>
                  </a:moveTo>
                  <a:lnTo>
                    <a:pt x="432898" y="14417"/>
                  </a:lnTo>
                  <a:lnTo>
                    <a:pt x="432898" y="65852"/>
                  </a:lnTo>
                  <a:cubicBezTo>
                    <a:pt x="432898" y="69325"/>
                    <a:pt x="431161" y="71061"/>
                    <a:pt x="427687" y="71061"/>
                  </a:cubicBezTo>
                  <a:lnTo>
                    <a:pt x="418565" y="71061"/>
                  </a:lnTo>
                  <a:lnTo>
                    <a:pt x="417912" y="63899"/>
                  </a:lnTo>
                  <a:lnTo>
                    <a:pt x="424104" y="63899"/>
                  </a:lnTo>
                  <a:cubicBezTo>
                    <a:pt x="424972" y="63899"/>
                    <a:pt x="425406" y="63465"/>
                    <a:pt x="425406" y="62597"/>
                  </a:cubicBezTo>
                  <a:lnTo>
                    <a:pt x="425406" y="14417"/>
                  </a:lnTo>
                  <a:lnTo>
                    <a:pt x="391852" y="14417"/>
                  </a:lnTo>
                  <a:lnTo>
                    <a:pt x="391852" y="7256"/>
                  </a:lnTo>
                  <a:lnTo>
                    <a:pt x="462219" y="7256"/>
                  </a:lnTo>
                  <a:lnTo>
                    <a:pt x="462219" y="14417"/>
                  </a:lnTo>
                  <a:moveTo>
                    <a:pt x="535192" y="72363"/>
                  </a:moveTo>
                  <a:lnTo>
                    <a:pt x="528676" y="72363"/>
                  </a:lnTo>
                  <a:lnTo>
                    <a:pt x="528676" y="68457"/>
                  </a:lnTo>
                  <a:lnTo>
                    <a:pt x="491863" y="68457"/>
                  </a:lnTo>
                  <a:lnTo>
                    <a:pt x="491863" y="73665"/>
                  </a:lnTo>
                  <a:lnTo>
                    <a:pt x="485349" y="73665"/>
                  </a:lnTo>
                  <a:lnTo>
                    <a:pt x="485349" y="3675"/>
                  </a:lnTo>
                  <a:lnTo>
                    <a:pt x="535192" y="3675"/>
                  </a:lnTo>
                  <a:lnTo>
                    <a:pt x="535192" y="72363"/>
                  </a:lnTo>
                  <a:moveTo>
                    <a:pt x="528676" y="22556"/>
                  </a:moveTo>
                  <a:lnTo>
                    <a:pt x="528676" y="9860"/>
                  </a:lnTo>
                  <a:lnTo>
                    <a:pt x="491863" y="9860"/>
                  </a:lnTo>
                  <a:lnTo>
                    <a:pt x="491863" y="22556"/>
                  </a:lnTo>
                  <a:lnTo>
                    <a:pt x="528676" y="22556"/>
                  </a:lnTo>
                  <a:moveTo>
                    <a:pt x="528676" y="41763"/>
                  </a:moveTo>
                  <a:lnTo>
                    <a:pt x="528676" y="28741"/>
                  </a:lnTo>
                  <a:lnTo>
                    <a:pt x="491863" y="28741"/>
                  </a:lnTo>
                  <a:lnTo>
                    <a:pt x="491863" y="41763"/>
                  </a:lnTo>
                  <a:lnTo>
                    <a:pt x="528676" y="41763"/>
                  </a:lnTo>
                  <a:moveTo>
                    <a:pt x="528676" y="62272"/>
                  </a:moveTo>
                  <a:lnTo>
                    <a:pt x="528676" y="47948"/>
                  </a:lnTo>
                  <a:lnTo>
                    <a:pt x="491863" y="47948"/>
                  </a:lnTo>
                  <a:lnTo>
                    <a:pt x="491863" y="62272"/>
                  </a:lnTo>
                  <a:lnTo>
                    <a:pt x="528676" y="62272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30" name="テキスト ボックス 6929">
              <a:extLst>
                <a:ext uri="{FF2B5EF4-FFF2-40B4-BE49-F238E27FC236}">
                  <a16:creationId xmlns:a16="http://schemas.microsoft.com/office/drawing/2014/main" id="{7F76DB85-D5B0-4C87-80F0-914DF9670811}"/>
                </a:ext>
              </a:extLst>
            </p:cNvPr>
            <p:cNvSpPr txBox="1"/>
            <p:nvPr/>
          </p:nvSpPr>
          <p:spPr>
            <a:xfrm>
              <a:off x="34692992" y="5391611"/>
              <a:ext cx="74078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上石切町２丁目</a:t>
              </a:r>
            </a:p>
          </p:txBody>
        </p:sp>
        <p:sp>
          <p:nvSpPr>
            <p:cNvPr id="6931" name="フリーフォーム: 図形 6930">
              <a:extLst>
                <a:ext uri="{FF2B5EF4-FFF2-40B4-BE49-F238E27FC236}">
                  <a16:creationId xmlns:a16="http://schemas.microsoft.com/office/drawing/2014/main" id="{95A594F3-1239-4974-B1DE-689F6265C460}"/>
                </a:ext>
              </a:extLst>
            </p:cNvPr>
            <p:cNvSpPr/>
            <p:nvPr/>
          </p:nvSpPr>
          <p:spPr>
            <a:xfrm>
              <a:off x="33288027" y="5508915"/>
              <a:ext cx="534232" cy="74548"/>
            </a:xfrm>
            <a:custGeom>
              <a:avLst/>
              <a:gdLst>
                <a:gd name="connsiteX0" fmla="*/ 39204 w 534232"/>
                <a:gd name="connsiteY0" fmla="*/ 15417 h 74548"/>
                <a:gd name="connsiteX1" fmla="*/ 39204 w 534232"/>
                <a:gd name="connsiteY1" fmla="*/ 20951 h 74548"/>
                <a:gd name="connsiteX2" fmla="*/ 61356 w 534232"/>
                <a:gd name="connsiteY2" fmla="*/ 20951 h 74548"/>
                <a:gd name="connsiteX3" fmla="*/ 61356 w 534232"/>
                <a:gd name="connsiteY3" fmla="*/ 51552 h 74548"/>
                <a:gd name="connsiteX4" fmla="*/ 54841 w 534232"/>
                <a:gd name="connsiteY4" fmla="*/ 51552 h 74548"/>
                <a:gd name="connsiteX5" fmla="*/ 54841 w 534232"/>
                <a:gd name="connsiteY5" fmla="*/ 49599 h 74548"/>
                <a:gd name="connsiteX6" fmla="*/ 41484 w 534232"/>
                <a:gd name="connsiteY6" fmla="*/ 49599 h 74548"/>
                <a:gd name="connsiteX7" fmla="*/ 73084 w 534232"/>
                <a:gd name="connsiteY7" fmla="*/ 65550 h 74548"/>
                <a:gd name="connsiteX8" fmla="*/ 69826 w 534232"/>
                <a:gd name="connsiteY8" fmla="*/ 73363 h 74548"/>
                <a:gd name="connsiteX9" fmla="*/ 39204 w 534232"/>
                <a:gd name="connsiteY9" fmla="*/ 54807 h 74548"/>
                <a:gd name="connsiteX10" fmla="*/ 39204 w 534232"/>
                <a:gd name="connsiteY10" fmla="*/ 76293 h 74548"/>
                <a:gd name="connsiteX11" fmla="*/ 32688 w 534232"/>
                <a:gd name="connsiteY11" fmla="*/ 76293 h 74548"/>
                <a:gd name="connsiteX12" fmla="*/ 32688 w 534232"/>
                <a:gd name="connsiteY12" fmla="*/ 56109 h 74548"/>
                <a:gd name="connsiteX13" fmla="*/ 3369 w 534232"/>
                <a:gd name="connsiteY13" fmla="*/ 74339 h 74548"/>
                <a:gd name="connsiteX14" fmla="*/ 111 w 534232"/>
                <a:gd name="connsiteY14" fmla="*/ 67503 h 74548"/>
                <a:gd name="connsiteX15" fmla="*/ 31060 w 534232"/>
                <a:gd name="connsiteY15" fmla="*/ 49599 h 74548"/>
                <a:gd name="connsiteX16" fmla="*/ 17051 w 534232"/>
                <a:gd name="connsiteY16" fmla="*/ 49599 h 74548"/>
                <a:gd name="connsiteX17" fmla="*/ 17051 w 534232"/>
                <a:gd name="connsiteY17" fmla="*/ 52528 h 74548"/>
                <a:gd name="connsiteX18" fmla="*/ 10536 w 534232"/>
                <a:gd name="connsiteY18" fmla="*/ 52528 h 74548"/>
                <a:gd name="connsiteX19" fmla="*/ 10536 w 534232"/>
                <a:gd name="connsiteY19" fmla="*/ 20951 h 74548"/>
                <a:gd name="connsiteX20" fmla="*/ 32688 w 534232"/>
                <a:gd name="connsiteY20" fmla="*/ 20951 h 74548"/>
                <a:gd name="connsiteX21" fmla="*/ 32688 w 534232"/>
                <a:gd name="connsiteY21" fmla="*/ 15417 h 74548"/>
                <a:gd name="connsiteX22" fmla="*/ 437 w 534232"/>
                <a:gd name="connsiteY22" fmla="*/ 15417 h 74548"/>
                <a:gd name="connsiteX23" fmla="*/ 437 w 534232"/>
                <a:gd name="connsiteY23" fmla="*/ 9232 h 74548"/>
                <a:gd name="connsiteX24" fmla="*/ 32688 w 534232"/>
                <a:gd name="connsiteY24" fmla="*/ 9232 h 74548"/>
                <a:gd name="connsiteX25" fmla="*/ 32688 w 534232"/>
                <a:gd name="connsiteY25" fmla="*/ 1745 h 74548"/>
                <a:gd name="connsiteX26" fmla="*/ 38878 w 534232"/>
                <a:gd name="connsiteY26" fmla="*/ 1745 h 74548"/>
                <a:gd name="connsiteX27" fmla="*/ 39204 w 534232"/>
                <a:gd name="connsiteY27" fmla="*/ 3698 h 74548"/>
                <a:gd name="connsiteX28" fmla="*/ 39204 w 534232"/>
                <a:gd name="connsiteY28" fmla="*/ 9232 h 74548"/>
                <a:gd name="connsiteX29" fmla="*/ 70804 w 534232"/>
                <a:gd name="connsiteY29" fmla="*/ 9232 h 74548"/>
                <a:gd name="connsiteX30" fmla="*/ 70804 w 534232"/>
                <a:gd name="connsiteY30" fmla="*/ 15417 h 74548"/>
                <a:gd name="connsiteX31" fmla="*/ 39204 w 534232"/>
                <a:gd name="connsiteY31" fmla="*/ 15417 h 74548"/>
                <a:gd name="connsiteX32" fmla="*/ 39204 w 534232"/>
                <a:gd name="connsiteY32" fmla="*/ 44390 h 74548"/>
                <a:gd name="connsiteX33" fmla="*/ 54841 w 534232"/>
                <a:gd name="connsiteY33" fmla="*/ 44390 h 74548"/>
                <a:gd name="connsiteX34" fmla="*/ 54841 w 534232"/>
                <a:gd name="connsiteY34" fmla="*/ 37879 h 74548"/>
                <a:gd name="connsiteX35" fmla="*/ 39204 w 534232"/>
                <a:gd name="connsiteY35" fmla="*/ 37879 h 74548"/>
                <a:gd name="connsiteX36" fmla="*/ 39204 w 534232"/>
                <a:gd name="connsiteY36" fmla="*/ 44390 h 74548"/>
                <a:gd name="connsiteX37" fmla="*/ 39204 w 534232"/>
                <a:gd name="connsiteY37" fmla="*/ 32671 h 74548"/>
                <a:gd name="connsiteX38" fmla="*/ 54841 w 534232"/>
                <a:gd name="connsiteY38" fmla="*/ 32671 h 74548"/>
                <a:gd name="connsiteX39" fmla="*/ 54841 w 534232"/>
                <a:gd name="connsiteY39" fmla="*/ 26160 h 74548"/>
                <a:gd name="connsiteX40" fmla="*/ 39204 w 534232"/>
                <a:gd name="connsiteY40" fmla="*/ 26160 h 74548"/>
                <a:gd name="connsiteX41" fmla="*/ 39204 w 534232"/>
                <a:gd name="connsiteY41" fmla="*/ 32671 h 74548"/>
                <a:gd name="connsiteX42" fmla="*/ 17051 w 534232"/>
                <a:gd name="connsiteY42" fmla="*/ 44390 h 74548"/>
                <a:gd name="connsiteX43" fmla="*/ 32688 w 534232"/>
                <a:gd name="connsiteY43" fmla="*/ 44390 h 74548"/>
                <a:gd name="connsiteX44" fmla="*/ 32688 w 534232"/>
                <a:gd name="connsiteY44" fmla="*/ 37879 h 74548"/>
                <a:gd name="connsiteX45" fmla="*/ 17051 w 534232"/>
                <a:gd name="connsiteY45" fmla="*/ 37879 h 74548"/>
                <a:gd name="connsiteX46" fmla="*/ 17051 w 534232"/>
                <a:gd name="connsiteY46" fmla="*/ 44390 h 74548"/>
                <a:gd name="connsiteX47" fmla="*/ 17051 w 534232"/>
                <a:gd name="connsiteY47" fmla="*/ 32671 h 74548"/>
                <a:gd name="connsiteX48" fmla="*/ 32688 w 534232"/>
                <a:gd name="connsiteY48" fmla="*/ 32671 h 74548"/>
                <a:gd name="connsiteX49" fmla="*/ 32688 w 534232"/>
                <a:gd name="connsiteY49" fmla="*/ 26160 h 74548"/>
                <a:gd name="connsiteX50" fmla="*/ 17051 w 534232"/>
                <a:gd name="connsiteY50" fmla="*/ 26160 h 74548"/>
                <a:gd name="connsiteX51" fmla="*/ 17051 w 534232"/>
                <a:gd name="connsiteY51" fmla="*/ 32671 h 74548"/>
                <a:gd name="connsiteX52" fmla="*/ 140193 w 534232"/>
                <a:gd name="connsiteY52" fmla="*/ 39832 h 74548"/>
                <a:gd name="connsiteX53" fmla="*/ 108267 w 534232"/>
                <a:gd name="connsiteY53" fmla="*/ 39832 h 74548"/>
                <a:gd name="connsiteX54" fmla="*/ 108267 w 534232"/>
                <a:gd name="connsiteY54" fmla="*/ 61969 h 74548"/>
                <a:gd name="connsiteX55" fmla="*/ 140193 w 534232"/>
                <a:gd name="connsiteY55" fmla="*/ 61969 h 74548"/>
                <a:gd name="connsiteX56" fmla="*/ 140193 w 534232"/>
                <a:gd name="connsiteY56" fmla="*/ 39832 h 74548"/>
                <a:gd name="connsiteX57" fmla="*/ 140193 w 534232"/>
                <a:gd name="connsiteY57" fmla="*/ 68154 h 74548"/>
                <a:gd name="connsiteX58" fmla="*/ 108267 w 534232"/>
                <a:gd name="connsiteY58" fmla="*/ 68154 h 74548"/>
                <a:gd name="connsiteX59" fmla="*/ 108267 w 534232"/>
                <a:gd name="connsiteY59" fmla="*/ 73363 h 74548"/>
                <a:gd name="connsiteX60" fmla="*/ 101752 w 534232"/>
                <a:gd name="connsiteY60" fmla="*/ 73363 h 74548"/>
                <a:gd name="connsiteX61" fmla="*/ 101752 w 534232"/>
                <a:gd name="connsiteY61" fmla="*/ 42111 h 74548"/>
                <a:gd name="connsiteX62" fmla="*/ 87418 w 534232"/>
                <a:gd name="connsiteY62" fmla="*/ 54482 h 74548"/>
                <a:gd name="connsiteX63" fmla="*/ 83183 w 534232"/>
                <a:gd name="connsiteY63" fmla="*/ 47645 h 74548"/>
                <a:gd name="connsiteX64" fmla="*/ 107290 w 534232"/>
                <a:gd name="connsiteY64" fmla="*/ 15092 h 74548"/>
                <a:gd name="connsiteX65" fmla="*/ 85789 w 534232"/>
                <a:gd name="connsiteY65" fmla="*/ 15092 h 74548"/>
                <a:gd name="connsiteX66" fmla="*/ 85789 w 534232"/>
                <a:gd name="connsiteY66" fmla="*/ 7930 h 74548"/>
                <a:gd name="connsiteX67" fmla="*/ 154527 w 534232"/>
                <a:gd name="connsiteY67" fmla="*/ 7930 h 74548"/>
                <a:gd name="connsiteX68" fmla="*/ 154527 w 534232"/>
                <a:gd name="connsiteY68" fmla="*/ 15092 h 74548"/>
                <a:gd name="connsiteX69" fmla="*/ 114783 w 534232"/>
                <a:gd name="connsiteY69" fmla="*/ 15092 h 74548"/>
                <a:gd name="connsiteX70" fmla="*/ 108267 w 534232"/>
                <a:gd name="connsiteY70" fmla="*/ 33647 h 74548"/>
                <a:gd name="connsiteX71" fmla="*/ 146708 w 534232"/>
                <a:gd name="connsiteY71" fmla="*/ 33647 h 74548"/>
                <a:gd name="connsiteX72" fmla="*/ 146708 w 534232"/>
                <a:gd name="connsiteY72" fmla="*/ 73363 h 74548"/>
                <a:gd name="connsiteX73" fmla="*/ 140193 w 534232"/>
                <a:gd name="connsiteY73" fmla="*/ 73363 h 74548"/>
                <a:gd name="connsiteX74" fmla="*/ 140193 w 534232"/>
                <a:gd name="connsiteY74" fmla="*/ 68154 h 74548"/>
                <a:gd name="connsiteX75" fmla="*/ 181566 w 534232"/>
                <a:gd name="connsiteY75" fmla="*/ 31043 h 74548"/>
                <a:gd name="connsiteX76" fmla="*/ 181566 w 534232"/>
                <a:gd name="connsiteY76" fmla="*/ 49599 h 74548"/>
                <a:gd name="connsiteX77" fmla="*/ 183846 w 534232"/>
                <a:gd name="connsiteY77" fmla="*/ 52203 h 74548"/>
                <a:gd name="connsiteX78" fmla="*/ 189385 w 534232"/>
                <a:gd name="connsiteY78" fmla="*/ 52203 h 74548"/>
                <a:gd name="connsiteX79" fmla="*/ 195574 w 534232"/>
                <a:gd name="connsiteY79" fmla="*/ 42111 h 74548"/>
                <a:gd name="connsiteX80" fmla="*/ 202089 w 534232"/>
                <a:gd name="connsiteY80" fmla="*/ 44715 h 74548"/>
                <a:gd name="connsiteX81" fmla="*/ 191665 w 534232"/>
                <a:gd name="connsiteY81" fmla="*/ 58388 h 74548"/>
                <a:gd name="connsiteX82" fmla="*/ 180589 w 534232"/>
                <a:gd name="connsiteY82" fmla="*/ 58388 h 74548"/>
                <a:gd name="connsiteX83" fmla="*/ 175051 w 534232"/>
                <a:gd name="connsiteY83" fmla="*/ 52854 h 74548"/>
                <a:gd name="connsiteX84" fmla="*/ 175051 w 534232"/>
                <a:gd name="connsiteY84" fmla="*/ 32345 h 74548"/>
                <a:gd name="connsiteX85" fmla="*/ 166581 w 534232"/>
                <a:gd name="connsiteY85" fmla="*/ 34298 h 74548"/>
                <a:gd name="connsiteX86" fmla="*/ 165278 w 534232"/>
                <a:gd name="connsiteY86" fmla="*/ 27136 h 74548"/>
                <a:gd name="connsiteX87" fmla="*/ 175051 w 534232"/>
                <a:gd name="connsiteY87" fmla="*/ 25183 h 74548"/>
                <a:gd name="connsiteX88" fmla="*/ 175051 w 534232"/>
                <a:gd name="connsiteY88" fmla="*/ 3698 h 74548"/>
                <a:gd name="connsiteX89" fmla="*/ 181240 w 534232"/>
                <a:gd name="connsiteY89" fmla="*/ 3698 h 74548"/>
                <a:gd name="connsiteX90" fmla="*/ 181566 w 534232"/>
                <a:gd name="connsiteY90" fmla="*/ 6302 h 74548"/>
                <a:gd name="connsiteX91" fmla="*/ 181566 w 534232"/>
                <a:gd name="connsiteY91" fmla="*/ 23881 h 74548"/>
                <a:gd name="connsiteX92" fmla="*/ 198506 w 534232"/>
                <a:gd name="connsiteY92" fmla="*/ 19649 h 74548"/>
                <a:gd name="connsiteX93" fmla="*/ 200135 w 534232"/>
                <a:gd name="connsiteY93" fmla="*/ 26485 h 74548"/>
                <a:gd name="connsiteX94" fmla="*/ 181566 w 534232"/>
                <a:gd name="connsiteY94" fmla="*/ 31043 h 74548"/>
                <a:gd name="connsiteX95" fmla="*/ 227500 w 534232"/>
                <a:gd name="connsiteY95" fmla="*/ 60341 h 74548"/>
                <a:gd name="connsiteX96" fmla="*/ 229129 w 534232"/>
                <a:gd name="connsiteY96" fmla="*/ 15743 h 74548"/>
                <a:gd name="connsiteX97" fmla="*/ 216749 w 534232"/>
                <a:gd name="connsiteY97" fmla="*/ 15743 h 74548"/>
                <a:gd name="connsiteX98" fmla="*/ 212189 w 534232"/>
                <a:gd name="connsiteY98" fmla="*/ 54807 h 74548"/>
                <a:gd name="connsiteX99" fmla="*/ 186778 w 534232"/>
                <a:gd name="connsiteY99" fmla="*/ 74990 h 74548"/>
                <a:gd name="connsiteX100" fmla="*/ 183521 w 534232"/>
                <a:gd name="connsiteY100" fmla="*/ 67829 h 74548"/>
                <a:gd name="connsiteX101" fmla="*/ 206325 w 534232"/>
                <a:gd name="connsiteY101" fmla="*/ 50250 h 74548"/>
                <a:gd name="connsiteX102" fmla="*/ 209908 w 534232"/>
                <a:gd name="connsiteY102" fmla="*/ 15743 h 74548"/>
                <a:gd name="connsiteX103" fmla="*/ 197203 w 534232"/>
                <a:gd name="connsiteY103" fmla="*/ 15743 h 74548"/>
                <a:gd name="connsiteX104" fmla="*/ 197203 w 534232"/>
                <a:gd name="connsiteY104" fmla="*/ 8581 h 74548"/>
                <a:gd name="connsiteX105" fmla="*/ 236296 w 534232"/>
                <a:gd name="connsiteY105" fmla="*/ 8581 h 74548"/>
                <a:gd name="connsiteX106" fmla="*/ 234341 w 534232"/>
                <a:gd name="connsiteY106" fmla="*/ 63271 h 74548"/>
                <a:gd name="connsiteX107" fmla="*/ 224568 w 534232"/>
                <a:gd name="connsiteY107" fmla="*/ 74014 h 74548"/>
                <a:gd name="connsiteX108" fmla="*/ 215772 w 534232"/>
                <a:gd name="connsiteY108" fmla="*/ 74014 h 74548"/>
                <a:gd name="connsiteX109" fmla="*/ 215120 w 534232"/>
                <a:gd name="connsiteY109" fmla="*/ 66852 h 74548"/>
                <a:gd name="connsiteX110" fmla="*/ 222939 w 534232"/>
                <a:gd name="connsiteY110" fmla="*/ 66852 h 74548"/>
                <a:gd name="connsiteX111" fmla="*/ 227500 w 534232"/>
                <a:gd name="connsiteY111" fmla="*/ 60341 h 74548"/>
                <a:gd name="connsiteX112" fmla="*/ 287766 w 534232"/>
                <a:gd name="connsiteY112" fmla="*/ 15092 h 74548"/>
                <a:gd name="connsiteX113" fmla="*/ 323601 w 534232"/>
                <a:gd name="connsiteY113" fmla="*/ 15092 h 74548"/>
                <a:gd name="connsiteX114" fmla="*/ 323601 w 534232"/>
                <a:gd name="connsiteY114" fmla="*/ 21277 h 74548"/>
                <a:gd name="connsiteX115" fmla="*/ 309921 w 534232"/>
                <a:gd name="connsiteY115" fmla="*/ 21277 h 74548"/>
                <a:gd name="connsiteX116" fmla="*/ 309921 w 534232"/>
                <a:gd name="connsiteY116" fmla="*/ 69782 h 74548"/>
                <a:gd name="connsiteX117" fmla="*/ 305360 w 534232"/>
                <a:gd name="connsiteY117" fmla="*/ 74339 h 74548"/>
                <a:gd name="connsiteX118" fmla="*/ 296888 w 534232"/>
                <a:gd name="connsiteY118" fmla="*/ 74339 h 74548"/>
                <a:gd name="connsiteX119" fmla="*/ 295911 w 534232"/>
                <a:gd name="connsiteY119" fmla="*/ 67178 h 74548"/>
                <a:gd name="connsiteX120" fmla="*/ 302102 w 534232"/>
                <a:gd name="connsiteY120" fmla="*/ 67178 h 74548"/>
                <a:gd name="connsiteX121" fmla="*/ 303405 w 534232"/>
                <a:gd name="connsiteY121" fmla="*/ 65875 h 74548"/>
                <a:gd name="connsiteX122" fmla="*/ 303405 w 534232"/>
                <a:gd name="connsiteY122" fmla="*/ 21277 h 74548"/>
                <a:gd name="connsiteX123" fmla="*/ 287766 w 534232"/>
                <a:gd name="connsiteY123" fmla="*/ 21277 h 74548"/>
                <a:gd name="connsiteX124" fmla="*/ 287766 w 534232"/>
                <a:gd name="connsiteY124" fmla="*/ 63597 h 74548"/>
                <a:gd name="connsiteX125" fmla="*/ 281252 w 534232"/>
                <a:gd name="connsiteY125" fmla="*/ 63597 h 74548"/>
                <a:gd name="connsiteX126" fmla="*/ 281252 w 534232"/>
                <a:gd name="connsiteY126" fmla="*/ 59690 h 74548"/>
                <a:gd name="connsiteX127" fmla="*/ 257796 w 534232"/>
                <a:gd name="connsiteY127" fmla="*/ 59690 h 74548"/>
                <a:gd name="connsiteX128" fmla="*/ 257796 w 534232"/>
                <a:gd name="connsiteY128" fmla="*/ 66201 h 74548"/>
                <a:gd name="connsiteX129" fmla="*/ 251281 w 534232"/>
                <a:gd name="connsiteY129" fmla="*/ 66201 h 74548"/>
                <a:gd name="connsiteX130" fmla="*/ 251281 w 534232"/>
                <a:gd name="connsiteY130" fmla="*/ 5976 h 74548"/>
                <a:gd name="connsiteX131" fmla="*/ 287766 w 534232"/>
                <a:gd name="connsiteY131" fmla="*/ 5976 h 74548"/>
                <a:gd name="connsiteX132" fmla="*/ 287766 w 534232"/>
                <a:gd name="connsiteY132" fmla="*/ 15092 h 74548"/>
                <a:gd name="connsiteX133" fmla="*/ 266592 w 534232"/>
                <a:gd name="connsiteY133" fmla="*/ 34949 h 74548"/>
                <a:gd name="connsiteX134" fmla="*/ 257796 w 534232"/>
                <a:gd name="connsiteY134" fmla="*/ 34949 h 74548"/>
                <a:gd name="connsiteX135" fmla="*/ 257796 w 534232"/>
                <a:gd name="connsiteY135" fmla="*/ 53505 h 74548"/>
                <a:gd name="connsiteX136" fmla="*/ 266592 w 534232"/>
                <a:gd name="connsiteY136" fmla="*/ 53505 h 74548"/>
                <a:gd name="connsiteX137" fmla="*/ 266592 w 534232"/>
                <a:gd name="connsiteY137" fmla="*/ 34949 h 74548"/>
                <a:gd name="connsiteX138" fmla="*/ 281252 w 534232"/>
                <a:gd name="connsiteY138" fmla="*/ 34949 h 74548"/>
                <a:gd name="connsiteX139" fmla="*/ 273108 w 534232"/>
                <a:gd name="connsiteY139" fmla="*/ 34949 h 74548"/>
                <a:gd name="connsiteX140" fmla="*/ 273108 w 534232"/>
                <a:gd name="connsiteY140" fmla="*/ 53505 h 74548"/>
                <a:gd name="connsiteX141" fmla="*/ 281252 w 534232"/>
                <a:gd name="connsiteY141" fmla="*/ 53505 h 74548"/>
                <a:gd name="connsiteX142" fmla="*/ 281252 w 534232"/>
                <a:gd name="connsiteY142" fmla="*/ 34949 h 74548"/>
                <a:gd name="connsiteX143" fmla="*/ 281252 w 534232"/>
                <a:gd name="connsiteY143" fmla="*/ 12162 h 74548"/>
                <a:gd name="connsiteX144" fmla="*/ 273108 w 534232"/>
                <a:gd name="connsiteY144" fmla="*/ 12162 h 74548"/>
                <a:gd name="connsiteX145" fmla="*/ 273108 w 534232"/>
                <a:gd name="connsiteY145" fmla="*/ 28764 h 74548"/>
                <a:gd name="connsiteX146" fmla="*/ 281252 w 534232"/>
                <a:gd name="connsiteY146" fmla="*/ 28764 h 74548"/>
                <a:gd name="connsiteX147" fmla="*/ 281252 w 534232"/>
                <a:gd name="connsiteY147" fmla="*/ 12162 h 74548"/>
                <a:gd name="connsiteX148" fmla="*/ 266592 w 534232"/>
                <a:gd name="connsiteY148" fmla="*/ 28764 h 74548"/>
                <a:gd name="connsiteX149" fmla="*/ 266592 w 534232"/>
                <a:gd name="connsiteY149" fmla="*/ 12162 h 74548"/>
                <a:gd name="connsiteX150" fmla="*/ 257796 w 534232"/>
                <a:gd name="connsiteY150" fmla="*/ 12162 h 74548"/>
                <a:gd name="connsiteX151" fmla="*/ 257796 w 534232"/>
                <a:gd name="connsiteY151" fmla="*/ 28764 h 74548"/>
                <a:gd name="connsiteX152" fmla="*/ 266592 w 534232"/>
                <a:gd name="connsiteY152" fmla="*/ 28764 h 74548"/>
                <a:gd name="connsiteX153" fmla="*/ 335329 w 534232"/>
                <a:gd name="connsiteY153" fmla="*/ 41786 h 74548"/>
                <a:gd name="connsiteX154" fmla="*/ 338262 w 534232"/>
                <a:gd name="connsiteY154" fmla="*/ 12162 h 74548"/>
                <a:gd name="connsiteX155" fmla="*/ 375725 w 534232"/>
                <a:gd name="connsiteY155" fmla="*/ 12162 h 74548"/>
                <a:gd name="connsiteX156" fmla="*/ 375725 w 534232"/>
                <a:gd name="connsiteY156" fmla="*/ 19323 h 74548"/>
                <a:gd name="connsiteX157" fmla="*/ 345104 w 534232"/>
                <a:gd name="connsiteY157" fmla="*/ 19323 h 74548"/>
                <a:gd name="connsiteX158" fmla="*/ 343148 w 534232"/>
                <a:gd name="connsiteY158" fmla="*/ 35926 h 74548"/>
                <a:gd name="connsiteX159" fmla="*/ 358459 w 534232"/>
                <a:gd name="connsiteY159" fmla="*/ 30066 h 74548"/>
                <a:gd name="connsiteX160" fmla="*/ 373119 w 534232"/>
                <a:gd name="connsiteY160" fmla="*/ 35600 h 74548"/>
                <a:gd name="connsiteX161" fmla="*/ 378333 w 534232"/>
                <a:gd name="connsiteY161" fmla="*/ 48622 h 74548"/>
                <a:gd name="connsiteX162" fmla="*/ 372794 w 534232"/>
                <a:gd name="connsiteY162" fmla="*/ 62620 h 74548"/>
                <a:gd name="connsiteX163" fmla="*/ 355853 w 534232"/>
                <a:gd name="connsiteY163" fmla="*/ 68805 h 74548"/>
                <a:gd name="connsiteX164" fmla="*/ 340868 w 534232"/>
                <a:gd name="connsiteY164" fmla="*/ 63271 h 74548"/>
                <a:gd name="connsiteX165" fmla="*/ 334026 w 534232"/>
                <a:gd name="connsiteY165" fmla="*/ 50901 h 74548"/>
                <a:gd name="connsiteX166" fmla="*/ 342498 w 534232"/>
                <a:gd name="connsiteY166" fmla="*/ 50901 h 74548"/>
                <a:gd name="connsiteX167" fmla="*/ 346731 w 534232"/>
                <a:gd name="connsiteY167" fmla="*/ 58714 h 74548"/>
                <a:gd name="connsiteX168" fmla="*/ 355853 w 534232"/>
                <a:gd name="connsiteY168" fmla="*/ 61643 h 74548"/>
                <a:gd name="connsiteX169" fmla="*/ 366603 w 534232"/>
                <a:gd name="connsiteY169" fmla="*/ 58063 h 74548"/>
                <a:gd name="connsiteX170" fmla="*/ 370514 w 534232"/>
                <a:gd name="connsiteY170" fmla="*/ 48622 h 74548"/>
                <a:gd name="connsiteX171" fmla="*/ 367256 w 534232"/>
                <a:gd name="connsiteY171" fmla="*/ 39832 h 74548"/>
                <a:gd name="connsiteX172" fmla="*/ 357484 w 534232"/>
                <a:gd name="connsiteY172" fmla="*/ 36252 h 74548"/>
                <a:gd name="connsiteX173" fmla="*/ 344126 w 534232"/>
                <a:gd name="connsiteY173" fmla="*/ 41786 h 74548"/>
                <a:gd name="connsiteX174" fmla="*/ 335329 w 534232"/>
                <a:gd name="connsiteY174" fmla="*/ 41786 h 74548"/>
                <a:gd name="connsiteX175" fmla="*/ 461371 w 534232"/>
                <a:gd name="connsiteY175" fmla="*/ 16394 h 74548"/>
                <a:gd name="connsiteX176" fmla="*/ 432050 w 534232"/>
                <a:gd name="connsiteY176" fmla="*/ 16394 h 74548"/>
                <a:gd name="connsiteX177" fmla="*/ 432050 w 534232"/>
                <a:gd name="connsiteY177" fmla="*/ 67829 h 74548"/>
                <a:gd name="connsiteX178" fmla="*/ 426839 w 534232"/>
                <a:gd name="connsiteY178" fmla="*/ 73037 h 74548"/>
                <a:gd name="connsiteX179" fmla="*/ 417717 w 534232"/>
                <a:gd name="connsiteY179" fmla="*/ 73037 h 74548"/>
                <a:gd name="connsiteX180" fmla="*/ 417064 w 534232"/>
                <a:gd name="connsiteY180" fmla="*/ 65875 h 74548"/>
                <a:gd name="connsiteX181" fmla="*/ 423256 w 534232"/>
                <a:gd name="connsiteY181" fmla="*/ 65875 h 74548"/>
                <a:gd name="connsiteX182" fmla="*/ 424558 w 534232"/>
                <a:gd name="connsiteY182" fmla="*/ 64573 h 74548"/>
                <a:gd name="connsiteX183" fmla="*/ 424558 w 534232"/>
                <a:gd name="connsiteY183" fmla="*/ 16394 h 74548"/>
                <a:gd name="connsiteX184" fmla="*/ 391004 w 534232"/>
                <a:gd name="connsiteY184" fmla="*/ 16394 h 74548"/>
                <a:gd name="connsiteX185" fmla="*/ 391004 w 534232"/>
                <a:gd name="connsiteY185" fmla="*/ 9232 h 74548"/>
                <a:gd name="connsiteX186" fmla="*/ 461371 w 534232"/>
                <a:gd name="connsiteY186" fmla="*/ 9232 h 74548"/>
                <a:gd name="connsiteX187" fmla="*/ 461371 w 534232"/>
                <a:gd name="connsiteY187" fmla="*/ 16394 h 74548"/>
                <a:gd name="connsiteX188" fmla="*/ 534344 w 534232"/>
                <a:gd name="connsiteY188" fmla="*/ 74339 h 74548"/>
                <a:gd name="connsiteX189" fmla="*/ 527828 w 534232"/>
                <a:gd name="connsiteY189" fmla="*/ 74339 h 74548"/>
                <a:gd name="connsiteX190" fmla="*/ 527828 w 534232"/>
                <a:gd name="connsiteY190" fmla="*/ 70433 h 74548"/>
                <a:gd name="connsiteX191" fmla="*/ 491015 w 534232"/>
                <a:gd name="connsiteY191" fmla="*/ 70433 h 74548"/>
                <a:gd name="connsiteX192" fmla="*/ 491015 w 534232"/>
                <a:gd name="connsiteY192" fmla="*/ 75642 h 74548"/>
                <a:gd name="connsiteX193" fmla="*/ 484501 w 534232"/>
                <a:gd name="connsiteY193" fmla="*/ 75642 h 74548"/>
                <a:gd name="connsiteX194" fmla="*/ 484501 w 534232"/>
                <a:gd name="connsiteY194" fmla="*/ 5651 h 74548"/>
                <a:gd name="connsiteX195" fmla="*/ 534344 w 534232"/>
                <a:gd name="connsiteY195" fmla="*/ 5651 h 74548"/>
                <a:gd name="connsiteX196" fmla="*/ 534344 w 534232"/>
                <a:gd name="connsiteY196" fmla="*/ 74339 h 74548"/>
                <a:gd name="connsiteX197" fmla="*/ 527828 w 534232"/>
                <a:gd name="connsiteY197" fmla="*/ 24532 h 74548"/>
                <a:gd name="connsiteX198" fmla="*/ 527828 w 534232"/>
                <a:gd name="connsiteY198" fmla="*/ 11836 h 74548"/>
                <a:gd name="connsiteX199" fmla="*/ 491015 w 534232"/>
                <a:gd name="connsiteY199" fmla="*/ 11836 h 74548"/>
                <a:gd name="connsiteX200" fmla="*/ 491015 w 534232"/>
                <a:gd name="connsiteY200" fmla="*/ 24532 h 74548"/>
                <a:gd name="connsiteX201" fmla="*/ 527828 w 534232"/>
                <a:gd name="connsiteY201" fmla="*/ 24532 h 74548"/>
                <a:gd name="connsiteX202" fmla="*/ 527828 w 534232"/>
                <a:gd name="connsiteY202" fmla="*/ 43739 h 74548"/>
                <a:gd name="connsiteX203" fmla="*/ 527828 w 534232"/>
                <a:gd name="connsiteY203" fmla="*/ 30717 h 74548"/>
                <a:gd name="connsiteX204" fmla="*/ 491015 w 534232"/>
                <a:gd name="connsiteY204" fmla="*/ 30717 h 74548"/>
                <a:gd name="connsiteX205" fmla="*/ 491015 w 534232"/>
                <a:gd name="connsiteY205" fmla="*/ 43739 h 74548"/>
                <a:gd name="connsiteX206" fmla="*/ 527828 w 534232"/>
                <a:gd name="connsiteY206" fmla="*/ 43739 h 74548"/>
                <a:gd name="connsiteX207" fmla="*/ 527828 w 534232"/>
                <a:gd name="connsiteY207" fmla="*/ 64248 h 74548"/>
                <a:gd name="connsiteX208" fmla="*/ 527828 w 534232"/>
                <a:gd name="connsiteY208" fmla="*/ 49924 h 74548"/>
                <a:gd name="connsiteX209" fmla="*/ 491015 w 534232"/>
                <a:gd name="connsiteY209" fmla="*/ 49924 h 74548"/>
                <a:gd name="connsiteX210" fmla="*/ 491015 w 534232"/>
                <a:gd name="connsiteY210" fmla="*/ 64248 h 74548"/>
                <a:gd name="connsiteX211" fmla="*/ 527828 w 534232"/>
                <a:gd name="connsiteY211" fmla="*/ 64248 h 7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</a:cxnLst>
              <a:rect l="l" t="t" r="r" b="b"/>
              <a:pathLst>
                <a:path w="534232" h="74548">
                  <a:moveTo>
                    <a:pt x="39204" y="15417"/>
                  </a:moveTo>
                  <a:lnTo>
                    <a:pt x="39204" y="20951"/>
                  </a:lnTo>
                  <a:lnTo>
                    <a:pt x="61356" y="20951"/>
                  </a:lnTo>
                  <a:lnTo>
                    <a:pt x="61356" y="51552"/>
                  </a:lnTo>
                  <a:lnTo>
                    <a:pt x="54841" y="51552"/>
                  </a:lnTo>
                  <a:lnTo>
                    <a:pt x="54841" y="49599"/>
                  </a:lnTo>
                  <a:lnTo>
                    <a:pt x="41484" y="49599"/>
                  </a:lnTo>
                  <a:cubicBezTo>
                    <a:pt x="50606" y="57194"/>
                    <a:pt x="61139" y="62512"/>
                    <a:pt x="73084" y="65550"/>
                  </a:cubicBezTo>
                  <a:lnTo>
                    <a:pt x="69826" y="73363"/>
                  </a:lnTo>
                  <a:cubicBezTo>
                    <a:pt x="59836" y="70759"/>
                    <a:pt x="49628" y="64573"/>
                    <a:pt x="39204" y="54807"/>
                  </a:cubicBezTo>
                  <a:lnTo>
                    <a:pt x="39204" y="76293"/>
                  </a:lnTo>
                  <a:lnTo>
                    <a:pt x="32688" y="76293"/>
                  </a:lnTo>
                  <a:lnTo>
                    <a:pt x="32688" y="56109"/>
                  </a:lnTo>
                  <a:cubicBezTo>
                    <a:pt x="25087" y="64356"/>
                    <a:pt x="15314" y="70433"/>
                    <a:pt x="3369" y="74339"/>
                  </a:cubicBezTo>
                  <a:lnTo>
                    <a:pt x="111" y="67503"/>
                  </a:lnTo>
                  <a:cubicBezTo>
                    <a:pt x="13142" y="63380"/>
                    <a:pt x="23458" y="57411"/>
                    <a:pt x="31060" y="49599"/>
                  </a:cubicBezTo>
                  <a:lnTo>
                    <a:pt x="17051" y="49599"/>
                  </a:lnTo>
                  <a:lnTo>
                    <a:pt x="17051" y="52528"/>
                  </a:lnTo>
                  <a:lnTo>
                    <a:pt x="10536" y="52528"/>
                  </a:lnTo>
                  <a:lnTo>
                    <a:pt x="10536" y="20951"/>
                  </a:lnTo>
                  <a:lnTo>
                    <a:pt x="32688" y="20951"/>
                  </a:lnTo>
                  <a:lnTo>
                    <a:pt x="32688" y="15417"/>
                  </a:lnTo>
                  <a:lnTo>
                    <a:pt x="437" y="15417"/>
                  </a:lnTo>
                  <a:lnTo>
                    <a:pt x="437" y="9232"/>
                  </a:lnTo>
                  <a:lnTo>
                    <a:pt x="32688" y="9232"/>
                  </a:lnTo>
                  <a:lnTo>
                    <a:pt x="32688" y="1745"/>
                  </a:lnTo>
                  <a:lnTo>
                    <a:pt x="38878" y="1745"/>
                  </a:lnTo>
                  <a:cubicBezTo>
                    <a:pt x="40615" y="1962"/>
                    <a:pt x="40724" y="2612"/>
                    <a:pt x="39204" y="3698"/>
                  </a:cubicBezTo>
                  <a:lnTo>
                    <a:pt x="39204" y="9232"/>
                  </a:lnTo>
                  <a:lnTo>
                    <a:pt x="70804" y="9232"/>
                  </a:lnTo>
                  <a:lnTo>
                    <a:pt x="70804" y="15417"/>
                  </a:lnTo>
                  <a:lnTo>
                    <a:pt x="39204" y="15417"/>
                  </a:lnTo>
                  <a:moveTo>
                    <a:pt x="39204" y="44390"/>
                  </a:moveTo>
                  <a:lnTo>
                    <a:pt x="54841" y="44390"/>
                  </a:lnTo>
                  <a:lnTo>
                    <a:pt x="54841" y="37879"/>
                  </a:lnTo>
                  <a:lnTo>
                    <a:pt x="39204" y="37879"/>
                  </a:lnTo>
                  <a:lnTo>
                    <a:pt x="39204" y="44390"/>
                  </a:lnTo>
                  <a:moveTo>
                    <a:pt x="39204" y="32671"/>
                  </a:moveTo>
                  <a:lnTo>
                    <a:pt x="54841" y="32671"/>
                  </a:lnTo>
                  <a:lnTo>
                    <a:pt x="54841" y="26160"/>
                  </a:lnTo>
                  <a:lnTo>
                    <a:pt x="39204" y="26160"/>
                  </a:lnTo>
                  <a:lnTo>
                    <a:pt x="39204" y="32671"/>
                  </a:lnTo>
                  <a:moveTo>
                    <a:pt x="17051" y="44390"/>
                  </a:moveTo>
                  <a:lnTo>
                    <a:pt x="32688" y="44390"/>
                  </a:lnTo>
                  <a:lnTo>
                    <a:pt x="32688" y="37879"/>
                  </a:lnTo>
                  <a:lnTo>
                    <a:pt x="17051" y="37879"/>
                  </a:lnTo>
                  <a:lnTo>
                    <a:pt x="17051" y="44390"/>
                  </a:lnTo>
                  <a:moveTo>
                    <a:pt x="17051" y="32671"/>
                  </a:moveTo>
                  <a:lnTo>
                    <a:pt x="32688" y="32671"/>
                  </a:lnTo>
                  <a:lnTo>
                    <a:pt x="32688" y="26160"/>
                  </a:lnTo>
                  <a:lnTo>
                    <a:pt x="17051" y="26160"/>
                  </a:lnTo>
                  <a:lnTo>
                    <a:pt x="17051" y="32671"/>
                  </a:lnTo>
                  <a:moveTo>
                    <a:pt x="140193" y="39832"/>
                  </a:moveTo>
                  <a:lnTo>
                    <a:pt x="108267" y="39832"/>
                  </a:lnTo>
                  <a:lnTo>
                    <a:pt x="108267" y="61969"/>
                  </a:lnTo>
                  <a:lnTo>
                    <a:pt x="140193" y="61969"/>
                  </a:lnTo>
                  <a:lnTo>
                    <a:pt x="140193" y="39832"/>
                  </a:lnTo>
                  <a:moveTo>
                    <a:pt x="140193" y="68154"/>
                  </a:moveTo>
                  <a:lnTo>
                    <a:pt x="108267" y="68154"/>
                  </a:lnTo>
                  <a:lnTo>
                    <a:pt x="108267" y="73363"/>
                  </a:lnTo>
                  <a:lnTo>
                    <a:pt x="101752" y="73363"/>
                  </a:lnTo>
                  <a:lnTo>
                    <a:pt x="101752" y="42111"/>
                  </a:lnTo>
                  <a:cubicBezTo>
                    <a:pt x="98277" y="46452"/>
                    <a:pt x="93499" y="50575"/>
                    <a:pt x="87418" y="54482"/>
                  </a:cubicBezTo>
                  <a:lnTo>
                    <a:pt x="83183" y="47645"/>
                  </a:lnTo>
                  <a:cubicBezTo>
                    <a:pt x="96431" y="40049"/>
                    <a:pt x="104467" y="29198"/>
                    <a:pt x="107290" y="15092"/>
                  </a:cubicBezTo>
                  <a:lnTo>
                    <a:pt x="85789" y="15092"/>
                  </a:lnTo>
                  <a:lnTo>
                    <a:pt x="85789" y="7930"/>
                  </a:lnTo>
                  <a:lnTo>
                    <a:pt x="154527" y="7930"/>
                  </a:lnTo>
                  <a:lnTo>
                    <a:pt x="154527" y="15092"/>
                  </a:lnTo>
                  <a:lnTo>
                    <a:pt x="114783" y="15092"/>
                  </a:lnTo>
                  <a:cubicBezTo>
                    <a:pt x="113914" y="21168"/>
                    <a:pt x="111742" y="27353"/>
                    <a:pt x="108267" y="33647"/>
                  </a:cubicBezTo>
                  <a:lnTo>
                    <a:pt x="146708" y="33647"/>
                  </a:lnTo>
                  <a:lnTo>
                    <a:pt x="146708" y="73363"/>
                  </a:lnTo>
                  <a:lnTo>
                    <a:pt x="140193" y="73363"/>
                  </a:lnTo>
                  <a:lnTo>
                    <a:pt x="140193" y="68154"/>
                  </a:lnTo>
                  <a:moveTo>
                    <a:pt x="181566" y="31043"/>
                  </a:moveTo>
                  <a:lnTo>
                    <a:pt x="181566" y="49599"/>
                  </a:lnTo>
                  <a:cubicBezTo>
                    <a:pt x="181566" y="51335"/>
                    <a:pt x="182326" y="52203"/>
                    <a:pt x="183846" y="52203"/>
                  </a:cubicBezTo>
                  <a:lnTo>
                    <a:pt x="189385" y="52203"/>
                  </a:lnTo>
                  <a:cubicBezTo>
                    <a:pt x="192859" y="52203"/>
                    <a:pt x="194923" y="48839"/>
                    <a:pt x="195574" y="42111"/>
                  </a:cubicBezTo>
                  <a:lnTo>
                    <a:pt x="202089" y="44715"/>
                  </a:lnTo>
                  <a:cubicBezTo>
                    <a:pt x="200786" y="53831"/>
                    <a:pt x="197312" y="58388"/>
                    <a:pt x="191665" y="58388"/>
                  </a:cubicBezTo>
                  <a:lnTo>
                    <a:pt x="180589" y="58388"/>
                  </a:lnTo>
                  <a:cubicBezTo>
                    <a:pt x="176897" y="58388"/>
                    <a:pt x="175051" y="56543"/>
                    <a:pt x="175051" y="52854"/>
                  </a:cubicBezTo>
                  <a:lnTo>
                    <a:pt x="175051" y="32345"/>
                  </a:lnTo>
                  <a:lnTo>
                    <a:pt x="166581" y="34298"/>
                  </a:lnTo>
                  <a:lnTo>
                    <a:pt x="165278" y="27136"/>
                  </a:lnTo>
                  <a:lnTo>
                    <a:pt x="175051" y="25183"/>
                  </a:lnTo>
                  <a:lnTo>
                    <a:pt x="175051" y="3698"/>
                  </a:lnTo>
                  <a:lnTo>
                    <a:pt x="181240" y="3698"/>
                  </a:lnTo>
                  <a:cubicBezTo>
                    <a:pt x="183412" y="4132"/>
                    <a:pt x="183521" y="5000"/>
                    <a:pt x="181566" y="6302"/>
                  </a:cubicBezTo>
                  <a:lnTo>
                    <a:pt x="181566" y="23881"/>
                  </a:lnTo>
                  <a:lnTo>
                    <a:pt x="198506" y="19649"/>
                  </a:lnTo>
                  <a:lnTo>
                    <a:pt x="200135" y="26485"/>
                  </a:lnTo>
                  <a:lnTo>
                    <a:pt x="181566" y="31043"/>
                  </a:lnTo>
                  <a:moveTo>
                    <a:pt x="227500" y="60341"/>
                  </a:moveTo>
                  <a:cubicBezTo>
                    <a:pt x="228586" y="42762"/>
                    <a:pt x="229129" y="27896"/>
                    <a:pt x="229129" y="15743"/>
                  </a:cubicBezTo>
                  <a:lnTo>
                    <a:pt x="216749" y="15743"/>
                  </a:lnTo>
                  <a:cubicBezTo>
                    <a:pt x="216749" y="35926"/>
                    <a:pt x="215229" y="48947"/>
                    <a:pt x="212189" y="54807"/>
                  </a:cubicBezTo>
                  <a:cubicBezTo>
                    <a:pt x="207411" y="64139"/>
                    <a:pt x="198940" y="70867"/>
                    <a:pt x="186778" y="74990"/>
                  </a:cubicBezTo>
                  <a:lnTo>
                    <a:pt x="183521" y="67829"/>
                  </a:lnTo>
                  <a:cubicBezTo>
                    <a:pt x="195465" y="63922"/>
                    <a:pt x="203067" y="58063"/>
                    <a:pt x="206325" y="50250"/>
                  </a:cubicBezTo>
                  <a:cubicBezTo>
                    <a:pt x="208714" y="44607"/>
                    <a:pt x="209908" y="33105"/>
                    <a:pt x="209908" y="15743"/>
                  </a:cubicBezTo>
                  <a:lnTo>
                    <a:pt x="197203" y="15743"/>
                  </a:lnTo>
                  <a:lnTo>
                    <a:pt x="197203" y="8581"/>
                  </a:lnTo>
                  <a:lnTo>
                    <a:pt x="236296" y="8581"/>
                  </a:lnTo>
                  <a:cubicBezTo>
                    <a:pt x="236296" y="24641"/>
                    <a:pt x="235644" y="42871"/>
                    <a:pt x="234341" y="63271"/>
                  </a:cubicBezTo>
                  <a:cubicBezTo>
                    <a:pt x="233906" y="70433"/>
                    <a:pt x="230649" y="74014"/>
                    <a:pt x="224568" y="74014"/>
                  </a:cubicBezTo>
                  <a:lnTo>
                    <a:pt x="215772" y="74014"/>
                  </a:lnTo>
                  <a:lnTo>
                    <a:pt x="215120" y="66852"/>
                  </a:lnTo>
                  <a:lnTo>
                    <a:pt x="222939" y="66852"/>
                  </a:lnTo>
                  <a:cubicBezTo>
                    <a:pt x="225762" y="66852"/>
                    <a:pt x="227283" y="64682"/>
                    <a:pt x="227500" y="60341"/>
                  </a:cubicBezTo>
                  <a:moveTo>
                    <a:pt x="287766" y="15092"/>
                  </a:moveTo>
                  <a:lnTo>
                    <a:pt x="323601" y="15092"/>
                  </a:lnTo>
                  <a:lnTo>
                    <a:pt x="323601" y="21277"/>
                  </a:lnTo>
                  <a:lnTo>
                    <a:pt x="309921" y="21277"/>
                  </a:lnTo>
                  <a:lnTo>
                    <a:pt x="309921" y="69782"/>
                  </a:lnTo>
                  <a:cubicBezTo>
                    <a:pt x="309921" y="72820"/>
                    <a:pt x="308400" y="74339"/>
                    <a:pt x="305360" y="74339"/>
                  </a:cubicBezTo>
                  <a:lnTo>
                    <a:pt x="296888" y="74339"/>
                  </a:lnTo>
                  <a:lnTo>
                    <a:pt x="295911" y="67178"/>
                  </a:lnTo>
                  <a:lnTo>
                    <a:pt x="302102" y="67178"/>
                  </a:lnTo>
                  <a:cubicBezTo>
                    <a:pt x="302971" y="67178"/>
                    <a:pt x="303405" y="66744"/>
                    <a:pt x="303405" y="65875"/>
                  </a:cubicBezTo>
                  <a:lnTo>
                    <a:pt x="303405" y="21277"/>
                  </a:lnTo>
                  <a:lnTo>
                    <a:pt x="287766" y="21277"/>
                  </a:lnTo>
                  <a:lnTo>
                    <a:pt x="287766" y="63597"/>
                  </a:lnTo>
                  <a:lnTo>
                    <a:pt x="281252" y="63597"/>
                  </a:lnTo>
                  <a:lnTo>
                    <a:pt x="281252" y="59690"/>
                  </a:lnTo>
                  <a:lnTo>
                    <a:pt x="257796" y="59690"/>
                  </a:lnTo>
                  <a:lnTo>
                    <a:pt x="257796" y="66201"/>
                  </a:lnTo>
                  <a:lnTo>
                    <a:pt x="251281" y="66201"/>
                  </a:lnTo>
                  <a:lnTo>
                    <a:pt x="251281" y="5976"/>
                  </a:lnTo>
                  <a:lnTo>
                    <a:pt x="287766" y="5976"/>
                  </a:lnTo>
                  <a:lnTo>
                    <a:pt x="287766" y="15092"/>
                  </a:lnTo>
                  <a:moveTo>
                    <a:pt x="266592" y="34949"/>
                  </a:moveTo>
                  <a:lnTo>
                    <a:pt x="257796" y="34949"/>
                  </a:lnTo>
                  <a:lnTo>
                    <a:pt x="257796" y="53505"/>
                  </a:lnTo>
                  <a:lnTo>
                    <a:pt x="266592" y="53505"/>
                  </a:lnTo>
                  <a:lnTo>
                    <a:pt x="266592" y="34949"/>
                  </a:lnTo>
                  <a:moveTo>
                    <a:pt x="281252" y="34949"/>
                  </a:moveTo>
                  <a:lnTo>
                    <a:pt x="273108" y="34949"/>
                  </a:lnTo>
                  <a:lnTo>
                    <a:pt x="273108" y="53505"/>
                  </a:lnTo>
                  <a:lnTo>
                    <a:pt x="281252" y="53505"/>
                  </a:lnTo>
                  <a:lnTo>
                    <a:pt x="281252" y="34949"/>
                  </a:lnTo>
                  <a:moveTo>
                    <a:pt x="281252" y="12162"/>
                  </a:moveTo>
                  <a:lnTo>
                    <a:pt x="273108" y="12162"/>
                  </a:lnTo>
                  <a:lnTo>
                    <a:pt x="273108" y="28764"/>
                  </a:lnTo>
                  <a:lnTo>
                    <a:pt x="281252" y="28764"/>
                  </a:lnTo>
                  <a:lnTo>
                    <a:pt x="281252" y="12162"/>
                  </a:lnTo>
                  <a:moveTo>
                    <a:pt x="266592" y="28764"/>
                  </a:moveTo>
                  <a:lnTo>
                    <a:pt x="266592" y="12162"/>
                  </a:lnTo>
                  <a:lnTo>
                    <a:pt x="257796" y="12162"/>
                  </a:lnTo>
                  <a:lnTo>
                    <a:pt x="257796" y="28764"/>
                  </a:lnTo>
                  <a:lnTo>
                    <a:pt x="266592" y="28764"/>
                  </a:lnTo>
                  <a:moveTo>
                    <a:pt x="335329" y="41786"/>
                  </a:moveTo>
                  <a:lnTo>
                    <a:pt x="338262" y="12162"/>
                  </a:lnTo>
                  <a:lnTo>
                    <a:pt x="375725" y="12162"/>
                  </a:lnTo>
                  <a:lnTo>
                    <a:pt x="375725" y="19323"/>
                  </a:lnTo>
                  <a:lnTo>
                    <a:pt x="345104" y="19323"/>
                  </a:lnTo>
                  <a:lnTo>
                    <a:pt x="343148" y="35926"/>
                  </a:lnTo>
                  <a:cubicBezTo>
                    <a:pt x="347059" y="32019"/>
                    <a:pt x="352161" y="30066"/>
                    <a:pt x="358459" y="30066"/>
                  </a:cubicBezTo>
                  <a:cubicBezTo>
                    <a:pt x="364541" y="30066"/>
                    <a:pt x="369427" y="31911"/>
                    <a:pt x="373119" y="35600"/>
                  </a:cubicBezTo>
                  <a:cubicBezTo>
                    <a:pt x="376593" y="39073"/>
                    <a:pt x="378333" y="43413"/>
                    <a:pt x="378333" y="48622"/>
                  </a:cubicBezTo>
                  <a:cubicBezTo>
                    <a:pt x="378333" y="54265"/>
                    <a:pt x="376487" y="58931"/>
                    <a:pt x="372794" y="62620"/>
                  </a:cubicBezTo>
                  <a:cubicBezTo>
                    <a:pt x="368668" y="66744"/>
                    <a:pt x="363020" y="68805"/>
                    <a:pt x="355853" y="68805"/>
                  </a:cubicBezTo>
                  <a:cubicBezTo>
                    <a:pt x="349555" y="68805"/>
                    <a:pt x="344560" y="66961"/>
                    <a:pt x="340868" y="63271"/>
                  </a:cubicBezTo>
                  <a:cubicBezTo>
                    <a:pt x="337609" y="60016"/>
                    <a:pt x="335329" y="55892"/>
                    <a:pt x="334026" y="50901"/>
                  </a:cubicBezTo>
                  <a:lnTo>
                    <a:pt x="342498" y="50901"/>
                  </a:lnTo>
                  <a:cubicBezTo>
                    <a:pt x="343367" y="54156"/>
                    <a:pt x="344779" y="56760"/>
                    <a:pt x="346731" y="58714"/>
                  </a:cubicBezTo>
                  <a:cubicBezTo>
                    <a:pt x="348687" y="60667"/>
                    <a:pt x="351727" y="61643"/>
                    <a:pt x="355853" y="61643"/>
                  </a:cubicBezTo>
                  <a:cubicBezTo>
                    <a:pt x="360633" y="61643"/>
                    <a:pt x="364216" y="60450"/>
                    <a:pt x="366603" y="58063"/>
                  </a:cubicBezTo>
                  <a:cubicBezTo>
                    <a:pt x="369211" y="55458"/>
                    <a:pt x="370514" y="52311"/>
                    <a:pt x="370514" y="48622"/>
                  </a:cubicBezTo>
                  <a:cubicBezTo>
                    <a:pt x="370514" y="44932"/>
                    <a:pt x="369427" y="42003"/>
                    <a:pt x="367256" y="39832"/>
                  </a:cubicBezTo>
                  <a:cubicBezTo>
                    <a:pt x="364866" y="37445"/>
                    <a:pt x="361608" y="36252"/>
                    <a:pt x="357484" y="36252"/>
                  </a:cubicBezTo>
                  <a:cubicBezTo>
                    <a:pt x="351402" y="36252"/>
                    <a:pt x="346950" y="38096"/>
                    <a:pt x="344126" y="41786"/>
                  </a:cubicBezTo>
                  <a:lnTo>
                    <a:pt x="335329" y="41786"/>
                  </a:lnTo>
                  <a:moveTo>
                    <a:pt x="461371" y="16394"/>
                  </a:moveTo>
                  <a:lnTo>
                    <a:pt x="432050" y="16394"/>
                  </a:lnTo>
                  <a:lnTo>
                    <a:pt x="432050" y="67829"/>
                  </a:lnTo>
                  <a:cubicBezTo>
                    <a:pt x="432050" y="71301"/>
                    <a:pt x="430313" y="73037"/>
                    <a:pt x="426839" y="73037"/>
                  </a:cubicBezTo>
                  <a:lnTo>
                    <a:pt x="417717" y="73037"/>
                  </a:lnTo>
                  <a:lnTo>
                    <a:pt x="417064" y="65875"/>
                  </a:lnTo>
                  <a:lnTo>
                    <a:pt x="423256" y="65875"/>
                  </a:lnTo>
                  <a:cubicBezTo>
                    <a:pt x="424124" y="65875"/>
                    <a:pt x="424558" y="65441"/>
                    <a:pt x="424558" y="64573"/>
                  </a:cubicBezTo>
                  <a:lnTo>
                    <a:pt x="424558" y="16394"/>
                  </a:lnTo>
                  <a:lnTo>
                    <a:pt x="391004" y="16394"/>
                  </a:lnTo>
                  <a:lnTo>
                    <a:pt x="391004" y="9232"/>
                  </a:lnTo>
                  <a:lnTo>
                    <a:pt x="461371" y="9232"/>
                  </a:lnTo>
                  <a:lnTo>
                    <a:pt x="461371" y="16394"/>
                  </a:lnTo>
                  <a:moveTo>
                    <a:pt x="534344" y="74339"/>
                  </a:moveTo>
                  <a:lnTo>
                    <a:pt x="527828" y="74339"/>
                  </a:lnTo>
                  <a:lnTo>
                    <a:pt x="527828" y="70433"/>
                  </a:lnTo>
                  <a:lnTo>
                    <a:pt x="491015" y="70433"/>
                  </a:lnTo>
                  <a:lnTo>
                    <a:pt x="491015" y="75642"/>
                  </a:lnTo>
                  <a:lnTo>
                    <a:pt x="484501" y="75642"/>
                  </a:lnTo>
                  <a:lnTo>
                    <a:pt x="484501" y="5651"/>
                  </a:lnTo>
                  <a:lnTo>
                    <a:pt x="534344" y="5651"/>
                  </a:lnTo>
                  <a:lnTo>
                    <a:pt x="534344" y="74339"/>
                  </a:lnTo>
                  <a:moveTo>
                    <a:pt x="527828" y="24532"/>
                  </a:moveTo>
                  <a:lnTo>
                    <a:pt x="527828" y="11836"/>
                  </a:lnTo>
                  <a:lnTo>
                    <a:pt x="491015" y="11836"/>
                  </a:lnTo>
                  <a:lnTo>
                    <a:pt x="491015" y="24532"/>
                  </a:lnTo>
                  <a:lnTo>
                    <a:pt x="527828" y="24532"/>
                  </a:lnTo>
                  <a:moveTo>
                    <a:pt x="527828" y="43739"/>
                  </a:moveTo>
                  <a:lnTo>
                    <a:pt x="527828" y="30717"/>
                  </a:lnTo>
                  <a:lnTo>
                    <a:pt x="491015" y="30717"/>
                  </a:lnTo>
                  <a:lnTo>
                    <a:pt x="491015" y="43739"/>
                  </a:lnTo>
                  <a:lnTo>
                    <a:pt x="527828" y="43739"/>
                  </a:lnTo>
                  <a:moveTo>
                    <a:pt x="527828" y="64248"/>
                  </a:moveTo>
                  <a:lnTo>
                    <a:pt x="527828" y="49924"/>
                  </a:lnTo>
                  <a:lnTo>
                    <a:pt x="491015" y="49924"/>
                  </a:lnTo>
                  <a:lnTo>
                    <a:pt x="491015" y="64248"/>
                  </a:lnTo>
                  <a:lnTo>
                    <a:pt x="527828" y="64248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32" name="テキスト ボックス 6931">
              <a:extLst>
                <a:ext uri="{FF2B5EF4-FFF2-40B4-BE49-F238E27FC236}">
                  <a16:creationId xmlns:a16="http://schemas.microsoft.com/office/drawing/2014/main" id="{E1E47E90-33BD-42B4-A914-932A7174F5A2}"/>
                </a:ext>
              </a:extLst>
            </p:cNvPr>
            <p:cNvSpPr txBox="1"/>
            <p:nvPr/>
          </p:nvSpPr>
          <p:spPr>
            <a:xfrm>
              <a:off x="33190723" y="5458412"/>
              <a:ext cx="74078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東石切町５丁目</a:t>
              </a:r>
            </a:p>
          </p:txBody>
        </p:sp>
        <p:sp>
          <p:nvSpPr>
            <p:cNvPr id="6933" name="フリーフォーム: 図形 6932">
              <a:extLst>
                <a:ext uri="{FF2B5EF4-FFF2-40B4-BE49-F238E27FC236}">
                  <a16:creationId xmlns:a16="http://schemas.microsoft.com/office/drawing/2014/main" id="{FE626391-1226-4011-9113-070F152A96BC}"/>
                </a:ext>
              </a:extLst>
            </p:cNvPr>
            <p:cNvSpPr/>
            <p:nvPr/>
          </p:nvSpPr>
          <p:spPr>
            <a:xfrm>
              <a:off x="33823403" y="4762253"/>
              <a:ext cx="534232" cy="74548"/>
            </a:xfrm>
            <a:custGeom>
              <a:avLst/>
              <a:gdLst>
                <a:gd name="connsiteX0" fmla="*/ 39390 w 534232"/>
                <a:gd name="connsiteY0" fmla="*/ 15157 h 74548"/>
                <a:gd name="connsiteX1" fmla="*/ 39390 w 534232"/>
                <a:gd name="connsiteY1" fmla="*/ 20692 h 74548"/>
                <a:gd name="connsiteX2" fmla="*/ 61542 w 534232"/>
                <a:gd name="connsiteY2" fmla="*/ 20692 h 74548"/>
                <a:gd name="connsiteX3" fmla="*/ 61542 w 534232"/>
                <a:gd name="connsiteY3" fmla="*/ 51292 h 74548"/>
                <a:gd name="connsiteX4" fmla="*/ 55027 w 534232"/>
                <a:gd name="connsiteY4" fmla="*/ 51292 h 74548"/>
                <a:gd name="connsiteX5" fmla="*/ 55027 w 534232"/>
                <a:gd name="connsiteY5" fmla="*/ 49339 h 74548"/>
                <a:gd name="connsiteX6" fmla="*/ 41670 w 534232"/>
                <a:gd name="connsiteY6" fmla="*/ 49339 h 74548"/>
                <a:gd name="connsiteX7" fmla="*/ 73270 w 534232"/>
                <a:gd name="connsiteY7" fmla="*/ 65290 h 74548"/>
                <a:gd name="connsiteX8" fmla="*/ 70013 w 534232"/>
                <a:gd name="connsiteY8" fmla="*/ 73103 h 74548"/>
                <a:gd name="connsiteX9" fmla="*/ 39390 w 534232"/>
                <a:gd name="connsiteY9" fmla="*/ 54547 h 74548"/>
                <a:gd name="connsiteX10" fmla="*/ 39390 w 534232"/>
                <a:gd name="connsiteY10" fmla="*/ 76033 h 74548"/>
                <a:gd name="connsiteX11" fmla="*/ 32874 w 534232"/>
                <a:gd name="connsiteY11" fmla="*/ 76033 h 74548"/>
                <a:gd name="connsiteX12" fmla="*/ 32874 w 534232"/>
                <a:gd name="connsiteY12" fmla="*/ 55850 h 74548"/>
                <a:gd name="connsiteX13" fmla="*/ 3555 w 534232"/>
                <a:gd name="connsiteY13" fmla="*/ 74080 h 74548"/>
                <a:gd name="connsiteX14" fmla="*/ 297 w 534232"/>
                <a:gd name="connsiteY14" fmla="*/ 67243 h 74548"/>
                <a:gd name="connsiteX15" fmla="*/ 31246 w 534232"/>
                <a:gd name="connsiteY15" fmla="*/ 49339 h 74548"/>
                <a:gd name="connsiteX16" fmla="*/ 17237 w 534232"/>
                <a:gd name="connsiteY16" fmla="*/ 49339 h 74548"/>
                <a:gd name="connsiteX17" fmla="*/ 17237 w 534232"/>
                <a:gd name="connsiteY17" fmla="*/ 52269 h 74548"/>
                <a:gd name="connsiteX18" fmla="*/ 10722 w 534232"/>
                <a:gd name="connsiteY18" fmla="*/ 52269 h 74548"/>
                <a:gd name="connsiteX19" fmla="*/ 10722 w 534232"/>
                <a:gd name="connsiteY19" fmla="*/ 20692 h 74548"/>
                <a:gd name="connsiteX20" fmla="*/ 32874 w 534232"/>
                <a:gd name="connsiteY20" fmla="*/ 20692 h 74548"/>
                <a:gd name="connsiteX21" fmla="*/ 32874 w 534232"/>
                <a:gd name="connsiteY21" fmla="*/ 15157 h 74548"/>
                <a:gd name="connsiteX22" fmla="*/ 623 w 534232"/>
                <a:gd name="connsiteY22" fmla="*/ 15157 h 74548"/>
                <a:gd name="connsiteX23" fmla="*/ 623 w 534232"/>
                <a:gd name="connsiteY23" fmla="*/ 8972 h 74548"/>
                <a:gd name="connsiteX24" fmla="*/ 32874 w 534232"/>
                <a:gd name="connsiteY24" fmla="*/ 8972 h 74548"/>
                <a:gd name="connsiteX25" fmla="*/ 32874 w 534232"/>
                <a:gd name="connsiteY25" fmla="*/ 1485 h 74548"/>
                <a:gd name="connsiteX26" fmla="*/ 39064 w 534232"/>
                <a:gd name="connsiteY26" fmla="*/ 1485 h 74548"/>
                <a:gd name="connsiteX27" fmla="*/ 39390 w 534232"/>
                <a:gd name="connsiteY27" fmla="*/ 3438 h 74548"/>
                <a:gd name="connsiteX28" fmla="*/ 39390 w 534232"/>
                <a:gd name="connsiteY28" fmla="*/ 8972 h 74548"/>
                <a:gd name="connsiteX29" fmla="*/ 70990 w 534232"/>
                <a:gd name="connsiteY29" fmla="*/ 8972 h 74548"/>
                <a:gd name="connsiteX30" fmla="*/ 70990 w 534232"/>
                <a:gd name="connsiteY30" fmla="*/ 15157 h 74548"/>
                <a:gd name="connsiteX31" fmla="*/ 39390 w 534232"/>
                <a:gd name="connsiteY31" fmla="*/ 15157 h 74548"/>
                <a:gd name="connsiteX32" fmla="*/ 39390 w 534232"/>
                <a:gd name="connsiteY32" fmla="*/ 44130 h 74548"/>
                <a:gd name="connsiteX33" fmla="*/ 55027 w 534232"/>
                <a:gd name="connsiteY33" fmla="*/ 44130 h 74548"/>
                <a:gd name="connsiteX34" fmla="*/ 55027 w 534232"/>
                <a:gd name="connsiteY34" fmla="*/ 37619 h 74548"/>
                <a:gd name="connsiteX35" fmla="*/ 39390 w 534232"/>
                <a:gd name="connsiteY35" fmla="*/ 37619 h 74548"/>
                <a:gd name="connsiteX36" fmla="*/ 39390 w 534232"/>
                <a:gd name="connsiteY36" fmla="*/ 44130 h 74548"/>
                <a:gd name="connsiteX37" fmla="*/ 39390 w 534232"/>
                <a:gd name="connsiteY37" fmla="*/ 32411 h 74548"/>
                <a:gd name="connsiteX38" fmla="*/ 55027 w 534232"/>
                <a:gd name="connsiteY38" fmla="*/ 32411 h 74548"/>
                <a:gd name="connsiteX39" fmla="*/ 55027 w 534232"/>
                <a:gd name="connsiteY39" fmla="*/ 25900 h 74548"/>
                <a:gd name="connsiteX40" fmla="*/ 39390 w 534232"/>
                <a:gd name="connsiteY40" fmla="*/ 25900 h 74548"/>
                <a:gd name="connsiteX41" fmla="*/ 39390 w 534232"/>
                <a:gd name="connsiteY41" fmla="*/ 32411 h 74548"/>
                <a:gd name="connsiteX42" fmla="*/ 17237 w 534232"/>
                <a:gd name="connsiteY42" fmla="*/ 44130 h 74548"/>
                <a:gd name="connsiteX43" fmla="*/ 32874 w 534232"/>
                <a:gd name="connsiteY43" fmla="*/ 44130 h 74548"/>
                <a:gd name="connsiteX44" fmla="*/ 32874 w 534232"/>
                <a:gd name="connsiteY44" fmla="*/ 37619 h 74548"/>
                <a:gd name="connsiteX45" fmla="*/ 17237 w 534232"/>
                <a:gd name="connsiteY45" fmla="*/ 37619 h 74548"/>
                <a:gd name="connsiteX46" fmla="*/ 17237 w 534232"/>
                <a:gd name="connsiteY46" fmla="*/ 44130 h 74548"/>
                <a:gd name="connsiteX47" fmla="*/ 17237 w 534232"/>
                <a:gd name="connsiteY47" fmla="*/ 32411 h 74548"/>
                <a:gd name="connsiteX48" fmla="*/ 32874 w 534232"/>
                <a:gd name="connsiteY48" fmla="*/ 32411 h 74548"/>
                <a:gd name="connsiteX49" fmla="*/ 32874 w 534232"/>
                <a:gd name="connsiteY49" fmla="*/ 25900 h 74548"/>
                <a:gd name="connsiteX50" fmla="*/ 17237 w 534232"/>
                <a:gd name="connsiteY50" fmla="*/ 25900 h 74548"/>
                <a:gd name="connsiteX51" fmla="*/ 17237 w 534232"/>
                <a:gd name="connsiteY51" fmla="*/ 32411 h 74548"/>
                <a:gd name="connsiteX52" fmla="*/ 140379 w 534232"/>
                <a:gd name="connsiteY52" fmla="*/ 39573 h 74548"/>
                <a:gd name="connsiteX53" fmla="*/ 108453 w 534232"/>
                <a:gd name="connsiteY53" fmla="*/ 39573 h 74548"/>
                <a:gd name="connsiteX54" fmla="*/ 108453 w 534232"/>
                <a:gd name="connsiteY54" fmla="*/ 61709 h 74548"/>
                <a:gd name="connsiteX55" fmla="*/ 140379 w 534232"/>
                <a:gd name="connsiteY55" fmla="*/ 61709 h 74548"/>
                <a:gd name="connsiteX56" fmla="*/ 140379 w 534232"/>
                <a:gd name="connsiteY56" fmla="*/ 39573 h 74548"/>
                <a:gd name="connsiteX57" fmla="*/ 140379 w 534232"/>
                <a:gd name="connsiteY57" fmla="*/ 67894 h 74548"/>
                <a:gd name="connsiteX58" fmla="*/ 108453 w 534232"/>
                <a:gd name="connsiteY58" fmla="*/ 67894 h 74548"/>
                <a:gd name="connsiteX59" fmla="*/ 108453 w 534232"/>
                <a:gd name="connsiteY59" fmla="*/ 73103 h 74548"/>
                <a:gd name="connsiteX60" fmla="*/ 101938 w 534232"/>
                <a:gd name="connsiteY60" fmla="*/ 73103 h 74548"/>
                <a:gd name="connsiteX61" fmla="*/ 101938 w 534232"/>
                <a:gd name="connsiteY61" fmla="*/ 41851 h 74548"/>
                <a:gd name="connsiteX62" fmla="*/ 87604 w 534232"/>
                <a:gd name="connsiteY62" fmla="*/ 54222 h 74548"/>
                <a:gd name="connsiteX63" fmla="*/ 83369 w 534232"/>
                <a:gd name="connsiteY63" fmla="*/ 47386 h 74548"/>
                <a:gd name="connsiteX64" fmla="*/ 107476 w 534232"/>
                <a:gd name="connsiteY64" fmla="*/ 14832 h 74548"/>
                <a:gd name="connsiteX65" fmla="*/ 85975 w 534232"/>
                <a:gd name="connsiteY65" fmla="*/ 14832 h 74548"/>
                <a:gd name="connsiteX66" fmla="*/ 85975 w 534232"/>
                <a:gd name="connsiteY66" fmla="*/ 7670 h 74548"/>
                <a:gd name="connsiteX67" fmla="*/ 154713 w 534232"/>
                <a:gd name="connsiteY67" fmla="*/ 7670 h 74548"/>
                <a:gd name="connsiteX68" fmla="*/ 154713 w 534232"/>
                <a:gd name="connsiteY68" fmla="*/ 14832 h 74548"/>
                <a:gd name="connsiteX69" fmla="*/ 114969 w 534232"/>
                <a:gd name="connsiteY69" fmla="*/ 14832 h 74548"/>
                <a:gd name="connsiteX70" fmla="*/ 108453 w 534232"/>
                <a:gd name="connsiteY70" fmla="*/ 33387 h 74548"/>
                <a:gd name="connsiteX71" fmla="*/ 146894 w 534232"/>
                <a:gd name="connsiteY71" fmla="*/ 33387 h 74548"/>
                <a:gd name="connsiteX72" fmla="*/ 146894 w 534232"/>
                <a:gd name="connsiteY72" fmla="*/ 73103 h 74548"/>
                <a:gd name="connsiteX73" fmla="*/ 140379 w 534232"/>
                <a:gd name="connsiteY73" fmla="*/ 73103 h 74548"/>
                <a:gd name="connsiteX74" fmla="*/ 140379 w 534232"/>
                <a:gd name="connsiteY74" fmla="*/ 67894 h 74548"/>
                <a:gd name="connsiteX75" fmla="*/ 181752 w 534232"/>
                <a:gd name="connsiteY75" fmla="*/ 30783 h 74548"/>
                <a:gd name="connsiteX76" fmla="*/ 181752 w 534232"/>
                <a:gd name="connsiteY76" fmla="*/ 49339 h 74548"/>
                <a:gd name="connsiteX77" fmla="*/ 184033 w 534232"/>
                <a:gd name="connsiteY77" fmla="*/ 51943 h 74548"/>
                <a:gd name="connsiteX78" fmla="*/ 189571 w 534232"/>
                <a:gd name="connsiteY78" fmla="*/ 51943 h 74548"/>
                <a:gd name="connsiteX79" fmla="*/ 195760 w 534232"/>
                <a:gd name="connsiteY79" fmla="*/ 41851 h 74548"/>
                <a:gd name="connsiteX80" fmla="*/ 202276 w 534232"/>
                <a:gd name="connsiteY80" fmla="*/ 44456 h 74548"/>
                <a:gd name="connsiteX81" fmla="*/ 191851 w 534232"/>
                <a:gd name="connsiteY81" fmla="*/ 58128 h 74548"/>
                <a:gd name="connsiteX82" fmla="*/ 180775 w 534232"/>
                <a:gd name="connsiteY82" fmla="*/ 58128 h 74548"/>
                <a:gd name="connsiteX83" fmla="*/ 175237 w 534232"/>
                <a:gd name="connsiteY83" fmla="*/ 52594 h 74548"/>
                <a:gd name="connsiteX84" fmla="*/ 175237 w 534232"/>
                <a:gd name="connsiteY84" fmla="*/ 32085 h 74548"/>
                <a:gd name="connsiteX85" fmla="*/ 166767 w 534232"/>
                <a:gd name="connsiteY85" fmla="*/ 34039 h 74548"/>
                <a:gd name="connsiteX86" fmla="*/ 165464 w 534232"/>
                <a:gd name="connsiteY86" fmla="*/ 26877 h 74548"/>
                <a:gd name="connsiteX87" fmla="*/ 175237 w 534232"/>
                <a:gd name="connsiteY87" fmla="*/ 24923 h 74548"/>
                <a:gd name="connsiteX88" fmla="*/ 175237 w 534232"/>
                <a:gd name="connsiteY88" fmla="*/ 3438 h 74548"/>
                <a:gd name="connsiteX89" fmla="*/ 181426 w 534232"/>
                <a:gd name="connsiteY89" fmla="*/ 3438 h 74548"/>
                <a:gd name="connsiteX90" fmla="*/ 181752 w 534232"/>
                <a:gd name="connsiteY90" fmla="*/ 6042 h 74548"/>
                <a:gd name="connsiteX91" fmla="*/ 181752 w 534232"/>
                <a:gd name="connsiteY91" fmla="*/ 23621 h 74548"/>
                <a:gd name="connsiteX92" fmla="*/ 198692 w 534232"/>
                <a:gd name="connsiteY92" fmla="*/ 19389 h 74548"/>
                <a:gd name="connsiteX93" fmla="*/ 200321 w 534232"/>
                <a:gd name="connsiteY93" fmla="*/ 26225 h 74548"/>
                <a:gd name="connsiteX94" fmla="*/ 181752 w 534232"/>
                <a:gd name="connsiteY94" fmla="*/ 30783 h 74548"/>
                <a:gd name="connsiteX95" fmla="*/ 227686 w 534232"/>
                <a:gd name="connsiteY95" fmla="*/ 60082 h 74548"/>
                <a:gd name="connsiteX96" fmla="*/ 229315 w 534232"/>
                <a:gd name="connsiteY96" fmla="*/ 15483 h 74548"/>
                <a:gd name="connsiteX97" fmla="*/ 216935 w 534232"/>
                <a:gd name="connsiteY97" fmla="*/ 15483 h 74548"/>
                <a:gd name="connsiteX98" fmla="*/ 212375 w 534232"/>
                <a:gd name="connsiteY98" fmla="*/ 54547 h 74548"/>
                <a:gd name="connsiteX99" fmla="*/ 186964 w 534232"/>
                <a:gd name="connsiteY99" fmla="*/ 74731 h 74548"/>
                <a:gd name="connsiteX100" fmla="*/ 183707 w 534232"/>
                <a:gd name="connsiteY100" fmla="*/ 67569 h 74548"/>
                <a:gd name="connsiteX101" fmla="*/ 206511 w 534232"/>
                <a:gd name="connsiteY101" fmla="*/ 49990 h 74548"/>
                <a:gd name="connsiteX102" fmla="*/ 210094 w 534232"/>
                <a:gd name="connsiteY102" fmla="*/ 15483 h 74548"/>
                <a:gd name="connsiteX103" fmla="*/ 197389 w 534232"/>
                <a:gd name="connsiteY103" fmla="*/ 15483 h 74548"/>
                <a:gd name="connsiteX104" fmla="*/ 197389 w 534232"/>
                <a:gd name="connsiteY104" fmla="*/ 8321 h 74548"/>
                <a:gd name="connsiteX105" fmla="*/ 236482 w 534232"/>
                <a:gd name="connsiteY105" fmla="*/ 8321 h 74548"/>
                <a:gd name="connsiteX106" fmla="*/ 234527 w 534232"/>
                <a:gd name="connsiteY106" fmla="*/ 63011 h 74548"/>
                <a:gd name="connsiteX107" fmla="*/ 224754 w 534232"/>
                <a:gd name="connsiteY107" fmla="*/ 73754 h 74548"/>
                <a:gd name="connsiteX108" fmla="*/ 215958 w 534232"/>
                <a:gd name="connsiteY108" fmla="*/ 73754 h 74548"/>
                <a:gd name="connsiteX109" fmla="*/ 215307 w 534232"/>
                <a:gd name="connsiteY109" fmla="*/ 66592 h 74548"/>
                <a:gd name="connsiteX110" fmla="*/ 223125 w 534232"/>
                <a:gd name="connsiteY110" fmla="*/ 66592 h 74548"/>
                <a:gd name="connsiteX111" fmla="*/ 227686 w 534232"/>
                <a:gd name="connsiteY111" fmla="*/ 60082 h 74548"/>
                <a:gd name="connsiteX112" fmla="*/ 287952 w 534232"/>
                <a:gd name="connsiteY112" fmla="*/ 14832 h 74548"/>
                <a:gd name="connsiteX113" fmla="*/ 323788 w 534232"/>
                <a:gd name="connsiteY113" fmla="*/ 14832 h 74548"/>
                <a:gd name="connsiteX114" fmla="*/ 323788 w 534232"/>
                <a:gd name="connsiteY114" fmla="*/ 21017 h 74548"/>
                <a:gd name="connsiteX115" fmla="*/ 310107 w 534232"/>
                <a:gd name="connsiteY115" fmla="*/ 21017 h 74548"/>
                <a:gd name="connsiteX116" fmla="*/ 310107 w 534232"/>
                <a:gd name="connsiteY116" fmla="*/ 69522 h 74548"/>
                <a:gd name="connsiteX117" fmla="*/ 305546 w 534232"/>
                <a:gd name="connsiteY117" fmla="*/ 74080 h 74548"/>
                <a:gd name="connsiteX118" fmla="*/ 297074 w 534232"/>
                <a:gd name="connsiteY118" fmla="*/ 74080 h 74548"/>
                <a:gd name="connsiteX119" fmla="*/ 296097 w 534232"/>
                <a:gd name="connsiteY119" fmla="*/ 66918 h 74548"/>
                <a:gd name="connsiteX120" fmla="*/ 302288 w 534232"/>
                <a:gd name="connsiteY120" fmla="*/ 66918 h 74548"/>
                <a:gd name="connsiteX121" fmla="*/ 303591 w 534232"/>
                <a:gd name="connsiteY121" fmla="*/ 65616 h 74548"/>
                <a:gd name="connsiteX122" fmla="*/ 303591 w 534232"/>
                <a:gd name="connsiteY122" fmla="*/ 21017 h 74548"/>
                <a:gd name="connsiteX123" fmla="*/ 287952 w 534232"/>
                <a:gd name="connsiteY123" fmla="*/ 21017 h 74548"/>
                <a:gd name="connsiteX124" fmla="*/ 287952 w 534232"/>
                <a:gd name="connsiteY124" fmla="*/ 63337 h 74548"/>
                <a:gd name="connsiteX125" fmla="*/ 281438 w 534232"/>
                <a:gd name="connsiteY125" fmla="*/ 63337 h 74548"/>
                <a:gd name="connsiteX126" fmla="*/ 281438 w 534232"/>
                <a:gd name="connsiteY126" fmla="*/ 59430 h 74548"/>
                <a:gd name="connsiteX127" fmla="*/ 257983 w 534232"/>
                <a:gd name="connsiteY127" fmla="*/ 59430 h 74548"/>
                <a:gd name="connsiteX128" fmla="*/ 257983 w 534232"/>
                <a:gd name="connsiteY128" fmla="*/ 65941 h 74548"/>
                <a:gd name="connsiteX129" fmla="*/ 251467 w 534232"/>
                <a:gd name="connsiteY129" fmla="*/ 65941 h 74548"/>
                <a:gd name="connsiteX130" fmla="*/ 251467 w 534232"/>
                <a:gd name="connsiteY130" fmla="*/ 5717 h 74548"/>
                <a:gd name="connsiteX131" fmla="*/ 287952 w 534232"/>
                <a:gd name="connsiteY131" fmla="*/ 5717 h 74548"/>
                <a:gd name="connsiteX132" fmla="*/ 287952 w 534232"/>
                <a:gd name="connsiteY132" fmla="*/ 14832 h 74548"/>
                <a:gd name="connsiteX133" fmla="*/ 266778 w 534232"/>
                <a:gd name="connsiteY133" fmla="*/ 34689 h 74548"/>
                <a:gd name="connsiteX134" fmla="*/ 257983 w 534232"/>
                <a:gd name="connsiteY134" fmla="*/ 34689 h 74548"/>
                <a:gd name="connsiteX135" fmla="*/ 257983 w 534232"/>
                <a:gd name="connsiteY135" fmla="*/ 53245 h 74548"/>
                <a:gd name="connsiteX136" fmla="*/ 266778 w 534232"/>
                <a:gd name="connsiteY136" fmla="*/ 53245 h 74548"/>
                <a:gd name="connsiteX137" fmla="*/ 266778 w 534232"/>
                <a:gd name="connsiteY137" fmla="*/ 34689 h 74548"/>
                <a:gd name="connsiteX138" fmla="*/ 281438 w 534232"/>
                <a:gd name="connsiteY138" fmla="*/ 34689 h 74548"/>
                <a:gd name="connsiteX139" fmla="*/ 273294 w 534232"/>
                <a:gd name="connsiteY139" fmla="*/ 34689 h 74548"/>
                <a:gd name="connsiteX140" fmla="*/ 273294 w 534232"/>
                <a:gd name="connsiteY140" fmla="*/ 53245 h 74548"/>
                <a:gd name="connsiteX141" fmla="*/ 281438 w 534232"/>
                <a:gd name="connsiteY141" fmla="*/ 53245 h 74548"/>
                <a:gd name="connsiteX142" fmla="*/ 281438 w 534232"/>
                <a:gd name="connsiteY142" fmla="*/ 34689 h 74548"/>
                <a:gd name="connsiteX143" fmla="*/ 281438 w 534232"/>
                <a:gd name="connsiteY143" fmla="*/ 11902 h 74548"/>
                <a:gd name="connsiteX144" fmla="*/ 273294 w 534232"/>
                <a:gd name="connsiteY144" fmla="*/ 11902 h 74548"/>
                <a:gd name="connsiteX145" fmla="*/ 273294 w 534232"/>
                <a:gd name="connsiteY145" fmla="*/ 28504 h 74548"/>
                <a:gd name="connsiteX146" fmla="*/ 281438 w 534232"/>
                <a:gd name="connsiteY146" fmla="*/ 28504 h 74548"/>
                <a:gd name="connsiteX147" fmla="*/ 281438 w 534232"/>
                <a:gd name="connsiteY147" fmla="*/ 11902 h 74548"/>
                <a:gd name="connsiteX148" fmla="*/ 266778 w 534232"/>
                <a:gd name="connsiteY148" fmla="*/ 28504 h 74548"/>
                <a:gd name="connsiteX149" fmla="*/ 266778 w 534232"/>
                <a:gd name="connsiteY149" fmla="*/ 11902 h 74548"/>
                <a:gd name="connsiteX150" fmla="*/ 257983 w 534232"/>
                <a:gd name="connsiteY150" fmla="*/ 11902 h 74548"/>
                <a:gd name="connsiteX151" fmla="*/ 257983 w 534232"/>
                <a:gd name="connsiteY151" fmla="*/ 28504 h 74548"/>
                <a:gd name="connsiteX152" fmla="*/ 266778 w 534232"/>
                <a:gd name="connsiteY152" fmla="*/ 28504 h 74548"/>
                <a:gd name="connsiteX153" fmla="*/ 357342 w 534232"/>
                <a:gd name="connsiteY153" fmla="*/ 36643 h 74548"/>
                <a:gd name="connsiteX154" fmla="*/ 347245 w 534232"/>
                <a:gd name="connsiteY154" fmla="*/ 40549 h 74548"/>
                <a:gd name="connsiteX155" fmla="*/ 343334 w 534232"/>
                <a:gd name="connsiteY155" fmla="*/ 49990 h 74548"/>
                <a:gd name="connsiteX156" fmla="*/ 346592 w 534232"/>
                <a:gd name="connsiteY156" fmla="*/ 58454 h 74548"/>
                <a:gd name="connsiteX157" fmla="*/ 357670 w 534232"/>
                <a:gd name="connsiteY157" fmla="*/ 62686 h 74548"/>
                <a:gd name="connsiteX158" fmla="*/ 367767 w 534232"/>
                <a:gd name="connsiteY158" fmla="*/ 58779 h 74548"/>
                <a:gd name="connsiteX159" fmla="*/ 371025 w 534232"/>
                <a:gd name="connsiteY159" fmla="*/ 49664 h 74548"/>
                <a:gd name="connsiteX160" fmla="*/ 367117 w 534232"/>
                <a:gd name="connsiteY160" fmla="*/ 40224 h 74548"/>
                <a:gd name="connsiteX161" fmla="*/ 357342 w 534232"/>
                <a:gd name="connsiteY161" fmla="*/ 36643 h 74548"/>
                <a:gd name="connsiteX162" fmla="*/ 369070 w 534232"/>
                <a:gd name="connsiteY162" fmla="*/ 23621 h 74548"/>
                <a:gd name="connsiteX163" fmla="*/ 366464 w 534232"/>
                <a:gd name="connsiteY163" fmla="*/ 19715 h 74548"/>
                <a:gd name="connsiteX164" fmla="*/ 358320 w 534232"/>
                <a:gd name="connsiteY164" fmla="*/ 16785 h 74548"/>
                <a:gd name="connsiteX165" fmla="*/ 347570 w 534232"/>
                <a:gd name="connsiteY165" fmla="*/ 21017 h 74548"/>
                <a:gd name="connsiteX166" fmla="*/ 342356 w 534232"/>
                <a:gd name="connsiteY166" fmla="*/ 37619 h 74548"/>
                <a:gd name="connsiteX167" fmla="*/ 359298 w 534232"/>
                <a:gd name="connsiteY167" fmla="*/ 30132 h 74548"/>
                <a:gd name="connsiteX168" fmla="*/ 373306 w 534232"/>
                <a:gd name="connsiteY168" fmla="*/ 35341 h 74548"/>
                <a:gd name="connsiteX169" fmla="*/ 378519 w 534232"/>
                <a:gd name="connsiteY169" fmla="*/ 49664 h 74548"/>
                <a:gd name="connsiteX170" fmla="*/ 373306 w 534232"/>
                <a:gd name="connsiteY170" fmla="*/ 62686 h 74548"/>
                <a:gd name="connsiteX171" fmla="*/ 357670 w 534232"/>
                <a:gd name="connsiteY171" fmla="*/ 68220 h 74548"/>
                <a:gd name="connsiteX172" fmla="*/ 341054 w 534232"/>
                <a:gd name="connsiteY172" fmla="*/ 62035 h 74548"/>
                <a:gd name="connsiteX173" fmla="*/ 334212 w 534232"/>
                <a:gd name="connsiteY173" fmla="*/ 39898 h 74548"/>
                <a:gd name="connsiteX174" fmla="*/ 341707 w 534232"/>
                <a:gd name="connsiteY174" fmla="*/ 17111 h 74548"/>
                <a:gd name="connsiteX175" fmla="*/ 357995 w 534232"/>
                <a:gd name="connsiteY175" fmla="*/ 10925 h 74548"/>
                <a:gd name="connsiteX176" fmla="*/ 372328 w 534232"/>
                <a:gd name="connsiteY176" fmla="*/ 15483 h 74548"/>
                <a:gd name="connsiteX177" fmla="*/ 377542 w 534232"/>
                <a:gd name="connsiteY177" fmla="*/ 23621 h 74548"/>
                <a:gd name="connsiteX178" fmla="*/ 369070 w 534232"/>
                <a:gd name="connsiteY178" fmla="*/ 23621 h 74548"/>
                <a:gd name="connsiteX179" fmla="*/ 461557 w 534232"/>
                <a:gd name="connsiteY179" fmla="*/ 16134 h 74548"/>
                <a:gd name="connsiteX180" fmla="*/ 432236 w 534232"/>
                <a:gd name="connsiteY180" fmla="*/ 16134 h 74548"/>
                <a:gd name="connsiteX181" fmla="*/ 432236 w 534232"/>
                <a:gd name="connsiteY181" fmla="*/ 67569 h 74548"/>
                <a:gd name="connsiteX182" fmla="*/ 427025 w 534232"/>
                <a:gd name="connsiteY182" fmla="*/ 72778 h 74548"/>
                <a:gd name="connsiteX183" fmla="*/ 417903 w 534232"/>
                <a:gd name="connsiteY183" fmla="*/ 72778 h 74548"/>
                <a:gd name="connsiteX184" fmla="*/ 417250 w 534232"/>
                <a:gd name="connsiteY184" fmla="*/ 65616 h 74548"/>
                <a:gd name="connsiteX185" fmla="*/ 423442 w 534232"/>
                <a:gd name="connsiteY185" fmla="*/ 65616 h 74548"/>
                <a:gd name="connsiteX186" fmla="*/ 424745 w 534232"/>
                <a:gd name="connsiteY186" fmla="*/ 64314 h 74548"/>
                <a:gd name="connsiteX187" fmla="*/ 424745 w 534232"/>
                <a:gd name="connsiteY187" fmla="*/ 16134 h 74548"/>
                <a:gd name="connsiteX188" fmla="*/ 391190 w 534232"/>
                <a:gd name="connsiteY188" fmla="*/ 16134 h 74548"/>
                <a:gd name="connsiteX189" fmla="*/ 391190 w 534232"/>
                <a:gd name="connsiteY189" fmla="*/ 8972 h 74548"/>
                <a:gd name="connsiteX190" fmla="*/ 461557 w 534232"/>
                <a:gd name="connsiteY190" fmla="*/ 8972 h 74548"/>
                <a:gd name="connsiteX191" fmla="*/ 461557 w 534232"/>
                <a:gd name="connsiteY191" fmla="*/ 16134 h 74548"/>
                <a:gd name="connsiteX192" fmla="*/ 534530 w 534232"/>
                <a:gd name="connsiteY192" fmla="*/ 74080 h 74548"/>
                <a:gd name="connsiteX193" fmla="*/ 528014 w 534232"/>
                <a:gd name="connsiteY193" fmla="*/ 74080 h 74548"/>
                <a:gd name="connsiteX194" fmla="*/ 528014 w 534232"/>
                <a:gd name="connsiteY194" fmla="*/ 70173 h 74548"/>
                <a:gd name="connsiteX195" fmla="*/ 491201 w 534232"/>
                <a:gd name="connsiteY195" fmla="*/ 70173 h 74548"/>
                <a:gd name="connsiteX196" fmla="*/ 491201 w 534232"/>
                <a:gd name="connsiteY196" fmla="*/ 75382 h 74548"/>
                <a:gd name="connsiteX197" fmla="*/ 484687 w 534232"/>
                <a:gd name="connsiteY197" fmla="*/ 75382 h 74548"/>
                <a:gd name="connsiteX198" fmla="*/ 484687 w 534232"/>
                <a:gd name="connsiteY198" fmla="*/ 5391 h 74548"/>
                <a:gd name="connsiteX199" fmla="*/ 534530 w 534232"/>
                <a:gd name="connsiteY199" fmla="*/ 5391 h 74548"/>
                <a:gd name="connsiteX200" fmla="*/ 534530 w 534232"/>
                <a:gd name="connsiteY200" fmla="*/ 74080 h 74548"/>
                <a:gd name="connsiteX201" fmla="*/ 528014 w 534232"/>
                <a:gd name="connsiteY201" fmla="*/ 24272 h 74548"/>
                <a:gd name="connsiteX202" fmla="*/ 528014 w 534232"/>
                <a:gd name="connsiteY202" fmla="*/ 11576 h 74548"/>
                <a:gd name="connsiteX203" fmla="*/ 491201 w 534232"/>
                <a:gd name="connsiteY203" fmla="*/ 11576 h 74548"/>
                <a:gd name="connsiteX204" fmla="*/ 491201 w 534232"/>
                <a:gd name="connsiteY204" fmla="*/ 24272 h 74548"/>
                <a:gd name="connsiteX205" fmla="*/ 528014 w 534232"/>
                <a:gd name="connsiteY205" fmla="*/ 24272 h 74548"/>
                <a:gd name="connsiteX206" fmla="*/ 528014 w 534232"/>
                <a:gd name="connsiteY206" fmla="*/ 43479 h 74548"/>
                <a:gd name="connsiteX207" fmla="*/ 528014 w 534232"/>
                <a:gd name="connsiteY207" fmla="*/ 30458 h 74548"/>
                <a:gd name="connsiteX208" fmla="*/ 491201 w 534232"/>
                <a:gd name="connsiteY208" fmla="*/ 30458 h 74548"/>
                <a:gd name="connsiteX209" fmla="*/ 491201 w 534232"/>
                <a:gd name="connsiteY209" fmla="*/ 43479 h 74548"/>
                <a:gd name="connsiteX210" fmla="*/ 528014 w 534232"/>
                <a:gd name="connsiteY210" fmla="*/ 43479 h 74548"/>
                <a:gd name="connsiteX211" fmla="*/ 528014 w 534232"/>
                <a:gd name="connsiteY211" fmla="*/ 63988 h 74548"/>
                <a:gd name="connsiteX212" fmla="*/ 528014 w 534232"/>
                <a:gd name="connsiteY212" fmla="*/ 49664 h 74548"/>
                <a:gd name="connsiteX213" fmla="*/ 491201 w 534232"/>
                <a:gd name="connsiteY213" fmla="*/ 49664 h 74548"/>
                <a:gd name="connsiteX214" fmla="*/ 491201 w 534232"/>
                <a:gd name="connsiteY214" fmla="*/ 63988 h 74548"/>
                <a:gd name="connsiteX215" fmla="*/ 528014 w 534232"/>
                <a:gd name="connsiteY215" fmla="*/ 63988 h 7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</a:cxnLst>
              <a:rect l="l" t="t" r="r" b="b"/>
              <a:pathLst>
                <a:path w="534232" h="74548">
                  <a:moveTo>
                    <a:pt x="39390" y="15157"/>
                  </a:moveTo>
                  <a:lnTo>
                    <a:pt x="39390" y="20692"/>
                  </a:lnTo>
                  <a:lnTo>
                    <a:pt x="61542" y="20692"/>
                  </a:lnTo>
                  <a:lnTo>
                    <a:pt x="61542" y="51292"/>
                  </a:lnTo>
                  <a:lnTo>
                    <a:pt x="55027" y="51292"/>
                  </a:lnTo>
                  <a:lnTo>
                    <a:pt x="55027" y="49339"/>
                  </a:lnTo>
                  <a:lnTo>
                    <a:pt x="41670" y="49339"/>
                  </a:lnTo>
                  <a:cubicBezTo>
                    <a:pt x="50792" y="56935"/>
                    <a:pt x="61325" y="62252"/>
                    <a:pt x="73270" y="65290"/>
                  </a:cubicBezTo>
                  <a:lnTo>
                    <a:pt x="70013" y="73103"/>
                  </a:lnTo>
                  <a:cubicBezTo>
                    <a:pt x="60022" y="70499"/>
                    <a:pt x="49815" y="64314"/>
                    <a:pt x="39390" y="54547"/>
                  </a:cubicBezTo>
                  <a:lnTo>
                    <a:pt x="39390" y="76033"/>
                  </a:lnTo>
                  <a:lnTo>
                    <a:pt x="32874" y="76033"/>
                  </a:lnTo>
                  <a:lnTo>
                    <a:pt x="32874" y="55850"/>
                  </a:lnTo>
                  <a:cubicBezTo>
                    <a:pt x="25273" y="64096"/>
                    <a:pt x="15500" y="70173"/>
                    <a:pt x="3555" y="74080"/>
                  </a:cubicBezTo>
                  <a:lnTo>
                    <a:pt x="297" y="67243"/>
                  </a:lnTo>
                  <a:cubicBezTo>
                    <a:pt x="13328" y="63120"/>
                    <a:pt x="23644" y="57152"/>
                    <a:pt x="31246" y="49339"/>
                  </a:cubicBezTo>
                  <a:lnTo>
                    <a:pt x="17237" y="49339"/>
                  </a:lnTo>
                  <a:lnTo>
                    <a:pt x="17237" y="52269"/>
                  </a:lnTo>
                  <a:lnTo>
                    <a:pt x="10722" y="52269"/>
                  </a:lnTo>
                  <a:lnTo>
                    <a:pt x="10722" y="20692"/>
                  </a:lnTo>
                  <a:lnTo>
                    <a:pt x="32874" y="20692"/>
                  </a:lnTo>
                  <a:lnTo>
                    <a:pt x="32874" y="15157"/>
                  </a:lnTo>
                  <a:lnTo>
                    <a:pt x="623" y="15157"/>
                  </a:lnTo>
                  <a:lnTo>
                    <a:pt x="623" y="8972"/>
                  </a:lnTo>
                  <a:lnTo>
                    <a:pt x="32874" y="8972"/>
                  </a:lnTo>
                  <a:lnTo>
                    <a:pt x="32874" y="1485"/>
                  </a:lnTo>
                  <a:lnTo>
                    <a:pt x="39064" y="1485"/>
                  </a:lnTo>
                  <a:cubicBezTo>
                    <a:pt x="40802" y="1702"/>
                    <a:pt x="40910" y="2353"/>
                    <a:pt x="39390" y="3438"/>
                  </a:cubicBezTo>
                  <a:lnTo>
                    <a:pt x="39390" y="8972"/>
                  </a:lnTo>
                  <a:lnTo>
                    <a:pt x="70990" y="8972"/>
                  </a:lnTo>
                  <a:lnTo>
                    <a:pt x="70990" y="15157"/>
                  </a:lnTo>
                  <a:lnTo>
                    <a:pt x="39390" y="15157"/>
                  </a:lnTo>
                  <a:moveTo>
                    <a:pt x="39390" y="44130"/>
                  </a:moveTo>
                  <a:lnTo>
                    <a:pt x="55027" y="44130"/>
                  </a:lnTo>
                  <a:lnTo>
                    <a:pt x="55027" y="37619"/>
                  </a:lnTo>
                  <a:lnTo>
                    <a:pt x="39390" y="37619"/>
                  </a:lnTo>
                  <a:lnTo>
                    <a:pt x="39390" y="44130"/>
                  </a:lnTo>
                  <a:moveTo>
                    <a:pt x="39390" y="32411"/>
                  </a:moveTo>
                  <a:lnTo>
                    <a:pt x="55027" y="32411"/>
                  </a:lnTo>
                  <a:lnTo>
                    <a:pt x="55027" y="25900"/>
                  </a:lnTo>
                  <a:lnTo>
                    <a:pt x="39390" y="25900"/>
                  </a:lnTo>
                  <a:lnTo>
                    <a:pt x="39390" y="32411"/>
                  </a:lnTo>
                  <a:moveTo>
                    <a:pt x="17237" y="44130"/>
                  </a:moveTo>
                  <a:lnTo>
                    <a:pt x="32874" y="44130"/>
                  </a:lnTo>
                  <a:lnTo>
                    <a:pt x="32874" y="37619"/>
                  </a:lnTo>
                  <a:lnTo>
                    <a:pt x="17237" y="37619"/>
                  </a:lnTo>
                  <a:lnTo>
                    <a:pt x="17237" y="44130"/>
                  </a:lnTo>
                  <a:moveTo>
                    <a:pt x="17237" y="32411"/>
                  </a:moveTo>
                  <a:lnTo>
                    <a:pt x="32874" y="32411"/>
                  </a:lnTo>
                  <a:lnTo>
                    <a:pt x="32874" y="25900"/>
                  </a:lnTo>
                  <a:lnTo>
                    <a:pt x="17237" y="25900"/>
                  </a:lnTo>
                  <a:lnTo>
                    <a:pt x="17237" y="32411"/>
                  </a:lnTo>
                  <a:moveTo>
                    <a:pt x="140379" y="39573"/>
                  </a:moveTo>
                  <a:lnTo>
                    <a:pt x="108453" y="39573"/>
                  </a:lnTo>
                  <a:lnTo>
                    <a:pt x="108453" y="61709"/>
                  </a:lnTo>
                  <a:lnTo>
                    <a:pt x="140379" y="61709"/>
                  </a:lnTo>
                  <a:lnTo>
                    <a:pt x="140379" y="39573"/>
                  </a:lnTo>
                  <a:moveTo>
                    <a:pt x="140379" y="67894"/>
                  </a:moveTo>
                  <a:lnTo>
                    <a:pt x="108453" y="67894"/>
                  </a:lnTo>
                  <a:lnTo>
                    <a:pt x="108453" y="73103"/>
                  </a:lnTo>
                  <a:lnTo>
                    <a:pt x="101938" y="73103"/>
                  </a:lnTo>
                  <a:lnTo>
                    <a:pt x="101938" y="41851"/>
                  </a:lnTo>
                  <a:cubicBezTo>
                    <a:pt x="98463" y="46192"/>
                    <a:pt x="93685" y="50315"/>
                    <a:pt x="87604" y="54222"/>
                  </a:cubicBezTo>
                  <a:lnTo>
                    <a:pt x="83369" y="47386"/>
                  </a:lnTo>
                  <a:cubicBezTo>
                    <a:pt x="96617" y="39790"/>
                    <a:pt x="104653" y="28938"/>
                    <a:pt x="107476" y="14832"/>
                  </a:cubicBezTo>
                  <a:lnTo>
                    <a:pt x="85975" y="14832"/>
                  </a:lnTo>
                  <a:lnTo>
                    <a:pt x="85975" y="7670"/>
                  </a:lnTo>
                  <a:lnTo>
                    <a:pt x="154713" y="7670"/>
                  </a:lnTo>
                  <a:lnTo>
                    <a:pt x="154713" y="14832"/>
                  </a:lnTo>
                  <a:lnTo>
                    <a:pt x="114969" y="14832"/>
                  </a:lnTo>
                  <a:cubicBezTo>
                    <a:pt x="114100" y="20909"/>
                    <a:pt x="111928" y="27094"/>
                    <a:pt x="108453" y="33387"/>
                  </a:cubicBezTo>
                  <a:lnTo>
                    <a:pt x="146894" y="33387"/>
                  </a:lnTo>
                  <a:lnTo>
                    <a:pt x="146894" y="73103"/>
                  </a:lnTo>
                  <a:lnTo>
                    <a:pt x="140379" y="73103"/>
                  </a:lnTo>
                  <a:lnTo>
                    <a:pt x="140379" y="67894"/>
                  </a:lnTo>
                  <a:moveTo>
                    <a:pt x="181752" y="30783"/>
                  </a:moveTo>
                  <a:lnTo>
                    <a:pt x="181752" y="49339"/>
                  </a:lnTo>
                  <a:cubicBezTo>
                    <a:pt x="181752" y="51075"/>
                    <a:pt x="182512" y="51943"/>
                    <a:pt x="184033" y="51943"/>
                  </a:cubicBezTo>
                  <a:lnTo>
                    <a:pt x="189571" y="51943"/>
                  </a:lnTo>
                  <a:cubicBezTo>
                    <a:pt x="193045" y="51943"/>
                    <a:pt x="195109" y="48579"/>
                    <a:pt x="195760" y="41851"/>
                  </a:cubicBezTo>
                  <a:lnTo>
                    <a:pt x="202276" y="44456"/>
                  </a:lnTo>
                  <a:cubicBezTo>
                    <a:pt x="200973" y="53571"/>
                    <a:pt x="197498" y="58128"/>
                    <a:pt x="191851" y="58128"/>
                  </a:cubicBezTo>
                  <a:lnTo>
                    <a:pt x="180775" y="58128"/>
                  </a:lnTo>
                  <a:cubicBezTo>
                    <a:pt x="177083" y="58128"/>
                    <a:pt x="175237" y="56284"/>
                    <a:pt x="175237" y="52594"/>
                  </a:cubicBezTo>
                  <a:lnTo>
                    <a:pt x="175237" y="32085"/>
                  </a:lnTo>
                  <a:lnTo>
                    <a:pt x="166767" y="34039"/>
                  </a:lnTo>
                  <a:lnTo>
                    <a:pt x="165464" y="26877"/>
                  </a:lnTo>
                  <a:lnTo>
                    <a:pt x="175237" y="24923"/>
                  </a:lnTo>
                  <a:lnTo>
                    <a:pt x="175237" y="3438"/>
                  </a:lnTo>
                  <a:lnTo>
                    <a:pt x="181426" y="3438"/>
                  </a:lnTo>
                  <a:cubicBezTo>
                    <a:pt x="183598" y="3872"/>
                    <a:pt x="183707" y="4740"/>
                    <a:pt x="181752" y="6042"/>
                  </a:cubicBezTo>
                  <a:lnTo>
                    <a:pt x="181752" y="23621"/>
                  </a:lnTo>
                  <a:lnTo>
                    <a:pt x="198692" y="19389"/>
                  </a:lnTo>
                  <a:lnTo>
                    <a:pt x="200321" y="26225"/>
                  </a:lnTo>
                  <a:lnTo>
                    <a:pt x="181752" y="30783"/>
                  </a:lnTo>
                  <a:moveTo>
                    <a:pt x="227686" y="60082"/>
                  </a:moveTo>
                  <a:cubicBezTo>
                    <a:pt x="228772" y="42502"/>
                    <a:pt x="229315" y="27636"/>
                    <a:pt x="229315" y="15483"/>
                  </a:cubicBezTo>
                  <a:lnTo>
                    <a:pt x="216935" y="15483"/>
                  </a:lnTo>
                  <a:cubicBezTo>
                    <a:pt x="216935" y="35666"/>
                    <a:pt x="215415" y="48688"/>
                    <a:pt x="212375" y="54547"/>
                  </a:cubicBezTo>
                  <a:cubicBezTo>
                    <a:pt x="207597" y="63879"/>
                    <a:pt x="199127" y="70607"/>
                    <a:pt x="186964" y="74731"/>
                  </a:cubicBezTo>
                  <a:lnTo>
                    <a:pt x="183707" y="67569"/>
                  </a:lnTo>
                  <a:cubicBezTo>
                    <a:pt x="195652" y="63662"/>
                    <a:pt x="203253" y="57803"/>
                    <a:pt x="206511" y="49990"/>
                  </a:cubicBezTo>
                  <a:cubicBezTo>
                    <a:pt x="208900" y="44347"/>
                    <a:pt x="210094" y="32845"/>
                    <a:pt x="210094" y="15483"/>
                  </a:cubicBezTo>
                  <a:lnTo>
                    <a:pt x="197389" y="15483"/>
                  </a:lnTo>
                  <a:lnTo>
                    <a:pt x="197389" y="8321"/>
                  </a:lnTo>
                  <a:lnTo>
                    <a:pt x="236482" y="8321"/>
                  </a:lnTo>
                  <a:cubicBezTo>
                    <a:pt x="236482" y="24381"/>
                    <a:pt x="235830" y="42611"/>
                    <a:pt x="234527" y="63011"/>
                  </a:cubicBezTo>
                  <a:cubicBezTo>
                    <a:pt x="234093" y="70173"/>
                    <a:pt x="230835" y="73754"/>
                    <a:pt x="224754" y="73754"/>
                  </a:cubicBezTo>
                  <a:lnTo>
                    <a:pt x="215958" y="73754"/>
                  </a:lnTo>
                  <a:lnTo>
                    <a:pt x="215307" y="66592"/>
                  </a:lnTo>
                  <a:lnTo>
                    <a:pt x="223125" y="66592"/>
                  </a:lnTo>
                  <a:cubicBezTo>
                    <a:pt x="225948" y="66592"/>
                    <a:pt x="227469" y="64422"/>
                    <a:pt x="227686" y="60082"/>
                  </a:cubicBezTo>
                  <a:moveTo>
                    <a:pt x="287952" y="14832"/>
                  </a:moveTo>
                  <a:lnTo>
                    <a:pt x="323788" y="14832"/>
                  </a:lnTo>
                  <a:lnTo>
                    <a:pt x="323788" y="21017"/>
                  </a:lnTo>
                  <a:lnTo>
                    <a:pt x="310107" y="21017"/>
                  </a:lnTo>
                  <a:lnTo>
                    <a:pt x="310107" y="69522"/>
                  </a:lnTo>
                  <a:cubicBezTo>
                    <a:pt x="310107" y="72560"/>
                    <a:pt x="308586" y="74080"/>
                    <a:pt x="305546" y="74080"/>
                  </a:cubicBezTo>
                  <a:lnTo>
                    <a:pt x="297074" y="74080"/>
                  </a:lnTo>
                  <a:lnTo>
                    <a:pt x="296097" y="66918"/>
                  </a:lnTo>
                  <a:lnTo>
                    <a:pt x="302288" y="66918"/>
                  </a:lnTo>
                  <a:cubicBezTo>
                    <a:pt x="303157" y="66918"/>
                    <a:pt x="303591" y="66484"/>
                    <a:pt x="303591" y="65616"/>
                  </a:cubicBezTo>
                  <a:lnTo>
                    <a:pt x="303591" y="21017"/>
                  </a:lnTo>
                  <a:lnTo>
                    <a:pt x="287952" y="21017"/>
                  </a:lnTo>
                  <a:lnTo>
                    <a:pt x="287952" y="63337"/>
                  </a:lnTo>
                  <a:lnTo>
                    <a:pt x="281438" y="63337"/>
                  </a:lnTo>
                  <a:lnTo>
                    <a:pt x="281438" y="59430"/>
                  </a:lnTo>
                  <a:lnTo>
                    <a:pt x="257983" y="59430"/>
                  </a:lnTo>
                  <a:lnTo>
                    <a:pt x="257983" y="65941"/>
                  </a:lnTo>
                  <a:lnTo>
                    <a:pt x="251467" y="65941"/>
                  </a:lnTo>
                  <a:lnTo>
                    <a:pt x="251467" y="5717"/>
                  </a:lnTo>
                  <a:lnTo>
                    <a:pt x="287952" y="5717"/>
                  </a:lnTo>
                  <a:lnTo>
                    <a:pt x="287952" y="14832"/>
                  </a:lnTo>
                  <a:moveTo>
                    <a:pt x="266778" y="34689"/>
                  </a:moveTo>
                  <a:lnTo>
                    <a:pt x="257983" y="34689"/>
                  </a:lnTo>
                  <a:lnTo>
                    <a:pt x="257983" y="53245"/>
                  </a:lnTo>
                  <a:lnTo>
                    <a:pt x="266778" y="53245"/>
                  </a:lnTo>
                  <a:lnTo>
                    <a:pt x="266778" y="34689"/>
                  </a:lnTo>
                  <a:moveTo>
                    <a:pt x="281438" y="34689"/>
                  </a:moveTo>
                  <a:lnTo>
                    <a:pt x="273294" y="34689"/>
                  </a:lnTo>
                  <a:lnTo>
                    <a:pt x="273294" y="53245"/>
                  </a:lnTo>
                  <a:lnTo>
                    <a:pt x="281438" y="53245"/>
                  </a:lnTo>
                  <a:lnTo>
                    <a:pt x="281438" y="34689"/>
                  </a:lnTo>
                  <a:moveTo>
                    <a:pt x="281438" y="11902"/>
                  </a:moveTo>
                  <a:lnTo>
                    <a:pt x="273294" y="11902"/>
                  </a:lnTo>
                  <a:lnTo>
                    <a:pt x="273294" y="28504"/>
                  </a:lnTo>
                  <a:lnTo>
                    <a:pt x="281438" y="28504"/>
                  </a:lnTo>
                  <a:lnTo>
                    <a:pt x="281438" y="11902"/>
                  </a:lnTo>
                  <a:moveTo>
                    <a:pt x="266778" y="28504"/>
                  </a:moveTo>
                  <a:lnTo>
                    <a:pt x="266778" y="11902"/>
                  </a:lnTo>
                  <a:lnTo>
                    <a:pt x="257983" y="11902"/>
                  </a:lnTo>
                  <a:lnTo>
                    <a:pt x="257983" y="28504"/>
                  </a:lnTo>
                  <a:lnTo>
                    <a:pt x="266778" y="28504"/>
                  </a:lnTo>
                  <a:moveTo>
                    <a:pt x="357342" y="36643"/>
                  </a:moveTo>
                  <a:cubicBezTo>
                    <a:pt x="353215" y="36643"/>
                    <a:pt x="349851" y="37945"/>
                    <a:pt x="347245" y="40549"/>
                  </a:cubicBezTo>
                  <a:cubicBezTo>
                    <a:pt x="344637" y="43154"/>
                    <a:pt x="343334" y="46300"/>
                    <a:pt x="343334" y="49990"/>
                  </a:cubicBezTo>
                  <a:cubicBezTo>
                    <a:pt x="343334" y="53462"/>
                    <a:pt x="344421" y="56284"/>
                    <a:pt x="346592" y="58454"/>
                  </a:cubicBezTo>
                  <a:cubicBezTo>
                    <a:pt x="349416" y="61275"/>
                    <a:pt x="353109" y="62686"/>
                    <a:pt x="357670" y="62686"/>
                  </a:cubicBezTo>
                  <a:cubicBezTo>
                    <a:pt x="361794" y="62686"/>
                    <a:pt x="365161" y="61384"/>
                    <a:pt x="367767" y="58779"/>
                  </a:cubicBezTo>
                  <a:cubicBezTo>
                    <a:pt x="369941" y="56609"/>
                    <a:pt x="371025" y="53571"/>
                    <a:pt x="371025" y="49664"/>
                  </a:cubicBezTo>
                  <a:cubicBezTo>
                    <a:pt x="371025" y="45975"/>
                    <a:pt x="369722" y="42828"/>
                    <a:pt x="367117" y="40224"/>
                  </a:cubicBezTo>
                  <a:cubicBezTo>
                    <a:pt x="364727" y="37836"/>
                    <a:pt x="361469" y="36643"/>
                    <a:pt x="357342" y="36643"/>
                  </a:cubicBezTo>
                  <a:moveTo>
                    <a:pt x="369070" y="23621"/>
                  </a:moveTo>
                  <a:cubicBezTo>
                    <a:pt x="368420" y="22102"/>
                    <a:pt x="367551" y="20800"/>
                    <a:pt x="366464" y="19715"/>
                  </a:cubicBezTo>
                  <a:cubicBezTo>
                    <a:pt x="364511" y="17762"/>
                    <a:pt x="361794" y="16785"/>
                    <a:pt x="358320" y="16785"/>
                  </a:cubicBezTo>
                  <a:cubicBezTo>
                    <a:pt x="353977" y="16785"/>
                    <a:pt x="350394" y="18196"/>
                    <a:pt x="347570" y="21017"/>
                  </a:cubicBezTo>
                  <a:cubicBezTo>
                    <a:pt x="343878" y="24706"/>
                    <a:pt x="342141" y="30241"/>
                    <a:pt x="342356" y="37619"/>
                  </a:cubicBezTo>
                  <a:cubicBezTo>
                    <a:pt x="346917" y="32628"/>
                    <a:pt x="352565" y="30132"/>
                    <a:pt x="359298" y="30132"/>
                  </a:cubicBezTo>
                  <a:cubicBezTo>
                    <a:pt x="365161" y="30132"/>
                    <a:pt x="369832" y="31868"/>
                    <a:pt x="373306" y="35341"/>
                  </a:cubicBezTo>
                  <a:cubicBezTo>
                    <a:pt x="376779" y="38813"/>
                    <a:pt x="378519" y="43588"/>
                    <a:pt x="378519" y="49664"/>
                  </a:cubicBezTo>
                  <a:cubicBezTo>
                    <a:pt x="378519" y="54873"/>
                    <a:pt x="376779" y="59213"/>
                    <a:pt x="373306" y="62686"/>
                  </a:cubicBezTo>
                  <a:cubicBezTo>
                    <a:pt x="369613" y="66375"/>
                    <a:pt x="364402" y="68220"/>
                    <a:pt x="357670" y="68220"/>
                  </a:cubicBezTo>
                  <a:cubicBezTo>
                    <a:pt x="350719" y="68220"/>
                    <a:pt x="345180" y="66158"/>
                    <a:pt x="341054" y="62035"/>
                  </a:cubicBezTo>
                  <a:cubicBezTo>
                    <a:pt x="336493" y="57477"/>
                    <a:pt x="334212" y="50098"/>
                    <a:pt x="334212" y="39898"/>
                  </a:cubicBezTo>
                  <a:cubicBezTo>
                    <a:pt x="334212" y="29698"/>
                    <a:pt x="336711" y="22102"/>
                    <a:pt x="341707" y="17111"/>
                  </a:cubicBezTo>
                  <a:cubicBezTo>
                    <a:pt x="345833" y="12987"/>
                    <a:pt x="351263" y="10925"/>
                    <a:pt x="357995" y="10925"/>
                  </a:cubicBezTo>
                  <a:cubicBezTo>
                    <a:pt x="364511" y="10925"/>
                    <a:pt x="369288" y="12445"/>
                    <a:pt x="372328" y="15483"/>
                  </a:cubicBezTo>
                  <a:cubicBezTo>
                    <a:pt x="374283" y="17436"/>
                    <a:pt x="376020" y="20149"/>
                    <a:pt x="377542" y="23621"/>
                  </a:cubicBezTo>
                  <a:lnTo>
                    <a:pt x="369070" y="23621"/>
                  </a:lnTo>
                  <a:moveTo>
                    <a:pt x="461557" y="16134"/>
                  </a:moveTo>
                  <a:lnTo>
                    <a:pt x="432236" y="16134"/>
                  </a:lnTo>
                  <a:lnTo>
                    <a:pt x="432236" y="67569"/>
                  </a:lnTo>
                  <a:cubicBezTo>
                    <a:pt x="432236" y="71041"/>
                    <a:pt x="430499" y="72778"/>
                    <a:pt x="427025" y="72778"/>
                  </a:cubicBezTo>
                  <a:lnTo>
                    <a:pt x="417903" y="72778"/>
                  </a:lnTo>
                  <a:lnTo>
                    <a:pt x="417250" y="65616"/>
                  </a:lnTo>
                  <a:lnTo>
                    <a:pt x="423442" y="65616"/>
                  </a:lnTo>
                  <a:cubicBezTo>
                    <a:pt x="424310" y="65616"/>
                    <a:pt x="424745" y="65182"/>
                    <a:pt x="424745" y="64314"/>
                  </a:cubicBezTo>
                  <a:lnTo>
                    <a:pt x="424745" y="16134"/>
                  </a:lnTo>
                  <a:lnTo>
                    <a:pt x="391190" y="16134"/>
                  </a:lnTo>
                  <a:lnTo>
                    <a:pt x="391190" y="8972"/>
                  </a:lnTo>
                  <a:lnTo>
                    <a:pt x="461557" y="8972"/>
                  </a:lnTo>
                  <a:lnTo>
                    <a:pt x="461557" y="16134"/>
                  </a:lnTo>
                  <a:moveTo>
                    <a:pt x="534530" y="74080"/>
                  </a:moveTo>
                  <a:lnTo>
                    <a:pt x="528014" y="74080"/>
                  </a:lnTo>
                  <a:lnTo>
                    <a:pt x="528014" y="70173"/>
                  </a:lnTo>
                  <a:lnTo>
                    <a:pt x="491201" y="70173"/>
                  </a:lnTo>
                  <a:lnTo>
                    <a:pt x="491201" y="75382"/>
                  </a:lnTo>
                  <a:lnTo>
                    <a:pt x="484687" y="75382"/>
                  </a:lnTo>
                  <a:lnTo>
                    <a:pt x="484687" y="5391"/>
                  </a:lnTo>
                  <a:lnTo>
                    <a:pt x="534530" y="5391"/>
                  </a:lnTo>
                  <a:lnTo>
                    <a:pt x="534530" y="74080"/>
                  </a:lnTo>
                  <a:moveTo>
                    <a:pt x="528014" y="24272"/>
                  </a:moveTo>
                  <a:lnTo>
                    <a:pt x="528014" y="11576"/>
                  </a:lnTo>
                  <a:lnTo>
                    <a:pt x="491201" y="11576"/>
                  </a:lnTo>
                  <a:lnTo>
                    <a:pt x="491201" y="24272"/>
                  </a:lnTo>
                  <a:lnTo>
                    <a:pt x="528014" y="24272"/>
                  </a:lnTo>
                  <a:moveTo>
                    <a:pt x="528014" y="43479"/>
                  </a:moveTo>
                  <a:lnTo>
                    <a:pt x="528014" y="30458"/>
                  </a:lnTo>
                  <a:lnTo>
                    <a:pt x="491201" y="30458"/>
                  </a:lnTo>
                  <a:lnTo>
                    <a:pt x="491201" y="43479"/>
                  </a:lnTo>
                  <a:lnTo>
                    <a:pt x="528014" y="43479"/>
                  </a:lnTo>
                  <a:moveTo>
                    <a:pt x="528014" y="63988"/>
                  </a:moveTo>
                  <a:lnTo>
                    <a:pt x="528014" y="49664"/>
                  </a:lnTo>
                  <a:lnTo>
                    <a:pt x="491201" y="49664"/>
                  </a:lnTo>
                  <a:lnTo>
                    <a:pt x="491201" y="63988"/>
                  </a:lnTo>
                  <a:lnTo>
                    <a:pt x="528014" y="63988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34" name="テキスト ボックス 6933">
              <a:extLst>
                <a:ext uri="{FF2B5EF4-FFF2-40B4-BE49-F238E27FC236}">
                  <a16:creationId xmlns:a16="http://schemas.microsoft.com/office/drawing/2014/main" id="{7AA57A1C-A3D2-46F8-A899-B9AC0E63D0DE}"/>
                </a:ext>
              </a:extLst>
            </p:cNvPr>
            <p:cNvSpPr txBox="1"/>
            <p:nvPr/>
          </p:nvSpPr>
          <p:spPr>
            <a:xfrm>
              <a:off x="33726099" y="4711751"/>
              <a:ext cx="74078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東石切町６丁目</a:t>
              </a:r>
            </a:p>
          </p:txBody>
        </p:sp>
        <p:sp>
          <p:nvSpPr>
            <p:cNvPr id="6935" name="フリーフォーム: 図形 6934">
              <a:extLst>
                <a:ext uri="{FF2B5EF4-FFF2-40B4-BE49-F238E27FC236}">
                  <a16:creationId xmlns:a16="http://schemas.microsoft.com/office/drawing/2014/main" id="{1173ACF9-7D3F-4B36-9EFA-C804FCBF3F7F}"/>
                </a:ext>
              </a:extLst>
            </p:cNvPr>
            <p:cNvSpPr/>
            <p:nvPr/>
          </p:nvSpPr>
          <p:spPr>
            <a:xfrm>
              <a:off x="34463489" y="4456295"/>
              <a:ext cx="440410" cy="69990"/>
            </a:xfrm>
            <a:custGeom>
              <a:avLst/>
              <a:gdLst>
                <a:gd name="connsiteX0" fmla="*/ 8009 w 440410"/>
                <a:gd name="connsiteY0" fmla="*/ 67461 h 69990"/>
                <a:gd name="connsiteX1" fmla="*/ 516 w 440410"/>
                <a:gd name="connsiteY1" fmla="*/ 67461 h 69990"/>
                <a:gd name="connsiteX2" fmla="*/ 516 w 440410"/>
                <a:gd name="connsiteY2" fmla="*/ 4632 h 69990"/>
                <a:gd name="connsiteX3" fmla="*/ 51662 w 440410"/>
                <a:gd name="connsiteY3" fmla="*/ 4632 h 69990"/>
                <a:gd name="connsiteX4" fmla="*/ 51662 w 440410"/>
                <a:gd name="connsiteY4" fmla="*/ 66159 h 69990"/>
                <a:gd name="connsiteX5" fmla="*/ 44170 w 440410"/>
                <a:gd name="connsiteY5" fmla="*/ 66159 h 69990"/>
                <a:gd name="connsiteX6" fmla="*/ 44170 w 440410"/>
                <a:gd name="connsiteY6" fmla="*/ 61602 h 69990"/>
                <a:gd name="connsiteX7" fmla="*/ 8009 w 440410"/>
                <a:gd name="connsiteY7" fmla="*/ 61602 h 69990"/>
                <a:gd name="connsiteX8" fmla="*/ 8009 w 440410"/>
                <a:gd name="connsiteY8" fmla="*/ 67461 h 69990"/>
                <a:gd name="connsiteX9" fmla="*/ 44170 w 440410"/>
                <a:gd name="connsiteY9" fmla="*/ 29373 h 69990"/>
                <a:gd name="connsiteX10" fmla="*/ 44170 w 440410"/>
                <a:gd name="connsiteY10" fmla="*/ 10818 h 69990"/>
                <a:gd name="connsiteX11" fmla="*/ 8009 w 440410"/>
                <a:gd name="connsiteY11" fmla="*/ 10818 h 69990"/>
                <a:gd name="connsiteX12" fmla="*/ 8009 w 440410"/>
                <a:gd name="connsiteY12" fmla="*/ 29373 h 69990"/>
                <a:gd name="connsiteX13" fmla="*/ 44170 w 440410"/>
                <a:gd name="connsiteY13" fmla="*/ 29373 h 69990"/>
                <a:gd name="connsiteX14" fmla="*/ 44170 w 440410"/>
                <a:gd name="connsiteY14" fmla="*/ 55416 h 69990"/>
                <a:gd name="connsiteX15" fmla="*/ 44170 w 440410"/>
                <a:gd name="connsiteY15" fmla="*/ 35559 h 69990"/>
                <a:gd name="connsiteX16" fmla="*/ 8009 w 440410"/>
                <a:gd name="connsiteY16" fmla="*/ 35559 h 69990"/>
                <a:gd name="connsiteX17" fmla="*/ 8009 w 440410"/>
                <a:gd name="connsiteY17" fmla="*/ 55416 h 69990"/>
                <a:gd name="connsiteX18" fmla="*/ 44170 w 440410"/>
                <a:gd name="connsiteY18" fmla="*/ 55416 h 69990"/>
                <a:gd name="connsiteX19" fmla="*/ 114862 w 440410"/>
                <a:gd name="connsiteY19" fmla="*/ 22211 h 69990"/>
                <a:gd name="connsiteX20" fmla="*/ 138969 w 440410"/>
                <a:gd name="connsiteY20" fmla="*/ 39791 h 69990"/>
                <a:gd name="connsiteX21" fmla="*/ 133757 w 440410"/>
                <a:gd name="connsiteY21" fmla="*/ 45650 h 69990"/>
                <a:gd name="connsiteX22" fmla="*/ 110953 w 440410"/>
                <a:gd name="connsiteY22" fmla="*/ 27746 h 69990"/>
                <a:gd name="connsiteX23" fmla="*/ 114862 w 440410"/>
                <a:gd name="connsiteY23" fmla="*/ 22211 h 69990"/>
                <a:gd name="connsiteX24" fmla="*/ 103134 w 440410"/>
                <a:gd name="connsiteY24" fmla="*/ 69415 h 69990"/>
                <a:gd name="connsiteX25" fmla="*/ 103134 w 440410"/>
                <a:gd name="connsiteY25" fmla="*/ 12120 h 69990"/>
                <a:gd name="connsiteX26" fmla="*/ 73815 w 440410"/>
                <a:gd name="connsiteY26" fmla="*/ 12120 h 69990"/>
                <a:gd name="connsiteX27" fmla="*/ 73815 w 440410"/>
                <a:gd name="connsiteY27" fmla="*/ 4958 h 69990"/>
                <a:gd name="connsiteX28" fmla="*/ 143856 w 440410"/>
                <a:gd name="connsiteY28" fmla="*/ 4958 h 69990"/>
                <a:gd name="connsiteX29" fmla="*/ 143856 w 440410"/>
                <a:gd name="connsiteY29" fmla="*/ 12120 h 69990"/>
                <a:gd name="connsiteX30" fmla="*/ 110627 w 440410"/>
                <a:gd name="connsiteY30" fmla="*/ 12120 h 69990"/>
                <a:gd name="connsiteX31" fmla="*/ 110627 w 440410"/>
                <a:gd name="connsiteY31" fmla="*/ 69415 h 69990"/>
                <a:gd name="connsiteX32" fmla="*/ 103134 w 440410"/>
                <a:gd name="connsiteY32" fmla="*/ 69415 h 69990"/>
                <a:gd name="connsiteX33" fmla="*/ 194350 w 440410"/>
                <a:gd name="connsiteY33" fmla="*/ 10818 h 69990"/>
                <a:gd name="connsiteX34" fmla="*/ 230185 w 440410"/>
                <a:gd name="connsiteY34" fmla="*/ 10818 h 69990"/>
                <a:gd name="connsiteX35" fmla="*/ 230185 w 440410"/>
                <a:gd name="connsiteY35" fmla="*/ 17003 h 69990"/>
                <a:gd name="connsiteX36" fmla="*/ 216503 w 440410"/>
                <a:gd name="connsiteY36" fmla="*/ 17003 h 69990"/>
                <a:gd name="connsiteX37" fmla="*/ 216503 w 440410"/>
                <a:gd name="connsiteY37" fmla="*/ 65508 h 69990"/>
                <a:gd name="connsiteX38" fmla="*/ 211942 w 440410"/>
                <a:gd name="connsiteY38" fmla="*/ 70066 h 69990"/>
                <a:gd name="connsiteX39" fmla="*/ 203472 w 440410"/>
                <a:gd name="connsiteY39" fmla="*/ 70066 h 69990"/>
                <a:gd name="connsiteX40" fmla="*/ 202494 w 440410"/>
                <a:gd name="connsiteY40" fmla="*/ 62904 h 69990"/>
                <a:gd name="connsiteX41" fmla="*/ 208684 w 440410"/>
                <a:gd name="connsiteY41" fmla="*/ 62904 h 69990"/>
                <a:gd name="connsiteX42" fmla="*/ 209987 w 440410"/>
                <a:gd name="connsiteY42" fmla="*/ 61602 h 69990"/>
                <a:gd name="connsiteX43" fmla="*/ 209987 w 440410"/>
                <a:gd name="connsiteY43" fmla="*/ 17003 h 69990"/>
                <a:gd name="connsiteX44" fmla="*/ 194350 w 440410"/>
                <a:gd name="connsiteY44" fmla="*/ 17003 h 69990"/>
                <a:gd name="connsiteX45" fmla="*/ 194350 w 440410"/>
                <a:gd name="connsiteY45" fmla="*/ 59323 h 69990"/>
                <a:gd name="connsiteX46" fmla="*/ 187835 w 440410"/>
                <a:gd name="connsiteY46" fmla="*/ 59323 h 69990"/>
                <a:gd name="connsiteX47" fmla="*/ 187835 w 440410"/>
                <a:gd name="connsiteY47" fmla="*/ 55416 h 69990"/>
                <a:gd name="connsiteX48" fmla="*/ 164379 w 440410"/>
                <a:gd name="connsiteY48" fmla="*/ 55416 h 69990"/>
                <a:gd name="connsiteX49" fmla="*/ 164379 w 440410"/>
                <a:gd name="connsiteY49" fmla="*/ 61927 h 69990"/>
                <a:gd name="connsiteX50" fmla="*/ 157864 w 440410"/>
                <a:gd name="connsiteY50" fmla="*/ 61927 h 69990"/>
                <a:gd name="connsiteX51" fmla="*/ 157864 w 440410"/>
                <a:gd name="connsiteY51" fmla="*/ 1703 h 69990"/>
                <a:gd name="connsiteX52" fmla="*/ 194350 w 440410"/>
                <a:gd name="connsiteY52" fmla="*/ 1703 h 69990"/>
                <a:gd name="connsiteX53" fmla="*/ 194350 w 440410"/>
                <a:gd name="connsiteY53" fmla="*/ 10818 h 69990"/>
                <a:gd name="connsiteX54" fmla="*/ 173175 w 440410"/>
                <a:gd name="connsiteY54" fmla="*/ 30675 h 69990"/>
                <a:gd name="connsiteX55" fmla="*/ 164379 w 440410"/>
                <a:gd name="connsiteY55" fmla="*/ 30675 h 69990"/>
                <a:gd name="connsiteX56" fmla="*/ 164379 w 440410"/>
                <a:gd name="connsiteY56" fmla="*/ 49231 h 69990"/>
                <a:gd name="connsiteX57" fmla="*/ 173175 w 440410"/>
                <a:gd name="connsiteY57" fmla="*/ 49231 h 69990"/>
                <a:gd name="connsiteX58" fmla="*/ 173175 w 440410"/>
                <a:gd name="connsiteY58" fmla="*/ 30675 h 69990"/>
                <a:gd name="connsiteX59" fmla="*/ 187835 w 440410"/>
                <a:gd name="connsiteY59" fmla="*/ 30675 h 69990"/>
                <a:gd name="connsiteX60" fmla="*/ 179691 w 440410"/>
                <a:gd name="connsiteY60" fmla="*/ 30675 h 69990"/>
                <a:gd name="connsiteX61" fmla="*/ 179691 w 440410"/>
                <a:gd name="connsiteY61" fmla="*/ 49231 h 69990"/>
                <a:gd name="connsiteX62" fmla="*/ 187835 w 440410"/>
                <a:gd name="connsiteY62" fmla="*/ 49231 h 69990"/>
                <a:gd name="connsiteX63" fmla="*/ 187835 w 440410"/>
                <a:gd name="connsiteY63" fmla="*/ 30675 h 69990"/>
                <a:gd name="connsiteX64" fmla="*/ 187835 w 440410"/>
                <a:gd name="connsiteY64" fmla="*/ 7888 h 69990"/>
                <a:gd name="connsiteX65" fmla="*/ 179691 w 440410"/>
                <a:gd name="connsiteY65" fmla="*/ 7888 h 69990"/>
                <a:gd name="connsiteX66" fmla="*/ 179691 w 440410"/>
                <a:gd name="connsiteY66" fmla="*/ 24490 h 69990"/>
                <a:gd name="connsiteX67" fmla="*/ 187835 w 440410"/>
                <a:gd name="connsiteY67" fmla="*/ 24490 h 69990"/>
                <a:gd name="connsiteX68" fmla="*/ 187835 w 440410"/>
                <a:gd name="connsiteY68" fmla="*/ 7888 h 69990"/>
                <a:gd name="connsiteX69" fmla="*/ 173175 w 440410"/>
                <a:gd name="connsiteY69" fmla="*/ 24490 h 69990"/>
                <a:gd name="connsiteX70" fmla="*/ 173175 w 440410"/>
                <a:gd name="connsiteY70" fmla="*/ 7888 h 69990"/>
                <a:gd name="connsiteX71" fmla="*/ 164379 w 440410"/>
                <a:gd name="connsiteY71" fmla="*/ 7888 h 69990"/>
                <a:gd name="connsiteX72" fmla="*/ 164379 w 440410"/>
                <a:gd name="connsiteY72" fmla="*/ 24490 h 69990"/>
                <a:gd name="connsiteX73" fmla="*/ 173175 w 440410"/>
                <a:gd name="connsiteY73" fmla="*/ 24490 h 69990"/>
                <a:gd name="connsiteX74" fmla="*/ 269929 w 440410"/>
                <a:gd name="connsiteY74" fmla="*/ 7237 h 69990"/>
                <a:gd name="connsiteX75" fmla="*/ 269929 w 440410"/>
                <a:gd name="connsiteY75" fmla="*/ 63555 h 69990"/>
                <a:gd name="connsiteX76" fmla="*/ 262437 w 440410"/>
                <a:gd name="connsiteY76" fmla="*/ 63555 h 69990"/>
                <a:gd name="connsiteX77" fmla="*/ 262437 w 440410"/>
                <a:gd name="connsiteY77" fmla="*/ 20258 h 69990"/>
                <a:gd name="connsiteX78" fmla="*/ 246148 w 440410"/>
                <a:gd name="connsiteY78" fmla="*/ 20258 h 69990"/>
                <a:gd name="connsiteX79" fmla="*/ 246148 w 440410"/>
                <a:gd name="connsiteY79" fmla="*/ 15050 h 69990"/>
                <a:gd name="connsiteX80" fmla="*/ 264717 w 440410"/>
                <a:gd name="connsiteY80" fmla="*/ 7237 h 69990"/>
                <a:gd name="connsiteX81" fmla="*/ 269929 w 440410"/>
                <a:gd name="connsiteY81" fmla="*/ 7237 h 69990"/>
                <a:gd name="connsiteX82" fmla="*/ 367954 w 440410"/>
                <a:gd name="connsiteY82" fmla="*/ 12120 h 69990"/>
                <a:gd name="connsiteX83" fmla="*/ 338633 w 440410"/>
                <a:gd name="connsiteY83" fmla="*/ 12120 h 69990"/>
                <a:gd name="connsiteX84" fmla="*/ 338633 w 440410"/>
                <a:gd name="connsiteY84" fmla="*/ 63555 h 69990"/>
                <a:gd name="connsiteX85" fmla="*/ 333422 w 440410"/>
                <a:gd name="connsiteY85" fmla="*/ 68763 h 69990"/>
                <a:gd name="connsiteX86" fmla="*/ 324300 w 440410"/>
                <a:gd name="connsiteY86" fmla="*/ 68763 h 69990"/>
                <a:gd name="connsiteX87" fmla="*/ 323647 w 440410"/>
                <a:gd name="connsiteY87" fmla="*/ 61602 h 69990"/>
                <a:gd name="connsiteX88" fmla="*/ 329839 w 440410"/>
                <a:gd name="connsiteY88" fmla="*/ 61602 h 69990"/>
                <a:gd name="connsiteX89" fmla="*/ 331141 w 440410"/>
                <a:gd name="connsiteY89" fmla="*/ 60299 h 69990"/>
                <a:gd name="connsiteX90" fmla="*/ 331141 w 440410"/>
                <a:gd name="connsiteY90" fmla="*/ 12120 h 69990"/>
                <a:gd name="connsiteX91" fmla="*/ 297587 w 440410"/>
                <a:gd name="connsiteY91" fmla="*/ 12120 h 69990"/>
                <a:gd name="connsiteX92" fmla="*/ 297587 w 440410"/>
                <a:gd name="connsiteY92" fmla="*/ 4958 h 69990"/>
                <a:gd name="connsiteX93" fmla="*/ 367954 w 440410"/>
                <a:gd name="connsiteY93" fmla="*/ 4958 h 69990"/>
                <a:gd name="connsiteX94" fmla="*/ 367954 w 440410"/>
                <a:gd name="connsiteY94" fmla="*/ 12120 h 69990"/>
                <a:gd name="connsiteX95" fmla="*/ 440927 w 440410"/>
                <a:gd name="connsiteY95" fmla="*/ 70066 h 69990"/>
                <a:gd name="connsiteX96" fmla="*/ 434410 w 440410"/>
                <a:gd name="connsiteY96" fmla="*/ 70066 h 69990"/>
                <a:gd name="connsiteX97" fmla="*/ 434410 w 440410"/>
                <a:gd name="connsiteY97" fmla="*/ 66159 h 69990"/>
                <a:gd name="connsiteX98" fmla="*/ 397598 w 440410"/>
                <a:gd name="connsiteY98" fmla="*/ 66159 h 69990"/>
                <a:gd name="connsiteX99" fmla="*/ 397598 w 440410"/>
                <a:gd name="connsiteY99" fmla="*/ 71368 h 69990"/>
                <a:gd name="connsiteX100" fmla="*/ 391084 w 440410"/>
                <a:gd name="connsiteY100" fmla="*/ 71368 h 69990"/>
                <a:gd name="connsiteX101" fmla="*/ 391084 w 440410"/>
                <a:gd name="connsiteY101" fmla="*/ 1377 h 69990"/>
                <a:gd name="connsiteX102" fmla="*/ 440927 w 440410"/>
                <a:gd name="connsiteY102" fmla="*/ 1377 h 69990"/>
                <a:gd name="connsiteX103" fmla="*/ 440927 w 440410"/>
                <a:gd name="connsiteY103" fmla="*/ 70066 h 69990"/>
                <a:gd name="connsiteX104" fmla="*/ 434410 w 440410"/>
                <a:gd name="connsiteY104" fmla="*/ 20258 h 69990"/>
                <a:gd name="connsiteX105" fmla="*/ 434410 w 440410"/>
                <a:gd name="connsiteY105" fmla="*/ 7562 h 69990"/>
                <a:gd name="connsiteX106" fmla="*/ 397598 w 440410"/>
                <a:gd name="connsiteY106" fmla="*/ 7562 h 69990"/>
                <a:gd name="connsiteX107" fmla="*/ 397598 w 440410"/>
                <a:gd name="connsiteY107" fmla="*/ 20258 h 69990"/>
                <a:gd name="connsiteX108" fmla="*/ 434410 w 440410"/>
                <a:gd name="connsiteY108" fmla="*/ 20258 h 69990"/>
                <a:gd name="connsiteX109" fmla="*/ 434410 w 440410"/>
                <a:gd name="connsiteY109" fmla="*/ 39465 h 69990"/>
                <a:gd name="connsiteX110" fmla="*/ 434410 w 440410"/>
                <a:gd name="connsiteY110" fmla="*/ 26444 h 69990"/>
                <a:gd name="connsiteX111" fmla="*/ 397598 w 440410"/>
                <a:gd name="connsiteY111" fmla="*/ 26444 h 69990"/>
                <a:gd name="connsiteX112" fmla="*/ 397598 w 440410"/>
                <a:gd name="connsiteY112" fmla="*/ 39465 h 69990"/>
                <a:gd name="connsiteX113" fmla="*/ 434410 w 440410"/>
                <a:gd name="connsiteY113" fmla="*/ 39465 h 69990"/>
                <a:gd name="connsiteX114" fmla="*/ 434410 w 440410"/>
                <a:gd name="connsiteY114" fmla="*/ 59974 h 69990"/>
                <a:gd name="connsiteX115" fmla="*/ 434410 w 440410"/>
                <a:gd name="connsiteY115" fmla="*/ 45650 h 69990"/>
                <a:gd name="connsiteX116" fmla="*/ 397598 w 440410"/>
                <a:gd name="connsiteY116" fmla="*/ 45650 h 69990"/>
                <a:gd name="connsiteX117" fmla="*/ 397598 w 440410"/>
                <a:gd name="connsiteY117" fmla="*/ 59974 h 69990"/>
                <a:gd name="connsiteX118" fmla="*/ 434410 w 440410"/>
                <a:gd name="connsiteY118" fmla="*/ 59974 h 6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440410" h="69990">
                  <a:moveTo>
                    <a:pt x="8009" y="67461"/>
                  </a:moveTo>
                  <a:lnTo>
                    <a:pt x="516" y="67461"/>
                  </a:lnTo>
                  <a:lnTo>
                    <a:pt x="516" y="4632"/>
                  </a:lnTo>
                  <a:lnTo>
                    <a:pt x="51662" y="4632"/>
                  </a:lnTo>
                  <a:lnTo>
                    <a:pt x="51662" y="66159"/>
                  </a:lnTo>
                  <a:lnTo>
                    <a:pt x="44170" y="66159"/>
                  </a:lnTo>
                  <a:lnTo>
                    <a:pt x="44170" y="61602"/>
                  </a:lnTo>
                  <a:lnTo>
                    <a:pt x="8009" y="61602"/>
                  </a:lnTo>
                  <a:lnTo>
                    <a:pt x="8009" y="67461"/>
                  </a:lnTo>
                  <a:moveTo>
                    <a:pt x="44170" y="29373"/>
                  </a:moveTo>
                  <a:lnTo>
                    <a:pt x="44170" y="10818"/>
                  </a:lnTo>
                  <a:lnTo>
                    <a:pt x="8009" y="10818"/>
                  </a:lnTo>
                  <a:lnTo>
                    <a:pt x="8009" y="29373"/>
                  </a:lnTo>
                  <a:lnTo>
                    <a:pt x="44170" y="29373"/>
                  </a:lnTo>
                  <a:moveTo>
                    <a:pt x="44170" y="55416"/>
                  </a:moveTo>
                  <a:lnTo>
                    <a:pt x="44170" y="35559"/>
                  </a:lnTo>
                  <a:lnTo>
                    <a:pt x="8009" y="35559"/>
                  </a:lnTo>
                  <a:lnTo>
                    <a:pt x="8009" y="55416"/>
                  </a:lnTo>
                  <a:lnTo>
                    <a:pt x="44170" y="55416"/>
                  </a:lnTo>
                  <a:moveTo>
                    <a:pt x="114862" y="22211"/>
                  </a:moveTo>
                  <a:cubicBezTo>
                    <a:pt x="124635" y="27637"/>
                    <a:pt x="132671" y="33497"/>
                    <a:pt x="138969" y="39791"/>
                  </a:cubicBezTo>
                  <a:lnTo>
                    <a:pt x="133757" y="45650"/>
                  </a:lnTo>
                  <a:cubicBezTo>
                    <a:pt x="127459" y="39357"/>
                    <a:pt x="119857" y="33388"/>
                    <a:pt x="110953" y="27746"/>
                  </a:cubicBezTo>
                  <a:lnTo>
                    <a:pt x="114862" y="22211"/>
                  </a:lnTo>
                  <a:moveTo>
                    <a:pt x="103134" y="69415"/>
                  </a:moveTo>
                  <a:lnTo>
                    <a:pt x="103134" y="12120"/>
                  </a:lnTo>
                  <a:lnTo>
                    <a:pt x="73815" y="12120"/>
                  </a:lnTo>
                  <a:lnTo>
                    <a:pt x="73815" y="4958"/>
                  </a:lnTo>
                  <a:lnTo>
                    <a:pt x="143856" y="4958"/>
                  </a:lnTo>
                  <a:lnTo>
                    <a:pt x="143856" y="12120"/>
                  </a:lnTo>
                  <a:lnTo>
                    <a:pt x="110627" y="12120"/>
                  </a:lnTo>
                  <a:lnTo>
                    <a:pt x="110627" y="69415"/>
                  </a:lnTo>
                  <a:lnTo>
                    <a:pt x="103134" y="69415"/>
                  </a:lnTo>
                  <a:moveTo>
                    <a:pt x="194350" y="10818"/>
                  </a:moveTo>
                  <a:lnTo>
                    <a:pt x="230185" y="10818"/>
                  </a:lnTo>
                  <a:lnTo>
                    <a:pt x="230185" y="17003"/>
                  </a:lnTo>
                  <a:lnTo>
                    <a:pt x="216503" y="17003"/>
                  </a:lnTo>
                  <a:lnTo>
                    <a:pt x="216503" y="65508"/>
                  </a:lnTo>
                  <a:cubicBezTo>
                    <a:pt x="216503" y="68546"/>
                    <a:pt x="214983" y="70066"/>
                    <a:pt x="211942" y="70066"/>
                  </a:cubicBezTo>
                  <a:lnTo>
                    <a:pt x="203472" y="70066"/>
                  </a:lnTo>
                  <a:lnTo>
                    <a:pt x="202494" y="62904"/>
                  </a:lnTo>
                  <a:lnTo>
                    <a:pt x="208684" y="62904"/>
                  </a:lnTo>
                  <a:cubicBezTo>
                    <a:pt x="209553" y="62904"/>
                    <a:pt x="209987" y="62470"/>
                    <a:pt x="209987" y="61602"/>
                  </a:cubicBezTo>
                  <a:lnTo>
                    <a:pt x="209987" y="17003"/>
                  </a:lnTo>
                  <a:lnTo>
                    <a:pt x="194350" y="17003"/>
                  </a:lnTo>
                  <a:lnTo>
                    <a:pt x="194350" y="59323"/>
                  </a:lnTo>
                  <a:lnTo>
                    <a:pt x="187835" y="59323"/>
                  </a:lnTo>
                  <a:lnTo>
                    <a:pt x="187835" y="55416"/>
                  </a:lnTo>
                  <a:lnTo>
                    <a:pt x="164379" y="55416"/>
                  </a:lnTo>
                  <a:lnTo>
                    <a:pt x="164379" y="61927"/>
                  </a:lnTo>
                  <a:lnTo>
                    <a:pt x="157864" y="61927"/>
                  </a:lnTo>
                  <a:lnTo>
                    <a:pt x="157864" y="1703"/>
                  </a:lnTo>
                  <a:lnTo>
                    <a:pt x="194350" y="1703"/>
                  </a:lnTo>
                  <a:lnTo>
                    <a:pt x="194350" y="10818"/>
                  </a:lnTo>
                  <a:moveTo>
                    <a:pt x="173175" y="30675"/>
                  </a:moveTo>
                  <a:lnTo>
                    <a:pt x="164379" y="30675"/>
                  </a:lnTo>
                  <a:lnTo>
                    <a:pt x="164379" y="49231"/>
                  </a:lnTo>
                  <a:lnTo>
                    <a:pt x="173175" y="49231"/>
                  </a:lnTo>
                  <a:lnTo>
                    <a:pt x="173175" y="30675"/>
                  </a:lnTo>
                  <a:moveTo>
                    <a:pt x="187835" y="30675"/>
                  </a:moveTo>
                  <a:lnTo>
                    <a:pt x="179691" y="30675"/>
                  </a:lnTo>
                  <a:lnTo>
                    <a:pt x="179691" y="49231"/>
                  </a:lnTo>
                  <a:lnTo>
                    <a:pt x="187835" y="49231"/>
                  </a:lnTo>
                  <a:lnTo>
                    <a:pt x="187835" y="30675"/>
                  </a:lnTo>
                  <a:moveTo>
                    <a:pt x="187835" y="7888"/>
                  </a:moveTo>
                  <a:lnTo>
                    <a:pt x="179691" y="7888"/>
                  </a:lnTo>
                  <a:lnTo>
                    <a:pt x="179691" y="24490"/>
                  </a:lnTo>
                  <a:lnTo>
                    <a:pt x="187835" y="24490"/>
                  </a:lnTo>
                  <a:lnTo>
                    <a:pt x="187835" y="7888"/>
                  </a:lnTo>
                  <a:moveTo>
                    <a:pt x="173175" y="24490"/>
                  </a:moveTo>
                  <a:lnTo>
                    <a:pt x="173175" y="7888"/>
                  </a:lnTo>
                  <a:lnTo>
                    <a:pt x="164379" y="7888"/>
                  </a:lnTo>
                  <a:lnTo>
                    <a:pt x="164379" y="24490"/>
                  </a:lnTo>
                  <a:lnTo>
                    <a:pt x="173175" y="24490"/>
                  </a:lnTo>
                  <a:moveTo>
                    <a:pt x="269929" y="7237"/>
                  </a:moveTo>
                  <a:lnTo>
                    <a:pt x="269929" y="63555"/>
                  </a:lnTo>
                  <a:lnTo>
                    <a:pt x="262437" y="63555"/>
                  </a:lnTo>
                  <a:lnTo>
                    <a:pt x="262437" y="20258"/>
                  </a:lnTo>
                  <a:lnTo>
                    <a:pt x="246148" y="20258"/>
                  </a:lnTo>
                  <a:lnTo>
                    <a:pt x="246148" y="15050"/>
                  </a:lnTo>
                  <a:cubicBezTo>
                    <a:pt x="255704" y="15267"/>
                    <a:pt x="261894" y="12662"/>
                    <a:pt x="264717" y="7237"/>
                  </a:cubicBezTo>
                  <a:lnTo>
                    <a:pt x="269929" y="7237"/>
                  </a:lnTo>
                  <a:moveTo>
                    <a:pt x="367954" y="12120"/>
                  </a:moveTo>
                  <a:lnTo>
                    <a:pt x="338633" y="12120"/>
                  </a:lnTo>
                  <a:lnTo>
                    <a:pt x="338633" y="63555"/>
                  </a:lnTo>
                  <a:cubicBezTo>
                    <a:pt x="338633" y="67027"/>
                    <a:pt x="336896" y="68763"/>
                    <a:pt x="333422" y="68763"/>
                  </a:cubicBezTo>
                  <a:lnTo>
                    <a:pt x="324300" y="68763"/>
                  </a:lnTo>
                  <a:lnTo>
                    <a:pt x="323647" y="61602"/>
                  </a:lnTo>
                  <a:lnTo>
                    <a:pt x="329839" y="61602"/>
                  </a:lnTo>
                  <a:cubicBezTo>
                    <a:pt x="330707" y="61602"/>
                    <a:pt x="331141" y="61168"/>
                    <a:pt x="331141" y="60299"/>
                  </a:cubicBezTo>
                  <a:lnTo>
                    <a:pt x="331141" y="12120"/>
                  </a:lnTo>
                  <a:lnTo>
                    <a:pt x="297587" y="12120"/>
                  </a:lnTo>
                  <a:lnTo>
                    <a:pt x="297587" y="4958"/>
                  </a:lnTo>
                  <a:lnTo>
                    <a:pt x="367954" y="4958"/>
                  </a:lnTo>
                  <a:lnTo>
                    <a:pt x="367954" y="12120"/>
                  </a:lnTo>
                  <a:moveTo>
                    <a:pt x="440927" y="70066"/>
                  </a:moveTo>
                  <a:lnTo>
                    <a:pt x="434410" y="70066"/>
                  </a:lnTo>
                  <a:lnTo>
                    <a:pt x="434410" y="66159"/>
                  </a:lnTo>
                  <a:lnTo>
                    <a:pt x="397598" y="66159"/>
                  </a:lnTo>
                  <a:lnTo>
                    <a:pt x="397598" y="71368"/>
                  </a:lnTo>
                  <a:lnTo>
                    <a:pt x="391084" y="71368"/>
                  </a:lnTo>
                  <a:lnTo>
                    <a:pt x="391084" y="1377"/>
                  </a:lnTo>
                  <a:lnTo>
                    <a:pt x="440927" y="1377"/>
                  </a:lnTo>
                  <a:lnTo>
                    <a:pt x="440927" y="70066"/>
                  </a:lnTo>
                  <a:moveTo>
                    <a:pt x="434410" y="20258"/>
                  </a:moveTo>
                  <a:lnTo>
                    <a:pt x="434410" y="7562"/>
                  </a:lnTo>
                  <a:lnTo>
                    <a:pt x="397598" y="7562"/>
                  </a:lnTo>
                  <a:lnTo>
                    <a:pt x="397598" y="20258"/>
                  </a:lnTo>
                  <a:lnTo>
                    <a:pt x="434410" y="20258"/>
                  </a:lnTo>
                  <a:moveTo>
                    <a:pt x="434410" y="39465"/>
                  </a:moveTo>
                  <a:lnTo>
                    <a:pt x="434410" y="26444"/>
                  </a:lnTo>
                  <a:lnTo>
                    <a:pt x="397598" y="26444"/>
                  </a:lnTo>
                  <a:lnTo>
                    <a:pt x="397598" y="39465"/>
                  </a:lnTo>
                  <a:lnTo>
                    <a:pt x="434410" y="39465"/>
                  </a:lnTo>
                  <a:moveTo>
                    <a:pt x="434410" y="59974"/>
                  </a:moveTo>
                  <a:lnTo>
                    <a:pt x="434410" y="45650"/>
                  </a:lnTo>
                  <a:lnTo>
                    <a:pt x="397598" y="45650"/>
                  </a:lnTo>
                  <a:lnTo>
                    <a:pt x="397598" y="59974"/>
                  </a:lnTo>
                  <a:lnTo>
                    <a:pt x="434410" y="59974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36" name="テキスト ボックス 6935">
              <a:extLst>
                <a:ext uri="{FF2B5EF4-FFF2-40B4-BE49-F238E27FC236}">
                  <a16:creationId xmlns:a16="http://schemas.microsoft.com/office/drawing/2014/main" id="{737F6898-5AE8-4EED-A549-8C8487CD5D0C}"/>
                </a:ext>
              </a:extLst>
            </p:cNvPr>
            <p:cNvSpPr txBox="1"/>
            <p:nvPr/>
          </p:nvSpPr>
          <p:spPr>
            <a:xfrm>
              <a:off x="34355760" y="4401887"/>
              <a:ext cx="657383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日下町１丁目</a:t>
              </a:r>
            </a:p>
          </p:txBody>
        </p:sp>
        <p:sp>
          <p:nvSpPr>
            <p:cNvPr id="6937" name="フリーフォーム: 図形 6936">
              <a:extLst>
                <a:ext uri="{FF2B5EF4-FFF2-40B4-BE49-F238E27FC236}">
                  <a16:creationId xmlns:a16="http://schemas.microsoft.com/office/drawing/2014/main" id="{0FF01756-7EB4-470C-99F2-2ED3CDED3C89}"/>
                </a:ext>
              </a:extLst>
            </p:cNvPr>
            <p:cNvSpPr/>
            <p:nvPr/>
          </p:nvSpPr>
          <p:spPr>
            <a:xfrm>
              <a:off x="34722497" y="4346952"/>
              <a:ext cx="440410" cy="69990"/>
            </a:xfrm>
            <a:custGeom>
              <a:avLst/>
              <a:gdLst>
                <a:gd name="connsiteX0" fmla="*/ 8099 w 440410"/>
                <a:gd name="connsiteY0" fmla="*/ 67423 h 69990"/>
                <a:gd name="connsiteX1" fmla="*/ 606 w 440410"/>
                <a:gd name="connsiteY1" fmla="*/ 67423 h 69990"/>
                <a:gd name="connsiteX2" fmla="*/ 606 w 440410"/>
                <a:gd name="connsiteY2" fmla="*/ 4594 h 69990"/>
                <a:gd name="connsiteX3" fmla="*/ 51752 w 440410"/>
                <a:gd name="connsiteY3" fmla="*/ 4594 h 69990"/>
                <a:gd name="connsiteX4" fmla="*/ 51752 w 440410"/>
                <a:gd name="connsiteY4" fmla="*/ 66121 h 69990"/>
                <a:gd name="connsiteX5" fmla="*/ 44260 w 440410"/>
                <a:gd name="connsiteY5" fmla="*/ 66121 h 69990"/>
                <a:gd name="connsiteX6" fmla="*/ 44260 w 440410"/>
                <a:gd name="connsiteY6" fmla="*/ 61564 h 69990"/>
                <a:gd name="connsiteX7" fmla="*/ 8099 w 440410"/>
                <a:gd name="connsiteY7" fmla="*/ 61564 h 69990"/>
                <a:gd name="connsiteX8" fmla="*/ 8099 w 440410"/>
                <a:gd name="connsiteY8" fmla="*/ 67423 h 69990"/>
                <a:gd name="connsiteX9" fmla="*/ 44260 w 440410"/>
                <a:gd name="connsiteY9" fmla="*/ 29335 h 69990"/>
                <a:gd name="connsiteX10" fmla="*/ 44260 w 440410"/>
                <a:gd name="connsiteY10" fmla="*/ 10780 h 69990"/>
                <a:gd name="connsiteX11" fmla="*/ 8099 w 440410"/>
                <a:gd name="connsiteY11" fmla="*/ 10780 h 69990"/>
                <a:gd name="connsiteX12" fmla="*/ 8099 w 440410"/>
                <a:gd name="connsiteY12" fmla="*/ 29335 h 69990"/>
                <a:gd name="connsiteX13" fmla="*/ 44260 w 440410"/>
                <a:gd name="connsiteY13" fmla="*/ 29335 h 69990"/>
                <a:gd name="connsiteX14" fmla="*/ 44260 w 440410"/>
                <a:gd name="connsiteY14" fmla="*/ 55378 h 69990"/>
                <a:gd name="connsiteX15" fmla="*/ 44260 w 440410"/>
                <a:gd name="connsiteY15" fmla="*/ 35521 h 69990"/>
                <a:gd name="connsiteX16" fmla="*/ 8099 w 440410"/>
                <a:gd name="connsiteY16" fmla="*/ 35521 h 69990"/>
                <a:gd name="connsiteX17" fmla="*/ 8099 w 440410"/>
                <a:gd name="connsiteY17" fmla="*/ 55378 h 69990"/>
                <a:gd name="connsiteX18" fmla="*/ 44260 w 440410"/>
                <a:gd name="connsiteY18" fmla="*/ 55378 h 69990"/>
                <a:gd name="connsiteX19" fmla="*/ 114952 w 440410"/>
                <a:gd name="connsiteY19" fmla="*/ 22173 h 69990"/>
                <a:gd name="connsiteX20" fmla="*/ 139059 w 440410"/>
                <a:gd name="connsiteY20" fmla="*/ 39753 h 69990"/>
                <a:gd name="connsiteX21" fmla="*/ 133847 w 440410"/>
                <a:gd name="connsiteY21" fmla="*/ 45612 h 69990"/>
                <a:gd name="connsiteX22" fmla="*/ 111043 w 440410"/>
                <a:gd name="connsiteY22" fmla="*/ 27708 h 69990"/>
                <a:gd name="connsiteX23" fmla="*/ 114952 w 440410"/>
                <a:gd name="connsiteY23" fmla="*/ 22173 h 69990"/>
                <a:gd name="connsiteX24" fmla="*/ 103224 w 440410"/>
                <a:gd name="connsiteY24" fmla="*/ 69377 h 69990"/>
                <a:gd name="connsiteX25" fmla="*/ 103224 w 440410"/>
                <a:gd name="connsiteY25" fmla="*/ 12082 h 69990"/>
                <a:gd name="connsiteX26" fmla="*/ 73905 w 440410"/>
                <a:gd name="connsiteY26" fmla="*/ 12082 h 69990"/>
                <a:gd name="connsiteX27" fmla="*/ 73905 w 440410"/>
                <a:gd name="connsiteY27" fmla="*/ 4920 h 69990"/>
                <a:gd name="connsiteX28" fmla="*/ 143946 w 440410"/>
                <a:gd name="connsiteY28" fmla="*/ 4920 h 69990"/>
                <a:gd name="connsiteX29" fmla="*/ 143946 w 440410"/>
                <a:gd name="connsiteY29" fmla="*/ 12082 h 69990"/>
                <a:gd name="connsiteX30" fmla="*/ 110717 w 440410"/>
                <a:gd name="connsiteY30" fmla="*/ 12082 h 69990"/>
                <a:gd name="connsiteX31" fmla="*/ 110717 w 440410"/>
                <a:gd name="connsiteY31" fmla="*/ 69377 h 69990"/>
                <a:gd name="connsiteX32" fmla="*/ 103224 w 440410"/>
                <a:gd name="connsiteY32" fmla="*/ 69377 h 69990"/>
                <a:gd name="connsiteX33" fmla="*/ 194440 w 440410"/>
                <a:gd name="connsiteY33" fmla="*/ 10780 h 69990"/>
                <a:gd name="connsiteX34" fmla="*/ 230275 w 440410"/>
                <a:gd name="connsiteY34" fmla="*/ 10780 h 69990"/>
                <a:gd name="connsiteX35" fmla="*/ 230275 w 440410"/>
                <a:gd name="connsiteY35" fmla="*/ 16965 h 69990"/>
                <a:gd name="connsiteX36" fmla="*/ 216593 w 440410"/>
                <a:gd name="connsiteY36" fmla="*/ 16965 h 69990"/>
                <a:gd name="connsiteX37" fmla="*/ 216593 w 440410"/>
                <a:gd name="connsiteY37" fmla="*/ 65470 h 69990"/>
                <a:gd name="connsiteX38" fmla="*/ 212032 w 440410"/>
                <a:gd name="connsiteY38" fmla="*/ 70028 h 69990"/>
                <a:gd name="connsiteX39" fmla="*/ 203562 w 440410"/>
                <a:gd name="connsiteY39" fmla="*/ 70028 h 69990"/>
                <a:gd name="connsiteX40" fmla="*/ 202585 w 440410"/>
                <a:gd name="connsiteY40" fmla="*/ 62866 h 69990"/>
                <a:gd name="connsiteX41" fmla="*/ 208774 w 440410"/>
                <a:gd name="connsiteY41" fmla="*/ 62866 h 69990"/>
                <a:gd name="connsiteX42" fmla="*/ 210077 w 440410"/>
                <a:gd name="connsiteY42" fmla="*/ 61564 h 69990"/>
                <a:gd name="connsiteX43" fmla="*/ 210077 w 440410"/>
                <a:gd name="connsiteY43" fmla="*/ 16965 h 69990"/>
                <a:gd name="connsiteX44" fmla="*/ 194440 w 440410"/>
                <a:gd name="connsiteY44" fmla="*/ 16965 h 69990"/>
                <a:gd name="connsiteX45" fmla="*/ 194440 w 440410"/>
                <a:gd name="connsiteY45" fmla="*/ 59285 h 69990"/>
                <a:gd name="connsiteX46" fmla="*/ 187925 w 440410"/>
                <a:gd name="connsiteY46" fmla="*/ 59285 h 69990"/>
                <a:gd name="connsiteX47" fmla="*/ 187925 w 440410"/>
                <a:gd name="connsiteY47" fmla="*/ 55378 h 69990"/>
                <a:gd name="connsiteX48" fmla="*/ 164469 w 440410"/>
                <a:gd name="connsiteY48" fmla="*/ 55378 h 69990"/>
                <a:gd name="connsiteX49" fmla="*/ 164469 w 440410"/>
                <a:gd name="connsiteY49" fmla="*/ 61889 h 69990"/>
                <a:gd name="connsiteX50" fmla="*/ 157954 w 440410"/>
                <a:gd name="connsiteY50" fmla="*/ 61889 h 69990"/>
                <a:gd name="connsiteX51" fmla="*/ 157954 w 440410"/>
                <a:gd name="connsiteY51" fmla="*/ 1665 h 69990"/>
                <a:gd name="connsiteX52" fmla="*/ 194440 w 440410"/>
                <a:gd name="connsiteY52" fmla="*/ 1665 h 69990"/>
                <a:gd name="connsiteX53" fmla="*/ 194440 w 440410"/>
                <a:gd name="connsiteY53" fmla="*/ 10780 h 69990"/>
                <a:gd name="connsiteX54" fmla="*/ 173265 w 440410"/>
                <a:gd name="connsiteY54" fmla="*/ 30637 h 69990"/>
                <a:gd name="connsiteX55" fmla="*/ 164469 w 440410"/>
                <a:gd name="connsiteY55" fmla="*/ 30637 h 69990"/>
                <a:gd name="connsiteX56" fmla="*/ 164469 w 440410"/>
                <a:gd name="connsiteY56" fmla="*/ 49193 h 69990"/>
                <a:gd name="connsiteX57" fmla="*/ 173265 w 440410"/>
                <a:gd name="connsiteY57" fmla="*/ 49193 h 69990"/>
                <a:gd name="connsiteX58" fmla="*/ 173265 w 440410"/>
                <a:gd name="connsiteY58" fmla="*/ 30637 h 69990"/>
                <a:gd name="connsiteX59" fmla="*/ 187925 w 440410"/>
                <a:gd name="connsiteY59" fmla="*/ 30637 h 69990"/>
                <a:gd name="connsiteX60" fmla="*/ 179781 w 440410"/>
                <a:gd name="connsiteY60" fmla="*/ 30637 h 69990"/>
                <a:gd name="connsiteX61" fmla="*/ 179781 w 440410"/>
                <a:gd name="connsiteY61" fmla="*/ 49193 h 69990"/>
                <a:gd name="connsiteX62" fmla="*/ 187925 w 440410"/>
                <a:gd name="connsiteY62" fmla="*/ 49193 h 69990"/>
                <a:gd name="connsiteX63" fmla="*/ 187925 w 440410"/>
                <a:gd name="connsiteY63" fmla="*/ 30637 h 69990"/>
                <a:gd name="connsiteX64" fmla="*/ 187925 w 440410"/>
                <a:gd name="connsiteY64" fmla="*/ 7850 h 69990"/>
                <a:gd name="connsiteX65" fmla="*/ 179781 w 440410"/>
                <a:gd name="connsiteY65" fmla="*/ 7850 h 69990"/>
                <a:gd name="connsiteX66" fmla="*/ 179781 w 440410"/>
                <a:gd name="connsiteY66" fmla="*/ 24452 h 69990"/>
                <a:gd name="connsiteX67" fmla="*/ 187925 w 440410"/>
                <a:gd name="connsiteY67" fmla="*/ 24452 h 69990"/>
                <a:gd name="connsiteX68" fmla="*/ 187925 w 440410"/>
                <a:gd name="connsiteY68" fmla="*/ 7850 h 69990"/>
                <a:gd name="connsiteX69" fmla="*/ 173265 w 440410"/>
                <a:gd name="connsiteY69" fmla="*/ 24452 h 69990"/>
                <a:gd name="connsiteX70" fmla="*/ 173265 w 440410"/>
                <a:gd name="connsiteY70" fmla="*/ 7850 h 69990"/>
                <a:gd name="connsiteX71" fmla="*/ 164469 w 440410"/>
                <a:gd name="connsiteY71" fmla="*/ 7850 h 69990"/>
                <a:gd name="connsiteX72" fmla="*/ 164469 w 440410"/>
                <a:gd name="connsiteY72" fmla="*/ 24452 h 69990"/>
                <a:gd name="connsiteX73" fmla="*/ 173265 w 440410"/>
                <a:gd name="connsiteY73" fmla="*/ 24452 h 69990"/>
                <a:gd name="connsiteX74" fmla="*/ 270020 w 440410"/>
                <a:gd name="connsiteY74" fmla="*/ 7199 h 69990"/>
                <a:gd name="connsiteX75" fmla="*/ 270020 w 440410"/>
                <a:gd name="connsiteY75" fmla="*/ 63517 h 69990"/>
                <a:gd name="connsiteX76" fmla="*/ 262527 w 440410"/>
                <a:gd name="connsiteY76" fmla="*/ 63517 h 69990"/>
                <a:gd name="connsiteX77" fmla="*/ 262527 w 440410"/>
                <a:gd name="connsiteY77" fmla="*/ 20220 h 69990"/>
                <a:gd name="connsiteX78" fmla="*/ 246238 w 440410"/>
                <a:gd name="connsiteY78" fmla="*/ 20220 h 69990"/>
                <a:gd name="connsiteX79" fmla="*/ 246238 w 440410"/>
                <a:gd name="connsiteY79" fmla="*/ 15012 h 69990"/>
                <a:gd name="connsiteX80" fmla="*/ 264807 w 440410"/>
                <a:gd name="connsiteY80" fmla="*/ 7199 h 69990"/>
                <a:gd name="connsiteX81" fmla="*/ 270020 w 440410"/>
                <a:gd name="connsiteY81" fmla="*/ 7199 h 69990"/>
                <a:gd name="connsiteX82" fmla="*/ 368044 w 440410"/>
                <a:gd name="connsiteY82" fmla="*/ 12082 h 69990"/>
                <a:gd name="connsiteX83" fmla="*/ 338723 w 440410"/>
                <a:gd name="connsiteY83" fmla="*/ 12082 h 69990"/>
                <a:gd name="connsiteX84" fmla="*/ 338723 w 440410"/>
                <a:gd name="connsiteY84" fmla="*/ 63517 h 69990"/>
                <a:gd name="connsiteX85" fmla="*/ 333512 w 440410"/>
                <a:gd name="connsiteY85" fmla="*/ 68725 h 69990"/>
                <a:gd name="connsiteX86" fmla="*/ 324390 w 440410"/>
                <a:gd name="connsiteY86" fmla="*/ 68725 h 69990"/>
                <a:gd name="connsiteX87" fmla="*/ 323737 w 440410"/>
                <a:gd name="connsiteY87" fmla="*/ 61564 h 69990"/>
                <a:gd name="connsiteX88" fmla="*/ 329929 w 440410"/>
                <a:gd name="connsiteY88" fmla="*/ 61564 h 69990"/>
                <a:gd name="connsiteX89" fmla="*/ 331231 w 440410"/>
                <a:gd name="connsiteY89" fmla="*/ 60261 h 69990"/>
                <a:gd name="connsiteX90" fmla="*/ 331231 w 440410"/>
                <a:gd name="connsiteY90" fmla="*/ 12082 h 69990"/>
                <a:gd name="connsiteX91" fmla="*/ 297677 w 440410"/>
                <a:gd name="connsiteY91" fmla="*/ 12082 h 69990"/>
                <a:gd name="connsiteX92" fmla="*/ 297677 w 440410"/>
                <a:gd name="connsiteY92" fmla="*/ 4920 h 69990"/>
                <a:gd name="connsiteX93" fmla="*/ 368044 w 440410"/>
                <a:gd name="connsiteY93" fmla="*/ 4920 h 69990"/>
                <a:gd name="connsiteX94" fmla="*/ 368044 w 440410"/>
                <a:gd name="connsiteY94" fmla="*/ 12082 h 69990"/>
                <a:gd name="connsiteX95" fmla="*/ 441017 w 440410"/>
                <a:gd name="connsiteY95" fmla="*/ 70028 h 69990"/>
                <a:gd name="connsiteX96" fmla="*/ 434500 w 440410"/>
                <a:gd name="connsiteY96" fmla="*/ 70028 h 69990"/>
                <a:gd name="connsiteX97" fmla="*/ 434500 w 440410"/>
                <a:gd name="connsiteY97" fmla="*/ 66121 h 69990"/>
                <a:gd name="connsiteX98" fmla="*/ 397688 w 440410"/>
                <a:gd name="connsiteY98" fmla="*/ 66121 h 69990"/>
                <a:gd name="connsiteX99" fmla="*/ 397688 w 440410"/>
                <a:gd name="connsiteY99" fmla="*/ 71330 h 69990"/>
                <a:gd name="connsiteX100" fmla="*/ 391174 w 440410"/>
                <a:gd name="connsiteY100" fmla="*/ 71330 h 69990"/>
                <a:gd name="connsiteX101" fmla="*/ 391174 w 440410"/>
                <a:gd name="connsiteY101" fmla="*/ 1339 h 69990"/>
                <a:gd name="connsiteX102" fmla="*/ 441017 w 440410"/>
                <a:gd name="connsiteY102" fmla="*/ 1339 h 69990"/>
                <a:gd name="connsiteX103" fmla="*/ 441017 w 440410"/>
                <a:gd name="connsiteY103" fmla="*/ 70028 h 69990"/>
                <a:gd name="connsiteX104" fmla="*/ 434500 w 440410"/>
                <a:gd name="connsiteY104" fmla="*/ 20220 h 69990"/>
                <a:gd name="connsiteX105" fmla="*/ 434500 w 440410"/>
                <a:gd name="connsiteY105" fmla="*/ 7524 h 69990"/>
                <a:gd name="connsiteX106" fmla="*/ 397688 w 440410"/>
                <a:gd name="connsiteY106" fmla="*/ 7524 h 69990"/>
                <a:gd name="connsiteX107" fmla="*/ 397688 w 440410"/>
                <a:gd name="connsiteY107" fmla="*/ 20220 h 69990"/>
                <a:gd name="connsiteX108" fmla="*/ 434500 w 440410"/>
                <a:gd name="connsiteY108" fmla="*/ 20220 h 69990"/>
                <a:gd name="connsiteX109" fmla="*/ 434500 w 440410"/>
                <a:gd name="connsiteY109" fmla="*/ 39427 h 69990"/>
                <a:gd name="connsiteX110" fmla="*/ 434500 w 440410"/>
                <a:gd name="connsiteY110" fmla="*/ 26406 h 69990"/>
                <a:gd name="connsiteX111" fmla="*/ 397688 w 440410"/>
                <a:gd name="connsiteY111" fmla="*/ 26406 h 69990"/>
                <a:gd name="connsiteX112" fmla="*/ 397688 w 440410"/>
                <a:gd name="connsiteY112" fmla="*/ 39427 h 69990"/>
                <a:gd name="connsiteX113" fmla="*/ 434500 w 440410"/>
                <a:gd name="connsiteY113" fmla="*/ 39427 h 69990"/>
                <a:gd name="connsiteX114" fmla="*/ 434500 w 440410"/>
                <a:gd name="connsiteY114" fmla="*/ 59936 h 69990"/>
                <a:gd name="connsiteX115" fmla="*/ 434500 w 440410"/>
                <a:gd name="connsiteY115" fmla="*/ 45612 h 69990"/>
                <a:gd name="connsiteX116" fmla="*/ 397688 w 440410"/>
                <a:gd name="connsiteY116" fmla="*/ 45612 h 69990"/>
                <a:gd name="connsiteX117" fmla="*/ 397688 w 440410"/>
                <a:gd name="connsiteY117" fmla="*/ 59936 h 69990"/>
                <a:gd name="connsiteX118" fmla="*/ 434500 w 440410"/>
                <a:gd name="connsiteY118" fmla="*/ 59936 h 6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440410" h="69990">
                  <a:moveTo>
                    <a:pt x="8099" y="67423"/>
                  </a:moveTo>
                  <a:lnTo>
                    <a:pt x="606" y="67423"/>
                  </a:lnTo>
                  <a:lnTo>
                    <a:pt x="606" y="4594"/>
                  </a:lnTo>
                  <a:lnTo>
                    <a:pt x="51752" y="4594"/>
                  </a:lnTo>
                  <a:lnTo>
                    <a:pt x="51752" y="66121"/>
                  </a:lnTo>
                  <a:lnTo>
                    <a:pt x="44260" y="66121"/>
                  </a:lnTo>
                  <a:lnTo>
                    <a:pt x="44260" y="61564"/>
                  </a:lnTo>
                  <a:lnTo>
                    <a:pt x="8099" y="61564"/>
                  </a:lnTo>
                  <a:lnTo>
                    <a:pt x="8099" y="67423"/>
                  </a:lnTo>
                  <a:moveTo>
                    <a:pt x="44260" y="29335"/>
                  </a:moveTo>
                  <a:lnTo>
                    <a:pt x="44260" y="10780"/>
                  </a:lnTo>
                  <a:lnTo>
                    <a:pt x="8099" y="10780"/>
                  </a:lnTo>
                  <a:lnTo>
                    <a:pt x="8099" y="29335"/>
                  </a:lnTo>
                  <a:lnTo>
                    <a:pt x="44260" y="29335"/>
                  </a:lnTo>
                  <a:moveTo>
                    <a:pt x="44260" y="55378"/>
                  </a:moveTo>
                  <a:lnTo>
                    <a:pt x="44260" y="35521"/>
                  </a:lnTo>
                  <a:lnTo>
                    <a:pt x="8099" y="35521"/>
                  </a:lnTo>
                  <a:lnTo>
                    <a:pt x="8099" y="55378"/>
                  </a:lnTo>
                  <a:lnTo>
                    <a:pt x="44260" y="55378"/>
                  </a:lnTo>
                  <a:moveTo>
                    <a:pt x="114952" y="22173"/>
                  </a:moveTo>
                  <a:cubicBezTo>
                    <a:pt x="124725" y="27599"/>
                    <a:pt x="132761" y="33459"/>
                    <a:pt x="139059" y="39753"/>
                  </a:cubicBezTo>
                  <a:lnTo>
                    <a:pt x="133847" y="45612"/>
                  </a:lnTo>
                  <a:cubicBezTo>
                    <a:pt x="127549" y="39318"/>
                    <a:pt x="119947" y="33350"/>
                    <a:pt x="111043" y="27708"/>
                  </a:cubicBezTo>
                  <a:lnTo>
                    <a:pt x="114952" y="22173"/>
                  </a:lnTo>
                  <a:moveTo>
                    <a:pt x="103224" y="69377"/>
                  </a:moveTo>
                  <a:lnTo>
                    <a:pt x="103224" y="12082"/>
                  </a:lnTo>
                  <a:lnTo>
                    <a:pt x="73905" y="12082"/>
                  </a:lnTo>
                  <a:lnTo>
                    <a:pt x="73905" y="4920"/>
                  </a:lnTo>
                  <a:lnTo>
                    <a:pt x="143946" y="4920"/>
                  </a:lnTo>
                  <a:lnTo>
                    <a:pt x="143946" y="12082"/>
                  </a:lnTo>
                  <a:lnTo>
                    <a:pt x="110717" y="12082"/>
                  </a:lnTo>
                  <a:lnTo>
                    <a:pt x="110717" y="69377"/>
                  </a:lnTo>
                  <a:lnTo>
                    <a:pt x="103224" y="69377"/>
                  </a:lnTo>
                  <a:moveTo>
                    <a:pt x="194440" y="10780"/>
                  </a:moveTo>
                  <a:lnTo>
                    <a:pt x="230275" y="10780"/>
                  </a:lnTo>
                  <a:lnTo>
                    <a:pt x="230275" y="16965"/>
                  </a:lnTo>
                  <a:lnTo>
                    <a:pt x="216593" y="16965"/>
                  </a:lnTo>
                  <a:lnTo>
                    <a:pt x="216593" y="65470"/>
                  </a:lnTo>
                  <a:cubicBezTo>
                    <a:pt x="216593" y="68508"/>
                    <a:pt x="215073" y="70028"/>
                    <a:pt x="212032" y="70028"/>
                  </a:cubicBezTo>
                  <a:lnTo>
                    <a:pt x="203562" y="70028"/>
                  </a:lnTo>
                  <a:lnTo>
                    <a:pt x="202585" y="62866"/>
                  </a:lnTo>
                  <a:lnTo>
                    <a:pt x="208774" y="62866"/>
                  </a:lnTo>
                  <a:cubicBezTo>
                    <a:pt x="209643" y="62866"/>
                    <a:pt x="210077" y="62432"/>
                    <a:pt x="210077" y="61564"/>
                  </a:cubicBezTo>
                  <a:lnTo>
                    <a:pt x="210077" y="16965"/>
                  </a:lnTo>
                  <a:lnTo>
                    <a:pt x="194440" y="16965"/>
                  </a:lnTo>
                  <a:lnTo>
                    <a:pt x="194440" y="59285"/>
                  </a:lnTo>
                  <a:lnTo>
                    <a:pt x="187925" y="59285"/>
                  </a:lnTo>
                  <a:lnTo>
                    <a:pt x="187925" y="55378"/>
                  </a:lnTo>
                  <a:lnTo>
                    <a:pt x="164469" y="55378"/>
                  </a:lnTo>
                  <a:lnTo>
                    <a:pt x="164469" y="61889"/>
                  </a:lnTo>
                  <a:lnTo>
                    <a:pt x="157954" y="61889"/>
                  </a:lnTo>
                  <a:lnTo>
                    <a:pt x="157954" y="1665"/>
                  </a:lnTo>
                  <a:lnTo>
                    <a:pt x="194440" y="1665"/>
                  </a:lnTo>
                  <a:lnTo>
                    <a:pt x="194440" y="10780"/>
                  </a:lnTo>
                  <a:moveTo>
                    <a:pt x="173265" y="30637"/>
                  </a:moveTo>
                  <a:lnTo>
                    <a:pt x="164469" y="30637"/>
                  </a:lnTo>
                  <a:lnTo>
                    <a:pt x="164469" y="49193"/>
                  </a:lnTo>
                  <a:lnTo>
                    <a:pt x="173265" y="49193"/>
                  </a:lnTo>
                  <a:lnTo>
                    <a:pt x="173265" y="30637"/>
                  </a:lnTo>
                  <a:moveTo>
                    <a:pt x="187925" y="30637"/>
                  </a:moveTo>
                  <a:lnTo>
                    <a:pt x="179781" y="30637"/>
                  </a:lnTo>
                  <a:lnTo>
                    <a:pt x="179781" y="49193"/>
                  </a:lnTo>
                  <a:lnTo>
                    <a:pt x="187925" y="49193"/>
                  </a:lnTo>
                  <a:lnTo>
                    <a:pt x="187925" y="30637"/>
                  </a:lnTo>
                  <a:moveTo>
                    <a:pt x="187925" y="7850"/>
                  </a:moveTo>
                  <a:lnTo>
                    <a:pt x="179781" y="7850"/>
                  </a:lnTo>
                  <a:lnTo>
                    <a:pt x="179781" y="24452"/>
                  </a:lnTo>
                  <a:lnTo>
                    <a:pt x="187925" y="24452"/>
                  </a:lnTo>
                  <a:lnTo>
                    <a:pt x="187925" y="7850"/>
                  </a:lnTo>
                  <a:moveTo>
                    <a:pt x="173265" y="24452"/>
                  </a:moveTo>
                  <a:lnTo>
                    <a:pt x="173265" y="7850"/>
                  </a:lnTo>
                  <a:lnTo>
                    <a:pt x="164469" y="7850"/>
                  </a:lnTo>
                  <a:lnTo>
                    <a:pt x="164469" y="24452"/>
                  </a:lnTo>
                  <a:lnTo>
                    <a:pt x="173265" y="24452"/>
                  </a:lnTo>
                  <a:moveTo>
                    <a:pt x="270020" y="7199"/>
                  </a:moveTo>
                  <a:lnTo>
                    <a:pt x="270020" y="63517"/>
                  </a:lnTo>
                  <a:lnTo>
                    <a:pt x="262527" y="63517"/>
                  </a:lnTo>
                  <a:lnTo>
                    <a:pt x="262527" y="20220"/>
                  </a:lnTo>
                  <a:lnTo>
                    <a:pt x="246238" y="20220"/>
                  </a:lnTo>
                  <a:lnTo>
                    <a:pt x="246238" y="15012"/>
                  </a:lnTo>
                  <a:cubicBezTo>
                    <a:pt x="255794" y="15229"/>
                    <a:pt x="261984" y="12624"/>
                    <a:pt x="264807" y="7199"/>
                  </a:cubicBezTo>
                  <a:lnTo>
                    <a:pt x="270020" y="7199"/>
                  </a:lnTo>
                  <a:moveTo>
                    <a:pt x="368044" y="12082"/>
                  </a:moveTo>
                  <a:lnTo>
                    <a:pt x="338723" y="12082"/>
                  </a:lnTo>
                  <a:lnTo>
                    <a:pt x="338723" y="63517"/>
                  </a:lnTo>
                  <a:cubicBezTo>
                    <a:pt x="338723" y="66989"/>
                    <a:pt x="336986" y="68725"/>
                    <a:pt x="333512" y="68725"/>
                  </a:cubicBezTo>
                  <a:lnTo>
                    <a:pt x="324390" y="68725"/>
                  </a:lnTo>
                  <a:lnTo>
                    <a:pt x="323737" y="61564"/>
                  </a:lnTo>
                  <a:lnTo>
                    <a:pt x="329929" y="61564"/>
                  </a:lnTo>
                  <a:cubicBezTo>
                    <a:pt x="330797" y="61564"/>
                    <a:pt x="331231" y="61130"/>
                    <a:pt x="331231" y="60261"/>
                  </a:cubicBezTo>
                  <a:lnTo>
                    <a:pt x="331231" y="12082"/>
                  </a:lnTo>
                  <a:lnTo>
                    <a:pt x="297677" y="12082"/>
                  </a:lnTo>
                  <a:lnTo>
                    <a:pt x="297677" y="4920"/>
                  </a:lnTo>
                  <a:lnTo>
                    <a:pt x="368044" y="4920"/>
                  </a:lnTo>
                  <a:lnTo>
                    <a:pt x="368044" y="12082"/>
                  </a:lnTo>
                  <a:moveTo>
                    <a:pt x="441017" y="70028"/>
                  </a:moveTo>
                  <a:lnTo>
                    <a:pt x="434500" y="70028"/>
                  </a:lnTo>
                  <a:lnTo>
                    <a:pt x="434500" y="66121"/>
                  </a:lnTo>
                  <a:lnTo>
                    <a:pt x="397688" y="66121"/>
                  </a:lnTo>
                  <a:lnTo>
                    <a:pt x="397688" y="71330"/>
                  </a:lnTo>
                  <a:lnTo>
                    <a:pt x="391174" y="71330"/>
                  </a:lnTo>
                  <a:lnTo>
                    <a:pt x="391174" y="1339"/>
                  </a:lnTo>
                  <a:lnTo>
                    <a:pt x="441017" y="1339"/>
                  </a:lnTo>
                  <a:lnTo>
                    <a:pt x="441017" y="70028"/>
                  </a:lnTo>
                  <a:moveTo>
                    <a:pt x="434500" y="20220"/>
                  </a:moveTo>
                  <a:lnTo>
                    <a:pt x="434500" y="7524"/>
                  </a:lnTo>
                  <a:lnTo>
                    <a:pt x="397688" y="7524"/>
                  </a:lnTo>
                  <a:lnTo>
                    <a:pt x="397688" y="20220"/>
                  </a:lnTo>
                  <a:lnTo>
                    <a:pt x="434500" y="20220"/>
                  </a:lnTo>
                  <a:moveTo>
                    <a:pt x="434500" y="39427"/>
                  </a:moveTo>
                  <a:lnTo>
                    <a:pt x="434500" y="26406"/>
                  </a:lnTo>
                  <a:lnTo>
                    <a:pt x="397688" y="26406"/>
                  </a:lnTo>
                  <a:lnTo>
                    <a:pt x="397688" y="39427"/>
                  </a:lnTo>
                  <a:lnTo>
                    <a:pt x="434500" y="39427"/>
                  </a:lnTo>
                  <a:moveTo>
                    <a:pt x="434500" y="59936"/>
                  </a:moveTo>
                  <a:lnTo>
                    <a:pt x="434500" y="45612"/>
                  </a:lnTo>
                  <a:lnTo>
                    <a:pt x="397688" y="45612"/>
                  </a:lnTo>
                  <a:lnTo>
                    <a:pt x="397688" y="59936"/>
                  </a:lnTo>
                  <a:lnTo>
                    <a:pt x="434500" y="59936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38" name="テキスト ボックス 6937">
              <a:extLst>
                <a:ext uri="{FF2B5EF4-FFF2-40B4-BE49-F238E27FC236}">
                  <a16:creationId xmlns:a16="http://schemas.microsoft.com/office/drawing/2014/main" id="{0B34F8CF-DAD9-4281-BFB2-EF0B52F0CAF6}"/>
                </a:ext>
              </a:extLst>
            </p:cNvPr>
            <p:cNvSpPr txBox="1"/>
            <p:nvPr/>
          </p:nvSpPr>
          <p:spPr>
            <a:xfrm>
              <a:off x="34614769" y="4292544"/>
              <a:ext cx="657383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日下町１丁目</a:t>
              </a:r>
            </a:p>
          </p:txBody>
        </p:sp>
        <p:sp>
          <p:nvSpPr>
            <p:cNvPr id="6939" name="フリーフォーム: 図形 6938">
              <a:extLst>
                <a:ext uri="{FF2B5EF4-FFF2-40B4-BE49-F238E27FC236}">
                  <a16:creationId xmlns:a16="http://schemas.microsoft.com/office/drawing/2014/main" id="{D42D8982-7DAE-4061-B09C-3A40035CBA07}"/>
                </a:ext>
              </a:extLst>
            </p:cNvPr>
            <p:cNvSpPr/>
            <p:nvPr/>
          </p:nvSpPr>
          <p:spPr>
            <a:xfrm>
              <a:off x="33362244" y="3963273"/>
              <a:ext cx="440410" cy="69990"/>
            </a:xfrm>
            <a:custGeom>
              <a:avLst/>
              <a:gdLst>
                <a:gd name="connsiteX0" fmla="*/ 7626 w 440410"/>
                <a:gd name="connsiteY0" fmla="*/ 67290 h 69990"/>
                <a:gd name="connsiteX1" fmla="*/ 133 w 440410"/>
                <a:gd name="connsiteY1" fmla="*/ 67290 h 69990"/>
                <a:gd name="connsiteX2" fmla="*/ 133 w 440410"/>
                <a:gd name="connsiteY2" fmla="*/ 4461 h 69990"/>
                <a:gd name="connsiteX3" fmla="*/ 51279 w 440410"/>
                <a:gd name="connsiteY3" fmla="*/ 4461 h 69990"/>
                <a:gd name="connsiteX4" fmla="*/ 51279 w 440410"/>
                <a:gd name="connsiteY4" fmla="*/ 65988 h 69990"/>
                <a:gd name="connsiteX5" fmla="*/ 43787 w 440410"/>
                <a:gd name="connsiteY5" fmla="*/ 65988 h 69990"/>
                <a:gd name="connsiteX6" fmla="*/ 43787 w 440410"/>
                <a:gd name="connsiteY6" fmla="*/ 61430 h 69990"/>
                <a:gd name="connsiteX7" fmla="*/ 7626 w 440410"/>
                <a:gd name="connsiteY7" fmla="*/ 61430 h 69990"/>
                <a:gd name="connsiteX8" fmla="*/ 7626 w 440410"/>
                <a:gd name="connsiteY8" fmla="*/ 67290 h 69990"/>
                <a:gd name="connsiteX9" fmla="*/ 43787 w 440410"/>
                <a:gd name="connsiteY9" fmla="*/ 29202 h 69990"/>
                <a:gd name="connsiteX10" fmla="*/ 43787 w 440410"/>
                <a:gd name="connsiteY10" fmla="*/ 10646 h 69990"/>
                <a:gd name="connsiteX11" fmla="*/ 7626 w 440410"/>
                <a:gd name="connsiteY11" fmla="*/ 10646 h 69990"/>
                <a:gd name="connsiteX12" fmla="*/ 7626 w 440410"/>
                <a:gd name="connsiteY12" fmla="*/ 29202 h 69990"/>
                <a:gd name="connsiteX13" fmla="*/ 43787 w 440410"/>
                <a:gd name="connsiteY13" fmla="*/ 29202 h 69990"/>
                <a:gd name="connsiteX14" fmla="*/ 43787 w 440410"/>
                <a:gd name="connsiteY14" fmla="*/ 55245 h 69990"/>
                <a:gd name="connsiteX15" fmla="*/ 43787 w 440410"/>
                <a:gd name="connsiteY15" fmla="*/ 35387 h 69990"/>
                <a:gd name="connsiteX16" fmla="*/ 7626 w 440410"/>
                <a:gd name="connsiteY16" fmla="*/ 35387 h 69990"/>
                <a:gd name="connsiteX17" fmla="*/ 7626 w 440410"/>
                <a:gd name="connsiteY17" fmla="*/ 55245 h 69990"/>
                <a:gd name="connsiteX18" fmla="*/ 43787 w 440410"/>
                <a:gd name="connsiteY18" fmla="*/ 55245 h 69990"/>
                <a:gd name="connsiteX19" fmla="*/ 114479 w 440410"/>
                <a:gd name="connsiteY19" fmla="*/ 22040 h 69990"/>
                <a:gd name="connsiteX20" fmla="*/ 138586 w 440410"/>
                <a:gd name="connsiteY20" fmla="*/ 39619 h 69990"/>
                <a:gd name="connsiteX21" fmla="*/ 133374 w 440410"/>
                <a:gd name="connsiteY21" fmla="*/ 45479 h 69990"/>
                <a:gd name="connsiteX22" fmla="*/ 110570 w 440410"/>
                <a:gd name="connsiteY22" fmla="*/ 27574 h 69990"/>
                <a:gd name="connsiteX23" fmla="*/ 114479 w 440410"/>
                <a:gd name="connsiteY23" fmla="*/ 22040 h 69990"/>
                <a:gd name="connsiteX24" fmla="*/ 102752 w 440410"/>
                <a:gd name="connsiteY24" fmla="*/ 69243 h 69990"/>
                <a:gd name="connsiteX25" fmla="*/ 102752 w 440410"/>
                <a:gd name="connsiteY25" fmla="*/ 11948 h 69990"/>
                <a:gd name="connsiteX26" fmla="*/ 73432 w 440410"/>
                <a:gd name="connsiteY26" fmla="*/ 11948 h 69990"/>
                <a:gd name="connsiteX27" fmla="*/ 73432 w 440410"/>
                <a:gd name="connsiteY27" fmla="*/ 4786 h 69990"/>
                <a:gd name="connsiteX28" fmla="*/ 143473 w 440410"/>
                <a:gd name="connsiteY28" fmla="*/ 4786 h 69990"/>
                <a:gd name="connsiteX29" fmla="*/ 143473 w 440410"/>
                <a:gd name="connsiteY29" fmla="*/ 11948 h 69990"/>
                <a:gd name="connsiteX30" fmla="*/ 110244 w 440410"/>
                <a:gd name="connsiteY30" fmla="*/ 11948 h 69990"/>
                <a:gd name="connsiteX31" fmla="*/ 110244 w 440410"/>
                <a:gd name="connsiteY31" fmla="*/ 69243 h 69990"/>
                <a:gd name="connsiteX32" fmla="*/ 102752 w 440410"/>
                <a:gd name="connsiteY32" fmla="*/ 69243 h 69990"/>
                <a:gd name="connsiteX33" fmla="*/ 193967 w 440410"/>
                <a:gd name="connsiteY33" fmla="*/ 10646 h 69990"/>
                <a:gd name="connsiteX34" fmla="*/ 229802 w 440410"/>
                <a:gd name="connsiteY34" fmla="*/ 10646 h 69990"/>
                <a:gd name="connsiteX35" fmla="*/ 229802 w 440410"/>
                <a:gd name="connsiteY35" fmla="*/ 16831 h 69990"/>
                <a:gd name="connsiteX36" fmla="*/ 216120 w 440410"/>
                <a:gd name="connsiteY36" fmla="*/ 16831 h 69990"/>
                <a:gd name="connsiteX37" fmla="*/ 216120 w 440410"/>
                <a:gd name="connsiteY37" fmla="*/ 65337 h 69990"/>
                <a:gd name="connsiteX38" fmla="*/ 211559 w 440410"/>
                <a:gd name="connsiteY38" fmla="*/ 69894 h 69990"/>
                <a:gd name="connsiteX39" fmla="*/ 203089 w 440410"/>
                <a:gd name="connsiteY39" fmla="*/ 69894 h 69990"/>
                <a:gd name="connsiteX40" fmla="*/ 202112 w 440410"/>
                <a:gd name="connsiteY40" fmla="*/ 62732 h 69990"/>
                <a:gd name="connsiteX41" fmla="*/ 208301 w 440410"/>
                <a:gd name="connsiteY41" fmla="*/ 62732 h 69990"/>
                <a:gd name="connsiteX42" fmla="*/ 209604 w 440410"/>
                <a:gd name="connsiteY42" fmla="*/ 61430 h 69990"/>
                <a:gd name="connsiteX43" fmla="*/ 209604 w 440410"/>
                <a:gd name="connsiteY43" fmla="*/ 16831 h 69990"/>
                <a:gd name="connsiteX44" fmla="*/ 193967 w 440410"/>
                <a:gd name="connsiteY44" fmla="*/ 16831 h 69990"/>
                <a:gd name="connsiteX45" fmla="*/ 193967 w 440410"/>
                <a:gd name="connsiteY45" fmla="*/ 59151 h 69990"/>
                <a:gd name="connsiteX46" fmla="*/ 187452 w 440410"/>
                <a:gd name="connsiteY46" fmla="*/ 59151 h 69990"/>
                <a:gd name="connsiteX47" fmla="*/ 187452 w 440410"/>
                <a:gd name="connsiteY47" fmla="*/ 55245 h 69990"/>
                <a:gd name="connsiteX48" fmla="*/ 163996 w 440410"/>
                <a:gd name="connsiteY48" fmla="*/ 55245 h 69990"/>
                <a:gd name="connsiteX49" fmla="*/ 163996 w 440410"/>
                <a:gd name="connsiteY49" fmla="*/ 61756 h 69990"/>
                <a:gd name="connsiteX50" fmla="*/ 157481 w 440410"/>
                <a:gd name="connsiteY50" fmla="*/ 61756 h 69990"/>
                <a:gd name="connsiteX51" fmla="*/ 157481 w 440410"/>
                <a:gd name="connsiteY51" fmla="*/ 1531 h 69990"/>
                <a:gd name="connsiteX52" fmla="*/ 193967 w 440410"/>
                <a:gd name="connsiteY52" fmla="*/ 1531 h 69990"/>
                <a:gd name="connsiteX53" fmla="*/ 193967 w 440410"/>
                <a:gd name="connsiteY53" fmla="*/ 10646 h 69990"/>
                <a:gd name="connsiteX54" fmla="*/ 172792 w 440410"/>
                <a:gd name="connsiteY54" fmla="*/ 30504 h 69990"/>
                <a:gd name="connsiteX55" fmla="*/ 163996 w 440410"/>
                <a:gd name="connsiteY55" fmla="*/ 30504 h 69990"/>
                <a:gd name="connsiteX56" fmla="*/ 163996 w 440410"/>
                <a:gd name="connsiteY56" fmla="*/ 49060 h 69990"/>
                <a:gd name="connsiteX57" fmla="*/ 172792 w 440410"/>
                <a:gd name="connsiteY57" fmla="*/ 49060 h 69990"/>
                <a:gd name="connsiteX58" fmla="*/ 172792 w 440410"/>
                <a:gd name="connsiteY58" fmla="*/ 30504 h 69990"/>
                <a:gd name="connsiteX59" fmla="*/ 187452 w 440410"/>
                <a:gd name="connsiteY59" fmla="*/ 30504 h 69990"/>
                <a:gd name="connsiteX60" fmla="*/ 179308 w 440410"/>
                <a:gd name="connsiteY60" fmla="*/ 30504 h 69990"/>
                <a:gd name="connsiteX61" fmla="*/ 179308 w 440410"/>
                <a:gd name="connsiteY61" fmla="*/ 49060 h 69990"/>
                <a:gd name="connsiteX62" fmla="*/ 187452 w 440410"/>
                <a:gd name="connsiteY62" fmla="*/ 49060 h 69990"/>
                <a:gd name="connsiteX63" fmla="*/ 187452 w 440410"/>
                <a:gd name="connsiteY63" fmla="*/ 30504 h 69990"/>
                <a:gd name="connsiteX64" fmla="*/ 187452 w 440410"/>
                <a:gd name="connsiteY64" fmla="*/ 7716 h 69990"/>
                <a:gd name="connsiteX65" fmla="*/ 179308 w 440410"/>
                <a:gd name="connsiteY65" fmla="*/ 7716 h 69990"/>
                <a:gd name="connsiteX66" fmla="*/ 179308 w 440410"/>
                <a:gd name="connsiteY66" fmla="*/ 24319 h 69990"/>
                <a:gd name="connsiteX67" fmla="*/ 187452 w 440410"/>
                <a:gd name="connsiteY67" fmla="*/ 24319 h 69990"/>
                <a:gd name="connsiteX68" fmla="*/ 187452 w 440410"/>
                <a:gd name="connsiteY68" fmla="*/ 7716 h 69990"/>
                <a:gd name="connsiteX69" fmla="*/ 172792 w 440410"/>
                <a:gd name="connsiteY69" fmla="*/ 24319 h 69990"/>
                <a:gd name="connsiteX70" fmla="*/ 172792 w 440410"/>
                <a:gd name="connsiteY70" fmla="*/ 7716 h 69990"/>
                <a:gd name="connsiteX71" fmla="*/ 163996 w 440410"/>
                <a:gd name="connsiteY71" fmla="*/ 7716 h 69990"/>
                <a:gd name="connsiteX72" fmla="*/ 163996 w 440410"/>
                <a:gd name="connsiteY72" fmla="*/ 24319 h 69990"/>
                <a:gd name="connsiteX73" fmla="*/ 172792 w 440410"/>
                <a:gd name="connsiteY73" fmla="*/ 24319 h 69990"/>
                <a:gd name="connsiteX74" fmla="*/ 278669 w 440410"/>
                <a:gd name="connsiteY74" fmla="*/ 12274 h 69990"/>
                <a:gd name="connsiteX75" fmla="*/ 282903 w 440410"/>
                <a:gd name="connsiteY75" fmla="*/ 22040 h 69990"/>
                <a:gd name="connsiteX76" fmla="*/ 274433 w 440410"/>
                <a:gd name="connsiteY76" fmla="*/ 36038 h 69990"/>
                <a:gd name="connsiteX77" fmla="*/ 259122 w 440410"/>
                <a:gd name="connsiteY77" fmla="*/ 46781 h 69990"/>
                <a:gd name="connsiteX78" fmla="*/ 250000 w 440410"/>
                <a:gd name="connsiteY78" fmla="*/ 56222 h 69990"/>
                <a:gd name="connsiteX79" fmla="*/ 284533 w 440410"/>
                <a:gd name="connsiteY79" fmla="*/ 56222 h 69990"/>
                <a:gd name="connsiteX80" fmla="*/ 284533 w 440410"/>
                <a:gd name="connsiteY80" fmla="*/ 63383 h 69990"/>
                <a:gd name="connsiteX81" fmla="*/ 240879 w 440410"/>
                <a:gd name="connsiteY81" fmla="*/ 63383 h 69990"/>
                <a:gd name="connsiteX82" fmla="*/ 240879 w 440410"/>
                <a:gd name="connsiteY82" fmla="*/ 56547 h 69990"/>
                <a:gd name="connsiteX83" fmla="*/ 247720 w 440410"/>
                <a:gd name="connsiteY83" fmla="*/ 47432 h 69990"/>
                <a:gd name="connsiteX84" fmla="*/ 268569 w 440410"/>
                <a:gd name="connsiteY84" fmla="*/ 31155 h 69990"/>
                <a:gd name="connsiteX85" fmla="*/ 274758 w 440410"/>
                <a:gd name="connsiteY85" fmla="*/ 22366 h 69990"/>
                <a:gd name="connsiteX86" fmla="*/ 272478 w 440410"/>
                <a:gd name="connsiteY86" fmla="*/ 16831 h 69990"/>
                <a:gd name="connsiteX87" fmla="*/ 264008 w 440410"/>
                <a:gd name="connsiteY87" fmla="*/ 14227 h 69990"/>
                <a:gd name="connsiteX88" fmla="*/ 254561 w 440410"/>
                <a:gd name="connsiteY88" fmla="*/ 17157 h 69990"/>
                <a:gd name="connsiteX89" fmla="*/ 250652 w 440410"/>
                <a:gd name="connsiteY89" fmla="*/ 27900 h 69990"/>
                <a:gd name="connsiteX90" fmla="*/ 241856 w 440410"/>
                <a:gd name="connsiteY90" fmla="*/ 27900 h 69990"/>
                <a:gd name="connsiteX91" fmla="*/ 247720 w 440410"/>
                <a:gd name="connsiteY91" fmla="*/ 12925 h 69990"/>
                <a:gd name="connsiteX92" fmla="*/ 263683 w 440410"/>
                <a:gd name="connsiteY92" fmla="*/ 7065 h 69990"/>
                <a:gd name="connsiteX93" fmla="*/ 278669 w 440410"/>
                <a:gd name="connsiteY93" fmla="*/ 12274 h 69990"/>
                <a:gd name="connsiteX94" fmla="*/ 367571 w 440410"/>
                <a:gd name="connsiteY94" fmla="*/ 11948 h 69990"/>
                <a:gd name="connsiteX95" fmla="*/ 338250 w 440410"/>
                <a:gd name="connsiteY95" fmla="*/ 11948 h 69990"/>
                <a:gd name="connsiteX96" fmla="*/ 338250 w 440410"/>
                <a:gd name="connsiteY96" fmla="*/ 63383 h 69990"/>
                <a:gd name="connsiteX97" fmla="*/ 333039 w 440410"/>
                <a:gd name="connsiteY97" fmla="*/ 68592 h 69990"/>
                <a:gd name="connsiteX98" fmla="*/ 323917 w 440410"/>
                <a:gd name="connsiteY98" fmla="*/ 68592 h 69990"/>
                <a:gd name="connsiteX99" fmla="*/ 323264 w 440410"/>
                <a:gd name="connsiteY99" fmla="*/ 61430 h 69990"/>
                <a:gd name="connsiteX100" fmla="*/ 329456 w 440410"/>
                <a:gd name="connsiteY100" fmla="*/ 61430 h 69990"/>
                <a:gd name="connsiteX101" fmla="*/ 330758 w 440410"/>
                <a:gd name="connsiteY101" fmla="*/ 60128 h 69990"/>
                <a:gd name="connsiteX102" fmla="*/ 330758 w 440410"/>
                <a:gd name="connsiteY102" fmla="*/ 11948 h 69990"/>
                <a:gd name="connsiteX103" fmla="*/ 297204 w 440410"/>
                <a:gd name="connsiteY103" fmla="*/ 11948 h 69990"/>
                <a:gd name="connsiteX104" fmla="*/ 297204 w 440410"/>
                <a:gd name="connsiteY104" fmla="*/ 4786 h 69990"/>
                <a:gd name="connsiteX105" fmla="*/ 367571 w 440410"/>
                <a:gd name="connsiteY105" fmla="*/ 4786 h 69990"/>
                <a:gd name="connsiteX106" fmla="*/ 367571 w 440410"/>
                <a:gd name="connsiteY106" fmla="*/ 11948 h 69990"/>
                <a:gd name="connsiteX107" fmla="*/ 440544 w 440410"/>
                <a:gd name="connsiteY107" fmla="*/ 69894 h 69990"/>
                <a:gd name="connsiteX108" fmla="*/ 434028 w 440410"/>
                <a:gd name="connsiteY108" fmla="*/ 69894 h 69990"/>
                <a:gd name="connsiteX109" fmla="*/ 434028 w 440410"/>
                <a:gd name="connsiteY109" fmla="*/ 65988 h 69990"/>
                <a:gd name="connsiteX110" fmla="*/ 397215 w 440410"/>
                <a:gd name="connsiteY110" fmla="*/ 65988 h 69990"/>
                <a:gd name="connsiteX111" fmla="*/ 397215 w 440410"/>
                <a:gd name="connsiteY111" fmla="*/ 71196 h 69990"/>
                <a:gd name="connsiteX112" fmla="*/ 390701 w 440410"/>
                <a:gd name="connsiteY112" fmla="*/ 71196 h 69990"/>
                <a:gd name="connsiteX113" fmla="*/ 390701 w 440410"/>
                <a:gd name="connsiteY113" fmla="*/ 1205 h 69990"/>
                <a:gd name="connsiteX114" fmla="*/ 440544 w 440410"/>
                <a:gd name="connsiteY114" fmla="*/ 1205 h 69990"/>
                <a:gd name="connsiteX115" fmla="*/ 440544 w 440410"/>
                <a:gd name="connsiteY115" fmla="*/ 69894 h 69990"/>
                <a:gd name="connsiteX116" fmla="*/ 434028 w 440410"/>
                <a:gd name="connsiteY116" fmla="*/ 20087 h 69990"/>
                <a:gd name="connsiteX117" fmla="*/ 434028 w 440410"/>
                <a:gd name="connsiteY117" fmla="*/ 7391 h 69990"/>
                <a:gd name="connsiteX118" fmla="*/ 397215 w 440410"/>
                <a:gd name="connsiteY118" fmla="*/ 7391 h 69990"/>
                <a:gd name="connsiteX119" fmla="*/ 397215 w 440410"/>
                <a:gd name="connsiteY119" fmla="*/ 20087 h 69990"/>
                <a:gd name="connsiteX120" fmla="*/ 434028 w 440410"/>
                <a:gd name="connsiteY120" fmla="*/ 20087 h 69990"/>
                <a:gd name="connsiteX121" fmla="*/ 434028 w 440410"/>
                <a:gd name="connsiteY121" fmla="*/ 39294 h 69990"/>
                <a:gd name="connsiteX122" fmla="*/ 434028 w 440410"/>
                <a:gd name="connsiteY122" fmla="*/ 26272 h 69990"/>
                <a:gd name="connsiteX123" fmla="*/ 397215 w 440410"/>
                <a:gd name="connsiteY123" fmla="*/ 26272 h 69990"/>
                <a:gd name="connsiteX124" fmla="*/ 397215 w 440410"/>
                <a:gd name="connsiteY124" fmla="*/ 39294 h 69990"/>
                <a:gd name="connsiteX125" fmla="*/ 434028 w 440410"/>
                <a:gd name="connsiteY125" fmla="*/ 39294 h 69990"/>
                <a:gd name="connsiteX126" fmla="*/ 434028 w 440410"/>
                <a:gd name="connsiteY126" fmla="*/ 59802 h 69990"/>
                <a:gd name="connsiteX127" fmla="*/ 434028 w 440410"/>
                <a:gd name="connsiteY127" fmla="*/ 45479 h 69990"/>
                <a:gd name="connsiteX128" fmla="*/ 397215 w 440410"/>
                <a:gd name="connsiteY128" fmla="*/ 45479 h 69990"/>
                <a:gd name="connsiteX129" fmla="*/ 397215 w 440410"/>
                <a:gd name="connsiteY129" fmla="*/ 59802 h 69990"/>
                <a:gd name="connsiteX130" fmla="*/ 434028 w 440410"/>
                <a:gd name="connsiteY130" fmla="*/ 59802 h 6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440410" h="69990">
                  <a:moveTo>
                    <a:pt x="7626" y="67290"/>
                  </a:moveTo>
                  <a:lnTo>
                    <a:pt x="133" y="67290"/>
                  </a:lnTo>
                  <a:lnTo>
                    <a:pt x="133" y="4461"/>
                  </a:lnTo>
                  <a:lnTo>
                    <a:pt x="51279" y="4461"/>
                  </a:lnTo>
                  <a:lnTo>
                    <a:pt x="51279" y="65988"/>
                  </a:lnTo>
                  <a:lnTo>
                    <a:pt x="43787" y="65988"/>
                  </a:lnTo>
                  <a:lnTo>
                    <a:pt x="43787" y="61430"/>
                  </a:lnTo>
                  <a:lnTo>
                    <a:pt x="7626" y="61430"/>
                  </a:lnTo>
                  <a:lnTo>
                    <a:pt x="7626" y="67290"/>
                  </a:lnTo>
                  <a:moveTo>
                    <a:pt x="43787" y="29202"/>
                  </a:moveTo>
                  <a:lnTo>
                    <a:pt x="43787" y="10646"/>
                  </a:lnTo>
                  <a:lnTo>
                    <a:pt x="7626" y="10646"/>
                  </a:lnTo>
                  <a:lnTo>
                    <a:pt x="7626" y="29202"/>
                  </a:lnTo>
                  <a:lnTo>
                    <a:pt x="43787" y="29202"/>
                  </a:lnTo>
                  <a:moveTo>
                    <a:pt x="43787" y="55245"/>
                  </a:moveTo>
                  <a:lnTo>
                    <a:pt x="43787" y="35387"/>
                  </a:lnTo>
                  <a:lnTo>
                    <a:pt x="7626" y="35387"/>
                  </a:lnTo>
                  <a:lnTo>
                    <a:pt x="7626" y="55245"/>
                  </a:lnTo>
                  <a:lnTo>
                    <a:pt x="43787" y="55245"/>
                  </a:lnTo>
                  <a:moveTo>
                    <a:pt x="114479" y="22040"/>
                  </a:moveTo>
                  <a:cubicBezTo>
                    <a:pt x="124252" y="27466"/>
                    <a:pt x="132288" y="33325"/>
                    <a:pt x="138586" y="39619"/>
                  </a:cubicBezTo>
                  <a:lnTo>
                    <a:pt x="133374" y="45479"/>
                  </a:lnTo>
                  <a:cubicBezTo>
                    <a:pt x="127076" y="39185"/>
                    <a:pt x="119474" y="33217"/>
                    <a:pt x="110570" y="27574"/>
                  </a:cubicBezTo>
                  <a:lnTo>
                    <a:pt x="114479" y="22040"/>
                  </a:lnTo>
                  <a:moveTo>
                    <a:pt x="102752" y="69243"/>
                  </a:moveTo>
                  <a:lnTo>
                    <a:pt x="102752" y="11948"/>
                  </a:lnTo>
                  <a:lnTo>
                    <a:pt x="73432" y="11948"/>
                  </a:lnTo>
                  <a:lnTo>
                    <a:pt x="73432" y="4786"/>
                  </a:lnTo>
                  <a:lnTo>
                    <a:pt x="143473" y="4786"/>
                  </a:lnTo>
                  <a:lnTo>
                    <a:pt x="143473" y="11948"/>
                  </a:lnTo>
                  <a:lnTo>
                    <a:pt x="110244" y="11948"/>
                  </a:lnTo>
                  <a:lnTo>
                    <a:pt x="110244" y="69243"/>
                  </a:lnTo>
                  <a:lnTo>
                    <a:pt x="102752" y="69243"/>
                  </a:lnTo>
                  <a:moveTo>
                    <a:pt x="193967" y="10646"/>
                  </a:moveTo>
                  <a:lnTo>
                    <a:pt x="229802" y="10646"/>
                  </a:lnTo>
                  <a:lnTo>
                    <a:pt x="229802" y="16831"/>
                  </a:lnTo>
                  <a:lnTo>
                    <a:pt x="216120" y="16831"/>
                  </a:lnTo>
                  <a:lnTo>
                    <a:pt x="216120" y="65337"/>
                  </a:lnTo>
                  <a:cubicBezTo>
                    <a:pt x="216120" y="68375"/>
                    <a:pt x="214600" y="69894"/>
                    <a:pt x="211559" y="69894"/>
                  </a:cubicBezTo>
                  <a:lnTo>
                    <a:pt x="203089" y="69894"/>
                  </a:lnTo>
                  <a:lnTo>
                    <a:pt x="202112" y="62732"/>
                  </a:lnTo>
                  <a:lnTo>
                    <a:pt x="208301" y="62732"/>
                  </a:lnTo>
                  <a:cubicBezTo>
                    <a:pt x="209170" y="62732"/>
                    <a:pt x="209604" y="62298"/>
                    <a:pt x="209604" y="61430"/>
                  </a:cubicBezTo>
                  <a:lnTo>
                    <a:pt x="209604" y="16831"/>
                  </a:lnTo>
                  <a:lnTo>
                    <a:pt x="193967" y="16831"/>
                  </a:lnTo>
                  <a:lnTo>
                    <a:pt x="193967" y="59151"/>
                  </a:lnTo>
                  <a:lnTo>
                    <a:pt x="187452" y="59151"/>
                  </a:lnTo>
                  <a:lnTo>
                    <a:pt x="187452" y="55245"/>
                  </a:lnTo>
                  <a:lnTo>
                    <a:pt x="163996" y="55245"/>
                  </a:lnTo>
                  <a:lnTo>
                    <a:pt x="163996" y="61756"/>
                  </a:lnTo>
                  <a:lnTo>
                    <a:pt x="157481" y="61756"/>
                  </a:lnTo>
                  <a:lnTo>
                    <a:pt x="157481" y="1531"/>
                  </a:lnTo>
                  <a:lnTo>
                    <a:pt x="193967" y="1531"/>
                  </a:lnTo>
                  <a:lnTo>
                    <a:pt x="193967" y="10646"/>
                  </a:lnTo>
                  <a:moveTo>
                    <a:pt x="172792" y="30504"/>
                  </a:moveTo>
                  <a:lnTo>
                    <a:pt x="163996" y="30504"/>
                  </a:lnTo>
                  <a:lnTo>
                    <a:pt x="163996" y="49060"/>
                  </a:lnTo>
                  <a:lnTo>
                    <a:pt x="172792" y="49060"/>
                  </a:lnTo>
                  <a:lnTo>
                    <a:pt x="172792" y="30504"/>
                  </a:lnTo>
                  <a:moveTo>
                    <a:pt x="187452" y="30504"/>
                  </a:moveTo>
                  <a:lnTo>
                    <a:pt x="179308" y="30504"/>
                  </a:lnTo>
                  <a:lnTo>
                    <a:pt x="179308" y="49060"/>
                  </a:lnTo>
                  <a:lnTo>
                    <a:pt x="187452" y="49060"/>
                  </a:lnTo>
                  <a:lnTo>
                    <a:pt x="187452" y="30504"/>
                  </a:lnTo>
                  <a:moveTo>
                    <a:pt x="187452" y="7716"/>
                  </a:moveTo>
                  <a:lnTo>
                    <a:pt x="179308" y="7716"/>
                  </a:lnTo>
                  <a:lnTo>
                    <a:pt x="179308" y="24319"/>
                  </a:lnTo>
                  <a:lnTo>
                    <a:pt x="187452" y="24319"/>
                  </a:lnTo>
                  <a:lnTo>
                    <a:pt x="187452" y="7716"/>
                  </a:lnTo>
                  <a:moveTo>
                    <a:pt x="172792" y="24319"/>
                  </a:moveTo>
                  <a:lnTo>
                    <a:pt x="172792" y="7716"/>
                  </a:lnTo>
                  <a:lnTo>
                    <a:pt x="163996" y="7716"/>
                  </a:lnTo>
                  <a:lnTo>
                    <a:pt x="163996" y="24319"/>
                  </a:lnTo>
                  <a:lnTo>
                    <a:pt x="172792" y="24319"/>
                  </a:lnTo>
                  <a:moveTo>
                    <a:pt x="278669" y="12274"/>
                  </a:moveTo>
                  <a:cubicBezTo>
                    <a:pt x="281491" y="15095"/>
                    <a:pt x="282903" y="18351"/>
                    <a:pt x="282903" y="22040"/>
                  </a:cubicBezTo>
                  <a:cubicBezTo>
                    <a:pt x="282903" y="27683"/>
                    <a:pt x="280079" y="32349"/>
                    <a:pt x="274433" y="36038"/>
                  </a:cubicBezTo>
                  <a:cubicBezTo>
                    <a:pt x="268135" y="40162"/>
                    <a:pt x="263031" y="43743"/>
                    <a:pt x="259122" y="46781"/>
                  </a:cubicBezTo>
                  <a:cubicBezTo>
                    <a:pt x="256298" y="48951"/>
                    <a:pt x="253258" y="52098"/>
                    <a:pt x="250000" y="56222"/>
                  </a:cubicBezTo>
                  <a:lnTo>
                    <a:pt x="284533" y="56222"/>
                  </a:lnTo>
                  <a:lnTo>
                    <a:pt x="284533" y="63383"/>
                  </a:lnTo>
                  <a:lnTo>
                    <a:pt x="240879" y="63383"/>
                  </a:lnTo>
                  <a:lnTo>
                    <a:pt x="240879" y="56547"/>
                  </a:lnTo>
                  <a:cubicBezTo>
                    <a:pt x="242182" y="53726"/>
                    <a:pt x="244462" y="50687"/>
                    <a:pt x="247720" y="47432"/>
                  </a:cubicBezTo>
                  <a:cubicBezTo>
                    <a:pt x="251629" y="43526"/>
                    <a:pt x="258579" y="38100"/>
                    <a:pt x="268569" y="31155"/>
                  </a:cubicBezTo>
                  <a:cubicBezTo>
                    <a:pt x="272696" y="28334"/>
                    <a:pt x="274758" y="25404"/>
                    <a:pt x="274758" y="22366"/>
                  </a:cubicBezTo>
                  <a:cubicBezTo>
                    <a:pt x="274758" y="20195"/>
                    <a:pt x="273999" y="18351"/>
                    <a:pt x="272478" y="16831"/>
                  </a:cubicBezTo>
                  <a:cubicBezTo>
                    <a:pt x="270741" y="15095"/>
                    <a:pt x="267918" y="14227"/>
                    <a:pt x="264008" y="14227"/>
                  </a:cubicBezTo>
                  <a:cubicBezTo>
                    <a:pt x="259665" y="14227"/>
                    <a:pt x="256516" y="15204"/>
                    <a:pt x="254561" y="17157"/>
                  </a:cubicBezTo>
                  <a:cubicBezTo>
                    <a:pt x="252172" y="19544"/>
                    <a:pt x="250869" y="23125"/>
                    <a:pt x="250652" y="27900"/>
                  </a:cubicBezTo>
                  <a:lnTo>
                    <a:pt x="241856" y="27900"/>
                  </a:lnTo>
                  <a:cubicBezTo>
                    <a:pt x="242290" y="21389"/>
                    <a:pt x="244245" y="16397"/>
                    <a:pt x="247720" y="12925"/>
                  </a:cubicBezTo>
                  <a:cubicBezTo>
                    <a:pt x="251629" y="9019"/>
                    <a:pt x="256950" y="7065"/>
                    <a:pt x="263683" y="7065"/>
                  </a:cubicBezTo>
                  <a:cubicBezTo>
                    <a:pt x="270198" y="7065"/>
                    <a:pt x="275193" y="8802"/>
                    <a:pt x="278669" y="12274"/>
                  </a:cubicBezTo>
                  <a:moveTo>
                    <a:pt x="367571" y="11948"/>
                  </a:moveTo>
                  <a:lnTo>
                    <a:pt x="338250" y="11948"/>
                  </a:lnTo>
                  <a:lnTo>
                    <a:pt x="338250" y="63383"/>
                  </a:lnTo>
                  <a:cubicBezTo>
                    <a:pt x="338250" y="66856"/>
                    <a:pt x="336513" y="68592"/>
                    <a:pt x="333039" y="68592"/>
                  </a:cubicBezTo>
                  <a:lnTo>
                    <a:pt x="323917" y="68592"/>
                  </a:lnTo>
                  <a:lnTo>
                    <a:pt x="323264" y="61430"/>
                  </a:lnTo>
                  <a:lnTo>
                    <a:pt x="329456" y="61430"/>
                  </a:lnTo>
                  <a:cubicBezTo>
                    <a:pt x="330324" y="61430"/>
                    <a:pt x="330758" y="60996"/>
                    <a:pt x="330758" y="60128"/>
                  </a:cubicBezTo>
                  <a:lnTo>
                    <a:pt x="330758" y="11948"/>
                  </a:lnTo>
                  <a:lnTo>
                    <a:pt x="297204" y="11948"/>
                  </a:lnTo>
                  <a:lnTo>
                    <a:pt x="297204" y="4786"/>
                  </a:lnTo>
                  <a:lnTo>
                    <a:pt x="367571" y="4786"/>
                  </a:lnTo>
                  <a:lnTo>
                    <a:pt x="367571" y="11948"/>
                  </a:lnTo>
                  <a:moveTo>
                    <a:pt x="440544" y="69894"/>
                  </a:moveTo>
                  <a:lnTo>
                    <a:pt x="434028" y="69894"/>
                  </a:lnTo>
                  <a:lnTo>
                    <a:pt x="434028" y="65988"/>
                  </a:lnTo>
                  <a:lnTo>
                    <a:pt x="397215" y="65988"/>
                  </a:lnTo>
                  <a:lnTo>
                    <a:pt x="397215" y="71196"/>
                  </a:lnTo>
                  <a:lnTo>
                    <a:pt x="390701" y="71196"/>
                  </a:lnTo>
                  <a:lnTo>
                    <a:pt x="390701" y="1205"/>
                  </a:lnTo>
                  <a:lnTo>
                    <a:pt x="440544" y="1205"/>
                  </a:lnTo>
                  <a:lnTo>
                    <a:pt x="440544" y="69894"/>
                  </a:lnTo>
                  <a:moveTo>
                    <a:pt x="434028" y="20087"/>
                  </a:moveTo>
                  <a:lnTo>
                    <a:pt x="434028" y="7391"/>
                  </a:lnTo>
                  <a:lnTo>
                    <a:pt x="397215" y="7391"/>
                  </a:lnTo>
                  <a:lnTo>
                    <a:pt x="397215" y="20087"/>
                  </a:lnTo>
                  <a:lnTo>
                    <a:pt x="434028" y="20087"/>
                  </a:lnTo>
                  <a:moveTo>
                    <a:pt x="434028" y="39294"/>
                  </a:moveTo>
                  <a:lnTo>
                    <a:pt x="434028" y="26272"/>
                  </a:lnTo>
                  <a:lnTo>
                    <a:pt x="397215" y="26272"/>
                  </a:lnTo>
                  <a:lnTo>
                    <a:pt x="397215" y="39294"/>
                  </a:lnTo>
                  <a:lnTo>
                    <a:pt x="434028" y="39294"/>
                  </a:lnTo>
                  <a:moveTo>
                    <a:pt x="434028" y="59802"/>
                  </a:moveTo>
                  <a:lnTo>
                    <a:pt x="434028" y="45479"/>
                  </a:lnTo>
                  <a:lnTo>
                    <a:pt x="397215" y="45479"/>
                  </a:lnTo>
                  <a:lnTo>
                    <a:pt x="397215" y="59802"/>
                  </a:lnTo>
                  <a:lnTo>
                    <a:pt x="434028" y="59802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40" name="テキスト ボックス 6939">
              <a:extLst>
                <a:ext uri="{FF2B5EF4-FFF2-40B4-BE49-F238E27FC236}">
                  <a16:creationId xmlns:a16="http://schemas.microsoft.com/office/drawing/2014/main" id="{29649E43-6F36-46E1-827F-FA4D0E481249}"/>
                </a:ext>
              </a:extLst>
            </p:cNvPr>
            <p:cNvSpPr txBox="1"/>
            <p:nvPr/>
          </p:nvSpPr>
          <p:spPr>
            <a:xfrm>
              <a:off x="33254515" y="3908865"/>
              <a:ext cx="657383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日下町２丁目</a:t>
              </a:r>
            </a:p>
          </p:txBody>
        </p:sp>
        <p:sp>
          <p:nvSpPr>
            <p:cNvPr id="6941" name="フリーフォーム: 図形 6940">
              <a:extLst>
                <a:ext uri="{FF2B5EF4-FFF2-40B4-BE49-F238E27FC236}">
                  <a16:creationId xmlns:a16="http://schemas.microsoft.com/office/drawing/2014/main" id="{ED35A7AD-4DC7-41B7-BC07-0D0B80B45E23}"/>
                </a:ext>
              </a:extLst>
            </p:cNvPr>
            <p:cNvSpPr/>
            <p:nvPr/>
          </p:nvSpPr>
          <p:spPr>
            <a:xfrm>
              <a:off x="33546509" y="3434896"/>
              <a:ext cx="440410" cy="69990"/>
            </a:xfrm>
            <a:custGeom>
              <a:avLst/>
              <a:gdLst>
                <a:gd name="connsiteX0" fmla="*/ 7690 w 440410"/>
                <a:gd name="connsiteY0" fmla="*/ 67106 h 69990"/>
                <a:gd name="connsiteX1" fmla="*/ 197 w 440410"/>
                <a:gd name="connsiteY1" fmla="*/ 67106 h 69990"/>
                <a:gd name="connsiteX2" fmla="*/ 197 w 440410"/>
                <a:gd name="connsiteY2" fmla="*/ 4277 h 69990"/>
                <a:gd name="connsiteX3" fmla="*/ 51343 w 440410"/>
                <a:gd name="connsiteY3" fmla="*/ 4277 h 69990"/>
                <a:gd name="connsiteX4" fmla="*/ 51343 w 440410"/>
                <a:gd name="connsiteY4" fmla="*/ 65804 h 69990"/>
                <a:gd name="connsiteX5" fmla="*/ 43851 w 440410"/>
                <a:gd name="connsiteY5" fmla="*/ 65804 h 69990"/>
                <a:gd name="connsiteX6" fmla="*/ 43851 w 440410"/>
                <a:gd name="connsiteY6" fmla="*/ 61246 h 69990"/>
                <a:gd name="connsiteX7" fmla="*/ 7690 w 440410"/>
                <a:gd name="connsiteY7" fmla="*/ 61246 h 69990"/>
                <a:gd name="connsiteX8" fmla="*/ 7690 w 440410"/>
                <a:gd name="connsiteY8" fmla="*/ 67106 h 69990"/>
                <a:gd name="connsiteX9" fmla="*/ 43851 w 440410"/>
                <a:gd name="connsiteY9" fmla="*/ 29018 h 69990"/>
                <a:gd name="connsiteX10" fmla="*/ 43851 w 440410"/>
                <a:gd name="connsiteY10" fmla="*/ 10462 h 69990"/>
                <a:gd name="connsiteX11" fmla="*/ 7690 w 440410"/>
                <a:gd name="connsiteY11" fmla="*/ 10462 h 69990"/>
                <a:gd name="connsiteX12" fmla="*/ 7690 w 440410"/>
                <a:gd name="connsiteY12" fmla="*/ 29018 h 69990"/>
                <a:gd name="connsiteX13" fmla="*/ 43851 w 440410"/>
                <a:gd name="connsiteY13" fmla="*/ 29018 h 69990"/>
                <a:gd name="connsiteX14" fmla="*/ 43851 w 440410"/>
                <a:gd name="connsiteY14" fmla="*/ 55061 h 69990"/>
                <a:gd name="connsiteX15" fmla="*/ 43851 w 440410"/>
                <a:gd name="connsiteY15" fmla="*/ 35203 h 69990"/>
                <a:gd name="connsiteX16" fmla="*/ 7690 w 440410"/>
                <a:gd name="connsiteY16" fmla="*/ 35203 h 69990"/>
                <a:gd name="connsiteX17" fmla="*/ 7690 w 440410"/>
                <a:gd name="connsiteY17" fmla="*/ 55061 h 69990"/>
                <a:gd name="connsiteX18" fmla="*/ 43851 w 440410"/>
                <a:gd name="connsiteY18" fmla="*/ 55061 h 69990"/>
                <a:gd name="connsiteX19" fmla="*/ 114543 w 440410"/>
                <a:gd name="connsiteY19" fmla="*/ 21856 h 69990"/>
                <a:gd name="connsiteX20" fmla="*/ 138650 w 440410"/>
                <a:gd name="connsiteY20" fmla="*/ 39435 h 69990"/>
                <a:gd name="connsiteX21" fmla="*/ 133438 w 440410"/>
                <a:gd name="connsiteY21" fmla="*/ 45295 h 69990"/>
                <a:gd name="connsiteX22" fmla="*/ 110634 w 440410"/>
                <a:gd name="connsiteY22" fmla="*/ 27390 h 69990"/>
                <a:gd name="connsiteX23" fmla="*/ 114543 w 440410"/>
                <a:gd name="connsiteY23" fmla="*/ 21856 h 69990"/>
                <a:gd name="connsiteX24" fmla="*/ 102816 w 440410"/>
                <a:gd name="connsiteY24" fmla="*/ 69059 h 69990"/>
                <a:gd name="connsiteX25" fmla="*/ 102816 w 440410"/>
                <a:gd name="connsiteY25" fmla="*/ 11764 h 69990"/>
                <a:gd name="connsiteX26" fmla="*/ 73496 w 440410"/>
                <a:gd name="connsiteY26" fmla="*/ 11764 h 69990"/>
                <a:gd name="connsiteX27" fmla="*/ 73496 w 440410"/>
                <a:gd name="connsiteY27" fmla="*/ 4603 h 69990"/>
                <a:gd name="connsiteX28" fmla="*/ 143537 w 440410"/>
                <a:gd name="connsiteY28" fmla="*/ 4603 h 69990"/>
                <a:gd name="connsiteX29" fmla="*/ 143537 w 440410"/>
                <a:gd name="connsiteY29" fmla="*/ 11764 h 69990"/>
                <a:gd name="connsiteX30" fmla="*/ 110308 w 440410"/>
                <a:gd name="connsiteY30" fmla="*/ 11764 h 69990"/>
                <a:gd name="connsiteX31" fmla="*/ 110308 w 440410"/>
                <a:gd name="connsiteY31" fmla="*/ 69059 h 69990"/>
                <a:gd name="connsiteX32" fmla="*/ 102816 w 440410"/>
                <a:gd name="connsiteY32" fmla="*/ 69059 h 69990"/>
                <a:gd name="connsiteX33" fmla="*/ 194032 w 440410"/>
                <a:gd name="connsiteY33" fmla="*/ 10462 h 69990"/>
                <a:gd name="connsiteX34" fmla="*/ 229866 w 440410"/>
                <a:gd name="connsiteY34" fmla="*/ 10462 h 69990"/>
                <a:gd name="connsiteX35" fmla="*/ 229866 w 440410"/>
                <a:gd name="connsiteY35" fmla="*/ 16647 h 69990"/>
                <a:gd name="connsiteX36" fmla="*/ 216184 w 440410"/>
                <a:gd name="connsiteY36" fmla="*/ 16647 h 69990"/>
                <a:gd name="connsiteX37" fmla="*/ 216184 w 440410"/>
                <a:gd name="connsiteY37" fmla="*/ 65153 h 69990"/>
                <a:gd name="connsiteX38" fmla="*/ 211623 w 440410"/>
                <a:gd name="connsiteY38" fmla="*/ 69710 h 69990"/>
                <a:gd name="connsiteX39" fmla="*/ 203153 w 440410"/>
                <a:gd name="connsiteY39" fmla="*/ 69710 h 69990"/>
                <a:gd name="connsiteX40" fmla="*/ 202176 w 440410"/>
                <a:gd name="connsiteY40" fmla="*/ 62548 h 69990"/>
                <a:gd name="connsiteX41" fmla="*/ 208366 w 440410"/>
                <a:gd name="connsiteY41" fmla="*/ 62548 h 69990"/>
                <a:gd name="connsiteX42" fmla="*/ 209669 w 440410"/>
                <a:gd name="connsiteY42" fmla="*/ 61246 h 69990"/>
                <a:gd name="connsiteX43" fmla="*/ 209669 w 440410"/>
                <a:gd name="connsiteY43" fmla="*/ 16647 h 69990"/>
                <a:gd name="connsiteX44" fmla="*/ 194032 w 440410"/>
                <a:gd name="connsiteY44" fmla="*/ 16647 h 69990"/>
                <a:gd name="connsiteX45" fmla="*/ 194032 w 440410"/>
                <a:gd name="connsiteY45" fmla="*/ 58968 h 69990"/>
                <a:gd name="connsiteX46" fmla="*/ 187516 w 440410"/>
                <a:gd name="connsiteY46" fmla="*/ 58968 h 69990"/>
                <a:gd name="connsiteX47" fmla="*/ 187516 w 440410"/>
                <a:gd name="connsiteY47" fmla="*/ 55061 h 69990"/>
                <a:gd name="connsiteX48" fmla="*/ 164060 w 440410"/>
                <a:gd name="connsiteY48" fmla="*/ 55061 h 69990"/>
                <a:gd name="connsiteX49" fmla="*/ 164060 w 440410"/>
                <a:gd name="connsiteY49" fmla="*/ 61572 h 69990"/>
                <a:gd name="connsiteX50" fmla="*/ 157545 w 440410"/>
                <a:gd name="connsiteY50" fmla="*/ 61572 h 69990"/>
                <a:gd name="connsiteX51" fmla="*/ 157545 w 440410"/>
                <a:gd name="connsiteY51" fmla="*/ 1347 h 69990"/>
                <a:gd name="connsiteX52" fmla="*/ 194032 w 440410"/>
                <a:gd name="connsiteY52" fmla="*/ 1347 h 69990"/>
                <a:gd name="connsiteX53" fmla="*/ 194032 w 440410"/>
                <a:gd name="connsiteY53" fmla="*/ 10462 h 69990"/>
                <a:gd name="connsiteX54" fmla="*/ 172856 w 440410"/>
                <a:gd name="connsiteY54" fmla="*/ 30320 h 69990"/>
                <a:gd name="connsiteX55" fmla="*/ 164060 w 440410"/>
                <a:gd name="connsiteY55" fmla="*/ 30320 h 69990"/>
                <a:gd name="connsiteX56" fmla="*/ 164060 w 440410"/>
                <a:gd name="connsiteY56" fmla="*/ 48876 h 69990"/>
                <a:gd name="connsiteX57" fmla="*/ 172856 w 440410"/>
                <a:gd name="connsiteY57" fmla="*/ 48876 h 69990"/>
                <a:gd name="connsiteX58" fmla="*/ 172856 w 440410"/>
                <a:gd name="connsiteY58" fmla="*/ 30320 h 69990"/>
                <a:gd name="connsiteX59" fmla="*/ 187516 w 440410"/>
                <a:gd name="connsiteY59" fmla="*/ 30320 h 69990"/>
                <a:gd name="connsiteX60" fmla="*/ 179372 w 440410"/>
                <a:gd name="connsiteY60" fmla="*/ 30320 h 69990"/>
                <a:gd name="connsiteX61" fmla="*/ 179372 w 440410"/>
                <a:gd name="connsiteY61" fmla="*/ 48876 h 69990"/>
                <a:gd name="connsiteX62" fmla="*/ 187516 w 440410"/>
                <a:gd name="connsiteY62" fmla="*/ 48876 h 69990"/>
                <a:gd name="connsiteX63" fmla="*/ 187516 w 440410"/>
                <a:gd name="connsiteY63" fmla="*/ 30320 h 69990"/>
                <a:gd name="connsiteX64" fmla="*/ 187516 w 440410"/>
                <a:gd name="connsiteY64" fmla="*/ 7533 h 69990"/>
                <a:gd name="connsiteX65" fmla="*/ 179372 w 440410"/>
                <a:gd name="connsiteY65" fmla="*/ 7533 h 69990"/>
                <a:gd name="connsiteX66" fmla="*/ 179372 w 440410"/>
                <a:gd name="connsiteY66" fmla="*/ 24135 h 69990"/>
                <a:gd name="connsiteX67" fmla="*/ 187516 w 440410"/>
                <a:gd name="connsiteY67" fmla="*/ 24135 h 69990"/>
                <a:gd name="connsiteX68" fmla="*/ 187516 w 440410"/>
                <a:gd name="connsiteY68" fmla="*/ 7533 h 69990"/>
                <a:gd name="connsiteX69" fmla="*/ 172856 w 440410"/>
                <a:gd name="connsiteY69" fmla="*/ 24135 h 69990"/>
                <a:gd name="connsiteX70" fmla="*/ 172856 w 440410"/>
                <a:gd name="connsiteY70" fmla="*/ 7533 h 69990"/>
                <a:gd name="connsiteX71" fmla="*/ 164060 w 440410"/>
                <a:gd name="connsiteY71" fmla="*/ 7533 h 69990"/>
                <a:gd name="connsiteX72" fmla="*/ 164060 w 440410"/>
                <a:gd name="connsiteY72" fmla="*/ 24135 h 69990"/>
                <a:gd name="connsiteX73" fmla="*/ 172856 w 440410"/>
                <a:gd name="connsiteY73" fmla="*/ 24135 h 69990"/>
                <a:gd name="connsiteX74" fmla="*/ 240291 w 440410"/>
                <a:gd name="connsiteY74" fmla="*/ 7207 h 69990"/>
                <a:gd name="connsiteX75" fmla="*/ 281664 w 440410"/>
                <a:gd name="connsiteY75" fmla="*/ 7207 h 69990"/>
                <a:gd name="connsiteX76" fmla="*/ 281664 w 440410"/>
                <a:gd name="connsiteY76" fmla="*/ 14369 h 69990"/>
                <a:gd name="connsiteX77" fmla="*/ 259837 w 440410"/>
                <a:gd name="connsiteY77" fmla="*/ 63200 h 69990"/>
                <a:gd name="connsiteX78" fmla="*/ 251367 w 440410"/>
                <a:gd name="connsiteY78" fmla="*/ 63200 h 69990"/>
                <a:gd name="connsiteX79" fmla="*/ 273845 w 440410"/>
                <a:gd name="connsiteY79" fmla="*/ 14369 h 69990"/>
                <a:gd name="connsiteX80" fmla="*/ 240291 w 440410"/>
                <a:gd name="connsiteY80" fmla="*/ 14369 h 69990"/>
                <a:gd name="connsiteX81" fmla="*/ 240291 w 440410"/>
                <a:gd name="connsiteY81" fmla="*/ 7207 h 69990"/>
                <a:gd name="connsiteX82" fmla="*/ 367635 w 440410"/>
                <a:gd name="connsiteY82" fmla="*/ 11764 h 69990"/>
                <a:gd name="connsiteX83" fmla="*/ 338314 w 440410"/>
                <a:gd name="connsiteY83" fmla="*/ 11764 h 69990"/>
                <a:gd name="connsiteX84" fmla="*/ 338314 w 440410"/>
                <a:gd name="connsiteY84" fmla="*/ 63200 h 69990"/>
                <a:gd name="connsiteX85" fmla="*/ 333103 w 440410"/>
                <a:gd name="connsiteY85" fmla="*/ 68408 h 69990"/>
                <a:gd name="connsiteX86" fmla="*/ 323981 w 440410"/>
                <a:gd name="connsiteY86" fmla="*/ 68408 h 69990"/>
                <a:gd name="connsiteX87" fmla="*/ 323328 w 440410"/>
                <a:gd name="connsiteY87" fmla="*/ 61246 h 69990"/>
                <a:gd name="connsiteX88" fmla="*/ 329520 w 440410"/>
                <a:gd name="connsiteY88" fmla="*/ 61246 h 69990"/>
                <a:gd name="connsiteX89" fmla="*/ 330822 w 440410"/>
                <a:gd name="connsiteY89" fmla="*/ 59944 h 69990"/>
                <a:gd name="connsiteX90" fmla="*/ 330822 w 440410"/>
                <a:gd name="connsiteY90" fmla="*/ 11764 h 69990"/>
                <a:gd name="connsiteX91" fmla="*/ 297268 w 440410"/>
                <a:gd name="connsiteY91" fmla="*/ 11764 h 69990"/>
                <a:gd name="connsiteX92" fmla="*/ 297268 w 440410"/>
                <a:gd name="connsiteY92" fmla="*/ 4603 h 69990"/>
                <a:gd name="connsiteX93" fmla="*/ 367635 w 440410"/>
                <a:gd name="connsiteY93" fmla="*/ 4603 h 69990"/>
                <a:gd name="connsiteX94" fmla="*/ 367635 w 440410"/>
                <a:gd name="connsiteY94" fmla="*/ 11764 h 69990"/>
                <a:gd name="connsiteX95" fmla="*/ 440608 w 440410"/>
                <a:gd name="connsiteY95" fmla="*/ 69710 h 69990"/>
                <a:gd name="connsiteX96" fmla="*/ 434092 w 440410"/>
                <a:gd name="connsiteY96" fmla="*/ 69710 h 69990"/>
                <a:gd name="connsiteX97" fmla="*/ 434092 w 440410"/>
                <a:gd name="connsiteY97" fmla="*/ 65804 h 69990"/>
                <a:gd name="connsiteX98" fmla="*/ 397279 w 440410"/>
                <a:gd name="connsiteY98" fmla="*/ 65804 h 69990"/>
                <a:gd name="connsiteX99" fmla="*/ 397279 w 440410"/>
                <a:gd name="connsiteY99" fmla="*/ 71012 h 69990"/>
                <a:gd name="connsiteX100" fmla="*/ 390765 w 440410"/>
                <a:gd name="connsiteY100" fmla="*/ 71012 h 69990"/>
                <a:gd name="connsiteX101" fmla="*/ 390765 w 440410"/>
                <a:gd name="connsiteY101" fmla="*/ 1022 h 69990"/>
                <a:gd name="connsiteX102" fmla="*/ 440608 w 440410"/>
                <a:gd name="connsiteY102" fmla="*/ 1022 h 69990"/>
                <a:gd name="connsiteX103" fmla="*/ 440608 w 440410"/>
                <a:gd name="connsiteY103" fmla="*/ 69710 h 69990"/>
                <a:gd name="connsiteX104" fmla="*/ 434092 w 440410"/>
                <a:gd name="connsiteY104" fmla="*/ 19903 h 69990"/>
                <a:gd name="connsiteX105" fmla="*/ 434092 w 440410"/>
                <a:gd name="connsiteY105" fmla="*/ 7207 h 69990"/>
                <a:gd name="connsiteX106" fmla="*/ 397279 w 440410"/>
                <a:gd name="connsiteY106" fmla="*/ 7207 h 69990"/>
                <a:gd name="connsiteX107" fmla="*/ 397279 w 440410"/>
                <a:gd name="connsiteY107" fmla="*/ 19903 h 69990"/>
                <a:gd name="connsiteX108" fmla="*/ 434092 w 440410"/>
                <a:gd name="connsiteY108" fmla="*/ 19903 h 69990"/>
                <a:gd name="connsiteX109" fmla="*/ 434092 w 440410"/>
                <a:gd name="connsiteY109" fmla="*/ 39110 h 69990"/>
                <a:gd name="connsiteX110" fmla="*/ 434092 w 440410"/>
                <a:gd name="connsiteY110" fmla="*/ 26088 h 69990"/>
                <a:gd name="connsiteX111" fmla="*/ 397279 w 440410"/>
                <a:gd name="connsiteY111" fmla="*/ 26088 h 69990"/>
                <a:gd name="connsiteX112" fmla="*/ 397279 w 440410"/>
                <a:gd name="connsiteY112" fmla="*/ 39110 h 69990"/>
                <a:gd name="connsiteX113" fmla="*/ 434092 w 440410"/>
                <a:gd name="connsiteY113" fmla="*/ 39110 h 69990"/>
                <a:gd name="connsiteX114" fmla="*/ 434092 w 440410"/>
                <a:gd name="connsiteY114" fmla="*/ 59619 h 69990"/>
                <a:gd name="connsiteX115" fmla="*/ 434092 w 440410"/>
                <a:gd name="connsiteY115" fmla="*/ 45295 h 69990"/>
                <a:gd name="connsiteX116" fmla="*/ 397279 w 440410"/>
                <a:gd name="connsiteY116" fmla="*/ 45295 h 69990"/>
                <a:gd name="connsiteX117" fmla="*/ 397279 w 440410"/>
                <a:gd name="connsiteY117" fmla="*/ 59619 h 69990"/>
                <a:gd name="connsiteX118" fmla="*/ 434092 w 440410"/>
                <a:gd name="connsiteY118" fmla="*/ 59619 h 6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440410" h="69990">
                  <a:moveTo>
                    <a:pt x="7690" y="67106"/>
                  </a:moveTo>
                  <a:lnTo>
                    <a:pt x="197" y="67106"/>
                  </a:lnTo>
                  <a:lnTo>
                    <a:pt x="197" y="4277"/>
                  </a:lnTo>
                  <a:lnTo>
                    <a:pt x="51343" y="4277"/>
                  </a:lnTo>
                  <a:lnTo>
                    <a:pt x="51343" y="65804"/>
                  </a:lnTo>
                  <a:lnTo>
                    <a:pt x="43851" y="65804"/>
                  </a:lnTo>
                  <a:lnTo>
                    <a:pt x="43851" y="61246"/>
                  </a:lnTo>
                  <a:lnTo>
                    <a:pt x="7690" y="61246"/>
                  </a:lnTo>
                  <a:lnTo>
                    <a:pt x="7690" y="67106"/>
                  </a:lnTo>
                  <a:moveTo>
                    <a:pt x="43851" y="29018"/>
                  </a:moveTo>
                  <a:lnTo>
                    <a:pt x="43851" y="10462"/>
                  </a:lnTo>
                  <a:lnTo>
                    <a:pt x="7690" y="10462"/>
                  </a:lnTo>
                  <a:lnTo>
                    <a:pt x="7690" y="29018"/>
                  </a:lnTo>
                  <a:lnTo>
                    <a:pt x="43851" y="29018"/>
                  </a:lnTo>
                  <a:moveTo>
                    <a:pt x="43851" y="55061"/>
                  </a:moveTo>
                  <a:lnTo>
                    <a:pt x="43851" y="35203"/>
                  </a:lnTo>
                  <a:lnTo>
                    <a:pt x="7690" y="35203"/>
                  </a:lnTo>
                  <a:lnTo>
                    <a:pt x="7690" y="55061"/>
                  </a:lnTo>
                  <a:lnTo>
                    <a:pt x="43851" y="55061"/>
                  </a:lnTo>
                  <a:moveTo>
                    <a:pt x="114543" y="21856"/>
                  </a:moveTo>
                  <a:cubicBezTo>
                    <a:pt x="124316" y="27282"/>
                    <a:pt x="132352" y="33141"/>
                    <a:pt x="138650" y="39435"/>
                  </a:cubicBezTo>
                  <a:lnTo>
                    <a:pt x="133438" y="45295"/>
                  </a:lnTo>
                  <a:cubicBezTo>
                    <a:pt x="127140" y="39001"/>
                    <a:pt x="119539" y="33033"/>
                    <a:pt x="110634" y="27390"/>
                  </a:cubicBezTo>
                  <a:lnTo>
                    <a:pt x="114543" y="21856"/>
                  </a:lnTo>
                  <a:moveTo>
                    <a:pt x="102816" y="69059"/>
                  </a:moveTo>
                  <a:lnTo>
                    <a:pt x="102816" y="11764"/>
                  </a:lnTo>
                  <a:lnTo>
                    <a:pt x="73496" y="11764"/>
                  </a:lnTo>
                  <a:lnTo>
                    <a:pt x="73496" y="4603"/>
                  </a:lnTo>
                  <a:lnTo>
                    <a:pt x="143537" y="4603"/>
                  </a:lnTo>
                  <a:lnTo>
                    <a:pt x="143537" y="11764"/>
                  </a:lnTo>
                  <a:lnTo>
                    <a:pt x="110308" y="11764"/>
                  </a:lnTo>
                  <a:lnTo>
                    <a:pt x="110308" y="69059"/>
                  </a:lnTo>
                  <a:lnTo>
                    <a:pt x="102816" y="69059"/>
                  </a:lnTo>
                  <a:moveTo>
                    <a:pt x="194032" y="10462"/>
                  </a:moveTo>
                  <a:lnTo>
                    <a:pt x="229866" y="10462"/>
                  </a:lnTo>
                  <a:lnTo>
                    <a:pt x="229866" y="16647"/>
                  </a:lnTo>
                  <a:lnTo>
                    <a:pt x="216184" y="16647"/>
                  </a:lnTo>
                  <a:lnTo>
                    <a:pt x="216184" y="65153"/>
                  </a:lnTo>
                  <a:cubicBezTo>
                    <a:pt x="216184" y="68191"/>
                    <a:pt x="214664" y="69710"/>
                    <a:pt x="211623" y="69710"/>
                  </a:cubicBezTo>
                  <a:lnTo>
                    <a:pt x="203153" y="69710"/>
                  </a:lnTo>
                  <a:lnTo>
                    <a:pt x="202176" y="62548"/>
                  </a:lnTo>
                  <a:lnTo>
                    <a:pt x="208366" y="62548"/>
                  </a:lnTo>
                  <a:cubicBezTo>
                    <a:pt x="209234" y="62548"/>
                    <a:pt x="209669" y="62114"/>
                    <a:pt x="209669" y="61246"/>
                  </a:cubicBezTo>
                  <a:lnTo>
                    <a:pt x="209669" y="16647"/>
                  </a:lnTo>
                  <a:lnTo>
                    <a:pt x="194032" y="16647"/>
                  </a:lnTo>
                  <a:lnTo>
                    <a:pt x="194032" y="58968"/>
                  </a:lnTo>
                  <a:lnTo>
                    <a:pt x="187516" y="58968"/>
                  </a:lnTo>
                  <a:lnTo>
                    <a:pt x="187516" y="55061"/>
                  </a:lnTo>
                  <a:lnTo>
                    <a:pt x="164060" y="55061"/>
                  </a:lnTo>
                  <a:lnTo>
                    <a:pt x="164060" y="61572"/>
                  </a:lnTo>
                  <a:lnTo>
                    <a:pt x="157545" y="61572"/>
                  </a:lnTo>
                  <a:lnTo>
                    <a:pt x="157545" y="1347"/>
                  </a:lnTo>
                  <a:lnTo>
                    <a:pt x="194032" y="1347"/>
                  </a:lnTo>
                  <a:lnTo>
                    <a:pt x="194032" y="10462"/>
                  </a:lnTo>
                  <a:moveTo>
                    <a:pt x="172856" y="30320"/>
                  </a:moveTo>
                  <a:lnTo>
                    <a:pt x="164060" y="30320"/>
                  </a:lnTo>
                  <a:lnTo>
                    <a:pt x="164060" y="48876"/>
                  </a:lnTo>
                  <a:lnTo>
                    <a:pt x="172856" y="48876"/>
                  </a:lnTo>
                  <a:lnTo>
                    <a:pt x="172856" y="30320"/>
                  </a:lnTo>
                  <a:moveTo>
                    <a:pt x="187516" y="30320"/>
                  </a:moveTo>
                  <a:lnTo>
                    <a:pt x="179372" y="30320"/>
                  </a:lnTo>
                  <a:lnTo>
                    <a:pt x="179372" y="48876"/>
                  </a:lnTo>
                  <a:lnTo>
                    <a:pt x="187516" y="48876"/>
                  </a:lnTo>
                  <a:lnTo>
                    <a:pt x="187516" y="30320"/>
                  </a:lnTo>
                  <a:moveTo>
                    <a:pt x="187516" y="7533"/>
                  </a:moveTo>
                  <a:lnTo>
                    <a:pt x="179372" y="7533"/>
                  </a:lnTo>
                  <a:lnTo>
                    <a:pt x="179372" y="24135"/>
                  </a:lnTo>
                  <a:lnTo>
                    <a:pt x="187516" y="24135"/>
                  </a:lnTo>
                  <a:lnTo>
                    <a:pt x="187516" y="7533"/>
                  </a:lnTo>
                  <a:moveTo>
                    <a:pt x="172856" y="24135"/>
                  </a:moveTo>
                  <a:lnTo>
                    <a:pt x="172856" y="7533"/>
                  </a:lnTo>
                  <a:lnTo>
                    <a:pt x="164060" y="7533"/>
                  </a:lnTo>
                  <a:lnTo>
                    <a:pt x="164060" y="24135"/>
                  </a:lnTo>
                  <a:lnTo>
                    <a:pt x="172856" y="24135"/>
                  </a:lnTo>
                  <a:moveTo>
                    <a:pt x="240291" y="7207"/>
                  </a:moveTo>
                  <a:lnTo>
                    <a:pt x="281664" y="7207"/>
                  </a:lnTo>
                  <a:lnTo>
                    <a:pt x="281664" y="14369"/>
                  </a:lnTo>
                  <a:lnTo>
                    <a:pt x="259837" y="63200"/>
                  </a:lnTo>
                  <a:lnTo>
                    <a:pt x="251367" y="63200"/>
                  </a:lnTo>
                  <a:lnTo>
                    <a:pt x="273845" y="14369"/>
                  </a:lnTo>
                  <a:lnTo>
                    <a:pt x="240291" y="14369"/>
                  </a:lnTo>
                  <a:lnTo>
                    <a:pt x="240291" y="7207"/>
                  </a:lnTo>
                  <a:moveTo>
                    <a:pt x="367635" y="11764"/>
                  </a:moveTo>
                  <a:lnTo>
                    <a:pt x="338314" y="11764"/>
                  </a:lnTo>
                  <a:lnTo>
                    <a:pt x="338314" y="63200"/>
                  </a:lnTo>
                  <a:cubicBezTo>
                    <a:pt x="338314" y="66672"/>
                    <a:pt x="336577" y="68408"/>
                    <a:pt x="333103" y="68408"/>
                  </a:cubicBezTo>
                  <a:lnTo>
                    <a:pt x="323981" y="68408"/>
                  </a:lnTo>
                  <a:lnTo>
                    <a:pt x="323328" y="61246"/>
                  </a:lnTo>
                  <a:lnTo>
                    <a:pt x="329520" y="61246"/>
                  </a:lnTo>
                  <a:cubicBezTo>
                    <a:pt x="330388" y="61246"/>
                    <a:pt x="330822" y="60812"/>
                    <a:pt x="330822" y="59944"/>
                  </a:cubicBezTo>
                  <a:lnTo>
                    <a:pt x="330822" y="11764"/>
                  </a:lnTo>
                  <a:lnTo>
                    <a:pt x="297268" y="11764"/>
                  </a:lnTo>
                  <a:lnTo>
                    <a:pt x="297268" y="4603"/>
                  </a:lnTo>
                  <a:lnTo>
                    <a:pt x="367635" y="4603"/>
                  </a:lnTo>
                  <a:lnTo>
                    <a:pt x="367635" y="11764"/>
                  </a:lnTo>
                  <a:moveTo>
                    <a:pt x="440608" y="69710"/>
                  </a:moveTo>
                  <a:lnTo>
                    <a:pt x="434092" y="69710"/>
                  </a:lnTo>
                  <a:lnTo>
                    <a:pt x="434092" y="65804"/>
                  </a:lnTo>
                  <a:lnTo>
                    <a:pt x="397279" y="65804"/>
                  </a:lnTo>
                  <a:lnTo>
                    <a:pt x="397279" y="71012"/>
                  </a:lnTo>
                  <a:lnTo>
                    <a:pt x="390765" y="71012"/>
                  </a:lnTo>
                  <a:lnTo>
                    <a:pt x="390765" y="1022"/>
                  </a:lnTo>
                  <a:lnTo>
                    <a:pt x="440608" y="1022"/>
                  </a:lnTo>
                  <a:lnTo>
                    <a:pt x="440608" y="69710"/>
                  </a:lnTo>
                  <a:moveTo>
                    <a:pt x="434092" y="19903"/>
                  </a:moveTo>
                  <a:lnTo>
                    <a:pt x="434092" y="7207"/>
                  </a:lnTo>
                  <a:lnTo>
                    <a:pt x="397279" y="7207"/>
                  </a:lnTo>
                  <a:lnTo>
                    <a:pt x="397279" y="19903"/>
                  </a:lnTo>
                  <a:lnTo>
                    <a:pt x="434092" y="19903"/>
                  </a:lnTo>
                  <a:moveTo>
                    <a:pt x="434092" y="39110"/>
                  </a:moveTo>
                  <a:lnTo>
                    <a:pt x="434092" y="26088"/>
                  </a:lnTo>
                  <a:lnTo>
                    <a:pt x="397279" y="26088"/>
                  </a:lnTo>
                  <a:lnTo>
                    <a:pt x="397279" y="39110"/>
                  </a:lnTo>
                  <a:lnTo>
                    <a:pt x="434092" y="39110"/>
                  </a:lnTo>
                  <a:moveTo>
                    <a:pt x="434092" y="59619"/>
                  </a:moveTo>
                  <a:lnTo>
                    <a:pt x="434092" y="45295"/>
                  </a:lnTo>
                  <a:lnTo>
                    <a:pt x="397279" y="45295"/>
                  </a:lnTo>
                  <a:lnTo>
                    <a:pt x="397279" y="59619"/>
                  </a:lnTo>
                  <a:lnTo>
                    <a:pt x="434092" y="59619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42" name="テキスト ボックス 6941">
              <a:extLst>
                <a:ext uri="{FF2B5EF4-FFF2-40B4-BE49-F238E27FC236}">
                  <a16:creationId xmlns:a16="http://schemas.microsoft.com/office/drawing/2014/main" id="{2EE3D67C-7F35-4510-9F02-57BBF464DBE4}"/>
                </a:ext>
              </a:extLst>
            </p:cNvPr>
            <p:cNvSpPr txBox="1"/>
            <p:nvPr/>
          </p:nvSpPr>
          <p:spPr>
            <a:xfrm>
              <a:off x="33438780" y="3380487"/>
              <a:ext cx="657383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日下町７丁目</a:t>
              </a:r>
            </a:p>
          </p:txBody>
        </p:sp>
        <p:sp>
          <p:nvSpPr>
            <p:cNvPr id="6943" name="フリーフォーム: 図形 6942">
              <a:extLst>
                <a:ext uri="{FF2B5EF4-FFF2-40B4-BE49-F238E27FC236}">
                  <a16:creationId xmlns:a16="http://schemas.microsoft.com/office/drawing/2014/main" id="{FE789E63-BC8A-4303-9E7D-E33C29F32837}"/>
                </a:ext>
              </a:extLst>
            </p:cNvPr>
            <p:cNvSpPr/>
            <p:nvPr/>
          </p:nvSpPr>
          <p:spPr>
            <a:xfrm>
              <a:off x="34341057" y="3699631"/>
              <a:ext cx="440410" cy="69990"/>
            </a:xfrm>
            <a:custGeom>
              <a:avLst/>
              <a:gdLst>
                <a:gd name="connsiteX0" fmla="*/ 7966 w 440410"/>
                <a:gd name="connsiteY0" fmla="*/ 67198 h 69990"/>
                <a:gd name="connsiteX1" fmla="*/ 474 w 440410"/>
                <a:gd name="connsiteY1" fmla="*/ 67198 h 69990"/>
                <a:gd name="connsiteX2" fmla="*/ 474 w 440410"/>
                <a:gd name="connsiteY2" fmla="*/ 4369 h 69990"/>
                <a:gd name="connsiteX3" fmla="*/ 51620 w 440410"/>
                <a:gd name="connsiteY3" fmla="*/ 4369 h 69990"/>
                <a:gd name="connsiteX4" fmla="*/ 51620 w 440410"/>
                <a:gd name="connsiteY4" fmla="*/ 65896 h 69990"/>
                <a:gd name="connsiteX5" fmla="*/ 44127 w 440410"/>
                <a:gd name="connsiteY5" fmla="*/ 65896 h 69990"/>
                <a:gd name="connsiteX6" fmla="*/ 44127 w 440410"/>
                <a:gd name="connsiteY6" fmla="*/ 61338 h 69990"/>
                <a:gd name="connsiteX7" fmla="*/ 7966 w 440410"/>
                <a:gd name="connsiteY7" fmla="*/ 61338 h 69990"/>
                <a:gd name="connsiteX8" fmla="*/ 7966 w 440410"/>
                <a:gd name="connsiteY8" fmla="*/ 67198 h 69990"/>
                <a:gd name="connsiteX9" fmla="*/ 44127 w 440410"/>
                <a:gd name="connsiteY9" fmla="*/ 29110 h 69990"/>
                <a:gd name="connsiteX10" fmla="*/ 44127 w 440410"/>
                <a:gd name="connsiteY10" fmla="*/ 10554 h 69990"/>
                <a:gd name="connsiteX11" fmla="*/ 7966 w 440410"/>
                <a:gd name="connsiteY11" fmla="*/ 10554 h 69990"/>
                <a:gd name="connsiteX12" fmla="*/ 7966 w 440410"/>
                <a:gd name="connsiteY12" fmla="*/ 29110 h 69990"/>
                <a:gd name="connsiteX13" fmla="*/ 44127 w 440410"/>
                <a:gd name="connsiteY13" fmla="*/ 29110 h 69990"/>
                <a:gd name="connsiteX14" fmla="*/ 44127 w 440410"/>
                <a:gd name="connsiteY14" fmla="*/ 55153 h 69990"/>
                <a:gd name="connsiteX15" fmla="*/ 44127 w 440410"/>
                <a:gd name="connsiteY15" fmla="*/ 35295 h 69990"/>
                <a:gd name="connsiteX16" fmla="*/ 7966 w 440410"/>
                <a:gd name="connsiteY16" fmla="*/ 35295 h 69990"/>
                <a:gd name="connsiteX17" fmla="*/ 7966 w 440410"/>
                <a:gd name="connsiteY17" fmla="*/ 55153 h 69990"/>
                <a:gd name="connsiteX18" fmla="*/ 44127 w 440410"/>
                <a:gd name="connsiteY18" fmla="*/ 55153 h 69990"/>
                <a:gd name="connsiteX19" fmla="*/ 114820 w 440410"/>
                <a:gd name="connsiteY19" fmla="*/ 21948 h 69990"/>
                <a:gd name="connsiteX20" fmla="*/ 138927 w 440410"/>
                <a:gd name="connsiteY20" fmla="*/ 39527 h 69990"/>
                <a:gd name="connsiteX21" fmla="*/ 133714 w 440410"/>
                <a:gd name="connsiteY21" fmla="*/ 45387 h 69990"/>
                <a:gd name="connsiteX22" fmla="*/ 110910 w 440410"/>
                <a:gd name="connsiteY22" fmla="*/ 27482 h 69990"/>
                <a:gd name="connsiteX23" fmla="*/ 114820 w 440410"/>
                <a:gd name="connsiteY23" fmla="*/ 21948 h 69990"/>
                <a:gd name="connsiteX24" fmla="*/ 103092 w 440410"/>
                <a:gd name="connsiteY24" fmla="*/ 69151 h 69990"/>
                <a:gd name="connsiteX25" fmla="*/ 103092 w 440410"/>
                <a:gd name="connsiteY25" fmla="*/ 11857 h 69990"/>
                <a:gd name="connsiteX26" fmla="*/ 73772 w 440410"/>
                <a:gd name="connsiteY26" fmla="*/ 11857 h 69990"/>
                <a:gd name="connsiteX27" fmla="*/ 73772 w 440410"/>
                <a:gd name="connsiteY27" fmla="*/ 4695 h 69990"/>
                <a:gd name="connsiteX28" fmla="*/ 143813 w 440410"/>
                <a:gd name="connsiteY28" fmla="*/ 4695 h 69990"/>
                <a:gd name="connsiteX29" fmla="*/ 143813 w 440410"/>
                <a:gd name="connsiteY29" fmla="*/ 11857 h 69990"/>
                <a:gd name="connsiteX30" fmla="*/ 110584 w 440410"/>
                <a:gd name="connsiteY30" fmla="*/ 11857 h 69990"/>
                <a:gd name="connsiteX31" fmla="*/ 110584 w 440410"/>
                <a:gd name="connsiteY31" fmla="*/ 69151 h 69990"/>
                <a:gd name="connsiteX32" fmla="*/ 103092 w 440410"/>
                <a:gd name="connsiteY32" fmla="*/ 69151 h 69990"/>
                <a:gd name="connsiteX33" fmla="*/ 194308 w 440410"/>
                <a:gd name="connsiteY33" fmla="*/ 10554 h 69990"/>
                <a:gd name="connsiteX34" fmla="*/ 230143 w 440410"/>
                <a:gd name="connsiteY34" fmla="*/ 10554 h 69990"/>
                <a:gd name="connsiteX35" fmla="*/ 230143 w 440410"/>
                <a:gd name="connsiteY35" fmla="*/ 16740 h 69990"/>
                <a:gd name="connsiteX36" fmla="*/ 216460 w 440410"/>
                <a:gd name="connsiteY36" fmla="*/ 16740 h 69990"/>
                <a:gd name="connsiteX37" fmla="*/ 216460 w 440410"/>
                <a:gd name="connsiteY37" fmla="*/ 65245 h 69990"/>
                <a:gd name="connsiteX38" fmla="*/ 211899 w 440410"/>
                <a:gd name="connsiteY38" fmla="*/ 69802 h 69990"/>
                <a:gd name="connsiteX39" fmla="*/ 203429 w 440410"/>
                <a:gd name="connsiteY39" fmla="*/ 69802 h 69990"/>
                <a:gd name="connsiteX40" fmla="*/ 202452 w 440410"/>
                <a:gd name="connsiteY40" fmla="*/ 62641 h 69990"/>
                <a:gd name="connsiteX41" fmla="*/ 208642 w 440410"/>
                <a:gd name="connsiteY41" fmla="*/ 62641 h 69990"/>
                <a:gd name="connsiteX42" fmla="*/ 209945 w 440410"/>
                <a:gd name="connsiteY42" fmla="*/ 61338 h 69990"/>
                <a:gd name="connsiteX43" fmla="*/ 209945 w 440410"/>
                <a:gd name="connsiteY43" fmla="*/ 16740 h 69990"/>
                <a:gd name="connsiteX44" fmla="*/ 194308 w 440410"/>
                <a:gd name="connsiteY44" fmla="*/ 16740 h 69990"/>
                <a:gd name="connsiteX45" fmla="*/ 194308 w 440410"/>
                <a:gd name="connsiteY45" fmla="*/ 59060 h 69990"/>
                <a:gd name="connsiteX46" fmla="*/ 187792 w 440410"/>
                <a:gd name="connsiteY46" fmla="*/ 59060 h 69990"/>
                <a:gd name="connsiteX47" fmla="*/ 187792 w 440410"/>
                <a:gd name="connsiteY47" fmla="*/ 55153 h 69990"/>
                <a:gd name="connsiteX48" fmla="*/ 164337 w 440410"/>
                <a:gd name="connsiteY48" fmla="*/ 55153 h 69990"/>
                <a:gd name="connsiteX49" fmla="*/ 164337 w 440410"/>
                <a:gd name="connsiteY49" fmla="*/ 61664 h 69990"/>
                <a:gd name="connsiteX50" fmla="*/ 157821 w 440410"/>
                <a:gd name="connsiteY50" fmla="*/ 61664 h 69990"/>
                <a:gd name="connsiteX51" fmla="*/ 157821 w 440410"/>
                <a:gd name="connsiteY51" fmla="*/ 1439 h 69990"/>
                <a:gd name="connsiteX52" fmla="*/ 194308 w 440410"/>
                <a:gd name="connsiteY52" fmla="*/ 1439 h 69990"/>
                <a:gd name="connsiteX53" fmla="*/ 194308 w 440410"/>
                <a:gd name="connsiteY53" fmla="*/ 10554 h 69990"/>
                <a:gd name="connsiteX54" fmla="*/ 173133 w 440410"/>
                <a:gd name="connsiteY54" fmla="*/ 30412 h 69990"/>
                <a:gd name="connsiteX55" fmla="*/ 164337 w 440410"/>
                <a:gd name="connsiteY55" fmla="*/ 30412 h 69990"/>
                <a:gd name="connsiteX56" fmla="*/ 164337 w 440410"/>
                <a:gd name="connsiteY56" fmla="*/ 48968 h 69990"/>
                <a:gd name="connsiteX57" fmla="*/ 173133 w 440410"/>
                <a:gd name="connsiteY57" fmla="*/ 48968 h 69990"/>
                <a:gd name="connsiteX58" fmla="*/ 173133 w 440410"/>
                <a:gd name="connsiteY58" fmla="*/ 30412 h 69990"/>
                <a:gd name="connsiteX59" fmla="*/ 187792 w 440410"/>
                <a:gd name="connsiteY59" fmla="*/ 30412 h 69990"/>
                <a:gd name="connsiteX60" fmla="*/ 179648 w 440410"/>
                <a:gd name="connsiteY60" fmla="*/ 30412 h 69990"/>
                <a:gd name="connsiteX61" fmla="*/ 179648 w 440410"/>
                <a:gd name="connsiteY61" fmla="*/ 48968 h 69990"/>
                <a:gd name="connsiteX62" fmla="*/ 187792 w 440410"/>
                <a:gd name="connsiteY62" fmla="*/ 48968 h 69990"/>
                <a:gd name="connsiteX63" fmla="*/ 187792 w 440410"/>
                <a:gd name="connsiteY63" fmla="*/ 30412 h 69990"/>
                <a:gd name="connsiteX64" fmla="*/ 187792 w 440410"/>
                <a:gd name="connsiteY64" fmla="*/ 7625 h 69990"/>
                <a:gd name="connsiteX65" fmla="*/ 179648 w 440410"/>
                <a:gd name="connsiteY65" fmla="*/ 7625 h 69990"/>
                <a:gd name="connsiteX66" fmla="*/ 179648 w 440410"/>
                <a:gd name="connsiteY66" fmla="*/ 24227 h 69990"/>
                <a:gd name="connsiteX67" fmla="*/ 187792 w 440410"/>
                <a:gd name="connsiteY67" fmla="*/ 24227 h 69990"/>
                <a:gd name="connsiteX68" fmla="*/ 187792 w 440410"/>
                <a:gd name="connsiteY68" fmla="*/ 7625 h 69990"/>
                <a:gd name="connsiteX69" fmla="*/ 173133 w 440410"/>
                <a:gd name="connsiteY69" fmla="*/ 24227 h 69990"/>
                <a:gd name="connsiteX70" fmla="*/ 173133 w 440410"/>
                <a:gd name="connsiteY70" fmla="*/ 7625 h 69990"/>
                <a:gd name="connsiteX71" fmla="*/ 164337 w 440410"/>
                <a:gd name="connsiteY71" fmla="*/ 7625 h 69990"/>
                <a:gd name="connsiteX72" fmla="*/ 164337 w 440410"/>
                <a:gd name="connsiteY72" fmla="*/ 24227 h 69990"/>
                <a:gd name="connsiteX73" fmla="*/ 173133 w 440410"/>
                <a:gd name="connsiteY73" fmla="*/ 24227 h 69990"/>
                <a:gd name="connsiteX74" fmla="*/ 279010 w 440410"/>
                <a:gd name="connsiteY74" fmla="*/ 31389 h 69990"/>
                <a:gd name="connsiteX75" fmla="*/ 272818 w 440410"/>
                <a:gd name="connsiteY75" fmla="*/ 34970 h 69990"/>
                <a:gd name="connsiteX76" fmla="*/ 280312 w 440410"/>
                <a:gd name="connsiteY76" fmla="*/ 39202 h 69990"/>
                <a:gd name="connsiteX77" fmla="*/ 284221 w 440410"/>
                <a:gd name="connsiteY77" fmla="*/ 48317 h 69990"/>
                <a:gd name="connsiteX78" fmla="*/ 279660 w 440410"/>
                <a:gd name="connsiteY78" fmla="*/ 59385 h 69990"/>
                <a:gd name="connsiteX79" fmla="*/ 262394 w 440410"/>
                <a:gd name="connsiteY79" fmla="*/ 64268 h 69990"/>
                <a:gd name="connsiteX80" fmla="*/ 245128 w 440410"/>
                <a:gd name="connsiteY80" fmla="*/ 59385 h 69990"/>
                <a:gd name="connsiteX81" fmla="*/ 240567 w 440410"/>
                <a:gd name="connsiteY81" fmla="*/ 48317 h 69990"/>
                <a:gd name="connsiteX82" fmla="*/ 244477 w 440410"/>
                <a:gd name="connsiteY82" fmla="*/ 39202 h 69990"/>
                <a:gd name="connsiteX83" fmla="*/ 252621 w 440410"/>
                <a:gd name="connsiteY83" fmla="*/ 34970 h 69990"/>
                <a:gd name="connsiteX84" fmla="*/ 246105 w 440410"/>
                <a:gd name="connsiteY84" fmla="*/ 31389 h 69990"/>
                <a:gd name="connsiteX85" fmla="*/ 242196 w 440410"/>
                <a:gd name="connsiteY85" fmla="*/ 21948 h 69990"/>
                <a:gd name="connsiteX86" fmla="*/ 246431 w 440410"/>
                <a:gd name="connsiteY86" fmla="*/ 11857 h 69990"/>
                <a:gd name="connsiteX87" fmla="*/ 262394 w 440410"/>
                <a:gd name="connsiteY87" fmla="*/ 6974 h 69990"/>
                <a:gd name="connsiteX88" fmla="*/ 278357 w 440410"/>
                <a:gd name="connsiteY88" fmla="*/ 11857 h 69990"/>
                <a:gd name="connsiteX89" fmla="*/ 282593 w 440410"/>
                <a:gd name="connsiteY89" fmla="*/ 21948 h 69990"/>
                <a:gd name="connsiteX90" fmla="*/ 279010 w 440410"/>
                <a:gd name="connsiteY90" fmla="*/ 31389 h 69990"/>
                <a:gd name="connsiteX91" fmla="*/ 262394 w 440410"/>
                <a:gd name="connsiteY91" fmla="*/ 13484 h 69990"/>
                <a:gd name="connsiteX92" fmla="*/ 252295 w 440410"/>
                <a:gd name="connsiteY92" fmla="*/ 16414 h 69990"/>
                <a:gd name="connsiteX93" fmla="*/ 250015 w 440410"/>
                <a:gd name="connsiteY93" fmla="*/ 21948 h 69990"/>
                <a:gd name="connsiteX94" fmla="*/ 252621 w 440410"/>
                <a:gd name="connsiteY94" fmla="*/ 27482 h 69990"/>
                <a:gd name="connsiteX95" fmla="*/ 262394 w 440410"/>
                <a:gd name="connsiteY95" fmla="*/ 30412 h 69990"/>
                <a:gd name="connsiteX96" fmla="*/ 272493 w 440410"/>
                <a:gd name="connsiteY96" fmla="*/ 27482 h 69990"/>
                <a:gd name="connsiteX97" fmla="*/ 274774 w 440410"/>
                <a:gd name="connsiteY97" fmla="*/ 21948 h 69990"/>
                <a:gd name="connsiteX98" fmla="*/ 272493 w 440410"/>
                <a:gd name="connsiteY98" fmla="*/ 16414 h 69990"/>
                <a:gd name="connsiteX99" fmla="*/ 262394 w 440410"/>
                <a:gd name="connsiteY99" fmla="*/ 13484 h 69990"/>
                <a:gd name="connsiteX100" fmla="*/ 262394 w 440410"/>
                <a:gd name="connsiteY100" fmla="*/ 38876 h 69990"/>
                <a:gd name="connsiteX101" fmla="*/ 250992 w 440410"/>
                <a:gd name="connsiteY101" fmla="*/ 42132 h 69990"/>
                <a:gd name="connsiteX102" fmla="*/ 248386 w 440410"/>
                <a:gd name="connsiteY102" fmla="*/ 48317 h 69990"/>
                <a:gd name="connsiteX103" fmla="*/ 250992 w 440410"/>
                <a:gd name="connsiteY103" fmla="*/ 54502 h 69990"/>
                <a:gd name="connsiteX104" fmla="*/ 262394 w 440410"/>
                <a:gd name="connsiteY104" fmla="*/ 57757 h 69990"/>
                <a:gd name="connsiteX105" fmla="*/ 273796 w 440410"/>
                <a:gd name="connsiteY105" fmla="*/ 54502 h 69990"/>
                <a:gd name="connsiteX106" fmla="*/ 276401 w 440410"/>
                <a:gd name="connsiteY106" fmla="*/ 48317 h 69990"/>
                <a:gd name="connsiteX107" fmla="*/ 273796 w 440410"/>
                <a:gd name="connsiteY107" fmla="*/ 42132 h 69990"/>
                <a:gd name="connsiteX108" fmla="*/ 262394 w 440410"/>
                <a:gd name="connsiteY108" fmla="*/ 38876 h 69990"/>
                <a:gd name="connsiteX109" fmla="*/ 367912 w 440410"/>
                <a:gd name="connsiteY109" fmla="*/ 11857 h 69990"/>
                <a:gd name="connsiteX110" fmla="*/ 338590 w 440410"/>
                <a:gd name="connsiteY110" fmla="*/ 11857 h 69990"/>
                <a:gd name="connsiteX111" fmla="*/ 338590 w 440410"/>
                <a:gd name="connsiteY111" fmla="*/ 63292 h 69990"/>
                <a:gd name="connsiteX112" fmla="*/ 333379 w 440410"/>
                <a:gd name="connsiteY112" fmla="*/ 68500 h 69990"/>
                <a:gd name="connsiteX113" fmla="*/ 324257 w 440410"/>
                <a:gd name="connsiteY113" fmla="*/ 68500 h 69990"/>
                <a:gd name="connsiteX114" fmla="*/ 323604 w 440410"/>
                <a:gd name="connsiteY114" fmla="*/ 61338 h 69990"/>
                <a:gd name="connsiteX115" fmla="*/ 329796 w 440410"/>
                <a:gd name="connsiteY115" fmla="*/ 61338 h 69990"/>
                <a:gd name="connsiteX116" fmla="*/ 331099 w 440410"/>
                <a:gd name="connsiteY116" fmla="*/ 60036 h 69990"/>
                <a:gd name="connsiteX117" fmla="*/ 331099 w 440410"/>
                <a:gd name="connsiteY117" fmla="*/ 11857 h 69990"/>
                <a:gd name="connsiteX118" fmla="*/ 297544 w 440410"/>
                <a:gd name="connsiteY118" fmla="*/ 11857 h 69990"/>
                <a:gd name="connsiteX119" fmla="*/ 297544 w 440410"/>
                <a:gd name="connsiteY119" fmla="*/ 4695 h 69990"/>
                <a:gd name="connsiteX120" fmla="*/ 367912 w 440410"/>
                <a:gd name="connsiteY120" fmla="*/ 4695 h 69990"/>
                <a:gd name="connsiteX121" fmla="*/ 367912 w 440410"/>
                <a:gd name="connsiteY121" fmla="*/ 11857 h 69990"/>
                <a:gd name="connsiteX122" fmla="*/ 440884 w 440410"/>
                <a:gd name="connsiteY122" fmla="*/ 69802 h 69990"/>
                <a:gd name="connsiteX123" fmla="*/ 434368 w 440410"/>
                <a:gd name="connsiteY123" fmla="*/ 69802 h 69990"/>
                <a:gd name="connsiteX124" fmla="*/ 434368 w 440410"/>
                <a:gd name="connsiteY124" fmla="*/ 65896 h 69990"/>
                <a:gd name="connsiteX125" fmla="*/ 397555 w 440410"/>
                <a:gd name="connsiteY125" fmla="*/ 65896 h 69990"/>
                <a:gd name="connsiteX126" fmla="*/ 397555 w 440410"/>
                <a:gd name="connsiteY126" fmla="*/ 71105 h 69990"/>
                <a:gd name="connsiteX127" fmla="*/ 391041 w 440410"/>
                <a:gd name="connsiteY127" fmla="*/ 71105 h 69990"/>
                <a:gd name="connsiteX128" fmla="*/ 391041 w 440410"/>
                <a:gd name="connsiteY128" fmla="*/ 1114 h 69990"/>
                <a:gd name="connsiteX129" fmla="*/ 440884 w 440410"/>
                <a:gd name="connsiteY129" fmla="*/ 1114 h 69990"/>
                <a:gd name="connsiteX130" fmla="*/ 440884 w 440410"/>
                <a:gd name="connsiteY130" fmla="*/ 69802 h 69990"/>
                <a:gd name="connsiteX131" fmla="*/ 434368 w 440410"/>
                <a:gd name="connsiteY131" fmla="*/ 19995 h 69990"/>
                <a:gd name="connsiteX132" fmla="*/ 434368 w 440410"/>
                <a:gd name="connsiteY132" fmla="*/ 7299 h 69990"/>
                <a:gd name="connsiteX133" fmla="*/ 397555 w 440410"/>
                <a:gd name="connsiteY133" fmla="*/ 7299 h 69990"/>
                <a:gd name="connsiteX134" fmla="*/ 397555 w 440410"/>
                <a:gd name="connsiteY134" fmla="*/ 19995 h 69990"/>
                <a:gd name="connsiteX135" fmla="*/ 434368 w 440410"/>
                <a:gd name="connsiteY135" fmla="*/ 19995 h 69990"/>
                <a:gd name="connsiteX136" fmla="*/ 434368 w 440410"/>
                <a:gd name="connsiteY136" fmla="*/ 39202 h 69990"/>
                <a:gd name="connsiteX137" fmla="*/ 434368 w 440410"/>
                <a:gd name="connsiteY137" fmla="*/ 26180 h 69990"/>
                <a:gd name="connsiteX138" fmla="*/ 397555 w 440410"/>
                <a:gd name="connsiteY138" fmla="*/ 26180 h 69990"/>
                <a:gd name="connsiteX139" fmla="*/ 397555 w 440410"/>
                <a:gd name="connsiteY139" fmla="*/ 39202 h 69990"/>
                <a:gd name="connsiteX140" fmla="*/ 434368 w 440410"/>
                <a:gd name="connsiteY140" fmla="*/ 39202 h 69990"/>
                <a:gd name="connsiteX141" fmla="*/ 434368 w 440410"/>
                <a:gd name="connsiteY141" fmla="*/ 59711 h 69990"/>
                <a:gd name="connsiteX142" fmla="*/ 434368 w 440410"/>
                <a:gd name="connsiteY142" fmla="*/ 45387 h 69990"/>
                <a:gd name="connsiteX143" fmla="*/ 397555 w 440410"/>
                <a:gd name="connsiteY143" fmla="*/ 45387 h 69990"/>
                <a:gd name="connsiteX144" fmla="*/ 397555 w 440410"/>
                <a:gd name="connsiteY144" fmla="*/ 59711 h 69990"/>
                <a:gd name="connsiteX145" fmla="*/ 434368 w 440410"/>
                <a:gd name="connsiteY145" fmla="*/ 59711 h 6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40410" h="69990">
                  <a:moveTo>
                    <a:pt x="7966" y="67198"/>
                  </a:moveTo>
                  <a:lnTo>
                    <a:pt x="474" y="67198"/>
                  </a:lnTo>
                  <a:lnTo>
                    <a:pt x="474" y="4369"/>
                  </a:lnTo>
                  <a:lnTo>
                    <a:pt x="51620" y="4369"/>
                  </a:lnTo>
                  <a:lnTo>
                    <a:pt x="51620" y="65896"/>
                  </a:lnTo>
                  <a:lnTo>
                    <a:pt x="44127" y="65896"/>
                  </a:lnTo>
                  <a:lnTo>
                    <a:pt x="44127" y="61338"/>
                  </a:lnTo>
                  <a:lnTo>
                    <a:pt x="7966" y="61338"/>
                  </a:lnTo>
                  <a:lnTo>
                    <a:pt x="7966" y="67198"/>
                  </a:lnTo>
                  <a:moveTo>
                    <a:pt x="44127" y="29110"/>
                  </a:moveTo>
                  <a:lnTo>
                    <a:pt x="44127" y="10554"/>
                  </a:lnTo>
                  <a:lnTo>
                    <a:pt x="7966" y="10554"/>
                  </a:lnTo>
                  <a:lnTo>
                    <a:pt x="7966" y="29110"/>
                  </a:lnTo>
                  <a:lnTo>
                    <a:pt x="44127" y="29110"/>
                  </a:lnTo>
                  <a:moveTo>
                    <a:pt x="44127" y="55153"/>
                  </a:moveTo>
                  <a:lnTo>
                    <a:pt x="44127" y="35295"/>
                  </a:lnTo>
                  <a:lnTo>
                    <a:pt x="7966" y="35295"/>
                  </a:lnTo>
                  <a:lnTo>
                    <a:pt x="7966" y="55153"/>
                  </a:lnTo>
                  <a:lnTo>
                    <a:pt x="44127" y="55153"/>
                  </a:lnTo>
                  <a:moveTo>
                    <a:pt x="114820" y="21948"/>
                  </a:moveTo>
                  <a:cubicBezTo>
                    <a:pt x="124593" y="27374"/>
                    <a:pt x="132628" y="33234"/>
                    <a:pt x="138927" y="39527"/>
                  </a:cubicBezTo>
                  <a:lnTo>
                    <a:pt x="133714" y="45387"/>
                  </a:lnTo>
                  <a:cubicBezTo>
                    <a:pt x="127416" y="39093"/>
                    <a:pt x="119815" y="33125"/>
                    <a:pt x="110910" y="27482"/>
                  </a:cubicBezTo>
                  <a:lnTo>
                    <a:pt x="114820" y="21948"/>
                  </a:lnTo>
                  <a:moveTo>
                    <a:pt x="103092" y="69151"/>
                  </a:moveTo>
                  <a:lnTo>
                    <a:pt x="103092" y="11857"/>
                  </a:lnTo>
                  <a:lnTo>
                    <a:pt x="73772" y="11857"/>
                  </a:lnTo>
                  <a:lnTo>
                    <a:pt x="73772" y="4695"/>
                  </a:lnTo>
                  <a:lnTo>
                    <a:pt x="143813" y="4695"/>
                  </a:lnTo>
                  <a:lnTo>
                    <a:pt x="143813" y="11857"/>
                  </a:lnTo>
                  <a:lnTo>
                    <a:pt x="110584" y="11857"/>
                  </a:lnTo>
                  <a:lnTo>
                    <a:pt x="110584" y="69151"/>
                  </a:lnTo>
                  <a:lnTo>
                    <a:pt x="103092" y="69151"/>
                  </a:lnTo>
                  <a:moveTo>
                    <a:pt x="194308" y="10554"/>
                  </a:moveTo>
                  <a:lnTo>
                    <a:pt x="230143" y="10554"/>
                  </a:lnTo>
                  <a:lnTo>
                    <a:pt x="230143" y="16740"/>
                  </a:lnTo>
                  <a:lnTo>
                    <a:pt x="216460" y="16740"/>
                  </a:lnTo>
                  <a:lnTo>
                    <a:pt x="216460" y="65245"/>
                  </a:lnTo>
                  <a:cubicBezTo>
                    <a:pt x="216460" y="68283"/>
                    <a:pt x="214940" y="69802"/>
                    <a:pt x="211899" y="69802"/>
                  </a:cubicBezTo>
                  <a:lnTo>
                    <a:pt x="203429" y="69802"/>
                  </a:lnTo>
                  <a:lnTo>
                    <a:pt x="202452" y="62641"/>
                  </a:lnTo>
                  <a:lnTo>
                    <a:pt x="208642" y="62641"/>
                  </a:lnTo>
                  <a:cubicBezTo>
                    <a:pt x="209511" y="62641"/>
                    <a:pt x="209945" y="62206"/>
                    <a:pt x="209945" y="61338"/>
                  </a:cubicBezTo>
                  <a:lnTo>
                    <a:pt x="209945" y="16740"/>
                  </a:lnTo>
                  <a:lnTo>
                    <a:pt x="194308" y="16740"/>
                  </a:lnTo>
                  <a:lnTo>
                    <a:pt x="194308" y="59060"/>
                  </a:lnTo>
                  <a:lnTo>
                    <a:pt x="187792" y="59060"/>
                  </a:lnTo>
                  <a:lnTo>
                    <a:pt x="187792" y="55153"/>
                  </a:lnTo>
                  <a:lnTo>
                    <a:pt x="164337" y="55153"/>
                  </a:lnTo>
                  <a:lnTo>
                    <a:pt x="164337" y="61664"/>
                  </a:lnTo>
                  <a:lnTo>
                    <a:pt x="157821" y="61664"/>
                  </a:lnTo>
                  <a:lnTo>
                    <a:pt x="157821" y="1439"/>
                  </a:lnTo>
                  <a:lnTo>
                    <a:pt x="194308" y="1439"/>
                  </a:lnTo>
                  <a:lnTo>
                    <a:pt x="194308" y="10554"/>
                  </a:lnTo>
                  <a:moveTo>
                    <a:pt x="173133" y="30412"/>
                  </a:moveTo>
                  <a:lnTo>
                    <a:pt x="164337" y="30412"/>
                  </a:lnTo>
                  <a:lnTo>
                    <a:pt x="164337" y="48968"/>
                  </a:lnTo>
                  <a:lnTo>
                    <a:pt x="173133" y="48968"/>
                  </a:lnTo>
                  <a:lnTo>
                    <a:pt x="173133" y="30412"/>
                  </a:lnTo>
                  <a:moveTo>
                    <a:pt x="187792" y="30412"/>
                  </a:moveTo>
                  <a:lnTo>
                    <a:pt x="179648" y="30412"/>
                  </a:lnTo>
                  <a:lnTo>
                    <a:pt x="179648" y="48968"/>
                  </a:lnTo>
                  <a:lnTo>
                    <a:pt x="187792" y="48968"/>
                  </a:lnTo>
                  <a:lnTo>
                    <a:pt x="187792" y="30412"/>
                  </a:lnTo>
                  <a:moveTo>
                    <a:pt x="187792" y="7625"/>
                  </a:moveTo>
                  <a:lnTo>
                    <a:pt x="179648" y="7625"/>
                  </a:lnTo>
                  <a:lnTo>
                    <a:pt x="179648" y="24227"/>
                  </a:lnTo>
                  <a:lnTo>
                    <a:pt x="187792" y="24227"/>
                  </a:lnTo>
                  <a:lnTo>
                    <a:pt x="187792" y="7625"/>
                  </a:lnTo>
                  <a:moveTo>
                    <a:pt x="173133" y="24227"/>
                  </a:moveTo>
                  <a:lnTo>
                    <a:pt x="173133" y="7625"/>
                  </a:lnTo>
                  <a:lnTo>
                    <a:pt x="164337" y="7625"/>
                  </a:lnTo>
                  <a:lnTo>
                    <a:pt x="164337" y="24227"/>
                  </a:lnTo>
                  <a:lnTo>
                    <a:pt x="173133" y="24227"/>
                  </a:lnTo>
                  <a:moveTo>
                    <a:pt x="279010" y="31389"/>
                  </a:moveTo>
                  <a:cubicBezTo>
                    <a:pt x="277270" y="33125"/>
                    <a:pt x="275208" y="34319"/>
                    <a:pt x="272818" y="34970"/>
                  </a:cubicBezTo>
                  <a:cubicBezTo>
                    <a:pt x="275858" y="35838"/>
                    <a:pt x="278357" y="37249"/>
                    <a:pt x="280312" y="39202"/>
                  </a:cubicBezTo>
                  <a:cubicBezTo>
                    <a:pt x="282918" y="41806"/>
                    <a:pt x="284221" y="44844"/>
                    <a:pt x="284221" y="48317"/>
                  </a:cubicBezTo>
                  <a:cubicBezTo>
                    <a:pt x="284221" y="52657"/>
                    <a:pt x="282699" y="56347"/>
                    <a:pt x="279660" y="59385"/>
                  </a:cubicBezTo>
                  <a:cubicBezTo>
                    <a:pt x="276401" y="62641"/>
                    <a:pt x="270647" y="64268"/>
                    <a:pt x="262394" y="64268"/>
                  </a:cubicBezTo>
                  <a:cubicBezTo>
                    <a:pt x="254141" y="64268"/>
                    <a:pt x="248386" y="62641"/>
                    <a:pt x="245128" y="59385"/>
                  </a:cubicBezTo>
                  <a:cubicBezTo>
                    <a:pt x="242088" y="56347"/>
                    <a:pt x="240567" y="52657"/>
                    <a:pt x="240567" y="48317"/>
                  </a:cubicBezTo>
                  <a:cubicBezTo>
                    <a:pt x="240567" y="44844"/>
                    <a:pt x="241871" y="41806"/>
                    <a:pt x="244477" y="39202"/>
                  </a:cubicBezTo>
                  <a:cubicBezTo>
                    <a:pt x="246431" y="37249"/>
                    <a:pt x="249146" y="35838"/>
                    <a:pt x="252621" y="34970"/>
                  </a:cubicBezTo>
                  <a:cubicBezTo>
                    <a:pt x="250015" y="34319"/>
                    <a:pt x="247843" y="33125"/>
                    <a:pt x="246105" y="31389"/>
                  </a:cubicBezTo>
                  <a:cubicBezTo>
                    <a:pt x="243499" y="28784"/>
                    <a:pt x="242196" y="25638"/>
                    <a:pt x="242196" y="21948"/>
                  </a:cubicBezTo>
                  <a:cubicBezTo>
                    <a:pt x="242196" y="18042"/>
                    <a:pt x="243608" y="14678"/>
                    <a:pt x="246431" y="11857"/>
                  </a:cubicBezTo>
                  <a:cubicBezTo>
                    <a:pt x="249689" y="8601"/>
                    <a:pt x="255010" y="6974"/>
                    <a:pt x="262394" y="6974"/>
                  </a:cubicBezTo>
                  <a:cubicBezTo>
                    <a:pt x="269778" y="6974"/>
                    <a:pt x="275099" y="8601"/>
                    <a:pt x="278357" y="11857"/>
                  </a:cubicBezTo>
                  <a:cubicBezTo>
                    <a:pt x="281181" y="14678"/>
                    <a:pt x="282593" y="18042"/>
                    <a:pt x="282593" y="21948"/>
                  </a:cubicBezTo>
                  <a:cubicBezTo>
                    <a:pt x="282593" y="25855"/>
                    <a:pt x="281397" y="29002"/>
                    <a:pt x="279010" y="31389"/>
                  </a:cubicBezTo>
                  <a:moveTo>
                    <a:pt x="262394" y="13484"/>
                  </a:moveTo>
                  <a:cubicBezTo>
                    <a:pt x="257616" y="13484"/>
                    <a:pt x="254250" y="14461"/>
                    <a:pt x="252295" y="16414"/>
                  </a:cubicBezTo>
                  <a:cubicBezTo>
                    <a:pt x="250775" y="17933"/>
                    <a:pt x="250015" y="19778"/>
                    <a:pt x="250015" y="21948"/>
                  </a:cubicBezTo>
                  <a:cubicBezTo>
                    <a:pt x="250015" y="23901"/>
                    <a:pt x="250883" y="25746"/>
                    <a:pt x="252621" y="27482"/>
                  </a:cubicBezTo>
                  <a:cubicBezTo>
                    <a:pt x="254575" y="29436"/>
                    <a:pt x="257833" y="30412"/>
                    <a:pt x="262394" y="30412"/>
                  </a:cubicBezTo>
                  <a:cubicBezTo>
                    <a:pt x="267172" y="30412"/>
                    <a:pt x="270538" y="29436"/>
                    <a:pt x="272493" y="27482"/>
                  </a:cubicBezTo>
                  <a:cubicBezTo>
                    <a:pt x="274015" y="25963"/>
                    <a:pt x="274774" y="24118"/>
                    <a:pt x="274774" y="21948"/>
                  </a:cubicBezTo>
                  <a:cubicBezTo>
                    <a:pt x="274774" y="19778"/>
                    <a:pt x="274015" y="17933"/>
                    <a:pt x="272493" y="16414"/>
                  </a:cubicBezTo>
                  <a:cubicBezTo>
                    <a:pt x="270538" y="14461"/>
                    <a:pt x="267172" y="13484"/>
                    <a:pt x="262394" y="13484"/>
                  </a:cubicBezTo>
                  <a:moveTo>
                    <a:pt x="262394" y="38876"/>
                  </a:moveTo>
                  <a:cubicBezTo>
                    <a:pt x="256965" y="38876"/>
                    <a:pt x="253164" y="39961"/>
                    <a:pt x="250992" y="42132"/>
                  </a:cubicBezTo>
                  <a:cubicBezTo>
                    <a:pt x="249255" y="43868"/>
                    <a:pt x="248386" y="45930"/>
                    <a:pt x="248386" y="48317"/>
                  </a:cubicBezTo>
                  <a:cubicBezTo>
                    <a:pt x="248386" y="50704"/>
                    <a:pt x="249255" y="52766"/>
                    <a:pt x="250992" y="54502"/>
                  </a:cubicBezTo>
                  <a:cubicBezTo>
                    <a:pt x="253164" y="56672"/>
                    <a:pt x="256965" y="57757"/>
                    <a:pt x="262394" y="57757"/>
                  </a:cubicBezTo>
                  <a:cubicBezTo>
                    <a:pt x="267824" y="57757"/>
                    <a:pt x="271624" y="56672"/>
                    <a:pt x="273796" y="54502"/>
                  </a:cubicBezTo>
                  <a:cubicBezTo>
                    <a:pt x="275533" y="52766"/>
                    <a:pt x="276401" y="50704"/>
                    <a:pt x="276401" y="48317"/>
                  </a:cubicBezTo>
                  <a:cubicBezTo>
                    <a:pt x="276401" y="45930"/>
                    <a:pt x="275533" y="43868"/>
                    <a:pt x="273796" y="42132"/>
                  </a:cubicBezTo>
                  <a:cubicBezTo>
                    <a:pt x="271624" y="39961"/>
                    <a:pt x="267824" y="38876"/>
                    <a:pt x="262394" y="38876"/>
                  </a:cubicBezTo>
                  <a:moveTo>
                    <a:pt x="367912" y="11857"/>
                  </a:moveTo>
                  <a:lnTo>
                    <a:pt x="338590" y="11857"/>
                  </a:lnTo>
                  <a:lnTo>
                    <a:pt x="338590" y="63292"/>
                  </a:lnTo>
                  <a:cubicBezTo>
                    <a:pt x="338590" y="66764"/>
                    <a:pt x="336853" y="68500"/>
                    <a:pt x="333379" y="68500"/>
                  </a:cubicBezTo>
                  <a:lnTo>
                    <a:pt x="324257" y="68500"/>
                  </a:lnTo>
                  <a:lnTo>
                    <a:pt x="323604" y="61338"/>
                  </a:lnTo>
                  <a:lnTo>
                    <a:pt x="329796" y="61338"/>
                  </a:lnTo>
                  <a:cubicBezTo>
                    <a:pt x="330664" y="61338"/>
                    <a:pt x="331099" y="60904"/>
                    <a:pt x="331099" y="60036"/>
                  </a:cubicBezTo>
                  <a:lnTo>
                    <a:pt x="331099" y="11857"/>
                  </a:lnTo>
                  <a:lnTo>
                    <a:pt x="297544" y="11857"/>
                  </a:lnTo>
                  <a:lnTo>
                    <a:pt x="297544" y="4695"/>
                  </a:lnTo>
                  <a:lnTo>
                    <a:pt x="367912" y="4695"/>
                  </a:lnTo>
                  <a:lnTo>
                    <a:pt x="367912" y="11857"/>
                  </a:lnTo>
                  <a:moveTo>
                    <a:pt x="440884" y="69802"/>
                  </a:moveTo>
                  <a:lnTo>
                    <a:pt x="434368" y="69802"/>
                  </a:lnTo>
                  <a:lnTo>
                    <a:pt x="434368" y="65896"/>
                  </a:lnTo>
                  <a:lnTo>
                    <a:pt x="397555" y="65896"/>
                  </a:lnTo>
                  <a:lnTo>
                    <a:pt x="397555" y="71105"/>
                  </a:lnTo>
                  <a:lnTo>
                    <a:pt x="391041" y="71105"/>
                  </a:lnTo>
                  <a:lnTo>
                    <a:pt x="391041" y="1114"/>
                  </a:lnTo>
                  <a:lnTo>
                    <a:pt x="440884" y="1114"/>
                  </a:lnTo>
                  <a:lnTo>
                    <a:pt x="440884" y="69802"/>
                  </a:lnTo>
                  <a:moveTo>
                    <a:pt x="434368" y="19995"/>
                  </a:moveTo>
                  <a:lnTo>
                    <a:pt x="434368" y="7299"/>
                  </a:lnTo>
                  <a:lnTo>
                    <a:pt x="397555" y="7299"/>
                  </a:lnTo>
                  <a:lnTo>
                    <a:pt x="397555" y="19995"/>
                  </a:lnTo>
                  <a:lnTo>
                    <a:pt x="434368" y="19995"/>
                  </a:lnTo>
                  <a:moveTo>
                    <a:pt x="434368" y="39202"/>
                  </a:moveTo>
                  <a:lnTo>
                    <a:pt x="434368" y="26180"/>
                  </a:lnTo>
                  <a:lnTo>
                    <a:pt x="397555" y="26180"/>
                  </a:lnTo>
                  <a:lnTo>
                    <a:pt x="397555" y="39202"/>
                  </a:lnTo>
                  <a:lnTo>
                    <a:pt x="434368" y="39202"/>
                  </a:lnTo>
                  <a:moveTo>
                    <a:pt x="434368" y="59711"/>
                  </a:moveTo>
                  <a:lnTo>
                    <a:pt x="434368" y="45387"/>
                  </a:lnTo>
                  <a:lnTo>
                    <a:pt x="397555" y="45387"/>
                  </a:lnTo>
                  <a:lnTo>
                    <a:pt x="397555" y="59711"/>
                  </a:lnTo>
                  <a:lnTo>
                    <a:pt x="434368" y="59711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44" name="テキスト ボックス 6943">
              <a:extLst>
                <a:ext uri="{FF2B5EF4-FFF2-40B4-BE49-F238E27FC236}">
                  <a16:creationId xmlns:a16="http://schemas.microsoft.com/office/drawing/2014/main" id="{308560D0-D99E-40F1-8F7D-9153AADDFEED}"/>
                </a:ext>
              </a:extLst>
            </p:cNvPr>
            <p:cNvSpPr txBox="1"/>
            <p:nvPr/>
          </p:nvSpPr>
          <p:spPr>
            <a:xfrm>
              <a:off x="34233328" y="3645222"/>
              <a:ext cx="657383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日下町８丁目</a:t>
              </a:r>
            </a:p>
          </p:txBody>
        </p:sp>
        <p:sp>
          <p:nvSpPr>
            <p:cNvPr id="6945" name="フリーフォーム: 図形 6944">
              <a:extLst>
                <a:ext uri="{FF2B5EF4-FFF2-40B4-BE49-F238E27FC236}">
                  <a16:creationId xmlns:a16="http://schemas.microsoft.com/office/drawing/2014/main" id="{4EBEBECF-6F56-4188-8283-DB1464E4A458}"/>
                </a:ext>
              </a:extLst>
            </p:cNvPr>
            <p:cNvSpPr/>
            <p:nvPr/>
          </p:nvSpPr>
          <p:spPr>
            <a:xfrm>
              <a:off x="35827220" y="3719435"/>
              <a:ext cx="440410" cy="69990"/>
            </a:xfrm>
            <a:custGeom>
              <a:avLst/>
              <a:gdLst>
                <a:gd name="connsiteX0" fmla="*/ 8483 w 440410"/>
                <a:gd name="connsiteY0" fmla="*/ 67205 h 69990"/>
                <a:gd name="connsiteX1" fmla="*/ 990 w 440410"/>
                <a:gd name="connsiteY1" fmla="*/ 67205 h 69990"/>
                <a:gd name="connsiteX2" fmla="*/ 990 w 440410"/>
                <a:gd name="connsiteY2" fmla="*/ 4376 h 69990"/>
                <a:gd name="connsiteX3" fmla="*/ 52136 w 440410"/>
                <a:gd name="connsiteY3" fmla="*/ 4376 h 69990"/>
                <a:gd name="connsiteX4" fmla="*/ 52136 w 440410"/>
                <a:gd name="connsiteY4" fmla="*/ 65903 h 69990"/>
                <a:gd name="connsiteX5" fmla="*/ 44644 w 440410"/>
                <a:gd name="connsiteY5" fmla="*/ 65903 h 69990"/>
                <a:gd name="connsiteX6" fmla="*/ 44644 w 440410"/>
                <a:gd name="connsiteY6" fmla="*/ 61345 h 69990"/>
                <a:gd name="connsiteX7" fmla="*/ 8483 w 440410"/>
                <a:gd name="connsiteY7" fmla="*/ 61345 h 69990"/>
                <a:gd name="connsiteX8" fmla="*/ 8483 w 440410"/>
                <a:gd name="connsiteY8" fmla="*/ 67205 h 69990"/>
                <a:gd name="connsiteX9" fmla="*/ 44644 w 440410"/>
                <a:gd name="connsiteY9" fmla="*/ 29117 h 69990"/>
                <a:gd name="connsiteX10" fmla="*/ 44644 w 440410"/>
                <a:gd name="connsiteY10" fmla="*/ 10561 h 69990"/>
                <a:gd name="connsiteX11" fmla="*/ 8483 w 440410"/>
                <a:gd name="connsiteY11" fmla="*/ 10561 h 69990"/>
                <a:gd name="connsiteX12" fmla="*/ 8483 w 440410"/>
                <a:gd name="connsiteY12" fmla="*/ 29117 h 69990"/>
                <a:gd name="connsiteX13" fmla="*/ 44644 w 440410"/>
                <a:gd name="connsiteY13" fmla="*/ 29117 h 69990"/>
                <a:gd name="connsiteX14" fmla="*/ 44644 w 440410"/>
                <a:gd name="connsiteY14" fmla="*/ 55160 h 69990"/>
                <a:gd name="connsiteX15" fmla="*/ 44644 w 440410"/>
                <a:gd name="connsiteY15" fmla="*/ 35302 h 69990"/>
                <a:gd name="connsiteX16" fmla="*/ 8483 w 440410"/>
                <a:gd name="connsiteY16" fmla="*/ 35302 h 69990"/>
                <a:gd name="connsiteX17" fmla="*/ 8483 w 440410"/>
                <a:gd name="connsiteY17" fmla="*/ 55160 h 69990"/>
                <a:gd name="connsiteX18" fmla="*/ 44644 w 440410"/>
                <a:gd name="connsiteY18" fmla="*/ 55160 h 69990"/>
                <a:gd name="connsiteX19" fmla="*/ 115336 w 440410"/>
                <a:gd name="connsiteY19" fmla="*/ 21955 h 69990"/>
                <a:gd name="connsiteX20" fmla="*/ 139443 w 440410"/>
                <a:gd name="connsiteY20" fmla="*/ 39534 h 69990"/>
                <a:gd name="connsiteX21" fmla="*/ 134231 w 440410"/>
                <a:gd name="connsiteY21" fmla="*/ 45394 h 69990"/>
                <a:gd name="connsiteX22" fmla="*/ 111427 w 440410"/>
                <a:gd name="connsiteY22" fmla="*/ 27489 h 69990"/>
                <a:gd name="connsiteX23" fmla="*/ 115336 w 440410"/>
                <a:gd name="connsiteY23" fmla="*/ 21955 h 69990"/>
                <a:gd name="connsiteX24" fmla="*/ 103608 w 440410"/>
                <a:gd name="connsiteY24" fmla="*/ 69158 h 69990"/>
                <a:gd name="connsiteX25" fmla="*/ 103608 w 440410"/>
                <a:gd name="connsiteY25" fmla="*/ 11863 h 69990"/>
                <a:gd name="connsiteX26" fmla="*/ 74289 w 440410"/>
                <a:gd name="connsiteY26" fmla="*/ 11863 h 69990"/>
                <a:gd name="connsiteX27" fmla="*/ 74289 w 440410"/>
                <a:gd name="connsiteY27" fmla="*/ 4702 h 69990"/>
                <a:gd name="connsiteX28" fmla="*/ 144330 w 440410"/>
                <a:gd name="connsiteY28" fmla="*/ 4702 h 69990"/>
                <a:gd name="connsiteX29" fmla="*/ 144330 w 440410"/>
                <a:gd name="connsiteY29" fmla="*/ 11863 h 69990"/>
                <a:gd name="connsiteX30" fmla="*/ 111101 w 440410"/>
                <a:gd name="connsiteY30" fmla="*/ 11863 h 69990"/>
                <a:gd name="connsiteX31" fmla="*/ 111101 w 440410"/>
                <a:gd name="connsiteY31" fmla="*/ 69158 h 69990"/>
                <a:gd name="connsiteX32" fmla="*/ 103608 w 440410"/>
                <a:gd name="connsiteY32" fmla="*/ 69158 h 69990"/>
                <a:gd name="connsiteX33" fmla="*/ 194824 w 440410"/>
                <a:gd name="connsiteY33" fmla="*/ 10561 h 69990"/>
                <a:gd name="connsiteX34" fmla="*/ 230659 w 440410"/>
                <a:gd name="connsiteY34" fmla="*/ 10561 h 69990"/>
                <a:gd name="connsiteX35" fmla="*/ 230659 w 440410"/>
                <a:gd name="connsiteY35" fmla="*/ 16746 h 69990"/>
                <a:gd name="connsiteX36" fmla="*/ 216977 w 440410"/>
                <a:gd name="connsiteY36" fmla="*/ 16746 h 69990"/>
                <a:gd name="connsiteX37" fmla="*/ 216977 w 440410"/>
                <a:gd name="connsiteY37" fmla="*/ 65252 h 69990"/>
                <a:gd name="connsiteX38" fmla="*/ 212416 w 440410"/>
                <a:gd name="connsiteY38" fmla="*/ 69809 h 69990"/>
                <a:gd name="connsiteX39" fmla="*/ 203946 w 440410"/>
                <a:gd name="connsiteY39" fmla="*/ 69809 h 69990"/>
                <a:gd name="connsiteX40" fmla="*/ 202969 w 440410"/>
                <a:gd name="connsiteY40" fmla="*/ 62647 h 69990"/>
                <a:gd name="connsiteX41" fmla="*/ 209158 w 440410"/>
                <a:gd name="connsiteY41" fmla="*/ 62647 h 69990"/>
                <a:gd name="connsiteX42" fmla="*/ 210461 w 440410"/>
                <a:gd name="connsiteY42" fmla="*/ 61345 h 69990"/>
                <a:gd name="connsiteX43" fmla="*/ 210461 w 440410"/>
                <a:gd name="connsiteY43" fmla="*/ 16746 h 69990"/>
                <a:gd name="connsiteX44" fmla="*/ 194824 w 440410"/>
                <a:gd name="connsiteY44" fmla="*/ 16746 h 69990"/>
                <a:gd name="connsiteX45" fmla="*/ 194824 w 440410"/>
                <a:gd name="connsiteY45" fmla="*/ 59067 h 69990"/>
                <a:gd name="connsiteX46" fmla="*/ 188309 w 440410"/>
                <a:gd name="connsiteY46" fmla="*/ 59067 h 69990"/>
                <a:gd name="connsiteX47" fmla="*/ 188309 w 440410"/>
                <a:gd name="connsiteY47" fmla="*/ 55160 h 69990"/>
                <a:gd name="connsiteX48" fmla="*/ 164853 w 440410"/>
                <a:gd name="connsiteY48" fmla="*/ 55160 h 69990"/>
                <a:gd name="connsiteX49" fmla="*/ 164853 w 440410"/>
                <a:gd name="connsiteY49" fmla="*/ 61671 h 69990"/>
                <a:gd name="connsiteX50" fmla="*/ 158338 w 440410"/>
                <a:gd name="connsiteY50" fmla="*/ 61671 h 69990"/>
                <a:gd name="connsiteX51" fmla="*/ 158338 w 440410"/>
                <a:gd name="connsiteY51" fmla="*/ 1446 h 69990"/>
                <a:gd name="connsiteX52" fmla="*/ 194824 w 440410"/>
                <a:gd name="connsiteY52" fmla="*/ 1446 h 69990"/>
                <a:gd name="connsiteX53" fmla="*/ 194824 w 440410"/>
                <a:gd name="connsiteY53" fmla="*/ 10561 h 69990"/>
                <a:gd name="connsiteX54" fmla="*/ 173649 w 440410"/>
                <a:gd name="connsiteY54" fmla="*/ 30419 h 69990"/>
                <a:gd name="connsiteX55" fmla="*/ 164853 w 440410"/>
                <a:gd name="connsiteY55" fmla="*/ 30419 h 69990"/>
                <a:gd name="connsiteX56" fmla="*/ 164853 w 440410"/>
                <a:gd name="connsiteY56" fmla="*/ 48975 h 69990"/>
                <a:gd name="connsiteX57" fmla="*/ 173649 w 440410"/>
                <a:gd name="connsiteY57" fmla="*/ 48975 h 69990"/>
                <a:gd name="connsiteX58" fmla="*/ 173649 w 440410"/>
                <a:gd name="connsiteY58" fmla="*/ 30419 h 69990"/>
                <a:gd name="connsiteX59" fmla="*/ 188309 w 440410"/>
                <a:gd name="connsiteY59" fmla="*/ 30419 h 69990"/>
                <a:gd name="connsiteX60" fmla="*/ 180165 w 440410"/>
                <a:gd name="connsiteY60" fmla="*/ 30419 h 69990"/>
                <a:gd name="connsiteX61" fmla="*/ 180165 w 440410"/>
                <a:gd name="connsiteY61" fmla="*/ 48975 h 69990"/>
                <a:gd name="connsiteX62" fmla="*/ 188309 w 440410"/>
                <a:gd name="connsiteY62" fmla="*/ 48975 h 69990"/>
                <a:gd name="connsiteX63" fmla="*/ 188309 w 440410"/>
                <a:gd name="connsiteY63" fmla="*/ 30419 h 69990"/>
                <a:gd name="connsiteX64" fmla="*/ 188309 w 440410"/>
                <a:gd name="connsiteY64" fmla="*/ 7632 h 69990"/>
                <a:gd name="connsiteX65" fmla="*/ 180165 w 440410"/>
                <a:gd name="connsiteY65" fmla="*/ 7632 h 69990"/>
                <a:gd name="connsiteX66" fmla="*/ 180165 w 440410"/>
                <a:gd name="connsiteY66" fmla="*/ 24234 h 69990"/>
                <a:gd name="connsiteX67" fmla="*/ 188309 w 440410"/>
                <a:gd name="connsiteY67" fmla="*/ 24234 h 69990"/>
                <a:gd name="connsiteX68" fmla="*/ 188309 w 440410"/>
                <a:gd name="connsiteY68" fmla="*/ 7632 h 69990"/>
                <a:gd name="connsiteX69" fmla="*/ 173649 w 440410"/>
                <a:gd name="connsiteY69" fmla="*/ 24234 h 69990"/>
                <a:gd name="connsiteX70" fmla="*/ 173649 w 440410"/>
                <a:gd name="connsiteY70" fmla="*/ 7632 h 69990"/>
                <a:gd name="connsiteX71" fmla="*/ 164853 w 440410"/>
                <a:gd name="connsiteY71" fmla="*/ 7632 h 69990"/>
                <a:gd name="connsiteX72" fmla="*/ 164853 w 440410"/>
                <a:gd name="connsiteY72" fmla="*/ 24234 h 69990"/>
                <a:gd name="connsiteX73" fmla="*/ 173649 w 440410"/>
                <a:gd name="connsiteY73" fmla="*/ 24234 h 69990"/>
                <a:gd name="connsiteX74" fmla="*/ 279526 w 440410"/>
                <a:gd name="connsiteY74" fmla="*/ 31396 h 69990"/>
                <a:gd name="connsiteX75" fmla="*/ 273335 w 440410"/>
                <a:gd name="connsiteY75" fmla="*/ 34977 h 69990"/>
                <a:gd name="connsiteX76" fmla="*/ 280829 w 440410"/>
                <a:gd name="connsiteY76" fmla="*/ 39209 h 69990"/>
                <a:gd name="connsiteX77" fmla="*/ 284737 w 440410"/>
                <a:gd name="connsiteY77" fmla="*/ 48324 h 69990"/>
                <a:gd name="connsiteX78" fmla="*/ 280176 w 440410"/>
                <a:gd name="connsiteY78" fmla="*/ 59392 h 69990"/>
                <a:gd name="connsiteX79" fmla="*/ 262911 w 440410"/>
                <a:gd name="connsiteY79" fmla="*/ 64275 h 69990"/>
                <a:gd name="connsiteX80" fmla="*/ 245645 w 440410"/>
                <a:gd name="connsiteY80" fmla="*/ 59392 h 69990"/>
                <a:gd name="connsiteX81" fmla="*/ 241084 w 440410"/>
                <a:gd name="connsiteY81" fmla="*/ 48324 h 69990"/>
                <a:gd name="connsiteX82" fmla="*/ 244993 w 440410"/>
                <a:gd name="connsiteY82" fmla="*/ 39209 h 69990"/>
                <a:gd name="connsiteX83" fmla="*/ 253138 w 440410"/>
                <a:gd name="connsiteY83" fmla="*/ 34977 h 69990"/>
                <a:gd name="connsiteX84" fmla="*/ 246622 w 440410"/>
                <a:gd name="connsiteY84" fmla="*/ 31396 h 69990"/>
                <a:gd name="connsiteX85" fmla="*/ 242713 w 440410"/>
                <a:gd name="connsiteY85" fmla="*/ 21955 h 69990"/>
                <a:gd name="connsiteX86" fmla="*/ 246948 w 440410"/>
                <a:gd name="connsiteY86" fmla="*/ 11863 h 69990"/>
                <a:gd name="connsiteX87" fmla="*/ 262911 w 440410"/>
                <a:gd name="connsiteY87" fmla="*/ 6980 h 69990"/>
                <a:gd name="connsiteX88" fmla="*/ 278874 w 440410"/>
                <a:gd name="connsiteY88" fmla="*/ 11863 h 69990"/>
                <a:gd name="connsiteX89" fmla="*/ 283110 w 440410"/>
                <a:gd name="connsiteY89" fmla="*/ 21955 h 69990"/>
                <a:gd name="connsiteX90" fmla="*/ 279526 w 440410"/>
                <a:gd name="connsiteY90" fmla="*/ 31396 h 69990"/>
                <a:gd name="connsiteX91" fmla="*/ 262911 w 440410"/>
                <a:gd name="connsiteY91" fmla="*/ 13491 h 69990"/>
                <a:gd name="connsiteX92" fmla="*/ 252812 w 440410"/>
                <a:gd name="connsiteY92" fmla="*/ 16421 h 69990"/>
                <a:gd name="connsiteX93" fmla="*/ 250531 w 440410"/>
                <a:gd name="connsiteY93" fmla="*/ 21955 h 69990"/>
                <a:gd name="connsiteX94" fmla="*/ 253138 w 440410"/>
                <a:gd name="connsiteY94" fmla="*/ 27489 h 69990"/>
                <a:gd name="connsiteX95" fmla="*/ 262911 w 440410"/>
                <a:gd name="connsiteY95" fmla="*/ 30419 h 69990"/>
                <a:gd name="connsiteX96" fmla="*/ 273010 w 440410"/>
                <a:gd name="connsiteY96" fmla="*/ 27489 h 69990"/>
                <a:gd name="connsiteX97" fmla="*/ 275290 w 440410"/>
                <a:gd name="connsiteY97" fmla="*/ 21955 h 69990"/>
                <a:gd name="connsiteX98" fmla="*/ 273010 w 440410"/>
                <a:gd name="connsiteY98" fmla="*/ 16421 h 69990"/>
                <a:gd name="connsiteX99" fmla="*/ 262911 w 440410"/>
                <a:gd name="connsiteY99" fmla="*/ 13491 h 69990"/>
                <a:gd name="connsiteX100" fmla="*/ 262911 w 440410"/>
                <a:gd name="connsiteY100" fmla="*/ 38883 h 69990"/>
                <a:gd name="connsiteX101" fmla="*/ 251509 w 440410"/>
                <a:gd name="connsiteY101" fmla="*/ 42139 h 69990"/>
                <a:gd name="connsiteX102" fmla="*/ 248903 w 440410"/>
                <a:gd name="connsiteY102" fmla="*/ 48324 h 69990"/>
                <a:gd name="connsiteX103" fmla="*/ 251509 w 440410"/>
                <a:gd name="connsiteY103" fmla="*/ 54509 h 69990"/>
                <a:gd name="connsiteX104" fmla="*/ 262911 w 440410"/>
                <a:gd name="connsiteY104" fmla="*/ 57764 h 69990"/>
                <a:gd name="connsiteX105" fmla="*/ 274313 w 440410"/>
                <a:gd name="connsiteY105" fmla="*/ 54509 h 69990"/>
                <a:gd name="connsiteX106" fmla="*/ 276918 w 440410"/>
                <a:gd name="connsiteY106" fmla="*/ 48324 h 69990"/>
                <a:gd name="connsiteX107" fmla="*/ 274313 w 440410"/>
                <a:gd name="connsiteY107" fmla="*/ 42139 h 69990"/>
                <a:gd name="connsiteX108" fmla="*/ 262911 w 440410"/>
                <a:gd name="connsiteY108" fmla="*/ 38883 h 69990"/>
                <a:gd name="connsiteX109" fmla="*/ 368428 w 440410"/>
                <a:gd name="connsiteY109" fmla="*/ 11863 h 69990"/>
                <a:gd name="connsiteX110" fmla="*/ 339107 w 440410"/>
                <a:gd name="connsiteY110" fmla="*/ 11863 h 69990"/>
                <a:gd name="connsiteX111" fmla="*/ 339107 w 440410"/>
                <a:gd name="connsiteY111" fmla="*/ 63299 h 69990"/>
                <a:gd name="connsiteX112" fmla="*/ 333896 w 440410"/>
                <a:gd name="connsiteY112" fmla="*/ 68507 h 69990"/>
                <a:gd name="connsiteX113" fmla="*/ 324774 w 440410"/>
                <a:gd name="connsiteY113" fmla="*/ 68507 h 69990"/>
                <a:gd name="connsiteX114" fmla="*/ 324121 w 440410"/>
                <a:gd name="connsiteY114" fmla="*/ 61345 h 69990"/>
                <a:gd name="connsiteX115" fmla="*/ 330313 w 440410"/>
                <a:gd name="connsiteY115" fmla="*/ 61345 h 69990"/>
                <a:gd name="connsiteX116" fmla="*/ 331615 w 440410"/>
                <a:gd name="connsiteY116" fmla="*/ 60043 h 69990"/>
                <a:gd name="connsiteX117" fmla="*/ 331615 w 440410"/>
                <a:gd name="connsiteY117" fmla="*/ 11863 h 69990"/>
                <a:gd name="connsiteX118" fmla="*/ 298061 w 440410"/>
                <a:gd name="connsiteY118" fmla="*/ 11863 h 69990"/>
                <a:gd name="connsiteX119" fmla="*/ 298061 w 440410"/>
                <a:gd name="connsiteY119" fmla="*/ 4702 h 69990"/>
                <a:gd name="connsiteX120" fmla="*/ 368428 w 440410"/>
                <a:gd name="connsiteY120" fmla="*/ 4702 h 69990"/>
                <a:gd name="connsiteX121" fmla="*/ 368428 w 440410"/>
                <a:gd name="connsiteY121" fmla="*/ 11863 h 69990"/>
                <a:gd name="connsiteX122" fmla="*/ 441401 w 440410"/>
                <a:gd name="connsiteY122" fmla="*/ 69809 h 69990"/>
                <a:gd name="connsiteX123" fmla="*/ 434885 w 440410"/>
                <a:gd name="connsiteY123" fmla="*/ 69809 h 69990"/>
                <a:gd name="connsiteX124" fmla="*/ 434885 w 440410"/>
                <a:gd name="connsiteY124" fmla="*/ 65903 h 69990"/>
                <a:gd name="connsiteX125" fmla="*/ 398072 w 440410"/>
                <a:gd name="connsiteY125" fmla="*/ 65903 h 69990"/>
                <a:gd name="connsiteX126" fmla="*/ 398072 w 440410"/>
                <a:gd name="connsiteY126" fmla="*/ 71111 h 69990"/>
                <a:gd name="connsiteX127" fmla="*/ 391558 w 440410"/>
                <a:gd name="connsiteY127" fmla="*/ 71111 h 69990"/>
                <a:gd name="connsiteX128" fmla="*/ 391558 w 440410"/>
                <a:gd name="connsiteY128" fmla="*/ 1121 h 69990"/>
                <a:gd name="connsiteX129" fmla="*/ 441401 w 440410"/>
                <a:gd name="connsiteY129" fmla="*/ 1121 h 69990"/>
                <a:gd name="connsiteX130" fmla="*/ 441401 w 440410"/>
                <a:gd name="connsiteY130" fmla="*/ 69809 h 69990"/>
                <a:gd name="connsiteX131" fmla="*/ 434885 w 440410"/>
                <a:gd name="connsiteY131" fmla="*/ 20002 h 69990"/>
                <a:gd name="connsiteX132" fmla="*/ 434885 w 440410"/>
                <a:gd name="connsiteY132" fmla="*/ 7306 h 69990"/>
                <a:gd name="connsiteX133" fmla="*/ 398072 w 440410"/>
                <a:gd name="connsiteY133" fmla="*/ 7306 h 69990"/>
                <a:gd name="connsiteX134" fmla="*/ 398072 w 440410"/>
                <a:gd name="connsiteY134" fmla="*/ 20002 h 69990"/>
                <a:gd name="connsiteX135" fmla="*/ 434885 w 440410"/>
                <a:gd name="connsiteY135" fmla="*/ 20002 h 69990"/>
                <a:gd name="connsiteX136" fmla="*/ 434885 w 440410"/>
                <a:gd name="connsiteY136" fmla="*/ 39209 h 69990"/>
                <a:gd name="connsiteX137" fmla="*/ 434885 w 440410"/>
                <a:gd name="connsiteY137" fmla="*/ 26187 h 69990"/>
                <a:gd name="connsiteX138" fmla="*/ 398072 w 440410"/>
                <a:gd name="connsiteY138" fmla="*/ 26187 h 69990"/>
                <a:gd name="connsiteX139" fmla="*/ 398072 w 440410"/>
                <a:gd name="connsiteY139" fmla="*/ 39209 h 69990"/>
                <a:gd name="connsiteX140" fmla="*/ 434885 w 440410"/>
                <a:gd name="connsiteY140" fmla="*/ 39209 h 69990"/>
                <a:gd name="connsiteX141" fmla="*/ 434885 w 440410"/>
                <a:gd name="connsiteY141" fmla="*/ 59718 h 69990"/>
                <a:gd name="connsiteX142" fmla="*/ 434885 w 440410"/>
                <a:gd name="connsiteY142" fmla="*/ 45394 h 69990"/>
                <a:gd name="connsiteX143" fmla="*/ 398072 w 440410"/>
                <a:gd name="connsiteY143" fmla="*/ 45394 h 69990"/>
                <a:gd name="connsiteX144" fmla="*/ 398072 w 440410"/>
                <a:gd name="connsiteY144" fmla="*/ 59718 h 69990"/>
                <a:gd name="connsiteX145" fmla="*/ 434885 w 440410"/>
                <a:gd name="connsiteY145" fmla="*/ 59718 h 6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40410" h="69990">
                  <a:moveTo>
                    <a:pt x="8483" y="67205"/>
                  </a:moveTo>
                  <a:lnTo>
                    <a:pt x="990" y="67205"/>
                  </a:lnTo>
                  <a:lnTo>
                    <a:pt x="990" y="4376"/>
                  </a:lnTo>
                  <a:lnTo>
                    <a:pt x="52136" y="4376"/>
                  </a:lnTo>
                  <a:lnTo>
                    <a:pt x="52136" y="65903"/>
                  </a:lnTo>
                  <a:lnTo>
                    <a:pt x="44644" y="65903"/>
                  </a:lnTo>
                  <a:lnTo>
                    <a:pt x="44644" y="61345"/>
                  </a:lnTo>
                  <a:lnTo>
                    <a:pt x="8483" y="61345"/>
                  </a:lnTo>
                  <a:lnTo>
                    <a:pt x="8483" y="67205"/>
                  </a:lnTo>
                  <a:moveTo>
                    <a:pt x="44644" y="29117"/>
                  </a:moveTo>
                  <a:lnTo>
                    <a:pt x="44644" y="10561"/>
                  </a:lnTo>
                  <a:lnTo>
                    <a:pt x="8483" y="10561"/>
                  </a:lnTo>
                  <a:lnTo>
                    <a:pt x="8483" y="29117"/>
                  </a:lnTo>
                  <a:lnTo>
                    <a:pt x="44644" y="29117"/>
                  </a:lnTo>
                  <a:moveTo>
                    <a:pt x="44644" y="55160"/>
                  </a:moveTo>
                  <a:lnTo>
                    <a:pt x="44644" y="35302"/>
                  </a:lnTo>
                  <a:lnTo>
                    <a:pt x="8483" y="35302"/>
                  </a:lnTo>
                  <a:lnTo>
                    <a:pt x="8483" y="55160"/>
                  </a:lnTo>
                  <a:lnTo>
                    <a:pt x="44644" y="55160"/>
                  </a:lnTo>
                  <a:moveTo>
                    <a:pt x="115336" y="21955"/>
                  </a:moveTo>
                  <a:cubicBezTo>
                    <a:pt x="125109" y="27381"/>
                    <a:pt x="133145" y="33240"/>
                    <a:pt x="139443" y="39534"/>
                  </a:cubicBezTo>
                  <a:lnTo>
                    <a:pt x="134231" y="45394"/>
                  </a:lnTo>
                  <a:cubicBezTo>
                    <a:pt x="127933" y="39100"/>
                    <a:pt x="120331" y="33132"/>
                    <a:pt x="111427" y="27489"/>
                  </a:cubicBezTo>
                  <a:lnTo>
                    <a:pt x="115336" y="21955"/>
                  </a:lnTo>
                  <a:moveTo>
                    <a:pt x="103608" y="69158"/>
                  </a:moveTo>
                  <a:lnTo>
                    <a:pt x="103608" y="11863"/>
                  </a:lnTo>
                  <a:lnTo>
                    <a:pt x="74289" y="11863"/>
                  </a:lnTo>
                  <a:lnTo>
                    <a:pt x="74289" y="4702"/>
                  </a:lnTo>
                  <a:lnTo>
                    <a:pt x="144330" y="4702"/>
                  </a:lnTo>
                  <a:lnTo>
                    <a:pt x="144330" y="11863"/>
                  </a:lnTo>
                  <a:lnTo>
                    <a:pt x="111101" y="11863"/>
                  </a:lnTo>
                  <a:lnTo>
                    <a:pt x="111101" y="69158"/>
                  </a:lnTo>
                  <a:lnTo>
                    <a:pt x="103608" y="69158"/>
                  </a:lnTo>
                  <a:moveTo>
                    <a:pt x="194824" y="10561"/>
                  </a:moveTo>
                  <a:lnTo>
                    <a:pt x="230659" y="10561"/>
                  </a:lnTo>
                  <a:lnTo>
                    <a:pt x="230659" y="16746"/>
                  </a:lnTo>
                  <a:lnTo>
                    <a:pt x="216977" y="16746"/>
                  </a:lnTo>
                  <a:lnTo>
                    <a:pt x="216977" y="65252"/>
                  </a:lnTo>
                  <a:cubicBezTo>
                    <a:pt x="216977" y="68290"/>
                    <a:pt x="215457" y="69809"/>
                    <a:pt x="212416" y="69809"/>
                  </a:cubicBezTo>
                  <a:lnTo>
                    <a:pt x="203946" y="69809"/>
                  </a:lnTo>
                  <a:lnTo>
                    <a:pt x="202969" y="62647"/>
                  </a:lnTo>
                  <a:lnTo>
                    <a:pt x="209158" y="62647"/>
                  </a:lnTo>
                  <a:cubicBezTo>
                    <a:pt x="210027" y="62647"/>
                    <a:pt x="210461" y="62213"/>
                    <a:pt x="210461" y="61345"/>
                  </a:cubicBezTo>
                  <a:lnTo>
                    <a:pt x="210461" y="16746"/>
                  </a:lnTo>
                  <a:lnTo>
                    <a:pt x="194824" y="16746"/>
                  </a:lnTo>
                  <a:lnTo>
                    <a:pt x="194824" y="59067"/>
                  </a:lnTo>
                  <a:lnTo>
                    <a:pt x="188309" y="59067"/>
                  </a:lnTo>
                  <a:lnTo>
                    <a:pt x="188309" y="55160"/>
                  </a:lnTo>
                  <a:lnTo>
                    <a:pt x="164853" y="55160"/>
                  </a:lnTo>
                  <a:lnTo>
                    <a:pt x="164853" y="61671"/>
                  </a:lnTo>
                  <a:lnTo>
                    <a:pt x="158338" y="61671"/>
                  </a:lnTo>
                  <a:lnTo>
                    <a:pt x="158338" y="1446"/>
                  </a:lnTo>
                  <a:lnTo>
                    <a:pt x="194824" y="1446"/>
                  </a:lnTo>
                  <a:lnTo>
                    <a:pt x="194824" y="10561"/>
                  </a:lnTo>
                  <a:moveTo>
                    <a:pt x="173649" y="30419"/>
                  </a:moveTo>
                  <a:lnTo>
                    <a:pt x="164853" y="30419"/>
                  </a:lnTo>
                  <a:lnTo>
                    <a:pt x="164853" y="48975"/>
                  </a:lnTo>
                  <a:lnTo>
                    <a:pt x="173649" y="48975"/>
                  </a:lnTo>
                  <a:lnTo>
                    <a:pt x="173649" y="30419"/>
                  </a:lnTo>
                  <a:moveTo>
                    <a:pt x="188309" y="30419"/>
                  </a:moveTo>
                  <a:lnTo>
                    <a:pt x="180165" y="30419"/>
                  </a:lnTo>
                  <a:lnTo>
                    <a:pt x="180165" y="48975"/>
                  </a:lnTo>
                  <a:lnTo>
                    <a:pt x="188309" y="48975"/>
                  </a:lnTo>
                  <a:lnTo>
                    <a:pt x="188309" y="30419"/>
                  </a:lnTo>
                  <a:moveTo>
                    <a:pt x="188309" y="7632"/>
                  </a:moveTo>
                  <a:lnTo>
                    <a:pt x="180165" y="7632"/>
                  </a:lnTo>
                  <a:lnTo>
                    <a:pt x="180165" y="24234"/>
                  </a:lnTo>
                  <a:lnTo>
                    <a:pt x="188309" y="24234"/>
                  </a:lnTo>
                  <a:lnTo>
                    <a:pt x="188309" y="7632"/>
                  </a:lnTo>
                  <a:moveTo>
                    <a:pt x="173649" y="24234"/>
                  </a:moveTo>
                  <a:lnTo>
                    <a:pt x="173649" y="7632"/>
                  </a:lnTo>
                  <a:lnTo>
                    <a:pt x="164853" y="7632"/>
                  </a:lnTo>
                  <a:lnTo>
                    <a:pt x="164853" y="24234"/>
                  </a:lnTo>
                  <a:lnTo>
                    <a:pt x="173649" y="24234"/>
                  </a:lnTo>
                  <a:moveTo>
                    <a:pt x="279526" y="31396"/>
                  </a:moveTo>
                  <a:cubicBezTo>
                    <a:pt x="277787" y="33132"/>
                    <a:pt x="275725" y="34326"/>
                    <a:pt x="273335" y="34977"/>
                  </a:cubicBezTo>
                  <a:cubicBezTo>
                    <a:pt x="276375" y="35845"/>
                    <a:pt x="278874" y="37255"/>
                    <a:pt x="280829" y="39209"/>
                  </a:cubicBezTo>
                  <a:cubicBezTo>
                    <a:pt x="283435" y="41813"/>
                    <a:pt x="284737" y="44851"/>
                    <a:pt x="284737" y="48324"/>
                  </a:cubicBezTo>
                  <a:cubicBezTo>
                    <a:pt x="284737" y="52664"/>
                    <a:pt x="283216" y="56354"/>
                    <a:pt x="280176" y="59392"/>
                  </a:cubicBezTo>
                  <a:cubicBezTo>
                    <a:pt x="276918" y="62647"/>
                    <a:pt x="271164" y="64275"/>
                    <a:pt x="262911" y="64275"/>
                  </a:cubicBezTo>
                  <a:cubicBezTo>
                    <a:pt x="254658" y="64275"/>
                    <a:pt x="248903" y="62647"/>
                    <a:pt x="245645" y="59392"/>
                  </a:cubicBezTo>
                  <a:cubicBezTo>
                    <a:pt x="242604" y="56354"/>
                    <a:pt x="241084" y="52664"/>
                    <a:pt x="241084" y="48324"/>
                  </a:cubicBezTo>
                  <a:cubicBezTo>
                    <a:pt x="241084" y="44851"/>
                    <a:pt x="242387" y="41813"/>
                    <a:pt x="244993" y="39209"/>
                  </a:cubicBezTo>
                  <a:cubicBezTo>
                    <a:pt x="246948" y="37255"/>
                    <a:pt x="249663" y="35845"/>
                    <a:pt x="253138" y="34977"/>
                  </a:cubicBezTo>
                  <a:cubicBezTo>
                    <a:pt x="250531" y="34326"/>
                    <a:pt x="248360" y="33132"/>
                    <a:pt x="246622" y="31396"/>
                  </a:cubicBezTo>
                  <a:cubicBezTo>
                    <a:pt x="244016" y="28791"/>
                    <a:pt x="242713" y="25645"/>
                    <a:pt x="242713" y="21955"/>
                  </a:cubicBezTo>
                  <a:cubicBezTo>
                    <a:pt x="242713" y="18049"/>
                    <a:pt x="244124" y="14685"/>
                    <a:pt x="246948" y="11863"/>
                  </a:cubicBezTo>
                  <a:cubicBezTo>
                    <a:pt x="250206" y="8608"/>
                    <a:pt x="255527" y="6980"/>
                    <a:pt x="262911" y="6980"/>
                  </a:cubicBezTo>
                  <a:cubicBezTo>
                    <a:pt x="270295" y="6980"/>
                    <a:pt x="275615" y="8608"/>
                    <a:pt x="278874" y="11863"/>
                  </a:cubicBezTo>
                  <a:cubicBezTo>
                    <a:pt x="281698" y="14685"/>
                    <a:pt x="283110" y="18049"/>
                    <a:pt x="283110" y="21955"/>
                  </a:cubicBezTo>
                  <a:cubicBezTo>
                    <a:pt x="283110" y="25862"/>
                    <a:pt x="281913" y="29009"/>
                    <a:pt x="279526" y="31396"/>
                  </a:cubicBezTo>
                  <a:moveTo>
                    <a:pt x="262911" y="13491"/>
                  </a:moveTo>
                  <a:cubicBezTo>
                    <a:pt x="258133" y="13491"/>
                    <a:pt x="254767" y="14468"/>
                    <a:pt x="252812" y="16421"/>
                  </a:cubicBezTo>
                  <a:cubicBezTo>
                    <a:pt x="251291" y="17940"/>
                    <a:pt x="250531" y="19785"/>
                    <a:pt x="250531" y="21955"/>
                  </a:cubicBezTo>
                  <a:cubicBezTo>
                    <a:pt x="250531" y="23908"/>
                    <a:pt x="251400" y="25753"/>
                    <a:pt x="253138" y="27489"/>
                  </a:cubicBezTo>
                  <a:cubicBezTo>
                    <a:pt x="255092" y="29443"/>
                    <a:pt x="258350" y="30419"/>
                    <a:pt x="262911" y="30419"/>
                  </a:cubicBezTo>
                  <a:cubicBezTo>
                    <a:pt x="267689" y="30419"/>
                    <a:pt x="271055" y="29443"/>
                    <a:pt x="273010" y="27489"/>
                  </a:cubicBezTo>
                  <a:cubicBezTo>
                    <a:pt x="274531" y="25970"/>
                    <a:pt x="275290" y="24125"/>
                    <a:pt x="275290" y="21955"/>
                  </a:cubicBezTo>
                  <a:cubicBezTo>
                    <a:pt x="275290" y="19785"/>
                    <a:pt x="274531" y="17940"/>
                    <a:pt x="273010" y="16421"/>
                  </a:cubicBezTo>
                  <a:cubicBezTo>
                    <a:pt x="271055" y="14468"/>
                    <a:pt x="267689" y="13491"/>
                    <a:pt x="262911" y="13491"/>
                  </a:cubicBezTo>
                  <a:moveTo>
                    <a:pt x="262911" y="38883"/>
                  </a:moveTo>
                  <a:cubicBezTo>
                    <a:pt x="257481" y="38883"/>
                    <a:pt x="253680" y="39968"/>
                    <a:pt x="251509" y="42139"/>
                  </a:cubicBezTo>
                  <a:cubicBezTo>
                    <a:pt x="249771" y="43875"/>
                    <a:pt x="248903" y="45936"/>
                    <a:pt x="248903" y="48324"/>
                  </a:cubicBezTo>
                  <a:cubicBezTo>
                    <a:pt x="248903" y="50711"/>
                    <a:pt x="249771" y="52773"/>
                    <a:pt x="251509" y="54509"/>
                  </a:cubicBezTo>
                  <a:cubicBezTo>
                    <a:pt x="253680" y="56679"/>
                    <a:pt x="257481" y="57764"/>
                    <a:pt x="262911" y="57764"/>
                  </a:cubicBezTo>
                  <a:cubicBezTo>
                    <a:pt x="268340" y="57764"/>
                    <a:pt x="272141" y="56679"/>
                    <a:pt x="274313" y="54509"/>
                  </a:cubicBezTo>
                  <a:cubicBezTo>
                    <a:pt x="276050" y="52773"/>
                    <a:pt x="276918" y="50711"/>
                    <a:pt x="276918" y="48324"/>
                  </a:cubicBezTo>
                  <a:cubicBezTo>
                    <a:pt x="276918" y="45936"/>
                    <a:pt x="276050" y="43875"/>
                    <a:pt x="274313" y="42139"/>
                  </a:cubicBezTo>
                  <a:cubicBezTo>
                    <a:pt x="272141" y="39968"/>
                    <a:pt x="268340" y="38883"/>
                    <a:pt x="262911" y="38883"/>
                  </a:cubicBezTo>
                  <a:moveTo>
                    <a:pt x="368428" y="11863"/>
                  </a:moveTo>
                  <a:lnTo>
                    <a:pt x="339107" y="11863"/>
                  </a:lnTo>
                  <a:lnTo>
                    <a:pt x="339107" y="63299"/>
                  </a:lnTo>
                  <a:cubicBezTo>
                    <a:pt x="339107" y="66771"/>
                    <a:pt x="337370" y="68507"/>
                    <a:pt x="333896" y="68507"/>
                  </a:cubicBezTo>
                  <a:lnTo>
                    <a:pt x="324774" y="68507"/>
                  </a:lnTo>
                  <a:lnTo>
                    <a:pt x="324121" y="61345"/>
                  </a:lnTo>
                  <a:lnTo>
                    <a:pt x="330313" y="61345"/>
                  </a:lnTo>
                  <a:cubicBezTo>
                    <a:pt x="331181" y="61345"/>
                    <a:pt x="331615" y="60911"/>
                    <a:pt x="331615" y="60043"/>
                  </a:cubicBezTo>
                  <a:lnTo>
                    <a:pt x="331615" y="11863"/>
                  </a:lnTo>
                  <a:lnTo>
                    <a:pt x="298061" y="11863"/>
                  </a:lnTo>
                  <a:lnTo>
                    <a:pt x="298061" y="4702"/>
                  </a:lnTo>
                  <a:lnTo>
                    <a:pt x="368428" y="4702"/>
                  </a:lnTo>
                  <a:lnTo>
                    <a:pt x="368428" y="11863"/>
                  </a:lnTo>
                  <a:moveTo>
                    <a:pt x="441401" y="69809"/>
                  </a:moveTo>
                  <a:lnTo>
                    <a:pt x="434885" y="69809"/>
                  </a:lnTo>
                  <a:lnTo>
                    <a:pt x="434885" y="65903"/>
                  </a:lnTo>
                  <a:lnTo>
                    <a:pt x="398072" y="65903"/>
                  </a:lnTo>
                  <a:lnTo>
                    <a:pt x="398072" y="71111"/>
                  </a:lnTo>
                  <a:lnTo>
                    <a:pt x="391558" y="71111"/>
                  </a:lnTo>
                  <a:lnTo>
                    <a:pt x="391558" y="1121"/>
                  </a:lnTo>
                  <a:lnTo>
                    <a:pt x="441401" y="1121"/>
                  </a:lnTo>
                  <a:lnTo>
                    <a:pt x="441401" y="69809"/>
                  </a:lnTo>
                  <a:moveTo>
                    <a:pt x="434885" y="20002"/>
                  </a:moveTo>
                  <a:lnTo>
                    <a:pt x="434885" y="7306"/>
                  </a:lnTo>
                  <a:lnTo>
                    <a:pt x="398072" y="7306"/>
                  </a:lnTo>
                  <a:lnTo>
                    <a:pt x="398072" y="20002"/>
                  </a:lnTo>
                  <a:lnTo>
                    <a:pt x="434885" y="20002"/>
                  </a:lnTo>
                  <a:moveTo>
                    <a:pt x="434885" y="39209"/>
                  </a:moveTo>
                  <a:lnTo>
                    <a:pt x="434885" y="26187"/>
                  </a:lnTo>
                  <a:lnTo>
                    <a:pt x="398072" y="26187"/>
                  </a:lnTo>
                  <a:lnTo>
                    <a:pt x="398072" y="39209"/>
                  </a:lnTo>
                  <a:lnTo>
                    <a:pt x="434885" y="39209"/>
                  </a:lnTo>
                  <a:moveTo>
                    <a:pt x="434885" y="59718"/>
                  </a:moveTo>
                  <a:lnTo>
                    <a:pt x="434885" y="45394"/>
                  </a:lnTo>
                  <a:lnTo>
                    <a:pt x="398072" y="45394"/>
                  </a:lnTo>
                  <a:lnTo>
                    <a:pt x="398072" y="59718"/>
                  </a:lnTo>
                  <a:lnTo>
                    <a:pt x="434885" y="59718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46" name="テキスト ボックス 6945">
              <a:extLst>
                <a:ext uri="{FF2B5EF4-FFF2-40B4-BE49-F238E27FC236}">
                  <a16:creationId xmlns:a16="http://schemas.microsoft.com/office/drawing/2014/main" id="{00033697-237D-45B4-BFAA-455D7ED9AF33}"/>
                </a:ext>
              </a:extLst>
            </p:cNvPr>
            <p:cNvSpPr txBox="1"/>
            <p:nvPr/>
          </p:nvSpPr>
          <p:spPr>
            <a:xfrm>
              <a:off x="35719492" y="3665027"/>
              <a:ext cx="657383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日下町８丁目</a:t>
              </a:r>
            </a:p>
          </p:txBody>
        </p:sp>
        <p:sp>
          <p:nvSpPr>
            <p:cNvPr id="6947" name="フリーフォーム: 図形 6946">
              <a:extLst>
                <a:ext uri="{FF2B5EF4-FFF2-40B4-BE49-F238E27FC236}">
                  <a16:creationId xmlns:a16="http://schemas.microsoft.com/office/drawing/2014/main" id="{33831761-E958-4299-89CF-830330C143BD}"/>
                </a:ext>
              </a:extLst>
            </p:cNvPr>
            <p:cNvSpPr/>
            <p:nvPr/>
          </p:nvSpPr>
          <p:spPr>
            <a:xfrm>
              <a:off x="33392204" y="1636166"/>
              <a:ext cx="446274" cy="72920"/>
            </a:xfrm>
            <a:custGeom>
              <a:avLst/>
              <a:gdLst>
                <a:gd name="connsiteX0" fmla="*/ 27836 w 446274"/>
                <a:gd name="connsiteY0" fmla="*/ 42717 h 72920"/>
                <a:gd name="connsiteX1" fmla="*/ 27836 w 446274"/>
                <a:gd name="connsiteY1" fmla="*/ 21557 h 72920"/>
                <a:gd name="connsiteX2" fmla="*/ 6661 w 446274"/>
                <a:gd name="connsiteY2" fmla="*/ 21557 h 72920"/>
                <a:gd name="connsiteX3" fmla="*/ 6661 w 446274"/>
                <a:gd name="connsiteY3" fmla="*/ 42717 h 72920"/>
                <a:gd name="connsiteX4" fmla="*/ 27836 w 446274"/>
                <a:gd name="connsiteY4" fmla="*/ 42717 h 72920"/>
                <a:gd name="connsiteX5" fmla="*/ 27836 w 446274"/>
                <a:gd name="connsiteY5" fmla="*/ 397 h 72920"/>
                <a:gd name="connsiteX6" fmla="*/ 34026 w 446274"/>
                <a:gd name="connsiteY6" fmla="*/ 397 h 72920"/>
                <a:gd name="connsiteX7" fmla="*/ 34352 w 446274"/>
                <a:gd name="connsiteY7" fmla="*/ 2350 h 72920"/>
                <a:gd name="connsiteX8" fmla="*/ 34352 w 446274"/>
                <a:gd name="connsiteY8" fmla="*/ 15372 h 72920"/>
                <a:gd name="connsiteX9" fmla="*/ 62694 w 446274"/>
                <a:gd name="connsiteY9" fmla="*/ 15372 h 72920"/>
                <a:gd name="connsiteX10" fmla="*/ 62694 w 446274"/>
                <a:gd name="connsiteY10" fmla="*/ 51181 h 72920"/>
                <a:gd name="connsiteX11" fmla="*/ 56179 w 446274"/>
                <a:gd name="connsiteY11" fmla="*/ 51181 h 72920"/>
                <a:gd name="connsiteX12" fmla="*/ 56179 w 446274"/>
                <a:gd name="connsiteY12" fmla="*/ 48902 h 72920"/>
                <a:gd name="connsiteX13" fmla="*/ 34352 w 446274"/>
                <a:gd name="connsiteY13" fmla="*/ 48902 h 72920"/>
                <a:gd name="connsiteX14" fmla="*/ 34352 w 446274"/>
                <a:gd name="connsiteY14" fmla="*/ 73317 h 72920"/>
                <a:gd name="connsiteX15" fmla="*/ 27836 w 446274"/>
                <a:gd name="connsiteY15" fmla="*/ 73317 h 72920"/>
                <a:gd name="connsiteX16" fmla="*/ 27836 w 446274"/>
                <a:gd name="connsiteY16" fmla="*/ 48902 h 72920"/>
                <a:gd name="connsiteX17" fmla="*/ 6661 w 446274"/>
                <a:gd name="connsiteY17" fmla="*/ 48902 h 72920"/>
                <a:gd name="connsiteX18" fmla="*/ 6661 w 446274"/>
                <a:gd name="connsiteY18" fmla="*/ 53134 h 72920"/>
                <a:gd name="connsiteX19" fmla="*/ 146 w 446274"/>
                <a:gd name="connsiteY19" fmla="*/ 53134 h 72920"/>
                <a:gd name="connsiteX20" fmla="*/ 146 w 446274"/>
                <a:gd name="connsiteY20" fmla="*/ 15372 h 72920"/>
                <a:gd name="connsiteX21" fmla="*/ 27836 w 446274"/>
                <a:gd name="connsiteY21" fmla="*/ 15372 h 72920"/>
                <a:gd name="connsiteX22" fmla="*/ 27836 w 446274"/>
                <a:gd name="connsiteY22" fmla="*/ 397 h 72920"/>
                <a:gd name="connsiteX23" fmla="*/ 56179 w 446274"/>
                <a:gd name="connsiteY23" fmla="*/ 42717 h 72920"/>
                <a:gd name="connsiteX24" fmla="*/ 56179 w 446274"/>
                <a:gd name="connsiteY24" fmla="*/ 21557 h 72920"/>
                <a:gd name="connsiteX25" fmla="*/ 34352 w 446274"/>
                <a:gd name="connsiteY25" fmla="*/ 21557 h 72920"/>
                <a:gd name="connsiteX26" fmla="*/ 34352 w 446274"/>
                <a:gd name="connsiteY26" fmla="*/ 42717 h 72920"/>
                <a:gd name="connsiteX27" fmla="*/ 56179 w 446274"/>
                <a:gd name="connsiteY27" fmla="*/ 42717 h 72920"/>
                <a:gd name="connsiteX28" fmla="*/ 106347 w 446274"/>
                <a:gd name="connsiteY28" fmla="*/ 52483 h 72920"/>
                <a:gd name="connsiteX29" fmla="*/ 81589 w 446274"/>
                <a:gd name="connsiteY29" fmla="*/ 59645 h 72920"/>
                <a:gd name="connsiteX30" fmla="*/ 79634 w 446274"/>
                <a:gd name="connsiteY30" fmla="*/ 60621 h 72920"/>
                <a:gd name="connsiteX31" fmla="*/ 77354 w 446274"/>
                <a:gd name="connsiteY31" fmla="*/ 52809 h 72920"/>
                <a:gd name="connsiteX32" fmla="*/ 88756 w 446274"/>
                <a:gd name="connsiteY32" fmla="*/ 50530 h 72920"/>
                <a:gd name="connsiteX33" fmla="*/ 88756 w 446274"/>
                <a:gd name="connsiteY33" fmla="*/ 25789 h 72920"/>
                <a:gd name="connsiteX34" fmla="*/ 79634 w 446274"/>
                <a:gd name="connsiteY34" fmla="*/ 25789 h 72920"/>
                <a:gd name="connsiteX35" fmla="*/ 79634 w 446274"/>
                <a:gd name="connsiteY35" fmla="*/ 18627 h 72920"/>
                <a:gd name="connsiteX36" fmla="*/ 88756 w 446274"/>
                <a:gd name="connsiteY36" fmla="*/ 18627 h 72920"/>
                <a:gd name="connsiteX37" fmla="*/ 88756 w 446274"/>
                <a:gd name="connsiteY37" fmla="*/ 1048 h 72920"/>
                <a:gd name="connsiteX38" fmla="*/ 94945 w 446274"/>
                <a:gd name="connsiteY38" fmla="*/ 1048 h 72920"/>
                <a:gd name="connsiteX39" fmla="*/ 95271 w 446274"/>
                <a:gd name="connsiteY39" fmla="*/ 3001 h 72920"/>
                <a:gd name="connsiteX40" fmla="*/ 95271 w 446274"/>
                <a:gd name="connsiteY40" fmla="*/ 18627 h 72920"/>
                <a:gd name="connsiteX41" fmla="*/ 103741 w 446274"/>
                <a:gd name="connsiteY41" fmla="*/ 18627 h 72920"/>
                <a:gd name="connsiteX42" fmla="*/ 103741 w 446274"/>
                <a:gd name="connsiteY42" fmla="*/ 25789 h 72920"/>
                <a:gd name="connsiteX43" fmla="*/ 95271 w 446274"/>
                <a:gd name="connsiteY43" fmla="*/ 25789 h 72920"/>
                <a:gd name="connsiteX44" fmla="*/ 95271 w 446274"/>
                <a:gd name="connsiteY44" fmla="*/ 48902 h 72920"/>
                <a:gd name="connsiteX45" fmla="*/ 105370 w 446274"/>
                <a:gd name="connsiteY45" fmla="*/ 46298 h 72920"/>
                <a:gd name="connsiteX46" fmla="*/ 106347 w 446274"/>
                <a:gd name="connsiteY46" fmla="*/ 52483 h 72920"/>
                <a:gd name="connsiteX47" fmla="*/ 149675 w 446274"/>
                <a:gd name="connsiteY47" fmla="*/ 2676 h 72920"/>
                <a:gd name="connsiteX48" fmla="*/ 149675 w 446274"/>
                <a:gd name="connsiteY48" fmla="*/ 9838 h 72920"/>
                <a:gd name="connsiteX49" fmla="*/ 104719 w 446274"/>
                <a:gd name="connsiteY49" fmla="*/ 9838 h 72920"/>
                <a:gd name="connsiteX50" fmla="*/ 104719 w 446274"/>
                <a:gd name="connsiteY50" fmla="*/ 2676 h 72920"/>
                <a:gd name="connsiteX51" fmla="*/ 149675 w 446274"/>
                <a:gd name="connsiteY51" fmla="*/ 2676 h 72920"/>
                <a:gd name="connsiteX52" fmla="*/ 144788 w 446274"/>
                <a:gd name="connsiteY52" fmla="*/ 17650 h 72920"/>
                <a:gd name="connsiteX53" fmla="*/ 144788 w 446274"/>
                <a:gd name="connsiteY53" fmla="*/ 57692 h 72920"/>
                <a:gd name="connsiteX54" fmla="*/ 138273 w 446274"/>
                <a:gd name="connsiteY54" fmla="*/ 57692 h 72920"/>
                <a:gd name="connsiteX55" fmla="*/ 138273 w 446274"/>
                <a:gd name="connsiteY55" fmla="*/ 54762 h 72920"/>
                <a:gd name="connsiteX56" fmla="*/ 115795 w 446274"/>
                <a:gd name="connsiteY56" fmla="*/ 54762 h 72920"/>
                <a:gd name="connsiteX57" fmla="*/ 115795 w 446274"/>
                <a:gd name="connsiteY57" fmla="*/ 58668 h 72920"/>
                <a:gd name="connsiteX58" fmla="*/ 109279 w 446274"/>
                <a:gd name="connsiteY58" fmla="*/ 58668 h 72920"/>
                <a:gd name="connsiteX59" fmla="*/ 109279 w 446274"/>
                <a:gd name="connsiteY59" fmla="*/ 17650 h 72920"/>
                <a:gd name="connsiteX60" fmla="*/ 144788 w 446274"/>
                <a:gd name="connsiteY60" fmla="*/ 17650 h 72920"/>
                <a:gd name="connsiteX61" fmla="*/ 138273 w 446274"/>
                <a:gd name="connsiteY61" fmla="*/ 23836 h 72920"/>
                <a:gd name="connsiteX62" fmla="*/ 115795 w 446274"/>
                <a:gd name="connsiteY62" fmla="*/ 23836 h 72920"/>
                <a:gd name="connsiteX63" fmla="*/ 115795 w 446274"/>
                <a:gd name="connsiteY63" fmla="*/ 32951 h 72920"/>
                <a:gd name="connsiteX64" fmla="*/ 138273 w 446274"/>
                <a:gd name="connsiteY64" fmla="*/ 32951 h 72920"/>
                <a:gd name="connsiteX65" fmla="*/ 138273 w 446274"/>
                <a:gd name="connsiteY65" fmla="*/ 23836 h 72920"/>
                <a:gd name="connsiteX66" fmla="*/ 138273 w 446274"/>
                <a:gd name="connsiteY66" fmla="*/ 39136 h 72920"/>
                <a:gd name="connsiteX67" fmla="*/ 115795 w 446274"/>
                <a:gd name="connsiteY67" fmla="*/ 39136 h 72920"/>
                <a:gd name="connsiteX68" fmla="*/ 115795 w 446274"/>
                <a:gd name="connsiteY68" fmla="*/ 48577 h 72920"/>
                <a:gd name="connsiteX69" fmla="*/ 138273 w 446274"/>
                <a:gd name="connsiteY69" fmla="*/ 48577 h 72920"/>
                <a:gd name="connsiteX70" fmla="*/ 138273 w 446274"/>
                <a:gd name="connsiteY70" fmla="*/ 39136 h 72920"/>
                <a:gd name="connsiteX71" fmla="*/ 100483 w 446274"/>
                <a:gd name="connsiteY71" fmla="*/ 63877 h 72920"/>
                <a:gd name="connsiteX72" fmla="*/ 151955 w 446274"/>
                <a:gd name="connsiteY72" fmla="*/ 63877 h 72920"/>
                <a:gd name="connsiteX73" fmla="*/ 151955 w 446274"/>
                <a:gd name="connsiteY73" fmla="*/ 71039 h 72920"/>
                <a:gd name="connsiteX74" fmla="*/ 100483 w 446274"/>
                <a:gd name="connsiteY74" fmla="*/ 71039 h 72920"/>
                <a:gd name="connsiteX75" fmla="*/ 100483 w 446274"/>
                <a:gd name="connsiteY75" fmla="*/ 63877 h 72920"/>
                <a:gd name="connsiteX76" fmla="*/ 217110 w 446274"/>
                <a:gd name="connsiteY76" fmla="*/ 54111 h 72920"/>
                <a:gd name="connsiteX77" fmla="*/ 198215 w 446274"/>
                <a:gd name="connsiteY77" fmla="*/ 35229 h 72920"/>
                <a:gd name="connsiteX78" fmla="*/ 179972 w 446274"/>
                <a:gd name="connsiteY78" fmla="*/ 57692 h 72920"/>
                <a:gd name="connsiteX79" fmla="*/ 175411 w 446274"/>
                <a:gd name="connsiteY79" fmla="*/ 51181 h 72920"/>
                <a:gd name="connsiteX80" fmla="*/ 193654 w 446274"/>
                <a:gd name="connsiteY80" fmla="*/ 18952 h 72920"/>
                <a:gd name="connsiteX81" fmla="*/ 173456 w 446274"/>
                <a:gd name="connsiteY81" fmla="*/ 18952 h 72920"/>
                <a:gd name="connsiteX82" fmla="*/ 173456 w 446274"/>
                <a:gd name="connsiteY82" fmla="*/ 71364 h 72920"/>
                <a:gd name="connsiteX83" fmla="*/ 165964 w 446274"/>
                <a:gd name="connsiteY83" fmla="*/ 71364 h 72920"/>
                <a:gd name="connsiteX84" fmla="*/ 165964 w 446274"/>
                <a:gd name="connsiteY84" fmla="*/ 12767 h 72920"/>
                <a:gd name="connsiteX85" fmla="*/ 193980 w 446274"/>
                <a:gd name="connsiteY85" fmla="*/ 12767 h 72920"/>
                <a:gd name="connsiteX86" fmla="*/ 193980 w 446274"/>
                <a:gd name="connsiteY86" fmla="*/ 1373 h 72920"/>
                <a:gd name="connsiteX87" fmla="*/ 201147 w 446274"/>
                <a:gd name="connsiteY87" fmla="*/ 1373 h 72920"/>
                <a:gd name="connsiteX88" fmla="*/ 201473 w 446274"/>
                <a:gd name="connsiteY88" fmla="*/ 3978 h 72920"/>
                <a:gd name="connsiteX89" fmla="*/ 201473 w 446274"/>
                <a:gd name="connsiteY89" fmla="*/ 12767 h 72920"/>
                <a:gd name="connsiteX90" fmla="*/ 230792 w 446274"/>
                <a:gd name="connsiteY90" fmla="*/ 12767 h 72920"/>
                <a:gd name="connsiteX91" fmla="*/ 230792 w 446274"/>
                <a:gd name="connsiteY91" fmla="*/ 64202 h 72920"/>
                <a:gd name="connsiteX92" fmla="*/ 224602 w 446274"/>
                <a:gd name="connsiteY92" fmla="*/ 70713 h 72920"/>
                <a:gd name="connsiteX93" fmla="*/ 216784 w 446274"/>
                <a:gd name="connsiteY93" fmla="*/ 70713 h 72920"/>
                <a:gd name="connsiteX94" fmla="*/ 215481 w 446274"/>
                <a:gd name="connsiteY94" fmla="*/ 63551 h 72920"/>
                <a:gd name="connsiteX95" fmla="*/ 221996 w 446274"/>
                <a:gd name="connsiteY95" fmla="*/ 63551 h 72920"/>
                <a:gd name="connsiteX96" fmla="*/ 223300 w 446274"/>
                <a:gd name="connsiteY96" fmla="*/ 62249 h 72920"/>
                <a:gd name="connsiteX97" fmla="*/ 223300 w 446274"/>
                <a:gd name="connsiteY97" fmla="*/ 18952 h 72920"/>
                <a:gd name="connsiteX98" fmla="*/ 201147 w 446274"/>
                <a:gd name="connsiteY98" fmla="*/ 18952 h 72920"/>
                <a:gd name="connsiteX99" fmla="*/ 200170 w 446274"/>
                <a:gd name="connsiteY99" fmla="*/ 28719 h 72920"/>
                <a:gd name="connsiteX100" fmla="*/ 221996 w 446274"/>
                <a:gd name="connsiteY100" fmla="*/ 46949 h 72920"/>
                <a:gd name="connsiteX101" fmla="*/ 217110 w 446274"/>
                <a:gd name="connsiteY101" fmla="*/ 54111 h 72920"/>
                <a:gd name="connsiteX102" fmla="*/ 275423 w 446274"/>
                <a:gd name="connsiteY102" fmla="*/ 9186 h 72920"/>
                <a:gd name="connsiteX103" fmla="*/ 275423 w 446274"/>
                <a:gd name="connsiteY103" fmla="*/ 65505 h 72920"/>
                <a:gd name="connsiteX104" fmla="*/ 267930 w 446274"/>
                <a:gd name="connsiteY104" fmla="*/ 65505 h 72920"/>
                <a:gd name="connsiteX105" fmla="*/ 267930 w 446274"/>
                <a:gd name="connsiteY105" fmla="*/ 22208 h 72920"/>
                <a:gd name="connsiteX106" fmla="*/ 251641 w 446274"/>
                <a:gd name="connsiteY106" fmla="*/ 22208 h 72920"/>
                <a:gd name="connsiteX107" fmla="*/ 251641 w 446274"/>
                <a:gd name="connsiteY107" fmla="*/ 16999 h 72920"/>
                <a:gd name="connsiteX108" fmla="*/ 270211 w 446274"/>
                <a:gd name="connsiteY108" fmla="*/ 9186 h 72920"/>
                <a:gd name="connsiteX109" fmla="*/ 275423 w 446274"/>
                <a:gd name="connsiteY109" fmla="*/ 9186 h 72920"/>
                <a:gd name="connsiteX110" fmla="*/ 373448 w 446274"/>
                <a:gd name="connsiteY110" fmla="*/ 14069 h 72920"/>
                <a:gd name="connsiteX111" fmla="*/ 344126 w 446274"/>
                <a:gd name="connsiteY111" fmla="*/ 14069 h 72920"/>
                <a:gd name="connsiteX112" fmla="*/ 344126 w 446274"/>
                <a:gd name="connsiteY112" fmla="*/ 65505 h 72920"/>
                <a:gd name="connsiteX113" fmla="*/ 338915 w 446274"/>
                <a:gd name="connsiteY113" fmla="*/ 70713 h 72920"/>
                <a:gd name="connsiteX114" fmla="*/ 329793 w 446274"/>
                <a:gd name="connsiteY114" fmla="*/ 70713 h 72920"/>
                <a:gd name="connsiteX115" fmla="*/ 329140 w 446274"/>
                <a:gd name="connsiteY115" fmla="*/ 63551 h 72920"/>
                <a:gd name="connsiteX116" fmla="*/ 335332 w 446274"/>
                <a:gd name="connsiteY116" fmla="*/ 63551 h 72920"/>
                <a:gd name="connsiteX117" fmla="*/ 336635 w 446274"/>
                <a:gd name="connsiteY117" fmla="*/ 62249 h 72920"/>
                <a:gd name="connsiteX118" fmla="*/ 336635 w 446274"/>
                <a:gd name="connsiteY118" fmla="*/ 14069 h 72920"/>
                <a:gd name="connsiteX119" fmla="*/ 303080 w 446274"/>
                <a:gd name="connsiteY119" fmla="*/ 14069 h 72920"/>
                <a:gd name="connsiteX120" fmla="*/ 303080 w 446274"/>
                <a:gd name="connsiteY120" fmla="*/ 6908 h 72920"/>
                <a:gd name="connsiteX121" fmla="*/ 373448 w 446274"/>
                <a:gd name="connsiteY121" fmla="*/ 6908 h 72920"/>
                <a:gd name="connsiteX122" fmla="*/ 373448 w 446274"/>
                <a:gd name="connsiteY122" fmla="*/ 14069 h 72920"/>
                <a:gd name="connsiteX123" fmla="*/ 446420 w 446274"/>
                <a:gd name="connsiteY123" fmla="*/ 72015 h 72920"/>
                <a:gd name="connsiteX124" fmla="*/ 439904 w 446274"/>
                <a:gd name="connsiteY124" fmla="*/ 72015 h 72920"/>
                <a:gd name="connsiteX125" fmla="*/ 439904 w 446274"/>
                <a:gd name="connsiteY125" fmla="*/ 68109 h 72920"/>
                <a:gd name="connsiteX126" fmla="*/ 403091 w 446274"/>
                <a:gd name="connsiteY126" fmla="*/ 68109 h 72920"/>
                <a:gd name="connsiteX127" fmla="*/ 403091 w 446274"/>
                <a:gd name="connsiteY127" fmla="*/ 73317 h 72920"/>
                <a:gd name="connsiteX128" fmla="*/ 396577 w 446274"/>
                <a:gd name="connsiteY128" fmla="*/ 73317 h 72920"/>
                <a:gd name="connsiteX129" fmla="*/ 396577 w 446274"/>
                <a:gd name="connsiteY129" fmla="*/ 3327 h 72920"/>
                <a:gd name="connsiteX130" fmla="*/ 446420 w 446274"/>
                <a:gd name="connsiteY130" fmla="*/ 3327 h 72920"/>
                <a:gd name="connsiteX131" fmla="*/ 446420 w 446274"/>
                <a:gd name="connsiteY131" fmla="*/ 72015 h 72920"/>
                <a:gd name="connsiteX132" fmla="*/ 439904 w 446274"/>
                <a:gd name="connsiteY132" fmla="*/ 22208 h 72920"/>
                <a:gd name="connsiteX133" fmla="*/ 439904 w 446274"/>
                <a:gd name="connsiteY133" fmla="*/ 9512 h 72920"/>
                <a:gd name="connsiteX134" fmla="*/ 403091 w 446274"/>
                <a:gd name="connsiteY134" fmla="*/ 9512 h 72920"/>
                <a:gd name="connsiteX135" fmla="*/ 403091 w 446274"/>
                <a:gd name="connsiteY135" fmla="*/ 22208 h 72920"/>
                <a:gd name="connsiteX136" fmla="*/ 439904 w 446274"/>
                <a:gd name="connsiteY136" fmla="*/ 22208 h 72920"/>
                <a:gd name="connsiteX137" fmla="*/ 439904 w 446274"/>
                <a:gd name="connsiteY137" fmla="*/ 41415 h 72920"/>
                <a:gd name="connsiteX138" fmla="*/ 439904 w 446274"/>
                <a:gd name="connsiteY138" fmla="*/ 28393 h 72920"/>
                <a:gd name="connsiteX139" fmla="*/ 403091 w 446274"/>
                <a:gd name="connsiteY139" fmla="*/ 28393 h 72920"/>
                <a:gd name="connsiteX140" fmla="*/ 403091 w 446274"/>
                <a:gd name="connsiteY140" fmla="*/ 41415 h 72920"/>
                <a:gd name="connsiteX141" fmla="*/ 439904 w 446274"/>
                <a:gd name="connsiteY141" fmla="*/ 41415 h 72920"/>
                <a:gd name="connsiteX142" fmla="*/ 439904 w 446274"/>
                <a:gd name="connsiteY142" fmla="*/ 61924 h 72920"/>
                <a:gd name="connsiteX143" fmla="*/ 439904 w 446274"/>
                <a:gd name="connsiteY143" fmla="*/ 47600 h 72920"/>
                <a:gd name="connsiteX144" fmla="*/ 403091 w 446274"/>
                <a:gd name="connsiteY144" fmla="*/ 47600 h 72920"/>
                <a:gd name="connsiteX145" fmla="*/ 403091 w 446274"/>
                <a:gd name="connsiteY145" fmla="*/ 61924 h 72920"/>
                <a:gd name="connsiteX146" fmla="*/ 439904 w 446274"/>
                <a:gd name="connsiteY146" fmla="*/ 61924 h 7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446274" h="72920">
                  <a:moveTo>
                    <a:pt x="27836" y="42717"/>
                  </a:moveTo>
                  <a:lnTo>
                    <a:pt x="27836" y="21557"/>
                  </a:lnTo>
                  <a:lnTo>
                    <a:pt x="6661" y="21557"/>
                  </a:lnTo>
                  <a:lnTo>
                    <a:pt x="6661" y="42717"/>
                  </a:lnTo>
                  <a:lnTo>
                    <a:pt x="27836" y="42717"/>
                  </a:lnTo>
                  <a:moveTo>
                    <a:pt x="27836" y="397"/>
                  </a:moveTo>
                  <a:lnTo>
                    <a:pt x="34026" y="397"/>
                  </a:lnTo>
                  <a:cubicBezTo>
                    <a:pt x="35763" y="614"/>
                    <a:pt x="35872" y="1265"/>
                    <a:pt x="34352" y="2350"/>
                  </a:cubicBezTo>
                  <a:lnTo>
                    <a:pt x="34352" y="15372"/>
                  </a:lnTo>
                  <a:lnTo>
                    <a:pt x="62694" y="15372"/>
                  </a:lnTo>
                  <a:lnTo>
                    <a:pt x="62694" y="51181"/>
                  </a:lnTo>
                  <a:lnTo>
                    <a:pt x="56179" y="51181"/>
                  </a:lnTo>
                  <a:lnTo>
                    <a:pt x="56179" y="48902"/>
                  </a:lnTo>
                  <a:lnTo>
                    <a:pt x="34352" y="48902"/>
                  </a:lnTo>
                  <a:lnTo>
                    <a:pt x="34352" y="73317"/>
                  </a:lnTo>
                  <a:lnTo>
                    <a:pt x="27836" y="73317"/>
                  </a:lnTo>
                  <a:lnTo>
                    <a:pt x="27836" y="48902"/>
                  </a:lnTo>
                  <a:lnTo>
                    <a:pt x="6661" y="48902"/>
                  </a:lnTo>
                  <a:lnTo>
                    <a:pt x="6661" y="53134"/>
                  </a:lnTo>
                  <a:lnTo>
                    <a:pt x="146" y="53134"/>
                  </a:lnTo>
                  <a:lnTo>
                    <a:pt x="146" y="15372"/>
                  </a:lnTo>
                  <a:lnTo>
                    <a:pt x="27836" y="15372"/>
                  </a:lnTo>
                  <a:lnTo>
                    <a:pt x="27836" y="397"/>
                  </a:lnTo>
                  <a:moveTo>
                    <a:pt x="56179" y="42717"/>
                  </a:moveTo>
                  <a:lnTo>
                    <a:pt x="56179" y="21557"/>
                  </a:lnTo>
                  <a:lnTo>
                    <a:pt x="34352" y="21557"/>
                  </a:lnTo>
                  <a:lnTo>
                    <a:pt x="34352" y="42717"/>
                  </a:lnTo>
                  <a:lnTo>
                    <a:pt x="56179" y="42717"/>
                  </a:lnTo>
                  <a:moveTo>
                    <a:pt x="106347" y="52483"/>
                  </a:moveTo>
                  <a:lnTo>
                    <a:pt x="81589" y="59645"/>
                  </a:lnTo>
                  <a:cubicBezTo>
                    <a:pt x="80503" y="61164"/>
                    <a:pt x="79851" y="61490"/>
                    <a:pt x="79634" y="60621"/>
                  </a:cubicBezTo>
                  <a:lnTo>
                    <a:pt x="77354" y="52809"/>
                  </a:lnTo>
                  <a:lnTo>
                    <a:pt x="88756" y="50530"/>
                  </a:lnTo>
                  <a:lnTo>
                    <a:pt x="88756" y="25789"/>
                  </a:lnTo>
                  <a:lnTo>
                    <a:pt x="79634" y="25789"/>
                  </a:lnTo>
                  <a:lnTo>
                    <a:pt x="79634" y="18627"/>
                  </a:lnTo>
                  <a:lnTo>
                    <a:pt x="88756" y="18627"/>
                  </a:lnTo>
                  <a:lnTo>
                    <a:pt x="88756" y="1048"/>
                  </a:lnTo>
                  <a:lnTo>
                    <a:pt x="94945" y="1048"/>
                  </a:lnTo>
                  <a:cubicBezTo>
                    <a:pt x="96683" y="1265"/>
                    <a:pt x="96791" y="1916"/>
                    <a:pt x="95271" y="3001"/>
                  </a:cubicBezTo>
                  <a:lnTo>
                    <a:pt x="95271" y="18627"/>
                  </a:lnTo>
                  <a:lnTo>
                    <a:pt x="103741" y="18627"/>
                  </a:lnTo>
                  <a:lnTo>
                    <a:pt x="103741" y="25789"/>
                  </a:lnTo>
                  <a:lnTo>
                    <a:pt x="95271" y="25789"/>
                  </a:lnTo>
                  <a:lnTo>
                    <a:pt x="95271" y="48902"/>
                  </a:lnTo>
                  <a:lnTo>
                    <a:pt x="105370" y="46298"/>
                  </a:lnTo>
                  <a:lnTo>
                    <a:pt x="106347" y="52483"/>
                  </a:lnTo>
                  <a:moveTo>
                    <a:pt x="149675" y="2676"/>
                  </a:moveTo>
                  <a:lnTo>
                    <a:pt x="149675" y="9838"/>
                  </a:lnTo>
                  <a:lnTo>
                    <a:pt x="104719" y="9838"/>
                  </a:lnTo>
                  <a:lnTo>
                    <a:pt x="104719" y="2676"/>
                  </a:lnTo>
                  <a:lnTo>
                    <a:pt x="149675" y="2676"/>
                  </a:lnTo>
                  <a:moveTo>
                    <a:pt x="144788" y="17650"/>
                  </a:moveTo>
                  <a:lnTo>
                    <a:pt x="144788" y="57692"/>
                  </a:lnTo>
                  <a:lnTo>
                    <a:pt x="138273" y="57692"/>
                  </a:lnTo>
                  <a:lnTo>
                    <a:pt x="138273" y="54762"/>
                  </a:lnTo>
                  <a:lnTo>
                    <a:pt x="115795" y="54762"/>
                  </a:lnTo>
                  <a:lnTo>
                    <a:pt x="115795" y="58668"/>
                  </a:lnTo>
                  <a:lnTo>
                    <a:pt x="109279" y="58668"/>
                  </a:lnTo>
                  <a:lnTo>
                    <a:pt x="109279" y="17650"/>
                  </a:lnTo>
                  <a:lnTo>
                    <a:pt x="144788" y="17650"/>
                  </a:lnTo>
                  <a:moveTo>
                    <a:pt x="138273" y="23836"/>
                  </a:moveTo>
                  <a:lnTo>
                    <a:pt x="115795" y="23836"/>
                  </a:lnTo>
                  <a:lnTo>
                    <a:pt x="115795" y="32951"/>
                  </a:lnTo>
                  <a:lnTo>
                    <a:pt x="138273" y="32951"/>
                  </a:lnTo>
                  <a:lnTo>
                    <a:pt x="138273" y="23836"/>
                  </a:lnTo>
                  <a:moveTo>
                    <a:pt x="138273" y="39136"/>
                  </a:moveTo>
                  <a:lnTo>
                    <a:pt x="115795" y="39136"/>
                  </a:lnTo>
                  <a:lnTo>
                    <a:pt x="115795" y="48577"/>
                  </a:lnTo>
                  <a:lnTo>
                    <a:pt x="138273" y="48577"/>
                  </a:lnTo>
                  <a:lnTo>
                    <a:pt x="138273" y="39136"/>
                  </a:lnTo>
                  <a:moveTo>
                    <a:pt x="100483" y="63877"/>
                  </a:moveTo>
                  <a:lnTo>
                    <a:pt x="151955" y="63877"/>
                  </a:lnTo>
                  <a:lnTo>
                    <a:pt x="151955" y="71039"/>
                  </a:lnTo>
                  <a:lnTo>
                    <a:pt x="100483" y="71039"/>
                  </a:lnTo>
                  <a:lnTo>
                    <a:pt x="100483" y="63877"/>
                  </a:lnTo>
                  <a:moveTo>
                    <a:pt x="217110" y="54111"/>
                  </a:moveTo>
                  <a:cubicBezTo>
                    <a:pt x="210160" y="46515"/>
                    <a:pt x="203862" y="40221"/>
                    <a:pt x="198215" y="35229"/>
                  </a:cubicBezTo>
                  <a:cubicBezTo>
                    <a:pt x="195392" y="44128"/>
                    <a:pt x="189310" y="51615"/>
                    <a:pt x="179972" y="57692"/>
                  </a:cubicBezTo>
                  <a:lnTo>
                    <a:pt x="175411" y="51181"/>
                  </a:lnTo>
                  <a:cubicBezTo>
                    <a:pt x="187573" y="44019"/>
                    <a:pt x="193654" y="33276"/>
                    <a:pt x="193654" y="18952"/>
                  </a:cubicBezTo>
                  <a:lnTo>
                    <a:pt x="173456" y="18952"/>
                  </a:lnTo>
                  <a:lnTo>
                    <a:pt x="173456" y="71364"/>
                  </a:lnTo>
                  <a:lnTo>
                    <a:pt x="165964" y="71364"/>
                  </a:lnTo>
                  <a:lnTo>
                    <a:pt x="165964" y="12767"/>
                  </a:lnTo>
                  <a:lnTo>
                    <a:pt x="193980" y="12767"/>
                  </a:lnTo>
                  <a:lnTo>
                    <a:pt x="193980" y="1373"/>
                  </a:lnTo>
                  <a:lnTo>
                    <a:pt x="201147" y="1373"/>
                  </a:lnTo>
                  <a:cubicBezTo>
                    <a:pt x="203319" y="1808"/>
                    <a:pt x="203427" y="2676"/>
                    <a:pt x="201473" y="3978"/>
                  </a:cubicBezTo>
                  <a:lnTo>
                    <a:pt x="201473" y="12767"/>
                  </a:lnTo>
                  <a:lnTo>
                    <a:pt x="230792" y="12767"/>
                  </a:lnTo>
                  <a:lnTo>
                    <a:pt x="230792" y="64202"/>
                  </a:lnTo>
                  <a:cubicBezTo>
                    <a:pt x="230792" y="68543"/>
                    <a:pt x="228729" y="70713"/>
                    <a:pt x="224602" y="70713"/>
                  </a:cubicBezTo>
                  <a:lnTo>
                    <a:pt x="216784" y="70713"/>
                  </a:lnTo>
                  <a:lnTo>
                    <a:pt x="215481" y="63551"/>
                  </a:lnTo>
                  <a:lnTo>
                    <a:pt x="221996" y="63551"/>
                  </a:lnTo>
                  <a:cubicBezTo>
                    <a:pt x="222865" y="63551"/>
                    <a:pt x="223300" y="63117"/>
                    <a:pt x="223300" y="62249"/>
                  </a:cubicBezTo>
                  <a:lnTo>
                    <a:pt x="223300" y="18952"/>
                  </a:lnTo>
                  <a:lnTo>
                    <a:pt x="201147" y="18952"/>
                  </a:lnTo>
                  <a:cubicBezTo>
                    <a:pt x="201147" y="22208"/>
                    <a:pt x="200821" y="25463"/>
                    <a:pt x="200170" y="28719"/>
                  </a:cubicBezTo>
                  <a:cubicBezTo>
                    <a:pt x="208640" y="34361"/>
                    <a:pt x="215915" y="40438"/>
                    <a:pt x="221996" y="46949"/>
                  </a:cubicBezTo>
                  <a:lnTo>
                    <a:pt x="217110" y="54111"/>
                  </a:lnTo>
                  <a:moveTo>
                    <a:pt x="275423" y="9186"/>
                  </a:moveTo>
                  <a:lnTo>
                    <a:pt x="275423" y="65505"/>
                  </a:lnTo>
                  <a:lnTo>
                    <a:pt x="267930" y="65505"/>
                  </a:lnTo>
                  <a:lnTo>
                    <a:pt x="267930" y="22208"/>
                  </a:lnTo>
                  <a:lnTo>
                    <a:pt x="251641" y="22208"/>
                  </a:lnTo>
                  <a:lnTo>
                    <a:pt x="251641" y="16999"/>
                  </a:lnTo>
                  <a:cubicBezTo>
                    <a:pt x="261197" y="17216"/>
                    <a:pt x="267387" y="14612"/>
                    <a:pt x="270211" y="9186"/>
                  </a:cubicBezTo>
                  <a:lnTo>
                    <a:pt x="275423" y="9186"/>
                  </a:lnTo>
                  <a:moveTo>
                    <a:pt x="373448" y="14069"/>
                  </a:moveTo>
                  <a:lnTo>
                    <a:pt x="344126" y="14069"/>
                  </a:lnTo>
                  <a:lnTo>
                    <a:pt x="344126" y="65505"/>
                  </a:lnTo>
                  <a:cubicBezTo>
                    <a:pt x="344126" y="68977"/>
                    <a:pt x="342389" y="70713"/>
                    <a:pt x="338915" y="70713"/>
                  </a:cubicBezTo>
                  <a:lnTo>
                    <a:pt x="329793" y="70713"/>
                  </a:lnTo>
                  <a:lnTo>
                    <a:pt x="329140" y="63551"/>
                  </a:lnTo>
                  <a:lnTo>
                    <a:pt x="335332" y="63551"/>
                  </a:lnTo>
                  <a:cubicBezTo>
                    <a:pt x="336201" y="63551"/>
                    <a:pt x="336635" y="63117"/>
                    <a:pt x="336635" y="62249"/>
                  </a:cubicBezTo>
                  <a:lnTo>
                    <a:pt x="336635" y="14069"/>
                  </a:lnTo>
                  <a:lnTo>
                    <a:pt x="303080" y="14069"/>
                  </a:lnTo>
                  <a:lnTo>
                    <a:pt x="303080" y="6908"/>
                  </a:lnTo>
                  <a:lnTo>
                    <a:pt x="373448" y="6908"/>
                  </a:lnTo>
                  <a:lnTo>
                    <a:pt x="373448" y="14069"/>
                  </a:lnTo>
                  <a:moveTo>
                    <a:pt x="446420" y="72015"/>
                  </a:moveTo>
                  <a:lnTo>
                    <a:pt x="439904" y="72015"/>
                  </a:lnTo>
                  <a:lnTo>
                    <a:pt x="439904" y="68109"/>
                  </a:lnTo>
                  <a:lnTo>
                    <a:pt x="403091" y="68109"/>
                  </a:lnTo>
                  <a:lnTo>
                    <a:pt x="403091" y="73317"/>
                  </a:lnTo>
                  <a:lnTo>
                    <a:pt x="396577" y="73317"/>
                  </a:lnTo>
                  <a:lnTo>
                    <a:pt x="396577" y="3327"/>
                  </a:lnTo>
                  <a:lnTo>
                    <a:pt x="446420" y="3327"/>
                  </a:lnTo>
                  <a:lnTo>
                    <a:pt x="446420" y="72015"/>
                  </a:lnTo>
                  <a:moveTo>
                    <a:pt x="439904" y="22208"/>
                  </a:moveTo>
                  <a:lnTo>
                    <a:pt x="439904" y="9512"/>
                  </a:lnTo>
                  <a:lnTo>
                    <a:pt x="403091" y="9512"/>
                  </a:lnTo>
                  <a:lnTo>
                    <a:pt x="403091" y="22208"/>
                  </a:lnTo>
                  <a:lnTo>
                    <a:pt x="439904" y="22208"/>
                  </a:lnTo>
                  <a:moveTo>
                    <a:pt x="439904" y="41415"/>
                  </a:moveTo>
                  <a:lnTo>
                    <a:pt x="439904" y="28393"/>
                  </a:lnTo>
                  <a:lnTo>
                    <a:pt x="403091" y="28393"/>
                  </a:lnTo>
                  <a:lnTo>
                    <a:pt x="403091" y="41415"/>
                  </a:lnTo>
                  <a:lnTo>
                    <a:pt x="439904" y="41415"/>
                  </a:lnTo>
                  <a:moveTo>
                    <a:pt x="439904" y="61924"/>
                  </a:moveTo>
                  <a:lnTo>
                    <a:pt x="439904" y="47600"/>
                  </a:lnTo>
                  <a:lnTo>
                    <a:pt x="403091" y="47600"/>
                  </a:lnTo>
                  <a:lnTo>
                    <a:pt x="403091" y="61924"/>
                  </a:lnTo>
                  <a:lnTo>
                    <a:pt x="439904" y="61924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48" name="テキスト ボックス 6947">
              <a:extLst>
                <a:ext uri="{FF2B5EF4-FFF2-40B4-BE49-F238E27FC236}">
                  <a16:creationId xmlns:a16="http://schemas.microsoft.com/office/drawing/2014/main" id="{A84CB2A9-1241-4022-AD9E-E245E5F7E1E7}"/>
                </a:ext>
              </a:extLst>
            </p:cNvPr>
            <p:cNvSpPr txBox="1"/>
            <p:nvPr/>
          </p:nvSpPr>
          <p:spPr>
            <a:xfrm>
              <a:off x="33290339" y="1584687"/>
              <a:ext cx="657383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中垣内１丁目</a:t>
              </a:r>
            </a:p>
          </p:txBody>
        </p:sp>
        <p:sp>
          <p:nvSpPr>
            <p:cNvPr id="6949" name="フリーフォーム: 図形 6948">
              <a:extLst>
                <a:ext uri="{FF2B5EF4-FFF2-40B4-BE49-F238E27FC236}">
                  <a16:creationId xmlns:a16="http://schemas.microsoft.com/office/drawing/2014/main" id="{B5F03A0E-1A85-458B-AA1A-D20C3BDBADF7}"/>
                </a:ext>
              </a:extLst>
            </p:cNvPr>
            <p:cNvSpPr/>
            <p:nvPr/>
          </p:nvSpPr>
          <p:spPr>
            <a:xfrm>
              <a:off x="33174190" y="1226232"/>
              <a:ext cx="446274" cy="72920"/>
            </a:xfrm>
            <a:custGeom>
              <a:avLst/>
              <a:gdLst>
                <a:gd name="connsiteX0" fmla="*/ 27761 w 446274"/>
                <a:gd name="connsiteY0" fmla="*/ 42574 h 72920"/>
                <a:gd name="connsiteX1" fmla="*/ 27761 w 446274"/>
                <a:gd name="connsiteY1" fmla="*/ 21414 h 72920"/>
                <a:gd name="connsiteX2" fmla="*/ 6585 w 446274"/>
                <a:gd name="connsiteY2" fmla="*/ 21414 h 72920"/>
                <a:gd name="connsiteX3" fmla="*/ 6585 w 446274"/>
                <a:gd name="connsiteY3" fmla="*/ 42574 h 72920"/>
                <a:gd name="connsiteX4" fmla="*/ 27761 w 446274"/>
                <a:gd name="connsiteY4" fmla="*/ 42574 h 72920"/>
                <a:gd name="connsiteX5" fmla="*/ 27761 w 446274"/>
                <a:gd name="connsiteY5" fmla="*/ 254 h 72920"/>
                <a:gd name="connsiteX6" fmla="*/ 33950 w 446274"/>
                <a:gd name="connsiteY6" fmla="*/ 254 h 72920"/>
                <a:gd name="connsiteX7" fmla="*/ 34276 w 446274"/>
                <a:gd name="connsiteY7" fmla="*/ 2208 h 72920"/>
                <a:gd name="connsiteX8" fmla="*/ 34276 w 446274"/>
                <a:gd name="connsiteY8" fmla="*/ 15229 h 72920"/>
                <a:gd name="connsiteX9" fmla="*/ 62618 w 446274"/>
                <a:gd name="connsiteY9" fmla="*/ 15229 h 72920"/>
                <a:gd name="connsiteX10" fmla="*/ 62618 w 446274"/>
                <a:gd name="connsiteY10" fmla="*/ 51038 h 72920"/>
                <a:gd name="connsiteX11" fmla="*/ 56103 w 446274"/>
                <a:gd name="connsiteY11" fmla="*/ 51038 h 72920"/>
                <a:gd name="connsiteX12" fmla="*/ 56103 w 446274"/>
                <a:gd name="connsiteY12" fmla="*/ 48759 h 72920"/>
                <a:gd name="connsiteX13" fmla="*/ 34276 w 446274"/>
                <a:gd name="connsiteY13" fmla="*/ 48759 h 72920"/>
                <a:gd name="connsiteX14" fmla="*/ 34276 w 446274"/>
                <a:gd name="connsiteY14" fmla="*/ 73175 h 72920"/>
                <a:gd name="connsiteX15" fmla="*/ 27761 w 446274"/>
                <a:gd name="connsiteY15" fmla="*/ 73175 h 72920"/>
                <a:gd name="connsiteX16" fmla="*/ 27761 w 446274"/>
                <a:gd name="connsiteY16" fmla="*/ 48759 h 72920"/>
                <a:gd name="connsiteX17" fmla="*/ 6585 w 446274"/>
                <a:gd name="connsiteY17" fmla="*/ 48759 h 72920"/>
                <a:gd name="connsiteX18" fmla="*/ 6585 w 446274"/>
                <a:gd name="connsiteY18" fmla="*/ 52991 h 72920"/>
                <a:gd name="connsiteX19" fmla="*/ 70 w 446274"/>
                <a:gd name="connsiteY19" fmla="*/ 52991 h 72920"/>
                <a:gd name="connsiteX20" fmla="*/ 70 w 446274"/>
                <a:gd name="connsiteY20" fmla="*/ 15229 h 72920"/>
                <a:gd name="connsiteX21" fmla="*/ 27761 w 446274"/>
                <a:gd name="connsiteY21" fmla="*/ 15229 h 72920"/>
                <a:gd name="connsiteX22" fmla="*/ 27761 w 446274"/>
                <a:gd name="connsiteY22" fmla="*/ 254 h 72920"/>
                <a:gd name="connsiteX23" fmla="*/ 56103 w 446274"/>
                <a:gd name="connsiteY23" fmla="*/ 42574 h 72920"/>
                <a:gd name="connsiteX24" fmla="*/ 56103 w 446274"/>
                <a:gd name="connsiteY24" fmla="*/ 21414 h 72920"/>
                <a:gd name="connsiteX25" fmla="*/ 34276 w 446274"/>
                <a:gd name="connsiteY25" fmla="*/ 21414 h 72920"/>
                <a:gd name="connsiteX26" fmla="*/ 34276 w 446274"/>
                <a:gd name="connsiteY26" fmla="*/ 42574 h 72920"/>
                <a:gd name="connsiteX27" fmla="*/ 56103 w 446274"/>
                <a:gd name="connsiteY27" fmla="*/ 42574 h 72920"/>
                <a:gd name="connsiteX28" fmla="*/ 106272 w 446274"/>
                <a:gd name="connsiteY28" fmla="*/ 52340 h 72920"/>
                <a:gd name="connsiteX29" fmla="*/ 81513 w 446274"/>
                <a:gd name="connsiteY29" fmla="*/ 59502 h 72920"/>
                <a:gd name="connsiteX30" fmla="*/ 79558 w 446274"/>
                <a:gd name="connsiteY30" fmla="*/ 60479 h 72920"/>
                <a:gd name="connsiteX31" fmla="*/ 77278 w 446274"/>
                <a:gd name="connsiteY31" fmla="*/ 52666 h 72920"/>
                <a:gd name="connsiteX32" fmla="*/ 88680 w 446274"/>
                <a:gd name="connsiteY32" fmla="*/ 50387 h 72920"/>
                <a:gd name="connsiteX33" fmla="*/ 88680 w 446274"/>
                <a:gd name="connsiteY33" fmla="*/ 25646 h 72920"/>
                <a:gd name="connsiteX34" fmla="*/ 79558 w 446274"/>
                <a:gd name="connsiteY34" fmla="*/ 25646 h 72920"/>
                <a:gd name="connsiteX35" fmla="*/ 79558 w 446274"/>
                <a:gd name="connsiteY35" fmla="*/ 18485 h 72920"/>
                <a:gd name="connsiteX36" fmla="*/ 88680 w 446274"/>
                <a:gd name="connsiteY36" fmla="*/ 18485 h 72920"/>
                <a:gd name="connsiteX37" fmla="*/ 88680 w 446274"/>
                <a:gd name="connsiteY37" fmla="*/ 905 h 72920"/>
                <a:gd name="connsiteX38" fmla="*/ 94869 w 446274"/>
                <a:gd name="connsiteY38" fmla="*/ 905 h 72920"/>
                <a:gd name="connsiteX39" fmla="*/ 95195 w 446274"/>
                <a:gd name="connsiteY39" fmla="*/ 2859 h 72920"/>
                <a:gd name="connsiteX40" fmla="*/ 95195 w 446274"/>
                <a:gd name="connsiteY40" fmla="*/ 18485 h 72920"/>
                <a:gd name="connsiteX41" fmla="*/ 103665 w 446274"/>
                <a:gd name="connsiteY41" fmla="*/ 18485 h 72920"/>
                <a:gd name="connsiteX42" fmla="*/ 103665 w 446274"/>
                <a:gd name="connsiteY42" fmla="*/ 25646 h 72920"/>
                <a:gd name="connsiteX43" fmla="*/ 95195 w 446274"/>
                <a:gd name="connsiteY43" fmla="*/ 25646 h 72920"/>
                <a:gd name="connsiteX44" fmla="*/ 95195 w 446274"/>
                <a:gd name="connsiteY44" fmla="*/ 48759 h 72920"/>
                <a:gd name="connsiteX45" fmla="*/ 105294 w 446274"/>
                <a:gd name="connsiteY45" fmla="*/ 46155 h 72920"/>
                <a:gd name="connsiteX46" fmla="*/ 106272 w 446274"/>
                <a:gd name="connsiteY46" fmla="*/ 52340 h 72920"/>
                <a:gd name="connsiteX47" fmla="*/ 149599 w 446274"/>
                <a:gd name="connsiteY47" fmla="*/ 2533 h 72920"/>
                <a:gd name="connsiteX48" fmla="*/ 149599 w 446274"/>
                <a:gd name="connsiteY48" fmla="*/ 9695 h 72920"/>
                <a:gd name="connsiteX49" fmla="*/ 104643 w 446274"/>
                <a:gd name="connsiteY49" fmla="*/ 9695 h 72920"/>
                <a:gd name="connsiteX50" fmla="*/ 104643 w 446274"/>
                <a:gd name="connsiteY50" fmla="*/ 2533 h 72920"/>
                <a:gd name="connsiteX51" fmla="*/ 149599 w 446274"/>
                <a:gd name="connsiteY51" fmla="*/ 2533 h 72920"/>
                <a:gd name="connsiteX52" fmla="*/ 144713 w 446274"/>
                <a:gd name="connsiteY52" fmla="*/ 17508 h 72920"/>
                <a:gd name="connsiteX53" fmla="*/ 144713 w 446274"/>
                <a:gd name="connsiteY53" fmla="*/ 57549 h 72920"/>
                <a:gd name="connsiteX54" fmla="*/ 138197 w 446274"/>
                <a:gd name="connsiteY54" fmla="*/ 57549 h 72920"/>
                <a:gd name="connsiteX55" fmla="*/ 138197 w 446274"/>
                <a:gd name="connsiteY55" fmla="*/ 54619 h 72920"/>
                <a:gd name="connsiteX56" fmla="*/ 115719 w 446274"/>
                <a:gd name="connsiteY56" fmla="*/ 54619 h 72920"/>
                <a:gd name="connsiteX57" fmla="*/ 115719 w 446274"/>
                <a:gd name="connsiteY57" fmla="*/ 58526 h 72920"/>
                <a:gd name="connsiteX58" fmla="*/ 109203 w 446274"/>
                <a:gd name="connsiteY58" fmla="*/ 58526 h 72920"/>
                <a:gd name="connsiteX59" fmla="*/ 109203 w 446274"/>
                <a:gd name="connsiteY59" fmla="*/ 17508 h 72920"/>
                <a:gd name="connsiteX60" fmla="*/ 144713 w 446274"/>
                <a:gd name="connsiteY60" fmla="*/ 17508 h 72920"/>
                <a:gd name="connsiteX61" fmla="*/ 138197 w 446274"/>
                <a:gd name="connsiteY61" fmla="*/ 23693 h 72920"/>
                <a:gd name="connsiteX62" fmla="*/ 115719 w 446274"/>
                <a:gd name="connsiteY62" fmla="*/ 23693 h 72920"/>
                <a:gd name="connsiteX63" fmla="*/ 115719 w 446274"/>
                <a:gd name="connsiteY63" fmla="*/ 32808 h 72920"/>
                <a:gd name="connsiteX64" fmla="*/ 138197 w 446274"/>
                <a:gd name="connsiteY64" fmla="*/ 32808 h 72920"/>
                <a:gd name="connsiteX65" fmla="*/ 138197 w 446274"/>
                <a:gd name="connsiteY65" fmla="*/ 23693 h 72920"/>
                <a:gd name="connsiteX66" fmla="*/ 138197 w 446274"/>
                <a:gd name="connsiteY66" fmla="*/ 38993 h 72920"/>
                <a:gd name="connsiteX67" fmla="*/ 115719 w 446274"/>
                <a:gd name="connsiteY67" fmla="*/ 38993 h 72920"/>
                <a:gd name="connsiteX68" fmla="*/ 115719 w 446274"/>
                <a:gd name="connsiteY68" fmla="*/ 48434 h 72920"/>
                <a:gd name="connsiteX69" fmla="*/ 138197 w 446274"/>
                <a:gd name="connsiteY69" fmla="*/ 48434 h 72920"/>
                <a:gd name="connsiteX70" fmla="*/ 138197 w 446274"/>
                <a:gd name="connsiteY70" fmla="*/ 38993 h 72920"/>
                <a:gd name="connsiteX71" fmla="*/ 100408 w 446274"/>
                <a:gd name="connsiteY71" fmla="*/ 63734 h 72920"/>
                <a:gd name="connsiteX72" fmla="*/ 151880 w 446274"/>
                <a:gd name="connsiteY72" fmla="*/ 63734 h 72920"/>
                <a:gd name="connsiteX73" fmla="*/ 151880 w 446274"/>
                <a:gd name="connsiteY73" fmla="*/ 70896 h 72920"/>
                <a:gd name="connsiteX74" fmla="*/ 100408 w 446274"/>
                <a:gd name="connsiteY74" fmla="*/ 70896 h 72920"/>
                <a:gd name="connsiteX75" fmla="*/ 100408 w 446274"/>
                <a:gd name="connsiteY75" fmla="*/ 63734 h 72920"/>
                <a:gd name="connsiteX76" fmla="*/ 217034 w 446274"/>
                <a:gd name="connsiteY76" fmla="*/ 53968 h 72920"/>
                <a:gd name="connsiteX77" fmla="*/ 198139 w 446274"/>
                <a:gd name="connsiteY77" fmla="*/ 35087 h 72920"/>
                <a:gd name="connsiteX78" fmla="*/ 179896 w 446274"/>
                <a:gd name="connsiteY78" fmla="*/ 57549 h 72920"/>
                <a:gd name="connsiteX79" fmla="*/ 175335 w 446274"/>
                <a:gd name="connsiteY79" fmla="*/ 51038 h 72920"/>
                <a:gd name="connsiteX80" fmla="*/ 193578 w 446274"/>
                <a:gd name="connsiteY80" fmla="*/ 18810 h 72920"/>
                <a:gd name="connsiteX81" fmla="*/ 173380 w 446274"/>
                <a:gd name="connsiteY81" fmla="*/ 18810 h 72920"/>
                <a:gd name="connsiteX82" fmla="*/ 173380 w 446274"/>
                <a:gd name="connsiteY82" fmla="*/ 71222 h 72920"/>
                <a:gd name="connsiteX83" fmla="*/ 165888 w 446274"/>
                <a:gd name="connsiteY83" fmla="*/ 71222 h 72920"/>
                <a:gd name="connsiteX84" fmla="*/ 165888 w 446274"/>
                <a:gd name="connsiteY84" fmla="*/ 12625 h 72920"/>
                <a:gd name="connsiteX85" fmla="*/ 193904 w 446274"/>
                <a:gd name="connsiteY85" fmla="*/ 12625 h 72920"/>
                <a:gd name="connsiteX86" fmla="*/ 193904 w 446274"/>
                <a:gd name="connsiteY86" fmla="*/ 1231 h 72920"/>
                <a:gd name="connsiteX87" fmla="*/ 201071 w 446274"/>
                <a:gd name="connsiteY87" fmla="*/ 1231 h 72920"/>
                <a:gd name="connsiteX88" fmla="*/ 201397 w 446274"/>
                <a:gd name="connsiteY88" fmla="*/ 3835 h 72920"/>
                <a:gd name="connsiteX89" fmla="*/ 201397 w 446274"/>
                <a:gd name="connsiteY89" fmla="*/ 12625 h 72920"/>
                <a:gd name="connsiteX90" fmla="*/ 230716 w 446274"/>
                <a:gd name="connsiteY90" fmla="*/ 12625 h 72920"/>
                <a:gd name="connsiteX91" fmla="*/ 230716 w 446274"/>
                <a:gd name="connsiteY91" fmla="*/ 64060 h 72920"/>
                <a:gd name="connsiteX92" fmla="*/ 224527 w 446274"/>
                <a:gd name="connsiteY92" fmla="*/ 70571 h 72920"/>
                <a:gd name="connsiteX93" fmla="*/ 216708 w 446274"/>
                <a:gd name="connsiteY93" fmla="*/ 70571 h 72920"/>
                <a:gd name="connsiteX94" fmla="*/ 215405 w 446274"/>
                <a:gd name="connsiteY94" fmla="*/ 63409 h 72920"/>
                <a:gd name="connsiteX95" fmla="*/ 221920 w 446274"/>
                <a:gd name="connsiteY95" fmla="*/ 63409 h 72920"/>
                <a:gd name="connsiteX96" fmla="*/ 223224 w 446274"/>
                <a:gd name="connsiteY96" fmla="*/ 62107 h 72920"/>
                <a:gd name="connsiteX97" fmla="*/ 223224 w 446274"/>
                <a:gd name="connsiteY97" fmla="*/ 18810 h 72920"/>
                <a:gd name="connsiteX98" fmla="*/ 201071 w 446274"/>
                <a:gd name="connsiteY98" fmla="*/ 18810 h 72920"/>
                <a:gd name="connsiteX99" fmla="*/ 200094 w 446274"/>
                <a:gd name="connsiteY99" fmla="*/ 28576 h 72920"/>
                <a:gd name="connsiteX100" fmla="*/ 221920 w 446274"/>
                <a:gd name="connsiteY100" fmla="*/ 46806 h 72920"/>
                <a:gd name="connsiteX101" fmla="*/ 217034 w 446274"/>
                <a:gd name="connsiteY101" fmla="*/ 53968 h 72920"/>
                <a:gd name="connsiteX102" fmla="*/ 284470 w 446274"/>
                <a:gd name="connsiteY102" fmla="*/ 14252 h 72920"/>
                <a:gd name="connsiteX103" fmla="*/ 288703 w 446274"/>
                <a:gd name="connsiteY103" fmla="*/ 24018 h 72920"/>
                <a:gd name="connsiteX104" fmla="*/ 280234 w 446274"/>
                <a:gd name="connsiteY104" fmla="*/ 38017 h 72920"/>
                <a:gd name="connsiteX105" fmla="*/ 264922 w 446274"/>
                <a:gd name="connsiteY105" fmla="*/ 48759 h 72920"/>
                <a:gd name="connsiteX106" fmla="*/ 255801 w 446274"/>
                <a:gd name="connsiteY106" fmla="*/ 58200 h 72920"/>
                <a:gd name="connsiteX107" fmla="*/ 290334 w 446274"/>
                <a:gd name="connsiteY107" fmla="*/ 58200 h 72920"/>
                <a:gd name="connsiteX108" fmla="*/ 290334 w 446274"/>
                <a:gd name="connsiteY108" fmla="*/ 65362 h 72920"/>
                <a:gd name="connsiteX109" fmla="*/ 246679 w 446274"/>
                <a:gd name="connsiteY109" fmla="*/ 65362 h 72920"/>
                <a:gd name="connsiteX110" fmla="*/ 246679 w 446274"/>
                <a:gd name="connsiteY110" fmla="*/ 58526 h 72920"/>
                <a:gd name="connsiteX111" fmla="*/ 253520 w 446274"/>
                <a:gd name="connsiteY111" fmla="*/ 49411 h 72920"/>
                <a:gd name="connsiteX112" fmla="*/ 274370 w 446274"/>
                <a:gd name="connsiteY112" fmla="*/ 33134 h 72920"/>
                <a:gd name="connsiteX113" fmla="*/ 280559 w 446274"/>
                <a:gd name="connsiteY113" fmla="*/ 24344 h 72920"/>
                <a:gd name="connsiteX114" fmla="*/ 278278 w 446274"/>
                <a:gd name="connsiteY114" fmla="*/ 18810 h 72920"/>
                <a:gd name="connsiteX115" fmla="*/ 269809 w 446274"/>
                <a:gd name="connsiteY115" fmla="*/ 16206 h 72920"/>
                <a:gd name="connsiteX116" fmla="*/ 260362 w 446274"/>
                <a:gd name="connsiteY116" fmla="*/ 19135 h 72920"/>
                <a:gd name="connsiteX117" fmla="*/ 256452 w 446274"/>
                <a:gd name="connsiteY117" fmla="*/ 29878 h 72920"/>
                <a:gd name="connsiteX118" fmla="*/ 247657 w 446274"/>
                <a:gd name="connsiteY118" fmla="*/ 29878 h 72920"/>
                <a:gd name="connsiteX119" fmla="*/ 253520 w 446274"/>
                <a:gd name="connsiteY119" fmla="*/ 14904 h 72920"/>
                <a:gd name="connsiteX120" fmla="*/ 269483 w 446274"/>
                <a:gd name="connsiteY120" fmla="*/ 9044 h 72920"/>
                <a:gd name="connsiteX121" fmla="*/ 284470 w 446274"/>
                <a:gd name="connsiteY121" fmla="*/ 14252 h 72920"/>
                <a:gd name="connsiteX122" fmla="*/ 373372 w 446274"/>
                <a:gd name="connsiteY122" fmla="*/ 13927 h 72920"/>
                <a:gd name="connsiteX123" fmla="*/ 344050 w 446274"/>
                <a:gd name="connsiteY123" fmla="*/ 13927 h 72920"/>
                <a:gd name="connsiteX124" fmla="*/ 344050 w 446274"/>
                <a:gd name="connsiteY124" fmla="*/ 65362 h 72920"/>
                <a:gd name="connsiteX125" fmla="*/ 338839 w 446274"/>
                <a:gd name="connsiteY125" fmla="*/ 70571 h 72920"/>
                <a:gd name="connsiteX126" fmla="*/ 329717 w 446274"/>
                <a:gd name="connsiteY126" fmla="*/ 70571 h 72920"/>
                <a:gd name="connsiteX127" fmla="*/ 329065 w 446274"/>
                <a:gd name="connsiteY127" fmla="*/ 63409 h 72920"/>
                <a:gd name="connsiteX128" fmla="*/ 335256 w 446274"/>
                <a:gd name="connsiteY128" fmla="*/ 63409 h 72920"/>
                <a:gd name="connsiteX129" fmla="*/ 336559 w 446274"/>
                <a:gd name="connsiteY129" fmla="*/ 62107 h 72920"/>
                <a:gd name="connsiteX130" fmla="*/ 336559 w 446274"/>
                <a:gd name="connsiteY130" fmla="*/ 13927 h 72920"/>
                <a:gd name="connsiteX131" fmla="*/ 303004 w 446274"/>
                <a:gd name="connsiteY131" fmla="*/ 13927 h 72920"/>
                <a:gd name="connsiteX132" fmla="*/ 303004 w 446274"/>
                <a:gd name="connsiteY132" fmla="*/ 6765 h 72920"/>
                <a:gd name="connsiteX133" fmla="*/ 373372 w 446274"/>
                <a:gd name="connsiteY133" fmla="*/ 6765 h 72920"/>
                <a:gd name="connsiteX134" fmla="*/ 373372 w 446274"/>
                <a:gd name="connsiteY134" fmla="*/ 13927 h 72920"/>
                <a:gd name="connsiteX135" fmla="*/ 446345 w 446274"/>
                <a:gd name="connsiteY135" fmla="*/ 71873 h 72920"/>
                <a:gd name="connsiteX136" fmla="*/ 439828 w 446274"/>
                <a:gd name="connsiteY136" fmla="*/ 71873 h 72920"/>
                <a:gd name="connsiteX137" fmla="*/ 439828 w 446274"/>
                <a:gd name="connsiteY137" fmla="*/ 67966 h 72920"/>
                <a:gd name="connsiteX138" fmla="*/ 403015 w 446274"/>
                <a:gd name="connsiteY138" fmla="*/ 67966 h 72920"/>
                <a:gd name="connsiteX139" fmla="*/ 403015 w 446274"/>
                <a:gd name="connsiteY139" fmla="*/ 73175 h 72920"/>
                <a:gd name="connsiteX140" fmla="*/ 396502 w 446274"/>
                <a:gd name="connsiteY140" fmla="*/ 73175 h 72920"/>
                <a:gd name="connsiteX141" fmla="*/ 396502 w 446274"/>
                <a:gd name="connsiteY141" fmla="*/ 3184 h 72920"/>
                <a:gd name="connsiteX142" fmla="*/ 446345 w 446274"/>
                <a:gd name="connsiteY142" fmla="*/ 3184 h 72920"/>
                <a:gd name="connsiteX143" fmla="*/ 446345 w 446274"/>
                <a:gd name="connsiteY143" fmla="*/ 71873 h 72920"/>
                <a:gd name="connsiteX144" fmla="*/ 439828 w 446274"/>
                <a:gd name="connsiteY144" fmla="*/ 22065 h 72920"/>
                <a:gd name="connsiteX145" fmla="*/ 439828 w 446274"/>
                <a:gd name="connsiteY145" fmla="*/ 9369 h 72920"/>
                <a:gd name="connsiteX146" fmla="*/ 403015 w 446274"/>
                <a:gd name="connsiteY146" fmla="*/ 9369 h 72920"/>
                <a:gd name="connsiteX147" fmla="*/ 403015 w 446274"/>
                <a:gd name="connsiteY147" fmla="*/ 22065 h 72920"/>
                <a:gd name="connsiteX148" fmla="*/ 439828 w 446274"/>
                <a:gd name="connsiteY148" fmla="*/ 22065 h 72920"/>
                <a:gd name="connsiteX149" fmla="*/ 439828 w 446274"/>
                <a:gd name="connsiteY149" fmla="*/ 41272 h 72920"/>
                <a:gd name="connsiteX150" fmla="*/ 439828 w 446274"/>
                <a:gd name="connsiteY150" fmla="*/ 28251 h 72920"/>
                <a:gd name="connsiteX151" fmla="*/ 403015 w 446274"/>
                <a:gd name="connsiteY151" fmla="*/ 28251 h 72920"/>
                <a:gd name="connsiteX152" fmla="*/ 403015 w 446274"/>
                <a:gd name="connsiteY152" fmla="*/ 41272 h 72920"/>
                <a:gd name="connsiteX153" fmla="*/ 439828 w 446274"/>
                <a:gd name="connsiteY153" fmla="*/ 41272 h 72920"/>
                <a:gd name="connsiteX154" fmla="*/ 439828 w 446274"/>
                <a:gd name="connsiteY154" fmla="*/ 61781 h 72920"/>
                <a:gd name="connsiteX155" fmla="*/ 439828 w 446274"/>
                <a:gd name="connsiteY155" fmla="*/ 47457 h 72920"/>
                <a:gd name="connsiteX156" fmla="*/ 403015 w 446274"/>
                <a:gd name="connsiteY156" fmla="*/ 47457 h 72920"/>
                <a:gd name="connsiteX157" fmla="*/ 403015 w 446274"/>
                <a:gd name="connsiteY157" fmla="*/ 61781 h 72920"/>
                <a:gd name="connsiteX158" fmla="*/ 439828 w 446274"/>
                <a:gd name="connsiteY158" fmla="*/ 61781 h 7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</a:cxnLst>
              <a:rect l="l" t="t" r="r" b="b"/>
              <a:pathLst>
                <a:path w="446274" h="72920">
                  <a:moveTo>
                    <a:pt x="27761" y="42574"/>
                  </a:moveTo>
                  <a:lnTo>
                    <a:pt x="27761" y="21414"/>
                  </a:lnTo>
                  <a:lnTo>
                    <a:pt x="6585" y="21414"/>
                  </a:lnTo>
                  <a:lnTo>
                    <a:pt x="6585" y="42574"/>
                  </a:lnTo>
                  <a:lnTo>
                    <a:pt x="27761" y="42574"/>
                  </a:lnTo>
                  <a:moveTo>
                    <a:pt x="27761" y="254"/>
                  </a:moveTo>
                  <a:lnTo>
                    <a:pt x="33950" y="254"/>
                  </a:lnTo>
                  <a:cubicBezTo>
                    <a:pt x="35688" y="471"/>
                    <a:pt x="35796" y="1122"/>
                    <a:pt x="34276" y="2208"/>
                  </a:cubicBezTo>
                  <a:lnTo>
                    <a:pt x="34276" y="15229"/>
                  </a:lnTo>
                  <a:lnTo>
                    <a:pt x="62618" y="15229"/>
                  </a:lnTo>
                  <a:lnTo>
                    <a:pt x="62618" y="51038"/>
                  </a:lnTo>
                  <a:lnTo>
                    <a:pt x="56103" y="51038"/>
                  </a:lnTo>
                  <a:lnTo>
                    <a:pt x="56103" y="48759"/>
                  </a:lnTo>
                  <a:lnTo>
                    <a:pt x="34276" y="48759"/>
                  </a:lnTo>
                  <a:lnTo>
                    <a:pt x="34276" y="73175"/>
                  </a:lnTo>
                  <a:lnTo>
                    <a:pt x="27761" y="73175"/>
                  </a:lnTo>
                  <a:lnTo>
                    <a:pt x="27761" y="48759"/>
                  </a:lnTo>
                  <a:lnTo>
                    <a:pt x="6585" y="48759"/>
                  </a:lnTo>
                  <a:lnTo>
                    <a:pt x="6585" y="52991"/>
                  </a:lnTo>
                  <a:lnTo>
                    <a:pt x="70" y="52991"/>
                  </a:lnTo>
                  <a:lnTo>
                    <a:pt x="70" y="15229"/>
                  </a:lnTo>
                  <a:lnTo>
                    <a:pt x="27761" y="15229"/>
                  </a:lnTo>
                  <a:lnTo>
                    <a:pt x="27761" y="254"/>
                  </a:lnTo>
                  <a:moveTo>
                    <a:pt x="56103" y="42574"/>
                  </a:moveTo>
                  <a:lnTo>
                    <a:pt x="56103" y="21414"/>
                  </a:lnTo>
                  <a:lnTo>
                    <a:pt x="34276" y="21414"/>
                  </a:lnTo>
                  <a:lnTo>
                    <a:pt x="34276" y="42574"/>
                  </a:lnTo>
                  <a:lnTo>
                    <a:pt x="56103" y="42574"/>
                  </a:lnTo>
                  <a:moveTo>
                    <a:pt x="106272" y="52340"/>
                  </a:moveTo>
                  <a:lnTo>
                    <a:pt x="81513" y="59502"/>
                  </a:lnTo>
                  <a:cubicBezTo>
                    <a:pt x="80427" y="61021"/>
                    <a:pt x="79775" y="61347"/>
                    <a:pt x="79558" y="60479"/>
                  </a:cubicBezTo>
                  <a:lnTo>
                    <a:pt x="77278" y="52666"/>
                  </a:lnTo>
                  <a:lnTo>
                    <a:pt x="88680" y="50387"/>
                  </a:lnTo>
                  <a:lnTo>
                    <a:pt x="88680" y="25646"/>
                  </a:lnTo>
                  <a:lnTo>
                    <a:pt x="79558" y="25646"/>
                  </a:lnTo>
                  <a:lnTo>
                    <a:pt x="79558" y="18485"/>
                  </a:lnTo>
                  <a:lnTo>
                    <a:pt x="88680" y="18485"/>
                  </a:lnTo>
                  <a:lnTo>
                    <a:pt x="88680" y="905"/>
                  </a:lnTo>
                  <a:lnTo>
                    <a:pt x="94869" y="905"/>
                  </a:lnTo>
                  <a:cubicBezTo>
                    <a:pt x="96607" y="1122"/>
                    <a:pt x="96716" y="1774"/>
                    <a:pt x="95195" y="2859"/>
                  </a:cubicBezTo>
                  <a:lnTo>
                    <a:pt x="95195" y="18485"/>
                  </a:lnTo>
                  <a:lnTo>
                    <a:pt x="103665" y="18485"/>
                  </a:lnTo>
                  <a:lnTo>
                    <a:pt x="103665" y="25646"/>
                  </a:lnTo>
                  <a:lnTo>
                    <a:pt x="95195" y="25646"/>
                  </a:lnTo>
                  <a:lnTo>
                    <a:pt x="95195" y="48759"/>
                  </a:lnTo>
                  <a:lnTo>
                    <a:pt x="105294" y="46155"/>
                  </a:lnTo>
                  <a:lnTo>
                    <a:pt x="106272" y="52340"/>
                  </a:lnTo>
                  <a:moveTo>
                    <a:pt x="149599" y="2533"/>
                  </a:moveTo>
                  <a:lnTo>
                    <a:pt x="149599" y="9695"/>
                  </a:lnTo>
                  <a:lnTo>
                    <a:pt x="104643" y="9695"/>
                  </a:lnTo>
                  <a:lnTo>
                    <a:pt x="104643" y="2533"/>
                  </a:lnTo>
                  <a:lnTo>
                    <a:pt x="149599" y="2533"/>
                  </a:lnTo>
                  <a:moveTo>
                    <a:pt x="144713" y="17508"/>
                  </a:moveTo>
                  <a:lnTo>
                    <a:pt x="144713" y="57549"/>
                  </a:lnTo>
                  <a:lnTo>
                    <a:pt x="138197" y="57549"/>
                  </a:lnTo>
                  <a:lnTo>
                    <a:pt x="138197" y="54619"/>
                  </a:lnTo>
                  <a:lnTo>
                    <a:pt x="115719" y="54619"/>
                  </a:lnTo>
                  <a:lnTo>
                    <a:pt x="115719" y="58526"/>
                  </a:lnTo>
                  <a:lnTo>
                    <a:pt x="109203" y="58526"/>
                  </a:lnTo>
                  <a:lnTo>
                    <a:pt x="109203" y="17508"/>
                  </a:lnTo>
                  <a:lnTo>
                    <a:pt x="144713" y="17508"/>
                  </a:lnTo>
                  <a:moveTo>
                    <a:pt x="138197" y="23693"/>
                  </a:moveTo>
                  <a:lnTo>
                    <a:pt x="115719" y="23693"/>
                  </a:lnTo>
                  <a:lnTo>
                    <a:pt x="115719" y="32808"/>
                  </a:lnTo>
                  <a:lnTo>
                    <a:pt x="138197" y="32808"/>
                  </a:lnTo>
                  <a:lnTo>
                    <a:pt x="138197" y="23693"/>
                  </a:lnTo>
                  <a:moveTo>
                    <a:pt x="138197" y="38993"/>
                  </a:moveTo>
                  <a:lnTo>
                    <a:pt x="115719" y="38993"/>
                  </a:lnTo>
                  <a:lnTo>
                    <a:pt x="115719" y="48434"/>
                  </a:lnTo>
                  <a:lnTo>
                    <a:pt x="138197" y="48434"/>
                  </a:lnTo>
                  <a:lnTo>
                    <a:pt x="138197" y="38993"/>
                  </a:lnTo>
                  <a:moveTo>
                    <a:pt x="100408" y="63734"/>
                  </a:moveTo>
                  <a:lnTo>
                    <a:pt x="151880" y="63734"/>
                  </a:lnTo>
                  <a:lnTo>
                    <a:pt x="151880" y="70896"/>
                  </a:lnTo>
                  <a:lnTo>
                    <a:pt x="100408" y="70896"/>
                  </a:lnTo>
                  <a:lnTo>
                    <a:pt x="100408" y="63734"/>
                  </a:lnTo>
                  <a:moveTo>
                    <a:pt x="217034" y="53968"/>
                  </a:moveTo>
                  <a:cubicBezTo>
                    <a:pt x="210084" y="46372"/>
                    <a:pt x="203786" y="40078"/>
                    <a:pt x="198139" y="35087"/>
                  </a:cubicBezTo>
                  <a:cubicBezTo>
                    <a:pt x="195316" y="43985"/>
                    <a:pt x="189235" y="51472"/>
                    <a:pt x="179896" y="57549"/>
                  </a:cubicBezTo>
                  <a:lnTo>
                    <a:pt x="175335" y="51038"/>
                  </a:lnTo>
                  <a:cubicBezTo>
                    <a:pt x="187497" y="43876"/>
                    <a:pt x="193578" y="33134"/>
                    <a:pt x="193578" y="18810"/>
                  </a:cubicBezTo>
                  <a:lnTo>
                    <a:pt x="173380" y="18810"/>
                  </a:lnTo>
                  <a:lnTo>
                    <a:pt x="173380" y="71222"/>
                  </a:lnTo>
                  <a:lnTo>
                    <a:pt x="165888" y="71222"/>
                  </a:lnTo>
                  <a:lnTo>
                    <a:pt x="165888" y="12625"/>
                  </a:lnTo>
                  <a:lnTo>
                    <a:pt x="193904" y="12625"/>
                  </a:lnTo>
                  <a:lnTo>
                    <a:pt x="193904" y="1231"/>
                  </a:lnTo>
                  <a:lnTo>
                    <a:pt x="201071" y="1231"/>
                  </a:lnTo>
                  <a:cubicBezTo>
                    <a:pt x="203243" y="1665"/>
                    <a:pt x="203352" y="2533"/>
                    <a:pt x="201397" y="3835"/>
                  </a:cubicBezTo>
                  <a:lnTo>
                    <a:pt x="201397" y="12625"/>
                  </a:lnTo>
                  <a:lnTo>
                    <a:pt x="230716" y="12625"/>
                  </a:lnTo>
                  <a:lnTo>
                    <a:pt x="230716" y="64060"/>
                  </a:lnTo>
                  <a:cubicBezTo>
                    <a:pt x="230716" y="68400"/>
                    <a:pt x="228653" y="70571"/>
                    <a:pt x="224527" y="70571"/>
                  </a:cubicBezTo>
                  <a:lnTo>
                    <a:pt x="216708" y="70571"/>
                  </a:lnTo>
                  <a:lnTo>
                    <a:pt x="215405" y="63409"/>
                  </a:lnTo>
                  <a:lnTo>
                    <a:pt x="221920" y="63409"/>
                  </a:lnTo>
                  <a:cubicBezTo>
                    <a:pt x="222789" y="63409"/>
                    <a:pt x="223224" y="62975"/>
                    <a:pt x="223224" y="62107"/>
                  </a:cubicBezTo>
                  <a:lnTo>
                    <a:pt x="223224" y="18810"/>
                  </a:lnTo>
                  <a:lnTo>
                    <a:pt x="201071" y="18810"/>
                  </a:lnTo>
                  <a:cubicBezTo>
                    <a:pt x="201071" y="22065"/>
                    <a:pt x="200745" y="25321"/>
                    <a:pt x="200094" y="28576"/>
                  </a:cubicBezTo>
                  <a:cubicBezTo>
                    <a:pt x="208564" y="34219"/>
                    <a:pt x="215839" y="40295"/>
                    <a:pt x="221920" y="46806"/>
                  </a:cubicBezTo>
                  <a:lnTo>
                    <a:pt x="217034" y="53968"/>
                  </a:lnTo>
                  <a:moveTo>
                    <a:pt x="284470" y="14252"/>
                  </a:moveTo>
                  <a:cubicBezTo>
                    <a:pt x="287291" y="17074"/>
                    <a:pt x="288703" y="20329"/>
                    <a:pt x="288703" y="24018"/>
                  </a:cubicBezTo>
                  <a:cubicBezTo>
                    <a:pt x="288703" y="29661"/>
                    <a:pt x="285879" y="34327"/>
                    <a:pt x="280234" y="38017"/>
                  </a:cubicBezTo>
                  <a:cubicBezTo>
                    <a:pt x="273935" y="42140"/>
                    <a:pt x="268832" y="45721"/>
                    <a:pt x="264922" y="48759"/>
                  </a:cubicBezTo>
                  <a:cubicBezTo>
                    <a:pt x="262099" y="50930"/>
                    <a:pt x="259058" y="54077"/>
                    <a:pt x="255801" y="58200"/>
                  </a:cubicBezTo>
                  <a:lnTo>
                    <a:pt x="290334" y="58200"/>
                  </a:lnTo>
                  <a:lnTo>
                    <a:pt x="290334" y="65362"/>
                  </a:lnTo>
                  <a:lnTo>
                    <a:pt x="246679" y="65362"/>
                  </a:lnTo>
                  <a:lnTo>
                    <a:pt x="246679" y="58526"/>
                  </a:lnTo>
                  <a:cubicBezTo>
                    <a:pt x="247982" y="55704"/>
                    <a:pt x="250263" y="52666"/>
                    <a:pt x="253520" y="49411"/>
                  </a:cubicBezTo>
                  <a:cubicBezTo>
                    <a:pt x="257430" y="45504"/>
                    <a:pt x="264380" y="40078"/>
                    <a:pt x="274370" y="33134"/>
                  </a:cubicBezTo>
                  <a:cubicBezTo>
                    <a:pt x="278497" y="30312"/>
                    <a:pt x="280559" y="27382"/>
                    <a:pt x="280559" y="24344"/>
                  </a:cubicBezTo>
                  <a:cubicBezTo>
                    <a:pt x="280559" y="22174"/>
                    <a:pt x="279800" y="20329"/>
                    <a:pt x="278278" y="18810"/>
                  </a:cubicBezTo>
                  <a:cubicBezTo>
                    <a:pt x="276541" y="17074"/>
                    <a:pt x="273718" y="16206"/>
                    <a:pt x="269809" y="16206"/>
                  </a:cubicBezTo>
                  <a:cubicBezTo>
                    <a:pt x="265465" y="16206"/>
                    <a:pt x="262316" y="17182"/>
                    <a:pt x="260362" y="19135"/>
                  </a:cubicBezTo>
                  <a:cubicBezTo>
                    <a:pt x="257973" y="21523"/>
                    <a:pt x="256670" y="25104"/>
                    <a:pt x="256452" y="29878"/>
                  </a:cubicBezTo>
                  <a:lnTo>
                    <a:pt x="247657" y="29878"/>
                  </a:lnTo>
                  <a:cubicBezTo>
                    <a:pt x="248091" y="23368"/>
                    <a:pt x="250046" y="18376"/>
                    <a:pt x="253520" y="14904"/>
                  </a:cubicBezTo>
                  <a:cubicBezTo>
                    <a:pt x="257430" y="10997"/>
                    <a:pt x="262750" y="9044"/>
                    <a:pt x="269483" y="9044"/>
                  </a:cubicBezTo>
                  <a:cubicBezTo>
                    <a:pt x="275999" y="9044"/>
                    <a:pt x="280993" y="10780"/>
                    <a:pt x="284470" y="14252"/>
                  </a:cubicBezTo>
                  <a:moveTo>
                    <a:pt x="373372" y="13927"/>
                  </a:moveTo>
                  <a:lnTo>
                    <a:pt x="344050" y="13927"/>
                  </a:lnTo>
                  <a:lnTo>
                    <a:pt x="344050" y="65362"/>
                  </a:lnTo>
                  <a:cubicBezTo>
                    <a:pt x="344050" y="68834"/>
                    <a:pt x="342313" y="70571"/>
                    <a:pt x="338839" y="70571"/>
                  </a:cubicBezTo>
                  <a:lnTo>
                    <a:pt x="329717" y="70571"/>
                  </a:lnTo>
                  <a:lnTo>
                    <a:pt x="329065" y="63409"/>
                  </a:lnTo>
                  <a:lnTo>
                    <a:pt x="335256" y="63409"/>
                  </a:lnTo>
                  <a:cubicBezTo>
                    <a:pt x="336125" y="63409"/>
                    <a:pt x="336559" y="62975"/>
                    <a:pt x="336559" y="62107"/>
                  </a:cubicBezTo>
                  <a:lnTo>
                    <a:pt x="336559" y="13927"/>
                  </a:lnTo>
                  <a:lnTo>
                    <a:pt x="303004" y="13927"/>
                  </a:lnTo>
                  <a:lnTo>
                    <a:pt x="303004" y="6765"/>
                  </a:lnTo>
                  <a:lnTo>
                    <a:pt x="373372" y="6765"/>
                  </a:lnTo>
                  <a:lnTo>
                    <a:pt x="373372" y="13927"/>
                  </a:lnTo>
                  <a:moveTo>
                    <a:pt x="446345" y="71873"/>
                  </a:moveTo>
                  <a:lnTo>
                    <a:pt x="439828" y="71873"/>
                  </a:lnTo>
                  <a:lnTo>
                    <a:pt x="439828" y="67966"/>
                  </a:lnTo>
                  <a:lnTo>
                    <a:pt x="403015" y="67966"/>
                  </a:lnTo>
                  <a:lnTo>
                    <a:pt x="403015" y="73175"/>
                  </a:lnTo>
                  <a:lnTo>
                    <a:pt x="396502" y="73175"/>
                  </a:lnTo>
                  <a:lnTo>
                    <a:pt x="396502" y="3184"/>
                  </a:lnTo>
                  <a:lnTo>
                    <a:pt x="446345" y="3184"/>
                  </a:lnTo>
                  <a:lnTo>
                    <a:pt x="446345" y="71873"/>
                  </a:lnTo>
                  <a:moveTo>
                    <a:pt x="439828" y="22065"/>
                  </a:moveTo>
                  <a:lnTo>
                    <a:pt x="439828" y="9369"/>
                  </a:lnTo>
                  <a:lnTo>
                    <a:pt x="403015" y="9369"/>
                  </a:lnTo>
                  <a:lnTo>
                    <a:pt x="403015" y="22065"/>
                  </a:lnTo>
                  <a:lnTo>
                    <a:pt x="439828" y="22065"/>
                  </a:lnTo>
                  <a:moveTo>
                    <a:pt x="439828" y="41272"/>
                  </a:moveTo>
                  <a:lnTo>
                    <a:pt x="439828" y="28251"/>
                  </a:lnTo>
                  <a:lnTo>
                    <a:pt x="403015" y="28251"/>
                  </a:lnTo>
                  <a:lnTo>
                    <a:pt x="403015" y="41272"/>
                  </a:lnTo>
                  <a:lnTo>
                    <a:pt x="439828" y="41272"/>
                  </a:lnTo>
                  <a:moveTo>
                    <a:pt x="439828" y="61781"/>
                  </a:moveTo>
                  <a:lnTo>
                    <a:pt x="439828" y="47457"/>
                  </a:lnTo>
                  <a:lnTo>
                    <a:pt x="403015" y="47457"/>
                  </a:lnTo>
                  <a:lnTo>
                    <a:pt x="403015" y="61781"/>
                  </a:lnTo>
                  <a:lnTo>
                    <a:pt x="439828" y="61781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50" name="テキスト ボックス 6949">
              <a:extLst>
                <a:ext uri="{FF2B5EF4-FFF2-40B4-BE49-F238E27FC236}">
                  <a16:creationId xmlns:a16="http://schemas.microsoft.com/office/drawing/2014/main" id="{70C213D0-38B2-440D-AFD2-5DE4A6B06479}"/>
                </a:ext>
              </a:extLst>
            </p:cNvPr>
            <p:cNvSpPr txBox="1"/>
            <p:nvPr/>
          </p:nvSpPr>
          <p:spPr>
            <a:xfrm>
              <a:off x="33072325" y="1174753"/>
              <a:ext cx="657383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中垣内２丁目</a:t>
              </a:r>
            </a:p>
          </p:txBody>
        </p:sp>
        <p:sp>
          <p:nvSpPr>
            <p:cNvPr id="6951" name="フリーフォーム: 図形 6950">
              <a:extLst>
                <a:ext uri="{FF2B5EF4-FFF2-40B4-BE49-F238E27FC236}">
                  <a16:creationId xmlns:a16="http://schemas.microsoft.com/office/drawing/2014/main" id="{B1011E52-DAF1-46F2-BD37-D65FEC69CA91}"/>
                </a:ext>
              </a:extLst>
            </p:cNvPr>
            <p:cNvSpPr/>
            <p:nvPr/>
          </p:nvSpPr>
          <p:spPr>
            <a:xfrm>
              <a:off x="33870559" y="1133722"/>
              <a:ext cx="402653" cy="73897"/>
            </a:xfrm>
            <a:custGeom>
              <a:avLst/>
              <a:gdLst>
                <a:gd name="connsiteX0" fmla="*/ 314 w 402653"/>
                <a:gd name="connsiteY0" fmla="*/ 65655 h 73897"/>
                <a:gd name="connsiteX1" fmla="*/ 31914 w 402653"/>
                <a:gd name="connsiteY1" fmla="*/ 25614 h 73897"/>
                <a:gd name="connsiteX2" fmla="*/ 2594 w 402653"/>
                <a:gd name="connsiteY2" fmla="*/ 25614 h 73897"/>
                <a:gd name="connsiteX3" fmla="*/ 2594 w 402653"/>
                <a:gd name="connsiteY3" fmla="*/ 18452 h 73897"/>
                <a:gd name="connsiteX4" fmla="*/ 32565 w 402653"/>
                <a:gd name="connsiteY4" fmla="*/ 18452 h 73897"/>
                <a:gd name="connsiteX5" fmla="*/ 32565 w 402653"/>
                <a:gd name="connsiteY5" fmla="*/ 1199 h 73897"/>
                <a:gd name="connsiteX6" fmla="*/ 39732 w 402653"/>
                <a:gd name="connsiteY6" fmla="*/ 1199 h 73897"/>
                <a:gd name="connsiteX7" fmla="*/ 40058 w 402653"/>
                <a:gd name="connsiteY7" fmla="*/ 3803 h 73897"/>
                <a:gd name="connsiteX8" fmla="*/ 40058 w 402653"/>
                <a:gd name="connsiteY8" fmla="*/ 18452 h 73897"/>
                <a:gd name="connsiteX9" fmla="*/ 71332 w 402653"/>
                <a:gd name="connsiteY9" fmla="*/ 18452 h 73897"/>
                <a:gd name="connsiteX10" fmla="*/ 71332 w 402653"/>
                <a:gd name="connsiteY10" fmla="*/ 25614 h 73897"/>
                <a:gd name="connsiteX11" fmla="*/ 40710 w 402653"/>
                <a:gd name="connsiteY11" fmla="*/ 25614 h 73897"/>
                <a:gd name="connsiteX12" fmla="*/ 73938 w 402653"/>
                <a:gd name="connsiteY12" fmla="*/ 64028 h 73897"/>
                <a:gd name="connsiteX13" fmla="*/ 69703 w 402653"/>
                <a:gd name="connsiteY13" fmla="*/ 71841 h 73897"/>
                <a:gd name="connsiteX14" fmla="*/ 37452 w 402653"/>
                <a:gd name="connsiteY14" fmla="*/ 36683 h 73897"/>
                <a:gd name="connsiteX15" fmla="*/ 3246 w 402653"/>
                <a:gd name="connsiteY15" fmla="*/ 73468 h 73897"/>
                <a:gd name="connsiteX16" fmla="*/ 314 w 402653"/>
                <a:gd name="connsiteY16" fmla="*/ 65655 h 73897"/>
                <a:gd name="connsiteX17" fmla="*/ 124107 w 402653"/>
                <a:gd name="connsiteY17" fmla="*/ 37985 h 73897"/>
                <a:gd name="connsiteX18" fmla="*/ 124107 w 402653"/>
                <a:gd name="connsiteY18" fmla="*/ 42217 h 73897"/>
                <a:gd name="connsiteX19" fmla="*/ 156033 w 402653"/>
                <a:gd name="connsiteY19" fmla="*/ 42217 h 73897"/>
                <a:gd name="connsiteX20" fmla="*/ 156033 w 402653"/>
                <a:gd name="connsiteY20" fmla="*/ 48402 h 73897"/>
                <a:gd name="connsiteX21" fmla="*/ 124107 w 402653"/>
                <a:gd name="connsiteY21" fmla="*/ 48402 h 73897"/>
                <a:gd name="connsiteX22" fmla="*/ 124107 w 402653"/>
                <a:gd name="connsiteY22" fmla="*/ 67283 h 73897"/>
                <a:gd name="connsiteX23" fmla="*/ 118895 w 402653"/>
                <a:gd name="connsiteY23" fmla="*/ 72492 h 73897"/>
                <a:gd name="connsiteX24" fmla="*/ 110099 w 402653"/>
                <a:gd name="connsiteY24" fmla="*/ 72492 h 73897"/>
                <a:gd name="connsiteX25" fmla="*/ 108470 w 402653"/>
                <a:gd name="connsiteY25" fmla="*/ 66307 h 73897"/>
                <a:gd name="connsiteX26" fmla="*/ 116289 w 402653"/>
                <a:gd name="connsiteY26" fmla="*/ 66307 h 73897"/>
                <a:gd name="connsiteX27" fmla="*/ 117592 w 402653"/>
                <a:gd name="connsiteY27" fmla="*/ 65004 h 73897"/>
                <a:gd name="connsiteX28" fmla="*/ 117592 w 402653"/>
                <a:gd name="connsiteY28" fmla="*/ 48402 h 73897"/>
                <a:gd name="connsiteX29" fmla="*/ 83711 w 402653"/>
                <a:gd name="connsiteY29" fmla="*/ 48402 h 73897"/>
                <a:gd name="connsiteX30" fmla="*/ 83711 w 402653"/>
                <a:gd name="connsiteY30" fmla="*/ 42217 h 73897"/>
                <a:gd name="connsiteX31" fmla="*/ 117592 w 402653"/>
                <a:gd name="connsiteY31" fmla="*/ 42217 h 73897"/>
                <a:gd name="connsiteX32" fmla="*/ 117592 w 402653"/>
                <a:gd name="connsiteY32" fmla="*/ 33753 h 73897"/>
                <a:gd name="connsiteX33" fmla="*/ 120850 w 402653"/>
                <a:gd name="connsiteY33" fmla="*/ 34404 h 73897"/>
                <a:gd name="connsiteX34" fmla="*/ 129971 w 402653"/>
                <a:gd name="connsiteY34" fmla="*/ 28218 h 73897"/>
                <a:gd name="connsiteX35" fmla="*/ 98697 w 402653"/>
                <a:gd name="connsiteY35" fmla="*/ 28218 h 73897"/>
                <a:gd name="connsiteX36" fmla="*/ 98697 w 402653"/>
                <a:gd name="connsiteY36" fmla="*/ 22033 h 73897"/>
                <a:gd name="connsiteX37" fmla="*/ 136487 w 402653"/>
                <a:gd name="connsiteY37" fmla="*/ 22033 h 73897"/>
                <a:gd name="connsiteX38" fmla="*/ 137790 w 402653"/>
                <a:gd name="connsiteY38" fmla="*/ 20731 h 73897"/>
                <a:gd name="connsiteX39" fmla="*/ 143328 w 402653"/>
                <a:gd name="connsiteY39" fmla="*/ 26265 h 73897"/>
                <a:gd name="connsiteX40" fmla="*/ 141373 w 402653"/>
                <a:gd name="connsiteY40" fmla="*/ 26916 h 73897"/>
                <a:gd name="connsiteX41" fmla="*/ 124107 w 402653"/>
                <a:gd name="connsiteY41" fmla="*/ 37985 h 73897"/>
                <a:gd name="connsiteX42" fmla="*/ 123781 w 402653"/>
                <a:gd name="connsiteY42" fmla="*/ 9012 h 73897"/>
                <a:gd name="connsiteX43" fmla="*/ 154078 w 402653"/>
                <a:gd name="connsiteY43" fmla="*/ 9012 h 73897"/>
                <a:gd name="connsiteX44" fmla="*/ 154078 w 402653"/>
                <a:gd name="connsiteY44" fmla="*/ 25289 h 73897"/>
                <a:gd name="connsiteX45" fmla="*/ 147563 w 402653"/>
                <a:gd name="connsiteY45" fmla="*/ 25289 h 73897"/>
                <a:gd name="connsiteX46" fmla="*/ 147563 w 402653"/>
                <a:gd name="connsiteY46" fmla="*/ 15197 h 73897"/>
                <a:gd name="connsiteX47" fmla="*/ 92507 w 402653"/>
                <a:gd name="connsiteY47" fmla="*/ 15197 h 73897"/>
                <a:gd name="connsiteX48" fmla="*/ 92507 w 402653"/>
                <a:gd name="connsiteY48" fmla="*/ 25940 h 73897"/>
                <a:gd name="connsiteX49" fmla="*/ 85992 w 402653"/>
                <a:gd name="connsiteY49" fmla="*/ 25940 h 73897"/>
                <a:gd name="connsiteX50" fmla="*/ 85992 w 402653"/>
                <a:gd name="connsiteY50" fmla="*/ 9012 h 73897"/>
                <a:gd name="connsiteX51" fmla="*/ 116289 w 402653"/>
                <a:gd name="connsiteY51" fmla="*/ 9012 h 73897"/>
                <a:gd name="connsiteX52" fmla="*/ 116289 w 402653"/>
                <a:gd name="connsiteY52" fmla="*/ 222 h 73897"/>
                <a:gd name="connsiteX53" fmla="*/ 123456 w 402653"/>
                <a:gd name="connsiteY53" fmla="*/ 222 h 73897"/>
                <a:gd name="connsiteX54" fmla="*/ 123781 w 402653"/>
                <a:gd name="connsiteY54" fmla="*/ 2827 h 73897"/>
                <a:gd name="connsiteX55" fmla="*/ 123781 w 402653"/>
                <a:gd name="connsiteY55" fmla="*/ 9012 h 73897"/>
                <a:gd name="connsiteX56" fmla="*/ 200012 w 402653"/>
                <a:gd name="connsiteY56" fmla="*/ 43519 h 73897"/>
                <a:gd name="connsiteX57" fmla="*/ 200012 w 402653"/>
                <a:gd name="connsiteY57" fmla="*/ 22359 h 73897"/>
                <a:gd name="connsiteX58" fmla="*/ 178837 w 402653"/>
                <a:gd name="connsiteY58" fmla="*/ 22359 h 73897"/>
                <a:gd name="connsiteX59" fmla="*/ 178837 w 402653"/>
                <a:gd name="connsiteY59" fmla="*/ 43519 h 73897"/>
                <a:gd name="connsiteX60" fmla="*/ 200012 w 402653"/>
                <a:gd name="connsiteY60" fmla="*/ 43519 h 73897"/>
                <a:gd name="connsiteX61" fmla="*/ 200012 w 402653"/>
                <a:gd name="connsiteY61" fmla="*/ 1199 h 73897"/>
                <a:gd name="connsiteX62" fmla="*/ 206202 w 402653"/>
                <a:gd name="connsiteY62" fmla="*/ 1199 h 73897"/>
                <a:gd name="connsiteX63" fmla="*/ 206527 w 402653"/>
                <a:gd name="connsiteY63" fmla="*/ 3152 h 73897"/>
                <a:gd name="connsiteX64" fmla="*/ 206527 w 402653"/>
                <a:gd name="connsiteY64" fmla="*/ 16174 h 73897"/>
                <a:gd name="connsiteX65" fmla="*/ 234869 w 402653"/>
                <a:gd name="connsiteY65" fmla="*/ 16174 h 73897"/>
                <a:gd name="connsiteX66" fmla="*/ 234869 w 402653"/>
                <a:gd name="connsiteY66" fmla="*/ 51983 h 73897"/>
                <a:gd name="connsiteX67" fmla="*/ 228354 w 402653"/>
                <a:gd name="connsiteY67" fmla="*/ 51983 h 73897"/>
                <a:gd name="connsiteX68" fmla="*/ 228354 w 402653"/>
                <a:gd name="connsiteY68" fmla="*/ 49704 h 73897"/>
                <a:gd name="connsiteX69" fmla="*/ 206527 w 402653"/>
                <a:gd name="connsiteY69" fmla="*/ 49704 h 73897"/>
                <a:gd name="connsiteX70" fmla="*/ 206527 w 402653"/>
                <a:gd name="connsiteY70" fmla="*/ 74119 h 73897"/>
                <a:gd name="connsiteX71" fmla="*/ 200012 w 402653"/>
                <a:gd name="connsiteY71" fmla="*/ 74119 h 73897"/>
                <a:gd name="connsiteX72" fmla="*/ 200012 w 402653"/>
                <a:gd name="connsiteY72" fmla="*/ 49704 h 73897"/>
                <a:gd name="connsiteX73" fmla="*/ 178837 w 402653"/>
                <a:gd name="connsiteY73" fmla="*/ 49704 h 73897"/>
                <a:gd name="connsiteX74" fmla="*/ 178837 w 402653"/>
                <a:gd name="connsiteY74" fmla="*/ 53936 h 73897"/>
                <a:gd name="connsiteX75" fmla="*/ 172321 w 402653"/>
                <a:gd name="connsiteY75" fmla="*/ 53936 h 73897"/>
                <a:gd name="connsiteX76" fmla="*/ 172321 w 402653"/>
                <a:gd name="connsiteY76" fmla="*/ 16174 h 73897"/>
                <a:gd name="connsiteX77" fmla="*/ 200012 w 402653"/>
                <a:gd name="connsiteY77" fmla="*/ 16174 h 73897"/>
                <a:gd name="connsiteX78" fmla="*/ 200012 w 402653"/>
                <a:gd name="connsiteY78" fmla="*/ 1199 h 73897"/>
                <a:gd name="connsiteX79" fmla="*/ 228354 w 402653"/>
                <a:gd name="connsiteY79" fmla="*/ 43519 h 73897"/>
                <a:gd name="connsiteX80" fmla="*/ 228354 w 402653"/>
                <a:gd name="connsiteY80" fmla="*/ 22359 h 73897"/>
                <a:gd name="connsiteX81" fmla="*/ 206527 w 402653"/>
                <a:gd name="connsiteY81" fmla="*/ 22359 h 73897"/>
                <a:gd name="connsiteX82" fmla="*/ 206527 w 402653"/>
                <a:gd name="connsiteY82" fmla="*/ 43519 h 73897"/>
                <a:gd name="connsiteX83" fmla="*/ 228354 w 402653"/>
                <a:gd name="connsiteY83" fmla="*/ 43519 h 73897"/>
                <a:gd name="connsiteX84" fmla="*/ 278523 w 402653"/>
                <a:gd name="connsiteY84" fmla="*/ 53285 h 73897"/>
                <a:gd name="connsiteX85" fmla="*/ 253764 w 402653"/>
                <a:gd name="connsiteY85" fmla="*/ 60447 h 73897"/>
                <a:gd name="connsiteX86" fmla="*/ 251810 w 402653"/>
                <a:gd name="connsiteY86" fmla="*/ 61423 h 73897"/>
                <a:gd name="connsiteX87" fmla="*/ 249529 w 402653"/>
                <a:gd name="connsiteY87" fmla="*/ 53611 h 73897"/>
                <a:gd name="connsiteX88" fmla="*/ 260931 w 402653"/>
                <a:gd name="connsiteY88" fmla="*/ 51332 h 73897"/>
                <a:gd name="connsiteX89" fmla="*/ 260931 w 402653"/>
                <a:gd name="connsiteY89" fmla="*/ 26591 h 73897"/>
                <a:gd name="connsiteX90" fmla="*/ 251810 w 402653"/>
                <a:gd name="connsiteY90" fmla="*/ 26591 h 73897"/>
                <a:gd name="connsiteX91" fmla="*/ 251810 w 402653"/>
                <a:gd name="connsiteY91" fmla="*/ 19429 h 73897"/>
                <a:gd name="connsiteX92" fmla="*/ 260931 w 402653"/>
                <a:gd name="connsiteY92" fmla="*/ 19429 h 73897"/>
                <a:gd name="connsiteX93" fmla="*/ 260931 w 402653"/>
                <a:gd name="connsiteY93" fmla="*/ 1850 h 73897"/>
                <a:gd name="connsiteX94" fmla="*/ 267121 w 402653"/>
                <a:gd name="connsiteY94" fmla="*/ 1850 h 73897"/>
                <a:gd name="connsiteX95" fmla="*/ 267447 w 402653"/>
                <a:gd name="connsiteY95" fmla="*/ 3803 h 73897"/>
                <a:gd name="connsiteX96" fmla="*/ 267447 w 402653"/>
                <a:gd name="connsiteY96" fmla="*/ 19429 h 73897"/>
                <a:gd name="connsiteX97" fmla="*/ 275917 w 402653"/>
                <a:gd name="connsiteY97" fmla="*/ 19429 h 73897"/>
                <a:gd name="connsiteX98" fmla="*/ 275917 w 402653"/>
                <a:gd name="connsiteY98" fmla="*/ 26591 h 73897"/>
                <a:gd name="connsiteX99" fmla="*/ 267447 w 402653"/>
                <a:gd name="connsiteY99" fmla="*/ 26591 h 73897"/>
                <a:gd name="connsiteX100" fmla="*/ 267447 w 402653"/>
                <a:gd name="connsiteY100" fmla="*/ 49704 h 73897"/>
                <a:gd name="connsiteX101" fmla="*/ 277545 w 402653"/>
                <a:gd name="connsiteY101" fmla="*/ 47100 h 73897"/>
                <a:gd name="connsiteX102" fmla="*/ 278523 w 402653"/>
                <a:gd name="connsiteY102" fmla="*/ 53285 h 73897"/>
                <a:gd name="connsiteX103" fmla="*/ 321850 w 402653"/>
                <a:gd name="connsiteY103" fmla="*/ 3478 h 73897"/>
                <a:gd name="connsiteX104" fmla="*/ 321850 w 402653"/>
                <a:gd name="connsiteY104" fmla="*/ 10640 h 73897"/>
                <a:gd name="connsiteX105" fmla="*/ 276894 w 402653"/>
                <a:gd name="connsiteY105" fmla="*/ 10640 h 73897"/>
                <a:gd name="connsiteX106" fmla="*/ 276894 w 402653"/>
                <a:gd name="connsiteY106" fmla="*/ 3478 h 73897"/>
                <a:gd name="connsiteX107" fmla="*/ 321850 w 402653"/>
                <a:gd name="connsiteY107" fmla="*/ 3478 h 73897"/>
                <a:gd name="connsiteX108" fmla="*/ 316964 w 402653"/>
                <a:gd name="connsiteY108" fmla="*/ 18452 h 73897"/>
                <a:gd name="connsiteX109" fmla="*/ 316964 w 402653"/>
                <a:gd name="connsiteY109" fmla="*/ 58494 h 73897"/>
                <a:gd name="connsiteX110" fmla="*/ 310448 w 402653"/>
                <a:gd name="connsiteY110" fmla="*/ 58494 h 73897"/>
                <a:gd name="connsiteX111" fmla="*/ 310448 w 402653"/>
                <a:gd name="connsiteY111" fmla="*/ 55564 h 73897"/>
                <a:gd name="connsiteX112" fmla="*/ 287971 w 402653"/>
                <a:gd name="connsiteY112" fmla="*/ 55564 h 73897"/>
                <a:gd name="connsiteX113" fmla="*/ 287971 w 402653"/>
                <a:gd name="connsiteY113" fmla="*/ 59470 h 73897"/>
                <a:gd name="connsiteX114" fmla="*/ 281455 w 402653"/>
                <a:gd name="connsiteY114" fmla="*/ 59470 h 73897"/>
                <a:gd name="connsiteX115" fmla="*/ 281455 w 402653"/>
                <a:gd name="connsiteY115" fmla="*/ 18452 h 73897"/>
                <a:gd name="connsiteX116" fmla="*/ 316964 w 402653"/>
                <a:gd name="connsiteY116" fmla="*/ 18452 h 73897"/>
                <a:gd name="connsiteX117" fmla="*/ 310448 w 402653"/>
                <a:gd name="connsiteY117" fmla="*/ 24638 h 73897"/>
                <a:gd name="connsiteX118" fmla="*/ 287971 w 402653"/>
                <a:gd name="connsiteY118" fmla="*/ 24638 h 73897"/>
                <a:gd name="connsiteX119" fmla="*/ 287971 w 402653"/>
                <a:gd name="connsiteY119" fmla="*/ 33753 h 73897"/>
                <a:gd name="connsiteX120" fmla="*/ 310448 w 402653"/>
                <a:gd name="connsiteY120" fmla="*/ 33753 h 73897"/>
                <a:gd name="connsiteX121" fmla="*/ 310448 w 402653"/>
                <a:gd name="connsiteY121" fmla="*/ 24638 h 73897"/>
                <a:gd name="connsiteX122" fmla="*/ 310448 w 402653"/>
                <a:gd name="connsiteY122" fmla="*/ 39938 h 73897"/>
                <a:gd name="connsiteX123" fmla="*/ 287971 w 402653"/>
                <a:gd name="connsiteY123" fmla="*/ 39938 h 73897"/>
                <a:gd name="connsiteX124" fmla="*/ 287971 w 402653"/>
                <a:gd name="connsiteY124" fmla="*/ 49379 h 73897"/>
                <a:gd name="connsiteX125" fmla="*/ 310448 w 402653"/>
                <a:gd name="connsiteY125" fmla="*/ 49379 h 73897"/>
                <a:gd name="connsiteX126" fmla="*/ 310448 w 402653"/>
                <a:gd name="connsiteY126" fmla="*/ 39938 h 73897"/>
                <a:gd name="connsiteX127" fmla="*/ 272659 w 402653"/>
                <a:gd name="connsiteY127" fmla="*/ 64679 h 73897"/>
                <a:gd name="connsiteX128" fmla="*/ 324131 w 402653"/>
                <a:gd name="connsiteY128" fmla="*/ 64679 h 73897"/>
                <a:gd name="connsiteX129" fmla="*/ 324131 w 402653"/>
                <a:gd name="connsiteY129" fmla="*/ 71841 h 73897"/>
                <a:gd name="connsiteX130" fmla="*/ 272659 w 402653"/>
                <a:gd name="connsiteY130" fmla="*/ 71841 h 73897"/>
                <a:gd name="connsiteX131" fmla="*/ 272659 w 402653"/>
                <a:gd name="connsiteY131" fmla="*/ 64679 h 73897"/>
                <a:gd name="connsiteX132" fmla="*/ 389284 w 402653"/>
                <a:gd name="connsiteY132" fmla="*/ 54913 h 73897"/>
                <a:gd name="connsiteX133" fmla="*/ 370391 w 402653"/>
                <a:gd name="connsiteY133" fmla="*/ 36032 h 73897"/>
                <a:gd name="connsiteX134" fmla="*/ 352147 w 402653"/>
                <a:gd name="connsiteY134" fmla="*/ 58494 h 73897"/>
                <a:gd name="connsiteX135" fmla="*/ 347586 w 402653"/>
                <a:gd name="connsiteY135" fmla="*/ 51983 h 73897"/>
                <a:gd name="connsiteX136" fmla="*/ 365830 w 402653"/>
                <a:gd name="connsiteY136" fmla="*/ 19755 h 73897"/>
                <a:gd name="connsiteX137" fmla="*/ 345633 w 402653"/>
                <a:gd name="connsiteY137" fmla="*/ 19755 h 73897"/>
                <a:gd name="connsiteX138" fmla="*/ 345633 w 402653"/>
                <a:gd name="connsiteY138" fmla="*/ 72166 h 73897"/>
                <a:gd name="connsiteX139" fmla="*/ 338139 w 402653"/>
                <a:gd name="connsiteY139" fmla="*/ 72166 h 73897"/>
                <a:gd name="connsiteX140" fmla="*/ 338139 w 402653"/>
                <a:gd name="connsiteY140" fmla="*/ 13569 h 73897"/>
                <a:gd name="connsiteX141" fmla="*/ 366154 w 402653"/>
                <a:gd name="connsiteY141" fmla="*/ 13569 h 73897"/>
                <a:gd name="connsiteX142" fmla="*/ 366154 w 402653"/>
                <a:gd name="connsiteY142" fmla="*/ 2175 h 73897"/>
                <a:gd name="connsiteX143" fmla="*/ 373324 w 402653"/>
                <a:gd name="connsiteY143" fmla="*/ 2175 h 73897"/>
                <a:gd name="connsiteX144" fmla="*/ 373649 w 402653"/>
                <a:gd name="connsiteY144" fmla="*/ 4780 h 73897"/>
                <a:gd name="connsiteX145" fmla="*/ 373649 w 402653"/>
                <a:gd name="connsiteY145" fmla="*/ 13569 h 73897"/>
                <a:gd name="connsiteX146" fmla="*/ 402967 w 402653"/>
                <a:gd name="connsiteY146" fmla="*/ 13569 h 73897"/>
                <a:gd name="connsiteX147" fmla="*/ 402967 w 402653"/>
                <a:gd name="connsiteY147" fmla="*/ 65004 h 73897"/>
                <a:gd name="connsiteX148" fmla="*/ 396779 w 402653"/>
                <a:gd name="connsiteY148" fmla="*/ 71515 h 73897"/>
                <a:gd name="connsiteX149" fmla="*/ 388959 w 402653"/>
                <a:gd name="connsiteY149" fmla="*/ 71515 h 73897"/>
                <a:gd name="connsiteX150" fmla="*/ 387657 w 402653"/>
                <a:gd name="connsiteY150" fmla="*/ 64353 h 73897"/>
                <a:gd name="connsiteX151" fmla="*/ 394173 w 402653"/>
                <a:gd name="connsiteY151" fmla="*/ 64353 h 73897"/>
                <a:gd name="connsiteX152" fmla="*/ 395476 w 402653"/>
                <a:gd name="connsiteY152" fmla="*/ 63051 h 73897"/>
                <a:gd name="connsiteX153" fmla="*/ 395476 w 402653"/>
                <a:gd name="connsiteY153" fmla="*/ 19755 h 73897"/>
                <a:gd name="connsiteX154" fmla="*/ 373324 w 402653"/>
                <a:gd name="connsiteY154" fmla="*/ 19755 h 73897"/>
                <a:gd name="connsiteX155" fmla="*/ 372346 w 402653"/>
                <a:gd name="connsiteY155" fmla="*/ 29521 h 73897"/>
                <a:gd name="connsiteX156" fmla="*/ 394173 w 402653"/>
                <a:gd name="connsiteY156" fmla="*/ 47751 h 73897"/>
                <a:gd name="connsiteX157" fmla="*/ 389284 w 402653"/>
                <a:gd name="connsiteY157" fmla="*/ 54913 h 7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02653" h="73897">
                  <a:moveTo>
                    <a:pt x="314" y="65655"/>
                  </a:moveTo>
                  <a:cubicBezTo>
                    <a:pt x="20295" y="58711"/>
                    <a:pt x="30828" y="45364"/>
                    <a:pt x="31914" y="25614"/>
                  </a:cubicBezTo>
                  <a:lnTo>
                    <a:pt x="2594" y="25614"/>
                  </a:lnTo>
                  <a:lnTo>
                    <a:pt x="2594" y="18452"/>
                  </a:lnTo>
                  <a:lnTo>
                    <a:pt x="32565" y="18452"/>
                  </a:lnTo>
                  <a:lnTo>
                    <a:pt x="32565" y="1199"/>
                  </a:lnTo>
                  <a:lnTo>
                    <a:pt x="39732" y="1199"/>
                  </a:lnTo>
                  <a:cubicBezTo>
                    <a:pt x="41904" y="1633"/>
                    <a:pt x="42013" y="2501"/>
                    <a:pt x="40058" y="3803"/>
                  </a:cubicBezTo>
                  <a:lnTo>
                    <a:pt x="40058" y="18452"/>
                  </a:lnTo>
                  <a:lnTo>
                    <a:pt x="71332" y="18452"/>
                  </a:lnTo>
                  <a:lnTo>
                    <a:pt x="71332" y="25614"/>
                  </a:lnTo>
                  <a:lnTo>
                    <a:pt x="40710" y="25614"/>
                  </a:lnTo>
                  <a:cubicBezTo>
                    <a:pt x="45270" y="43627"/>
                    <a:pt x="56347" y="56432"/>
                    <a:pt x="73938" y="64028"/>
                  </a:cubicBezTo>
                  <a:lnTo>
                    <a:pt x="69703" y="71841"/>
                  </a:lnTo>
                  <a:cubicBezTo>
                    <a:pt x="54500" y="64896"/>
                    <a:pt x="43750" y="53177"/>
                    <a:pt x="37452" y="36683"/>
                  </a:cubicBezTo>
                  <a:cubicBezTo>
                    <a:pt x="33760" y="54479"/>
                    <a:pt x="22358" y="66741"/>
                    <a:pt x="3246" y="73468"/>
                  </a:cubicBezTo>
                  <a:lnTo>
                    <a:pt x="314" y="65655"/>
                  </a:lnTo>
                  <a:moveTo>
                    <a:pt x="124107" y="37985"/>
                  </a:moveTo>
                  <a:lnTo>
                    <a:pt x="124107" y="42217"/>
                  </a:lnTo>
                  <a:lnTo>
                    <a:pt x="156033" y="42217"/>
                  </a:lnTo>
                  <a:lnTo>
                    <a:pt x="156033" y="48402"/>
                  </a:lnTo>
                  <a:lnTo>
                    <a:pt x="124107" y="48402"/>
                  </a:lnTo>
                  <a:lnTo>
                    <a:pt x="124107" y="67283"/>
                  </a:lnTo>
                  <a:cubicBezTo>
                    <a:pt x="124107" y="70756"/>
                    <a:pt x="122370" y="72492"/>
                    <a:pt x="118895" y="72492"/>
                  </a:cubicBezTo>
                  <a:lnTo>
                    <a:pt x="110099" y="72492"/>
                  </a:lnTo>
                  <a:lnTo>
                    <a:pt x="108470" y="66307"/>
                  </a:lnTo>
                  <a:lnTo>
                    <a:pt x="116289" y="66307"/>
                  </a:lnTo>
                  <a:cubicBezTo>
                    <a:pt x="117157" y="66307"/>
                    <a:pt x="117592" y="65873"/>
                    <a:pt x="117592" y="65004"/>
                  </a:cubicBezTo>
                  <a:lnTo>
                    <a:pt x="117592" y="48402"/>
                  </a:lnTo>
                  <a:lnTo>
                    <a:pt x="83711" y="48402"/>
                  </a:lnTo>
                  <a:lnTo>
                    <a:pt x="83711" y="42217"/>
                  </a:lnTo>
                  <a:lnTo>
                    <a:pt x="117592" y="42217"/>
                  </a:lnTo>
                  <a:lnTo>
                    <a:pt x="117592" y="33753"/>
                  </a:lnTo>
                  <a:lnTo>
                    <a:pt x="120850" y="34404"/>
                  </a:lnTo>
                  <a:lnTo>
                    <a:pt x="129971" y="28218"/>
                  </a:lnTo>
                  <a:lnTo>
                    <a:pt x="98697" y="28218"/>
                  </a:lnTo>
                  <a:lnTo>
                    <a:pt x="98697" y="22033"/>
                  </a:lnTo>
                  <a:lnTo>
                    <a:pt x="136487" y="22033"/>
                  </a:lnTo>
                  <a:lnTo>
                    <a:pt x="137790" y="20731"/>
                  </a:lnTo>
                  <a:lnTo>
                    <a:pt x="143328" y="26265"/>
                  </a:lnTo>
                  <a:lnTo>
                    <a:pt x="141373" y="26916"/>
                  </a:lnTo>
                  <a:lnTo>
                    <a:pt x="124107" y="37985"/>
                  </a:lnTo>
                  <a:moveTo>
                    <a:pt x="123781" y="9012"/>
                  </a:moveTo>
                  <a:lnTo>
                    <a:pt x="154078" y="9012"/>
                  </a:lnTo>
                  <a:lnTo>
                    <a:pt x="154078" y="25289"/>
                  </a:lnTo>
                  <a:lnTo>
                    <a:pt x="147563" y="25289"/>
                  </a:lnTo>
                  <a:lnTo>
                    <a:pt x="147563" y="15197"/>
                  </a:lnTo>
                  <a:lnTo>
                    <a:pt x="92507" y="15197"/>
                  </a:lnTo>
                  <a:lnTo>
                    <a:pt x="92507" y="25940"/>
                  </a:lnTo>
                  <a:lnTo>
                    <a:pt x="85992" y="25940"/>
                  </a:lnTo>
                  <a:lnTo>
                    <a:pt x="85992" y="9012"/>
                  </a:lnTo>
                  <a:lnTo>
                    <a:pt x="116289" y="9012"/>
                  </a:lnTo>
                  <a:lnTo>
                    <a:pt x="116289" y="222"/>
                  </a:lnTo>
                  <a:lnTo>
                    <a:pt x="123456" y="222"/>
                  </a:lnTo>
                  <a:cubicBezTo>
                    <a:pt x="125627" y="656"/>
                    <a:pt x="125736" y="1525"/>
                    <a:pt x="123781" y="2827"/>
                  </a:cubicBezTo>
                  <a:lnTo>
                    <a:pt x="123781" y="9012"/>
                  </a:lnTo>
                  <a:moveTo>
                    <a:pt x="200012" y="43519"/>
                  </a:moveTo>
                  <a:lnTo>
                    <a:pt x="200012" y="22359"/>
                  </a:lnTo>
                  <a:lnTo>
                    <a:pt x="178837" y="22359"/>
                  </a:lnTo>
                  <a:lnTo>
                    <a:pt x="178837" y="43519"/>
                  </a:lnTo>
                  <a:lnTo>
                    <a:pt x="200012" y="43519"/>
                  </a:lnTo>
                  <a:moveTo>
                    <a:pt x="200012" y="1199"/>
                  </a:moveTo>
                  <a:lnTo>
                    <a:pt x="206202" y="1199"/>
                  </a:lnTo>
                  <a:cubicBezTo>
                    <a:pt x="207939" y="1416"/>
                    <a:pt x="208048" y="2067"/>
                    <a:pt x="206527" y="3152"/>
                  </a:cubicBezTo>
                  <a:lnTo>
                    <a:pt x="206527" y="16174"/>
                  </a:lnTo>
                  <a:lnTo>
                    <a:pt x="234869" y="16174"/>
                  </a:lnTo>
                  <a:lnTo>
                    <a:pt x="234869" y="51983"/>
                  </a:lnTo>
                  <a:lnTo>
                    <a:pt x="228354" y="51983"/>
                  </a:lnTo>
                  <a:lnTo>
                    <a:pt x="228354" y="49704"/>
                  </a:lnTo>
                  <a:lnTo>
                    <a:pt x="206527" y="49704"/>
                  </a:lnTo>
                  <a:lnTo>
                    <a:pt x="206527" y="74119"/>
                  </a:lnTo>
                  <a:lnTo>
                    <a:pt x="200012" y="74119"/>
                  </a:lnTo>
                  <a:lnTo>
                    <a:pt x="200012" y="49704"/>
                  </a:lnTo>
                  <a:lnTo>
                    <a:pt x="178837" y="49704"/>
                  </a:lnTo>
                  <a:lnTo>
                    <a:pt x="178837" y="53936"/>
                  </a:lnTo>
                  <a:lnTo>
                    <a:pt x="172321" y="53936"/>
                  </a:lnTo>
                  <a:lnTo>
                    <a:pt x="172321" y="16174"/>
                  </a:lnTo>
                  <a:lnTo>
                    <a:pt x="200012" y="16174"/>
                  </a:lnTo>
                  <a:lnTo>
                    <a:pt x="200012" y="1199"/>
                  </a:lnTo>
                  <a:moveTo>
                    <a:pt x="228354" y="43519"/>
                  </a:moveTo>
                  <a:lnTo>
                    <a:pt x="228354" y="22359"/>
                  </a:lnTo>
                  <a:lnTo>
                    <a:pt x="206527" y="22359"/>
                  </a:lnTo>
                  <a:lnTo>
                    <a:pt x="206527" y="43519"/>
                  </a:lnTo>
                  <a:lnTo>
                    <a:pt x="228354" y="43519"/>
                  </a:lnTo>
                  <a:moveTo>
                    <a:pt x="278523" y="53285"/>
                  </a:moveTo>
                  <a:lnTo>
                    <a:pt x="253764" y="60447"/>
                  </a:lnTo>
                  <a:cubicBezTo>
                    <a:pt x="252678" y="61966"/>
                    <a:pt x="252027" y="62292"/>
                    <a:pt x="251810" y="61423"/>
                  </a:cubicBezTo>
                  <a:lnTo>
                    <a:pt x="249529" y="53611"/>
                  </a:lnTo>
                  <a:lnTo>
                    <a:pt x="260931" y="51332"/>
                  </a:lnTo>
                  <a:lnTo>
                    <a:pt x="260931" y="26591"/>
                  </a:lnTo>
                  <a:lnTo>
                    <a:pt x="251810" y="26591"/>
                  </a:lnTo>
                  <a:lnTo>
                    <a:pt x="251810" y="19429"/>
                  </a:lnTo>
                  <a:lnTo>
                    <a:pt x="260931" y="19429"/>
                  </a:lnTo>
                  <a:lnTo>
                    <a:pt x="260931" y="1850"/>
                  </a:lnTo>
                  <a:lnTo>
                    <a:pt x="267121" y="1850"/>
                  </a:lnTo>
                  <a:cubicBezTo>
                    <a:pt x="268858" y="2067"/>
                    <a:pt x="268967" y="2718"/>
                    <a:pt x="267447" y="3803"/>
                  </a:cubicBezTo>
                  <a:lnTo>
                    <a:pt x="267447" y="19429"/>
                  </a:lnTo>
                  <a:lnTo>
                    <a:pt x="275917" y="19429"/>
                  </a:lnTo>
                  <a:lnTo>
                    <a:pt x="275917" y="26591"/>
                  </a:lnTo>
                  <a:lnTo>
                    <a:pt x="267447" y="26591"/>
                  </a:lnTo>
                  <a:lnTo>
                    <a:pt x="267447" y="49704"/>
                  </a:lnTo>
                  <a:lnTo>
                    <a:pt x="277545" y="47100"/>
                  </a:lnTo>
                  <a:lnTo>
                    <a:pt x="278523" y="53285"/>
                  </a:lnTo>
                  <a:moveTo>
                    <a:pt x="321850" y="3478"/>
                  </a:moveTo>
                  <a:lnTo>
                    <a:pt x="321850" y="10640"/>
                  </a:lnTo>
                  <a:lnTo>
                    <a:pt x="276894" y="10640"/>
                  </a:lnTo>
                  <a:lnTo>
                    <a:pt x="276894" y="3478"/>
                  </a:lnTo>
                  <a:lnTo>
                    <a:pt x="321850" y="3478"/>
                  </a:lnTo>
                  <a:moveTo>
                    <a:pt x="316964" y="18452"/>
                  </a:moveTo>
                  <a:lnTo>
                    <a:pt x="316964" y="58494"/>
                  </a:lnTo>
                  <a:lnTo>
                    <a:pt x="310448" y="58494"/>
                  </a:lnTo>
                  <a:lnTo>
                    <a:pt x="310448" y="55564"/>
                  </a:lnTo>
                  <a:lnTo>
                    <a:pt x="287971" y="55564"/>
                  </a:lnTo>
                  <a:lnTo>
                    <a:pt x="287971" y="59470"/>
                  </a:lnTo>
                  <a:lnTo>
                    <a:pt x="281455" y="59470"/>
                  </a:lnTo>
                  <a:lnTo>
                    <a:pt x="281455" y="18452"/>
                  </a:lnTo>
                  <a:lnTo>
                    <a:pt x="316964" y="18452"/>
                  </a:lnTo>
                  <a:moveTo>
                    <a:pt x="310448" y="24638"/>
                  </a:moveTo>
                  <a:lnTo>
                    <a:pt x="287971" y="24638"/>
                  </a:lnTo>
                  <a:lnTo>
                    <a:pt x="287971" y="33753"/>
                  </a:lnTo>
                  <a:lnTo>
                    <a:pt x="310448" y="33753"/>
                  </a:lnTo>
                  <a:lnTo>
                    <a:pt x="310448" y="24638"/>
                  </a:lnTo>
                  <a:moveTo>
                    <a:pt x="310448" y="39938"/>
                  </a:moveTo>
                  <a:lnTo>
                    <a:pt x="287971" y="39938"/>
                  </a:lnTo>
                  <a:lnTo>
                    <a:pt x="287971" y="49379"/>
                  </a:lnTo>
                  <a:lnTo>
                    <a:pt x="310448" y="49379"/>
                  </a:lnTo>
                  <a:lnTo>
                    <a:pt x="310448" y="39938"/>
                  </a:lnTo>
                  <a:moveTo>
                    <a:pt x="272659" y="64679"/>
                  </a:moveTo>
                  <a:lnTo>
                    <a:pt x="324131" y="64679"/>
                  </a:lnTo>
                  <a:lnTo>
                    <a:pt x="324131" y="71841"/>
                  </a:lnTo>
                  <a:lnTo>
                    <a:pt x="272659" y="71841"/>
                  </a:lnTo>
                  <a:lnTo>
                    <a:pt x="272659" y="64679"/>
                  </a:lnTo>
                  <a:moveTo>
                    <a:pt x="389284" y="54913"/>
                  </a:moveTo>
                  <a:cubicBezTo>
                    <a:pt x="382337" y="47317"/>
                    <a:pt x="376039" y="41023"/>
                    <a:pt x="370391" y="36032"/>
                  </a:cubicBezTo>
                  <a:cubicBezTo>
                    <a:pt x="367567" y="44930"/>
                    <a:pt x="361487" y="52417"/>
                    <a:pt x="352147" y="58494"/>
                  </a:cubicBezTo>
                  <a:lnTo>
                    <a:pt x="347586" y="51983"/>
                  </a:lnTo>
                  <a:cubicBezTo>
                    <a:pt x="359747" y="44821"/>
                    <a:pt x="365830" y="34078"/>
                    <a:pt x="365830" y="19755"/>
                  </a:cubicBezTo>
                  <a:lnTo>
                    <a:pt x="345633" y="19755"/>
                  </a:lnTo>
                  <a:lnTo>
                    <a:pt x="345633" y="72166"/>
                  </a:lnTo>
                  <a:lnTo>
                    <a:pt x="338139" y="72166"/>
                  </a:lnTo>
                  <a:lnTo>
                    <a:pt x="338139" y="13569"/>
                  </a:lnTo>
                  <a:lnTo>
                    <a:pt x="366154" y="13569"/>
                  </a:lnTo>
                  <a:lnTo>
                    <a:pt x="366154" y="2175"/>
                  </a:lnTo>
                  <a:lnTo>
                    <a:pt x="373324" y="2175"/>
                  </a:lnTo>
                  <a:cubicBezTo>
                    <a:pt x="375495" y="2610"/>
                    <a:pt x="375604" y="3478"/>
                    <a:pt x="373649" y="4780"/>
                  </a:cubicBezTo>
                  <a:lnTo>
                    <a:pt x="373649" y="13569"/>
                  </a:lnTo>
                  <a:lnTo>
                    <a:pt x="402967" y="13569"/>
                  </a:lnTo>
                  <a:lnTo>
                    <a:pt x="402967" y="65004"/>
                  </a:lnTo>
                  <a:cubicBezTo>
                    <a:pt x="402967" y="69345"/>
                    <a:pt x="400905" y="71515"/>
                    <a:pt x="396779" y="71515"/>
                  </a:cubicBezTo>
                  <a:lnTo>
                    <a:pt x="388959" y="71515"/>
                  </a:lnTo>
                  <a:lnTo>
                    <a:pt x="387657" y="64353"/>
                  </a:lnTo>
                  <a:lnTo>
                    <a:pt x="394173" y="64353"/>
                  </a:lnTo>
                  <a:cubicBezTo>
                    <a:pt x="395042" y="64353"/>
                    <a:pt x="395476" y="63919"/>
                    <a:pt x="395476" y="63051"/>
                  </a:cubicBezTo>
                  <a:lnTo>
                    <a:pt x="395476" y="19755"/>
                  </a:lnTo>
                  <a:lnTo>
                    <a:pt x="373324" y="19755"/>
                  </a:lnTo>
                  <a:cubicBezTo>
                    <a:pt x="373324" y="23010"/>
                    <a:pt x="372996" y="26265"/>
                    <a:pt x="372346" y="29521"/>
                  </a:cubicBezTo>
                  <a:cubicBezTo>
                    <a:pt x="380815" y="35163"/>
                    <a:pt x="388091" y="41240"/>
                    <a:pt x="394173" y="47751"/>
                  </a:cubicBezTo>
                  <a:lnTo>
                    <a:pt x="389284" y="54913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52" name="テキスト ボックス 6951">
              <a:extLst>
                <a:ext uri="{FF2B5EF4-FFF2-40B4-BE49-F238E27FC236}">
                  <a16:creationId xmlns:a16="http://schemas.microsoft.com/office/drawing/2014/main" id="{EFA7B0DF-E60C-4333-BC9D-AD196664D6F9}"/>
                </a:ext>
              </a:extLst>
            </p:cNvPr>
            <p:cNvSpPr txBox="1"/>
            <p:nvPr/>
          </p:nvSpPr>
          <p:spPr>
            <a:xfrm>
              <a:off x="33773906" y="1083220"/>
              <a:ext cx="599867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大字中垣内</a:t>
              </a:r>
            </a:p>
          </p:txBody>
        </p:sp>
        <p:sp>
          <p:nvSpPr>
            <p:cNvPr id="6953" name="フリーフォーム: 図形 6952">
              <a:extLst>
                <a:ext uri="{FF2B5EF4-FFF2-40B4-BE49-F238E27FC236}">
                  <a16:creationId xmlns:a16="http://schemas.microsoft.com/office/drawing/2014/main" id="{5C0BA99C-965B-4F32-BF10-30B78654C2EC}"/>
                </a:ext>
              </a:extLst>
            </p:cNvPr>
            <p:cNvSpPr/>
            <p:nvPr/>
          </p:nvSpPr>
          <p:spPr>
            <a:xfrm>
              <a:off x="33553012" y="2981396"/>
              <a:ext cx="323816" cy="74548"/>
            </a:xfrm>
            <a:custGeom>
              <a:avLst/>
              <a:gdLst>
                <a:gd name="connsiteX0" fmla="*/ 18772 w 323816"/>
                <a:gd name="connsiteY0" fmla="*/ 49045 h 74548"/>
                <a:gd name="connsiteX1" fmla="*/ 7045 w 323816"/>
                <a:gd name="connsiteY1" fmla="*/ 71833 h 74548"/>
                <a:gd name="connsiteX2" fmla="*/ 5742 w 323816"/>
                <a:gd name="connsiteY2" fmla="*/ 73786 h 74548"/>
                <a:gd name="connsiteX3" fmla="*/ 203 w 323816"/>
                <a:gd name="connsiteY3" fmla="*/ 67926 h 74548"/>
                <a:gd name="connsiteX4" fmla="*/ 13560 w 323816"/>
                <a:gd name="connsiteY4" fmla="*/ 44813 h 74548"/>
                <a:gd name="connsiteX5" fmla="*/ 18772 w 323816"/>
                <a:gd name="connsiteY5" fmla="*/ 49045 h 74548"/>
                <a:gd name="connsiteX6" fmla="*/ 61774 w 323816"/>
                <a:gd name="connsiteY6" fmla="*/ 65973 h 74548"/>
                <a:gd name="connsiteX7" fmla="*/ 65358 w 323816"/>
                <a:gd name="connsiteY7" fmla="*/ 63369 h 74548"/>
                <a:gd name="connsiteX8" fmla="*/ 67312 w 323816"/>
                <a:gd name="connsiteY8" fmla="*/ 57509 h 74548"/>
                <a:gd name="connsiteX9" fmla="*/ 74153 w 323816"/>
                <a:gd name="connsiteY9" fmla="*/ 60113 h 74548"/>
                <a:gd name="connsiteX10" fmla="*/ 72525 w 323816"/>
                <a:gd name="connsiteY10" fmla="*/ 65322 h 74548"/>
                <a:gd name="connsiteX11" fmla="*/ 62426 w 323816"/>
                <a:gd name="connsiteY11" fmla="*/ 72158 h 74548"/>
                <a:gd name="connsiteX12" fmla="*/ 33758 w 323816"/>
                <a:gd name="connsiteY12" fmla="*/ 72158 h 74548"/>
                <a:gd name="connsiteX13" fmla="*/ 26917 w 323816"/>
                <a:gd name="connsiteY13" fmla="*/ 66624 h 74548"/>
                <a:gd name="connsiteX14" fmla="*/ 26917 w 323816"/>
                <a:gd name="connsiteY14" fmla="*/ 36349 h 74548"/>
                <a:gd name="connsiteX15" fmla="*/ 20727 w 323816"/>
                <a:gd name="connsiteY15" fmla="*/ 38953 h 74548"/>
                <a:gd name="connsiteX16" fmla="*/ 19098 w 323816"/>
                <a:gd name="connsiteY16" fmla="*/ 32117 h 74548"/>
                <a:gd name="connsiteX17" fmla="*/ 26917 w 323816"/>
                <a:gd name="connsiteY17" fmla="*/ 29187 h 74548"/>
                <a:gd name="connsiteX18" fmla="*/ 26917 w 323816"/>
                <a:gd name="connsiteY18" fmla="*/ 9655 h 74548"/>
                <a:gd name="connsiteX19" fmla="*/ 33106 w 323816"/>
                <a:gd name="connsiteY19" fmla="*/ 9655 h 74548"/>
                <a:gd name="connsiteX20" fmla="*/ 33432 w 323816"/>
                <a:gd name="connsiteY20" fmla="*/ 11608 h 74548"/>
                <a:gd name="connsiteX21" fmla="*/ 33432 w 323816"/>
                <a:gd name="connsiteY21" fmla="*/ 26908 h 74548"/>
                <a:gd name="connsiteX22" fmla="*/ 42554 w 323816"/>
                <a:gd name="connsiteY22" fmla="*/ 23327 h 74548"/>
                <a:gd name="connsiteX23" fmla="*/ 42554 w 323816"/>
                <a:gd name="connsiteY23" fmla="*/ 2167 h 74548"/>
                <a:gd name="connsiteX24" fmla="*/ 48743 w 323816"/>
                <a:gd name="connsiteY24" fmla="*/ 2167 h 74548"/>
                <a:gd name="connsiteX25" fmla="*/ 49069 w 323816"/>
                <a:gd name="connsiteY25" fmla="*/ 4121 h 74548"/>
                <a:gd name="connsiteX26" fmla="*/ 49069 w 323816"/>
                <a:gd name="connsiteY26" fmla="*/ 21049 h 74548"/>
                <a:gd name="connsiteX27" fmla="*/ 61774 w 323816"/>
                <a:gd name="connsiteY27" fmla="*/ 15514 h 74548"/>
                <a:gd name="connsiteX28" fmla="*/ 62426 w 323816"/>
                <a:gd name="connsiteY28" fmla="*/ 13887 h 74548"/>
                <a:gd name="connsiteX29" fmla="*/ 68941 w 323816"/>
                <a:gd name="connsiteY29" fmla="*/ 18770 h 74548"/>
                <a:gd name="connsiteX30" fmla="*/ 67312 w 323816"/>
                <a:gd name="connsiteY30" fmla="*/ 20072 h 74548"/>
                <a:gd name="connsiteX31" fmla="*/ 67312 w 323816"/>
                <a:gd name="connsiteY31" fmla="*/ 46441 h 74548"/>
                <a:gd name="connsiteX32" fmla="*/ 62100 w 323816"/>
                <a:gd name="connsiteY32" fmla="*/ 51649 h 74548"/>
                <a:gd name="connsiteX33" fmla="*/ 56888 w 323816"/>
                <a:gd name="connsiteY33" fmla="*/ 51649 h 74548"/>
                <a:gd name="connsiteX34" fmla="*/ 55910 w 323816"/>
                <a:gd name="connsiteY34" fmla="*/ 45464 h 74548"/>
                <a:gd name="connsiteX35" fmla="*/ 59494 w 323816"/>
                <a:gd name="connsiteY35" fmla="*/ 45464 h 74548"/>
                <a:gd name="connsiteX36" fmla="*/ 60797 w 323816"/>
                <a:gd name="connsiteY36" fmla="*/ 44162 h 74548"/>
                <a:gd name="connsiteX37" fmla="*/ 60797 w 323816"/>
                <a:gd name="connsiteY37" fmla="*/ 23327 h 74548"/>
                <a:gd name="connsiteX38" fmla="*/ 49069 w 323816"/>
                <a:gd name="connsiteY38" fmla="*/ 28210 h 74548"/>
                <a:gd name="connsiteX39" fmla="*/ 49069 w 323816"/>
                <a:gd name="connsiteY39" fmla="*/ 54579 h 74548"/>
                <a:gd name="connsiteX40" fmla="*/ 42554 w 323816"/>
                <a:gd name="connsiteY40" fmla="*/ 54579 h 74548"/>
                <a:gd name="connsiteX41" fmla="*/ 42554 w 323816"/>
                <a:gd name="connsiteY41" fmla="*/ 30489 h 74548"/>
                <a:gd name="connsiteX42" fmla="*/ 33432 w 323816"/>
                <a:gd name="connsiteY42" fmla="*/ 34070 h 74548"/>
                <a:gd name="connsiteX43" fmla="*/ 33432 w 323816"/>
                <a:gd name="connsiteY43" fmla="*/ 63369 h 74548"/>
                <a:gd name="connsiteX44" fmla="*/ 35712 w 323816"/>
                <a:gd name="connsiteY44" fmla="*/ 65973 h 74548"/>
                <a:gd name="connsiteX45" fmla="*/ 61774 w 323816"/>
                <a:gd name="connsiteY45" fmla="*/ 65973 h 74548"/>
                <a:gd name="connsiteX46" fmla="*/ 5416 w 323816"/>
                <a:gd name="connsiteY46" fmla="*/ 24955 h 74548"/>
                <a:gd name="connsiteX47" fmla="*/ 17144 w 323816"/>
                <a:gd name="connsiteY47" fmla="*/ 32117 h 74548"/>
                <a:gd name="connsiteX48" fmla="*/ 12908 w 323816"/>
                <a:gd name="connsiteY48" fmla="*/ 38302 h 74548"/>
                <a:gd name="connsiteX49" fmla="*/ 1832 w 323816"/>
                <a:gd name="connsiteY49" fmla="*/ 30815 h 74548"/>
                <a:gd name="connsiteX50" fmla="*/ 5416 w 323816"/>
                <a:gd name="connsiteY50" fmla="*/ 24955 h 74548"/>
                <a:gd name="connsiteX51" fmla="*/ 8999 w 323816"/>
                <a:gd name="connsiteY51" fmla="*/ 5748 h 74548"/>
                <a:gd name="connsiteX52" fmla="*/ 21053 w 323816"/>
                <a:gd name="connsiteY52" fmla="*/ 12585 h 74548"/>
                <a:gd name="connsiteX53" fmla="*/ 16818 w 323816"/>
                <a:gd name="connsiteY53" fmla="*/ 18444 h 74548"/>
                <a:gd name="connsiteX54" fmla="*/ 5416 w 323816"/>
                <a:gd name="connsiteY54" fmla="*/ 11283 h 74548"/>
                <a:gd name="connsiteX55" fmla="*/ 8999 w 323816"/>
                <a:gd name="connsiteY55" fmla="*/ 5748 h 74548"/>
                <a:gd name="connsiteX56" fmla="*/ 147126 w 323816"/>
                <a:gd name="connsiteY56" fmla="*/ 22676 h 74548"/>
                <a:gd name="connsiteX57" fmla="*/ 144520 w 323816"/>
                <a:gd name="connsiteY57" fmla="*/ 24630 h 74548"/>
                <a:gd name="connsiteX58" fmla="*/ 107056 w 323816"/>
                <a:gd name="connsiteY58" fmla="*/ 60113 h 74548"/>
                <a:gd name="connsiteX59" fmla="*/ 120087 w 323816"/>
                <a:gd name="connsiteY59" fmla="*/ 64345 h 74548"/>
                <a:gd name="connsiteX60" fmla="*/ 155596 w 323816"/>
                <a:gd name="connsiteY60" fmla="*/ 64345 h 74548"/>
                <a:gd name="connsiteX61" fmla="*/ 153968 w 323816"/>
                <a:gd name="connsiteY61" fmla="*/ 71507 h 74548"/>
                <a:gd name="connsiteX62" fmla="*/ 119762 w 323816"/>
                <a:gd name="connsiteY62" fmla="*/ 71507 h 74548"/>
                <a:gd name="connsiteX63" fmla="*/ 98261 w 323816"/>
                <a:gd name="connsiteY63" fmla="*/ 58811 h 74548"/>
                <a:gd name="connsiteX64" fmla="*/ 90768 w 323816"/>
                <a:gd name="connsiteY64" fmla="*/ 70205 h 74548"/>
                <a:gd name="connsiteX65" fmla="*/ 84578 w 323816"/>
                <a:gd name="connsiteY65" fmla="*/ 65322 h 74548"/>
                <a:gd name="connsiteX66" fmla="*/ 97283 w 323816"/>
                <a:gd name="connsiteY66" fmla="*/ 45138 h 74548"/>
                <a:gd name="connsiteX67" fmla="*/ 102822 w 323816"/>
                <a:gd name="connsiteY67" fmla="*/ 48068 h 74548"/>
                <a:gd name="connsiteX68" fmla="*/ 100867 w 323816"/>
                <a:gd name="connsiteY68" fmla="*/ 52626 h 74548"/>
                <a:gd name="connsiteX69" fmla="*/ 102822 w 323816"/>
                <a:gd name="connsiteY69" fmla="*/ 55230 h 74548"/>
                <a:gd name="connsiteX70" fmla="*/ 135073 w 323816"/>
                <a:gd name="connsiteY70" fmla="*/ 24304 h 74548"/>
                <a:gd name="connsiteX71" fmla="*/ 92397 w 323816"/>
                <a:gd name="connsiteY71" fmla="*/ 24304 h 74548"/>
                <a:gd name="connsiteX72" fmla="*/ 92397 w 323816"/>
                <a:gd name="connsiteY72" fmla="*/ 18119 h 74548"/>
                <a:gd name="connsiteX73" fmla="*/ 115201 w 323816"/>
                <a:gd name="connsiteY73" fmla="*/ 18119 h 74548"/>
                <a:gd name="connsiteX74" fmla="*/ 115201 w 323816"/>
                <a:gd name="connsiteY74" fmla="*/ 2819 h 74548"/>
                <a:gd name="connsiteX75" fmla="*/ 122368 w 323816"/>
                <a:gd name="connsiteY75" fmla="*/ 2819 h 74548"/>
                <a:gd name="connsiteX76" fmla="*/ 122693 w 323816"/>
                <a:gd name="connsiteY76" fmla="*/ 5423 h 74548"/>
                <a:gd name="connsiteX77" fmla="*/ 122693 w 323816"/>
                <a:gd name="connsiteY77" fmla="*/ 18119 h 74548"/>
                <a:gd name="connsiteX78" fmla="*/ 139634 w 323816"/>
                <a:gd name="connsiteY78" fmla="*/ 18119 h 74548"/>
                <a:gd name="connsiteX79" fmla="*/ 140937 w 323816"/>
                <a:gd name="connsiteY79" fmla="*/ 16491 h 74548"/>
                <a:gd name="connsiteX80" fmla="*/ 147126 w 323816"/>
                <a:gd name="connsiteY80" fmla="*/ 22676 h 74548"/>
                <a:gd name="connsiteX81" fmla="*/ 194689 w 323816"/>
                <a:gd name="connsiteY81" fmla="*/ 59137 h 74548"/>
                <a:gd name="connsiteX82" fmla="*/ 169279 w 323816"/>
                <a:gd name="connsiteY82" fmla="*/ 65973 h 74548"/>
                <a:gd name="connsiteX83" fmla="*/ 167650 w 323816"/>
                <a:gd name="connsiteY83" fmla="*/ 66950 h 74548"/>
                <a:gd name="connsiteX84" fmla="*/ 166347 w 323816"/>
                <a:gd name="connsiteY84" fmla="*/ 59137 h 74548"/>
                <a:gd name="connsiteX85" fmla="*/ 180681 w 323816"/>
                <a:gd name="connsiteY85" fmla="*/ 56532 h 74548"/>
                <a:gd name="connsiteX86" fmla="*/ 184916 w 323816"/>
                <a:gd name="connsiteY86" fmla="*/ 24630 h 74548"/>
                <a:gd name="connsiteX87" fmla="*/ 191757 w 323816"/>
                <a:gd name="connsiteY87" fmla="*/ 25281 h 74548"/>
                <a:gd name="connsiteX88" fmla="*/ 191106 w 323816"/>
                <a:gd name="connsiteY88" fmla="*/ 27234 h 74548"/>
                <a:gd name="connsiteX89" fmla="*/ 186870 w 323816"/>
                <a:gd name="connsiteY89" fmla="*/ 55230 h 74548"/>
                <a:gd name="connsiteX90" fmla="*/ 194689 w 323816"/>
                <a:gd name="connsiteY90" fmla="*/ 53277 h 74548"/>
                <a:gd name="connsiteX91" fmla="*/ 194689 w 323816"/>
                <a:gd name="connsiteY91" fmla="*/ 59137 h 74548"/>
                <a:gd name="connsiteX92" fmla="*/ 171885 w 323816"/>
                <a:gd name="connsiteY92" fmla="*/ 51324 h 74548"/>
                <a:gd name="connsiteX93" fmla="*/ 167650 w 323816"/>
                <a:gd name="connsiteY93" fmla="*/ 29187 h 74548"/>
                <a:gd name="connsiteX94" fmla="*/ 173188 w 323816"/>
                <a:gd name="connsiteY94" fmla="*/ 27559 h 74548"/>
                <a:gd name="connsiteX95" fmla="*/ 177749 w 323816"/>
                <a:gd name="connsiteY95" fmla="*/ 49370 h 74548"/>
                <a:gd name="connsiteX96" fmla="*/ 171885 w 323816"/>
                <a:gd name="connsiteY96" fmla="*/ 51324 h 74548"/>
                <a:gd name="connsiteX97" fmla="*/ 229873 w 323816"/>
                <a:gd name="connsiteY97" fmla="*/ 75414 h 74548"/>
                <a:gd name="connsiteX98" fmla="*/ 228244 w 323816"/>
                <a:gd name="connsiteY98" fmla="*/ 69228 h 74548"/>
                <a:gd name="connsiteX99" fmla="*/ 230850 w 323816"/>
                <a:gd name="connsiteY99" fmla="*/ 69228 h 74548"/>
                <a:gd name="connsiteX100" fmla="*/ 232153 w 323816"/>
                <a:gd name="connsiteY100" fmla="*/ 67926 h 74548"/>
                <a:gd name="connsiteX101" fmla="*/ 232153 w 323816"/>
                <a:gd name="connsiteY101" fmla="*/ 45138 h 74548"/>
                <a:gd name="connsiteX102" fmla="*/ 225963 w 323816"/>
                <a:gd name="connsiteY102" fmla="*/ 45138 h 74548"/>
                <a:gd name="connsiteX103" fmla="*/ 225963 w 323816"/>
                <a:gd name="connsiteY103" fmla="*/ 73135 h 74548"/>
                <a:gd name="connsiteX104" fmla="*/ 220425 w 323816"/>
                <a:gd name="connsiteY104" fmla="*/ 73135 h 74548"/>
                <a:gd name="connsiteX105" fmla="*/ 220425 w 323816"/>
                <a:gd name="connsiteY105" fmla="*/ 45138 h 74548"/>
                <a:gd name="connsiteX106" fmla="*/ 214887 w 323816"/>
                <a:gd name="connsiteY106" fmla="*/ 45138 h 74548"/>
                <a:gd name="connsiteX107" fmla="*/ 214887 w 323816"/>
                <a:gd name="connsiteY107" fmla="*/ 73135 h 74548"/>
                <a:gd name="connsiteX108" fmla="*/ 209349 w 323816"/>
                <a:gd name="connsiteY108" fmla="*/ 73135 h 74548"/>
                <a:gd name="connsiteX109" fmla="*/ 209349 w 323816"/>
                <a:gd name="connsiteY109" fmla="*/ 45138 h 74548"/>
                <a:gd name="connsiteX110" fmla="*/ 203811 w 323816"/>
                <a:gd name="connsiteY110" fmla="*/ 45138 h 74548"/>
                <a:gd name="connsiteX111" fmla="*/ 203811 w 323816"/>
                <a:gd name="connsiteY111" fmla="*/ 75088 h 74548"/>
                <a:gd name="connsiteX112" fmla="*/ 198273 w 323816"/>
                <a:gd name="connsiteY112" fmla="*/ 75088 h 74548"/>
                <a:gd name="connsiteX113" fmla="*/ 198273 w 323816"/>
                <a:gd name="connsiteY113" fmla="*/ 39930 h 74548"/>
                <a:gd name="connsiteX114" fmla="*/ 211629 w 323816"/>
                <a:gd name="connsiteY114" fmla="*/ 39930 h 74548"/>
                <a:gd name="connsiteX115" fmla="*/ 214235 w 323816"/>
                <a:gd name="connsiteY115" fmla="*/ 32768 h 74548"/>
                <a:gd name="connsiteX116" fmla="*/ 195341 w 323816"/>
                <a:gd name="connsiteY116" fmla="*/ 32768 h 74548"/>
                <a:gd name="connsiteX117" fmla="*/ 195341 w 323816"/>
                <a:gd name="connsiteY117" fmla="*/ 27559 h 74548"/>
                <a:gd name="connsiteX118" fmla="*/ 240623 w 323816"/>
                <a:gd name="connsiteY118" fmla="*/ 27559 h 74548"/>
                <a:gd name="connsiteX119" fmla="*/ 240623 w 323816"/>
                <a:gd name="connsiteY119" fmla="*/ 32768 h 74548"/>
                <a:gd name="connsiteX120" fmla="*/ 220751 w 323816"/>
                <a:gd name="connsiteY120" fmla="*/ 32768 h 74548"/>
                <a:gd name="connsiteX121" fmla="*/ 218145 w 323816"/>
                <a:gd name="connsiteY121" fmla="*/ 39930 h 74548"/>
                <a:gd name="connsiteX122" fmla="*/ 237691 w 323816"/>
                <a:gd name="connsiteY122" fmla="*/ 39930 h 74548"/>
                <a:gd name="connsiteX123" fmla="*/ 237691 w 323816"/>
                <a:gd name="connsiteY123" fmla="*/ 70856 h 74548"/>
                <a:gd name="connsiteX124" fmla="*/ 233130 w 323816"/>
                <a:gd name="connsiteY124" fmla="*/ 75414 h 74548"/>
                <a:gd name="connsiteX125" fmla="*/ 229873 w 323816"/>
                <a:gd name="connsiteY125" fmla="*/ 75414 h 74548"/>
                <a:gd name="connsiteX126" fmla="*/ 193386 w 323816"/>
                <a:gd name="connsiteY126" fmla="*/ 22676 h 74548"/>
                <a:gd name="connsiteX127" fmla="*/ 166999 w 323816"/>
                <a:gd name="connsiteY127" fmla="*/ 22676 h 74548"/>
                <a:gd name="connsiteX128" fmla="*/ 166999 w 323816"/>
                <a:gd name="connsiteY128" fmla="*/ 16491 h 74548"/>
                <a:gd name="connsiteX129" fmla="*/ 177423 w 323816"/>
                <a:gd name="connsiteY129" fmla="*/ 16491 h 74548"/>
                <a:gd name="connsiteX130" fmla="*/ 177423 w 323816"/>
                <a:gd name="connsiteY130" fmla="*/ 2819 h 74548"/>
                <a:gd name="connsiteX131" fmla="*/ 183613 w 323816"/>
                <a:gd name="connsiteY131" fmla="*/ 2819 h 74548"/>
                <a:gd name="connsiteX132" fmla="*/ 183939 w 323816"/>
                <a:gd name="connsiteY132" fmla="*/ 4772 h 74548"/>
                <a:gd name="connsiteX133" fmla="*/ 183939 w 323816"/>
                <a:gd name="connsiteY133" fmla="*/ 16491 h 74548"/>
                <a:gd name="connsiteX134" fmla="*/ 193386 w 323816"/>
                <a:gd name="connsiteY134" fmla="*/ 16491 h 74548"/>
                <a:gd name="connsiteX135" fmla="*/ 193386 w 323816"/>
                <a:gd name="connsiteY135" fmla="*/ 22676 h 74548"/>
                <a:gd name="connsiteX136" fmla="*/ 220099 w 323816"/>
                <a:gd name="connsiteY136" fmla="*/ 865 h 74548"/>
                <a:gd name="connsiteX137" fmla="*/ 220425 w 323816"/>
                <a:gd name="connsiteY137" fmla="*/ 2819 h 74548"/>
                <a:gd name="connsiteX138" fmla="*/ 220425 w 323816"/>
                <a:gd name="connsiteY138" fmla="*/ 16491 h 74548"/>
                <a:gd name="connsiteX139" fmla="*/ 230524 w 323816"/>
                <a:gd name="connsiteY139" fmla="*/ 16491 h 74548"/>
                <a:gd name="connsiteX140" fmla="*/ 230524 w 323816"/>
                <a:gd name="connsiteY140" fmla="*/ 4446 h 74548"/>
                <a:gd name="connsiteX141" fmla="*/ 235736 w 323816"/>
                <a:gd name="connsiteY141" fmla="*/ 4446 h 74548"/>
                <a:gd name="connsiteX142" fmla="*/ 236062 w 323816"/>
                <a:gd name="connsiteY142" fmla="*/ 6400 h 74548"/>
                <a:gd name="connsiteX143" fmla="*/ 236062 w 323816"/>
                <a:gd name="connsiteY143" fmla="*/ 21700 h 74548"/>
                <a:gd name="connsiteX144" fmla="*/ 199576 w 323816"/>
                <a:gd name="connsiteY144" fmla="*/ 21700 h 74548"/>
                <a:gd name="connsiteX145" fmla="*/ 199576 w 323816"/>
                <a:gd name="connsiteY145" fmla="*/ 4446 h 74548"/>
                <a:gd name="connsiteX146" fmla="*/ 204788 w 323816"/>
                <a:gd name="connsiteY146" fmla="*/ 4446 h 74548"/>
                <a:gd name="connsiteX147" fmla="*/ 205114 w 323816"/>
                <a:gd name="connsiteY147" fmla="*/ 6400 h 74548"/>
                <a:gd name="connsiteX148" fmla="*/ 205114 w 323816"/>
                <a:gd name="connsiteY148" fmla="*/ 16491 h 74548"/>
                <a:gd name="connsiteX149" fmla="*/ 214887 w 323816"/>
                <a:gd name="connsiteY149" fmla="*/ 16491 h 74548"/>
                <a:gd name="connsiteX150" fmla="*/ 214887 w 323816"/>
                <a:gd name="connsiteY150" fmla="*/ 865 h 74548"/>
                <a:gd name="connsiteX151" fmla="*/ 220099 w 323816"/>
                <a:gd name="connsiteY151" fmla="*/ 865 h 74548"/>
                <a:gd name="connsiteX152" fmla="*/ 288184 w 323816"/>
                <a:gd name="connsiteY152" fmla="*/ 14538 h 74548"/>
                <a:gd name="connsiteX153" fmla="*/ 324019 w 323816"/>
                <a:gd name="connsiteY153" fmla="*/ 14538 h 74548"/>
                <a:gd name="connsiteX154" fmla="*/ 324019 w 323816"/>
                <a:gd name="connsiteY154" fmla="*/ 20723 h 74548"/>
                <a:gd name="connsiteX155" fmla="*/ 310339 w 323816"/>
                <a:gd name="connsiteY155" fmla="*/ 20723 h 74548"/>
                <a:gd name="connsiteX156" fmla="*/ 310339 w 323816"/>
                <a:gd name="connsiteY156" fmla="*/ 69228 h 74548"/>
                <a:gd name="connsiteX157" fmla="*/ 305778 w 323816"/>
                <a:gd name="connsiteY157" fmla="*/ 73786 h 74548"/>
                <a:gd name="connsiteX158" fmla="*/ 297306 w 323816"/>
                <a:gd name="connsiteY158" fmla="*/ 73786 h 74548"/>
                <a:gd name="connsiteX159" fmla="*/ 296329 w 323816"/>
                <a:gd name="connsiteY159" fmla="*/ 66624 h 74548"/>
                <a:gd name="connsiteX160" fmla="*/ 302520 w 323816"/>
                <a:gd name="connsiteY160" fmla="*/ 66624 h 74548"/>
                <a:gd name="connsiteX161" fmla="*/ 303823 w 323816"/>
                <a:gd name="connsiteY161" fmla="*/ 65322 h 74548"/>
                <a:gd name="connsiteX162" fmla="*/ 303823 w 323816"/>
                <a:gd name="connsiteY162" fmla="*/ 20723 h 74548"/>
                <a:gd name="connsiteX163" fmla="*/ 288184 w 323816"/>
                <a:gd name="connsiteY163" fmla="*/ 20723 h 74548"/>
                <a:gd name="connsiteX164" fmla="*/ 288184 w 323816"/>
                <a:gd name="connsiteY164" fmla="*/ 63043 h 74548"/>
                <a:gd name="connsiteX165" fmla="*/ 281670 w 323816"/>
                <a:gd name="connsiteY165" fmla="*/ 63043 h 74548"/>
                <a:gd name="connsiteX166" fmla="*/ 281670 w 323816"/>
                <a:gd name="connsiteY166" fmla="*/ 59137 h 74548"/>
                <a:gd name="connsiteX167" fmla="*/ 258214 w 323816"/>
                <a:gd name="connsiteY167" fmla="*/ 59137 h 74548"/>
                <a:gd name="connsiteX168" fmla="*/ 258214 w 323816"/>
                <a:gd name="connsiteY168" fmla="*/ 65647 h 74548"/>
                <a:gd name="connsiteX169" fmla="*/ 251699 w 323816"/>
                <a:gd name="connsiteY169" fmla="*/ 65647 h 74548"/>
                <a:gd name="connsiteX170" fmla="*/ 251699 w 323816"/>
                <a:gd name="connsiteY170" fmla="*/ 5423 h 74548"/>
                <a:gd name="connsiteX171" fmla="*/ 288184 w 323816"/>
                <a:gd name="connsiteY171" fmla="*/ 5423 h 74548"/>
                <a:gd name="connsiteX172" fmla="*/ 288184 w 323816"/>
                <a:gd name="connsiteY172" fmla="*/ 14538 h 74548"/>
                <a:gd name="connsiteX173" fmla="*/ 267010 w 323816"/>
                <a:gd name="connsiteY173" fmla="*/ 34396 h 74548"/>
                <a:gd name="connsiteX174" fmla="*/ 258214 w 323816"/>
                <a:gd name="connsiteY174" fmla="*/ 34396 h 74548"/>
                <a:gd name="connsiteX175" fmla="*/ 258214 w 323816"/>
                <a:gd name="connsiteY175" fmla="*/ 52951 h 74548"/>
                <a:gd name="connsiteX176" fmla="*/ 267010 w 323816"/>
                <a:gd name="connsiteY176" fmla="*/ 52951 h 74548"/>
                <a:gd name="connsiteX177" fmla="*/ 267010 w 323816"/>
                <a:gd name="connsiteY177" fmla="*/ 34396 h 74548"/>
                <a:gd name="connsiteX178" fmla="*/ 281670 w 323816"/>
                <a:gd name="connsiteY178" fmla="*/ 34396 h 74548"/>
                <a:gd name="connsiteX179" fmla="*/ 273526 w 323816"/>
                <a:gd name="connsiteY179" fmla="*/ 34396 h 74548"/>
                <a:gd name="connsiteX180" fmla="*/ 273526 w 323816"/>
                <a:gd name="connsiteY180" fmla="*/ 52951 h 74548"/>
                <a:gd name="connsiteX181" fmla="*/ 281670 w 323816"/>
                <a:gd name="connsiteY181" fmla="*/ 52951 h 74548"/>
                <a:gd name="connsiteX182" fmla="*/ 281670 w 323816"/>
                <a:gd name="connsiteY182" fmla="*/ 34396 h 74548"/>
                <a:gd name="connsiteX183" fmla="*/ 281670 w 323816"/>
                <a:gd name="connsiteY183" fmla="*/ 11608 h 74548"/>
                <a:gd name="connsiteX184" fmla="*/ 273526 w 323816"/>
                <a:gd name="connsiteY184" fmla="*/ 11608 h 74548"/>
                <a:gd name="connsiteX185" fmla="*/ 273526 w 323816"/>
                <a:gd name="connsiteY185" fmla="*/ 28210 h 74548"/>
                <a:gd name="connsiteX186" fmla="*/ 281670 w 323816"/>
                <a:gd name="connsiteY186" fmla="*/ 28210 h 74548"/>
                <a:gd name="connsiteX187" fmla="*/ 281670 w 323816"/>
                <a:gd name="connsiteY187" fmla="*/ 11608 h 74548"/>
                <a:gd name="connsiteX188" fmla="*/ 267010 w 323816"/>
                <a:gd name="connsiteY188" fmla="*/ 28210 h 74548"/>
                <a:gd name="connsiteX189" fmla="*/ 267010 w 323816"/>
                <a:gd name="connsiteY189" fmla="*/ 11608 h 74548"/>
                <a:gd name="connsiteX190" fmla="*/ 258214 w 323816"/>
                <a:gd name="connsiteY190" fmla="*/ 11608 h 74548"/>
                <a:gd name="connsiteX191" fmla="*/ 258214 w 323816"/>
                <a:gd name="connsiteY191" fmla="*/ 28210 h 74548"/>
                <a:gd name="connsiteX192" fmla="*/ 267010 w 323816"/>
                <a:gd name="connsiteY192" fmla="*/ 28210 h 7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323816" h="74548">
                  <a:moveTo>
                    <a:pt x="18772" y="49045"/>
                  </a:moveTo>
                  <a:cubicBezTo>
                    <a:pt x="14863" y="57509"/>
                    <a:pt x="10954" y="65105"/>
                    <a:pt x="7045" y="71833"/>
                  </a:cubicBezTo>
                  <a:cubicBezTo>
                    <a:pt x="7262" y="73786"/>
                    <a:pt x="6827" y="74437"/>
                    <a:pt x="5742" y="73786"/>
                  </a:cubicBezTo>
                  <a:lnTo>
                    <a:pt x="203" y="67926"/>
                  </a:lnTo>
                  <a:cubicBezTo>
                    <a:pt x="4981" y="61415"/>
                    <a:pt x="9434" y="53711"/>
                    <a:pt x="13560" y="44813"/>
                  </a:cubicBezTo>
                  <a:lnTo>
                    <a:pt x="18772" y="49045"/>
                  </a:lnTo>
                  <a:moveTo>
                    <a:pt x="61774" y="65973"/>
                  </a:moveTo>
                  <a:cubicBezTo>
                    <a:pt x="63512" y="65973"/>
                    <a:pt x="64706" y="65105"/>
                    <a:pt x="65358" y="63369"/>
                  </a:cubicBezTo>
                  <a:lnTo>
                    <a:pt x="67312" y="57509"/>
                  </a:lnTo>
                  <a:lnTo>
                    <a:pt x="74153" y="60113"/>
                  </a:lnTo>
                  <a:lnTo>
                    <a:pt x="72525" y="65322"/>
                  </a:lnTo>
                  <a:cubicBezTo>
                    <a:pt x="71005" y="69879"/>
                    <a:pt x="67638" y="72158"/>
                    <a:pt x="62426" y="72158"/>
                  </a:cubicBezTo>
                  <a:lnTo>
                    <a:pt x="33758" y="72158"/>
                  </a:lnTo>
                  <a:cubicBezTo>
                    <a:pt x="29197" y="72158"/>
                    <a:pt x="26917" y="70313"/>
                    <a:pt x="26917" y="66624"/>
                  </a:cubicBezTo>
                  <a:lnTo>
                    <a:pt x="26917" y="36349"/>
                  </a:lnTo>
                  <a:lnTo>
                    <a:pt x="20727" y="38953"/>
                  </a:lnTo>
                  <a:lnTo>
                    <a:pt x="19098" y="32117"/>
                  </a:lnTo>
                  <a:lnTo>
                    <a:pt x="26917" y="29187"/>
                  </a:lnTo>
                  <a:lnTo>
                    <a:pt x="26917" y="9655"/>
                  </a:lnTo>
                  <a:lnTo>
                    <a:pt x="33106" y="9655"/>
                  </a:lnTo>
                  <a:cubicBezTo>
                    <a:pt x="34844" y="9872"/>
                    <a:pt x="34952" y="10523"/>
                    <a:pt x="33432" y="11608"/>
                  </a:cubicBezTo>
                  <a:lnTo>
                    <a:pt x="33432" y="26908"/>
                  </a:lnTo>
                  <a:lnTo>
                    <a:pt x="42554" y="23327"/>
                  </a:lnTo>
                  <a:lnTo>
                    <a:pt x="42554" y="2167"/>
                  </a:lnTo>
                  <a:lnTo>
                    <a:pt x="48743" y="2167"/>
                  </a:lnTo>
                  <a:cubicBezTo>
                    <a:pt x="50481" y="2384"/>
                    <a:pt x="50589" y="3036"/>
                    <a:pt x="49069" y="4121"/>
                  </a:cubicBezTo>
                  <a:lnTo>
                    <a:pt x="49069" y="21049"/>
                  </a:lnTo>
                  <a:lnTo>
                    <a:pt x="61774" y="15514"/>
                  </a:lnTo>
                  <a:lnTo>
                    <a:pt x="62426" y="13887"/>
                  </a:lnTo>
                  <a:lnTo>
                    <a:pt x="68941" y="18770"/>
                  </a:lnTo>
                  <a:lnTo>
                    <a:pt x="67312" y="20072"/>
                  </a:lnTo>
                  <a:lnTo>
                    <a:pt x="67312" y="46441"/>
                  </a:lnTo>
                  <a:cubicBezTo>
                    <a:pt x="67312" y="49913"/>
                    <a:pt x="65575" y="51649"/>
                    <a:pt x="62100" y="51649"/>
                  </a:cubicBezTo>
                  <a:lnTo>
                    <a:pt x="56888" y="51649"/>
                  </a:lnTo>
                  <a:lnTo>
                    <a:pt x="55910" y="45464"/>
                  </a:lnTo>
                  <a:lnTo>
                    <a:pt x="59494" y="45464"/>
                  </a:lnTo>
                  <a:cubicBezTo>
                    <a:pt x="60363" y="45464"/>
                    <a:pt x="60797" y="45030"/>
                    <a:pt x="60797" y="44162"/>
                  </a:cubicBezTo>
                  <a:lnTo>
                    <a:pt x="60797" y="23327"/>
                  </a:lnTo>
                  <a:lnTo>
                    <a:pt x="49069" y="28210"/>
                  </a:lnTo>
                  <a:lnTo>
                    <a:pt x="49069" y="54579"/>
                  </a:lnTo>
                  <a:lnTo>
                    <a:pt x="42554" y="54579"/>
                  </a:lnTo>
                  <a:lnTo>
                    <a:pt x="42554" y="30489"/>
                  </a:lnTo>
                  <a:lnTo>
                    <a:pt x="33432" y="34070"/>
                  </a:lnTo>
                  <a:lnTo>
                    <a:pt x="33432" y="63369"/>
                  </a:lnTo>
                  <a:cubicBezTo>
                    <a:pt x="33432" y="65105"/>
                    <a:pt x="34192" y="65973"/>
                    <a:pt x="35712" y="65973"/>
                  </a:cubicBezTo>
                  <a:lnTo>
                    <a:pt x="61774" y="65973"/>
                  </a:lnTo>
                  <a:moveTo>
                    <a:pt x="5416" y="24955"/>
                  </a:moveTo>
                  <a:cubicBezTo>
                    <a:pt x="8456" y="26040"/>
                    <a:pt x="12366" y="28427"/>
                    <a:pt x="17144" y="32117"/>
                  </a:cubicBezTo>
                  <a:lnTo>
                    <a:pt x="12908" y="38302"/>
                  </a:lnTo>
                  <a:cubicBezTo>
                    <a:pt x="8999" y="35047"/>
                    <a:pt x="5307" y="32551"/>
                    <a:pt x="1832" y="30815"/>
                  </a:cubicBezTo>
                  <a:lnTo>
                    <a:pt x="5416" y="24955"/>
                  </a:lnTo>
                  <a:moveTo>
                    <a:pt x="8999" y="5748"/>
                  </a:moveTo>
                  <a:cubicBezTo>
                    <a:pt x="12908" y="7050"/>
                    <a:pt x="16926" y="9329"/>
                    <a:pt x="21053" y="12585"/>
                  </a:cubicBezTo>
                  <a:lnTo>
                    <a:pt x="16818" y="18444"/>
                  </a:lnTo>
                  <a:cubicBezTo>
                    <a:pt x="12908" y="15189"/>
                    <a:pt x="9108" y="12802"/>
                    <a:pt x="5416" y="11283"/>
                  </a:cubicBezTo>
                  <a:lnTo>
                    <a:pt x="8999" y="5748"/>
                  </a:lnTo>
                  <a:moveTo>
                    <a:pt x="147126" y="22676"/>
                  </a:moveTo>
                  <a:cubicBezTo>
                    <a:pt x="147995" y="24196"/>
                    <a:pt x="147126" y="24847"/>
                    <a:pt x="144520" y="24630"/>
                  </a:cubicBezTo>
                  <a:cubicBezTo>
                    <a:pt x="133444" y="39387"/>
                    <a:pt x="120956" y="51215"/>
                    <a:pt x="107056" y="60113"/>
                  </a:cubicBezTo>
                  <a:cubicBezTo>
                    <a:pt x="109228" y="62935"/>
                    <a:pt x="113572" y="64345"/>
                    <a:pt x="120087" y="64345"/>
                  </a:cubicBezTo>
                  <a:lnTo>
                    <a:pt x="155596" y="64345"/>
                  </a:lnTo>
                  <a:lnTo>
                    <a:pt x="153968" y="71507"/>
                  </a:lnTo>
                  <a:lnTo>
                    <a:pt x="119762" y="71507"/>
                  </a:lnTo>
                  <a:cubicBezTo>
                    <a:pt x="110206" y="71507"/>
                    <a:pt x="103039" y="67275"/>
                    <a:pt x="98261" y="58811"/>
                  </a:cubicBezTo>
                  <a:cubicBezTo>
                    <a:pt x="96089" y="63152"/>
                    <a:pt x="93591" y="66950"/>
                    <a:pt x="90768" y="70205"/>
                  </a:cubicBezTo>
                  <a:lnTo>
                    <a:pt x="84578" y="65322"/>
                  </a:lnTo>
                  <a:cubicBezTo>
                    <a:pt x="90442" y="59245"/>
                    <a:pt x="94677" y="52517"/>
                    <a:pt x="97283" y="45138"/>
                  </a:cubicBezTo>
                  <a:lnTo>
                    <a:pt x="102822" y="48068"/>
                  </a:lnTo>
                  <a:lnTo>
                    <a:pt x="100867" y="52626"/>
                  </a:lnTo>
                  <a:lnTo>
                    <a:pt x="102822" y="55230"/>
                  </a:lnTo>
                  <a:cubicBezTo>
                    <a:pt x="115852" y="46549"/>
                    <a:pt x="126603" y="36241"/>
                    <a:pt x="135073" y="24304"/>
                  </a:cubicBezTo>
                  <a:lnTo>
                    <a:pt x="92397" y="24304"/>
                  </a:lnTo>
                  <a:lnTo>
                    <a:pt x="92397" y="18119"/>
                  </a:lnTo>
                  <a:lnTo>
                    <a:pt x="115201" y="18119"/>
                  </a:lnTo>
                  <a:lnTo>
                    <a:pt x="115201" y="2819"/>
                  </a:lnTo>
                  <a:lnTo>
                    <a:pt x="122368" y="2819"/>
                  </a:lnTo>
                  <a:cubicBezTo>
                    <a:pt x="124540" y="3253"/>
                    <a:pt x="124648" y="4121"/>
                    <a:pt x="122693" y="5423"/>
                  </a:cubicBezTo>
                  <a:lnTo>
                    <a:pt x="122693" y="18119"/>
                  </a:lnTo>
                  <a:lnTo>
                    <a:pt x="139634" y="18119"/>
                  </a:lnTo>
                  <a:lnTo>
                    <a:pt x="140937" y="16491"/>
                  </a:lnTo>
                  <a:lnTo>
                    <a:pt x="147126" y="22676"/>
                  </a:lnTo>
                  <a:moveTo>
                    <a:pt x="194689" y="59137"/>
                  </a:moveTo>
                  <a:cubicBezTo>
                    <a:pt x="186219" y="61741"/>
                    <a:pt x="177749" y="64020"/>
                    <a:pt x="169279" y="65973"/>
                  </a:cubicBezTo>
                  <a:cubicBezTo>
                    <a:pt x="169062" y="67492"/>
                    <a:pt x="168519" y="67818"/>
                    <a:pt x="167650" y="66950"/>
                  </a:cubicBezTo>
                  <a:lnTo>
                    <a:pt x="166347" y="59137"/>
                  </a:lnTo>
                  <a:lnTo>
                    <a:pt x="180681" y="56532"/>
                  </a:lnTo>
                  <a:lnTo>
                    <a:pt x="184916" y="24630"/>
                  </a:lnTo>
                  <a:lnTo>
                    <a:pt x="191757" y="25281"/>
                  </a:lnTo>
                  <a:cubicBezTo>
                    <a:pt x="192843" y="25932"/>
                    <a:pt x="192626" y="26583"/>
                    <a:pt x="191106" y="27234"/>
                  </a:cubicBezTo>
                  <a:lnTo>
                    <a:pt x="186870" y="55230"/>
                  </a:lnTo>
                  <a:lnTo>
                    <a:pt x="194689" y="53277"/>
                  </a:lnTo>
                  <a:lnTo>
                    <a:pt x="194689" y="59137"/>
                  </a:lnTo>
                  <a:moveTo>
                    <a:pt x="171885" y="51324"/>
                  </a:moveTo>
                  <a:cubicBezTo>
                    <a:pt x="171016" y="43077"/>
                    <a:pt x="169605" y="35698"/>
                    <a:pt x="167650" y="29187"/>
                  </a:cubicBezTo>
                  <a:lnTo>
                    <a:pt x="173188" y="27559"/>
                  </a:lnTo>
                  <a:cubicBezTo>
                    <a:pt x="175577" y="33853"/>
                    <a:pt x="177097" y="41124"/>
                    <a:pt x="177749" y="49370"/>
                  </a:cubicBezTo>
                  <a:lnTo>
                    <a:pt x="171885" y="51324"/>
                  </a:lnTo>
                  <a:moveTo>
                    <a:pt x="229873" y="75414"/>
                  </a:moveTo>
                  <a:lnTo>
                    <a:pt x="228244" y="69228"/>
                  </a:lnTo>
                  <a:lnTo>
                    <a:pt x="230850" y="69228"/>
                  </a:lnTo>
                  <a:cubicBezTo>
                    <a:pt x="231718" y="69228"/>
                    <a:pt x="232153" y="68794"/>
                    <a:pt x="232153" y="67926"/>
                  </a:cubicBezTo>
                  <a:lnTo>
                    <a:pt x="232153" y="45138"/>
                  </a:lnTo>
                  <a:lnTo>
                    <a:pt x="225963" y="45138"/>
                  </a:lnTo>
                  <a:lnTo>
                    <a:pt x="225963" y="73135"/>
                  </a:lnTo>
                  <a:lnTo>
                    <a:pt x="220425" y="73135"/>
                  </a:lnTo>
                  <a:lnTo>
                    <a:pt x="220425" y="45138"/>
                  </a:lnTo>
                  <a:lnTo>
                    <a:pt x="214887" y="45138"/>
                  </a:lnTo>
                  <a:lnTo>
                    <a:pt x="214887" y="73135"/>
                  </a:lnTo>
                  <a:lnTo>
                    <a:pt x="209349" y="73135"/>
                  </a:lnTo>
                  <a:lnTo>
                    <a:pt x="209349" y="45138"/>
                  </a:lnTo>
                  <a:lnTo>
                    <a:pt x="203811" y="45138"/>
                  </a:lnTo>
                  <a:lnTo>
                    <a:pt x="203811" y="75088"/>
                  </a:lnTo>
                  <a:lnTo>
                    <a:pt x="198273" y="75088"/>
                  </a:lnTo>
                  <a:lnTo>
                    <a:pt x="198273" y="39930"/>
                  </a:lnTo>
                  <a:lnTo>
                    <a:pt x="211629" y="39930"/>
                  </a:lnTo>
                  <a:lnTo>
                    <a:pt x="214235" y="32768"/>
                  </a:lnTo>
                  <a:lnTo>
                    <a:pt x="195341" y="32768"/>
                  </a:lnTo>
                  <a:lnTo>
                    <a:pt x="195341" y="27559"/>
                  </a:lnTo>
                  <a:lnTo>
                    <a:pt x="240623" y="27559"/>
                  </a:lnTo>
                  <a:lnTo>
                    <a:pt x="240623" y="32768"/>
                  </a:lnTo>
                  <a:lnTo>
                    <a:pt x="220751" y="32768"/>
                  </a:lnTo>
                  <a:lnTo>
                    <a:pt x="218145" y="39930"/>
                  </a:lnTo>
                  <a:lnTo>
                    <a:pt x="237691" y="39930"/>
                  </a:lnTo>
                  <a:lnTo>
                    <a:pt x="237691" y="70856"/>
                  </a:lnTo>
                  <a:cubicBezTo>
                    <a:pt x="237691" y="73894"/>
                    <a:pt x="236171" y="75414"/>
                    <a:pt x="233130" y="75414"/>
                  </a:cubicBezTo>
                  <a:lnTo>
                    <a:pt x="229873" y="75414"/>
                  </a:lnTo>
                  <a:moveTo>
                    <a:pt x="193386" y="22676"/>
                  </a:moveTo>
                  <a:lnTo>
                    <a:pt x="166999" y="22676"/>
                  </a:lnTo>
                  <a:lnTo>
                    <a:pt x="166999" y="16491"/>
                  </a:lnTo>
                  <a:lnTo>
                    <a:pt x="177423" y="16491"/>
                  </a:lnTo>
                  <a:lnTo>
                    <a:pt x="177423" y="2819"/>
                  </a:lnTo>
                  <a:lnTo>
                    <a:pt x="183613" y="2819"/>
                  </a:lnTo>
                  <a:cubicBezTo>
                    <a:pt x="185350" y="3036"/>
                    <a:pt x="185459" y="3687"/>
                    <a:pt x="183939" y="4772"/>
                  </a:cubicBezTo>
                  <a:lnTo>
                    <a:pt x="183939" y="16491"/>
                  </a:lnTo>
                  <a:lnTo>
                    <a:pt x="193386" y="16491"/>
                  </a:lnTo>
                  <a:lnTo>
                    <a:pt x="193386" y="22676"/>
                  </a:lnTo>
                  <a:moveTo>
                    <a:pt x="220099" y="865"/>
                  </a:moveTo>
                  <a:cubicBezTo>
                    <a:pt x="221837" y="1082"/>
                    <a:pt x="221945" y="1734"/>
                    <a:pt x="220425" y="2819"/>
                  </a:cubicBezTo>
                  <a:lnTo>
                    <a:pt x="220425" y="16491"/>
                  </a:lnTo>
                  <a:lnTo>
                    <a:pt x="230524" y="16491"/>
                  </a:lnTo>
                  <a:lnTo>
                    <a:pt x="230524" y="4446"/>
                  </a:lnTo>
                  <a:lnTo>
                    <a:pt x="235736" y="4446"/>
                  </a:lnTo>
                  <a:cubicBezTo>
                    <a:pt x="237474" y="4663"/>
                    <a:pt x="237582" y="5314"/>
                    <a:pt x="236062" y="6400"/>
                  </a:cubicBezTo>
                  <a:lnTo>
                    <a:pt x="236062" y="21700"/>
                  </a:lnTo>
                  <a:lnTo>
                    <a:pt x="199576" y="21700"/>
                  </a:lnTo>
                  <a:lnTo>
                    <a:pt x="199576" y="4446"/>
                  </a:lnTo>
                  <a:lnTo>
                    <a:pt x="204788" y="4446"/>
                  </a:lnTo>
                  <a:cubicBezTo>
                    <a:pt x="206526" y="4663"/>
                    <a:pt x="206634" y="5314"/>
                    <a:pt x="205114" y="6400"/>
                  </a:cubicBezTo>
                  <a:lnTo>
                    <a:pt x="205114" y="16491"/>
                  </a:lnTo>
                  <a:lnTo>
                    <a:pt x="214887" y="16491"/>
                  </a:lnTo>
                  <a:lnTo>
                    <a:pt x="214887" y="865"/>
                  </a:lnTo>
                  <a:lnTo>
                    <a:pt x="220099" y="865"/>
                  </a:lnTo>
                  <a:moveTo>
                    <a:pt x="288184" y="14538"/>
                  </a:moveTo>
                  <a:lnTo>
                    <a:pt x="324019" y="14538"/>
                  </a:lnTo>
                  <a:lnTo>
                    <a:pt x="324019" y="20723"/>
                  </a:lnTo>
                  <a:lnTo>
                    <a:pt x="310339" y="20723"/>
                  </a:lnTo>
                  <a:lnTo>
                    <a:pt x="310339" y="69228"/>
                  </a:lnTo>
                  <a:cubicBezTo>
                    <a:pt x="310339" y="72267"/>
                    <a:pt x="308818" y="73786"/>
                    <a:pt x="305778" y="73786"/>
                  </a:cubicBezTo>
                  <a:lnTo>
                    <a:pt x="297306" y="73786"/>
                  </a:lnTo>
                  <a:lnTo>
                    <a:pt x="296329" y="66624"/>
                  </a:lnTo>
                  <a:lnTo>
                    <a:pt x="302520" y="66624"/>
                  </a:lnTo>
                  <a:cubicBezTo>
                    <a:pt x="303389" y="66624"/>
                    <a:pt x="303823" y="66190"/>
                    <a:pt x="303823" y="65322"/>
                  </a:cubicBezTo>
                  <a:lnTo>
                    <a:pt x="303823" y="20723"/>
                  </a:lnTo>
                  <a:lnTo>
                    <a:pt x="288184" y="20723"/>
                  </a:lnTo>
                  <a:lnTo>
                    <a:pt x="288184" y="63043"/>
                  </a:lnTo>
                  <a:lnTo>
                    <a:pt x="281670" y="63043"/>
                  </a:lnTo>
                  <a:lnTo>
                    <a:pt x="281670" y="59137"/>
                  </a:lnTo>
                  <a:lnTo>
                    <a:pt x="258214" y="59137"/>
                  </a:lnTo>
                  <a:lnTo>
                    <a:pt x="258214" y="65647"/>
                  </a:lnTo>
                  <a:lnTo>
                    <a:pt x="251699" y="65647"/>
                  </a:lnTo>
                  <a:lnTo>
                    <a:pt x="251699" y="5423"/>
                  </a:lnTo>
                  <a:lnTo>
                    <a:pt x="288184" y="5423"/>
                  </a:lnTo>
                  <a:lnTo>
                    <a:pt x="288184" y="14538"/>
                  </a:lnTo>
                  <a:moveTo>
                    <a:pt x="267010" y="34396"/>
                  </a:moveTo>
                  <a:lnTo>
                    <a:pt x="258214" y="34396"/>
                  </a:lnTo>
                  <a:lnTo>
                    <a:pt x="258214" y="52951"/>
                  </a:lnTo>
                  <a:lnTo>
                    <a:pt x="267010" y="52951"/>
                  </a:lnTo>
                  <a:lnTo>
                    <a:pt x="267010" y="34396"/>
                  </a:lnTo>
                  <a:moveTo>
                    <a:pt x="281670" y="34396"/>
                  </a:moveTo>
                  <a:lnTo>
                    <a:pt x="273526" y="34396"/>
                  </a:lnTo>
                  <a:lnTo>
                    <a:pt x="273526" y="52951"/>
                  </a:lnTo>
                  <a:lnTo>
                    <a:pt x="281670" y="52951"/>
                  </a:lnTo>
                  <a:lnTo>
                    <a:pt x="281670" y="34396"/>
                  </a:lnTo>
                  <a:moveTo>
                    <a:pt x="281670" y="11608"/>
                  </a:moveTo>
                  <a:lnTo>
                    <a:pt x="273526" y="11608"/>
                  </a:lnTo>
                  <a:lnTo>
                    <a:pt x="273526" y="28210"/>
                  </a:lnTo>
                  <a:lnTo>
                    <a:pt x="281670" y="28210"/>
                  </a:lnTo>
                  <a:lnTo>
                    <a:pt x="281670" y="11608"/>
                  </a:lnTo>
                  <a:moveTo>
                    <a:pt x="267010" y="28210"/>
                  </a:moveTo>
                  <a:lnTo>
                    <a:pt x="267010" y="11608"/>
                  </a:lnTo>
                  <a:lnTo>
                    <a:pt x="258214" y="11608"/>
                  </a:lnTo>
                  <a:lnTo>
                    <a:pt x="258214" y="28210"/>
                  </a:lnTo>
                  <a:lnTo>
                    <a:pt x="267010" y="28210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54" name="テキスト ボックス 6953">
              <a:extLst>
                <a:ext uri="{FF2B5EF4-FFF2-40B4-BE49-F238E27FC236}">
                  <a16:creationId xmlns:a16="http://schemas.microsoft.com/office/drawing/2014/main" id="{70C7860D-27DE-4A6E-B1FD-CA114557865A}"/>
                </a:ext>
              </a:extLst>
            </p:cNvPr>
            <p:cNvSpPr txBox="1"/>
            <p:nvPr/>
          </p:nvSpPr>
          <p:spPr>
            <a:xfrm>
              <a:off x="33456034" y="2931220"/>
              <a:ext cx="51647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池之端町</a:t>
              </a:r>
            </a:p>
          </p:txBody>
        </p:sp>
        <p:sp>
          <p:nvSpPr>
            <p:cNvPr id="6955" name="フリーフォーム: 図形 6954">
              <a:extLst>
                <a:ext uri="{FF2B5EF4-FFF2-40B4-BE49-F238E27FC236}">
                  <a16:creationId xmlns:a16="http://schemas.microsoft.com/office/drawing/2014/main" id="{A6397549-C700-4B9D-BE65-BB3E2F0A25A1}"/>
                </a:ext>
              </a:extLst>
            </p:cNvPr>
            <p:cNvSpPr/>
            <p:nvPr/>
          </p:nvSpPr>
          <p:spPr>
            <a:xfrm>
              <a:off x="35985319" y="1422267"/>
              <a:ext cx="320233" cy="75199"/>
            </a:xfrm>
            <a:custGeom>
              <a:avLst/>
              <a:gdLst>
                <a:gd name="connsiteX0" fmla="*/ 1049 w 320233"/>
                <a:gd name="connsiteY0" fmla="*/ 66407 h 75199"/>
                <a:gd name="connsiteX1" fmla="*/ 32649 w 320233"/>
                <a:gd name="connsiteY1" fmla="*/ 26366 h 75199"/>
                <a:gd name="connsiteX2" fmla="*/ 3329 w 320233"/>
                <a:gd name="connsiteY2" fmla="*/ 26366 h 75199"/>
                <a:gd name="connsiteX3" fmla="*/ 3329 w 320233"/>
                <a:gd name="connsiteY3" fmla="*/ 19204 h 75199"/>
                <a:gd name="connsiteX4" fmla="*/ 33300 w 320233"/>
                <a:gd name="connsiteY4" fmla="*/ 19204 h 75199"/>
                <a:gd name="connsiteX5" fmla="*/ 33300 w 320233"/>
                <a:gd name="connsiteY5" fmla="*/ 1951 h 75199"/>
                <a:gd name="connsiteX6" fmla="*/ 40467 w 320233"/>
                <a:gd name="connsiteY6" fmla="*/ 1951 h 75199"/>
                <a:gd name="connsiteX7" fmla="*/ 40793 w 320233"/>
                <a:gd name="connsiteY7" fmla="*/ 4555 h 75199"/>
                <a:gd name="connsiteX8" fmla="*/ 40793 w 320233"/>
                <a:gd name="connsiteY8" fmla="*/ 19204 h 75199"/>
                <a:gd name="connsiteX9" fmla="*/ 72067 w 320233"/>
                <a:gd name="connsiteY9" fmla="*/ 19204 h 75199"/>
                <a:gd name="connsiteX10" fmla="*/ 72067 w 320233"/>
                <a:gd name="connsiteY10" fmla="*/ 26366 h 75199"/>
                <a:gd name="connsiteX11" fmla="*/ 41445 w 320233"/>
                <a:gd name="connsiteY11" fmla="*/ 26366 h 75199"/>
                <a:gd name="connsiteX12" fmla="*/ 74674 w 320233"/>
                <a:gd name="connsiteY12" fmla="*/ 64780 h 75199"/>
                <a:gd name="connsiteX13" fmla="*/ 70438 w 320233"/>
                <a:gd name="connsiteY13" fmla="*/ 72593 h 75199"/>
                <a:gd name="connsiteX14" fmla="*/ 38187 w 320233"/>
                <a:gd name="connsiteY14" fmla="*/ 37435 h 75199"/>
                <a:gd name="connsiteX15" fmla="*/ 3981 w 320233"/>
                <a:gd name="connsiteY15" fmla="*/ 74220 h 75199"/>
                <a:gd name="connsiteX16" fmla="*/ 1049 w 320233"/>
                <a:gd name="connsiteY16" fmla="*/ 66407 h 75199"/>
                <a:gd name="connsiteX17" fmla="*/ 124842 w 320233"/>
                <a:gd name="connsiteY17" fmla="*/ 38737 h 75199"/>
                <a:gd name="connsiteX18" fmla="*/ 124842 w 320233"/>
                <a:gd name="connsiteY18" fmla="*/ 42969 h 75199"/>
                <a:gd name="connsiteX19" fmla="*/ 156768 w 320233"/>
                <a:gd name="connsiteY19" fmla="*/ 42969 h 75199"/>
                <a:gd name="connsiteX20" fmla="*/ 156768 w 320233"/>
                <a:gd name="connsiteY20" fmla="*/ 49154 h 75199"/>
                <a:gd name="connsiteX21" fmla="*/ 124842 w 320233"/>
                <a:gd name="connsiteY21" fmla="*/ 49154 h 75199"/>
                <a:gd name="connsiteX22" fmla="*/ 124842 w 320233"/>
                <a:gd name="connsiteY22" fmla="*/ 68035 h 75199"/>
                <a:gd name="connsiteX23" fmla="*/ 119630 w 320233"/>
                <a:gd name="connsiteY23" fmla="*/ 73244 h 75199"/>
                <a:gd name="connsiteX24" fmla="*/ 110834 w 320233"/>
                <a:gd name="connsiteY24" fmla="*/ 73244 h 75199"/>
                <a:gd name="connsiteX25" fmla="*/ 109205 w 320233"/>
                <a:gd name="connsiteY25" fmla="*/ 67058 h 75199"/>
                <a:gd name="connsiteX26" fmla="*/ 117024 w 320233"/>
                <a:gd name="connsiteY26" fmla="*/ 67058 h 75199"/>
                <a:gd name="connsiteX27" fmla="*/ 118327 w 320233"/>
                <a:gd name="connsiteY27" fmla="*/ 65756 h 75199"/>
                <a:gd name="connsiteX28" fmla="*/ 118327 w 320233"/>
                <a:gd name="connsiteY28" fmla="*/ 49154 h 75199"/>
                <a:gd name="connsiteX29" fmla="*/ 84447 w 320233"/>
                <a:gd name="connsiteY29" fmla="*/ 49154 h 75199"/>
                <a:gd name="connsiteX30" fmla="*/ 84447 w 320233"/>
                <a:gd name="connsiteY30" fmla="*/ 42969 h 75199"/>
                <a:gd name="connsiteX31" fmla="*/ 118327 w 320233"/>
                <a:gd name="connsiteY31" fmla="*/ 42969 h 75199"/>
                <a:gd name="connsiteX32" fmla="*/ 118327 w 320233"/>
                <a:gd name="connsiteY32" fmla="*/ 34504 h 75199"/>
                <a:gd name="connsiteX33" fmla="*/ 121585 w 320233"/>
                <a:gd name="connsiteY33" fmla="*/ 35156 h 75199"/>
                <a:gd name="connsiteX34" fmla="*/ 130706 w 320233"/>
                <a:gd name="connsiteY34" fmla="*/ 28970 h 75199"/>
                <a:gd name="connsiteX35" fmla="*/ 99432 w 320233"/>
                <a:gd name="connsiteY35" fmla="*/ 28970 h 75199"/>
                <a:gd name="connsiteX36" fmla="*/ 99432 w 320233"/>
                <a:gd name="connsiteY36" fmla="*/ 22785 h 75199"/>
                <a:gd name="connsiteX37" fmla="*/ 137222 w 320233"/>
                <a:gd name="connsiteY37" fmla="*/ 22785 h 75199"/>
                <a:gd name="connsiteX38" fmla="*/ 138525 w 320233"/>
                <a:gd name="connsiteY38" fmla="*/ 21483 h 75199"/>
                <a:gd name="connsiteX39" fmla="*/ 144063 w 320233"/>
                <a:gd name="connsiteY39" fmla="*/ 27017 h 75199"/>
                <a:gd name="connsiteX40" fmla="*/ 142108 w 320233"/>
                <a:gd name="connsiteY40" fmla="*/ 27668 h 75199"/>
                <a:gd name="connsiteX41" fmla="*/ 124842 w 320233"/>
                <a:gd name="connsiteY41" fmla="*/ 38737 h 75199"/>
                <a:gd name="connsiteX42" fmla="*/ 124517 w 320233"/>
                <a:gd name="connsiteY42" fmla="*/ 9764 h 75199"/>
                <a:gd name="connsiteX43" fmla="*/ 154813 w 320233"/>
                <a:gd name="connsiteY43" fmla="*/ 9764 h 75199"/>
                <a:gd name="connsiteX44" fmla="*/ 154813 w 320233"/>
                <a:gd name="connsiteY44" fmla="*/ 26041 h 75199"/>
                <a:gd name="connsiteX45" fmla="*/ 148298 w 320233"/>
                <a:gd name="connsiteY45" fmla="*/ 26041 h 75199"/>
                <a:gd name="connsiteX46" fmla="*/ 148298 w 320233"/>
                <a:gd name="connsiteY46" fmla="*/ 15949 h 75199"/>
                <a:gd name="connsiteX47" fmla="*/ 93242 w 320233"/>
                <a:gd name="connsiteY47" fmla="*/ 15949 h 75199"/>
                <a:gd name="connsiteX48" fmla="*/ 93242 w 320233"/>
                <a:gd name="connsiteY48" fmla="*/ 26692 h 75199"/>
                <a:gd name="connsiteX49" fmla="*/ 86727 w 320233"/>
                <a:gd name="connsiteY49" fmla="*/ 26692 h 75199"/>
                <a:gd name="connsiteX50" fmla="*/ 86727 w 320233"/>
                <a:gd name="connsiteY50" fmla="*/ 9764 h 75199"/>
                <a:gd name="connsiteX51" fmla="*/ 117024 w 320233"/>
                <a:gd name="connsiteY51" fmla="*/ 9764 h 75199"/>
                <a:gd name="connsiteX52" fmla="*/ 117024 w 320233"/>
                <a:gd name="connsiteY52" fmla="*/ 974 h 75199"/>
                <a:gd name="connsiteX53" fmla="*/ 124191 w 320233"/>
                <a:gd name="connsiteY53" fmla="*/ 974 h 75199"/>
                <a:gd name="connsiteX54" fmla="*/ 124517 w 320233"/>
                <a:gd name="connsiteY54" fmla="*/ 3578 h 75199"/>
                <a:gd name="connsiteX55" fmla="*/ 124517 w 320233"/>
                <a:gd name="connsiteY55" fmla="*/ 9764 h 75199"/>
                <a:gd name="connsiteX56" fmla="*/ 214429 w 320233"/>
                <a:gd name="connsiteY56" fmla="*/ 66733 h 75199"/>
                <a:gd name="connsiteX57" fmla="*/ 216710 w 320233"/>
                <a:gd name="connsiteY57" fmla="*/ 69012 h 75199"/>
                <a:gd name="connsiteX58" fmla="*/ 233650 w 320233"/>
                <a:gd name="connsiteY58" fmla="*/ 69012 h 75199"/>
                <a:gd name="connsiteX59" fmla="*/ 235605 w 320233"/>
                <a:gd name="connsiteY59" fmla="*/ 67058 h 75199"/>
                <a:gd name="connsiteX60" fmla="*/ 236256 w 320233"/>
                <a:gd name="connsiteY60" fmla="*/ 63477 h 75199"/>
                <a:gd name="connsiteX61" fmla="*/ 242120 w 320233"/>
                <a:gd name="connsiteY61" fmla="*/ 64780 h 75199"/>
                <a:gd name="connsiteX62" fmla="*/ 241143 w 320233"/>
                <a:gd name="connsiteY62" fmla="*/ 70314 h 75199"/>
                <a:gd name="connsiteX63" fmla="*/ 235930 w 320233"/>
                <a:gd name="connsiteY63" fmla="*/ 74220 h 75199"/>
                <a:gd name="connsiteX64" fmla="*/ 214104 w 320233"/>
                <a:gd name="connsiteY64" fmla="*/ 74220 h 75199"/>
                <a:gd name="connsiteX65" fmla="*/ 208891 w 320233"/>
                <a:gd name="connsiteY65" fmla="*/ 69012 h 75199"/>
                <a:gd name="connsiteX66" fmla="*/ 208891 w 320233"/>
                <a:gd name="connsiteY66" fmla="*/ 28970 h 75199"/>
                <a:gd name="connsiteX67" fmla="*/ 231370 w 320233"/>
                <a:gd name="connsiteY67" fmla="*/ 28970 h 75199"/>
                <a:gd name="connsiteX68" fmla="*/ 231370 w 320233"/>
                <a:gd name="connsiteY68" fmla="*/ 23436 h 75199"/>
                <a:gd name="connsiteX69" fmla="*/ 219968 w 320233"/>
                <a:gd name="connsiteY69" fmla="*/ 23436 h 75199"/>
                <a:gd name="connsiteX70" fmla="*/ 208891 w 320233"/>
                <a:gd name="connsiteY70" fmla="*/ 23436 h 75199"/>
                <a:gd name="connsiteX71" fmla="*/ 208891 w 320233"/>
                <a:gd name="connsiteY71" fmla="*/ 649 h 75199"/>
                <a:gd name="connsiteX72" fmla="*/ 214104 w 320233"/>
                <a:gd name="connsiteY72" fmla="*/ 649 h 75199"/>
                <a:gd name="connsiteX73" fmla="*/ 214429 w 320233"/>
                <a:gd name="connsiteY73" fmla="*/ 2602 h 75199"/>
                <a:gd name="connsiteX74" fmla="*/ 214429 w 320233"/>
                <a:gd name="connsiteY74" fmla="*/ 7811 h 75199"/>
                <a:gd name="connsiteX75" fmla="*/ 239840 w 320233"/>
                <a:gd name="connsiteY75" fmla="*/ 7811 h 75199"/>
                <a:gd name="connsiteX76" fmla="*/ 239840 w 320233"/>
                <a:gd name="connsiteY76" fmla="*/ 13019 h 75199"/>
                <a:gd name="connsiteX77" fmla="*/ 214429 w 320233"/>
                <a:gd name="connsiteY77" fmla="*/ 13019 h 75199"/>
                <a:gd name="connsiteX78" fmla="*/ 214429 w 320233"/>
                <a:gd name="connsiteY78" fmla="*/ 18228 h 75199"/>
                <a:gd name="connsiteX79" fmla="*/ 236908 w 320233"/>
                <a:gd name="connsiteY79" fmla="*/ 18228 h 75199"/>
                <a:gd name="connsiteX80" fmla="*/ 236908 w 320233"/>
                <a:gd name="connsiteY80" fmla="*/ 34179 h 75199"/>
                <a:gd name="connsiteX81" fmla="*/ 214429 w 320233"/>
                <a:gd name="connsiteY81" fmla="*/ 34179 h 75199"/>
                <a:gd name="connsiteX82" fmla="*/ 214429 w 320233"/>
                <a:gd name="connsiteY82" fmla="*/ 39062 h 75199"/>
                <a:gd name="connsiteX83" fmla="*/ 235279 w 320233"/>
                <a:gd name="connsiteY83" fmla="*/ 39062 h 75199"/>
                <a:gd name="connsiteX84" fmla="*/ 235279 w 320233"/>
                <a:gd name="connsiteY84" fmla="*/ 44271 h 75199"/>
                <a:gd name="connsiteX85" fmla="*/ 214429 w 320233"/>
                <a:gd name="connsiteY85" fmla="*/ 44271 h 75199"/>
                <a:gd name="connsiteX86" fmla="*/ 214429 w 320233"/>
                <a:gd name="connsiteY86" fmla="*/ 48177 h 75199"/>
                <a:gd name="connsiteX87" fmla="*/ 235279 w 320233"/>
                <a:gd name="connsiteY87" fmla="*/ 48177 h 75199"/>
                <a:gd name="connsiteX88" fmla="*/ 235279 w 320233"/>
                <a:gd name="connsiteY88" fmla="*/ 53386 h 75199"/>
                <a:gd name="connsiteX89" fmla="*/ 214429 w 320233"/>
                <a:gd name="connsiteY89" fmla="*/ 53386 h 75199"/>
                <a:gd name="connsiteX90" fmla="*/ 214429 w 320233"/>
                <a:gd name="connsiteY90" fmla="*/ 57292 h 75199"/>
                <a:gd name="connsiteX91" fmla="*/ 236908 w 320233"/>
                <a:gd name="connsiteY91" fmla="*/ 57292 h 75199"/>
                <a:gd name="connsiteX92" fmla="*/ 236908 w 320233"/>
                <a:gd name="connsiteY92" fmla="*/ 62501 h 75199"/>
                <a:gd name="connsiteX93" fmla="*/ 214429 w 320233"/>
                <a:gd name="connsiteY93" fmla="*/ 62501 h 75199"/>
                <a:gd name="connsiteX94" fmla="*/ 214429 w 320233"/>
                <a:gd name="connsiteY94" fmla="*/ 66733 h 75199"/>
                <a:gd name="connsiteX95" fmla="*/ 204005 w 320233"/>
                <a:gd name="connsiteY95" fmla="*/ 13344 h 75199"/>
                <a:gd name="connsiteX96" fmla="*/ 198141 w 320233"/>
                <a:gd name="connsiteY96" fmla="*/ 13344 h 75199"/>
                <a:gd name="connsiteX97" fmla="*/ 195209 w 320233"/>
                <a:gd name="connsiteY97" fmla="*/ 22785 h 75199"/>
                <a:gd name="connsiteX98" fmla="*/ 206285 w 320233"/>
                <a:gd name="connsiteY98" fmla="*/ 22785 h 75199"/>
                <a:gd name="connsiteX99" fmla="*/ 206285 w 320233"/>
                <a:gd name="connsiteY99" fmla="*/ 27994 h 75199"/>
                <a:gd name="connsiteX100" fmla="*/ 167193 w 320233"/>
                <a:gd name="connsiteY100" fmla="*/ 27994 h 75199"/>
                <a:gd name="connsiteX101" fmla="*/ 167193 w 320233"/>
                <a:gd name="connsiteY101" fmla="*/ 22785 h 75199"/>
                <a:gd name="connsiteX102" fmla="*/ 177617 w 320233"/>
                <a:gd name="connsiteY102" fmla="*/ 22785 h 75199"/>
                <a:gd name="connsiteX103" fmla="*/ 174685 w 320233"/>
                <a:gd name="connsiteY103" fmla="*/ 13344 h 75199"/>
                <a:gd name="connsiteX104" fmla="*/ 169473 w 320233"/>
                <a:gd name="connsiteY104" fmla="*/ 13344 h 75199"/>
                <a:gd name="connsiteX105" fmla="*/ 169473 w 320233"/>
                <a:gd name="connsiteY105" fmla="*/ 8136 h 75199"/>
                <a:gd name="connsiteX106" fmla="*/ 183481 w 320233"/>
                <a:gd name="connsiteY106" fmla="*/ 8136 h 75199"/>
                <a:gd name="connsiteX107" fmla="*/ 183481 w 320233"/>
                <a:gd name="connsiteY107" fmla="*/ 323 h 75199"/>
                <a:gd name="connsiteX108" fmla="*/ 189671 w 320233"/>
                <a:gd name="connsiteY108" fmla="*/ 323 h 75199"/>
                <a:gd name="connsiteX109" fmla="*/ 189997 w 320233"/>
                <a:gd name="connsiteY109" fmla="*/ 2276 h 75199"/>
                <a:gd name="connsiteX110" fmla="*/ 189997 w 320233"/>
                <a:gd name="connsiteY110" fmla="*/ 8136 h 75199"/>
                <a:gd name="connsiteX111" fmla="*/ 204005 w 320233"/>
                <a:gd name="connsiteY111" fmla="*/ 8136 h 75199"/>
                <a:gd name="connsiteX112" fmla="*/ 204005 w 320233"/>
                <a:gd name="connsiteY112" fmla="*/ 13344 h 75199"/>
                <a:gd name="connsiteX113" fmla="*/ 200421 w 320233"/>
                <a:gd name="connsiteY113" fmla="*/ 70314 h 75199"/>
                <a:gd name="connsiteX114" fmla="*/ 196512 w 320233"/>
                <a:gd name="connsiteY114" fmla="*/ 75197 h 75199"/>
                <a:gd name="connsiteX115" fmla="*/ 189019 w 320233"/>
                <a:gd name="connsiteY115" fmla="*/ 75197 h 75199"/>
                <a:gd name="connsiteX116" fmla="*/ 188368 w 320233"/>
                <a:gd name="connsiteY116" fmla="*/ 69988 h 75199"/>
                <a:gd name="connsiteX117" fmla="*/ 193580 w 320233"/>
                <a:gd name="connsiteY117" fmla="*/ 69988 h 75199"/>
                <a:gd name="connsiteX118" fmla="*/ 194883 w 320233"/>
                <a:gd name="connsiteY118" fmla="*/ 68686 h 75199"/>
                <a:gd name="connsiteX119" fmla="*/ 194883 w 320233"/>
                <a:gd name="connsiteY119" fmla="*/ 59897 h 75199"/>
                <a:gd name="connsiteX120" fmla="*/ 177617 w 320233"/>
                <a:gd name="connsiteY120" fmla="*/ 59897 h 75199"/>
                <a:gd name="connsiteX121" fmla="*/ 177617 w 320233"/>
                <a:gd name="connsiteY121" fmla="*/ 75522 h 75199"/>
                <a:gd name="connsiteX122" fmla="*/ 172079 w 320233"/>
                <a:gd name="connsiteY122" fmla="*/ 75522 h 75199"/>
                <a:gd name="connsiteX123" fmla="*/ 172079 w 320233"/>
                <a:gd name="connsiteY123" fmla="*/ 33202 h 75199"/>
                <a:gd name="connsiteX124" fmla="*/ 200421 w 320233"/>
                <a:gd name="connsiteY124" fmla="*/ 33202 h 75199"/>
                <a:gd name="connsiteX125" fmla="*/ 200421 w 320233"/>
                <a:gd name="connsiteY125" fmla="*/ 70314 h 75199"/>
                <a:gd name="connsiteX126" fmla="*/ 194883 w 320233"/>
                <a:gd name="connsiteY126" fmla="*/ 43945 h 75199"/>
                <a:gd name="connsiteX127" fmla="*/ 194883 w 320233"/>
                <a:gd name="connsiteY127" fmla="*/ 38411 h 75199"/>
                <a:gd name="connsiteX128" fmla="*/ 177617 w 320233"/>
                <a:gd name="connsiteY128" fmla="*/ 38411 h 75199"/>
                <a:gd name="connsiteX129" fmla="*/ 177617 w 320233"/>
                <a:gd name="connsiteY129" fmla="*/ 43945 h 75199"/>
                <a:gd name="connsiteX130" fmla="*/ 194883 w 320233"/>
                <a:gd name="connsiteY130" fmla="*/ 43945 h 75199"/>
                <a:gd name="connsiteX131" fmla="*/ 194883 w 320233"/>
                <a:gd name="connsiteY131" fmla="*/ 54688 h 75199"/>
                <a:gd name="connsiteX132" fmla="*/ 194883 w 320233"/>
                <a:gd name="connsiteY132" fmla="*/ 49154 h 75199"/>
                <a:gd name="connsiteX133" fmla="*/ 177617 w 320233"/>
                <a:gd name="connsiteY133" fmla="*/ 49154 h 75199"/>
                <a:gd name="connsiteX134" fmla="*/ 177617 w 320233"/>
                <a:gd name="connsiteY134" fmla="*/ 54688 h 75199"/>
                <a:gd name="connsiteX135" fmla="*/ 194883 w 320233"/>
                <a:gd name="connsiteY135" fmla="*/ 54688 h 75199"/>
                <a:gd name="connsiteX136" fmla="*/ 189671 w 320233"/>
                <a:gd name="connsiteY136" fmla="*/ 22785 h 75199"/>
                <a:gd name="connsiteX137" fmla="*/ 191951 w 320233"/>
                <a:gd name="connsiteY137" fmla="*/ 13344 h 75199"/>
                <a:gd name="connsiteX138" fmla="*/ 180875 w 320233"/>
                <a:gd name="connsiteY138" fmla="*/ 13344 h 75199"/>
                <a:gd name="connsiteX139" fmla="*/ 183481 w 320233"/>
                <a:gd name="connsiteY139" fmla="*/ 22785 h 75199"/>
                <a:gd name="connsiteX140" fmla="*/ 189671 w 320233"/>
                <a:gd name="connsiteY140" fmla="*/ 22785 h 75199"/>
                <a:gd name="connsiteX141" fmla="*/ 313463 w 320233"/>
                <a:gd name="connsiteY141" fmla="*/ 68361 h 75199"/>
                <a:gd name="connsiteX142" fmla="*/ 314766 w 320233"/>
                <a:gd name="connsiteY142" fmla="*/ 67058 h 75199"/>
                <a:gd name="connsiteX143" fmla="*/ 314766 w 320233"/>
                <a:gd name="connsiteY143" fmla="*/ 29621 h 75199"/>
                <a:gd name="connsiteX144" fmla="*/ 303039 w 320233"/>
                <a:gd name="connsiteY144" fmla="*/ 29621 h 75199"/>
                <a:gd name="connsiteX145" fmla="*/ 291311 w 320233"/>
                <a:gd name="connsiteY145" fmla="*/ 29621 h 75199"/>
                <a:gd name="connsiteX146" fmla="*/ 291311 w 320233"/>
                <a:gd name="connsiteY146" fmla="*/ 3578 h 75199"/>
                <a:gd name="connsiteX147" fmla="*/ 321283 w 320233"/>
                <a:gd name="connsiteY147" fmla="*/ 3578 h 75199"/>
                <a:gd name="connsiteX148" fmla="*/ 321283 w 320233"/>
                <a:gd name="connsiteY148" fmla="*/ 69337 h 75199"/>
                <a:gd name="connsiteX149" fmla="*/ 316069 w 320233"/>
                <a:gd name="connsiteY149" fmla="*/ 74546 h 75199"/>
                <a:gd name="connsiteX150" fmla="*/ 309555 w 320233"/>
                <a:gd name="connsiteY150" fmla="*/ 74546 h 75199"/>
                <a:gd name="connsiteX151" fmla="*/ 308902 w 320233"/>
                <a:gd name="connsiteY151" fmla="*/ 68361 h 75199"/>
                <a:gd name="connsiteX152" fmla="*/ 313463 w 320233"/>
                <a:gd name="connsiteY152" fmla="*/ 68361 h 75199"/>
                <a:gd name="connsiteX153" fmla="*/ 296197 w 320233"/>
                <a:gd name="connsiteY153" fmla="*/ 52735 h 75199"/>
                <a:gd name="connsiteX154" fmla="*/ 278932 w 320233"/>
                <a:gd name="connsiteY154" fmla="*/ 52735 h 75199"/>
                <a:gd name="connsiteX155" fmla="*/ 278932 w 320233"/>
                <a:gd name="connsiteY155" fmla="*/ 59245 h 75199"/>
                <a:gd name="connsiteX156" fmla="*/ 296197 w 320233"/>
                <a:gd name="connsiteY156" fmla="*/ 59245 h 75199"/>
                <a:gd name="connsiteX157" fmla="*/ 296197 w 320233"/>
                <a:gd name="connsiteY157" fmla="*/ 52735 h 75199"/>
                <a:gd name="connsiteX158" fmla="*/ 296197 w 320233"/>
                <a:gd name="connsiteY158" fmla="*/ 40364 h 75199"/>
                <a:gd name="connsiteX159" fmla="*/ 278932 w 320233"/>
                <a:gd name="connsiteY159" fmla="*/ 40364 h 75199"/>
                <a:gd name="connsiteX160" fmla="*/ 278932 w 320233"/>
                <a:gd name="connsiteY160" fmla="*/ 47526 h 75199"/>
                <a:gd name="connsiteX161" fmla="*/ 296197 w 320233"/>
                <a:gd name="connsiteY161" fmla="*/ 47526 h 75199"/>
                <a:gd name="connsiteX162" fmla="*/ 296197 w 320233"/>
                <a:gd name="connsiteY162" fmla="*/ 40364 h 75199"/>
                <a:gd name="connsiteX163" fmla="*/ 302714 w 320233"/>
                <a:gd name="connsiteY163" fmla="*/ 35156 h 75199"/>
                <a:gd name="connsiteX164" fmla="*/ 302714 w 320233"/>
                <a:gd name="connsiteY164" fmla="*/ 67058 h 75199"/>
                <a:gd name="connsiteX165" fmla="*/ 296197 w 320233"/>
                <a:gd name="connsiteY165" fmla="*/ 67058 h 75199"/>
                <a:gd name="connsiteX166" fmla="*/ 296197 w 320233"/>
                <a:gd name="connsiteY166" fmla="*/ 64454 h 75199"/>
                <a:gd name="connsiteX167" fmla="*/ 278932 w 320233"/>
                <a:gd name="connsiteY167" fmla="*/ 64454 h 75199"/>
                <a:gd name="connsiteX168" fmla="*/ 278932 w 320233"/>
                <a:gd name="connsiteY168" fmla="*/ 69663 h 75199"/>
                <a:gd name="connsiteX169" fmla="*/ 272417 w 320233"/>
                <a:gd name="connsiteY169" fmla="*/ 69663 h 75199"/>
                <a:gd name="connsiteX170" fmla="*/ 272417 w 320233"/>
                <a:gd name="connsiteY170" fmla="*/ 35156 h 75199"/>
                <a:gd name="connsiteX171" fmla="*/ 302714 w 320233"/>
                <a:gd name="connsiteY171" fmla="*/ 35156 h 75199"/>
                <a:gd name="connsiteX172" fmla="*/ 314766 w 320233"/>
                <a:gd name="connsiteY172" fmla="*/ 13996 h 75199"/>
                <a:gd name="connsiteX173" fmla="*/ 314766 w 320233"/>
                <a:gd name="connsiteY173" fmla="*/ 8787 h 75199"/>
                <a:gd name="connsiteX174" fmla="*/ 297828 w 320233"/>
                <a:gd name="connsiteY174" fmla="*/ 8787 h 75199"/>
                <a:gd name="connsiteX175" fmla="*/ 297828 w 320233"/>
                <a:gd name="connsiteY175" fmla="*/ 13996 h 75199"/>
                <a:gd name="connsiteX176" fmla="*/ 314766 w 320233"/>
                <a:gd name="connsiteY176" fmla="*/ 13996 h 75199"/>
                <a:gd name="connsiteX177" fmla="*/ 314766 w 320233"/>
                <a:gd name="connsiteY177" fmla="*/ 19204 h 75199"/>
                <a:gd name="connsiteX178" fmla="*/ 297828 w 320233"/>
                <a:gd name="connsiteY178" fmla="*/ 19204 h 75199"/>
                <a:gd name="connsiteX179" fmla="*/ 297828 w 320233"/>
                <a:gd name="connsiteY179" fmla="*/ 24413 h 75199"/>
                <a:gd name="connsiteX180" fmla="*/ 314766 w 320233"/>
                <a:gd name="connsiteY180" fmla="*/ 24413 h 75199"/>
                <a:gd name="connsiteX181" fmla="*/ 314766 w 320233"/>
                <a:gd name="connsiteY181" fmla="*/ 19204 h 75199"/>
                <a:gd name="connsiteX182" fmla="*/ 276326 w 320233"/>
                <a:gd name="connsiteY182" fmla="*/ 19204 h 75199"/>
                <a:gd name="connsiteX183" fmla="*/ 259712 w 320233"/>
                <a:gd name="connsiteY183" fmla="*/ 19204 h 75199"/>
                <a:gd name="connsiteX184" fmla="*/ 259712 w 320233"/>
                <a:gd name="connsiteY184" fmla="*/ 24413 h 75199"/>
                <a:gd name="connsiteX185" fmla="*/ 276326 w 320233"/>
                <a:gd name="connsiteY185" fmla="*/ 24413 h 75199"/>
                <a:gd name="connsiteX186" fmla="*/ 276326 w 320233"/>
                <a:gd name="connsiteY186" fmla="*/ 19204 h 75199"/>
                <a:gd name="connsiteX187" fmla="*/ 276326 w 320233"/>
                <a:gd name="connsiteY187" fmla="*/ 13996 h 75199"/>
                <a:gd name="connsiteX188" fmla="*/ 276326 w 320233"/>
                <a:gd name="connsiteY188" fmla="*/ 8787 h 75199"/>
                <a:gd name="connsiteX189" fmla="*/ 259712 w 320233"/>
                <a:gd name="connsiteY189" fmla="*/ 8787 h 75199"/>
                <a:gd name="connsiteX190" fmla="*/ 259712 w 320233"/>
                <a:gd name="connsiteY190" fmla="*/ 13996 h 75199"/>
                <a:gd name="connsiteX191" fmla="*/ 276326 w 320233"/>
                <a:gd name="connsiteY191" fmla="*/ 13996 h 75199"/>
                <a:gd name="connsiteX192" fmla="*/ 282842 w 320233"/>
                <a:gd name="connsiteY192" fmla="*/ 29621 h 75199"/>
                <a:gd name="connsiteX193" fmla="*/ 259712 w 320233"/>
                <a:gd name="connsiteY193" fmla="*/ 29621 h 75199"/>
                <a:gd name="connsiteX194" fmla="*/ 259712 w 320233"/>
                <a:gd name="connsiteY194" fmla="*/ 74871 h 75199"/>
                <a:gd name="connsiteX195" fmla="*/ 253196 w 320233"/>
                <a:gd name="connsiteY195" fmla="*/ 74871 h 75199"/>
                <a:gd name="connsiteX196" fmla="*/ 253196 w 320233"/>
                <a:gd name="connsiteY196" fmla="*/ 3578 h 75199"/>
                <a:gd name="connsiteX197" fmla="*/ 282842 w 320233"/>
                <a:gd name="connsiteY197" fmla="*/ 3578 h 75199"/>
                <a:gd name="connsiteX198" fmla="*/ 282842 w 320233"/>
                <a:gd name="connsiteY198" fmla="*/ 29621 h 7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320233" h="75199">
                  <a:moveTo>
                    <a:pt x="1049" y="66407"/>
                  </a:moveTo>
                  <a:cubicBezTo>
                    <a:pt x="21030" y="59462"/>
                    <a:pt x="31563" y="46115"/>
                    <a:pt x="32649" y="26366"/>
                  </a:cubicBezTo>
                  <a:lnTo>
                    <a:pt x="3329" y="26366"/>
                  </a:lnTo>
                  <a:lnTo>
                    <a:pt x="3329" y="19204"/>
                  </a:lnTo>
                  <a:lnTo>
                    <a:pt x="33300" y="19204"/>
                  </a:lnTo>
                  <a:lnTo>
                    <a:pt x="33300" y="1951"/>
                  </a:lnTo>
                  <a:lnTo>
                    <a:pt x="40467" y="1951"/>
                  </a:lnTo>
                  <a:cubicBezTo>
                    <a:pt x="42639" y="2385"/>
                    <a:pt x="42748" y="3253"/>
                    <a:pt x="40793" y="4555"/>
                  </a:cubicBezTo>
                  <a:lnTo>
                    <a:pt x="40793" y="19204"/>
                  </a:lnTo>
                  <a:lnTo>
                    <a:pt x="72067" y="19204"/>
                  </a:lnTo>
                  <a:lnTo>
                    <a:pt x="72067" y="26366"/>
                  </a:lnTo>
                  <a:lnTo>
                    <a:pt x="41445" y="26366"/>
                  </a:lnTo>
                  <a:cubicBezTo>
                    <a:pt x="46006" y="44379"/>
                    <a:pt x="57082" y="57184"/>
                    <a:pt x="74674" y="64780"/>
                  </a:cubicBezTo>
                  <a:lnTo>
                    <a:pt x="70438" y="72593"/>
                  </a:lnTo>
                  <a:cubicBezTo>
                    <a:pt x="55236" y="65648"/>
                    <a:pt x="44485" y="53928"/>
                    <a:pt x="38187" y="37435"/>
                  </a:cubicBezTo>
                  <a:cubicBezTo>
                    <a:pt x="34495" y="55230"/>
                    <a:pt x="23093" y="67492"/>
                    <a:pt x="3981" y="74220"/>
                  </a:cubicBezTo>
                  <a:lnTo>
                    <a:pt x="1049" y="66407"/>
                  </a:lnTo>
                  <a:moveTo>
                    <a:pt x="124842" y="38737"/>
                  </a:moveTo>
                  <a:lnTo>
                    <a:pt x="124842" y="42969"/>
                  </a:lnTo>
                  <a:lnTo>
                    <a:pt x="156768" y="42969"/>
                  </a:lnTo>
                  <a:lnTo>
                    <a:pt x="156768" y="49154"/>
                  </a:lnTo>
                  <a:lnTo>
                    <a:pt x="124842" y="49154"/>
                  </a:lnTo>
                  <a:lnTo>
                    <a:pt x="124842" y="68035"/>
                  </a:lnTo>
                  <a:cubicBezTo>
                    <a:pt x="124842" y="71507"/>
                    <a:pt x="123105" y="73244"/>
                    <a:pt x="119630" y="73244"/>
                  </a:cubicBezTo>
                  <a:lnTo>
                    <a:pt x="110834" y="73244"/>
                  </a:lnTo>
                  <a:lnTo>
                    <a:pt x="109205" y="67058"/>
                  </a:lnTo>
                  <a:lnTo>
                    <a:pt x="117024" y="67058"/>
                  </a:lnTo>
                  <a:cubicBezTo>
                    <a:pt x="117892" y="67058"/>
                    <a:pt x="118327" y="66624"/>
                    <a:pt x="118327" y="65756"/>
                  </a:cubicBezTo>
                  <a:lnTo>
                    <a:pt x="118327" y="49154"/>
                  </a:lnTo>
                  <a:lnTo>
                    <a:pt x="84447" y="49154"/>
                  </a:lnTo>
                  <a:lnTo>
                    <a:pt x="84447" y="42969"/>
                  </a:lnTo>
                  <a:lnTo>
                    <a:pt x="118327" y="42969"/>
                  </a:lnTo>
                  <a:lnTo>
                    <a:pt x="118327" y="34504"/>
                  </a:lnTo>
                  <a:lnTo>
                    <a:pt x="121585" y="35156"/>
                  </a:lnTo>
                  <a:lnTo>
                    <a:pt x="130706" y="28970"/>
                  </a:lnTo>
                  <a:lnTo>
                    <a:pt x="99432" y="28970"/>
                  </a:lnTo>
                  <a:lnTo>
                    <a:pt x="99432" y="22785"/>
                  </a:lnTo>
                  <a:lnTo>
                    <a:pt x="137222" y="22785"/>
                  </a:lnTo>
                  <a:lnTo>
                    <a:pt x="138525" y="21483"/>
                  </a:lnTo>
                  <a:lnTo>
                    <a:pt x="144063" y="27017"/>
                  </a:lnTo>
                  <a:lnTo>
                    <a:pt x="142108" y="27668"/>
                  </a:lnTo>
                  <a:lnTo>
                    <a:pt x="124842" y="38737"/>
                  </a:lnTo>
                  <a:moveTo>
                    <a:pt x="124517" y="9764"/>
                  </a:moveTo>
                  <a:lnTo>
                    <a:pt x="154813" y="9764"/>
                  </a:lnTo>
                  <a:lnTo>
                    <a:pt x="154813" y="26041"/>
                  </a:lnTo>
                  <a:lnTo>
                    <a:pt x="148298" y="26041"/>
                  </a:lnTo>
                  <a:lnTo>
                    <a:pt x="148298" y="15949"/>
                  </a:lnTo>
                  <a:lnTo>
                    <a:pt x="93242" y="15949"/>
                  </a:lnTo>
                  <a:lnTo>
                    <a:pt x="93242" y="26692"/>
                  </a:lnTo>
                  <a:lnTo>
                    <a:pt x="86727" y="26692"/>
                  </a:lnTo>
                  <a:lnTo>
                    <a:pt x="86727" y="9764"/>
                  </a:lnTo>
                  <a:lnTo>
                    <a:pt x="117024" y="9764"/>
                  </a:lnTo>
                  <a:lnTo>
                    <a:pt x="117024" y="974"/>
                  </a:lnTo>
                  <a:lnTo>
                    <a:pt x="124191" y="974"/>
                  </a:lnTo>
                  <a:cubicBezTo>
                    <a:pt x="126363" y="1408"/>
                    <a:pt x="126471" y="2276"/>
                    <a:pt x="124517" y="3578"/>
                  </a:cubicBezTo>
                  <a:lnTo>
                    <a:pt x="124517" y="9764"/>
                  </a:lnTo>
                  <a:moveTo>
                    <a:pt x="214429" y="66733"/>
                  </a:moveTo>
                  <a:cubicBezTo>
                    <a:pt x="214429" y="68252"/>
                    <a:pt x="215190" y="69012"/>
                    <a:pt x="216710" y="69012"/>
                  </a:cubicBezTo>
                  <a:lnTo>
                    <a:pt x="233650" y="69012"/>
                  </a:lnTo>
                  <a:cubicBezTo>
                    <a:pt x="234736" y="69012"/>
                    <a:pt x="235388" y="68361"/>
                    <a:pt x="235605" y="67058"/>
                  </a:cubicBezTo>
                  <a:lnTo>
                    <a:pt x="236256" y="63477"/>
                  </a:lnTo>
                  <a:lnTo>
                    <a:pt x="242120" y="64780"/>
                  </a:lnTo>
                  <a:lnTo>
                    <a:pt x="241143" y="70314"/>
                  </a:lnTo>
                  <a:cubicBezTo>
                    <a:pt x="240708" y="72918"/>
                    <a:pt x="238971" y="74220"/>
                    <a:pt x="235930" y="74220"/>
                  </a:cubicBezTo>
                  <a:lnTo>
                    <a:pt x="214104" y="74220"/>
                  </a:lnTo>
                  <a:cubicBezTo>
                    <a:pt x="210629" y="74220"/>
                    <a:pt x="208891" y="72484"/>
                    <a:pt x="208891" y="69012"/>
                  </a:cubicBezTo>
                  <a:lnTo>
                    <a:pt x="208891" y="28970"/>
                  </a:lnTo>
                  <a:lnTo>
                    <a:pt x="231370" y="28970"/>
                  </a:lnTo>
                  <a:lnTo>
                    <a:pt x="231370" y="23436"/>
                  </a:lnTo>
                  <a:lnTo>
                    <a:pt x="219968" y="23436"/>
                  </a:lnTo>
                  <a:lnTo>
                    <a:pt x="208891" y="23436"/>
                  </a:lnTo>
                  <a:lnTo>
                    <a:pt x="208891" y="649"/>
                  </a:lnTo>
                  <a:lnTo>
                    <a:pt x="214104" y="649"/>
                  </a:lnTo>
                  <a:cubicBezTo>
                    <a:pt x="215841" y="866"/>
                    <a:pt x="215950" y="1517"/>
                    <a:pt x="214429" y="2602"/>
                  </a:cubicBezTo>
                  <a:lnTo>
                    <a:pt x="214429" y="7811"/>
                  </a:lnTo>
                  <a:lnTo>
                    <a:pt x="239840" y="7811"/>
                  </a:lnTo>
                  <a:lnTo>
                    <a:pt x="239840" y="13019"/>
                  </a:lnTo>
                  <a:lnTo>
                    <a:pt x="214429" y="13019"/>
                  </a:lnTo>
                  <a:lnTo>
                    <a:pt x="214429" y="18228"/>
                  </a:lnTo>
                  <a:lnTo>
                    <a:pt x="236908" y="18228"/>
                  </a:lnTo>
                  <a:lnTo>
                    <a:pt x="236908" y="34179"/>
                  </a:lnTo>
                  <a:lnTo>
                    <a:pt x="214429" y="34179"/>
                  </a:lnTo>
                  <a:lnTo>
                    <a:pt x="214429" y="39062"/>
                  </a:lnTo>
                  <a:lnTo>
                    <a:pt x="235279" y="39062"/>
                  </a:lnTo>
                  <a:lnTo>
                    <a:pt x="235279" y="44271"/>
                  </a:lnTo>
                  <a:lnTo>
                    <a:pt x="214429" y="44271"/>
                  </a:lnTo>
                  <a:lnTo>
                    <a:pt x="214429" y="48177"/>
                  </a:lnTo>
                  <a:lnTo>
                    <a:pt x="235279" y="48177"/>
                  </a:lnTo>
                  <a:lnTo>
                    <a:pt x="235279" y="53386"/>
                  </a:lnTo>
                  <a:lnTo>
                    <a:pt x="214429" y="53386"/>
                  </a:lnTo>
                  <a:lnTo>
                    <a:pt x="214429" y="57292"/>
                  </a:lnTo>
                  <a:lnTo>
                    <a:pt x="236908" y="57292"/>
                  </a:lnTo>
                  <a:lnTo>
                    <a:pt x="236908" y="62501"/>
                  </a:lnTo>
                  <a:lnTo>
                    <a:pt x="214429" y="62501"/>
                  </a:lnTo>
                  <a:lnTo>
                    <a:pt x="214429" y="66733"/>
                  </a:lnTo>
                  <a:moveTo>
                    <a:pt x="204005" y="13344"/>
                  </a:moveTo>
                  <a:lnTo>
                    <a:pt x="198141" y="13344"/>
                  </a:lnTo>
                  <a:lnTo>
                    <a:pt x="195209" y="22785"/>
                  </a:lnTo>
                  <a:lnTo>
                    <a:pt x="206285" y="22785"/>
                  </a:lnTo>
                  <a:lnTo>
                    <a:pt x="206285" y="27994"/>
                  </a:lnTo>
                  <a:lnTo>
                    <a:pt x="167193" y="27994"/>
                  </a:lnTo>
                  <a:lnTo>
                    <a:pt x="167193" y="22785"/>
                  </a:lnTo>
                  <a:lnTo>
                    <a:pt x="177617" y="22785"/>
                  </a:lnTo>
                  <a:lnTo>
                    <a:pt x="174685" y="13344"/>
                  </a:lnTo>
                  <a:lnTo>
                    <a:pt x="169473" y="13344"/>
                  </a:lnTo>
                  <a:lnTo>
                    <a:pt x="169473" y="8136"/>
                  </a:lnTo>
                  <a:lnTo>
                    <a:pt x="183481" y="8136"/>
                  </a:lnTo>
                  <a:lnTo>
                    <a:pt x="183481" y="323"/>
                  </a:lnTo>
                  <a:lnTo>
                    <a:pt x="189671" y="323"/>
                  </a:lnTo>
                  <a:cubicBezTo>
                    <a:pt x="191408" y="540"/>
                    <a:pt x="191517" y="1191"/>
                    <a:pt x="189997" y="2276"/>
                  </a:cubicBezTo>
                  <a:lnTo>
                    <a:pt x="189997" y="8136"/>
                  </a:lnTo>
                  <a:lnTo>
                    <a:pt x="204005" y="8136"/>
                  </a:lnTo>
                  <a:lnTo>
                    <a:pt x="204005" y="13344"/>
                  </a:lnTo>
                  <a:moveTo>
                    <a:pt x="200421" y="70314"/>
                  </a:moveTo>
                  <a:cubicBezTo>
                    <a:pt x="200421" y="73569"/>
                    <a:pt x="199118" y="75197"/>
                    <a:pt x="196512" y="75197"/>
                  </a:cubicBezTo>
                  <a:lnTo>
                    <a:pt x="189019" y="75197"/>
                  </a:lnTo>
                  <a:lnTo>
                    <a:pt x="188368" y="69988"/>
                  </a:lnTo>
                  <a:lnTo>
                    <a:pt x="193580" y="69988"/>
                  </a:lnTo>
                  <a:cubicBezTo>
                    <a:pt x="194449" y="69988"/>
                    <a:pt x="194883" y="69554"/>
                    <a:pt x="194883" y="68686"/>
                  </a:cubicBezTo>
                  <a:lnTo>
                    <a:pt x="194883" y="59897"/>
                  </a:lnTo>
                  <a:lnTo>
                    <a:pt x="177617" y="59897"/>
                  </a:lnTo>
                  <a:lnTo>
                    <a:pt x="177617" y="75522"/>
                  </a:lnTo>
                  <a:lnTo>
                    <a:pt x="172079" y="75522"/>
                  </a:lnTo>
                  <a:lnTo>
                    <a:pt x="172079" y="33202"/>
                  </a:lnTo>
                  <a:lnTo>
                    <a:pt x="200421" y="33202"/>
                  </a:lnTo>
                  <a:lnTo>
                    <a:pt x="200421" y="70314"/>
                  </a:lnTo>
                  <a:moveTo>
                    <a:pt x="194883" y="43945"/>
                  </a:moveTo>
                  <a:lnTo>
                    <a:pt x="194883" y="38411"/>
                  </a:lnTo>
                  <a:lnTo>
                    <a:pt x="177617" y="38411"/>
                  </a:lnTo>
                  <a:lnTo>
                    <a:pt x="177617" y="43945"/>
                  </a:lnTo>
                  <a:lnTo>
                    <a:pt x="194883" y="43945"/>
                  </a:lnTo>
                  <a:moveTo>
                    <a:pt x="194883" y="54688"/>
                  </a:moveTo>
                  <a:lnTo>
                    <a:pt x="194883" y="49154"/>
                  </a:lnTo>
                  <a:lnTo>
                    <a:pt x="177617" y="49154"/>
                  </a:lnTo>
                  <a:lnTo>
                    <a:pt x="177617" y="54688"/>
                  </a:lnTo>
                  <a:lnTo>
                    <a:pt x="194883" y="54688"/>
                  </a:lnTo>
                  <a:moveTo>
                    <a:pt x="189671" y="22785"/>
                  </a:moveTo>
                  <a:lnTo>
                    <a:pt x="191951" y="13344"/>
                  </a:lnTo>
                  <a:lnTo>
                    <a:pt x="180875" y="13344"/>
                  </a:lnTo>
                  <a:lnTo>
                    <a:pt x="183481" y="22785"/>
                  </a:lnTo>
                  <a:lnTo>
                    <a:pt x="189671" y="22785"/>
                  </a:lnTo>
                  <a:moveTo>
                    <a:pt x="313463" y="68361"/>
                  </a:moveTo>
                  <a:cubicBezTo>
                    <a:pt x="314332" y="68361"/>
                    <a:pt x="314766" y="67926"/>
                    <a:pt x="314766" y="67058"/>
                  </a:cubicBezTo>
                  <a:lnTo>
                    <a:pt x="314766" y="29621"/>
                  </a:lnTo>
                  <a:lnTo>
                    <a:pt x="303039" y="29621"/>
                  </a:lnTo>
                  <a:lnTo>
                    <a:pt x="291311" y="29621"/>
                  </a:lnTo>
                  <a:lnTo>
                    <a:pt x="291311" y="3578"/>
                  </a:lnTo>
                  <a:lnTo>
                    <a:pt x="321283" y="3578"/>
                  </a:lnTo>
                  <a:lnTo>
                    <a:pt x="321283" y="69337"/>
                  </a:lnTo>
                  <a:cubicBezTo>
                    <a:pt x="321283" y="72810"/>
                    <a:pt x="319546" y="74546"/>
                    <a:pt x="316069" y="74546"/>
                  </a:cubicBezTo>
                  <a:lnTo>
                    <a:pt x="309555" y="74546"/>
                  </a:lnTo>
                  <a:lnTo>
                    <a:pt x="308902" y="68361"/>
                  </a:lnTo>
                  <a:lnTo>
                    <a:pt x="313463" y="68361"/>
                  </a:lnTo>
                  <a:moveTo>
                    <a:pt x="296197" y="52735"/>
                  </a:moveTo>
                  <a:lnTo>
                    <a:pt x="278932" y="52735"/>
                  </a:lnTo>
                  <a:lnTo>
                    <a:pt x="278932" y="59245"/>
                  </a:lnTo>
                  <a:lnTo>
                    <a:pt x="296197" y="59245"/>
                  </a:lnTo>
                  <a:lnTo>
                    <a:pt x="296197" y="52735"/>
                  </a:lnTo>
                  <a:moveTo>
                    <a:pt x="296197" y="40364"/>
                  </a:moveTo>
                  <a:lnTo>
                    <a:pt x="278932" y="40364"/>
                  </a:lnTo>
                  <a:lnTo>
                    <a:pt x="278932" y="47526"/>
                  </a:lnTo>
                  <a:lnTo>
                    <a:pt x="296197" y="47526"/>
                  </a:lnTo>
                  <a:lnTo>
                    <a:pt x="296197" y="40364"/>
                  </a:lnTo>
                  <a:moveTo>
                    <a:pt x="302714" y="35156"/>
                  </a:moveTo>
                  <a:lnTo>
                    <a:pt x="302714" y="67058"/>
                  </a:lnTo>
                  <a:lnTo>
                    <a:pt x="296197" y="67058"/>
                  </a:lnTo>
                  <a:lnTo>
                    <a:pt x="296197" y="64454"/>
                  </a:lnTo>
                  <a:lnTo>
                    <a:pt x="278932" y="64454"/>
                  </a:lnTo>
                  <a:lnTo>
                    <a:pt x="278932" y="69663"/>
                  </a:lnTo>
                  <a:lnTo>
                    <a:pt x="272417" y="69663"/>
                  </a:lnTo>
                  <a:lnTo>
                    <a:pt x="272417" y="35156"/>
                  </a:lnTo>
                  <a:lnTo>
                    <a:pt x="302714" y="35156"/>
                  </a:lnTo>
                  <a:moveTo>
                    <a:pt x="314766" y="13996"/>
                  </a:moveTo>
                  <a:lnTo>
                    <a:pt x="314766" y="8787"/>
                  </a:lnTo>
                  <a:lnTo>
                    <a:pt x="297828" y="8787"/>
                  </a:lnTo>
                  <a:lnTo>
                    <a:pt x="297828" y="13996"/>
                  </a:lnTo>
                  <a:lnTo>
                    <a:pt x="314766" y="13996"/>
                  </a:lnTo>
                  <a:moveTo>
                    <a:pt x="314766" y="19204"/>
                  </a:moveTo>
                  <a:lnTo>
                    <a:pt x="297828" y="19204"/>
                  </a:lnTo>
                  <a:lnTo>
                    <a:pt x="297828" y="24413"/>
                  </a:lnTo>
                  <a:lnTo>
                    <a:pt x="314766" y="24413"/>
                  </a:lnTo>
                  <a:lnTo>
                    <a:pt x="314766" y="19204"/>
                  </a:lnTo>
                  <a:moveTo>
                    <a:pt x="276326" y="19204"/>
                  </a:moveTo>
                  <a:lnTo>
                    <a:pt x="259712" y="19204"/>
                  </a:lnTo>
                  <a:lnTo>
                    <a:pt x="259712" y="24413"/>
                  </a:lnTo>
                  <a:lnTo>
                    <a:pt x="276326" y="24413"/>
                  </a:lnTo>
                  <a:lnTo>
                    <a:pt x="276326" y="19204"/>
                  </a:lnTo>
                  <a:moveTo>
                    <a:pt x="276326" y="13996"/>
                  </a:moveTo>
                  <a:lnTo>
                    <a:pt x="276326" y="8787"/>
                  </a:lnTo>
                  <a:lnTo>
                    <a:pt x="259712" y="8787"/>
                  </a:lnTo>
                  <a:lnTo>
                    <a:pt x="259712" y="13996"/>
                  </a:lnTo>
                  <a:lnTo>
                    <a:pt x="276326" y="13996"/>
                  </a:lnTo>
                  <a:moveTo>
                    <a:pt x="282842" y="29621"/>
                  </a:moveTo>
                  <a:lnTo>
                    <a:pt x="259712" y="29621"/>
                  </a:lnTo>
                  <a:lnTo>
                    <a:pt x="259712" y="74871"/>
                  </a:lnTo>
                  <a:lnTo>
                    <a:pt x="253196" y="74871"/>
                  </a:lnTo>
                  <a:lnTo>
                    <a:pt x="253196" y="3578"/>
                  </a:lnTo>
                  <a:lnTo>
                    <a:pt x="282842" y="3578"/>
                  </a:lnTo>
                  <a:lnTo>
                    <a:pt x="282842" y="29621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56" name="テキスト ボックス 6955">
              <a:extLst>
                <a:ext uri="{FF2B5EF4-FFF2-40B4-BE49-F238E27FC236}">
                  <a16:creationId xmlns:a16="http://schemas.microsoft.com/office/drawing/2014/main" id="{5F3A4334-EDDF-4CAA-A0FF-A6F7D6F653BC}"/>
                </a:ext>
              </a:extLst>
            </p:cNvPr>
            <p:cNvSpPr txBox="1"/>
            <p:nvPr/>
          </p:nvSpPr>
          <p:spPr>
            <a:xfrm>
              <a:off x="35888667" y="1372416"/>
              <a:ext cx="51647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大字龍間</a:t>
              </a:r>
            </a:p>
          </p:txBody>
        </p:sp>
        <p:sp>
          <p:nvSpPr>
            <p:cNvPr id="6957" name="フリーフォーム: 図形 6956">
              <a:extLst>
                <a:ext uri="{FF2B5EF4-FFF2-40B4-BE49-F238E27FC236}">
                  <a16:creationId xmlns:a16="http://schemas.microsoft.com/office/drawing/2014/main" id="{67022064-99CB-46CC-B404-68C24A695C25}"/>
                </a:ext>
              </a:extLst>
            </p:cNvPr>
            <p:cNvSpPr/>
            <p:nvPr/>
          </p:nvSpPr>
          <p:spPr>
            <a:xfrm>
              <a:off x="34193715" y="1763419"/>
              <a:ext cx="320233" cy="75199"/>
            </a:xfrm>
            <a:custGeom>
              <a:avLst/>
              <a:gdLst>
                <a:gd name="connsiteX0" fmla="*/ 426 w 320233"/>
                <a:gd name="connsiteY0" fmla="*/ 66526 h 75199"/>
                <a:gd name="connsiteX1" fmla="*/ 32026 w 320233"/>
                <a:gd name="connsiteY1" fmla="*/ 26485 h 75199"/>
                <a:gd name="connsiteX2" fmla="*/ 2707 w 320233"/>
                <a:gd name="connsiteY2" fmla="*/ 26485 h 75199"/>
                <a:gd name="connsiteX3" fmla="*/ 2707 w 320233"/>
                <a:gd name="connsiteY3" fmla="*/ 19323 h 75199"/>
                <a:gd name="connsiteX4" fmla="*/ 32678 w 320233"/>
                <a:gd name="connsiteY4" fmla="*/ 19323 h 75199"/>
                <a:gd name="connsiteX5" fmla="*/ 32678 w 320233"/>
                <a:gd name="connsiteY5" fmla="*/ 2069 h 75199"/>
                <a:gd name="connsiteX6" fmla="*/ 39845 w 320233"/>
                <a:gd name="connsiteY6" fmla="*/ 2069 h 75199"/>
                <a:gd name="connsiteX7" fmla="*/ 40170 w 320233"/>
                <a:gd name="connsiteY7" fmla="*/ 4674 h 75199"/>
                <a:gd name="connsiteX8" fmla="*/ 40170 w 320233"/>
                <a:gd name="connsiteY8" fmla="*/ 19323 h 75199"/>
                <a:gd name="connsiteX9" fmla="*/ 71444 w 320233"/>
                <a:gd name="connsiteY9" fmla="*/ 19323 h 75199"/>
                <a:gd name="connsiteX10" fmla="*/ 71444 w 320233"/>
                <a:gd name="connsiteY10" fmla="*/ 26485 h 75199"/>
                <a:gd name="connsiteX11" fmla="*/ 40822 w 320233"/>
                <a:gd name="connsiteY11" fmla="*/ 26485 h 75199"/>
                <a:gd name="connsiteX12" fmla="*/ 74051 w 320233"/>
                <a:gd name="connsiteY12" fmla="*/ 64898 h 75199"/>
                <a:gd name="connsiteX13" fmla="*/ 69816 w 320233"/>
                <a:gd name="connsiteY13" fmla="*/ 72711 h 75199"/>
                <a:gd name="connsiteX14" fmla="*/ 37564 w 320233"/>
                <a:gd name="connsiteY14" fmla="*/ 37553 h 75199"/>
                <a:gd name="connsiteX15" fmla="*/ 3358 w 320233"/>
                <a:gd name="connsiteY15" fmla="*/ 74339 h 75199"/>
                <a:gd name="connsiteX16" fmla="*/ 426 w 320233"/>
                <a:gd name="connsiteY16" fmla="*/ 66526 h 75199"/>
                <a:gd name="connsiteX17" fmla="*/ 124220 w 320233"/>
                <a:gd name="connsiteY17" fmla="*/ 38855 h 75199"/>
                <a:gd name="connsiteX18" fmla="*/ 124220 w 320233"/>
                <a:gd name="connsiteY18" fmla="*/ 43087 h 75199"/>
                <a:gd name="connsiteX19" fmla="*/ 156145 w 320233"/>
                <a:gd name="connsiteY19" fmla="*/ 43087 h 75199"/>
                <a:gd name="connsiteX20" fmla="*/ 156145 w 320233"/>
                <a:gd name="connsiteY20" fmla="*/ 49272 h 75199"/>
                <a:gd name="connsiteX21" fmla="*/ 124220 w 320233"/>
                <a:gd name="connsiteY21" fmla="*/ 49272 h 75199"/>
                <a:gd name="connsiteX22" fmla="*/ 124220 w 320233"/>
                <a:gd name="connsiteY22" fmla="*/ 68154 h 75199"/>
                <a:gd name="connsiteX23" fmla="*/ 119007 w 320233"/>
                <a:gd name="connsiteY23" fmla="*/ 73362 h 75199"/>
                <a:gd name="connsiteX24" fmla="*/ 110211 w 320233"/>
                <a:gd name="connsiteY24" fmla="*/ 73362 h 75199"/>
                <a:gd name="connsiteX25" fmla="*/ 108583 w 320233"/>
                <a:gd name="connsiteY25" fmla="*/ 67177 h 75199"/>
                <a:gd name="connsiteX26" fmla="*/ 116401 w 320233"/>
                <a:gd name="connsiteY26" fmla="*/ 67177 h 75199"/>
                <a:gd name="connsiteX27" fmla="*/ 117704 w 320233"/>
                <a:gd name="connsiteY27" fmla="*/ 65875 h 75199"/>
                <a:gd name="connsiteX28" fmla="*/ 117704 w 320233"/>
                <a:gd name="connsiteY28" fmla="*/ 49272 h 75199"/>
                <a:gd name="connsiteX29" fmla="*/ 83824 w 320233"/>
                <a:gd name="connsiteY29" fmla="*/ 49272 h 75199"/>
                <a:gd name="connsiteX30" fmla="*/ 83824 w 320233"/>
                <a:gd name="connsiteY30" fmla="*/ 43087 h 75199"/>
                <a:gd name="connsiteX31" fmla="*/ 117704 w 320233"/>
                <a:gd name="connsiteY31" fmla="*/ 43087 h 75199"/>
                <a:gd name="connsiteX32" fmla="*/ 117704 w 320233"/>
                <a:gd name="connsiteY32" fmla="*/ 34623 h 75199"/>
                <a:gd name="connsiteX33" fmla="*/ 120962 w 320233"/>
                <a:gd name="connsiteY33" fmla="*/ 35274 h 75199"/>
                <a:gd name="connsiteX34" fmla="*/ 130083 w 320233"/>
                <a:gd name="connsiteY34" fmla="*/ 29089 h 75199"/>
                <a:gd name="connsiteX35" fmla="*/ 98809 w 320233"/>
                <a:gd name="connsiteY35" fmla="*/ 29089 h 75199"/>
                <a:gd name="connsiteX36" fmla="*/ 98809 w 320233"/>
                <a:gd name="connsiteY36" fmla="*/ 22904 h 75199"/>
                <a:gd name="connsiteX37" fmla="*/ 136599 w 320233"/>
                <a:gd name="connsiteY37" fmla="*/ 22904 h 75199"/>
                <a:gd name="connsiteX38" fmla="*/ 137902 w 320233"/>
                <a:gd name="connsiteY38" fmla="*/ 21602 h 75199"/>
                <a:gd name="connsiteX39" fmla="*/ 143440 w 320233"/>
                <a:gd name="connsiteY39" fmla="*/ 27136 h 75199"/>
                <a:gd name="connsiteX40" fmla="*/ 141485 w 320233"/>
                <a:gd name="connsiteY40" fmla="*/ 27787 h 75199"/>
                <a:gd name="connsiteX41" fmla="*/ 124220 w 320233"/>
                <a:gd name="connsiteY41" fmla="*/ 38855 h 75199"/>
                <a:gd name="connsiteX42" fmla="*/ 123894 w 320233"/>
                <a:gd name="connsiteY42" fmla="*/ 9882 h 75199"/>
                <a:gd name="connsiteX43" fmla="*/ 154191 w 320233"/>
                <a:gd name="connsiteY43" fmla="*/ 9882 h 75199"/>
                <a:gd name="connsiteX44" fmla="*/ 154191 w 320233"/>
                <a:gd name="connsiteY44" fmla="*/ 26159 h 75199"/>
                <a:gd name="connsiteX45" fmla="*/ 147675 w 320233"/>
                <a:gd name="connsiteY45" fmla="*/ 26159 h 75199"/>
                <a:gd name="connsiteX46" fmla="*/ 147675 w 320233"/>
                <a:gd name="connsiteY46" fmla="*/ 16068 h 75199"/>
                <a:gd name="connsiteX47" fmla="*/ 92620 w 320233"/>
                <a:gd name="connsiteY47" fmla="*/ 16068 h 75199"/>
                <a:gd name="connsiteX48" fmla="*/ 92620 w 320233"/>
                <a:gd name="connsiteY48" fmla="*/ 26810 h 75199"/>
                <a:gd name="connsiteX49" fmla="*/ 86104 w 320233"/>
                <a:gd name="connsiteY49" fmla="*/ 26810 h 75199"/>
                <a:gd name="connsiteX50" fmla="*/ 86104 w 320233"/>
                <a:gd name="connsiteY50" fmla="*/ 9882 h 75199"/>
                <a:gd name="connsiteX51" fmla="*/ 116401 w 320233"/>
                <a:gd name="connsiteY51" fmla="*/ 9882 h 75199"/>
                <a:gd name="connsiteX52" fmla="*/ 116401 w 320233"/>
                <a:gd name="connsiteY52" fmla="*/ 1093 h 75199"/>
                <a:gd name="connsiteX53" fmla="*/ 123568 w 320233"/>
                <a:gd name="connsiteY53" fmla="*/ 1093 h 75199"/>
                <a:gd name="connsiteX54" fmla="*/ 123894 w 320233"/>
                <a:gd name="connsiteY54" fmla="*/ 3697 h 75199"/>
                <a:gd name="connsiteX55" fmla="*/ 123894 w 320233"/>
                <a:gd name="connsiteY55" fmla="*/ 9882 h 75199"/>
                <a:gd name="connsiteX56" fmla="*/ 213807 w 320233"/>
                <a:gd name="connsiteY56" fmla="*/ 66851 h 75199"/>
                <a:gd name="connsiteX57" fmla="*/ 216087 w 320233"/>
                <a:gd name="connsiteY57" fmla="*/ 69130 h 75199"/>
                <a:gd name="connsiteX58" fmla="*/ 233027 w 320233"/>
                <a:gd name="connsiteY58" fmla="*/ 69130 h 75199"/>
                <a:gd name="connsiteX59" fmla="*/ 234982 w 320233"/>
                <a:gd name="connsiteY59" fmla="*/ 67177 h 75199"/>
                <a:gd name="connsiteX60" fmla="*/ 235633 w 320233"/>
                <a:gd name="connsiteY60" fmla="*/ 63596 h 75199"/>
                <a:gd name="connsiteX61" fmla="*/ 241497 w 320233"/>
                <a:gd name="connsiteY61" fmla="*/ 64898 h 75199"/>
                <a:gd name="connsiteX62" fmla="*/ 240520 w 320233"/>
                <a:gd name="connsiteY62" fmla="*/ 70432 h 75199"/>
                <a:gd name="connsiteX63" fmla="*/ 235308 w 320233"/>
                <a:gd name="connsiteY63" fmla="*/ 74339 h 75199"/>
                <a:gd name="connsiteX64" fmla="*/ 213481 w 320233"/>
                <a:gd name="connsiteY64" fmla="*/ 74339 h 75199"/>
                <a:gd name="connsiteX65" fmla="*/ 208268 w 320233"/>
                <a:gd name="connsiteY65" fmla="*/ 69130 h 75199"/>
                <a:gd name="connsiteX66" fmla="*/ 208268 w 320233"/>
                <a:gd name="connsiteY66" fmla="*/ 29089 h 75199"/>
                <a:gd name="connsiteX67" fmla="*/ 230747 w 320233"/>
                <a:gd name="connsiteY67" fmla="*/ 29089 h 75199"/>
                <a:gd name="connsiteX68" fmla="*/ 230747 w 320233"/>
                <a:gd name="connsiteY68" fmla="*/ 23555 h 75199"/>
                <a:gd name="connsiteX69" fmla="*/ 219345 w 320233"/>
                <a:gd name="connsiteY69" fmla="*/ 23555 h 75199"/>
                <a:gd name="connsiteX70" fmla="*/ 208268 w 320233"/>
                <a:gd name="connsiteY70" fmla="*/ 23555 h 75199"/>
                <a:gd name="connsiteX71" fmla="*/ 208268 w 320233"/>
                <a:gd name="connsiteY71" fmla="*/ 767 h 75199"/>
                <a:gd name="connsiteX72" fmla="*/ 213481 w 320233"/>
                <a:gd name="connsiteY72" fmla="*/ 767 h 75199"/>
                <a:gd name="connsiteX73" fmla="*/ 213807 w 320233"/>
                <a:gd name="connsiteY73" fmla="*/ 2721 h 75199"/>
                <a:gd name="connsiteX74" fmla="*/ 213807 w 320233"/>
                <a:gd name="connsiteY74" fmla="*/ 7929 h 75199"/>
                <a:gd name="connsiteX75" fmla="*/ 239217 w 320233"/>
                <a:gd name="connsiteY75" fmla="*/ 7929 h 75199"/>
                <a:gd name="connsiteX76" fmla="*/ 239217 w 320233"/>
                <a:gd name="connsiteY76" fmla="*/ 13138 h 75199"/>
                <a:gd name="connsiteX77" fmla="*/ 213807 w 320233"/>
                <a:gd name="connsiteY77" fmla="*/ 13138 h 75199"/>
                <a:gd name="connsiteX78" fmla="*/ 213807 w 320233"/>
                <a:gd name="connsiteY78" fmla="*/ 18346 h 75199"/>
                <a:gd name="connsiteX79" fmla="*/ 236285 w 320233"/>
                <a:gd name="connsiteY79" fmla="*/ 18346 h 75199"/>
                <a:gd name="connsiteX80" fmla="*/ 236285 w 320233"/>
                <a:gd name="connsiteY80" fmla="*/ 34298 h 75199"/>
                <a:gd name="connsiteX81" fmla="*/ 213807 w 320233"/>
                <a:gd name="connsiteY81" fmla="*/ 34298 h 75199"/>
                <a:gd name="connsiteX82" fmla="*/ 213807 w 320233"/>
                <a:gd name="connsiteY82" fmla="*/ 39181 h 75199"/>
                <a:gd name="connsiteX83" fmla="*/ 234656 w 320233"/>
                <a:gd name="connsiteY83" fmla="*/ 39181 h 75199"/>
                <a:gd name="connsiteX84" fmla="*/ 234656 w 320233"/>
                <a:gd name="connsiteY84" fmla="*/ 44389 h 75199"/>
                <a:gd name="connsiteX85" fmla="*/ 213807 w 320233"/>
                <a:gd name="connsiteY85" fmla="*/ 44389 h 75199"/>
                <a:gd name="connsiteX86" fmla="*/ 213807 w 320233"/>
                <a:gd name="connsiteY86" fmla="*/ 48296 h 75199"/>
                <a:gd name="connsiteX87" fmla="*/ 234656 w 320233"/>
                <a:gd name="connsiteY87" fmla="*/ 48296 h 75199"/>
                <a:gd name="connsiteX88" fmla="*/ 234656 w 320233"/>
                <a:gd name="connsiteY88" fmla="*/ 53504 h 75199"/>
                <a:gd name="connsiteX89" fmla="*/ 213807 w 320233"/>
                <a:gd name="connsiteY89" fmla="*/ 53504 h 75199"/>
                <a:gd name="connsiteX90" fmla="*/ 213807 w 320233"/>
                <a:gd name="connsiteY90" fmla="*/ 57411 h 75199"/>
                <a:gd name="connsiteX91" fmla="*/ 236285 w 320233"/>
                <a:gd name="connsiteY91" fmla="*/ 57411 h 75199"/>
                <a:gd name="connsiteX92" fmla="*/ 236285 w 320233"/>
                <a:gd name="connsiteY92" fmla="*/ 62620 h 75199"/>
                <a:gd name="connsiteX93" fmla="*/ 213807 w 320233"/>
                <a:gd name="connsiteY93" fmla="*/ 62620 h 75199"/>
                <a:gd name="connsiteX94" fmla="*/ 213807 w 320233"/>
                <a:gd name="connsiteY94" fmla="*/ 66851 h 75199"/>
                <a:gd name="connsiteX95" fmla="*/ 203382 w 320233"/>
                <a:gd name="connsiteY95" fmla="*/ 13463 h 75199"/>
                <a:gd name="connsiteX96" fmla="*/ 197518 w 320233"/>
                <a:gd name="connsiteY96" fmla="*/ 13463 h 75199"/>
                <a:gd name="connsiteX97" fmla="*/ 194586 w 320233"/>
                <a:gd name="connsiteY97" fmla="*/ 22904 h 75199"/>
                <a:gd name="connsiteX98" fmla="*/ 205662 w 320233"/>
                <a:gd name="connsiteY98" fmla="*/ 22904 h 75199"/>
                <a:gd name="connsiteX99" fmla="*/ 205662 w 320233"/>
                <a:gd name="connsiteY99" fmla="*/ 28112 h 75199"/>
                <a:gd name="connsiteX100" fmla="*/ 166570 w 320233"/>
                <a:gd name="connsiteY100" fmla="*/ 28112 h 75199"/>
                <a:gd name="connsiteX101" fmla="*/ 166570 w 320233"/>
                <a:gd name="connsiteY101" fmla="*/ 22904 h 75199"/>
                <a:gd name="connsiteX102" fmla="*/ 176994 w 320233"/>
                <a:gd name="connsiteY102" fmla="*/ 22904 h 75199"/>
                <a:gd name="connsiteX103" fmla="*/ 174063 w 320233"/>
                <a:gd name="connsiteY103" fmla="*/ 13463 h 75199"/>
                <a:gd name="connsiteX104" fmla="*/ 168850 w 320233"/>
                <a:gd name="connsiteY104" fmla="*/ 13463 h 75199"/>
                <a:gd name="connsiteX105" fmla="*/ 168850 w 320233"/>
                <a:gd name="connsiteY105" fmla="*/ 8255 h 75199"/>
                <a:gd name="connsiteX106" fmla="*/ 182858 w 320233"/>
                <a:gd name="connsiteY106" fmla="*/ 8255 h 75199"/>
                <a:gd name="connsiteX107" fmla="*/ 182858 w 320233"/>
                <a:gd name="connsiteY107" fmla="*/ 442 h 75199"/>
                <a:gd name="connsiteX108" fmla="*/ 189048 w 320233"/>
                <a:gd name="connsiteY108" fmla="*/ 442 h 75199"/>
                <a:gd name="connsiteX109" fmla="*/ 189374 w 320233"/>
                <a:gd name="connsiteY109" fmla="*/ 2395 h 75199"/>
                <a:gd name="connsiteX110" fmla="*/ 189374 w 320233"/>
                <a:gd name="connsiteY110" fmla="*/ 8255 h 75199"/>
                <a:gd name="connsiteX111" fmla="*/ 203382 w 320233"/>
                <a:gd name="connsiteY111" fmla="*/ 8255 h 75199"/>
                <a:gd name="connsiteX112" fmla="*/ 203382 w 320233"/>
                <a:gd name="connsiteY112" fmla="*/ 13463 h 75199"/>
                <a:gd name="connsiteX113" fmla="*/ 199798 w 320233"/>
                <a:gd name="connsiteY113" fmla="*/ 70432 h 75199"/>
                <a:gd name="connsiteX114" fmla="*/ 195889 w 320233"/>
                <a:gd name="connsiteY114" fmla="*/ 75315 h 75199"/>
                <a:gd name="connsiteX115" fmla="*/ 188397 w 320233"/>
                <a:gd name="connsiteY115" fmla="*/ 75315 h 75199"/>
                <a:gd name="connsiteX116" fmla="*/ 187745 w 320233"/>
                <a:gd name="connsiteY116" fmla="*/ 70107 h 75199"/>
                <a:gd name="connsiteX117" fmla="*/ 192957 w 320233"/>
                <a:gd name="connsiteY117" fmla="*/ 70107 h 75199"/>
                <a:gd name="connsiteX118" fmla="*/ 194260 w 320233"/>
                <a:gd name="connsiteY118" fmla="*/ 68805 h 75199"/>
                <a:gd name="connsiteX119" fmla="*/ 194260 w 320233"/>
                <a:gd name="connsiteY119" fmla="*/ 60015 h 75199"/>
                <a:gd name="connsiteX120" fmla="*/ 176994 w 320233"/>
                <a:gd name="connsiteY120" fmla="*/ 60015 h 75199"/>
                <a:gd name="connsiteX121" fmla="*/ 176994 w 320233"/>
                <a:gd name="connsiteY121" fmla="*/ 75641 h 75199"/>
                <a:gd name="connsiteX122" fmla="*/ 171456 w 320233"/>
                <a:gd name="connsiteY122" fmla="*/ 75641 h 75199"/>
                <a:gd name="connsiteX123" fmla="*/ 171456 w 320233"/>
                <a:gd name="connsiteY123" fmla="*/ 33321 h 75199"/>
                <a:gd name="connsiteX124" fmla="*/ 199798 w 320233"/>
                <a:gd name="connsiteY124" fmla="*/ 33321 h 75199"/>
                <a:gd name="connsiteX125" fmla="*/ 199798 w 320233"/>
                <a:gd name="connsiteY125" fmla="*/ 70432 h 75199"/>
                <a:gd name="connsiteX126" fmla="*/ 194260 w 320233"/>
                <a:gd name="connsiteY126" fmla="*/ 44064 h 75199"/>
                <a:gd name="connsiteX127" fmla="*/ 194260 w 320233"/>
                <a:gd name="connsiteY127" fmla="*/ 38530 h 75199"/>
                <a:gd name="connsiteX128" fmla="*/ 176994 w 320233"/>
                <a:gd name="connsiteY128" fmla="*/ 38530 h 75199"/>
                <a:gd name="connsiteX129" fmla="*/ 176994 w 320233"/>
                <a:gd name="connsiteY129" fmla="*/ 44064 h 75199"/>
                <a:gd name="connsiteX130" fmla="*/ 194260 w 320233"/>
                <a:gd name="connsiteY130" fmla="*/ 44064 h 75199"/>
                <a:gd name="connsiteX131" fmla="*/ 194260 w 320233"/>
                <a:gd name="connsiteY131" fmla="*/ 54807 h 75199"/>
                <a:gd name="connsiteX132" fmla="*/ 194260 w 320233"/>
                <a:gd name="connsiteY132" fmla="*/ 49272 h 75199"/>
                <a:gd name="connsiteX133" fmla="*/ 176994 w 320233"/>
                <a:gd name="connsiteY133" fmla="*/ 49272 h 75199"/>
                <a:gd name="connsiteX134" fmla="*/ 176994 w 320233"/>
                <a:gd name="connsiteY134" fmla="*/ 54807 h 75199"/>
                <a:gd name="connsiteX135" fmla="*/ 194260 w 320233"/>
                <a:gd name="connsiteY135" fmla="*/ 54807 h 75199"/>
                <a:gd name="connsiteX136" fmla="*/ 189048 w 320233"/>
                <a:gd name="connsiteY136" fmla="*/ 22904 h 75199"/>
                <a:gd name="connsiteX137" fmla="*/ 191328 w 320233"/>
                <a:gd name="connsiteY137" fmla="*/ 13463 h 75199"/>
                <a:gd name="connsiteX138" fmla="*/ 180252 w 320233"/>
                <a:gd name="connsiteY138" fmla="*/ 13463 h 75199"/>
                <a:gd name="connsiteX139" fmla="*/ 182858 w 320233"/>
                <a:gd name="connsiteY139" fmla="*/ 22904 h 75199"/>
                <a:gd name="connsiteX140" fmla="*/ 189048 w 320233"/>
                <a:gd name="connsiteY140" fmla="*/ 22904 h 75199"/>
                <a:gd name="connsiteX141" fmla="*/ 312841 w 320233"/>
                <a:gd name="connsiteY141" fmla="*/ 68479 h 75199"/>
                <a:gd name="connsiteX142" fmla="*/ 314143 w 320233"/>
                <a:gd name="connsiteY142" fmla="*/ 67177 h 75199"/>
                <a:gd name="connsiteX143" fmla="*/ 314143 w 320233"/>
                <a:gd name="connsiteY143" fmla="*/ 29740 h 75199"/>
                <a:gd name="connsiteX144" fmla="*/ 302416 w 320233"/>
                <a:gd name="connsiteY144" fmla="*/ 29740 h 75199"/>
                <a:gd name="connsiteX145" fmla="*/ 290689 w 320233"/>
                <a:gd name="connsiteY145" fmla="*/ 29740 h 75199"/>
                <a:gd name="connsiteX146" fmla="*/ 290689 w 320233"/>
                <a:gd name="connsiteY146" fmla="*/ 3697 h 75199"/>
                <a:gd name="connsiteX147" fmla="*/ 320660 w 320233"/>
                <a:gd name="connsiteY147" fmla="*/ 3697 h 75199"/>
                <a:gd name="connsiteX148" fmla="*/ 320660 w 320233"/>
                <a:gd name="connsiteY148" fmla="*/ 69456 h 75199"/>
                <a:gd name="connsiteX149" fmla="*/ 315446 w 320233"/>
                <a:gd name="connsiteY149" fmla="*/ 74664 h 75199"/>
                <a:gd name="connsiteX150" fmla="*/ 308932 w 320233"/>
                <a:gd name="connsiteY150" fmla="*/ 74664 h 75199"/>
                <a:gd name="connsiteX151" fmla="*/ 308280 w 320233"/>
                <a:gd name="connsiteY151" fmla="*/ 68479 h 75199"/>
                <a:gd name="connsiteX152" fmla="*/ 312841 w 320233"/>
                <a:gd name="connsiteY152" fmla="*/ 68479 h 75199"/>
                <a:gd name="connsiteX153" fmla="*/ 295574 w 320233"/>
                <a:gd name="connsiteY153" fmla="*/ 52853 h 75199"/>
                <a:gd name="connsiteX154" fmla="*/ 278309 w 320233"/>
                <a:gd name="connsiteY154" fmla="*/ 52853 h 75199"/>
                <a:gd name="connsiteX155" fmla="*/ 278309 w 320233"/>
                <a:gd name="connsiteY155" fmla="*/ 59364 h 75199"/>
                <a:gd name="connsiteX156" fmla="*/ 295574 w 320233"/>
                <a:gd name="connsiteY156" fmla="*/ 59364 h 75199"/>
                <a:gd name="connsiteX157" fmla="*/ 295574 w 320233"/>
                <a:gd name="connsiteY157" fmla="*/ 52853 h 75199"/>
                <a:gd name="connsiteX158" fmla="*/ 295574 w 320233"/>
                <a:gd name="connsiteY158" fmla="*/ 40483 h 75199"/>
                <a:gd name="connsiteX159" fmla="*/ 278309 w 320233"/>
                <a:gd name="connsiteY159" fmla="*/ 40483 h 75199"/>
                <a:gd name="connsiteX160" fmla="*/ 278309 w 320233"/>
                <a:gd name="connsiteY160" fmla="*/ 47645 h 75199"/>
                <a:gd name="connsiteX161" fmla="*/ 295574 w 320233"/>
                <a:gd name="connsiteY161" fmla="*/ 47645 h 75199"/>
                <a:gd name="connsiteX162" fmla="*/ 295574 w 320233"/>
                <a:gd name="connsiteY162" fmla="*/ 40483 h 75199"/>
                <a:gd name="connsiteX163" fmla="*/ 302091 w 320233"/>
                <a:gd name="connsiteY163" fmla="*/ 35274 h 75199"/>
                <a:gd name="connsiteX164" fmla="*/ 302091 w 320233"/>
                <a:gd name="connsiteY164" fmla="*/ 67177 h 75199"/>
                <a:gd name="connsiteX165" fmla="*/ 295574 w 320233"/>
                <a:gd name="connsiteY165" fmla="*/ 67177 h 75199"/>
                <a:gd name="connsiteX166" fmla="*/ 295574 w 320233"/>
                <a:gd name="connsiteY166" fmla="*/ 64573 h 75199"/>
                <a:gd name="connsiteX167" fmla="*/ 278309 w 320233"/>
                <a:gd name="connsiteY167" fmla="*/ 64573 h 75199"/>
                <a:gd name="connsiteX168" fmla="*/ 278309 w 320233"/>
                <a:gd name="connsiteY168" fmla="*/ 69781 h 75199"/>
                <a:gd name="connsiteX169" fmla="*/ 271794 w 320233"/>
                <a:gd name="connsiteY169" fmla="*/ 69781 h 75199"/>
                <a:gd name="connsiteX170" fmla="*/ 271794 w 320233"/>
                <a:gd name="connsiteY170" fmla="*/ 35274 h 75199"/>
                <a:gd name="connsiteX171" fmla="*/ 302091 w 320233"/>
                <a:gd name="connsiteY171" fmla="*/ 35274 h 75199"/>
                <a:gd name="connsiteX172" fmla="*/ 314143 w 320233"/>
                <a:gd name="connsiteY172" fmla="*/ 14114 h 75199"/>
                <a:gd name="connsiteX173" fmla="*/ 314143 w 320233"/>
                <a:gd name="connsiteY173" fmla="*/ 8906 h 75199"/>
                <a:gd name="connsiteX174" fmla="*/ 297205 w 320233"/>
                <a:gd name="connsiteY174" fmla="*/ 8906 h 75199"/>
                <a:gd name="connsiteX175" fmla="*/ 297205 w 320233"/>
                <a:gd name="connsiteY175" fmla="*/ 14114 h 75199"/>
                <a:gd name="connsiteX176" fmla="*/ 314143 w 320233"/>
                <a:gd name="connsiteY176" fmla="*/ 14114 h 75199"/>
                <a:gd name="connsiteX177" fmla="*/ 314143 w 320233"/>
                <a:gd name="connsiteY177" fmla="*/ 19323 h 75199"/>
                <a:gd name="connsiteX178" fmla="*/ 297205 w 320233"/>
                <a:gd name="connsiteY178" fmla="*/ 19323 h 75199"/>
                <a:gd name="connsiteX179" fmla="*/ 297205 w 320233"/>
                <a:gd name="connsiteY179" fmla="*/ 24532 h 75199"/>
                <a:gd name="connsiteX180" fmla="*/ 314143 w 320233"/>
                <a:gd name="connsiteY180" fmla="*/ 24532 h 75199"/>
                <a:gd name="connsiteX181" fmla="*/ 314143 w 320233"/>
                <a:gd name="connsiteY181" fmla="*/ 19323 h 75199"/>
                <a:gd name="connsiteX182" fmla="*/ 275703 w 320233"/>
                <a:gd name="connsiteY182" fmla="*/ 19323 h 75199"/>
                <a:gd name="connsiteX183" fmla="*/ 259089 w 320233"/>
                <a:gd name="connsiteY183" fmla="*/ 19323 h 75199"/>
                <a:gd name="connsiteX184" fmla="*/ 259089 w 320233"/>
                <a:gd name="connsiteY184" fmla="*/ 24532 h 75199"/>
                <a:gd name="connsiteX185" fmla="*/ 275703 w 320233"/>
                <a:gd name="connsiteY185" fmla="*/ 24532 h 75199"/>
                <a:gd name="connsiteX186" fmla="*/ 275703 w 320233"/>
                <a:gd name="connsiteY186" fmla="*/ 19323 h 75199"/>
                <a:gd name="connsiteX187" fmla="*/ 275703 w 320233"/>
                <a:gd name="connsiteY187" fmla="*/ 14114 h 75199"/>
                <a:gd name="connsiteX188" fmla="*/ 275703 w 320233"/>
                <a:gd name="connsiteY188" fmla="*/ 8906 h 75199"/>
                <a:gd name="connsiteX189" fmla="*/ 259089 w 320233"/>
                <a:gd name="connsiteY189" fmla="*/ 8906 h 75199"/>
                <a:gd name="connsiteX190" fmla="*/ 259089 w 320233"/>
                <a:gd name="connsiteY190" fmla="*/ 14114 h 75199"/>
                <a:gd name="connsiteX191" fmla="*/ 275703 w 320233"/>
                <a:gd name="connsiteY191" fmla="*/ 14114 h 75199"/>
                <a:gd name="connsiteX192" fmla="*/ 282219 w 320233"/>
                <a:gd name="connsiteY192" fmla="*/ 29740 h 75199"/>
                <a:gd name="connsiteX193" fmla="*/ 259089 w 320233"/>
                <a:gd name="connsiteY193" fmla="*/ 29740 h 75199"/>
                <a:gd name="connsiteX194" fmla="*/ 259089 w 320233"/>
                <a:gd name="connsiteY194" fmla="*/ 74990 h 75199"/>
                <a:gd name="connsiteX195" fmla="*/ 252574 w 320233"/>
                <a:gd name="connsiteY195" fmla="*/ 74990 h 75199"/>
                <a:gd name="connsiteX196" fmla="*/ 252574 w 320233"/>
                <a:gd name="connsiteY196" fmla="*/ 3697 h 75199"/>
                <a:gd name="connsiteX197" fmla="*/ 282219 w 320233"/>
                <a:gd name="connsiteY197" fmla="*/ 3697 h 75199"/>
                <a:gd name="connsiteX198" fmla="*/ 282219 w 320233"/>
                <a:gd name="connsiteY198" fmla="*/ 29740 h 7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320233" h="75199">
                  <a:moveTo>
                    <a:pt x="426" y="66526"/>
                  </a:moveTo>
                  <a:cubicBezTo>
                    <a:pt x="20407" y="59581"/>
                    <a:pt x="30940" y="46234"/>
                    <a:pt x="32026" y="26485"/>
                  </a:cubicBezTo>
                  <a:lnTo>
                    <a:pt x="2707" y="26485"/>
                  </a:lnTo>
                  <a:lnTo>
                    <a:pt x="2707" y="19323"/>
                  </a:lnTo>
                  <a:lnTo>
                    <a:pt x="32678" y="19323"/>
                  </a:lnTo>
                  <a:lnTo>
                    <a:pt x="32678" y="2069"/>
                  </a:lnTo>
                  <a:lnTo>
                    <a:pt x="39845" y="2069"/>
                  </a:lnTo>
                  <a:cubicBezTo>
                    <a:pt x="42016" y="2503"/>
                    <a:pt x="42125" y="3372"/>
                    <a:pt x="40170" y="4674"/>
                  </a:cubicBezTo>
                  <a:lnTo>
                    <a:pt x="40170" y="19323"/>
                  </a:lnTo>
                  <a:lnTo>
                    <a:pt x="71444" y="19323"/>
                  </a:lnTo>
                  <a:lnTo>
                    <a:pt x="71444" y="26485"/>
                  </a:lnTo>
                  <a:lnTo>
                    <a:pt x="40822" y="26485"/>
                  </a:lnTo>
                  <a:cubicBezTo>
                    <a:pt x="45383" y="44498"/>
                    <a:pt x="56459" y="57302"/>
                    <a:pt x="74051" y="64898"/>
                  </a:cubicBezTo>
                  <a:lnTo>
                    <a:pt x="69816" y="72711"/>
                  </a:lnTo>
                  <a:cubicBezTo>
                    <a:pt x="54613" y="65766"/>
                    <a:pt x="43863" y="54047"/>
                    <a:pt x="37564" y="37553"/>
                  </a:cubicBezTo>
                  <a:cubicBezTo>
                    <a:pt x="33872" y="55349"/>
                    <a:pt x="22470" y="67611"/>
                    <a:pt x="3358" y="74339"/>
                  </a:cubicBezTo>
                  <a:lnTo>
                    <a:pt x="426" y="66526"/>
                  </a:lnTo>
                  <a:moveTo>
                    <a:pt x="124220" y="38855"/>
                  </a:moveTo>
                  <a:lnTo>
                    <a:pt x="124220" y="43087"/>
                  </a:lnTo>
                  <a:lnTo>
                    <a:pt x="156145" y="43087"/>
                  </a:lnTo>
                  <a:lnTo>
                    <a:pt x="156145" y="49272"/>
                  </a:lnTo>
                  <a:lnTo>
                    <a:pt x="124220" y="49272"/>
                  </a:lnTo>
                  <a:lnTo>
                    <a:pt x="124220" y="68154"/>
                  </a:lnTo>
                  <a:cubicBezTo>
                    <a:pt x="124220" y="71626"/>
                    <a:pt x="122482" y="73362"/>
                    <a:pt x="119007" y="73362"/>
                  </a:cubicBezTo>
                  <a:lnTo>
                    <a:pt x="110211" y="73362"/>
                  </a:lnTo>
                  <a:lnTo>
                    <a:pt x="108583" y="67177"/>
                  </a:lnTo>
                  <a:lnTo>
                    <a:pt x="116401" y="67177"/>
                  </a:lnTo>
                  <a:cubicBezTo>
                    <a:pt x="117270" y="67177"/>
                    <a:pt x="117704" y="66743"/>
                    <a:pt x="117704" y="65875"/>
                  </a:cubicBezTo>
                  <a:lnTo>
                    <a:pt x="117704" y="49272"/>
                  </a:lnTo>
                  <a:lnTo>
                    <a:pt x="83824" y="49272"/>
                  </a:lnTo>
                  <a:lnTo>
                    <a:pt x="83824" y="43087"/>
                  </a:lnTo>
                  <a:lnTo>
                    <a:pt x="117704" y="43087"/>
                  </a:lnTo>
                  <a:lnTo>
                    <a:pt x="117704" y="34623"/>
                  </a:lnTo>
                  <a:lnTo>
                    <a:pt x="120962" y="35274"/>
                  </a:lnTo>
                  <a:lnTo>
                    <a:pt x="130083" y="29089"/>
                  </a:lnTo>
                  <a:lnTo>
                    <a:pt x="98809" y="29089"/>
                  </a:lnTo>
                  <a:lnTo>
                    <a:pt x="98809" y="22904"/>
                  </a:lnTo>
                  <a:lnTo>
                    <a:pt x="136599" y="22904"/>
                  </a:lnTo>
                  <a:lnTo>
                    <a:pt x="137902" y="21602"/>
                  </a:lnTo>
                  <a:lnTo>
                    <a:pt x="143440" y="27136"/>
                  </a:lnTo>
                  <a:lnTo>
                    <a:pt x="141485" y="27787"/>
                  </a:lnTo>
                  <a:lnTo>
                    <a:pt x="124220" y="38855"/>
                  </a:lnTo>
                  <a:moveTo>
                    <a:pt x="123894" y="9882"/>
                  </a:moveTo>
                  <a:lnTo>
                    <a:pt x="154191" y="9882"/>
                  </a:lnTo>
                  <a:lnTo>
                    <a:pt x="154191" y="26159"/>
                  </a:lnTo>
                  <a:lnTo>
                    <a:pt x="147675" y="26159"/>
                  </a:lnTo>
                  <a:lnTo>
                    <a:pt x="147675" y="16068"/>
                  </a:lnTo>
                  <a:lnTo>
                    <a:pt x="92620" y="16068"/>
                  </a:lnTo>
                  <a:lnTo>
                    <a:pt x="92620" y="26810"/>
                  </a:lnTo>
                  <a:lnTo>
                    <a:pt x="86104" y="26810"/>
                  </a:lnTo>
                  <a:lnTo>
                    <a:pt x="86104" y="9882"/>
                  </a:lnTo>
                  <a:lnTo>
                    <a:pt x="116401" y="9882"/>
                  </a:lnTo>
                  <a:lnTo>
                    <a:pt x="116401" y="1093"/>
                  </a:lnTo>
                  <a:lnTo>
                    <a:pt x="123568" y="1093"/>
                  </a:lnTo>
                  <a:cubicBezTo>
                    <a:pt x="125740" y="1527"/>
                    <a:pt x="125848" y="2395"/>
                    <a:pt x="123894" y="3697"/>
                  </a:cubicBezTo>
                  <a:lnTo>
                    <a:pt x="123894" y="9882"/>
                  </a:lnTo>
                  <a:moveTo>
                    <a:pt x="213807" y="66851"/>
                  </a:moveTo>
                  <a:cubicBezTo>
                    <a:pt x="213807" y="68371"/>
                    <a:pt x="214567" y="69130"/>
                    <a:pt x="216087" y="69130"/>
                  </a:cubicBezTo>
                  <a:lnTo>
                    <a:pt x="233027" y="69130"/>
                  </a:lnTo>
                  <a:cubicBezTo>
                    <a:pt x="234113" y="69130"/>
                    <a:pt x="234765" y="68479"/>
                    <a:pt x="234982" y="67177"/>
                  </a:cubicBezTo>
                  <a:lnTo>
                    <a:pt x="235633" y="63596"/>
                  </a:lnTo>
                  <a:lnTo>
                    <a:pt x="241497" y="64898"/>
                  </a:lnTo>
                  <a:lnTo>
                    <a:pt x="240520" y="70432"/>
                  </a:lnTo>
                  <a:cubicBezTo>
                    <a:pt x="240085" y="73037"/>
                    <a:pt x="238348" y="74339"/>
                    <a:pt x="235308" y="74339"/>
                  </a:cubicBezTo>
                  <a:lnTo>
                    <a:pt x="213481" y="74339"/>
                  </a:lnTo>
                  <a:cubicBezTo>
                    <a:pt x="210006" y="74339"/>
                    <a:pt x="208268" y="72603"/>
                    <a:pt x="208268" y="69130"/>
                  </a:cubicBezTo>
                  <a:lnTo>
                    <a:pt x="208268" y="29089"/>
                  </a:lnTo>
                  <a:lnTo>
                    <a:pt x="230747" y="29089"/>
                  </a:lnTo>
                  <a:lnTo>
                    <a:pt x="230747" y="23555"/>
                  </a:lnTo>
                  <a:lnTo>
                    <a:pt x="219345" y="23555"/>
                  </a:lnTo>
                  <a:lnTo>
                    <a:pt x="208268" y="23555"/>
                  </a:lnTo>
                  <a:lnTo>
                    <a:pt x="208268" y="767"/>
                  </a:lnTo>
                  <a:lnTo>
                    <a:pt x="213481" y="767"/>
                  </a:lnTo>
                  <a:cubicBezTo>
                    <a:pt x="215218" y="984"/>
                    <a:pt x="215327" y="1635"/>
                    <a:pt x="213807" y="2721"/>
                  </a:cubicBezTo>
                  <a:lnTo>
                    <a:pt x="213807" y="7929"/>
                  </a:lnTo>
                  <a:lnTo>
                    <a:pt x="239217" y="7929"/>
                  </a:lnTo>
                  <a:lnTo>
                    <a:pt x="239217" y="13138"/>
                  </a:lnTo>
                  <a:lnTo>
                    <a:pt x="213807" y="13138"/>
                  </a:lnTo>
                  <a:lnTo>
                    <a:pt x="213807" y="18346"/>
                  </a:lnTo>
                  <a:lnTo>
                    <a:pt x="236285" y="18346"/>
                  </a:lnTo>
                  <a:lnTo>
                    <a:pt x="236285" y="34298"/>
                  </a:lnTo>
                  <a:lnTo>
                    <a:pt x="213807" y="34298"/>
                  </a:lnTo>
                  <a:lnTo>
                    <a:pt x="213807" y="39181"/>
                  </a:lnTo>
                  <a:lnTo>
                    <a:pt x="234656" y="39181"/>
                  </a:lnTo>
                  <a:lnTo>
                    <a:pt x="234656" y="44389"/>
                  </a:lnTo>
                  <a:lnTo>
                    <a:pt x="213807" y="44389"/>
                  </a:lnTo>
                  <a:lnTo>
                    <a:pt x="213807" y="48296"/>
                  </a:lnTo>
                  <a:lnTo>
                    <a:pt x="234656" y="48296"/>
                  </a:lnTo>
                  <a:lnTo>
                    <a:pt x="234656" y="53504"/>
                  </a:lnTo>
                  <a:lnTo>
                    <a:pt x="213807" y="53504"/>
                  </a:lnTo>
                  <a:lnTo>
                    <a:pt x="213807" y="57411"/>
                  </a:lnTo>
                  <a:lnTo>
                    <a:pt x="236285" y="57411"/>
                  </a:lnTo>
                  <a:lnTo>
                    <a:pt x="236285" y="62620"/>
                  </a:lnTo>
                  <a:lnTo>
                    <a:pt x="213807" y="62620"/>
                  </a:lnTo>
                  <a:lnTo>
                    <a:pt x="213807" y="66851"/>
                  </a:lnTo>
                  <a:moveTo>
                    <a:pt x="203382" y="13463"/>
                  </a:moveTo>
                  <a:lnTo>
                    <a:pt x="197518" y="13463"/>
                  </a:lnTo>
                  <a:lnTo>
                    <a:pt x="194586" y="22904"/>
                  </a:lnTo>
                  <a:lnTo>
                    <a:pt x="205662" y="22904"/>
                  </a:lnTo>
                  <a:lnTo>
                    <a:pt x="205662" y="28112"/>
                  </a:lnTo>
                  <a:lnTo>
                    <a:pt x="166570" y="28112"/>
                  </a:lnTo>
                  <a:lnTo>
                    <a:pt x="166570" y="22904"/>
                  </a:lnTo>
                  <a:lnTo>
                    <a:pt x="176994" y="22904"/>
                  </a:lnTo>
                  <a:lnTo>
                    <a:pt x="174063" y="13463"/>
                  </a:lnTo>
                  <a:lnTo>
                    <a:pt x="168850" y="13463"/>
                  </a:lnTo>
                  <a:lnTo>
                    <a:pt x="168850" y="8255"/>
                  </a:lnTo>
                  <a:lnTo>
                    <a:pt x="182858" y="8255"/>
                  </a:lnTo>
                  <a:lnTo>
                    <a:pt x="182858" y="442"/>
                  </a:lnTo>
                  <a:lnTo>
                    <a:pt x="189048" y="442"/>
                  </a:lnTo>
                  <a:cubicBezTo>
                    <a:pt x="190785" y="659"/>
                    <a:pt x="190894" y="1310"/>
                    <a:pt x="189374" y="2395"/>
                  </a:cubicBezTo>
                  <a:lnTo>
                    <a:pt x="189374" y="8255"/>
                  </a:lnTo>
                  <a:lnTo>
                    <a:pt x="203382" y="8255"/>
                  </a:lnTo>
                  <a:lnTo>
                    <a:pt x="203382" y="13463"/>
                  </a:lnTo>
                  <a:moveTo>
                    <a:pt x="199798" y="70432"/>
                  </a:moveTo>
                  <a:cubicBezTo>
                    <a:pt x="199798" y="73688"/>
                    <a:pt x="198495" y="75315"/>
                    <a:pt x="195889" y="75315"/>
                  </a:cubicBezTo>
                  <a:lnTo>
                    <a:pt x="188397" y="75315"/>
                  </a:lnTo>
                  <a:lnTo>
                    <a:pt x="187745" y="70107"/>
                  </a:lnTo>
                  <a:lnTo>
                    <a:pt x="192957" y="70107"/>
                  </a:lnTo>
                  <a:cubicBezTo>
                    <a:pt x="193826" y="70107"/>
                    <a:pt x="194260" y="69673"/>
                    <a:pt x="194260" y="68805"/>
                  </a:cubicBezTo>
                  <a:lnTo>
                    <a:pt x="194260" y="60015"/>
                  </a:lnTo>
                  <a:lnTo>
                    <a:pt x="176994" y="60015"/>
                  </a:lnTo>
                  <a:lnTo>
                    <a:pt x="176994" y="75641"/>
                  </a:lnTo>
                  <a:lnTo>
                    <a:pt x="171456" y="75641"/>
                  </a:lnTo>
                  <a:lnTo>
                    <a:pt x="171456" y="33321"/>
                  </a:lnTo>
                  <a:lnTo>
                    <a:pt x="199798" y="33321"/>
                  </a:lnTo>
                  <a:lnTo>
                    <a:pt x="199798" y="70432"/>
                  </a:lnTo>
                  <a:moveTo>
                    <a:pt x="194260" y="44064"/>
                  </a:moveTo>
                  <a:lnTo>
                    <a:pt x="194260" y="38530"/>
                  </a:lnTo>
                  <a:lnTo>
                    <a:pt x="176994" y="38530"/>
                  </a:lnTo>
                  <a:lnTo>
                    <a:pt x="176994" y="44064"/>
                  </a:lnTo>
                  <a:lnTo>
                    <a:pt x="194260" y="44064"/>
                  </a:lnTo>
                  <a:moveTo>
                    <a:pt x="194260" y="54807"/>
                  </a:moveTo>
                  <a:lnTo>
                    <a:pt x="194260" y="49272"/>
                  </a:lnTo>
                  <a:lnTo>
                    <a:pt x="176994" y="49272"/>
                  </a:lnTo>
                  <a:lnTo>
                    <a:pt x="176994" y="54807"/>
                  </a:lnTo>
                  <a:lnTo>
                    <a:pt x="194260" y="54807"/>
                  </a:lnTo>
                  <a:moveTo>
                    <a:pt x="189048" y="22904"/>
                  </a:moveTo>
                  <a:lnTo>
                    <a:pt x="191328" y="13463"/>
                  </a:lnTo>
                  <a:lnTo>
                    <a:pt x="180252" y="13463"/>
                  </a:lnTo>
                  <a:lnTo>
                    <a:pt x="182858" y="22904"/>
                  </a:lnTo>
                  <a:lnTo>
                    <a:pt x="189048" y="22904"/>
                  </a:lnTo>
                  <a:moveTo>
                    <a:pt x="312841" y="68479"/>
                  </a:moveTo>
                  <a:cubicBezTo>
                    <a:pt x="313709" y="68479"/>
                    <a:pt x="314143" y="68045"/>
                    <a:pt x="314143" y="67177"/>
                  </a:cubicBezTo>
                  <a:lnTo>
                    <a:pt x="314143" y="29740"/>
                  </a:lnTo>
                  <a:lnTo>
                    <a:pt x="302416" y="29740"/>
                  </a:lnTo>
                  <a:lnTo>
                    <a:pt x="290689" y="29740"/>
                  </a:lnTo>
                  <a:lnTo>
                    <a:pt x="290689" y="3697"/>
                  </a:lnTo>
                  <a:lnTo>
                    <a:pt x="320660" y="3697"/>
                  </a:lnTo>
                  <a:lnTo>
                    <a:pt x="320660" y="69456"/>
                  </a:lnTo>
                  <a:cubicBezTo>
                    <a:pt x="320660" y="72928"/>
                    <a:pt x="318923" y="74664"/>
                    <a:pt x="315446" y="74664"/>
                  </a:cubicBezTo>
                  <a:lnTo>
                    <a:pt x="308932" y="74664"/>
                  </a:lnTo>
                  <a:lnTo>
                    <a:pt x="308280" y="68479"/>
                  </a:lnTo>
                  <a:lnTo>
                    <a:pt x="312841" y="68479"/>
                  </a:lnTo>
                  <a:moveTo>
                    <a:pt x="295574" y="52853"/>
                  </a:moveTo>
                  <a:lnTo>
                    <a:pt x="278309" y="52853"/>
                  </a:lnTo>
                  <a:lnTo>
                    <a:pt x="278309" y="59364"/>
                  </a:lnTo>
                  <a:lnTo>
                    <a:pt x="295574" y="59364"/>
                  </a:lnTo>
                  <a:lnTo>
                    <a:pt x="295574" y="52853"/>
                  </a:lnTo>
                  <a:moveTo>
                    <a:pt x="295574" y="40483"/>
                  </a:moveTo>
                  <a:lnTo>
                    <a:pt x="278309" y="40483"/>
                  </a:lnTo>
                  <a:lnTo>
                    <a:pt x="278309" y="47645"/>
                  </a:lnTo>
                  <a:lnTo>
                    <a:pt x="295574" y="47645"/>
                  </a:lnTo>
                  <a:lnTo>
                    <a:pt x="295574" y="40483"/>
                  </a:lnTo>
                  <a:moveTo>
                    <a:pt x="302091" y="35274"/>
                  </a:moveTo>
                  <a:lnTo>
                    <a:pt x="302091" y="67177"/>
                  </a:lnTo>
                  <a:lnTo>
                    <a:pt x="295574" y="67177"/>
                  </a:lnTo>
                  <a:lnTo>
                    <a:pt x="295574" y="64573"/>
                  </a:lnTo>
                  <a:lnTo>
                    <a:pt x="278309" y="64573"/>
                  </a:lnTo>
                  <a:lnTo>
                    <a:pt x="278309" y="69781"/>
                  </a:lnTo>
                  <a:lnTo>
                    <a:pt x="271794" y="69781"/>
                  </a:lnTo>
                  <a:lnTo>
                    <a:pt x="271794" y="35274"/>
                  </a:lnTo>
                  <a:lnTo>
                    <a:pt x="302091" y="35274"/>
                  </a:lnTo>
                  <a:moveTo>
                    <a:pt x="314143" y="14114"/>
                  </a:moveTo>
                  <a:lnTo>
                    <a:pt x="314143" y="8906"/>
                  </a:lnTo>
                  <a:lnTo>
                    <a:pt x="297205" y="8906"/>
                  </a:lnTo>
                  <a:lnTo>
                    <a:pt x="297205" y="14114"/>
                  </a:lnTo>
                  <a:lnTo>
                    <a:pt x="314143" y="14114"/>
                  </a:lnTo>
                  <a:moveTo>
                    <a:pt x="314143" y="19323"/>
                  </a:moveTo>
                  <a:lnTo>
                    <a:pt x="297205" y="19323"/>
                  </a:lnTo>
                  <a:lnTo>
                    <a:pt x="297205" y="24532"/>
                  </a:lnTo>
                  <a:lnTo>
                    <a:pt x="314143" y="24532"/>
                  </a:lnTo>
                  <a:lnTo>
                    <a:pt x="314143" y="19323"/>
                  </a:lnTo>
                  <a:moveTo>
                    <a:pt x="275703" y="19323"/>
                  </a:moveTo>
                  <a:lnTo>
                    <a:pt x="259089" y="19323"/>
                  </a:lnTo>
                  <a:lnTo>
                    <a:pt x="259089" y="24532"/>
                  </a:lnTo>
                  <a:lnTo>
                    <a:pt x="275703" y="24532"/>
                  </a:lnTo>
                  <a:lnTo>
                    <a:pt x="275703" y="19323"/>
                  </a:lnTo>
                  <a:moveTo>
                    <a:pt x="275703" y="14114"/>
                  </a:moveTo>
                  <a:lnTo>
                    <a:pt x="275703" y="8906"/>
                  </a:lnTo>
                  <a:lnTo>
                    <a:pt x="259089" y="8906"/>
                  </a:lnTo>
                  <a:lnTo>
                    <a:pt x="259089" y="14114"/>
                  </a:lnTo>
                  <a:lnTo>
                    <a:pt x="275703" y="14114"/>
                  </a:lnTo>
                  <a:moveTo>
                    <a:pt x="282219" y="29740"/>
                  </a:moveTo>
                  <a:lnTo>
                    <a:pt x="259089" y="29740"/>
                  </a:lnTo>
                  <a:lnTo>
                    <a:pt x="259089" y="74990"/>
                  </a:lnTo>
                  <a:lnTo>
                    <a:pt x="252574" y="74990"/>
                  </a:lnTo>
                  <a:lnTo>
                    <a:pt x="252574" y="3697"/>
                  </a:lnTo>
                  <a:lnTo>
                    <a:pt x="282219" y="3697"/>
                  </a:lnTo>
                  <a:lnTo>
                    <a:pt x="282219" y="29740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58" name="テキスト ボックス 6957">
              <a:extLst>
                <a:ext uri="{FF2B5EF4-FFF2-40B4-BE49-F238E27FC236}">
                  <a16:creationId xmlns:a16="http://schemas.microsoft.com/office/drawing/2014/main" id="{A6E238AE-7867-4765-80CB-DBA86C70D7DA}"/>
                </a:ext>
              </a:extLst>
            </p:cNvPr>
            <p:cNvSpPr txBox="1"/>
            <p:nvPr/>
          </p:nvSpPr>
          <p:spPr>
            <a:xfrm>
              <a:off x="34097063" y="1713568"/>
              <a:ext cx="51647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大字龍間</a:t>
              </a:r>
            </a:p>
          </p:txBody>
        </p:sp>
        <p:sp>
          <p:nvSpPr>
            <p:cNvPr id="6959" name="フリーフォーム: 図形 6958">
              <a:extLst>
                <a:ext uri="{FF2B5EF4-FFF2-40B4-BE49-F238E27FC236}">
                  <a16:creationId xmlns:a16="http://schemas.microsoft.com/office/drawing/2014/main" id="{3AFE54F7-4A2E-4E6C-A6D6-9D82B5562909}"/>
                </a:ext>
              </a:extLst>
            </p:cNvPr>
            <p:cNvSpPr/>
            <p:nvPr/>
          </p:nvSpPr>
          <p:spPr>
            <a:xfrm>
              <a:off x="33382369" y="4607876"/>
              <a:ext cx="324141" cy="71943"/>
            </a:xfrm>
            <a:custGeom>
              <a:avLst/>
              <a:gdLst>
                <a:gd name="connsiteX0" fmla="*/ 144 w 324141"/>
                <a:gd name="connsiteY0" fmla="*/ 57423 h 71943"/>
                <a:gd name="connsiteX1" fmla="*/ 24251 w 324141"/>
                <a:gd name="connsiteY1" fmla="*/ 47331 h 71943"/>
                <a:gd name="connsiteX2" fmla="*/ 24251 w 324141"/>
                <a:gd name="connsiteY2" fmla="*/ 28450 h 71943"/>
                <a:gd name="connsiteX3" fmla="*/ 2750 w 324141"/>
                <a:gd name="connsiteY3" fmla="*/ 28450 h 71943"/>
                <a:gd name="connsiteX4" fmla="*/ 2750 w 324141"/>
                <a:gd name="connsiteY4" fmla="*/ 21288 h 71943"/>
                <a:gd name="connsiteX5" fmla="*/ 24251 w 324141"/>
                <a:gd name="connsiteY5" fmla="*/ 21288 h 71943"/>
                <a:gd name="connsiteX6" fmla="*/ 24251 w 324141"/>
                <a:gd name="connsiteY6" fmla="*/ 1431 h 71943"/>
                <a:gd name="connsiteX7" fmla="*/ 30441 w 324141"/>
                <a:gd name="connsiteY7" fmla="*/ 1431 h 71943"/>
                <a:gd name="connsiteX8" fmla="*/ 30767 w 324141"/>
                <a:gd name="connsiteY8" fmla="*/ 4035 h 71943"/>
                <a:gd name="connsiteX9" fmla="*/ 30767 w 324141"/>
                <a:gd name="connsiteY9" fmla="*/ 71747 h 71943"/>
                <a:gd name="connsiteX10" fmla="*/ 24251 w 324141"/>
                <a:gd name="connsiteY10" fmla="*/ 71747 h 71943"/>
                <a:gd name="connsiteX11" fmla="*/ 24251 w 324141"/>
                <a:gd name="connsiteY11" fmla="*/ 54819 h 71943"/>
                <a:gd name="connsiteX12" fmla="*/ 5682 w 324141"/>
                <a:gd name="connsiteY12" fmla="*/ 64259 h 71943"/>
                <a:gd name="connsiteX13" fmla="*/ 4053 w 324141"/>
                <a:gd name="connsiteY13" fmla="*/ 65562 h 71943"/>
                <a:gd name="connsiteX14" fmla="*/ 144 w 324141"/>
                <a:gd name="connsiteY14" fmla="*/ 57423 h 71943"/>
                <a:gd name="connsiteX15" fmla="*/ 47381 w 324141"/>
                <a:gd name="connsiteY15" fmla="*/ 26172 h 71943"/>
                <a:gd name="connsiteX16" fmla="*/ 63995 w 324141"/>
                <a:gd name="connsiteY16" fmla="*/ 13476 h 71943"/>
                <a:gd name="connsiteX17" fmla="*/ 68882 w 324141"/>
                <a:gd name="connsiteY17" fmla="*/ 19986 h 71943"/>
                <a:gd name="connsiteX18" fmla="*/ 66927 w 324141"/>
                <a:gd name="connsiteY18" fmla="*/ 21614 h 71943"/>
                <a:gd name="connsiteX19" fmla="*/ 47381 w 324141"/>
                <a:gd name="connsiteY19" fmla="*/ 33008 h 71943"/>
                <a:gd name="connsiteX20" fmla="*/ 47381 w 324141"/>
                <a:gd name="connsiteY20" fmla="*/ 61004 h 71943"/>
                <a:gd name="connsiteX21" fmla="*/ 49662 w 324141"/>
                <a:gd name="connsiteY21" fmla="*/ 63608 h 71943"/>
                <a:gd name="connsiteX22" fmla="*/ 60738 w 324141"/>
                <a:gd name="connsiteY22" fmla="*/ 63608 h 71943"/>
                <a:gd name="connsiteX23" fmla="*/ 63995 w 324141"/>
                <a:gd name="connsiteY23" fmla="*/ 61655 h 71943"/>
                <a:gd name="connsiteX24" fmla="*/ 65624 w 324141"/>
                <a:gd name="connsiteY24" fmla="*/ 53191 h 71943"/>
                <a:gd name="connsiteX25" fmla="*/ 73117 w 324141"/>
                <a:gd name="connsiteY25" fmla="*/ 54819 h 71943"/>
                <a:gd name="connsiteX26" fmla="*/ 71162 w 324141"/>
                <a:gd name="connsiteY26" fmla="*/ 64585 h 71943"/>
                <a:gd name="connsiteX27" fmla="*/ 64321 w 324141"/>
                <a:gd name="connsiteY27" fmla="*/ 70770 h 71943"/>
                <a:gd name="connsiteX28" fmla="*/ 46729 w 324141"/>
                <a:gd name="connsiteY28" fmla="*/ 70770 h 71943"/>
                <a:gd name="connsiteX29" fmla="*/ 40866 w 324141"/>
                <a:gd name="connsiteY29" fmla="*/ 64585 h 71943"/>
                <a:gd name="connsiteX30" fmla="*/ 40866 w 324141"/>
                <a:gd name="connsiteY30" fmla="*/ 1431 h 71943"/>
                <a:gd name="connsiteX31" fmla="*/ 47055 w 324141"/>
                <a:gd name="connsiteY31" fmla="*/ 1431 h 71943"/>
                <a:gd name="connsiteX32" fmla="*/ 47381 w 324141"/>
                <a:gd name="connsiteY32" fmla="*/ 4035 h 71943"/>
                <a:gd name="connsiteX33" fmla="*/ 47381 w 324141"/>
                <a:gd name="connsiteY33" fmla="*/ 26172 h 71943"/>
                <a:gd name="connsiteX34" fmla="*/ 140878 w 324141"/>
                <a:gd name="connsiteY34" fmla="*/ 38216 h 71943"/>
                <a:gd name="connsiteX35" fmla="*/ 108952 w 324141"/>
                <a:gd name="connsiteY35" fmla="*/ 38216 h 71943"/>
                <a:gd name="connsiteX36" fmla="*/ 108952 w 324141"/>
                <a:gd name="connsiteY36" fmla="*/ 60353 h 71943"/>
                <a:gd name="connsiteX37" fmla="*/ 140878 w 324141"/>
                <a:gd name="connsiteY37" fmla="*/ 60353 h 71943"/>
                <a:gd name="connsiteX38" fmla="*/ 140878 w 324141"/>
                <a:gd name="connsiteY38" fmla="*/ 38216 h 71943"/>
                <a:gd name="connsiteX39" fmla="*/ 140878 w 324141"/>
                <a:gd name="connsiteY39" fmla="*/ 66538 h 71943"/>
                <a:gd name="connsiteX40" fmla="*/ 108952 w 324141"/>
                <a:gd name="connsiteY40" fmla="*/ 66538 h 71943"/>
                <a:gd name="connsiteX41" fmla="*/ 108952 w 324141"/>
                <a:gd name="connsiteY41" fmla="*/ 71747 h 71943"/>
                <a:gd name="connsiteX42" fmla="*/ 102436 w 324141"/>
                <a:gd name="connsiteY42" fmla="*/ 71747 h 71943"/>
                <a:gd name="connsiteX43" fmla="*/ 102436 w 324141"/>
                <a:gd name="connsiteY43" fmla="*/ 40495 h 71943"/>
                <a:gd name="connsiteX44" fmla="*/ 88102 w 324141"/>
                <a:gd name="connsiteY44" fmla="*/ 52866 h 71943"/>
                <a:gd name="connsiteX45" fmla="*/ 83868 w 324141"/>
                <a:gd name="connsiteY45" fmla="*/ 46029 h 71943"/>
                <a:gd name="connsiteX46" fmla="*/ 107975 w 324141"/>
                <a:gd name="connsiteY46" fmla="*/ 13476 h 71943"/>
                <a:gd name="connsiteX47" fmla="*/ 86474 w 324141"/>
                <a:gd name="connsiteY47" fmla="*/ 13476 h 71943"/>
                <a:gd name="connsiteX48" fmla="*/ 86474 w 324141"/>
                <a:gd name="connsiteY48" fmla="*/ 6314 h 71943"/>
                <a:gd name="connsiteX49" fmla="*/ 155212 w 324141"/>
                <a:gd name="connsiteY49" fmla="*/ 6314 h 71943"/>
                <a:gd name="connsiteX50" fmla="*/ 155212 w 324141"/>
                <a:gd name="connsiteY50" fmla="*/ 13476 h 71943"/>
                <a:gd name="connsiteX51" fmla="*/ 115467 w 324141"/>
                <a:gd name="connsiteY51" fmla="*/ 13476 h 71943"/>
                <a:gd name="connsiteX52" fmla="*/ 108952 w 324141"/>
                <a:gd name="connsiteY52" fmla="*/ 32031 h 71943"/>
                <a:gd name="connsiteX53" fmla="*/ 147393 w 324141"/>
                <a:gd name="connsiteY53" fmla="*/ 32031 h 71943"/>
                <a:gd name="connsiteX54" fmla="*/ 147393 w 324141"/>
                <a:gd name="connsiteY54" fmla="*/ 71747 h 71943"/>
                <a:gd name="connsiteX55" fmla="*/ 140878 w 324141"/>
                <a:gd name="connsiteY55" fmla="*/ 71747 h 71943"/>
                <a:gd name="connsiteX56" fmla="*/ 140878 w 324141"/>
                <a:gd name="connsiteY56" fmla="*/ 66538 h 71943"/>
                <a:gd name="connsiteX57" fmla="*/ 182250 w 324141"/>
                <a:gd name="connsiteY57" fmla="*/ 29427 h 71943"/>
                <a:gd name="connsiteX58" fmla="*/ 182250 w 324141"/>
                <a:gd name="connsiteY58" fmla="*/ 47983 h 71943"/>
                <a:gd name="connsiteX59" fmla="*/ 184531 w 324141"/>
                <a:gd name="connsiteY59" fmla="*/ 50587 h 71943"/>
                <a:gd name="connsiteX60" fmla="*/ 190069 w 324141"/>
                <a:gd name="connsiteY60" fmla="*/ 50587 h 71943"/>
                <a:gd name="connsiteX61" fmla="*/ 196259 w 324141"/>
                <a:gd name="connsiteY61" fmla="*/ 40495 h 71943"/>
                <a:gd name="connsiteX62" fmla="*/ 202774 w 324141"/>
                <a:gd name="connsiteY62" fmla="*/ 43099 h 71943"/>
                <a:gd name="connsiteX63" fmla="*/ 192349 w 324141"/>
                <a:gd name="connsiteY63" fmla="*/ 56772 h 71943"/>
                <a:gd name="connsiteX64" fmla="*/ 181273 w 324141"/>
                <a:gd name="connsiteY64" fmla="*/ 56772 h 71943"/>
                <a:gd name="connsiteX65" fmla="*/ 175735 w 324141"/>
                <a:gd name="connsiteY65" fmla="*/ 51238 h 71943"/>
                <a:gd name="connsiteX66" fmla="*/ 175735 w 324141"/>
                <a:gd name="connsiteY66" fmla="*/ 30729 h 71943"/>
                <a:gd name="connsiteX67" fmla="*/ 167265 w 324141"/>
                <a:gd name="connsiteY67" fmla="*/ 32682 h 71943"/>
                <a:gd name="connsiteX68" fmla="*/ 165962 w 324141"/>
                <a:gd name="connsiteY68" fmla="*/ 25520 h 71943"/>
                <a:gd name="connsiteX69" fmla="*/ 175735 w 324141"/>
                <a:gd name="connsiteY69" fmla="*/ 23567 h 71943"/>
                <a:gd name="connsiteX70" fmla="*/ 175735 w 324141"/>
                <a:gd name="connsiteY70" fmla="*/ 2082 h 71943"/>
                <a:gd name="connsiteX71" fmla="*/ 181925 w 324141"/>
                <a:gd name="connsiteY71" fmla="*/ 2082 h 71943"/>
                <a:gd name="connsiteX72" fmla="*/ 182250 w 324141"/>
                <a:gd name="connsiteY72" fmla="*/ 4686 h 71943"/>
                <a:gd name="connsiteX73" fmla="*/ 182250 w 324141"/>
                <a:gd name="connsiteY73" fmla="*/ 22265 h 71943"/>
                <a:gd name="connsiteX74" fmla="*/ 199191 w 324141"/>
                <a:gd name="connsiteY74" fmla="*/ 18033 h 71943"/>
                <a:gd name="connsiteX75" fmla="*/ 200820 w 324141"/>
                <a:gd name="connsiteY75" fmla="*/ 24869 h 71943"/>
                <a:gd name="connsiteX76" fmla="*/ 182250 w 324141"/>
                <a:gd name="connsiteY76" fmla="*/ 29427 h 71943"/>
                <a:gd name="connsiteX77" fmla="*/ 228184 w 324141"/>
                <a:gd name="connsiteY77" fmla="*/ 58725 h 71943"/>
                <a:gd name="connsiteX78" fmla="*/ 229813 w 324141"/>
                <a:gd name="connsiteY78" fmla="*/ 14127 h 71943"/>
                <a:gd name="connsiteX79" fmla="*/ 217434 w 324141"/>
                <a:gd name="connsiteY79" fmla="*/ 14127 h 71943"/>
                <a:gd name="connsiteX80" fmla="*/ 212873 w 324141"/>
                <a:gd name="connsiteY80" fmla="*/ 53191 h 71943"/>
                <a:gd name="connsiteX81" fmla="*/ 187463 w 324141"/>
                <a:gd name="connsiteY81" fmla="*/ 73374 h 71943"/>
                <a:gd name="connsiteX82" fmla="*/ 184205 w 324141"/>
                <a:gd name="connsiteY82" fmla="*/ 66213 h 71943"/>
                <a:gd name="connsiteX83" fmla="*/ 207009 w 324141"/>
                <a:gd name="connsiteY83" fmla="*/ 48634 h 71943"/>
                <a:gd name="connsiteX84" fmla="*/ 210593 w 324141"/>
                <a:gd name="connsiteY84" fmla="*/ 14127 h 71943"/>
                <a:gd name="connsiteX85" fmla="*/ 197888 w 324141"/>
                <a:gd name="connsiteY85" fmla="*/ 14127 h 71943"/>
                <a:gd name="connsiteX86" fmla="*/ 197888 w 324141"/>
                <a:gd name="connsiteY86" fmla="*/ 6965 h 71943"/>
                <a:gd name="connsiteX87" fmla="*/ 236980 w 324141"/>
                <a:gd name="connsiteY87" fmla="*/ 6965 h 71943"/>
                <a:gd name="connsiteX88" fmla="*/ 235026 w 324141"/>
                <a:gd name="connsiteY88" fmla="*/ 61655 h 71943"/>
                <a:gd name="connsiteX89" fmla="*/ 225252 w 324141"/>
                <a:gd name="connsiteY89" fmla="*/ 72398 h 71943"/>
                <a:gd name="connsiteX90" fmla="*/ 216457 w 324141"/>
                <a:gd name="connsiteY90" fmla="*/ 72398 h 71943"/>
                <a:gd name="connsiteX91" fmla="*/ 215805 w 324141"/>
                <a:gd name="connsiteY91" fmla="*/ 65236 h 71943"/>
                <a:gd name="connsiteX92" fmla="*/ 223623 w 324141"/>
                <a:gd name="connsiteY92" fmla="*/ 65236 h 71943"/>
                <a:gd name="connsiteX93" fmla="*/ 228184 w 324141"/>
                <a:gd name="connsiteY93" fmla="*/ 58725 h 71943"/>
                <a:gd name="connsiteX94" fmla="*/ 288451 w 324141"/>
                <a:gd name="connsiteY94" fmla="*/ 13476 h 71943"/>
                <a:gd name="connsiteX95" fmla="*/ 324286 w 324141"/>
                <a:gd name="connsiteY95" fmla="*/ 13476 h 71943"/>
                <a:gd name="connsiteX96" fmla="*/ 324286 w 324141"/>
                <a:gd name="connsiteY96" fmla="*/ 19661 h 71943"/>
                <a:gd name="connsiteX97" fmla="*/ 310606 w 324141"/>
                <a:gd name="connsiteY97" fmla="*/ 19661 h 71943"/>
                <a:gd name="connsiteX98" fmla="*/ 310606 w 324141"/>
                <a:gd name="connsiteY98" fmla="*/ 68166 h 71943"/>
                <a:gd name="connsiteX99" fmla="*/ 306045 w 324141"/>
                <a:gd name="connsiteY99" fmla="*/ 72723 h 71943"/>
                <a:gd name="connsiteX100" fmla="*/ 297573 w 324141"/>
                <a:gd name="connsiteY100" fmla="*/ 72723 h 71943"/>
                <a:gd name="connsiteX101" fmla="*/ 296595 w 324141"/>
                <a:gd name="connsiteY101" fmla="*/ 65562 h 71943"/>
                <a:gd name="connsiteX102" fmla="*/ 302787 w 324141"/>
                <a:gd name="connsiteY102" fmla="*/ 65562 h 71943"/>
                <a:gd name="connsiteX103" fmla="*/ 304089 w 324141"/>
                <a:gd name="connsiteY103" fmla="*/ 64259 h 71943"/>
                <a:gd name="connsiteX104" fmla="*/ 304089 w 324141"/>
                <a:gd name="connsiteY104" fmla="*/ 19661 h 71943"/>
                <a:gd name="connsiteX105" fmla="*/ 288451 w 324141"/>
                <a:gd name="connsiteY105" fmla="*/ 19661 h 71943"/>
                <a:gd name="connsiteX106" fmla="*/ 288451 w 324141"/>
                <a:gd name="connsiteY106" fmla="*/ 61981 h 71943"/>
                <a:gd name="connsiteX107" fmla="*/ 281937 w 324141"/>
                <a:gd name="connsiteY107" fmla="*/ 61981 h 71943"/>
                <a:gd name="connsiteX108" fmla="*/ 281937 w 324141"/>
                <a:gd name="connsiteY108" fmla="*/ 58074 h 71943"/>
                <a:gd name="connsiteX109" fmla="*/ 258481 w 324141"/>
                <a:gd name="connsiteY109" fmla="*/ 58074 h 71943"/>
                <a:gd name="connsiteX110" fmla="*/ 258481 w 324141"/>
                <a:gd name="connsiteY110" fmla="*/ 64585 h 71943"/>
                <a:gd name="connsiteX111" fmla="*/ 251966 w 324141"/>
                <a:gd name="connsiteY111" fmla="*/ 64585 h 71943"/>
                <a:gd name="connsiteX112" fmla="*/ 251966 w 324141"/>
                <a:gd name="connsiteY112" fmla="*/ 4360 h 71943"/>
                <a:gd name="connsiteX113" fmla="*/ 288451 w 324141"/>
                <a:gd name="connsiteY113" fmla="*/ 4360 h 71943"/>
                <a:gd name="connsiteX114" fmla="*/ 288451 w 324141"/>
                <a:gd name="connsiteY114" fmla="*/ 13476 h 71943"/>
                <a:gd name="connsiteX115" fmla="*/ 267277 w 324141"/>
                <a:gd name="connsiteY115" fmla="*/ 33333 h 71943"/>
                <a:gd name="connsiteX116" fmla="*/ 258481 w 324141"/>
                <a:gd name="connsiteY116" fmla="*/ 33333 h 71943"/>
                <a:gd name="connsiteX117" fmla="*/ 258481 w 324141"/>
                <a:gd name="connsiteY117" fmla="*/ 51889 h 71943"/>
                <a:gd name="connsiteX118" fmla="*/ 267277 w 324141"/>
                <a:gd name="connsiteY118" fmla="*/ 51889 h 71943"/>
                <a:gd name="connsiteX119" fmla="*/ 267277 w 324141"/>
                <a:gd name="connsiteY119" fmla="*/ 33333 h 71943"/>
                <a:gd name="connsiteX120" fmla="*/ 281937 w 324141"/>
                <a:gd name="connsiteY120" fmla="*/ 33333 h 71943"/>
                <a:gd name="connsiteX121" fmla="*/ 273793 w 324141"/>
                <a:gd name="connsiteY121" fmla="*/ 33333 h 71943"/>
                <a:gd name="connsiteX122" fmla="*/ 273793 w 324141"/>
                <a:gd name="connsiteY122" fmla="*/ 51889 h 71943"/>
                <a:gd name="connsiteX123" fmla="*/ 281937 w 324141"/>
                <a:gd name="connsiteY123" fmla="*/ 51889 h 71943"/>
                <a:gd name="connsiteX124" fmla="*/ 281937 w 324141"/>
                <a:gd name="connsiteY124" fmla="*/ 33333 h 71943"/>
                <a:gd name="connsiteX125" fmla="*/ 281937 w 324141"/>
                <a:gd name="connsiteY125" fmla="*/ 10546 h 71943"/>
                <a:gd name="connsiteX126" fmla="*/ 273793 w 324141"/>
                <a:gd name="connsiteY126" fmla="*/ 10546 h 71943"/>
                <a:gd name="connsiteX127" fmla="*/ 273793 w 324141"/>
                <a:gd name="connsiteY127" fmla="*/ 27148 h 71943"/>
                <a:gd name="connsiteX128" fmla="*/ 281937 w 324141"/>
                <a:gd name="connsiteY128" fmla="*/ 27148 h 71943"/>
                <a:gd name="connsiteX129" fmla="*/ 281937 w 324141"/>
                <a:gd name="connsiteY129" fmla="*/ 10546 h 71943"/>
                <a:gd name="connsiteX130" fmla="*/ 267277 w 324141"/>
                <a:gd name="connsiteY130" fmla="*/ 27148 h 71943"/>
                <a:gd name="connsiteX131" fmla="*/ 267277 w 324141"/>
                <a:gd name="connsiteY131" fmla="*/ 10546 h 71943"/>
                <a:gd name="connsiteX132" fmla="*/ 258481 w 324141"/>
                <a:gd name="connsiteY132" fmla="*/ 10546 h 71943"/>
                <a:gd name="connsiteX133" fmla="*/ 258481 w 324141"/>
                <a:gd name="connsiteY133" fmla="*/ 27148 h 71943"/>
                <a:gd name="connsiteX134" fmla="*/ 267277 w 324141"/>
                <a:gd name="connsiteY134" fmla="*/ 27148 h 71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324141" h="71943">
                  <a:moveTo>
                    <a:pt x="144" y="57423"/>
                  </a:moveTo>
                  <a:cubicBezTo>
                    <a:pt x="9049" y="54385"/>
                    <a:pt x="17084" y="51021"/>
                    <a:pt x="24251" y="47331"/>
                  </a:cubicBezTo>
                  <a:lnTo>
                    <a:pt x="24251" y="28450"/>
                  </a:lnTo>
                  <a:lnTo>
                    <a:pt x="2750" y="28450"/>
                  </a:lnTo>
                  <a:lnTo>
                    <a:pt x="2750" y="21288"/>
                  </a:lnTo>
                  <a:lnTo>
                    <a:pt x="24251" y="21288"/>
                  </a:lnTo>
                  <a:lnTo>
                    <a:pt x="24251" y="1431"/>
                  </a:lnTo>
                  <a:lnTo>
                    <a:pt x="30441" y="1431"/>
                  </a:lnTo>
                  <a:cubicBezTo>
                    <a:pt x="32613" y="1865"/>
                    <a:pt x="32721" y="2733"/>
                    <a:pt x="30767" y="4035"/>
                  </a:cubicBezTo>
                  <a:lnTo>
                    <a:pt x="30767" y="71747"/>
                  </a:lnTo>
                  <a:lnTo>
                    <a:pt x="24251" y="71747"/>
                  </a:lnTo>
                  <a:lnTo>
                    <a:pt x="24251" y="54819"/>
                  </a:lnTo>
                  <a:cubicBezTo>
                    <a:pt x="18605" y="58074"/>
                    <a:pt x="12415" y="61221"/>
                    <a:pt x="5682" y="64259"/>
                  </a:cubicBezTo>
                  <a:cubicBezTo>
                    <a:pt x="5465" y="66213"/>
                    <a:pt x="4922" y="66647"/>
                    <a:pt x="4053" y="65562"/>
                  </a:cubicBezTo>
                  <a:lnTo>
                    <a:pt x="144" y="57423"/>
                  </a:lnTo>
                  <a:moveTo>
                    <a:pt x="47381" y="26172"/>
                  </a:moveTo>
                  <a:cubicBezTo>
                    <a:pt x="53245" y="22699"/>
                    <a:pt x="58783" y="18467"/>
                    <a:pt x="63995" y="13476"/>
                  </a:cubicBezTo>
                  <a:lnTo>
                    <a:pt x="68882" y="19986"/>
                  </a:lnTo>
                  <a:cubicBezTo>
                    <a:pt x="69751" y="21506"/>
                    <a:pt x="69099" y="22048"/>
                    <a:pt x="66927" y="21614"/>
                  </a:cubicBezTo>
                  <a:cubicBezTo>
                    <a:pt x="60846" y="25954"/>
                    <a:pt x="54331" y="29753"/>
                    <a:pt x="47381" y="33008"/>
                  </a:cubicBezTo>
                  <a:lnTo>
                    <a:pt x="47381" y="61004"/>
                  </a:lnTo>
                  <a:cubicBezTo>
                    <a:pt x="47381" y="62740"/>
                    <a:pt x="48141" y="63608"/>
                    <a:pt x="49662" y="63608"/>
                  </a:cubicBezTo>
                  <a:lnTo>
                    <a:pt x="60738" y="63608"/>
                  </a:lnTo>
                  <a:cubicBezTo>
                    <a:pt x="62692" y="63608"/>
                    <a:pt x="63778" y="62957"/>
                    <a:pt x="63995" y="61655"/>
                  </a:cubicBezTo>
                  <a:lnTo>
                    <a:pt x="65624" y="53191"/>
                  </a:lnTo>
                  <a:lnTo>
                    <a:pt x="73117" y="54819"/>
                  </a:lnTo>
                  <a:lnTo>
                    <a:pt x="71162" y="64585"/>
                  </a:lnTo>
                  <a:cubicBezTo>
                    <a:pt x="70294" y="68708"/>
                    <a:pt x="68013" y="70770"/>
                    <a:pt x="64321" y="70770"/>
                  </a:cubicBezTo>
                  <a:lnTo>
                    <a:pt x="46729" y="70770"/>
                  </a:lnTo>
                  <a:cubicBezTo>
                    <a:pt x="42820" y="70770"/>
                    <a:pt x="40866" y="68708"/>
                    <a:pt x="40866" y="64585"/>
                  </a:cubicBezTo>
                  <a:lnTo>
                    <a:pt x="40866" y="1431"/>
                  </a:lnTo>
                  <a:lnTo>
                    <a:pt x="47055" y="1431"/>
                  </a:lnTo>
                  <a:cubicBezTo>
                    <a:pt x="49227" y="1865"/>
                    <a:pt x="49336" y="2733"/>
                    <a:pt x="47381" y="4035"/>
                  </a:cubicBezTo>
                  <a:lnTo>
                    <a:pt x="47381" y="26172"/>
                  </a:lnTo>
                  <a:moveTo>
                    <a:pt x="140878" y="38216"/>
                  </a:moveTo>
                  <a:lnTo>
                    <a:pt x="108952" y="38216"/>
                  </a:lnTo>
                  <a:lnTo>
                    <a:pt x="108952" y="60353"/>
                  </a:lnTo>
                  <a:lnTo>
                    <a:pt x="140878" y="60353"/>
                  </a:lnTo>
                  <a:lnTo>
                    <a:pt x="140878" y="38216"/>
                  </a:lnTo>
                  <a:moveTo>
                    <a:pt x="140878" y="66538"/>
                  </a:moveTo>
                  <a:lnTo>
                    <a:pt x="108952" y="66538"/>
                  </a:lnTo>
                  <a:lnTo>
                    <a:pt x="108952" y="71747"/>
                  </a:lnTo>
                  <a:lnTo>
                    <a:pt x="102436" y="71747"/>
                  </a:lnTo>
                  <a:lnTo>
                    <a:pt x="102436" y="40495"/>
                  </a:lnTo>
                  <a:cubicBezTo>
                    <a:pt x="98962" y="44836"/>
                    <a:pt x="94184" y="48959"/>
                    <a:pt x="88102" y="52866"/>
                  </a:cubicBezTo>
                  <a:lnTo>
                    <a:pt x="83868" y="46029"/>
                  </a:lnTo>
                  <a:cubicBezTo>
                    <a:pt x="97116" y="38433"/>
                    <a:pt x="105151" y="27582"/>
                    <a:pt x="107975" y="13476"/>
                  </a:cubicBezTo>
                  <a:lnTo>
                    <a:pt x="86474" y="13476"/>
                  </a:lnTo>
                  <a:lnTo>
                    <a:pt x="86474" y="6314"/>
                  </a:lnTo>
                  <a:lnTo>
                    <a:pt x="155212" y="6314"/>
                  </a:lnTo>
                  <a:lnTo>
                    <a:pt x="155212" y="13476"/>
                  </a:lnTo>
                  <a:lnTo>
                    <a:pt x="115467" y="13476"/>
                  </a:lnTo>
                  <a:cubicBezTo>
                    <a:pt x="114599" y="19552"/>
                    <a:pt x="112427" y="25737"/>
                    <a:pt x="108952" y="32031"/>
                  </a:cubicBezTo>
                  <a:lnTo>
                    <a:pt x="147393" y="32031"/>
                  </a:lnTo>
                  <a:lnTo>
                    <a:pt x="147393" y="71747"/>
                  </a:lnTo>
                  <a:lnTo>
                    <a:pt x="140878" y="71747"/>
                  </a:lnTo>
                  <a:lnTo>
                    <a:pt x="140878" y="66538"/>
                  </a:lnTo>
                  <a:moveTo>
                    <a:pt x="182250" y="29427"/>
                  </a:moveTo>
                  <a:lnTo>
                    <a:pt x="182250" y="47983"/>
                  </a:lnTo>
                  <a:cubicBezTo>
                    <a:pt x="182250" y="49719"/>
                    <a:pt x="183011" y="50587"/>
                    <a:pt x="184531" y="50587"/>
                  </a:cubicBezTo>
                  <a:lnTo>
                    <a:pt x="190069" y="50587"/>
                  </a:lnTo>
                  <a:cubicBezTo>
                    <a:pt x="193544" y="50587"/>
                    <a:pt x="195607" y="47223"/>
                    <a:pt x="196259" y="40495"/>
                  </a:cubicBezTo>
                  <a:lnTo>
                    <a:pt x="202774" y="43099"/>
                  </a:lnTo>
                  <a:cubicBezTo>
                    <a:pt x="201471" y="52215"/>
                    <a:pt x="197996" y="56772"/>
                    <a:pt x="192349" y="56772"/>
                  </a:cubicBezTo>
                  <a:lnTo>
                    <a:pt x="181273" y="56772"/>
                  </a:lnTo>
                  <a:cubicBezTo>
                    <a:pt x="177581" y="56772"/>
                    <a:pt x="175735" y="54927"/>
                    <a:pt x="175735" y="51238"/>
                  </a:cubicBezTo>
                  <a:lnTo>
                    <a:pt x="175735" y="30729"/>
                  </a:lnTo>
                  <a:lnTo>
                    <a:pt x="167265" y="32682"/>
                  </a:lnTo>
                  <a:lnTo>
                    <a:pt x="165962" y="25520"/>
                  </a:lnTo>
                  <a:lnTo>
                    <a:pt x="175735" y="23567"/>
                  </a:lnTo>
                  <a:lnTo>
                    <a:pt x="175735" y="2082"/>
                  </a:lnTo>
                  <a:lnTo>
                    <a:pt x="181925" y="2082"/>
                  </a:lnTo>
                  <a:cubicBezTo>
                    <a:pt x="184096" y="2516"/>
                    <a:pt x="184205" y="3384"/>
                    <a:pt x="182250" y="4686"/>
                  </a:cubicBezTo>
                  <a:lnTo>
                    <a:pt x="182250" y="22265"/>
                  </a:lnTo>
                  <a:lnTo>
                    <a:pt x="199191" y="18033"/>
                  </a:lnTo>
                  <a:lnTo>
                    <a:pt x="200820" y="24869"/>
                  </a:lnTo>
                  <a:lnTo>
                    <a:pt x="182250" y="29427"/>
                  </a:lnTo>
                  <a:moveTo>
                    <a:pt x="228184" y="58725"/>
                  </a:moveTo>
                  <a:cubicBezTo>
                    <a:pt x="229270" y="41146"/>
                    <a:pt x="229813" y="26280"/>
                    <a:pt x="229813" y="14127"/>
                  </a:cubicBezTo>
                  <a:lnTo>
                    <a:pt x="217434" y="14127"/>
                  </a:lnTo>
                  <a:cubicBezTo>
                    <a:pt x="217434" y="34310"/>
                    <a:pt x="215913" y="47331"/>
                    <a:pt x="212873" y="53191"/>
                  </a:cubicBezTo>
                  <a:cubicBezTo>
                    <a:pt x="208095" y="62523"/>
                    <a:pt x="199625" y="69251"/>
                    <a:pt x="187463" y="73374"/>
                  </a:cubicBezTo>
                  <a:lnTo>
                    <a:pt x="184205" y="66213"/>
                  </a:lnTo>
                  <a:cubicBezTo>
                    <a:pt x="196150" y="62306"/>
                    <a:pt x="203752" y="56447"/>
                    <a:pt x="207009" y="48634"/>
                  </a:cubicBezTo>
                  <a:cubicBezTo>
                    <a:pt x="209398" y="42991"/>
                    <a:pt x="210593" y="31489"/>
                    <a:pt x="210593" y="14127"/>
                  </a:cubicBezTo>
                  <a:lnTo>
                    <a:pt x="197888" y="14127"/>
                  </a:lnTo>
                  <a:lnTo>
                    <a:pt x="197888" y="6965"/>
                  </a:lnTo>
                  <a:lnTo>
                    <a:pt x="236980" y="6965"/>
                  </a:lnTo>
                  <a:cubicBezTo>
                    <a:pt x="236980" y="23025"/>
                    <a:pt x="236329" y="41255"/>
                    <a:pt x="235026" y="61655"/>
                  </a:cubicBezTo>
                  <a:cubicBezTo>
                    <a:pt x="234591" y="68817"/>
                    <a:pt x="231333" y="72398"/>
                    <a:pt x="225252" y="72398"/>
                  </a:cubicBezTo>
                  <a:lnTo>
                    <a:pt x="216457" y="72398"/>
                  </a:lnTo>
                  <a:lnTo>
                    <a:pt x="215805" y="65236"/>
                  </a:lnTo>
                  <a:lnTo>
                    <a:pt x="223623" y="65236"/>
                  </a:lnTo>
                  <a:cubicBezTo>
                    <a:pt x="226447" y="65236"/>
                    <a:pt x="227967" y="63066"/>
                    <a:pt x="228184" y="58725"/>
                  </a:cubicBezTo>
                  <a:moveTo>
                    <a:pt x="288451" y="13476"/>
                  </a:moveTo>
                  <a:lnTo>
                    <a:pt x="324286" y="13476"/>
                  </a:lnTo>
                  <a:lnTo>
                    <a:pt x="324286" y="19661"/>
                  </a:lnTo>
                  <a:lnTo>
                    <a:pt x="310606" y="19661"/>
                  </a:lnTo>
                  <a:lnTo>
                    <a:pt x="310606" y="68166"/>
                  </a:lnTo>
                  <a:cubicBezTo>
                    <a:pt x="310606" y="71204"/>
                    <a:pt x="309085" y="72723"/>
                    <a:pt x="306045" y="72723"/>
                  </a:cubicBezTo>
                  <a:lnTo>
                    <a:pt x="297573" y="72723"/>
                  </a:lnTo>
                  <a:lnTo>
                    <a:pt x="296595" y="65562"/>
                  </a:lnTo>
                  <a:lnTo>
                    <a:pt x="302787" y="65562"/>
                  </a:lnTo>
                  <a:cubicBezTo>
                    <a:pt x="303655" y="65562"/>
                    <a:pt x="304089" y="65128"/>
                    <a:pt x="304089" y="64259"/>
                  </a:cubicBezTo>
                  <a:lnTo>
                    <a:pt x="304089" y="19661"/>
                  </a:lnTo>
                  <a:lnTo>
                    <a:pt x="288451" y="19661"/>
                  </a:lnTo>
                  <a:lnTo>
                    <a:pt x="288451" y="61981"/>
                  </a:lnTo>
                  <a:lnTo>
                    <a:pt x="281937" y="61981"/>
                  </a:lnTo>
                  <a:lnTo>
                    <a:pt x="281937" y="58074"/>
                  </a:lnTo>
                  <a:lnTo>
                    <a:pt x="258481" y="58074"/>
                  </a:lnTo>
                  <a:lnTo>
                    <a:pt x="258481" y="64585"/>
                  </a:lnTo>
                  <a:lnTo>
                    <a:pt x="251966" y="64585"/>
                  </a:lnTo>
                  <a:lnTo>
                    <a:pt x="251966" y="4360"/>
                  </a:lnTo>
                  <a:lnTo>
                    <a:pt x="288451" y="4360"/>
                  </a:lnTo>
                  <a:lnTo>
                    <a:pt x="288451" y="13476"/>
                  </a:lnTo>
                  <a:moveTo>
                    <a:pt x="267277" y="33333"/>
                  </a:moveTo>
                  <a:lnTo>
                    <a:pt x="258481" y="33333"/>
                  </a:lnTo>
                  <a:lnTo>
                    <a:pt x="258481" y="51889"/>
                  </a:lnTo>
                  <a:lnTo>
                    <a:pt x="267277" y="51889"/>
                  </a:lnTo>
                  <a:lnTo>
                    <a:pt x="267277" y="33333"/>
                  </a:lnTo>
                  <a:moveTo>
                    <a:pt x="281937" y="33333"/>
                  </a:moveTo>
                  <a:lnTo>
                    <a:pt x="273793" y="33333"/>
                  </a:lnTo>
                  <a:lnTo>
                    <a:pt x="273793" y="51889"/>
                  </a:lnTo>
                  <a:lnTo>
                    <a:pt x="281937" y="51889"/>
                  </a:lnTo>
                  <a:lnTo>
                    <a:pt x="281937" y="33333"/>
                  </a:lnTo>
                  <a:moveTo>
                    <a:pt x="281937" y="10546"/>
                  </a:moveTo>
                  <a:lnTo>
                    <a:pt x="273793" y="10546"/>
                  </a:lnTo>
                  <a:lnTo>
                    <a:pt x="273793" y="27148"/>
                  </a:lnTo>
                  <a:lnTo>
                    <a:pt x="281937" y="27148"/>
                  </a:lnTo>
                  <a:lnTo>
                    <a:pt x="281937" y="10546"/>
                  </a:lnTo>
                  <a:moveTo>
                    <a:pt x="267277" y="27148"/>
                  </a:moveTo>
                  <a:lnTo>
                    <a:pt x="267277" y="10546"/>
                  </a:lnTo>
                  <a:lnTo>
                    <a:pt x="258481" y="10546"/>
                  </a:lnTo>
                  <a:lnTo>
                    <a:pt x="258481" y="27148"/>
                  </a:lnTo>
                  <a:lnTo>
                    <a:pt x="267277" y="27148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60" name="テキスト ボックス 6959">
              <a:extLst>
                <a:ext uri="{FF2B5EF4-FFF2-40B4-BE49-F238E27FC236}">
                  <a16:creationId xmlns:a16="http://schemas.microsoft.com/office/drawing/2014/main" id="{B02A0FC0-3262-4956-92A7-44F90C1C0F30}"/>
                </a:ext>
              </a:extLst>
            </p:cNvPr>
            <p:cNvSpPr txBox="1"/>
            <p:nvPr/>
          </p:nvSpPr>
          <p:spPr>
            <a:xfrm>
              <a:off x="33285716" y="4556072"/>
              <a:ext cx="51647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北石切町</a:t>
              </a:r>
            </a:p>
          </p:txBody>
        </p:sp>
        <p:sp>
          <p:nvSpPr>
            <p:cNvPr id="6961" name="フリーフォーム: 図形 6960">
              <a:extLst>
                <a:ext uri="{FF2B5EF4-FFF2-40B4-BE49-F238E27FC236}">
                  <a16:creationId xmlns:a16="http://schemas.microsoft.com/office/drawing/2014/main" id="{C6BB8331-0461-4F25-A74D-5807C3642B17}"/>
                </a:ext>
              </a:extLst>
            </p:cNvPr>
            <p:cNvSpPr/>
            <p:nvPr/>
          </p:nvSpPr>
          <p:spPr>
            <a:xfrm>
              <a:off x="34004960" y="8143779"/>
              <a:ext cx="320232" cy="72920"/>
            </a:xfrm>
            <a:custGeom>
              <a:avLst/>
              <a:gdLst>
                <a:gd name="connsiteX0" fmla="*/ 9807 w 320232"/>
                <a:gd name="connsiteY0" fmla="*/ 9171 h 72920"/>
                <a:gd name="connsiteX1" fmla="*/ 10132 w 320232"/>
                <a:gd name="connsiteY1" fmla="*/ 11125 h 72920"/>
                <a:gd name="connsiteX2" fmla="*/ 10132 w 320232"/>
                <a:gd name="connsiteY2" fmla="*/ 28704 h 72920"/>
                <a:gd name="connsiteX3" fmla="*/ 29353 w 320232"/>
                <a:gd name="connsiteY3" fmla="*/ 28704 h 72920"/>
                <a:gd name="connsiteX4" fmla="*/ 29353 w 320232"/>
                <a:gd name="connsiteY4" fmla="*/ 2661 h 72920"/>
                <a:gd name="connsiteX5" fmla="*/ 35543 w 320232"/>
                <a:gd name="connsiteY5" fmla="*/ 2661 h 72920"/>
                <a:gd name="connsiteX6" fmla="*/ 35868 w 320232"/>
                <a:gd name="connsiteY6" fmla="*/ 4614 h 72920"/>
                <a:gd name="connsiteX7" fmla="*/ 35868 w 320232"/>
                <a:gd name="connsiteY7" fmla="*/ 28704 h 72920"/>
                <a:gd name="connsiteX8" fmla="*/ 54763 w 320232"/>
                <a:gd name="connsiteY8" fmla="*/ 28704 h 72920"/>
                <a:gd name="connsiteX9" fmla="*/ 54763 w 320232"/>
                <a:gd name="connsiteY9" fmla="*/ 9497 h 72920"/>
                <a:gd name="connsiteX10" fmla="*/ 60953 w 320232"/>
                <a:gd name="connsiteY10" fmla="*/ 9497 h 72920"/>
                <a:gd name="connsiteX11" fmla="*/ 61279 w 320232"/>
                <a:gd name="connsiteY11" fmla="*/ 11450 h 72920"/>
                <a:gd name="connsiteX12" fmla="*/ 61279 w 320232"/>
                <a:gd name="connsiteY12" fmla="*/ 37819 h 72920"/>
                <a:gd name="connsiteX13" fmla="*/ 54763 w 320232"/>
                <a:gd name="connsiteY13" fmla="*/ 37819 h 72920"/>
                <a:gd name="connsiteX14" fmla="*/ 54763 w 320232"/>
                <a:gd name="connsiteY14" fmla="*/ 34889 h 72920"/>
                <a:gd name="connsiteX15" fmla="*/ 35868 w 320232"/>
                <a:gd name="connsiteY15" fmla="*/ 34889 h 72920"/>
                <a:gd name="connsiteX16" fmla="*/ 35868 w 320232"/>
                <a:gd name="connsiteY16" fmla="*/ 62885 h 72920"/>
                <a:gd name="connsiteX17" fmla="*/ 57369 w 320232"/>
                <a:gd name="connsiteY17" fmla="*/ 62885 h 72920"/>
                <a:gd name="connsiteX18" fmla="*/ 57369 w 320232"/>
                <a:gd name="connsiteY18" fmla="*/ 43027 h 72920"/>
                <a:gd name="connsiteX19" fmla="*/ 63559 w 320232"/>
                <a:gd name="connsiteY19" fmla="*/ 43027 h 72920"/>
                <a:gd name="connsiteX20" fmla="*/ 63885 w 320232"/>
                <a:gd name="connsiteY20" fmla="*/ 44981 h 72920"/>
                <a:gd name="connsiteX21" fmla="*/ 63885 w 320232"/>
                <a:gd name="connsiteY21" fmla="*/ 72651 h 72920"/>
                <a:gd name="connsiteX22" fmla="*/ 57369 w 320232"/>
                <a:gd name="connsiteY22" fmla="*/ 72651 h 72920"/>
                <a:gd name="connsiteX23" fmla="*/ 57369 w 320232"/>
                <a:gd name="connsiteY23" fmla="*/ 69070 h 72920"/>
                <a:gd name="connsiteX24" fmla="*/ 6875 w 320232"/>
                <a:gd name="connsiteY24" fmla="*/ 69070 h 72920"/>
                <a:gd name="connsiteX25" fmla="*/ 6875 w 320232"/>
                <a:gd name="connsiteY25" fmla="*/ 73628 h 72920"/>
                <a:gd name="connsiteX26" fmla="*/ 359 w 320232"/>
                <a:gd name="connsiteY26" fmla="*/ 73628 h 72920"/>
                <a:gd name="connsiteX27" fmla="*/ 359 w 320232"/>
                <a:gd name="connsiteY27" fmla="*/ 42702 h 72920"/>
                <a:gd name="connsiteX28" fmla="*/ 6549 w 320232"/>
                <a:gd name="connsiteY28" fmla="*/ 42702 h 72920"/>
                <a:gd name="connsiteX29" fmla="*/ 6875 w 320232"/>
                <a:gd name="connsiteY29" fmla="*/ 44655 h 72920"/>
                <a:gd name="connsiteX30" fmla="*/ 6875 w 320232"/>
                <a:gd name="connsiteY30" fmla="*/ 62885 h 72920"/>
                <a:gd name="connsiteX31" fmla="*/ 29353 w 320232"/>
                <a:gd name="connsiteY31" fmla="*/ 62885 h 72920"/>
                <a:gd name="connsiteX32" fmla="*/ 29353 w 320232"/>
                <a:gd name="connsiteY32" fmla="*/ 34889 h 72920"/>
                <a:gd name="connsiteX33" fmla="*/ 10132 w 320232"/>
                <a:gd name="connsiteY33" fmla="*/ 34889 h 72920"/>
                <a:gd name="connsiteX34" fmla="*/ 10132 w 320232"/>
                <a:gd name="connsiteY34" fmla="*/ 38470 h 72920"/>
                <a:gd name="connsiteX35" fmla="*/ 3617 w 320232"/>
                <a:gd name="connsiteY35" fmla="*/ 38470 h 72920"/>
                <a:gd name="connsiteX36" fmla="*/ 3617 w 320232"/>
                <a:gd name="connsiteY36" fmla="*/ 9171 h 72920"/>
                <a:gd name="connsiteX37" fmla="*/ 9807 w 320232"/>
                <a:gd name="connsiteY37" fmla="*/ 9171 h 72920"/>
                <a:gd name="connsiteX38" fmla="*/ 145328 w 320232"/>
                <a:gd name="connsiteY38" fmla="*/ 75581 h 72920"/>
                <a:gd name="connsiteX39" fmla="*/ 138812 w 320232"/>
                <a:gd name="connsiteY39" fmla="*/ 70047 h 72920"/>
                <a:gd name="connsiteX40" fmla="*/ 87340 w 320232"/>
                <a:gd name="connsiteY40" fmla="*/ 72977 h 72920"/>
                <a:gd name="connsiteX41" fmla="*/ 85060 w 320232"/>
                <a:gd name="connsiteY41" fmla="*/ 73628 h 72920"/>
                <a:gd name="connsiteX42" fmla="*/ 83431 w 320232"/>
                <a:gd name="connsiteY42" fmla="*/ 66466 h 72920"/>
                <a:gd name="connsiteX43" fmla="*/ 98091 w 320232"/>
                <a:gd name="connsiteY43" fmla="*/ 66466 h 72920"/>
                <a:gd name="connsiteX44" fmla="*/ 104280 w 320232"/>
                <a:gd name="connsiteY44" fmla="*/ 57676 h 72920"/>
                <a:gd name="connsiteX45" fmla="*/ 78870 w 320232"/>
                <a:gd name="connsiteY45" fmla="*/ 57676 h 72920"/>
                <a:gd name="connsiteX46" fmla="*/ 78870 w 320232"/>
                <a:gd name="connsiteY46" fmla="*/ 51491 h 72920"/>
                <a:gd name="connsiteX47" fmla="*/ 153472 w 320232"/>
                <a:gd name="connsiteY47" fmla="*/ 51491 h 72920"/>
                <a:gd name="connsiteX48" fmla="*/ 153472 w 320232"/>
                <a:gd name="connsiteY48" fmla="*/ 57676 h 72920"/>
                <a:gd name="connsiteX49" fmla="*/ 131971 w 320232"/>
                <a:gd name="connsiteY49" fmla="*/ 57676 h 72920"/>
                <a:gd name="connsiteX50" fmla="*/ 151192 w 320232"/>
                <a:gd name="connsiteY50" fmla="*/ 71024 h 72920"/>
                <a:gd name="connsiteX51" fmla="*/ 145328 w 320232"/>
                <a:gd name="connsiteY51" fmla="*/ 75581 h 72920"/>
                <a:gd name="connsiteX52" fmla="*/ 105258 w 320232"/>
                <a:gd name="connsiteY52" fmla="*/ 66140 h 72920"/>
                <a:gd name="connsiteX53" fmla="*/ 132948 w 320232"/>
                <a:gd name="connsiteY53" fmla="*/ 65489 h 72920"/>
                <a:gd name="connsiteX54" fmla="*/ 125781 w 320232"/>
                <a:gd name="connsiteY54" fmla="*/ 60606 h 72920"/>
                <a:gd name="connsiteX55" fmla="*/ 128387 w 320232"/>
                <a:gd name="connsiteY55" fmla="*/ 57676 h 72920"/>
                <a:gd name="connsiteX56" fmla="*/ 111773 w 320232"/>
                <a:gd name="connsiteY56" fmla="*/ 57676 h 72920"/>
                <a:gd name="connsiteX57" fmla="*/ 105258 w 320232"/>
                <a:gd name="connsiteY57" fmla="*/ 66140 h 72920"/>
                <a:gd name="connsiteX58" fmla="*/ 89621 w 320232"/>
                <a:gd name="connsiteY58" fmla="*/ 41074 h 72920"/>
                <a:gd name="connsiteX59" fmla="*/ 143047 w 320232"/>
                <a:gd name="connsiteY59" fmla="*/ 41074 h 72920"/>
                <a:gd name="connsiteX60" fmla="*/ 143047 w 320232"/>
                <a:gd name="connsiteY60" fmla="*/ 46283 h 72920"/>
                <a:gd name="connsiteX61" fmla="*/ 89621 w 320232"/>
                <a:gd name="connsiteY61" fmla="*/ 46283 h 72920"/>
                <a:gd name="connsiteX62" fmla="*/ 89621 w 320232"/>
                <a:gd name="connsiteY62" fmla="*/ 41074 h 72920"/>
                <a:gd name="connsiteX63" fmla="*/ 112750 w 320232"/>
                <a:gd name="connsiteY63" fmla="*/ 18286 h 72920"/>
                <a:gd name="connsiteX64" fmla="*/ 87666 w 320232"/>
                <a:gd name="connsiteY64" fmla="*/ 18286 h 72920"/>
                <a:gd name="connsiteX65" fmla="*/ 87666 w 320232"/>
                <a:gd name="connsiteY65" fmla="*/ 28053 h 72920"/>
                <a:gd name="connsiteX66" fmla="*/ 81151 w 320232"/>
                <a:gd name="connsiteY66" fmla="*/ 28053 h 72920"/>
                <a:gd name="connsiteX67" fmla="*/ 81151 w 320232"/>
                <a:gd name="connsiteY67" fmla="*/ 13078 h 72920"/>
                <a:gd name="connsiteX68" fmla="*/ 112750 w 320232"/>
                <a:gd name="connsiteY68" fmla="*/ 13078 h 72920"/>
                <a:gd name="connsiteX69" fmla="*/ 112750 w 320232"/>
                <a:gd name="connsiteY69" fmla="*/ 8195 h 72920"/>
                <a:gd name="connsiteX70" fmla="*/ 87340 w 320232"/>
                <a:gd name="connsiteY70" fmla="*/ 8195 h 72920"/>
                <a:gd name="connsiteX71" fmla="*/ 87340 w 320232"/>
                <a:gd name="connsiteY71" fmla="*/ 2986 h 72920"/>
                <a:gd name="connsiteX72" fmla="*/ 145002 w 320232"/>
                <a:gd name="connsiteY72" fmla="*/ 2986 h 72920"/>
                <a:gd name="connsiteX73" fmla="*/ 145002 w 320232"/>
                <a:gd name="connsiteY73" fmla="*/ 8195 h 72920"/>
                <a:gd name="connsiteX74" fmla="*/ 119266 w 320232"/>
                <a:gd name="connsiteY74" fmla="*/ 8195 h 72920"/>
                <a:gd name="connsiteX75" fmla="*/ 119266 w 320232"/>
                <a:gd name="connsiteY75" fmla="*/ 13078 h 72920"/>
                <a:gd name="connsiteX76" fmla="*/ 151517 w 320232"/>
                <a:gd name="connsiteY76" fmla="*/ 13078 h 72920"/>
                <a:gd name="connsiteX77" fmla="*/ 151517 w 320232"/>
                <a:gd name="connsiteY77" fmla="*/ 28053 h 72920"/>
                <a:gd name="connsiteX78" fmla="*/ 145002 w 320232"/>
                <a:gd name="connsiteY78" fmla="*/ 28053 h 72920"/>
                <a:gd name="connsiteX79" fmla="*/ 145002 w 320232"/>
                <a:gd name="connsiteY79" fmla="*/ 18286 h 72920"/>
                <a:gd name="connsiteX80" fmla="*/ 119266 w 320232"/>
                <a:gd name="connsiteY80" fmla="*/ 18286 h 72920"/>
                <a:gd name="connsiteX81" fmla="*/ 119266 w 320232"/>
                <a:gd name="connsiteY81" fmla="*/ 37819 h 72920"/>
                <a:gd name="connsiteX82" fmla="*/ 112750 w 320232"/>
                <a:gd name="connsiteY82" fmla="*/ 37819 h 72920"/>
                <a:gd name="connsiteX83" fmla="*/ 112750 w 320232"/>
                <a:gd name="connsiteY83" fmla="*/ 18286 h 72920"/>
                <a:gd name="connsiteX84" fmla="*/ 122849 w 320232"/>
                <a:gd name="connsiteY84" fmla="*/ 31308 h 72920"/>
                <a:gd name="connsiteX85" fmla="*/ 142070 w 320232"/>
                <a:gd name="connsiteY85" fmla="*/ 31308 h 72920"/>
                <a:gd name="connsiteX86" fmla="*/ 142070 w 320232"/>
                <a:gd name="connsiteY86" fmla="*/ 36516 h 72920"/>
                <a:gd name="connsiteX87" fmla="*/ 122849 w 320232"/>
                <a:gd name="connsiteY87" fmla="*/ 36516 h 72920"/>
                <a:gd name="connsiteX88" fmla="*/ 122849 w 320232"/>
                <a:gd name="connsiteY88" fmla="*/ 31308 h 72920"/>
                <a:gd name="connsiteX89" fmla="*/ 109493 w 320232"/>
                <a:gd name="connsiteY89" fmla="*/ 31308 h 72920"/>
                <a:gd name="connsiteX90" fmla="*/ 109493 w 320232"/>
                <a:gd name="connsiteY90" fmla="*/ 36516 h 72920"/>
                <a:gd name="connsiteX91" fmla="*/ 90598 w 320232"/>
                <a:gd name="connsiteY91" fmla="*/ 36516 h 72920"/>
                <a:gd name="connsiteX92" fmla="*/ 90598 w 320232"/>
                <a:gd name="connsiteY92" fmla="*/ 31308 h 72920"/>
                <a:gd name="connsiteX93" fmla="*/ 109493 w 320232"/>
                <a:gd name="connsiteY93" fmla="*/ 31308 h 72920"/>
                <a:gd name="connsiteX94" fmla="*/ 142070 w 320232"/>
                <a:gd name="connsiteY94" fmla="*/ 22193 h 72920"/>
                <a:gd name="connsiteX95" fmla="*/ 142070 w 320232"/>
                <a:gd name="connsiteY95" fmla="*/ 27401 h 72920"/>
                <a:gd name="connsiteX96" fmla="*/ 122849 w 320232"/>
                <a:gd name="connsiteY96" fmla="*/ 27401 h 72920"/>
                <a:gd name="connsiteX97" fmla="*/ 122849 w 320232"/>
                <a:gd name="connsiteY97" fmla="*/ 22193 h 72920"/>
                <a:gd name="connsiteX98" fmla="*/ 142070 w 320232"/>
                <a:gd name="connsiteY98" fmla="*/ 22193 h 72920"/>
                <a:gd name="connsiteX99" fmla="*/ 109493 w 320232"/>
                <a:gd name="connsiteY99" fmla="*/ 22193 h 72920"/>
                <a:gd name="connsiteX100" fmla="*/ 109493 w 320232"/>
                <a:gd name="connsiteY100" fmla="*/ 27401 h 72920"/>
                <a:gd name="connsiteX101" fmla="*/ 90598 w 320232"/>
                <a:gd name="connsiteY101" fmla="*/ 27401 h 72920"/>
                <a:gd name="connsiteX102" fmla="*/ 90598 w 320232"/>
                <a:gd name="connsiteY102" fmla="*/ 22193 h 72920"/>
                <a:gd name="connsiteX103" fmla="*/ 109493 w 320232"/>
                <a:gd name="connsiteY103" fmla="*/ 22193 h 72920"/>
                <a:gd name="connsiteX104" fmla="*/ 216997 w 320232"/>
                <a:gd name="connsiteY104" fmla="*/ 19589 h 72920"/>
                <a:gd name="connsiteX105" fmla="*/ 231657 w 320232"/>
                <a:gd name="connsiteY105" fmla="*/ 19589 h 72920"/>
                <a:gd name="connsiteX106" fmla="*/ 231657 w 320232"/>
                <a:gd name="connsiteY106" fmla="*/ 25774 h 72920"/>
                <a:gd name="connsiteX107" fmla="*/ 216997 w 320232"/>
                <a:gd name="connsiteY107" fmla="*/ 25774 h 72920"/>
                <a:gd name="connsiteX108" fmla="*/ 216997 w 320232"/>
                <a:gd name="connsiteY108" fmla="*/ 40748 h 72920"/>
                <a:gd name="connsiteX109" fmla="*/ 236544 w 320232"/>
                <a:gd name="connsiteY109" fmla="*/ 40748 h 72920"/>
                <a:gd name="connsiteX110" fmla="*/ 236544 w 320232"/>
                <a:gd name="connsiteY110" fmla="*/ 46934 h 72920"/>
                <a:gd name="connsiteX111" fmla="*/ 216997 w 320232"/>
                <a:gd name="connsiteY111" fmla="*/ 46934 h 72920"/>
                <a:gd name="connsiteX112" fmla="*/ 216997 w 320232"/>
                <a:gd name="connsiteY112" fmla="*/ 74279 h 72920"/>
                <a:gd name="connsiteX113" fmla="*/ 210482 w 320232"/>
                <a:gd name="connsiteY113" fmla="*/ 74279 h 72920"/>
                <a:gd name="connsiteX114" fmla="*/ 210482 w 320232"/>
                <a:gd name="connsiteY114" fmla="*/ 46934 h 72920"/>
                <a:gd name="connsiteX115" fmla="*/ 192239 w 320232"/>
                <a:gd name="connsiteY115" fmla="*/ 46934 h 72920"/>
                <a:gd name="connsiteX116" fmla="*/ 169760 w 320232"/>
                <a:gd name="connsiteY116" fmla="*/ 74930 h 72920"/>
                <a:gd name="connsiteX117" fmla="*/ 166829 w 320232"/>
                <a:gd name="connsiteY117" fmla="*/ 67443 h 72920"/>
                <a:gd name="connsiteX118" fmla="*/ 185723 w 320232"/>
                <a:gd name="connsiteY118" fmla="*/ 46934 h 72920"/>
                <a:gd name="connsiteX119" fmla="*/ 164548 w 320232"/>
                <a:gd name="connsiteY119" fmla="*/ 46934 h 72920"/>
                <a:gd name="connsiteX120" fmla="*/ 164548 w 320232"/>
                <a:gd name="connsiteY120" fmla="*/ 40748 h 72920"/>
                <a:gd name="connsiteX121" fmla="*/ 185723 w 320232"/>
                <a:gd name="connsiteY121" fmla="*/ 40748 h 72920"/>
                <a:gd name="connsiteX122" fmla="*/ 185723 w 320232"/>
                <a:gd name="connsiteY122" fmla="*/ 25774 h 72920"/>
                <a:gd name="connsiteX123" fmla="*/ 168783 w 320232"/>
                <a:gd name="connsiteY123" fmla="*/ 25774 h 72920"/>
                <a:gd name="connsiteX124" fmla="*/ 168783 w 320232"/>
                <a:gd name="connsiteY124" fmla="*/ 19589 h 72920"/>
                <a:gd name="connsiteX125" fmla="*/ 185723 w 320232"/>
                <a:gd name="connsiteY125" fmla="*/ 19589 h 72920"/>
                <a:gd name="connsiteX126" fmla="*/ 185723 w 320232"/>
                <a:gd name="connsiteY126" fmla="*/ 3963 h 72920"/>
                <a:gd name="connsiteX127" fmla="*/ 191913 w 320232"/>
                <a:gd name="connsiteY127" fmla="*/ 3963 h 72920"/>
                <a:gd name="connsiteX128" fmla="*/ 192239 w 320232"/>
                <a:gd name="connsiteY128" fmla="*/ 5916 h 72920"/>
                <a:gd name="connsiteX129" fmla="*/ 192239 w 320232"/>
                <a:gd name="connsiteY129" fmla="*/ 19589 h 72920"/>
                <a:gd name="connsiteX130" fmla="*/ 210482 w 320232"/>
                <a:gd name="connsiteY130" fmla="*/ 19589 h 72920"/>
                <a:gd name="connsiteX131" fmla="*/ 210482 w 320232"/>
                <a:gd name="connsiteY131" fmla="*/ 3963 h 72920"/>
                <a:gd name="connsiteX132" fmla="*/ 216672 w 320232"/>
                <a:gd name="connsiteY132" fmla="*/ 3963 h 72920"/>
                <a:gd name="connsiteX133" fmla="*/ 216997 w 320232"/>
                <a:gd name="connsiteY133" fmla="*/ 5916 h 72920"/>
                <a:gd name="connsiteX134" fmla="*/ 216997 w 320232"/>
                <a:gd name="connsiteY134" fmla="*/ 19589 h 72920"/>
                <a:gd name="connsiteX135" fmla="*/ 192239 w 320232"/>
                <a:gd name="connsiteY135" fmla="*/ 25774 h 72920"/>
                <a:gd name="connsiteX136" fmla="*/ 192239 w 320232"/>
                <a:gd name="connsiteY136" fmla="*/ 40748 h 72920"/>
                <a:gd name="connsiteX137" fmla="*/ 210482 w 320232"/>
                <a:gd name="connsiteY137" fmla="*/ 40748 h 72920"/>
                <a:gd name="connsiteX138" fmla="*/ 210482 w 320232"/>
                <a:gd name="connsiteY138" fmla="*/ 25774 h 72920"/>
                <a:gd name="connsiteX139" fmla="*/ 192239 w 320232"/>
                <a:gd name="connsiteY139" fmla="*/ 25774 h 72920"/>
                <a:gd name="connsiteX140" fmla="*/ 284757 w 320232"/>
                <a:gd name="connsiteY140" fmla="*/ 14380 h 72920"/>
                <a:gd name="connsiteX141" fmla="*/ 320592 w 320232"/>
                <a:gd name="connsiteY141" fmla="*/ 14380 h 72920"/>
                <a:gd name="connsiteX142" fmla="*/ 320592 w 320232"/>
                <a:gd name="connsiteY142" fmla="*/ 20565 h 72920"/>
                <a:gd name="connsiteX143" fmla="*/ 306912 w 320232"/>
                <a:gd name="connsiteY143" fmla="*/ 20565 h 72920"/>
                <a:gd name="connsiteX144" fmla="*/ 306912 w 320232"/>
                <a:gd name="connsiteY144" fmla="*/ 69070 h 72920"/>
                <a:gd name="connsiteX145" fmla="*/ 302351 w 320232"/>
                <a:gd name="connsiteY145" fmla="*/ 73628 h 72920"/>
                <a:gd name="connsiteX146" fmla="*/ 293879 w 320232"/>
                <a:gd name="connsiteY146" fmla="*/ 73628 h 72920"/>
                <a:gd name="connsiteX147" fmla="*/ 292901 w 320232"/>
                <a:gd name="connsiteY147" fmla="*/ 66466 h 72920"/>
                <a:gd name="connsiteX148" fmla="*/ 299093 w 320232"/>
                <a:gd name="connsiteY148" fmla="*/ 66466 h 72920"/>
                <a:gd name="connsiteX149" fmla="*/ 300395 w 320232"/>
                <a:gd name="connsiteY149" fmla="*/ 65164 h 72920"/>
                <a:gd name="connsiteX150" fmla="*/ 300395 w 320232"/>
                <a:gd name="connsiteY150" fmla="*/ 20565 h 72920"/>
                <a:gd name="connsiteX151" fmla="*/ 284757 w 320232"/>
                <a:gd name="connsiteY151" fmla="*/ 20565 h 72920"/>
                <a:gd name="connsiteX152" fmla="*/ 284757 w 320232"/>
                <a:gd name="connsiteY152" fmla="*/ 62885 h 72920"/>
                <a:gd name="connsiteX153" fmla="*/ 278243 w 320232"/>
                <a:gd name="connsiteY153" fmla="*/ 62885 h 72920"/>
                <a:gd name="connsiteX154" fmla="*/ 278243 w 320232"/>
                <a:gd name="connsiteY154" fmla="*/ 58979 h 72920"/>
                <a:gd name="connsiteX155" fmla="*/ 254787 w 320232"/>
                <a:gd name="connsiteY155" fmla="*/ 58979 h 72920"/>
                <a:gd name="connsiteX156" fmla="*/ 254787 w 320232"/>
                <a:gd name="connsiteY156" fmla="*/ 65489 h 72920"/>
                <a:gd name="connsiteX157" fmla="*/ 248271 w 320232"/>
                <a:gd name="connsiteY157" fmla="*/ 65489 h 72920"/>
                <a:gd name="connsiteX158" fmla="*/ 248271 w 320232"/>
                <a:gd name="connsiteY158" fmla="*/ 5265 h 72920"/>
                <a:gd name="connsiteX159" fmla="*/ 284757 w 320232"/>
                <a:gd name="connsiteY159" fmla="*/ 5265 h 72920"/>
                <a:gd name="connsiteX160" fmla="*/ 284757 w 320232"/>
                <a:gd name="connsiteY160" fmla="*/ 14380 h 72920"/>
                <a:gd name="connsiteX161" fmla="*/ 263583 w 320232"/>
                <a:gd name="connsiteY161" fmla="*/ 34238 h 72920"/>
                <a:gd name="connsiteX162" fmla="*/ 254787 w 320232"/>
                <a:gd name="connsiteY162" fmla="*/ 34238 h 72920"/>
                <a:gd name="connsiteX163" fmla="*/ 254787 w 320232"/>
                <a:gd name="connsiteY163" fmla="*/ 52793 h 72920"/>
                <a:gd name="connsiteX164" fmla="*/ 263583 w 320232"/>
                <a:gd name="connsiteY164" fmla="*/ 52793 h 72920"/>
                <a:gd name="connsiteX165" fmla="*/ 263583 w 320232"/>
                <a:gd name="connsiteY165" fmla="*/ 34238 h 72920"/>
                <a:gd name="connsiteX166" fmla="*/ 278243 w 320232"/>
                <a:gd name="connsiteY166" fmla="*/ 34238 h 72920"/>
                <a:gd name="connsiteX167" fmla="*/ 270098 w 320232"/>
                <a:gd name="connsiteY167" fmla="*/ 34238 h 72920"/>
                <a:gd name="connsiteX168" fmla="*/ 270098 w 320232"/>
                <a:gd name="connsiteY168" fmla="*/ 52793 h 72920"/>
                <a:gd name="connsiteX169" fmla="*/ 278243 w 320232"/>
                <a:gd name="connsiteY169" fmla="*/ 52793 h 72920"/>
                <a:gd name="connsiteX170" fmla="*/ 278243 w 320232"/>
                <a:gd name="connsiteY170" fmla="*/ 34238 h 72920"/>
                <a:gd name="connsiteX171" fmla="*/ 278243 w 320232"/>
                <a:gd name="connsiteY171" fmla="*/ 11450 h 72920"/>
                <a:gd name="connsiteX172" fmla="*/ 270098 w 320232"/>
                <a:gd name="connsiteY172" fmla="*/ 11450 h 72920"/>
                <a:gd name="connsiteX173" fmla="*/ 270098 w 320232"/>
                <a:gd name="connsiteY173" fmla="*/ 28053 h 72920"/>
                <a:gd name="connsiteX174" fmla="*/ 278243 w 320232"/>
                <a:gd name="connsiteY174" fmla="*/ 28053 h 72920"/>
                <a:gd name="connsiteX175" fmla="*/ 278243 w 320232"/>
                <a:gd name="connsiteY175" fmla="*/ 11450 h 72920"/>
                <a:gd name="connsiteX176" fmla="*/ 263583 w 320232"/>
                <a:gd name="connsiteY176" fmla="*/ 28053 h 72920"/>
                <a:gd name="connsiteX177" fmla="*/ 263583 w 320232"/>
                <a:gd name="connsiteY177" fmla="*/ 11450 h 72920"/>
                <a:gd name="connsiteX178" fmla="*/ 254787 w 320232"/>
                <a:gd name="connsiteY178" fmla="*/ 11450 h 72920"/>
                <a:gd name="connsiteX179" fmla="*/ 254787 w 320232"/>
                <a:gd name="connsiteY179" fmla="*/ 28053 h 72920"/>
                <a:gd name="connsiteX180" fmla="*/ 263583 w 320232"/>
                <a:gd name="connsiteY180" fmla="*/ 28053 h 7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320232" h="72920">
                  <a:moveTo>
                    <a:pt x="9807" y="9171"/>
                  </a:moveTo>
                  <a:cubicBezTo>
                    <a:pt x="11544" y="9388"/>
                    <a:pt x="11653" y="10040"/>
                    <a:pt x="10132" y="11125"/>
                  </a:cubicBezTo>
                  <a:lnTo>
                    <a:pt x="10132" y="28704"/>
                  </a:lnTo>
                  <a:lnTo>
                    <a:pt x="29353" y="28704"/>
                  </a:lnTo>
                  <a:lnTo>
                    <a:pt x="29353" y="2661"/>
                  </a:lnTo>
                  <a:lnTo>
                    <a:pt x="35543" y="2661"/>
                  </a:lnTo>
                  <a:cubicBezTo>
                    <a:pt x="37280" y="2878"/>
                    <a:pt x="37389" y="3529"/>
                    <a:pt x="35868" y="4614"/>
                  </a:cubicBezTo>
                  <a:lnTo>
                    <a:pt x="35868" y="28704"/>
                  </a:lnTo>
                  <a:lnTo>
                    <a:pt x="54763" y="28704"/>
                  </a:lnTo>
                  <a:lnTo>
                    <a:pt x="54763" y="9497"/>
                  </a:lnTo>
                  <a:lnTo>
                    <a:pt x="60953" y="9497"/>
                  </a:lnTo>
                  <a:cubicBezTo>
                    <a:pt x="62690" y="9714"/>
                    <a:pt x="62799" y="10365"/>
                    <a:pt x="61279" y="11450"/>
                  </a:cubicBezTo>
                  <a:lnTo>
                    <a:pt x="61279" y="37819"/>
                  </a:lnTo>
                  <a:lnTo>
                    <a:pt x="54763" y="37819"/>
                  </a:lnTo>
                  <a:lnTo>
                    <a:pt x="54763" y="34889"/>
                  </a:lnTo>
                  <a:lnTo>
                    <a:pt x="35868" y="34889"/>
                  </a:lnTo>
                  <a:lnTo>
                    <a:pt x="35868" y="62885"/>
                  </a:lnTo>
                  <a:lnTo>
                    <a:pt x="57369" y="62885"/>
                  </a:lnTo>
                  <a:lnTo>
                    <a:pt x="57369" y="43027"/>
                  </a:lnTo>
                  <a:lnTo>
                    <a:pt x="63559" y="43027"/>
                  </a:lnTo>
                  <a:cubicBezTo>
                    <a:pt x="65296" y="43244"/>
                    <a:pt x="65405" y="43895"/>
                    <a:pt x="63885" y="44981"/>
                  </a:cubicBezTo>
                  <a:lnTo>
                    <a:pt x="63885" y="72651"/>
                  </a:lnTo>
                  <a:lnTo>
                    <a:pt x="57369" y="72651"/>
                  </a:lnTo>
                  <a:lnTo>
                    <a:pt x="57369" y="69070"/>
                  </a:lnTo>
                  <a:lnTo>
                    <a:pt x="6875" y="69070"/>
                  </a:lnTo>
                  <a:lnTo>
                    <a:pt x="6875" y="73628"/>
                  </a:lnTo>
                  <a:lnTo>
                    <a:pt x="359" y="73628"/>
                  </a:lnTo>
                  <a:lnTo>
                    <a:pt x="359" y="42702"/>
                  </a:lnTo>
                  <a:lnTo>
                    <a:pt x="6549" y="42702"/>
                  </a:lnTo>
                  <a:cubicBezTo>
                    <a:pt x="8286" y="42919"/>
                    <a:pt x="8395" y="43570"/>
                    <a:pt x="6875" y="44655"/>
                  </a:cubicBezTo>
                  <a:lnTo>
                    <a:pt x="6875" y="62885"/>
                  </a:lnTo>
                  <a:lnTo>
                    <a:pt x="29353" y="62885"/>
                  </a:lnTo>
                  <a:lnTo>
                    <a:pt x="29353" y="34889"/>
                  </a:lnTo>
                  <a:lnTo>
                    <a:pt x="10132" y="34889"/>
                  </a:lnTo>
                  <a:lnTo>
                    <a:pt x="10132" y="38470"/>
                  </a:lnTo>
                  <a:lnTo>
                    <a:pt x="3617" y="38470"/>
                  </a:lnTo>
                  <a:lnTo>
                    <a:pt x="3617" y="9171"/>
                  </a:lnTo>
                  <a:lnTo>
                    <a:pt x="9807" y="9171"/>
                  </a:lnTo>
                  <a:moveTo>
                    <a:pt x="145328" y="75581"/>
                  </a:moveTo>
                  <a:cubicBezTo>
                    <a:pt x="143373" y="73411"/>
                    <a:pt x="141201" y="71566"/>
                    <a:pt x="138812" y="70047"/>
                  </a:cubicBezTo>
                  <a:lnTo>
                    <a:pt x="87340" y="72977"/>
                  </a:lnTo>
                  <a:cubicBezTo>
                    <a:pt x="86472" y="74496"/>
                    <a:pt x="85712" y="74713"/>
                    <a:pt x="85060" y="73628"/>
                  </a:cubicBezTo>
                  <a:lnTo>
                    <a:pt x="83431" y="66466"/>
                  </a:lnTo>
                  <a:lnTo>
                    <a:pt x="98091" y="66466"/>
                  </a:lnTo>
                  <a:lnTo>
                    <a:pt x="104280" y="57676"/>
                  </a:lnTo>
                  <a:lnTo>
                    <a:pt x="78870" y="57676"/>
                  </a:lnTo>
                  <a:lnTo>
                    <a:pt x="78870" y="51491"/>
                  </a:lnTo>
                  <a:lnTo>
                    <a:pt x="153472" y="51491"/>
                  </a:lnTo>
                  <a:lnTo>
                    <a:pt x="153472" y="57676"/>
                  </a:lnTo>
                  <a:lnTo>
                    <a:pt x="131971" y="57676"/>
                  </a:lnTo>
                  <a:cubicBezTo>
                    <a:pt x="138703" y="61149"/>
                    <a:pt x="145110" y="65598"/>
                    <a:pt x="151192" y="71024"/>
                  </a:cubicBezTo>
                  <a:lnTo>
                    <a:pt x="145328" y="75581"/>
                  </a:lnTo>
                  <a:moveTo>
                    <a:pt x="105258" y="66140"/>
                  </a:moveTo>
                  <a:lnTo>
                    <a:pt x="132948" y="65489"/>
                  </a:lnTo>
                  <a:cubicBezTo>
                    <a:pt x="129691" y="63102"/>
                    <a:pt x="127302" y="61474"/>
                    <a:pt x="125781" y="60606"/>
                  </a:cubicBezTo>
                  <a:lnTo>
                    <a:pt x="128387" y="57676"/>
                  </a:lnTo>
                  <a:lnTo>
                    <a:pt x="111773" y="57676"/>
                  </a:lnTo>
                  <a:lnTo>
                    <a:pt x="105258" y="66140"/>
                  </a:lnTo>
                  <a:moveTo>
                    <a:pt x="89621" y="41074"/>
                  </a:moveTo>
                  <a:lnTo>
                    <a:pt x="143047" y="41074"/>
                  </a:lnTo>
                  <a:lnTo>
                    <a:pt x="143047" y="46283"/>
                  </a:lnTo>
                  <a:lnTo>
                    <a:pt x="89621" y="46283"/>
                  </a:lnTo>
                  <a:lnTo>
                    <a:pt x="89621" y="41074"/>
                  </a:lnTo>
                  <a:moveTo>
                    <a:pt x="112750" y="18286"/>
                  </a:moveTo>
                  <a:lnTo>
                    <a:pt x="87666" y="18286"/>
                  </a:lnTo>
                  <a:lnTo>
                    <a:pt x="87666" y="28053"/>
                  </a:lnTo>
                  <a:lnTo>
                    <a:pt x="81151" y="28053"/>
                  </a:lnTo>
                  <a:lnTo>
                    <a:pt x="81151" y="13078"/>
                  </a:lnTo>
                  <a:lnTo>
                    <a:pt x="112750" y="13078"/>
                  </a:lnTo>
                  <a:lnTo>
                    <a:pt x="112750" y="8195"/>
                  </a:lnTo>
                  <a:lnTo>
                    <a:pt x="87340" y="8195"/>
                  </a:lnTo>
                  <a:lnTo>
                    <a:pt x="87340" y="2986"/>
                  </a:lnTo>
                  <a:lnTo>
                    <a:pt x="145002" y="2986"/>
                  </a:lnTo>
                  <a:lnTo>
                    <a:pt x="145002" y="8195"/>
                  </a:lnTo>
                  <a:lnTo>
                    <a:pt x="119266" y="8195"/>
                  </a:lnTo>
                  <a:lnTo>
                    <a:pt x="119266" y="13078"/>
                  </a:lnTo>
                  <a:lnTo>
                    <a:pt x="151517" y="13078"/>
                  </a:lnTo>
                  <a:lnTo>
                    <a:pt x="151517" y="28053"/>
                  </a:lnTo>
                  <a:lnTo>
                    <a:pt x="145002" y="28053"/>
                  </a:lnTo>
                  <a:lnTo>
                    <a:pt x="145002" y="18286"/>
                  </a:lnTo>
                  <a:lnTo>
                    <a:pt x="119266" y="18286"/>
                  </a:lnTo>
                  <a:lnTo>
                    <a:pt x="119266" y="37819"/>
                  </a:lnTo>
                  <a:lnTo>
                    <a:pt x="112750" y="37819"/>
                  </a:lnTo>
                  <a:lnTo>
                    <a:pt x="112750" y="18286"/>
                  </a:lnTo>
                  <a:moveTo>
                    <a:pt x="122849" y="31308"/>
                  </a:moveTo>
                  <a:lnTo>
                    <a:pt x="142070" y="31308"/>
                  </a:lnTo>
                  <a:lnTo>
                    <a:pt x="142070" y="36516"/>
                  </a:lnTo>
                  <a:lnTo>
                    <a:pt x="122849" y="36516"/>
                  </a:lnTo>
                  <a:lnTo>
                    <a:pt x="122849" y="31308"/>
                  </a:lnTo>
                  <a:moveTo>
                    <a:pt x="109493" y="31308"/>
                  </a:moveTo>
                  <a:lnTo>
                    <a:pt x="109493" y="36516"/>
                  </a:lnTo>
                  <a:lnTo>
                    <a:pt x="90598" y="36516"/>
                  </a:lnTo>
                  <a:lnTo>
                    <a:pt x="90598" y="31308"/>
                  </a:lnTo>
                  <a:lnTo>
                    <a:pt x="109493" y="31308"/>
                  </a:lnTo>
                  <a:moveTo>
                    <a:pt x="142070" y="22193"/>
                  </a:moveTo>
                  <a:lnTo>
                    <a:pt x="142070" y="27401"/>
                  </a:lnTo>
                  <a:lnTo>
                    <a:pt x="122849" y="27401"/>
                  </a:lnTo>
                  <a:lnTo>
                    <a:pt x="122849" y="22193"/>
                  </a:lnTo>
                  <a:lnTo>
                    <a:pt x="142070" y="22193"/>
                  </a:lnTo>
                  <a:moveTo>
                    <a:pt x="109493" y="22193"/>
                  </a:moveTo>
                  <a:lnTo>
                    <a:pt x="109493" y="27401"/>
                  </a:lnTo>
                  <a:lnTo>
                    <a:pt x="90598" y="27401"/>
                  </a:lnTo>
                  <a:lnTo>
                    <a:pt x="90598" y="22193"/>
                  </a:lnTo>
                  <a:lnTo>
                    <a:pt x="109493" y="22193"/>
                  </a:lnTo>
                  <a:moveTo>
                    <a:pt x="216997" y="19589"/>
                  </a:moveTo>
                  <a:lnTo>
                    <a:pt x="231657" y="19589"/>
                  </a:lnTo>
                  <a:lnTo>
                    <a:pt x="231657" y="25774"/>
                  </a:lnTo>
                  <a:lnTo>
                    <a:pt x="216997" y="25774"/>
                  </a:lnTo>
                  <a:lnTo>
                    <a:pt x="216997" y="40748"/>
                  </a:lnTo>
                  <a:lnTo>
                    <a:pt x="236544" y="40748"/>
                  </a:lnTo>
                  <a:lnTo>
                    <a:pt x="236544" y="46934"/>
                  </a:lnTo>
                  <a:lnTo>
                    <a:pt x="216997" y="46934"/>
                  </a:lnTo>
                  <a:lnTo>
                    <a:pt x="216997" y="74279"/>
                  </a:lnTo>
                  <a:lnTo>
                    <a:pt x="210482" y="74279"/>
                  </a:lnTo>
                  <a:lnTo>
                    <a:pt x="210482" y="46934"/>
                  </a:lnTo>
                  <a:lnTo>
                    <a:pt x="192239" y="46934"/>
                  </a:lnTo>
                  <a:cubicBezTo>
                    <a:pt x="192239" y="60823"/>
                    <a:pt x="184746" y="70155"/>
                    <a:pt x="169760" y="74930"/>
                  </a:cubicBezTo>
                  <a:lnTo>
                    <a:pt x="166829" y="67443"/>
                  </a:lnTo>
                  <a:cubicBezTo>
                    <a:pt x="179425" y="64838"/>
                    <a:pt x="185723" y="58002"/>
                    <a:pt x="185723" y="46934"/>
                  </a:cubicBezTo>
                  <a:lnTo>
                    <a:pt x="164548" y="46934"/>
                  </a:lnTo>
                  <a:lnTo>
                    <a:pt x="164548" y="40748"/>
                  </a:lnTo>
                  <a:lnTo>
                    <a:pt x="185723" y="40748"/>
                  </a:lnTo>
                  <a:lnTo>
                    <a:pt x="185723" y="25774"/>
                  </a:lnTo>
                  <a:lnTo>
                    <a:pt x="168783" y="25774"/>
                  </a:lnTo>
                  <a:lnTo>
                    <a:pt x="168783" y="19589"/>
                  </a:lnTo>
                  <a:lnTo>
                    <a:pt x="185723" y="19589"/>
                  </a:lnTo>
                  <a:lnTo>
                    <a:pt x="185723" y="3963"/>
                  </a:lnTo>
                  <a:lnTo>
                    <a:pt x="191913" y="3963"/>
                  </a:lnTo>
                  <a:cubicBezTo>
                    <a:pt x="193650" y="4180"/>
                    <a:pt x="193759" y="4831"/>
                    <a:pt x="192239" y="5916"/>
                  </a:cubicBezTo>
                  <a:lnTo>
                    <a:pt x="192239" y="19589"/>
                  </a:lnTo>
                  <a:lnTo>
                    <a:pt x="210482" y="19589"/>
                  </a:lnTo>
                  <a:lnTo>
                    <a:pt x="210482" y="3963"/>
                  </a:lnTo>
                  <a:lnTo>
                    <a:pt x="216672" y="3963"/>
                  </a:lnTo>
                  <a:cubicBezTo>
                    <a:pt x="218409" y="4180"/>
                    <a:pt x="218518" y="4831"/>
                    <a:pt x="216997" y="5916"/>
                  </a:cubicBezTo>
                  <a:lnTo>
                    <a:pt x="216997" y="19589"/>
                  </a:lnTo>
                  <a:moveTo>
                    <a:pt x="192239" y="25774"/>
                  </a:moveTo>
                  <a:lnTo>
                    <a:pt x="192239" y="40748"/>
                  </a:lnTo>
                  <a:lnTo>
                    <a:pt x="210482" y="40748"/>
                  </a:lnTo>
                  <a:lnTo>
                    <a:pt x="210482" y="25774"/>
                  </a:lnTo>
                  <a:lnTo>
                    <a:pt x="192239" y="25774"/>
                  </a:lnTo>
                  <a:moveTo>
                    <a:pt x="284757" y="14380"/>
                  </a:moveTo>
                  <a:lnTo>
                    <a:pt x="320592" y="14380"/>
                  </a:lnTo>
                  <a:lnTo>
                    <a:pt x="320592" y="20565"/>
                  </a:lnTo>
                  <a:lnTo>
                    <a:pt x="306912" y="20565"/>
                  </a:lnTo>
                  <a:lnTo>
                    <a:pt x="306912" y="69070"/>
                  </a:lnTo>
                  <a:cubicBezTo>
                    <a:pt x="306912" y="72109"/>
                    <a:pt x="305390" y="73628"/>
                    <a:pt x="302351" y="73628"/>
                  </a:cubicBezTo>
                  <a:lnTo>
                    <a:pt x="293879" y="73628"/>
                  </a:lnTo>
                  <a:lnTo>
                    <a:pt x="292901" y="66466"/>
                  </a:lnTo>
                  <a:lnTo>
                    <a:pt x="299093" y="66466"/>
                  </a:lnTo>
                  <a:cubicBezTo>
                    <a:pt x="299961" y="66466"/>
                    <a:pt x="300395" y="66032"/>
                    <a:pt x="300395" y="65164"/>
                  </a:cubicBezTo>
                  <a:lnTo>
                    <a:pt x="300395" y="20565"/>
                  </a:lnTo>
                  <a:lnTo>
                    <a:pt x="284757" y="20565"/>
                  </a:lnTo>
                  <a:lnTo>
                    <a:pt x="284757" y="62885"/>
                  </a:lnTo>
                  <a:lnTo>
                    <a:pt x="278243" y="62885"/>
                  </a:lnTo>
                  <a:lnTo>
                    <a:pt x="278243" y="58979"/>
                  </a:lnTo>
                  <a:lnTo>
                    <a:pt x="254787" y="58979"/>
                  </a:lnTo>
                  <a:lnTo>
                    <a:pt x="254787" y="65489"/>
                  </a:lnTo>
                  <a:lnTo>
                    <a:pt x="248271" y="65489"/>
                  </a:lnTo>
                  <a:lnTo>
                    <a:pt x="248271" y="5265"/>
                  </a:lnTo>
                  <a:lnTo>
                    <a:pt x="284757" y="5265"/>
                  </a:lnTo>
                  <a:lnTo>
                    <a:pt x="284757" y="14380"/>
                  </a:lnTo>
                  <a:moveTo>
                    <a:pt x="263583" y="34238"/>
                  </a:moveTo>
                  <a:lnTo>
                    <a:pt x="254787" y="34238"/>
                  </a:lnTo>
                  <a:lnTo>
                    <a:pt x="254787" y="52793"/>
                  </a:lnTo>
                  <a:lnTo>
                    <a:pt x="263583" y="52793"/>
                  </a:lnTo>
                  <a:lnTo>
                    <a:pt x="263583" y="34238"/>
                  </a:lnTo>
                  <a:moveTo>
                    <a:pt x="278243" y="34238"/>
                  </a:moveTo>
                  <a:lnTo>
                    <a:pt x="270098" y="34238"/>
                  </a:lnTo>
                  <a:lnTo>
                    <a:pt x="270098" y="52793"/>
                  </a:lnTo>
                  <a:lnTo>
                    <a:pt x="278243" y="52793"/>
                  </a:lnTo>
                  <a:lnTo>
                    <a:pt x="278243" y="34238"/>
                  </a:lnTo>
                  <a:moveTo>
                    <a:pt x="278243" y="11450"/>
                  </a:moveTo>
                  <a:lnTo>
                    <a:pt x="270098" y="11450"/>
                  </a:lnTo>
                  <a:lnTo>
                    <a:pt x="270098" y="28053"/>
                  </a:lnTo>
                  <a:lnTo>
                    <a:pt x="278243" y="28053"/>
                  </a:lnTo>
                  <a:lnTo>
                    <a:pt x="278243" y="11450"/>
                  </a:lnTo>
                  <a:moveTo>
                    <a:pt x="263583" y="28053"/>
                  </a:moveTo>
                  <a:lnTo>
                    <a:pt x="263583" y="11450"/>
                  </a:lnTo>
                  <a:lnTo>
                    <a:pt x="254787" y="11450"/>
                  </a:lnTo>
                  <a:lnTo>
                    <a:pt x="254787" y="28053"/>
                  </a:lnTo>
                  <a:lnTo>
                    <a:pt x="263583" y="28053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62" name="テキスト ボックス 6961">
              <a:extLst>
                <a:ext uri="{FF2B5EF4-FFF2-40B4-BE49-F238E27FC236}">
                  <a16:creationId xmlns:a16="http://schemas.microsoft.com/office/drawing/2014/main" id="{46269678-FA42-423D-AB0D-B0B02F2785A5}"/>
                </a:ext>
              </a:extLst>
            </p:cNvPr>
            <p:cNvSpPr txBox="1"/>
            <p:nvPr/>
          </p:nvSpPr>
          <p:spPr>
            <a:xfrm>
              <a:off x="33904398" y="8091649"/>
              <a:ext cx="51647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出雲井町</a:t>
              </a:r>
            </a:p>
          </p:txBody>
        </p:sp>
        <p:sp>
          <p:nvSpPr>
            <p:cNvPr id="6963" name="フリーフォーム: 図形 6962">
              <a:extLst>
                <a:ext uri="{FF2B5EF4-FFF2-40B4-BE49-F238E27FC236}">
                  <a16:creationId xmlns:a16="http://schemas.microsoft.com/office/drawing/2014/main" id="{F5BC76F9-DE61-4336-9788-DDDBE9BC6BCD}"/>
                </a:ext>
              </a:extLst>
            </p:cNvPr>
            <p:cNvSpPr/>
            <p:nvPr/>
          </p:nvSpPr>
          <p:spPr>
            <a:xfrm>
              <a:off x="33826164" y="7836647"/>
              <a:ext cx="323490" cy="74873"/>
            </a:xfrm>
            <a:custGeom>
              <a:avLst/>
              <a:gdLst>
                <a:gd name="connsiteX0" fmla="*/ 39391 w 323490"/>
                <a:gd name="connsiteY0" fmla="*/ 16553 h 74873"/>
                <a:gd name="connsiteX1" fmla="*/ 39391 w 323490"/>
                <a:gd name="connsiteY1" fmla="*/ 22087 h 74873"/>
                <a:gd name="connsiteX2" fmla="*/ 61543 w 323490"/>
                <a:gd name="connsiteY2" fmla="*/ 22087 h 74873"/>
                <a:gd name="connsiteX3" fmla="*/ 61543 w 323490"/>
                <a:gd name="connsiteY3" fmla="*/ 52687 h 74873"/>
                <a:gd name="connsiteX4" fmla="*/ 55028 w 323490"/>
                <a:gd name="connsiteY4" fmla="*/ 52687 h 74873"/>
                <a:gd name="connsiteX5" fmla="*/ 55028 w 323490"/>
                <a:gd name="connsiteY5" fmla="*/ 50734 h 74873"/>
                <a:gd name="connsiteX6" fmla="*/ 41671 w 323490"/>
                <a:gd name="connsiteY6" fmla="*/ 50734 h 74873"/>
                <a:gd name="connsiteX7" fmla="*/ 73271 w 323490"/>
                <a:gd name="connsiteY7" fmla="*/ 66685 h 74873"/>
                <a:gd name="connsiteX8" fmla="*/ 70014 w 323490"/>
                <a:gd name="connsiteY8" fmla="*/ 74498 h 74873"/>
                <a:gd name="connsiteX9" fmla="*/ 39391 w 323490"/>
                <a:gd name="connsiteY9" fmla="*/ 55943 h 74873"/>
                <a:gd name="connsiteX10" fmla="*/ 39391 w 323490"/>
                <a:gd name="connsiteY10" fmla="*/ 77428 h 74873"/>
                <a:gd name="connsiteX11" fmla="*/ 32875 w 323490"/>
                <a:gd name="connsiteY11" fmla="*/ 77428 h 74873"/>
                <a:gd name="connsiteX12" fmla="*/ 32875 w 323490"/>
                <a:gd name="connsiteY12" fmla="*/ 57245 h 74873"/>
                <a:gd name="connsiteX13" fmla="*/ 3556 w 323490"/>
                <a:gd name="connsiteY13" fmla="*/ 75475 h 74873"/>
                <a:gd name="connsiteX14" fmla="*/ 298 w 323490"/>
                <a:gd name="connsiteY14" fmla="*/ 68639 h 74873"/>
                <a:gd name="connsiteX15" fmla="*/ 31247 w 323490"/>
                <a:gd name="connsiteY15" fmla="*/ 50734 h 74873"/>
                <a:gd name="connsiteX16" fmla="*/ 17238 w 323490"/>
                <a:gd name="connsiteY16" fmla="*/ 50734 h 74873"/>
                <a:gd name="connsiteX17" fmla="*/ 17238 w 323490"/>
                <a:gd name="connsiteY17" fmla="*/ 53664 h 74873"/>
                <a:gd name="connsiteX18" fmla="*/ 10723 w 323490"/>
                <a:gd name="connsiteY18" fmla="*/ 53664 h 74873"/>
                <a:gd name="connsiteX19" fmla="*/ 10723 w 323490"/>
                <a:gd name="connsiteY19" fmla="*/ 22087 h 74873"/>
                <a:gd name="connsiteX20" fmla="*/ 32875 w 323490"/>
                <a:gd name="connsiteY20" fmla="*/ 22087 h 74873"/>
                <a:gd name="connsiteX21" fmla="*/ 32875 w 323490"/>
                <a:gd name="connsiteY21" fmla="*/ 16553 h 74873"/>
                <a:gd name="connsiteX22" fmla="*/ 624 w 323490"/>
                <a:gd name="connsiteY22" fmla="*/ 16553 h 74873"/>
                <a:gd name="connsiteX23" fmla="*/ 624 w 323490"/>
                <a:gd name="connsiteY23" fmla="*/ 10367 h 74873"/>
                <a:gd name="connsiteX24" fmla="*/ 32875 w 323490"/>
                <a:gd name="connsiteY24" fmla="*/ 10367 h 74873"/>
                <a:gd name="connsiteX25" fmla="*/ 32875 w 323490"/>
                <a:gd name="connsiteY25" fmla="*/ 2880 h 74873"/>
                <a:gd name="connsiteX26" fmla="*/ 39065 w 323490"/>
                <a:gd name="connsiteY26" fmla="*/ 2880 h 74873"/>
                <a:gd name="connsiteX27" fmla="*/ 39391 w 323490"/>
                <a:gd name="connsiteY27" fmla="*/ 4833 h 74873"/>
                <a:gd name="connsiteX28" fmla="*/ 39391 w 323490"/>
                <a:gd name="connsiteY28" fmla="*/ 10367 h 74873"/>
                <a:gd name="connsiteX29" fmla="*/ 70991 w 323490"/>
                <a:gd name="connsiteY29" fmla="*/ 10367 h 74873"/>
                <a:gd name="connsiteX30" fmla="*/ 70991 w 323490"/>
                <a:gd name="connsiteY30" fmla="*/ 16553 h 74873"/>
                <a:gd name="connsiteX31" fmla="*/ 39391 w 323490"/>
                <a:gd name="connsiteY31" fmla="*/ 16553 h 74873"/>
                <a:gd name="connsiteX32" fmla="*/ 39391 w 323490"/>
                <a:gd name="connsiteY32" fmla="*/ 45525 h 74873"/>
                <a:gd name="connsiteX33" fmla="*/ 55028 w 323490"/>
                <a:gd name="connsiteY33" fmla="*/ 45525 h 74873"/>
                <a:gd name="connsiteX34" fmla="*/ 55028 w 323490"/>
                <a:gd name="connsiteY34" fmla="*/ 39015 h 74873"/>
                <a:gd name="connsiteX35" fmla="*/ 39391 w 323490"/>
                <a:gd name="connsiteY35" fmla="*/ 39015 h 74873"/>
                <a:gd name="connsiteX36" fmla="*/ 39391 w 323490"/>
                <a:gd name="connsiteY36" fmla="*/ 45525 h 74873"/>
                <a:gd name="connsiteX37" fmla="*/ 39391 w 323490"/>
                <a:gd name="connsiteY37" fmla="*/ 33806 h 74873"/>
                <a:gd name="connsiteX38" fmla="*/ 55028 w 323490"/>
                <a:gd name="connsiteY38" fmla="*/ 33806 h 74873"/>
                <a:gd name="connsiteX39" fmla="*/ 55028 w 323490"/>
                <a:gd name="connsiteY39" fmla="*/ 27295 h 74873"/>
                <a:gd name="connsiteX40" fmla="*/ 39391 w 323490"/>
                <a:gd name="connsiteY40" fmla="*/ 27295 h 74873"/>
                <a:gd name="connsiteX41" fmla="*/ 39391 w 323490"/>
                <a:gd name="connsiteY41" fmla="*/ 33806 h 74873"/>
                <a:gd name="connsiteX42" fmla="*/ 17238 w 323490"/>
                <a:gd name="connsiteY42" fmla="*/ 45525 h 74873"/>
                <a:gd name="connsiteX43" fmla="*/ 32875 w 323490"/>
                <a:gd name="connsiteY43" fmla="*/ 45525 h 74873"/>
                <a:gd name="connsiteX44" fmla="*/ 32875 w 323490"/>
                <a:gd name="connsiteY44" fmla="*/ 39015 h 74873"/>
                <a:gd name="connsiteX45" fmla="*/ 17238 w 323490"/>
                <a:gd name="connsiteY45" fmla="*/ 39015 h 74873"/>
                <a:gd name="connsiteX46" fmla="*/ 17238 w 323490"/>
                <a:gd name="connsiteY46" fmla="*/ 45525 h 74873"/>
                <a:gd name="connsiteX47" fmla="*/ 17238 w 323490"/>
                <a:gd name="connsiteY47" fmla="*/ 33806 h 74873"/>
                <a:gd name="connsiteX48" fmla="*/ 32875 w 323490"/>
                <a:gd name="connsiteY48" fmla="*/ 33806 h 74873"/>
                <a:gd name="connsiteX49" fmla="*/ 32875 w 323490"/>
                <a:gd name="connsiteY49" fmla="*/ 27295 h 74873"/>
                <a:gd name="connsiteX50" fmla="*/ 17238 w 323490"/>
                <a:gd name="connsiteY50" fmla="*/ 27295 h 74873"/>
                <a:gd name="connsiteX51" fmla="*/ 17238 w 323490"/>
                <a:gd name="connsiteY51" fmla="*/ 33806 h 74873"/>
                <a:gd name="connsiteX52" fmla="*/ 96075 w 323490"/>
                <a:gd name="connsiteY52" fmla="*/ 19157 h 74873"/>
                <a:gd name="connsiteX53" fmla="*/ 107477 w 323490"/>
                <a:gd name="connsiteY53" fmla="*/ 19157 h 74873"/>
                <a:gd name="connsiteX54" fmla="*/ 107477 w 323490"/>
                <a:gd name="connsiteY54" fmla="*/ 12972 h 74873"/>
                <a:gd name="connsiteX55" fmla="*/ 96075 w 323490"/>
                <a:gd name="connsiteY55" fmla="*/ 12972 h 74873"/>
                <a:gd name="connsiteX56" fmla="*/ 96075 w 323490"/>
                <a:gd name="connsiteY56" fmla="*/ 19157 h 74873"/>
                <a:gd name="connsiteX57" fmla="*/ 124743 w 323490"/>
                <a:gd name="connsiteY57" fmla="*/ 19157 h 74873"/>
                <a:gd name="connsiteX58" fmla="*/ 124743 w 323490"/>
                <a:gd name="connsiteY58" fmla="*/ 12972 h 74873"/>
                <a:gd name="connsiteX59" fmla="*/ 113015 w 323490"/>
                <a:gd name="connsiteY59" fmla="*/ 12972 h 74873"/>
                <a:gd name="connsiteX60" fmla="*/ 113015 w 323490"/>
                <a:gd name="connsiteY60" fmla="*/ 19157 h 74873"/>
                <a:gd name="connsiteX61" fmla="*/ 124743 w 323490"/>
                <a:gd name="connsiteY61" fmla="*/ 19157 h 74873"/>
                <a:gd name="connsiteX62" fmla="*/ 96075 w 323490"/>
                <a:gd name="connsiteY62" fmla="*/ 29900 h 74873"/>
                <a:gd name="connsiteX63" fmla="*/ 107477 w 323490"/>
                <a:gd name="connsiteY63" fmla="*/ 29900 h 74873"/>
                <a:gd name="connsiteX64" fmla="*/ 107477 w 323490"/>
                <a:gd name="connsiteY64" fmla="*/ 23063 h 74873"/>
                <a:gd name="connsiteX65" fmla="*/ 96075 w 323490"/>
                <a:gd name="connsiteY65" fmla="*/ 23063 h 74873"/>
                <a:gd name="connsiteX66" fmla="*/ 96075 w 323490"/>
                <a:gd name="connsiteY66" fmla="*/ 29900 h 74873"/>
                <a:gd name="connsiteX67" fmla="*/ 113015 w 323490"/>
                <a:gd name="connsiteY67" fmla="*/ 29900 h 74873"/>
                <a:gd name="connsiteX68" fmla="*/ 124743 w 323490"/>
                <a:gd name="connsiteY68" fmla="*/ 29900 h 74873"/>
                <a:gd name="connsiteX69" fmla="*/ 124743 w 323490"/>
                <a:gd name="connsiteY69" fmla="*/ 23063 h 74873"/>
                <a:gd name="connsiteX70" fmla="*/ 113015 w 323490"/>
                <a:gd name="connsiteY70" fmla="*/ 23063 h 74873"/>
                <a:gd name="connsiteX71" fmla="*/ 113015 w 323490"/>
                <a:gd name="connsiteY71" fmla="*/ 29900 h 74873"/>
                <a:gd name="connsiteX72" fmla="*/ 130281 w 323490"/>
                <a:gd name="connsiteY72" fmla="*/ 29900 h 74873"/>
                <a:gd name="connsiteX73" fmla="*/ 142009 w 323490"/>
                <a:gd name="connsiteY73" fmla="*/ 29900 h 74873"/>
                <a:gd name="connsiteX74" fmla="*/ 142009 w 323490"/>
                <a:gd name="connsiteY74" fmla="*/ 23063 h 74873"/>
                <a:gd name="connsiteX75" fmla="*/ 130281 w 323490"/>
                <a:gd name="connsiteY75" fmla="*/ 23063 h 74873"/>
                <a:gd name="connsiteX76" fmla="*/ 130281 w 323490"/>
                <a:gd name="connsiteY76" fmla="*/ 29900 h 74873"/>
                <a:gd name="connsiteX77" fmla="*/ 142009 w 323490"/>
                <a:gd name="connsiteY77" fmla="*/ 12972 h 74873"/>
                <a:gd name="connsiteX78" fmla="*/ 130281 w 323490"/>
                <a:gd name="connsiteY78" fmla="*/ 12972 h 74873"/>
                <a:gd name="connsiteX79" fmla="*/ 130281 w 323490"/>
                <a:gd name="connsiteY79" fmla="*/ 19157 h 74873"/>
                <a:gd name="connsiteX80" fmla="*/ 142009 w 323490"/>
                <a:gd name="connsiteY80" fmla="*/ 19157 h 74873"/>
                <a:gd name="connsiteX81" fmla="*/ 142009 w 323490"/>
                <a:gd name="connsiteY81" fmla="*/ 12972 h 74873"/>
                <a:gd name="connsiteX82" fmla="*/ 112689 w 323490"/>
                <a:gd name="connsiteY82" fmla="*/ 2554 h 74873"/>
                <a:gd name="connsiteX83" fmla="*/ 113015 w 323490"/>
                <a:gd name="connsiteY83" fmla="*/ 4508 h 74873"/>
                <a:gd name="connsiteX84" fmla="*/ 113015 w 323490"/>
                <a:gd name="connsiteY84" fmla="*/ 9065 h 74873"/>
                <a:gd name="connsiteX85" fmla="*/ 124743 w 323490"/>
                <a:gd name="connsiteY85" fmla="*/ 9065 h 74873"/>
                <a:gd name="connsiteX86" fmla="*/ 124743 w 323490"/>
                <a:gd name="connsiteY86" fmla="*/ 2554 h 74873"/>
                <a:gd name="connsiteX87" fmla="*/ 129955 w 323490"/>
                <a:gd name="connsiteY87" fmla="*/ 2554 h 74873"/>
                <a:gd name="connsiteX88" fmla="*/ 130281 w 323490"/>
                <a:gd name="connsiteY88" fmla="*/ 4508 h 74873"/>
                <a:gd name="connsiteX89" fmla="*/ 130281 w 323490"/>
                <a:gd name="connsiteY89" fmla="*/ 9065 h 74873"/>
                <a:gd name="connsiteX90" fmla="*/ 148524 w 323490"/>
                <a:gd name="connsiteY90" fmla="*/ 9065 h 74873"/>
                <a:gd name="connsiteX91" fmla="*/ 148524 w 323490"/>
                <a:gd name="connsiteY91" fmla="*/ 33806 h 74873"/>
                <a:gd name="connsiteX92" fmla="*/ 89560 w 323490"/>
                <a:gd name="connsiteY92" fmla="*/ 33806 h 74873"/>
                <a:gd name="connsiteX93" fmla="*/ 89560 w 323490"/>
                <a:gd name="connsiteY93" fmla="*/ 9065 h 74873"/>
                <a:gd name="connsiteX94" fmla="*/ 107477 w 323490"/>
                <a:gd name="connsiteY94" fmla="*/ 9065 h 74873"/>
                <a:gd name="connsiteX95" fmla="*/ 107477 w 323490"/>
                <a:gd name="connsiteY95" fmla="*/ 2554 h 74873"/>
                <a:gd name="connsiteX96" fmla="*/ 112689 w 323490"/>
                <a:gd name="connsiteY96" fmla="*/ 2554 h 74873"/>
                <a:gd name="connsiteX97" fmla="*/ 83696 w 323490"/>
                <a:gd name="connsiteY97" fmla="*/ 43572 h 74873"/>
                <a:gd name="connsiteX98" fmla="*/ 83696 w 323490"/>
                <a:gd name="connsiteY98" fmla="*/ 38364 h 74873"/>
                <a:gd name="connsiteX99" fmla="*/ 154388 w 323490"/>
                <a:gd name="connsiteY99" fmla="*/ 38364 h 74873"/>
                <a:gd name="connsiteX100" fmla="*/ 154388 w 323490"/>
                <a:gd name="connsiteY100" fmla="*/ 43572 h 74873"/>
                <a:gd name="connsiteX101" fmla="*/ 83696 w 323490"/>
                <a:gd name="connsiteY101" fmla="*/ 43572 h 74873"/>
                <a:gd name="connsiteX102" fmla="*/ 134191 w 323490"/>
                <a:gd name="connsiteY102" fmla="*/ 62128 h 74873"/>
                <a:gd name="connsiteX103" fmla="*/ 130607 w 323490"/>
                <a:gd name="connsiteY103" fmla="*/ 69941 h 74873"/>
                <a:gd name="connsiteX104" fmla="*/ 156343 w 323490"/>
                <a:gd name="connsiteY104" fmla="*/ 69941 h 74873"/>
                <a:gd name="connsiteX105" fmla="*/ 156343 w 323490"/>
                <a:gd name="connsiteY105" fmla="*/ 75149 h 74873"/>
                <a:gd name="connsiteX106" fmla="*/ 82393 w 323490"/>
                <a:gd name="connsiteY106" fmla="*/ 75149 h 74873"/>
                <a:gd name="connsiteX107" fmla="*/ 82393 w 323490"/>
                <a:gd name="connsiteY107" fmla="*/ 69941 h 74873"/>
                <a:gd name="connsiteX108" fmla="*/ 107151 w 323490"/>
                <a:gd name="connsiteY108" fmla="*/ 69941 h 74873"/>
                <a:gd name="connsiteX109" fmla="*/ 103242 w 323490"/>
                <a:gd name="connsiteY109" fmla="*/ 62128 h 74873"/>
                <a:gd name="connsiteX110" fmla="*/ 95424 w 323490"/>
                <a:gd name="connsiteY110" fmla="*/ 62128 h 74873"/>
                <a:gd name="connsiteX111" fmla="*/ 95424 w 323490"/>
                <a:gd name="connsiteY111" fmla="*/ 48130 h 74873"/>
                <a:gd name="connsiteX112" fmla="*/ 143312 w 323490"/>
                <a:gd name="connsiteY112" fmla="*/ 48130 h 74873"/>
                <a:gd name="connsiteX113" fmla="*/ 143312 w 323490"/>
                <a:gd name="connsiteY113" fmla="*/ 62128 h 74873"/>
                <a:gd name="connsiteX114" fmla="*/ 134191 w 323490"/>
                <a:gd name="connsiteY114" fmla="*/ 62128 h 74873"/>
                <a:gd name="connsiteX115" fmla="*/ 100962 w 323490"/>
                <a:gd name="connsiteY115" fmla="*/ 58221 h 74873"/>
                <a:gd name="connsiteX116" fmla="*/ 137774 w 323490"/>
                <a:gd name="connsiteY116" fmla="*/ 58221 h 74873"/>
                <a:gd name="connsiteX117" fmla="*/ 137774 w 323490"/>
                <a:gd name="connsiteY117" fmla="*/ 52036 h 74873"/>
                <a:gd name="connsiteX118" fmla="*/ 100962 w 323490"/>
                <a:gd name="connsiteY118" fmla="*/ 52036 h 74873"/>
                <a:gd name="connsiteX119" fmla="*/ 100962 w 323490"/>
                <a:gd name="connsiteY119" fmla="*/ 58221 h 74873"/>
                <a:gd name="connsiteX120" fmla="*/ 113992 w 323490"/>
                <a:gd name="connsiteY120" fmla="*/ 69941 h 74873"/>
                <a:gd name="connsiteX121" fmla="*/ 124417 w 323490"/>
                <a:gd name="connsiteY121" fmla="*/ 69941 h 74873"/>
                <a:gd name="connsiteX122" fmla="*/ 127349 w 323490"/>
                <a:gd name="connsiteY122" fmla="*/ 62128 h 74873"/>
                <a:gd name="connsiteX123" fmla="*/ 110735 w 323490"/>
                <a:gd name="connsiteY123" fmla="*/ 62128 h 74873"/>
                <a:gd name="connsiteX124" fmla="*/ 113992 w 323490"/>
                <a:gd name="connsiteY124" fmla="*/ 69941 h 74873"/>
                <a:gd name="connsiteX125" fmla="*/ 184034 w 323490"/>
                <a:gd name="connsiteY125" fmla="*/ 51060 h 74873"/>
                <a:gd name="connsiteX126" fmla="*/ 172957 w 323490"/>
                <a:gd name="connsiteY126" fmla="*/ 73196 h 74873"/>
                <a:gd name="connsiteX127" fmla="*/ 171328 w 323490"/>
                <a:gd name="connsiteY127" fmla="*/ 74498 h 74873"/>
                <a:gd name="connsiteX128" fmla="*/ 166116 w 323490"/>
                <a:gd name="connsiteY128" fmla="*/ 69290 h 74873"/>
                <a:gd name="connsiteX129" fmla="*/ 178821 w 323490"/>
                <a:gd name="connsiteY129" fmla="*/ 46502 h 74873"/>
                <a:gd name="connsiteX130" fmla="*/ 184034 w 323490"/>
                <a:gd name="connsiteY130" fmla="*/ 51060 h 74873"/>
                <a:gd name="connsiteX131" fmla="*/ 171002 w 323490"/>
                <a:gd name="connsiteY131" fmla="*/ 24691 h 74873"/>
                <a:gd name="connsiteX132" fmla="*/ 183382 w 323490"/>
                <a:gd name="connsiteY132" fmla="*/ 32829 h 74873"/>
                <a:gd name="connsiteX133" fmla="*/ 179473 w 323490"/>
                <a:gd name="connsiteY133" fmla="*/ 39015 h 74873"/>
                <a:gd name="connsiteX134" fmla="*/ 167419 w 323490"/>
                <a:gd name="connsiteY134" fmla="*/ 30551 h 74873"/>
                <a:gd name="connsiteX135" fmla="*/ 171002 w 323490"/>
                <a:gd name="connsiteY135" fmla="*/ 24691 h 74873"/>
                <a:gd name="connsiteX136" fmla="*/ 173283 w 323490"/>
                <a:gd name="connsiteY136" fmla="*/ 6461 h 74873"/>
                <a:gd name="connsiteX137" fmla="*/ 185662 w 323490"/>
                <a:gd name="connsiteY137" fmla="*/ 14599 h 74873"/>
                <a:gd name="connsiteX138" fmla="*/ 181753 w 323490"/>
                <a:gd name="connsiteY138" fmla="*/ 20459 h 74873"/>
                <a:gd name="connsiteX139" fmla="*/ 169699 w 323490"/>
                <a:gd name="connsiteY139" fmla="*/ 11995 h 74873"/>
                <a:gd name="connsiteX140" fmla="*/ 173283 w 323490"/>
                <a:gd name="connsiteY140" fmla="*/ 6461 h 74873"/>
                <a:gd name="connsiteX141" fmla="*/ 230293 w 323490"/>
                <a:gd name="connsiteY141" fmla="*/ 13948 h 74873"/>
                <a:gd name="connsiteX142" fmla="*/ 221172 w 323490"/>
                <a:gd name="connsiteY142" fmla="*/ 9065 h 74873"/>
                <a:gd name="connsiteX143" fmla="*/ 224103 w 323490"/>
                <a:gd name="connsiteY143" fmla="*/ 3857 h 74873"/>
                <a:gd name="connsiteX144" fmla="*/ 233551 w 323490"/>
                <a:gd name="connsiteY144" fmla="*/ 8740 h 74873"/>
                <a:gd name="connsiteX145" fmla="*/ 230293 w 323490"/>
                <a:gd name="connsiteY145" fmla="*/ 13948 h 74873"/>
                <a:gd name="connsiteX146" fmla="*/ 198042 w 323490"/>
                <a:gd name="connsiteY146" fmla="*/ 32504 h 74873"/>
                <a:gd name="connsiteX147" fmla="*/ 198042 w 323490"/>
                <a:gd name="connsiteY147" fmla="*/ 39666 h 74873"/>
                <a:gd name="connsiteX148" fmla="*/ 210421 w 323490"/>
                <a:gd name="connsiteY148" fmla="*/ 39666 h 74873"/>
                <a:gd name="connsiteX149" fmla="*/ 210421 w 323490"/>
                <a:gd name="connsiteY149" fmla="*/ 32504 h 74873"/>
                <a:gd name="connsiteX150" fmla="*/ 198042 w 323490"/>
                <a:gd name="connsiteY150" fmla="*/ 32504 h 74873"/>
                <a:gd name="connsiteX151" fmla="*/ 198042 w 323490"/>
                <a:gd name="connsiteY151" fmla="*/ 57245 h 74873"/>
                <a:gd name="connsiteX152" fmla="*/ 198042 w 323490"/>
                <a:gd name="connsiteY152" fmla="*/ 75475 h 74873"/>
                <a:gd name="connsiteX153" fmla="*/ 191526 w 323490"/>
                <a:gd name="connsiteY153" fmla="*/ 75475 h 74873"/>
                <a:gd name="connsiteX154" fmla="*/ 191526 w 323490"/>
                <a:gd name="connsiteY154" fmla="*/ 27295 h 74873"/>
                <a:gd name="connsiteX155" fmla="*/ 210421 w 323490"/>
                <a:gd name="connsiteY155" fmla="*/ 27295 h 74873"/>
                <a:gd name="connsiteX156" fmla="*/ 210421 w 323490"/>
                <a:gd name="connsiteY156" fmla="*/ 20459 h 74873"/>
                <a:gd name="connsiteX157" fmla="*/ 187943 w 323490"/>
                <a:gd name="connsiteY157" fmla="*/ 20459 h 74873"/>
                <a:gd name="connsiteX158" fmla="*/ 187943 w 323490"/>
                <a:gd name="connsiteY158" fmla="*/ 14274 h 74873"/>
                <a:gd name="connsiteX159" fmla="*/ 210421 w 323490"/>
                <a:gd name="connsiteY159" fmla="*/ 14274 h 74873"/>
                <a:gd name="connsiteX160" fmla="*/ 210421 w 323490"/>
                <a:gd name="connsiteY160" fmla="*/ 2554 h 74873"/>
                <a:gd name="connsiteX161" fmla="*/ 215633 w 323490"/>
                <a:gd name="connsiteY161" fmla="*/ 2554 h 74873"/>
                <a:gd name="connsiteX162" fmla="*/ 215959 w 323490"/>
                <a:gd name="connsiteY162" fmla="*/ 4508 h 74873"/>
                <a:gd name="connsiteX163" fmla="*/ 215959 w 323490"/>
                <a:gd name="connsiteY163" fmla="*/ 14274 h 74873"/>
                <a:gd name="connsiteX164" fmla="*/ 240066 w 323490"/>
                <a:gd name="connsiteY164" fmla="*/ 14274 h 74873"/>
                <a:gd name="connsiteX165" fmla="*/ 240066 w 323490"/>
                <a:gd name="connsiteY165" fmla="*/ 20459 h 74873"/>
                <a:gd name="connsiteX166" fmla="*/ 215959 w 323490"/>
                <a:gd name="connsiteY166" fmla="*/ 20459 h 74873"/>
                <a:gd name="connsiteX167" fmla="*/ 215959 w 323490"/>
                <a:gd name="connsiteY167" fmla="*/ 27295 h 74873"/>
                <a:gd name="connsiteX168" fmla="*/ 235831 w 323490"/>
                <a:gd name="connsiteY168" fmla="*/ 27295 h 74873"/>
                <a:gd name="connsiteX169" fmla="*/ 235831 w 323490"/>
                <a:gd name="connsiteY169" fmla="*/ 70266 h 74873"/>
                <a:gd name="connsiteX170" fmla="*/ 230619 w 323490"/>
                <a:gd name="connsiteY170" fmla="*/ 75475 h 74873"/>
                <a:gd name="connsiteX171" fmla="*/ 224429 w 323490"/>
                <a:gd name="connsiteY171" fmla="*/ 75475 h 74873"/>
                <a:gd name="connsiteX172" fmla="*/ 223126 w 323490"/>
                <a:gd name="connsiteY172" fmla="*/ 69290 h 74873"/>
                <a:gd name="connsiteX173" fmla="*/ 228013 w 323490"/>
                <a:gd name="connsiteY173" fmla="*/ 69290 h 74873"/>
                <a:gd name="connsiteX174" fmla="*/ 229316 w 323490"/>
                <a:gd name="connsiteY174" fmla="*/ 67988 h 74873"/>
                <a:gd name="connsiteX175" fmla="*/ 229316 w 323490"/>
                <a:gd name="connsiteY175" fmla="*/ 57245 h 74873"/>
                <a:gd name="connsiteX176" fmla="*/ 215959 w 323490"/>
                <a:gd name="connsiteY176" fmla="*/ 57245 h 74873"/>
                <a:gd name="connsiteX177" fmla="*/ 215959 w 323490"/>
                <a:gd name="connsiteY177" fmla="*/ 74824 h 74873"/>
                <a:gd name="connsiteX178" fmla="*/ 210421 w 323490"/>
                <a:gd name="connsiteY178" fmla="*/ 74824 h 74873"/>
                <a:gd name="connsiteX179" fmla="*/ 210421 w 323490"/>
                <a:gd name="connsiteY179" fmla="*/ 57245 h 74873"/>
                <a:gd name="connsiteX180" fmla="*/ 198042 w 323490"/>
                <a:gd name="connsiteY180" fmla="*/ 57245 h 74873"/>
                <a:gd name="connsiteX181" fmla="*/ 215959 w 323490"/>
                <a:gd name="connsiteY181" fmla="*/ 44874 h 74873"/>
                <a:gd name="connsiteX182" fmla="*/ 215959 w 323490"/>
                <a:gd name="connsiteY182" fmla="*/ 52036 h 74873"/>
                <a:gd name="connsiteX183" fmla="*/ 229316 w 323490"/>
                <a:gd name="connsiteY183" fmla="*/ 52036 h 74873"/>
                <a:gd name="connsiteX184" fmla="*/ 229316 w 323490"/>
                <a:gd name="connsiteY184" fmla="*/ 44874 h 74873"/>
                <a:gd name="connsiteX185" fmla="*/ 215959 w 323490"/>
                <a:gd name="connsiteY185" fmla="*/ 44874 h 74873"/>
                <a:gd name="connsiteX186" fmla="*/ 215959 w 323490"/>
                <a:gd name="connsiteY186" fmla="*/ 32504 h 74873"/>
                <a:gd name="connsiteX187" fmla="*/ 215959 w 323490"/>
                <a:gd name="connsiteY187" fmla="*/ 39666 h 74873"/>
                <a:gd name="connsiteX188" fmla="*/ 229316 w 323490"/>
                <a:gd name="connsiteY188" fmla="*/ 39666 h 74873"/>
                <a:gd name="connsiteX189" fmla="*/ 229316 w 323490"/>
                <a:gd name="connsiteY189" fmla="*/ 32504 h 74873"/>
                <a:gd name="connsiteX190" fmla="*/ 215959 w 323490"/>
                <a:gd name="connsiteY190" fmla="*/ 32504 h 74873"/>
                <a:gd name="connsiteX191" fmla="*/ 198042 w 323490"/>
                <a:gd name="connsiteY191" fmla="*/ 44874 h 74873"/>
                <a:gd name="connsiteX192" fmla="*/ 198042 w 323490"/>
                <a:gd name="connsiteY192" fmla="*/ 52036 h 74873"/>
                <a:gd name="connsiteX193" fmla="*/ 210421 w 323490"/>
                <a:gd name="connsiteY193" fmla="*/ 52036 h 74873"/>
                <a:gd name="connsiteX194" fmla="*/ 210421 w 323490"/>
                <a:gd name="connsiteY194" fmla="*/ 44874 h 74873"/>
                <a:gd name="connsiteX195" fmla="*/ 198042 w 323490"/>
                <a:gd name="connsiteY195" fmla="*/ 44874 h 74873"/>
                <a:gd name="connsiteX196" fmla="*/ 287953 w 323490"/>
                <a:gd name="connsiteY196" fmla="*/ 16227 h 74873"/>
                <a:gd name="connsiteX197" fmla="*/ 323789 w 323490"/>
                <a:gd name="connsiteY197" fmla="*/ 16227 h 74873"/>
                <a:gd name="connsiteX198" fmla="*/ 323789 w 323490"/>
                <a:gd name="connsiteY198" fmla="*/ 22412 h 74873"/>
                <a:gd name="connsiteX199" fmla="*/ 310108 w 323490"/>
                <a:gd name="connsiteY199" fmla="*/ 22412 h 74873"/>
                <a:gd name="connsiteX200" fmla="*/ 310108 w 323490"/>
                <a:gd name="connsiteY200" fmla="*/ 70917 h 74873"/>
                <a:gd name="connsiteX201" fmla="*/ 305547 w 323490"/>
                <a:gd name="connsiteY201" fmla="*/ 75475 h 74873"/>
                <a:gd name="connsiteX202" fmla="*/ 297075 w 323490"/>
                <a:gd name="connsiteY202" fmla="*/ 75475 h 74873"/>
                <a:gd name="connsiteX203" fmla="*/ 296098 w 323490"/>
                <a:gd name="connsiteY203" fmla="*/ 68313 h 74873"/>
                <a:gd name="connsiteX204" fmla="*/ 302289 w 323490"/>
                <a:gd name="connsiteY204" fmla="*/ 68313 h 74873"/>
                <a:gd name="connsiteX205" fmla="*/ 303592 w 323490"/>
                <a:gd name="connsiteY205" fmla="*/ 67011 h 74873"/>
                <a:gd name="connsiteX206" fmla="*/ 303592 w 323490"/>
                <a:gd name="connsiteY206" fmla="*/ 22412 h 74873"/>
                <a:gd name="connsiteX207" fmla="*/ 287953 w 323490"/>
                <a:gd name="connsiteY207" fmla="*/ 22412 h 74873"/>
                <a:gd name="connsiteX208" fmla="*/ 287953 w 323490"/>
                <a:gd name="connsiteY208" fmla="*/ 64732 h 74873"/>
                <a:gd name="connsiteX209" fmla="*/ 281439 w 323490"/>
                <a:gd name="connsiteY209" fmla="*/ 64732 h 74873"/>
                <a:gd name="connsiteX210" fmla="*/ 281439 w 323490"/>
                <a:gd name="connsiteY210" fmla="*/ 60826 h 74873"/>
                <a:gd name="connsiteX211" fmla="*/ 257984 w 323490"/>
                <a:gd name="connsiteY211" fmla="*/ 60826 h 74873"/>
                <a:gd name="connsiteX212" fmla="*/ 257984 w 323490"/>
                <a:gd name="connsiteY212" fmla="*/ 67336 h 74873"/>
                <a:gd name="connsiteX213" fmla="*/ 251468 w 323490"/>
                <a:gd name="connsiteY213" fmla="*/ 67336 h 74873"/>
                <a:gd name="connsiteX214" fmla="*/ 251468 w 323490"/>
                <a:gd name="connsiteY214" fmla="*/ 7112 h 74873"/>
                <a:gd name="connsiteX215" fmla="*/ 287953 w 323490"/>
                <a:gd name="connsiteY215" fmla="*/ 7112 h 74873"/>
                <a:gd name="connsiteX216" fmla="*/ 287953 w 323490"/>
                <a:gd name="connsiteY216" fmla="*/ 16227 h 74873"/>
                <a:gd name="connsiteX217" fmla="*/ 266779 w 323490"/>
                <a:gd name="connsiteY217" fmla="*/ 36085 h 74873"/>
                <a:gd name="connsiteX218" fmla="*/ 257984 w 323490"/>
                <a:gd name="connsiteY218" fmla="*/ 36085 h 74873"/>
                <a:gd name="connsiteX219" fmla="*/ 257984 w 323490"/>
                <a:gd name="connsiteY219" fmla="*/ 54641 h 74873"/>
                <a:gd name="connsiteX220" fmla="*/ 266779 w 323490"/>
                <a:gd name="connsiteY220" fmla="*/ 54641 h 74873"/>
                <a:gd name="connsiteX221" fmla="*/ 266779 w 323490"/>
                <a:gd name="connsiteY221" fmla="*/ 36085 h 74873"/>
                <a:gd name="connsiteX222" fmla="*/ 281439 w 323490"/>
                <a:gd name="connsiteY222" fmla="*/ 36085 h 74873"/>
                <a:gd name="connsiteX223" fmla="*/ 273295 w 323490"/>
                <a:gd name="connsiteY223" fmla="*/ 36085 h 74873"/>
                <a:gd name="connsiteX224" fmla="*/ 273295 w 323490"/>
                <a:gd name="connsiteY224" fmla="*/ 54641 h 74873"/>
                <a:gd name="connsiteX225" fmla="*/ 281439 w 323490"/>
                <a:gd name="connsiteY225" fmla="*/ 54641 h 74873"/>
                <a:gd name="connsiteX226" fmla="*/ 281439 w 323490"/>
                <a:gd name="connsiteY226" fmla="*/ 36085 h 74873"/>
                <a:gd name="connsiteX227" fmla="*/ 281439 w 323490"/>
                <a:gd name="connsiteY227" fmla="*/ 13297 h 74873"/>
                <a:gd name="connsiteX228" fmla="*/ 273295 w 323490"/>
                <a:gd name="connsiteY228" fmla="*/ 13297 h 74873"/>
                <a:gd name="connsiteX229" fmla="*/ 273295 w 323490"/>
                <a:gd name="connsiteY229" fmla="*/ 29900 h 74873"/>
                <a:gd name="connsiteX230" fmla="*/ 281439 w 323490"/>
                <a:gd name="connsiteY230" fmla="*/ 29900 h 74873"/>
                <a:gd name="connsiteX231" fmla="*/ 281439 w 323490"/>
                <a:gd name="connsiteY231" fmla="*/ 13297 h 74873"/>
                <a:gd name="connsiteX232" fmla="*/ 266779 w 323490"/>
                <a:gd name="connsiteY232" fmla="*/ 29900 h 74873"/>
                <a:gd name="connsiteX233" fmla="*/ 266779 w 323490"/>
                <a:gd name="connsiteY233" fmla="*/ 13297 h 74873"/>
                <a:gd name="connsiteX234" fmla="*/ 257984 w 323490"/>
                <a:gd name="connsiteY234" fmla="*/ 13297 h 74873"/>
                <a:gd name="connsiteX235" fmla="*/ 257984 w 323490"/>
                <a:gd name="connsiteY235" fmla="*/ 29900 h 74873"/>
                <a:gd name="connsiteX236" fmla="*/ 266779 w 323490"/>
                <a:gd name="connsiteY236" fmla="*/ 29900 h 7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</a:cxnLst>
              <a:rect l="l" t="t" r="r" b="b"/>
              <a:pathLst>
                <a:path w="323490" h="74873">
                  <a:moveTo>
                    <a:pt x="39391" y="16553"/>
                  </a:moveTo>
                  <a:lnTo>
                    <a:pt x="39391" y="22087"/>
                  </a:lnTo>
                  <a:lnTo>
                    <a:pt x="61543" y="22087"/>
                  </a:lnTo>
                  <a:lnTo>
                    <a:pt x="61543" y="52687"/>
                  </a:lnTo>
                  <a:lnTo>
                    <a:pt x="55028" y="52687"/>
                  </a:lnTo>
                  <a:lnTo>
                    <a:pt x="55028" y="50734"/>
                  </a:lnTo>
                  <a:lnTo>
                    <a:pt x="41671" y="50734"/>
                  </a:lnTo>
                  <a:cubicBezTo>
                    <a:pt x="50793" y="58330"/>
                    <a:pt x="61326" y="63647"/>
                    <a:pt x="73271" y="66685"/>
                  </a:cubicBezTo>
                  <a:lnTo>
                    <a:pt x="70014" y="74498"/>
                  </a:lnTo>
                  <a:cubicBezTo>
                    <a:pt x="60023" y="71894"/>
                    <a:pt x="49815" y="65709"/>
                    <a:pt x="39391" y="55943"/>
                  </a:cubicBezTo>
                  <a:lnTo>
                    <a:pt x="39391" y="77428"/>
                  </a:lnTo>
                  <a:lnTo>
                    <a:pt x="32875" y="77428"/>
                  </a:lnTo>
                  <a:lnTo>
                    <a:pt x="32875" y="57245"/>
                  </a:lnTo>
                  <a:cubicBezTo>
                    <a:pt x="25274" y="65492"/>
                    <a:pt x="15501" y="71568"/>
                    <a:pt x="3556" y="75475"/>
                  </a:cubicBezTo>
                  <a:lnTo>
                    <a:pt x="298" y="68639"/>
                  </a:lnTo>
                  <a:cubicBezTo>
                    <a:pt x="13329" y="64515"/>
                    <a:pt x="23645" y="58547"/>
                    <a:pt x="31247" y="50734"/>
                  </a:cubicBezTo>
                  <a:lnTo>
                    <a:pt x="17238" y="50734"/>
                  </a:lnTo>
                  <a:lnTo>
                    <a:pt x="17238" y="53664"/>
                  </a:lnTo>
                  <a:lnTo>
                    <a:pt x="10723" y="53664"/>
                  </a:lnTo>
                  <a:lnTo>
                    <a:pt x="10723" y="22087"/>
                  </a:lnTo>
                  <a:lnTo>
                    <a:pt x="32875" y="22087"/>
                  </a:lnTo>
                  <a:lnTo>
                    <a:pt x="32875" y="16553"/>
                  </a:lnTo>
                  <a:lnTo>
                    <a:pt x="624" y="16553"/>
                  </a:lnTo>
                  <a:lnTo>
                    <a:pt x="624" y="10367"/>
                  </a:lnTo>
                  <a:lnTo>
                    <a:pt x="32875" y="10367"/>
                  </a:lnTo>
                  <a:lnTo>
                    <a:pt x="32875" y="2880"/>
                  </a:lnTo>
                  <a:lnTo>
                    <a:pt x="39065" y="2880"/>
                  </a:lnTo>
                  <a:cubicBezTo>
                    <a:pt x="40803" y="3097"/>
                    <a:pt x="40911" y="3748"/>
                    <a:pt x="39391" y="4833"/>
                  </a:cubicBezTo>
                  <a:lnTo>
                    <a:pt x="39391" y="10367"/>
                  </a:lnTo>
                  <a:lnTo>
                    <a:pt x="70991" y="10367"/>
                  </a:lnTo>
                  <a:lnTo>
                    <a:pt x="70991" y="16553"/>
                  </a:lnTo>
                  <a:lnTo>
                    <a:pt x="39391" y="16553"/>
                  </a:lnTo>
                  <a:moveTo>
                    <a:pt x="39391" y="45525"/>
                  </a:moveTo>
                  <a:lnTo>
                    <a:pt x="55028" y="45525"/>
                  </a:lnTo>
                  <a:lnTo>
                    <a:pt x="55028" y="39015"/>
                  </a:lnTo>
                  <a:lnTo>
                    <a:pt x="39391" y="39015"/>
                  </a:lnTo>
                  <a:lnTo>
                    <a:pt x="39391" y="45525"/>
                  </a:lnTo>
                  <a:moveTo>
                    <a:pt x="39391" y="33806"/>
                  </a:moveTo>
                  <a:lnTo>
                    <a:pt x="55028" y="33806"/>
                  </a:lnTo>
                  <a:lnTo>
                    <a:pt x="55028" y="27295"/>
                  </a:lnTo>
                  <a:lnTo>
                    <a:pt x="39391" y="27295"/>
                  </a:lnTo>
                  <a:lnTo>
                    <a:pt x="39391" y="33806"/>
                  </a:lnTo>
                  <a:moveTo>
                    <a:pt x="17238" y="45525"/>
                  </a:moveTo>
                  <a:lnTo>
                    <a:pt x="32875" y="45525"/>
                  </a:lnTo>
                  <a:lnTo>
                    <a:pt x="32875" y="39015"/>
                  </a:lnTo>
                  <a:lnTo>
                    <a:pt x="17238" y="39015"/>
                  </a:lnTo>
                  <a:lnTo>
                    <a:pt x="17238" y="45525"/>
                  </a:lnTo>
                  <a:moveTo>
                    <a:pt x="17238" y="33806"/>
                  </a:moveTo>
                  <a:lnTo>
                    <a:pt x="32875" y="33806"/>
                  </a:lnTo>
                  <a:lnTo>
                    <a:pt x="32875" y="27295"/>
                  </a:lnTo>
                  <a:lnTo>
                    <a:pt x="17238" y="27295"/>
                  </a:lnTo>
                  <a:lnTo>
                    <a:pt x="17238" y="33806"/>
                  </a:lnTo>
                  <a:moveTo>
                    <a:pt x="96075" y="19157"/>
                  </a:moveTo>
                  <a:lnTo>
                    <a:pt x="107477" y="19157"/>
                  </a:lnTo>
                  <a:lnTo>
                    <a:pt x="107477" y="12972"/>
                  </a:lnTo>
                  <a:lnTo>
                    <a:pt x="96075" y="12972"/>
                  </a:lnTo>
                  <a:lnTo>
                    <a:pt x="96075" y="19157"/>
                  </a:lnTo>
                  <a:moveTo>
                    <a:pt x="124743" y="19157"/>
                  </a:moveTo>
                  <a:lnTo>
                    <a:pt x="124743" y="12972"/>
                  </a:lnTo>
                  <a:lnTo>
                    <a:pt x="113015" y="12972"/>
                  </a:lnTo>
                  <a:lnTo>
                    <a:pt x="113015" y="19157"/>
                  </a:lnTo>
                  <a:lnTo>
                    <a:pt x="124743" y="19157"/>
                  </a:lnTo>
                  <a:moveTo>
                    <a:pt x="96075" y="29900"/>
                  </a:moveTo>
                  <a:lnTo>
                    <a:pt x="107477" y="29900"/>
                  </a:lnTo>
                  <a:lnTo>
                    <a:pt x="107477" y="23063"/>
                  </a:lnTo>
                  <a:lnTo>
                    <a:pt x="96075" y="23063"/>
                  </a:lnTo>
                  <a:lnTo>
                    <a:pt x="96075" y="29900"/>
                  </a:lnTo>
                  <a:moveTo>
                    <a:pt x="113015" y="29900"/>
                  </a:moveTo>
                  <a:lnTo>
                    <a:pt x="124743" y="29900"/>
                  </a:lnTo>
                  <a:lnTo>
                    <a:pt x="124743" y="23063"/>
                  </a:lnTo>
                  <a:lnTo>
                    <a:pt x="113015" y="23063"/>
                  </a:lnTo>
                  <a:lnTo>
                    <a:pt x="113015" y="29900"/>
                  </a:lnTo>
                  <a:moveTo>
                    <a:pt x="130281" y="29900"/>
                  </a:moveTo>
                  <a:lnTo>
                    <a:pt x="142009" y="29900"/>
                  </a:lnTo>
                  <a:lnTo>
                    <a:pt x="142009" y="23063"/>
                  </a:lnTo>
                  <a:lnTo>
                    <a:pt x="130281" y="23063"/>
                  </a:lnTo>
                  <a:lnTo>
                    <a:pt x="130281" y="29900"/>
                  </a:lnTo>
                  <a:moveTo>
                    <a:pt x="142009" y="12972"/>
                  </a:moveTo>
                  <a:lnTo>
                    <a:pt x="130281" y="12972"/>
                  </a:lnTo>
                  <a:lnTo>
                    <a:pt x="130281" y="19157"/>
                  </a:lnTo>
                  <a:lnTo>
                    <a:pt x="142009" y="19157"/>
                  </a:lnTo>
                  <a:lnTo>
                    <a:pt x="142009" y="12972"/>
                  </a:lnTo>
                  <a:moveTo>
                    <a:pt x="112689" y="2554"/>
                  </a:moveTo>
                  <a:cubicBezTo>
                    <a:pt x="114427" y="2771"/>
                    <a:pt x="114535" y="3423"/>
                    <a:pt x="113015" y="4508"/>
                  </a:cubicBezTo>
                  <a:lnTo>
                    <a:pt x="113015" y="9065"/>
                  </a:lnTo>
                  <a:lnTo>
                    <a:pt x="124743" y="9065"/>
                  </a:lnTo>
                  <a:lnTo>
                    <a:pt x="124743" y="2554"/>
                  </a:lnTo>
                  <a:lnTo>
                    <a:pt x="129955" y="2554"/>
                  </a:lnTo>
                  <a:cubicBezTo>
                    <a:pt x="131693" y="2771"/>
                    <a:pt x="131801" y="3423"/>
                    <a:pt x="130281" y="4508"/>
                  </a:cubicBezTo>
                  <a:lnTo>
                    <a:pt x="130281" y="9065"/>
                  </a:lnTo>
                  <a:lnTo>
                    <a:pt x="148524" y="9065"/>
                  </a:lnTo>
                  <a:lnTo>
                    <a:pt x="148524" y="33806"/>
                  </a:lnTo>
                  <a:lnTo>
                    <a:pt x="89560" y="33806"/>
                  </a:lnTo>
                  <a:lnTo>
                    <a:pt x="89560" y="9065"/>
                  </a:lnTo>
                  <a:lnTo>
                    <a:pt x="107477" y="9065"/>
                  </a:lnTo>
                  <a:lnTo>
                    <a:pt x="107477" y="2554"/>
                  </a:lnTo>
                  <a:lnTo>
                    <a:pt x="112689" y="2554"/>
                  </a:lnTo>
                  <a:moveTo>
                    <a:pt x="83696" y="43572"/>
                  </a:moveTo>
                  <a:lnTo>
                    <a:pt x="83696" y="38364"/>
                  </a:lnTo>
                  <a:lnTo>
                    <a:pt x="154388" y="38364"/>
                  </a:lnTo>
                  <a:lnTo>
                    <a:pt x="154388" y="43572"/>
                  </a:lnTo>
                  <a:lnTo>
                    <a:pt x="83696" y="43572"/>
                  </a:lnTo>
                  <a:moveTo>
                    <a:pt x="134191" y="62128"/>
                  </a:moveTo>
                  <a:lnTo>
                    <a:pt x="130607" y="69941"/>
                  </a:lnTo>
                  <a:lnTo>
                    <a:pt x="156343" y="69941"/>
                  </a:lnTo>
                  <a:lnTo>
                    <a:pt x="156343" y="75149"/>
                  </a:lnTo>
                  <a:lnTo>
                    <a:pt x="82393" y="75149"/>
                  </a:lnTo>
                  <a:lnTo>
                    <a:pt x="82393" y="69941"/>
                  </a:lnTo>
                  <a:lnTo>
                    <a:pt x="107151" y="69941"/>
                  </a:lnTo>
                  <a:lnTo>
                    <a:pt x="103242" y="62128"/>
                  </a:lnTo>
                  <a:lnTo>
                    <a:pt x="95424" y="62128"/>
                  </a:lnTo>
                  <a:lnTo>
                    <a:pt x="95424" y="48130"/>
                  </a:lnTo>
                  <a:lnTo>
                    <a:pt x="143312" y="48130"/>
                  </a:lnTo>
                  <a:lnTo>
                    <a:pt x="143312" y="62128"/>
                  </a:lnTo>
                  <a:lnTo>
                    <a:pt x="134191" y="62128"/>
                  </a:lnTo>
                  <a:moveTo>
                    <a:pt x="100962" y="58221"/>
                  </a:moveTo>
                  <a:lnTo>
                    <a:pt x="137774" y="58221"/>
                  </a:lnTo>
                  <a:lnTo>
                    <a:pt x="137774" y="52036"/>
                  </a:lnTo>
                  <a:lnTo>
                    <a:pt x="100962" y="52036"/>
                  </a:lnTo>
                  <a:lnTo>
                    <a:pt x="100962" y="58221"/>
                  </a:lnTo>
                  <a:moveTo>
                    <a:pt x="113992" y="69941"/>
                  </a:moveTo>
                  <a:lnTo>
                    <a:pt x="124417" y="69941"/>
                  </a:lnTo>
                  <a:lnTo>
                    <a:pt x="127349" y="62128"/>
                  </a:lnTo>
                  <a:lnTo>
                    <a:pt x="110735" y="62128"/>
                  </a:lnTo>
                  <a:lnTo>
                    <a:pt x="113992" y="69941"/>
                  </a:lnTo>
                  <a:moveTo>
                    <a:pt x="184034" y="51060"/>
                  </a:moveTo>
                  <a:cubicBezTo>
                    <a:pt x="181210" y="59307"/>
                    <a:pt x="177518" y="66685"/>
                    <a:pt x="172957" y="73196"/>
                  </a:cubicBezTo>
                  <a:cubicBezTo>
                    <a:pt x="173174" y="75366"/>
                    <a:pt x="172631" y="75800"/>
                    <a:pt x="171328" y="74498"/>
                  </a:cubicBezTo>
                  <a:lnTo>
                    <a:pt x="166116" y="69290"/>
                  </a:lnTo>
                  <a:cubicBezTo>
                    <a:pt x="171763" y="62128"/>
                    <a:pt x="175998" y="54532"/>
                    <a:pt x="178821" y="46502"/>
                  </a:cubicBezTo>
                  <a:lnTo>
                    <a:pt x="184034" y="51060"/>
                  </a:lnTo>
                  <a:moveTo>
                    <a:pt x="171002" y="24691"/>
                  </a:moveTo>
                  <a:cubicBezTo>
                    <a:pt x="174912" y="26210"/>
                    <a:pt x="179038" y="28923"/>
                    <a:pt x="183382" y="32829"/>
                  </a:cubicBezTo>
                  <a:lnTo>
                    <a:pt x="179473" y="39015"/>
                  </a:lnTo>
                  <a:cubicBezTo>
                    <a:pt x="175781" y="35759"/>
                    <a:pt x="171763" y="32938"/>
                    <a:pt x="167419" y="30551"/>
                  </a:cubicBezTo>
                  <a:lnTo>
                    <a:pt x="171002" y="24691"/>
                  </a:lnTo>
                  <a:moveTo>
                    <a:pt x="173283" y="6461"/>
                  </a:moveTo>
                  <a:cubicBezTo>
                    <a:pt x="177627" y="8197"/>
                    <a:pt x="181753" y="10910"/>
                    <a:pt x="185662" y="14599"/>
                  </a:cubicBezTo>
                  <a:lnTo>
                    <a:pt x="181753" y="20459"/>
                  </a:lnTo>
                  <a:cubicBezTo>
                    <a:pt x="178061" y="17204"/>
                    <a:pt x="174043" y="14382"/>
                    <a:pt x="169699" y="11995"/>
                  </a:cubicBezTo>
                  <a:lnTo>
                    <a:pt x="173283" y="6461"/>
                  </a:lnTo>
                  <a:moveTo>
                    <a:pt x="230293" y="13948"/>
                  </a:moveTo>
                  <a:cubicBezTo>
                    <a:pt x="227687" y="11995"/>
                    <a:pt x="224646" y="10367"/>
                    <a:pt x="221172" y="9065"/>
                  </a:cubicBezTo>
                  <a:lnTo>
                    <a:pt x="224103" y="3857"/>
                  </a:lnTo>
                  <a:cubicBezTo>
                    <a:pt x="227578" y="4725"/>
                    <a:pt x="230728" y="6352"/>
                    <a:pt x="233551" y="8740"/>
                  </a:cubicBezTo>
                  <a:lnTo>
                    <a:pt x="230293" y="13948"/>
                  </a:lnTo>
                  <a:moveTo>
                    <a:pt x="198042" y="32504"/>
                  </a:moveTo>
                  <a:lnTo>
                    <a:pt x="198042" y="39666"/>
                  </a:lnTo>
                  <a:lnTo>
                    <a:pt x="210421" y="39666"/>
                  </a:lnTo>
                  <a:lnTo>
                    <a:pt x="210421" y="32504"/>
                  </a:lnTo>
                  <a:lnTo>
                    <a:pt x="198042" y="32504"/>
                  </a:lnTo>
                  <a:moveTo>
                    <a:pt x="198042" y="57245"/>
                  </a:moveTo>
                  <a:lnTo>
                    <a:pt x="198042" y="75475"/>
                  </a:lnTo>
                  <a:lnTo>
                    <a:pt x="191526" y="75475"/>
                  </a:lnTo>
                  <a:lnTo>
                    <a:pt x="191526" y="27295"/>
                  </a:lnTo>
                  <a:lnTo>
                    <a:pt x="210421" y="27295"/>
                  </a:lnTo>
                  <a:lnTo>
                    <a:pt x="210421" y="20459"/>
                  </a:lnTo>
                  <a:lnTo>
                    <a:pt x="187943" y="20459"/>
                  </a:lnTo>
                  <a:lnTo>
                    <a:pt x="187943" y="14274"/>
                  </a:lnTo>
                  <a:lnTo>
                    <a:pt x="210421" y="14274"/>
                  </a:lnTo>
                  <a:lnTo>
                    <a:pt x="210421" y="2554"/>
                  </a:lnTo>
                  <a:lnTo>
                    <a:pt x="215633" y="2554"/>
                  </a:lnTo>
                  <a:cubicBezTo>
                    <a:pt x="217371" y="2771"/>
                    <a:pt x="217479" y="3423"/>
                    <a:pt x="215959" y="4508"/>
                  </a:cubicBezTo>
                  <a:lnTo>
                    <a:pt x="215959" y="14274"/>
                  </a:lnTo>
                  <a:lnTo>
                    <a:pt x="240066" y="14274"/>
                  </a:lnTo>
                  <a:lnTo>
                    <a:pt x="240066" y="20459"/>
                  </a:lnTo>
                  <a:lnTo>
                    <a:pt x="215959" y="20459"/>
                  </a:lnTo>
                  <a:lnTo>
                    <a:pt x="215959" y="27295"/>
                  </a:lnTo>
                  <a:lnTo>
                    <a:pt x="235831" y="27295"/>
                  </a:lnTo>
                  <a:lnTo>
                    <a:pt x="235831" y="70266"/>
                  </a:lnTo>
                  <a:cubicBezTo>
                    <a:pt x="235831" y="73739"/>
                    <a:pt x="234094" y="75475"/>
                    <a:pt x="230619" y="75475"/>
                  </a:cubicBezTo>
                  <a:lnTo>
                    <a:pt x="224429" y="75475"/>
                  </a:lnTo>
                  <a:lnTo>
                    <a:pt x="223126" y="69290"/>
                  </a:lnTo>
                  <a:lnTo>
                    <a:pt x="228013" y="69290"/>
                  </a:lnTo>
                  <a:cubicBezTo>
                    <a:pt x="228881" y="69290"/>
                    <a:pt x="229316" y="68856"/>
                    <a:pt x="229316" y="67988"/>
                  </a:cubicBezTo>
                  <a:lnTo>
                    <a:pt x="229316" y="57245"/>
                  </a:lnTo>
                  <a:lnTo>
                    <a:pt x="215959" y="57245"/>
                  </a:lnTo>
                  <a:lnTo>
                    <a:pt x="215959" y="74824"/>
                  </a:lnTo>
                  <a:lnTo>
                    <a:pt x="210421" y="74824"/>
                  </a:lnTo>
                  <a:lnTo>
                    <a:pt x="210421" y="57245"/>
                  </a:lnTo>
                  <a:lnTo>
                    <a:pt x="198042" y="57245"/>
                  </a:lnTo>
                  <a:moveTo>
                    <a:pt x="215959" y="44874"/>
                  </a:moveTo>
                  <a:lnTo>
                    <a:pt x="215959" y="52036"/>
                  </a:lnTo>
                  <a:lnTo>
                    <a:pt x="229316" y="52036"/>
                  </a:lnTo>
                  <a:lnTo>
                    <a:pt x="229316" y="44874"/>
                  </a:lnTo>
                  <a:lnTo>
                    <a:pt x="215959" y="44874"/>
                  </a:lnTo>
                  <a:moveTo>
                    <a:pt x="215959" y="32504"/>
                  </a:moveTo>
                  <a:lnTo>
                    <a:pt x="215959" y="39666"/>
                  </a:lnTo>
                  <a:lnTo>
                    <a:pt x="229316" y="39666"/>
                  </a:lnTo>
                  <a:lnTo>
                    <a:pt x="229316" y="32504"/>
                  </a:lnTo>
                  <a:lnTo>
                    <a:pt x="215959" y="32504"/>
                  </a:lnTo>
                  <a:moveTo>
                    <a:pt x="198042" y="44874"/>
                  </a:moveTo>
                  <a:lnTo>
                    <a:pt x="198042" y="52036"/>
                  </a:lnTo>
                  <a:lnTo>
                    <a:pt x="210421" y="52036"/>
                  </a:lnTo>
                  <a:lnTo>
                    <a:pt x="210421" y="44874"/>
                  </a:lnTo>
                  <a:lnTo>
                    <a:pt x="198042" y="44874"/>
                  </a:lnTo>
                  <a:moveTo>
                    <a:pt x="287953" y="16227"/>
                  </a:moveTo>
                  <a:lnTo>
                    <a:pt x="323789" y="16227"/>
                  </a:lnTo>
                  <a:lnTo>
                    <a:pt x="323789" y="22412"/>
                  </a:lnTo>
                  <a:lnTo>
                    <a:pt x="310108" y="22412"/>
                  </a:lnTo>
                  <a:lnTo>
                    <a:pt x="310108" y="70917"/>
                  </a:lnTo>
                  <a:cubicBezTo>
                    <a:pt x="310108" y="73956"/>
                    <a:pt x="308587" y="75475"/>
                    <a:pt x="305547" y="75475"/>
                  </a:cubicBezTo>
                  <a:lnTo>
                    <a:pt x="297075" y="75475"/>
                  </a:lnTo>
                  <a:lnTo>
                    <a:pt x="296098" y="68313"/>
                  </a:lnTo>
                  <a:lnTo>
                    <a:pt x="302289" y="68313"/>
                  </a:lnTo>
                  <a:cubicBezTo>
                    <a:pt x="303158" y="68313"/>
                    <a:pt x="303592" y="67879"/>
                    <a:pt x="303592" y="67011"/>
                  </a:cubicBezTo>
                  <a:lnTo>
                    <a:pt x="303592" y="22412"/>
                  </a:lnTo>
                  <a:lnTo>
                    <a:pt x="287953" y="22412"/>
                  </a:lnTo>
                  <a:lnTo>
                    <a:pt x="287953" y="64732"/>
                  </a:lnTo>
                  <a:lnTo>
                    <a:pt x="281439" y="64732"/>
                  </a:lnTo>
                  <a:lnTo>
                    <a:pt x="281439" y="60826"/>
                  </a:lnTo>
                  <a:lnTo>
                    <a:pt x="257984" y="60826"/>
                  </a:lnTo>
                  <a:lnTo>
                    <a:pt x="257984" y="67336"/>
                  </a:lnTo>
                  <a:lnTo>
                    <a:pt x="251468" y="67336"/>
                  </a:lnTo>
                  <a:lnTo>
                    <a:pt x="251468" y="7112"/>
                  </a:lnTo>
                  <a:lnTo>
                    <a:pt x="287953" y="7112"/>
                  </a:lnTo>
                  <a:lnTo>
                    <a:pt x="287953" y="16227"/>
                  </a:lnTo>
                  <a:moveTo>
                    <a:pt x="266779" y="36085"/>
                  </a:moveTo>
                  <a:lnTo>
                    <a:pt x="257984" y="36085"/>
                  </a:lnTo>
                  <a:lnTo>
                    <a:pt x="257984" y="54641"/>
                  </a:lnTo>
                  <a:lnTo>
                    <a:pt x="266779" y="54641"/>
                  </a:lnTo>
                  <a:lnTo>
                    <a:pt x="266779" y="36085"/>
                  </a:lnTo>
                  <a:moveTo>
                    <a:pt x="281439" y="36085"/>
                  </a:moveTo>
                  <a:lnTo>
                    <a:pt x="273295" y="36085"/>
                  </a:lnTo>
                  <a:lnTo>
                    <a:pt x="273295" y="54641"/>
                  </a:lnTo>
                  <a:lnTo>
                    <a:pt x="281439" y="54641"/>
                  </a:lnTo>
                  <a:lnTo>
                    <a:pt x="281439" y="36085"/>
                  </a:lnTo>
                  <a:moveTo>
                    <a:pt x="281439" y="13297"/>
                  </a:moveTo>
                  <a:lnTo>
                    <a:pt x="273295" y="13297"/>
                  </a:lnTo>
                  <a:lnTo>
                    <a:pt x="273295" y="29900"/>
                  </a:lnTo>
                  <a:lnTo>
                    <a:pt x="281439" y="29900"/>
                  </a:lnTo>
                  <a:lnTo>
                    <a:pt x="281439" y="13297"/>
                  </a:lnTo>
                  <a:moveTo>
                    <a:pt x="266779" y="29900"/>
                  </a:moveTo>
                  <a:lnTo>
                    <a:pt x="266779" y="13297"/>
                  </a:lnTo>
                  <a:lnTo>
                    <a:pt x="257984" y="13297"/>
                  </a:lnTo>
                  <a:lnTo>
                    <a:pt x="257984" y="29900"/>
                  </a:lnTo>
                  <a:lnTo>
                    <a:pt x="266779" y="29900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64" name="テキスト ボックス 6963">
              <a:extLst>
                <a:ext uri="{FF2B5EF4-FFF2-40B4-BE49-F238E27FC236}">
                  <a16:creationId xmlns:a16="http://schemas.microsoft.com/office/drawing/2014/main" id="{C6812987-B066-4445-8DF9-CE3AEB50B9FF}"/>
                </a:ext>
              </a:extLst>
            </p:cNvPr>
            <p:cNvSpPr txBox="1"/>
            <p:nvPr/>
          </p:nvSpPr>
          <p:spPr>
            <a:xfrm>
              <a:off x="33728860" y="7786471"/>
              <a:ext cx="51647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東豊浦町</a:t>
              </a:r>
            </a:p>
          </p:txBody>
        </p:sp>
        <p:sp>
          <p:nvSpPr>
            <p:cNvPr id="6965" name="フリーフォーム: 図形 6964">
              <a:extLst>
                <a:ext uri="{FF2B5EF4-FFF2-40B4-BE49-F238E27FC236}">
                  <a16:creationId xmlns:a16="http://schemas.microsoft.com/office/drawing/2014/main" id="{7A00B4E3-CE1D-4B04-86F2-6ECA77B6CE52}"/>
                </a:ext>
              </a:extLst>
            </p:cNvPr>
            <p:cNvSpPr/>
            <p:nvPr/>
          </p:nvSpPr>
          <p:spPr>
            <a:xfrm>
              <a:off x="37116950" y="7752714"/>
              <a:ext cx="323490" cy="74873"/>
            </a:xfrm>
            <a:custGeom>
              <a:avLst/>
              <a:gdLst>
                <a:gd name="connsiteX0" fmla="*/ 40535 w 323490"/>
                <a:gd name="connsiteY0" fmla="*/ 16523 h 74873"/>
                <a:gd name="connsiteX1" fmla="*/ 40535 w 323490"/>
                <a:gd name="connsiteY1" fmla="*/ 22058 h 74873"/>
                <a:gd name="connsiteX2" fmla="*/ 62687 w 323490"/>
                <a:gd name="connsiteY2" fmla="*/ 22058 h 74873"/>
                <a:gd name="connsiteX3" fmla="*/ 62687 w 323490"/>
                <a:gd name="connsiteY3" fmla="*/ 52658 h 74873"/>
                <a:gd name="connsiteX4" fmla="*/ 56172 w 323490"/>
                <a:gd name="connsiteY4" fmla="*/ 52658 h 74873"/>
                <a:gd name="connsiteX5" fmla="*/ 56172 w 323490"/>
                <a:gd name="connsiteY5" fmla="*/ 50705 h 74873"/>
                <a:gd name="connsiteX6" fmla="*/ 42815 w 323490"/>
                <a:gd name="connsiteY6" fmla="*/ 50705 h 74873"/>
                <a:gd name="connsiteX7" fmla="*/ 74415 w 323490"/>
                <a:gd name="connsiteY7" fmla="*/ 66656 h 74873"/>
                <a:gd name="connsiteX8" fmla="*/ 71158 w 323490"/>
                <a:gd name="connsiteY8" fmla="*/ 74469 h 74873"/>
                <a:gd name="connsiteX9" fmla="*/ 40535 w 323490"/>
                <a:gd name="connsiteY9" fmla="*/ 55913 h 74873"/>
                <a:gd name="connsiteX10" fmla="*/ 40535 w 323490"/>
                <a:gd name="connsiteY10" fmla="*/ 77399 h 74873"/>
                <a:gd name="connsiteX11" fmla="*/ 34019 w 323490"/>
                <a:gd name="connsiteY11" fmla="*/ 77399 h 74873"/>
                <a:gd name="connsiteX12" fmla="*/ 34019 w 323490"/>
                <a:gd name="connsiteY12" fmla="*/ 57216 h 74873"/>
                <a:gd name="connsiteX13" fmla="*/ 4700 w 323490"/>
                <a:gd name="connsiteY13" fmla="*/ 75446 h 74873"/>
                <a:gd name="connsiteX14" fmla="*/ 1442 w 323490"/>
                <a:gd name="connsiteY14" fmla="*/ 68609 h 74873"/>
                <a:gd name="connsiteX15" fmla="*/ 32391 w 323490"/>
                <a:gd name="connsiteY15" fmla="*/ 50705 h 74873"/>
                <a:gd name="connsiteX16" fmla="*/ 18382 w 323490"/>
                <a:gd name="connsiteY16" fmla="*/ 50705 h 74873"/>
                <a:gd name="connsiteX17" fmla="*/ 18382 w 323490"/>
                <a:gd name="connsiteY17" fmla="*/ 53635 h 74873"/>
                <a:gd name="connsiteX18" fmla="*/ 11867 w 323490"/>
                <a:gd name="connsiteY18" fmla="*/ 53635 h 74873"/>
                <a:gd name="connsiteX19" fmla="*/ 11867 w 323490"/>
                <a:gd name="connsiteY19" fmla="*/ 22058 h 74873"/>
                <a:gd name="connsiteX20" fmla="*/ 34019 w 323490"/>
                <a:gd name="connsiteY20" fmla="*/ 22058 h 74873"/>
                <a:gd name="connsiteX21" fmla="*/ 34019 w 323490"/>
                <a:gd name="connsiteY21" fmla="*/ 16523 h 74873"/>
                <a:gd name="connsiteX22" fmla="*/ 1768 w 323490"/>
                <a:gd name="connsiteY22" fmla="*/ 16523 h 74873"/>
                <a:gd name="connsiteX23" fmla="*/ 1768 w 323490"/>
                <a:gd name="connsiteY23" fmla="*/ 10338 h 74873"/>
                <a:gd name="connsiteX24" fmla="*/ 34019 w 323490"/>
                <a:gd name="connsiteY24" fmla="*/ 10338 h 74873"/>
                <a:gd name="connsiteX25" fmla="*/ 34019 w 323490"/>
                <a:gd name="connsiteY25" fmla="*/ 2851 h 74873"/>
                <a:gd name="connsiteX26" fmla="*/ 40209 w 323490"/>
                <a:gd name="connsiteY26" fmla="*/ 2851 h 74873"/>
                <a:gd name="connsiteX27" fmla="*/ 40535 w 323490"/>
                <a:gd name="connsiteY27" fmla="*/ 4804 h 74873"/>
                <a:gd name="connsiteX28" fmla="*/ 40535 w 323490"/>
                <a:gd name="connsiteY28" fmla="*/ 10338 h 74873"/>
                <a:gd name="connsiteX29" fmla="*/ 72135 w 323490"/>
                <a:gd name="connsiteY29" fmla="*/ 10338 h 74873"/>
                <a:gd name="connsiteX30" fmla="*/ 72135 w 323490"/>
                <a:gd name="connsiteY30" fmla="*/ 16523 h 74873"/>
                <a:gd name="connsiteX31" fmla="*/ 40535 w 323490"/>
                <a:gd name="connsiteY31" fmla="*/ 16523 h 74873"/>
                <a:gd name="connsiteX32" fmla="*/ 40535 w 323490"/>
                <a:gd name="connsiteY32" fmla="*/ 45496 h 74873"/>
                <a:gd name="connsiteX33" fmla="*/ 56172 w 323490"/>
                <a:gd name="connsiteY33" fmla="*/ 45496 h 74873"/>
                <a:gd name="connsiteX34" fmla="*/ 56172 w 323490"/>
                <a:gd name="connsiteY34" fmla="*/ 38986 h 74873"/>
                <a:gd name="connsiteX35" fmla="*/ 40535 w 323490"/>
                <a:gd name="connsiteY35" fmla="*/ 38986 h 74873"/>
                <a:gd name="connsiteX36" fmla="*/ 40535 w 323490"/>
                <a:gd name="connsiteY36" fmla="*/ 45496 h 74873"/>
                <a:gd name="connsiteX37" fmla="*/ 40535 w 323490"/>
                <a:gd name="connsiteY37" fmla="*/ 33777 h 74873"/>
                <a:gd name="connsiteX38" fmla="*/ 56172 w 323490"/>
                <a:gd name="connsiteY38" fmla="*/ 33777 h 74873"/>
                <a:gd name="connsiteX39" fmla="*/ 56172 w 323490"/>
                <a:gd name="connsiteY39" fmla="*/ 27266 h 74873"/>
                <a:gd name="connsiteX40" fmla="*/ 40535 w 323490"/>
                <a:gd name="connsiteY40" fmla="*/ 27266 h 74873"/>
                <a:gd name="connsiteX41" fmla="*/ 40535 w 323490"/>
                <a:gd name="connsiteY41" fmla="*/ 33777 h 74873"/>
                <a:gd name="connsiteX42" fmla="*/ 18382 w 323490"/>
                <a:gd name="connsiteY42" fmla="*/ 45496 h 74873"/>
                <a:gd name="connsiteX43" fmla="*/ 34019 w 323490"/>
                <a:gd name="connsiteY43" fmla="*/ 45496 h 74873"/>
                <a:gd name="connsiteX44" fmla="*/ 34019 w 323490"/>
                <a:gd name="connsiteY44" fmla="*/ 38986 h 74873"/>
                <a:gd name="connsiteX45" fmla="*/ 18382 w 323490"/>
                <a:gd name="connsiteY45" fmla="*/ 38986 h 74873"/>
                <a:gd name="connsiteX46" fmla="*/ 18382 w 323490"/>
                <a:gd name="connsiteY46" fmla="*/ 45496 h 74873"/>
                <a:gd name="connsiteX47" fmla="*/ 18382 w 323490"/>
                <a:gd name="connsiteY47" fmla="*/ 33777 h 74873"/>
                <a:gd name="connsiteX48" fmla="*/ 34019 w 323490"/>
                <a:gd name="connsiteY48" fmla="*/ 33777 h 74873"/>
                <a:gd name="connsiteX49" fmla="*/ 34019 w 323490"/>
                <a:gd name="connsiteY49" fmla="*/ 27266 h 74873"/>
                <a:gd name="connsiteX50" fmla="*/ 18382 w 323490"/>
                <a:gd name="connsiteY50" fmla="*/ 27266 h 74873"/>
                <a:gd name="connsiteX51" fmla="*/ 18382 w 323490"/>
                <a:gd name="connsiteY51" fmla="*/ 33777 h 74873"/>
                <a:gd name="connsiteX52" fmla="*/ 97219 w 323490"/>
                <a:gd name="connsiteY52" fmla="*/ 19128 h 74873"/>
                <a:gd name="connsiteX53" fmla="*/ 108621 w 323490"/>
                <a:gd name="connsiteY53" fmla="*/ 19128 h 74873"/>
                <a:gd name="connsiteX54" fmla="*/ 108621 w 323490"/>
                <a:gd name="connsiteY54" fmla="*/ 12943 h 74873"/>
                <a:gd name="connsiteX55" fmla="*/ 97219 w 323490"/>
                <a:gd name="connsiteY55" fmla="*/ 12943 h 74873"/>
                <a:gd name="connsiteX56" fmla="*/ 97219 w 323490"/>
                <a:gd name="connsiteY56" fmla="*/ 19128 h 74873"/>
                <a:gd name="connsiteX57" fmla="*/ 125887 w 323490"/>
                <a:gd name="connsiteY57" fmla="*/ 19128 h 74873"/>
                <a:gd name="connsiteX58" fmla="*/ 125887 w 323490"/>
                <a:gd name="connsiteY58" fmla="*/ 12943 h 74873"/>
                <a:gd name="connsiteX59" fmla="*/ 114159 w 323490"/>
                <a:gd name="connsiteY59" fmla="*/ 12943 h 74873"/>
                <a:gd name="connsiteX60" fmla="*/ 114159 w 323490"/>
                <a:gd name="connsiteY60" fmla="*/ 19128 h 74873"/>
                <a:gd name="connsiteX61" fmla="*/ 125887 w 323490"/>
                <a:gd name="connsiteY61" fmla="*/ 19128 h 74873"/>
                <a:gd name="connsiteX62" fmla="*/ 97219 w 323490"/>
                <a:gd name="connsiteY62" fmla="*/ 29870 h 74873"/>
                <a:gd name="connsiteX63" fmla="*/ 108621 w 323490"/>
                <a:gd name="connsiteY63" fmla="*/ 29870 h 74873"/>
                <a:gd name="connsiteX64" fmla="*/ 108621 w 323490"/>
                <a:gd name="connsiteY64" fmla="*/ 23034 h 74873"/>
                <a:gd name="connsiteX65" fmla="*/ 97219 w 323490"/>
                <a:gd name="connsiteY65" fmla="*/ 23034 h 74873"/>
                <a:gd name="connsiteX66" fmla="*/ 97219 w 323490"/>
                <a:gd name="connsiteY66" fmla="*/ 29870 h 74873"/>
                <a:gd name="connsiteX67" fmla="*/ 114159 w 323490"/>
                <a:gd name="connsiteY67" fmla="*/ 29870 h 74873"/>
                <a:gd name="connsiteX68" fmla="*/ 125887 w 323490"/>
                <a:gd name="connsiteY68" fmla="*/ 29870 h 74873"/>
                <a:gd name="connsiteX69" fmla="*/ 125887 w 323490"/>
                <a:gd name="connsiteY69" fmla="*/ 23034 h 74873"/>
                <a:gd name="connsiteX70" fmla="*/ 114159 w 323490"/>
                <a:gd name="connsiteY70" fmla="*/ 23034 h 74873"/>
                <a:gd name="connsiteX71" fmla="*/ 114159 w 323490"/>
                <a:gd name="connsiteY71" fmla="*/ 29870 h 74873"/>
                <a:gd name="connsiteX72" fmla="*/ 131425 w 323490"/>
                <a:gd name="connsiteY72" fmla="*/ 29870 h 74873"/>
                <a:gd name="connsiteX73" fmla="*/ 143153 w 323490"/>
                <a:gd name="connsiteY73" fmla="*/ 29870 h 74873"/>
                <a:gd name="connsiteX74" fmla="*/ 143153 w 323490"/>
                <a:gd name="connsiteY74" fmla="*/ 23034 h 74873"/>
                <a:gd name="connsiteX75" fmla="*/ 131425 w 323490"/>
                <a:gd name="connsiteY75" fmla="*/ 23034 h 74873"/>
                <a:gd name="connsiteX76" fmla="*/ 131425 w 323490"/>
                <a:gd name="connsiteY76" fmla="*/ 29870 h 74873"/>
                <a:gd name="connsiteX77" fmla="*/ 143153 w 323490"/>
                <a:gd name="connsiteY77" fmla="*/ 12943 h 74873"/>
                <a:gd name="connsiteX78" fmla="*/ 131425 w 323490"/>
                <a:gd name="connsiteY78" fmla="*/ 12943 h 74873"/>
                <a:gd name="connsiteX79" fmla="*/ 131425 w 323490"/>
                <a:gd name="connsiteY79" fmla="*/ 19128 h 74873"/>
                <a:gd name="connsiteX80" fmla="*/ 143153 w 323490"/>
                <a:gd name="connsiteY80" fmla="*/ 19128 h 74873"/>
                <a:gd name="connsiteX81" fmla="*/ 143153 w 323490"/>
                <a:gd name="connsiteY81" fmla="*/ 12943 h 74873"/>
                <a:gd name="connsiteX82" fmla="*/ 113834 w 323490"/>
                <a:gd name="connsiteY82" fmla="*/ 2525 h 74873"/>
                <a:gd name="connsiteX83" fmla="*/ 114159 w 323490"/>
                <a:gd name="connsiteY83" fmla="*/ 4479 h 74873"/>
                <a:gd name="connsiteX84" fmla="*/ 114159 w 323490"/>
                <a:gd name="connsiteY84" fmla="*/ 9036 h 74873"/>
                <a:gd name="connsiteX85" fmla="*/ 125887 w 323490"/>
                <a:gd name="connsiteY85" fmla="*/ 9036 h 74873"/>
                <a:gd name="connsiteX86" fmla="*/ 125887 w 323490"/>
                <a:gd name="connsiteY86" fmla="*/ 2525 h 74873"/>
                <a:gd name="connsiteX87" fmla="*/ 131099 w 323490"/>
                <a:gd name="connsiteY87" fmla="*/ 2525 h 74873"/>
                <a:gd name="connsiteX88" fmla="*/ 131425 w 323490"/>
                <a:gd name="connsiteY88" fmla="*/ 4479 h 74873"/>
                <a:gd name="connsiteX89" fmla="*/ 131425 w 323490"/>
                <a:gd name="connsiteY89" fmla="*/ 9036 h 74873"/>
                <a:gd name="connsiteX90" fmla="*/ 149668 w 323490"/>
                <a:gd name="connsiteY90" fmla="*/ 9036 h 74873"/>
                <a:gd name="connsiteX91" fmla="*/ 149668 w 323490"/>
                <a:gd name="connsiteY91" fmla="*/ 33777 h 74873"/>
                <a:gd name="connsiteX92" fmla="*/ 90704 w 323490"/>
                <a:gd name="connsiteY92" fmla="*/ 33777 h 74873"/>
                <a:gd name="connsiteX93" fmla="*/ 90704 w 323490"/>
                <a:gd name="connsiteY93" fmla="*/ 9036 h 74873"/>
                <a:gd name="connsiteX94" fmla="*/ 108621 w 323490"/>
                <a:gd name="connsiteY94" fmla="*/ 9036 h 74873"/>
                <a:gd name="connsiteX95" fmla="*/ 108621 w 323490"/>
                <a:gd name="connsiteY95" fmla="*/ 2525 h 74873"/>
                <a:gd name="connsiteX96" fmla="*/ 113834 w 323490"/>
                <a:gd name="connsiteY96" fmla="*/ 2525 h 74873"/>
                <a:gd name="connsiteX97" fmla="*/ 84840 w 323490"/>
                <a:gd name="connsiteY97" fmla="*/ 43543 h 74873"/>
                <a:gd name="connsiteX98" fmla="*/ 84840 w 323490"/>
                <a:gd name="connsiteY98" fmla="*/ 38334 h 74873"/>
                <a:gd name="connsiteX99" fmla="*/ 155532 w 323490"/>
                <a:gd name="connsiteY99" fmla="*/ 38334 h 74873"/>
                <a:gd name="connsiteX100" fmla="*/ 155532 w 323490"/>
                <a:gd name="connsiteY100" fmla="*/ 43543 h 74873"/>
                <a:gd name="connsiteX101" fmla="*/ 84840 w 323490"/>
                <a:gd name="connsiteY101" fmla="*/ 43543 h 74873"/>
                <a:gd name="connsiteX102" fmla="*/ 135335 w 323490"/>
                <a:gd name="connsiteY102" fmla="*/ 62099 h 74873"/>
                <a:gd name="connsiteX103" fmla="*/ 131751 w 323490"/>
                <a:gd name="connsiteY103" fmla="*/ 69912 h 74873"/>
                <a:gd name="connsiteX104" fmla="*/ 157487 w 323490"/>
                <a:gd name="connsiteY104" fmla="*/ 69912 h 74873"/>
                <a:gd name="connsiteX105" fmla="*/ 157487 w 323490"/>
                <a:gd name="connsiteY105" fmla="*/ 75120 h 74873"/>
                <a:gd name="connsiteX106" fmla="*/ 83537 w 323490"/>
                <a:gd name="connsiteY106" fmla="*/ 75120 h 74873"/>
                <a:gd name="connsiteX107" fmla="*/ 83537 w 323490"/>
                <a:gd name="connsiteY107" fmla="*/ 69912 h 74873"/>
                <a:gd name="connsiteX108" fmla="*/ 108295 w 323490"/>
                <a:gd name="connsiteY108" fmla="*/ 69912 h 74873"/>
                <a:gd name="connsiteX109" fmla="*/ 104386 w 323490"/>
                <a:gd name="connsiteY109" fmla="*/ 62099 h 74873"/>
                <a:gd name="connsiteX110" fmla="*/ 96568 w 323490"/>
                <a:gd name="connsiteY110" fmla="*/ 62099 h 74873"/>
                <a:gd name="connsiteX111" fmla="*/ 96568 w 323490"/>
                <a:gd name="connsiteY111" fmla="*/ 48101 h 74873"/>
                <a:gd name="connsiteX112" fmla="*/ 144456 w 323490"/>
                <a:gd name="connsiteY112" fmla="*/ 48101 h 74873"/>
                <a:gd name="connsiteX113" fmla="*/ 144456 w 323490"/>
                <a:gd name="connsiteY113" fmla="*/ 62099 h 74873"/>
                <a:gd name="connsiteX114" fmla="*/ 135335 w 323490"/>
                <a:gd name="connsiteY114" fmla="*/ 62099 h 74873"/>
                <a:gd name="connsiteX115" fmla="*/ 102106 w 323490"/>
                <a:gd name="connsiteY115" fmla="*/ 58192 h 74873"/>
                <a:gd name="connsiteX116" fmla="*/ 138918 w 323490"/>
                <a:gd name="connsiteY116" fmla="*/ 58192 h 74873"/>
                <a:gd name="connsiteX117" fmla="*/ 138918 w 323490"/>
                <a:gd name="connsiteY117" fmla="*/ 52007 h 74873"/>
                <a:gd name="connsiteX118" fmla="*/ 102106 w 323490"/>
                <a:gd name="connsiteY118" fmla="*/ 52007 h 74873"/>
                <a:gd name="connsiteX119" fmla="*/ 102106 w 323490"/>
                <a:gd name="connsiteY119" fmla="*/ 58192 h 74873"/>
                <a:gd name="connsiteX120" fmla="*/ 115137 w 323490"/>
                <a:gd name="connsiteY120" fmla="*/ 69912 h 74873"/>
                <a:gd name="connsiteX121" fmla="*/ 125561 w 323490"/>
                <a:gd name="connsiteY121" fmla="*/ 69912 h 74873"/>
                <a:gd name="connsiteX122" fmla="*/ 128493 w 323490"/>
                <a:gd name="connsiteY122" fmla="*/ 62099 h 74873"/>
                <a:gd name="connsiteX123" fmla="*/ 111879 w 323490"/>
                <a:gd name="connsiteY123" fmla="*/ 62099 h 74873"/>
                <a:gd name="connsiteX124" fmla="*/ 115137 w 323490"/>
                <a:gd name="connsiteY124" fmla="*/ 69912 h 74873"/>
                <a:gd name="connsiteX125" fmla="*/ 185178 w 323490"/>
                <a:gd name="connsiteY125" fmla="*/ 51030 h 74873"/>
                <a:gd name="connsiteX126" fmla="*/ 174101 w 323490"/>
                <a:gd name="connsiteY126" fmla="*/ 73167 h 74873"/>
                <a:gd name="connsiteX127" fmla="*/ 172472 w 323490"/>
                <a:gd name="connsiteY127" fmla="*/ 74469 h 74873"/>
                <a:gd name="connsiteX128" fmla="*/ 167260 w 323490"/>
                <a:gd name="connsiteY128" fmla="*/ 69261 h 74873"/>
                <a:gd name="connsiteX129" fmla="*/ 179965 w 323490"/>
                <a:gd name="connsiteY129" fmla="*/ 46473 h 74873"/>
                <a:gd name="connsiteX130" fmla="*/ 185178 w 323490"/>
                <a:gd name="connsiteY130" fmla="*/ 51030 h 74873"/>
                <a:gd name="connsiteX131" fmla="*/ 172147 w 323490"/>
                <a:gd name="connsiteY131" fmla="*/ 24662 h 74873"/>
                <a:gd name="connsiteX132" fmla="*/ 184526 w 323490"/>
                <a:gd name="connsiteY132" fmla="*/ 32800 h 74873"/>
                <a:gd name="connsiteX133" fmla="*/ 180617 w 323490"/>
                <a:gd name="connsiteY133" fmla="*/ 38986 h 74873"/>
                <a:gd name="connsiteX134" fmla="*/ 168563 w 323490"/>
                <a:gd name="connsiteY134" fmla="*/ 30522 h 74873"/>
                <a:gd name="connsiteX135" fmla="*/ 172147 w 323490"/>
                <a:gd name="connsiteY135" fmla="*/ 24662 h 74873"/>
                <a:gd name="connsiteX136" fmla="*/ 174427 w 323490"/>
                <a:gd name="connsiteY136" fmla="*/ 6432 h 74873"/>
                <a:gd name="connsiteX137" fmla="*/ 186806 w 323490"/>
                <a:gd name="connsiteY137" fmla="*/ 14570 h 74873"/>
                <a:gd name="connsiteX138" fmla="*/ 182897 w 323490"/>
                <a:gd name="connsiteY138" fmla="*/ 20430 h 74873"/>
                <a:gd name="connsiteX139" fmla="*/ 170844 w 323490"/>
                <a:gd name="connsiteY139" fmla="*/ 11966 h 74873"/>
                <a:gd name="connsiteX140" fmla="*/ 174427 w 323490"/>
                <a:gd name="connsiteY140" fmla="*/ 6432 h 74873"/>
                <a:gd name="connsiteX141" fmla="*/ 231437 w 323490"/>
                <a:gd name="connsiteY141" fmla="*/ 13919 h 74873"/>
                <a:gd name="connsiteX142" fmla="*/ 222316 w 323490"/>
                <a:gd name="connsiteY142" fmla="*/ 9036 h 74873"/>
                <a:gd name="connsiteX143" fmla="*/ 225247 w 323490"/>
                <a:gd name="connsiteY143" fmla="*/ 3827 h 74873"/>
                <a:gd name="connsiteX144" fmla="*/ 234695 w 323490"/>
                <a:gd name="connsiteY144" fmla="*/ 8710 h 74873"/>
                <a:gd name="connsiteX145" fmla="*/ 231437 w 323490"/>
                <a:gd name="connsiteY145" fmla="*/ 13919 h 74873"/>
                <a:gd name="connsiteX146" fmla="*/ 199186 w 323490"/>
                <a:gd name="connsiteY146" fmla="*/ 32475 h 74873"/>
                <a:gd name="connsiteX147" fmla="*/ 199186 w 323490"/>
                <a:gd name="connsiteY147" fmla="*/ 39636 h 74873"/>
                <a:gd name="connsiteX148" fmla="*/ 211565 w 323490"/>
                <a:gd name="connsiteY148" fmla="*/ 39636 h 74873"/>
                <a:gd name="connsiteX149" fmla="*/ 211565 w 323490"/>
                <a:gd name="connsiteY149" fmla="*/ 32475 h 74873"/>
                <a:gd name="connsiteX150" fmla="*/ 199186 w 323490"/>
                <a:gd name="connsiteY150" fmla="*/ 32475 h 74873"/>
                <a:gd name="connsiteX151" fmla="*/ 199186 w 323490"/>
                <a:gd name="connsiteY151" fmla="*/ 57216 h 74873"/>
                <a:gd name="connsiteX152" fmla="*/ 199186 w 323490"/>
                <a:gd name="connsiteY152" fmla="*/ 75446 h 74873"/>
                <a:gd name="connsiteX153" fmla="*/ 192670 w 323490"/>
                <a:gd name="connsiteY153" fmla="*/ 75446 h 74873"/>
                <a:gd name="connsiteX154" fmla="*/ 192670 w 323490"/>
                <a:gd name="connsiteY154" fmla="*/ 27266 h 74873"/>
                <a:gd name="connsiteX155" fmla="*/ 211565 w 323490"/>
                <a:gd name="connsiteY155" fmla="*/ 27266 h 74873"/>
                <a:gd name="connsiteX156" fmla="*/ 211565 w 323490"/>
                <a:gd name="connsiteY156" fmla="*/ 20430 h 74873"/>
                <a:gd name="connsiteX157" fmla="*/ 189087 w 323490"/>
                <a:gd name="connsiteY157" fmla="*/ 20430 h 74873"/>
                <a:gd name="connsiteX158" fmla="*/ 189087 w 323490"/>
                <a:gd name="connsiteY158" fmla="*/ 14245 h 74873"/>
                <a:gd name="connsiteX159" fmla="*/ 211565 w 323490"/>
                <a:gd name="connsiteY159" fmla="*/ 14245 h 74873"/>
                <a:gd name="connsiteX160" fmla="*/ 211565 w 323490"/>
                <a:gd name="connsiteY160" fmla="*/ 2525 h 74873"/>
                <a:gd name="connsiteX161" fmla="*/ 216777 w 323490"/>
                <a:gd name="connsiteY161" fmla="*/ 2525 h 74873"/>
                <a:gd name="connsiteX162" fmla="*/ 217103 w 323490"/>
                <a:gd name="connsiteY162" fmla="*/ 4479 h 74873"/>
                <a:gd name="connsiteX163" fmla="*/ 217103 w 323490"/>
                <a:gd name="connsiteY163" fmla="*/ 14245 h 74873"/>
                <a:gd name="connsiteX164" fmla="*/ 241210 w 323490"/>
                <a:gd name="connsiteY164" fmla="*/ 14245 h 74873"/>
                <a:gd name="connsiteX165" fmla="*/ 241210 w 323490"/>
                <a:gd name="connsiteY165" fmla="*/ 20430 h 74873"/>
                <a:gd name="connsiteX166" fmla="*/ 217103 w 323490"/>
                <a:gd name="connsiteY166" fmla="*/ 20430 h 74873"/>
                <a:gd name="connsiteX167" fmla="*/ 217103 w 323490"/>
                <a:gd name="connsiteY167" fmla="*/ 27266 h 74873"/>
                <a:gd name="connsiteX168" fmla="*/ 236975 w 323490"/>
                <a:gd name="connsiteY168" fmla="*/ 27266 h 74873"/>
                <a:gd name="connsiteX169" fmla="*/ 236975 w 323490"/>
                <a:gd name="connsiteY169" fmla="*/ 70237 h 74873"/>
                <a:gd name="connsiteX170" fmla="*/ 231763 w 323490"/>
                <a:gd name="connsiteY170" fmla="*/ 75446 h 74873"/>
                <a:gd name="connsiteX171" fmla="*/ 225573 w 323490"/>
                <a:gd name="connsiteY171" fmla="*/ 75446 h 74873"/>
                <a:gd name="connsiteX172" fmla="*/ 224270 w 323490"/>
                <a:gd name="connsiteY172" fmla="*/ 69261 h 74873"/>
                <a:gd name="connsiteX173" fmla="*/ 229157 w 323490"/>
                <a:gd name="connsiteY173" fmla="*/ 69261 h 74873"/>
                <a:gd name="connsiteX174" fmla="*/ 230460 w 323490"/>
                <a:gd name="connsiteY174" fmla="*/ 67958 h 74873"/>
                <a:gd name="connsiteX175" fmla="*/ 230460 w 323490"/>
                <a:gd name="connsiteY175" fmla="*/ 57216 h 74873"/>
                <a:gd name="connsiteX176" fmla="*/ 217103 w 323490"/>
                <a:gd name="connsiteY176" fmla="*/ 57216 h 74873"/>
                <a:gd name="connsiteX177" fmla="*/ 217103 w 323490"/>
                <a:gd name="connsiteY177" fmla="*/ 74795 h 74873"/>
                <a:gd name="connsiteX178" fmla="*/ 211565 w 323490"/>
                <a:gd name="connsiteY178" fmla="*/ 74795 h 74873"/>
                <a:gd name="connsiteX179" fmla="*/ 211565 w 323490"/>
                <a:gd name="connsiteY179" fmla="*/ 57216 h 74873"/>
                <a:gd name="connsiteX180" fmla="*/ 199186 w 323490"/>
                <a:gd name="connsiteY180" fmla="*/ 57216 h 74873"/>
                <a:gd name="connsiteX181" fmla="*/ 217103 w 323490"/>
                <a:gd name="connsiteY181" fmla="*/ 44845 h 74873"/>
                <a:gd name="connsiteX182" fmla="*/ 217103 w 323490"/>
                <a:gd name="connsiteY182" fmla="*/ 52007 h 74873"/>
                <a:gd name="connsiteX183" fmla="*/ 230460 w 323490"/>
                <a:gd name="connsiteY183" fmla="*/ 52007 h 74873"/>
                <a:gd name="connsiteX184" fmla="*/ 230460 w 323490"/>
                <a:gd name="connsiteY184" fmla="*/ 44845 h 74873"/>
                <a:gd name="connsiteX185" fmla="*/ 217103 w 323490"/>
                <a:gd name="connsiteY185" fmla="*/ 44845 h 74873"/>
                <a:gd name="connsiteX186" fmla="*/ 217103 w 323490"/>
                <a:gd name="connsiteY186" fmla="*/ 32475 h 74873"/>
                <a:gd name="connsiteX187" fmla="*/ 217103 w 323490"/>
                <a:gd name="connsiteY187" fmla="*/ 39636 h 74873"/>
                <a:gd name="connsiteX188" fmla="*/ 230460 w 323490"/>
                <a:gd name="connsiteY188" fmla="*/ 39636 h 74873"/>
                <a:gd name="connsiteX189" fmla="*/ 230460 w 323490"/>
                <a:gd name="connsiteY189" fmla="*/ 32475 h 74873"/>
                <a:gd name="connsiteX190" fmla="*/ 217103 w 323490"/>
                <a:gd name="connsiteY190" fmla="*/ 32475 h 74873"/>
                <a:gd name="connsiteX191" fmla="*/ 199186 w 323490"/>
                <a:gd name="connsiteY191" fmla="*/ 44845 h 74873"/>
                <a:gd name="connsiteX192" fmla="*/ 199186 w 323490"/>
                <a:gd name="connsiteY192" fmla="*/ 52007 h 74873"/>
                <a:gd name="connsiteX193" fmla="*/ 211565 w 323490"/>
                <a:gd name="connsiteY193" fmla="*/ 52007 h 74873"/>
                <a:gd name="connsiteX194" fmla="*/ 211565 w 323490"/>
                <a:gd name="connsiteY194" fmla="*/ 44845 h 74873"/>
                <a:gd name="connsiteX195" fmla="*/ 199186 w 323490"/>
                <a:gd name="connsiteY195" fmla="*/ 44845 h 74873"/>
                <a:gd name="connsiteX196" fmla="*/ 289097 w 323490"/>
                <a:gd name="connsiteY196" fmla="*/ 16198 h 74873"/>
                <a:gd name="connsiteX197" fmla="*/ 324933 w 323490"/>
                <a:gd name="connsiteY197" fmla="*/ 16198 h 74873"/>
                <a:gd name="connsiteX198" fmla="*/ 324933 w 323490"/>
                <a:gd name="connsiteY198" fmla="*/ 22383 h 74873"/>
                <a:gd name="connsiteX199" fmla="*/ 311252 w 323490"/>
                <a:gd name="connsiteY199" fmla="*/ 22383 h 74873"/>
                <a:gd name="connsiteX200" fmla="*/ 311252 w 323490"/>
                <a:gd name="connsiteY200" fmla="*/ 70888 h 74873"/>
                <a:gd name="connsiteX201" fmla="*/ 306691 w 323490"/>
                <a:gd name="connsiteY201" fmla="*/ 75446 h 74873"/>
                <a:gd name="connsiteX202" fmla="*/ 298219 w 323490"/>
                <a:gd name="connsiteY202" fmla="*/ 75446 h 74873"/>
                <a:gd name="connsiteX203" fmla="*/ 297242 w 323490"/>
                <a:gd name="connsiteY203" fmla="*/ 68284 h 74873"/>
                <a:gd name="connsiteX204" fmla="*/ 303433 w 323490"/>
                <a:gd name="connsiteY204" fmla="*/ 68284 h 74873"/>
                <a:gd name="connsiteX205" fmla="*/ 304736 w 323490"/>
                <a:gd name="connsiteY205" fmla="*/ 66982 h 74873"/>
                <a:gd name="connsiteX206" fmla="*/ 304736 w 323490"/>
                <a:gd name="connsiteY206" fmla="*/ 22383 h 74873"/>
                <a:gd name="connsiteX207" fmla="*/ 289097 w 323490"/>
                <a:gd name="connsiteY207" fmla="*/ 22383 h 74873"/>
                <a:gd name="connsiteX208" fmla="*/ 289097 w 323490"/>
                <a:gd name="connsiteY208" fmla="*/ 64703 h 74873"/>
                <a:gd name="connsiteX209" fmla="*/ 282583 w 323490"/>
                <a:gd name="connsiteY209" fmla="*/ 64703 h 74873"/>
                <a:gd name="connsiteX210" fmla="*/ 282583 w 323490"/>
                <a:gd name="connsiteY210" fmla="*/ 60797 h 74873"/>
                <a:gd name="connsiteX211" fmla="*/ 259128 w 323490"/>
                <a:gd name="connsiteY211" fmla="*/ 60797 h 74873"/>
                <a:gd name="connsiteX212" fmla="*/ 259128 w 323490"/>
                <a:gd name="connsiteY212" fmla="*/ 67307 h 74873"/>
                <a:gd name="connsiteX213" fmla="*/ 252612 w 323490"/>
                <a:gd name="connsiteY213" fmla="*/ 67307 h 74873"/>
                <a:gd name="connsiteX214" fmla="*/ 252612 w 323490"/>
                <a:gd name="connsiteY214" fmla="*/ 7083 h 74873"/>
                <a:gd name="connsiteX215" fmla="*/ 289097 w 323490"/>
                <a:gd name="connsiteY215" fmla="*/ 7083 h 74873"/>
                <a:gd name="connsiteX216" fmla="*/ 289097 w 323490"/>
                <a:gd name="connsiteY216" fmla="*/ 16198 h 74873"/>
                <a:gd name="connsiteX217" fmla="*/ 267923 w 323490"/>
                <a:gd name="connsiteY217" fmla="*/ 36056 h 74873"/>
                <a:gd name="connsiteX218" fmla="*/ 259128 w 323490"/>
                <a:gd name="connsiteY218" fmla="*/ 36056 h 74873"/>
                <a:gd name="connsiteX219" fmla="*/ 259128 w 323490"/>
                <a:gd name="connsiteY219" fmla="*/ 54611 h 74873"/>
                <a:gd name="connsiteX220" fmla="*/ 267923 w 323490"/>
                <a:gd name="connsiteY220" fmla="*/ 54611 h 74873"/>
                <a:gd name="connsiteX221" fmla="*/ 267923 w 323490"/>
                <a:gd name="connsiteY221" fmla="*/ 36056 h 74873"/>
                <a:gd name="connsiteX222" fmla="*/ 282583 w 323490"/>
                <a:gd name="connsiteY222" fmla="*/ 36056 h 74873"/>
                <a:gd name="connsiteX223" fmla="*/ 274439 w 323490"/>
                <a:gd name="connsiteY223" fmla="*/ 36056 h 74873"/>
                <a:gd name="connsiteX224" fmla="*/ 274439 w 323490"/>
                <a:gd name="connsiteY224" fmla="*/ 54611 h 74873"/>
                <a:gd name="connsiteX225" fmla="*/ 282583 w 323490"/>
                <a:gd name="connsiteY225" fmla="*/ 54611 h 74873"/>
                <a:gd name="connsiteX226" fmla="*/ 282583 w 323490"/>
                <a:gd name="connsiteY226" fmla="*/ 36056 h 74873"/>
                <a:gd name="connsiteX227" fmla="*/ 282583 w 323490"/>
                <a:gd name="connsiteY227" fmla="*/ 13268 h 74873"/>
                <a:gd name="connsiteX228" fmla="*/ 274439 w 323490"/>
                <a:gd name="connsiteY228" fmla="*/ 13268 h 74873"/>
                <a:gd name="connsiteX229" fmla="*/ 274439 w 323490"/>
                <a:gd name="connsiteY229" fmla="*/ 29870 h 74873"/>
                <a:gd name="connsiteX230" fmla="*/ 282583 w 323490"/>
                <a:gd name="connsiteY230" fmla="*/ 29870 h 74873"/>
                <a:gd name="connsiteX231" fmla="*/ 282583 w 323490"/>
                <a:gd name="connsiteY231" fmla="*/ 13268 h 74873"/>
                <a:gd name="connsiteX232" fmla="*/ 267923 w 323490"/>
                <a:gd name="connsiteY232" fmla="*/ 29870 h 74873"/>
                <a:gd name="connsiteX233" fmla="*/ 267923 w 323490"/>
                <a:gd name="connsiteY233" fmla="*/ 13268 h 74873"/>
                <a:gd name="connsiteX234" fmla="*/ 259128 w 323490"/>
                <a:gd name="connsiteY234" fmla="*/ 13268 h 74873"/>
                <a:gd name="connsiteX235" fmla="*/ 259128 w 323490"/>
                <a:gd name="connsiteY235" fmla="*/ 29870 h 74873"/>
                <a:gd name="connsiteX236" fmla="*/ 267923 w 323490"/>
                <a:gd name="connsiteY236" fmla="*/ 29870 h 7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</a:cxnLst>
              <a:rect l="l" t="t" r="r" b="b"/>
              <a:pathLst>
                <a:path w="323490" h="74873">
                  <a:moveTo>
                    <a:pt x="40535" y="16523"/>
                  </a:moveTo>
                  <a:lnTo>
                    <a:pt x="40535" y="22058"/>
                  </a:lnTo>
                  <a:lnTo>
                    <a:pt x="62687" y="22058"/>
                  </a:lnTo>
                  <a:lnTo>
                    <a:pt x="62687" y="52658"/>
                  </a:lnTo>
                  <a:lnTo>
                    <a:pt x="56172" y="52658"/>
                  </a:lnTo>
                  <a:lnTo>
                    <a:pt x="56172" y="50705"/>
                  </a:lnTo>
                  <a:lnTo>
                    <a:pt x="42815" y="50705"/>
                  </a:lnTo>
                  <a:cubicBezTo>
                    <a:pt x="51937" y="58301"/>
                    <a:pt x="62470" y="63618"/>
                    <a:pt x="74415" y="66656"/>
                  </a:cubicBezTo>
                  <a:lnTo>
                    <a:pt x="71158" y="74469"/>
                  </a:lnTo>
                  <a:cubicBezTo>
                    <a:pt x="61167" y="71865"/>
                    <a:pt x="50960" y="65680"/>
                    <a:pt x="40535" y="55913"/>
                  </a:cubicBezTo>
                  <a:lnTo>
                    <a:pt x="40535" y="77399"/>
                  </a:lnTo>
                  <a:lnTo>
                    <a:pt x="34019" y="77399"/>
                  </a:lnTo>
                  <a:lnTo>
                    <a:pt x="34019" y="57216"/>
                  </a:lnTo>
                  <a:cubicBezTo>
                    <a:pt x="26418" y="65463"/>
                    <a:pt x="16645" y="71539"/>
                    <a:pt x="4700" y="75446"/>
                  </a:cubicBezTo>
                  <a:lnTo>
                    <a:pt x="1442" y="68609"/>
                  </a:lnTo>
                  <a:cubicBezTo>
                    <a:pt x="14473" y="64486"/>
                    <a:pt x="24789" y="58518"/>
                    <a:pt x="32391" y="50705"/>
                  </a:cubicBezTo>
                  <a:lnTo>
                    <a:pt x="18382" y="50705"/>
                  </a:lnTo>
                  <a:lnTo>
                    <a:pt x="18382" y="53635"/>
                  </a:lnTo>
                  <a:lnTo>
                    <a:pt x="11867" y="53635"/>
                  </a:lnTo>
                  <a:lnTo>
                    <a:pt x="11867" y="22058"/>
                  </a:lnTo>
                  <a:lnTo>
                    <a:pt x="34019" y="22058"/>
                  </a:lnTo>
                  <a:lnTo>
                    <a:pt x="34019" y="16523"/>
                  </a:lnTo>
                  <a:lnTo>
                    <a:pt x="1768" y="16523"/>
                  </a:lnTo>
                  <a:lnTo>
                    <a:pt x="1768" y="10338"/>
                  </a:lnTo>
                  <a:lnTo>
                    <a:pt x="34019" y="10338"/>
                  </a:lnTo>
                  <a:lnTo>
                    <a:pt x="34019" y="2851"/>
                  </a:lnTo>
                  <a:lnTo>
                    <a:pt x="40209" y="2851"/>
                  </a:lnTo>
                  <a:cubicBezTo>
                    <a:pt x="41947" y="3068"/>
                    <a:pt x="42055" y="3719"/>
                    <a:pt x="40535" y="4804"/>
                  </a:cubicBezTo>
                  <a:lnTo>
                    <a:pt x="40535" y="10338"/>
                  </a:lnTo>
                  <a:lnTo>
                    <a:pt x="72135" y="10338"/>
                  </a:lnTo>
                  <a:lnTo>
                    <a:pt x="72135" y="16523"/>
                  </a:lnTo>
                  <a:lnTo>
                    <a:pt x="40535" y="16523"/>
                  </a:lnTo>
                  <a:moveTo>
                    <a:pt x="40535" y="45496"/>
                  </a:moveTo>
                  <a:lnTo>
                    <a:pt x="56172" y="45496"/>
                  </a:lnTo>
                  <a:lnTo>
                    <a:pt x="56172" y="38986"/>
                  </a:lnTo>
                  <a:lnTo>
                    <a:pt x="40535" y="38986"/>
                  </a:lnTo>
                  <a:lnTo>
                    <a:pt x="40535" y="45496"/>
                  </a:lnTo>
                  <a:moveTo>
                    <a:pt x="40535" y="33777"/>
                  </a:moveTo>
                  <a:lnTo>
                    <a:pt x="56172" y="33777"/>
                  </a:lnTo>
                  <a:lnTo>
                    <a:pt x="56172" y="27266"/>
                  </a:lnTo>
                  <a:lnTo>
                    <a:pt x="40535" y="27266"/>
                  </a:lnTo>
                  <a:lnTo>
                    <a:pt x="40535" y="33777"/>
                  </a:lnTo>
                  <a:moveTo>
                    <a:pt x="18382" y="45496"/>
                  </a:moveTo>
                  <a:lnTo>
                    <a:pt x="34019" y="45496"/>
                  </a:lnTo>
                  <a:lnTo>
                    <a:pt x="34019" y="38986"/>
                  </a:lnTo>
                  <a:lnTo>
                    <a:pt x="18382" y="38986"/>
                  </a:lnTo>
                  <a:lnTo>
                    <a:pt x="18382" y="45496"/>
                  </a:lnTo>
                  <a:moveTo>
                    <a:pt x="18382" y="33777"/>
                  </a:moveTo>
                  <a:lnTo>
                    <a:pt x="34019" y="33777"/>
                  </a:lnTo>
                  <a:lnTo>
                    <a:pt x="34019" y="27266"/>
                  </a:lnTo>
                  <a:lnTo>
                    <a:pt x="18382" y="27266"/>
                  </a:lnTo>
                  <a:lnTo>
                    <a:pt x="18382" y="33777"/>
                  </a:lnTo>
                  <a:moveTo>
                    <a:pt x="97219" y="19128"/>
                  </a:moveTo>
                  <a:lnTo>
                    <a:pt x="108621" y="19128"/>
                  </a:lnTo>
                  <a:lnTo>
                    <a:pt x="108621" y="12943"/>
                  </a:lnTo>
                  <a:lnTo>
                    <a:pt x="97219" y="12943"/>
                  </a:lnTo>
                  <a:lnTo>
                    <a:pt x="97219" y="19128"/>
                  </a:lnTo>
                  <a:moveTo>
                    <a:pt x="125887" y="19128"/>
                  </a:moveTo>
                  <a:lnTo>
                    <a:pt x="125887" y="12943"/>
                  </a:lnTo>
                  <a:lnTo>
                    <a:pt x="114159" y="12943"/>
                  </a:lnTo>
                  <a:lnTo>
                    <a:pt x="114159" y="19128"/>
                  </a:lnTo>
                  <a:lnTo>
                    <a:pt x="125887" y="19128"/>
                  </a:lnTo>
                  <a:moveTo>
                    <a:pt x="97219" y="29870"/>
                  </a:moveTo>
                  <a:lnTo>
                    <a:pt x="108621" y="29870"/>
                  </a:lnTo>
                  <a:lnTo>
                    <a:pt x="108621" y="23034"/>
                  </a:lnTo>
                  <a:lnTo>
                    <a:pt x="97219" y="23034"/>
                  </a:lnTo>
                  <a:lnTo>
                    <a:pt x="97219" y="29870"/>
                  </a:lnTo>
                  <a:moveTo>
                    <a:pt x="114159" y="29870"/>
                  </a:moveTo>
                  <a:lnTo>
                    <a:pt x="125887" y="29870"/>
                  </a:lnTo>
                  <a:lnTo>
                    <a:pt x="125887" y="23034"/>
                  </a:lnTo>
                  <a:lnTo>
                    <a:pt x="114159" y="23034"/>
                  </a:lnTo>
                  <a:lnTo>
                    <a:pt x="114159" y="29870"/>
                  </a:lnTo>
                  <a:moveTo>
                    <a:pt x="131425" y="29870"/>
                  </a:moveTo>
                  <a:lnTo>
                    <a:pt x="143153" y="29870"/>
                  </a:lnTo>
                  <a:lnTo>
                    <a:pt x="143153" y="23034"/>
                  </a:lnTo>
                  <a:lnTo>
                    <a:pt x="131425" y="23034"/>
                  </a:lnTo>
                  <a:lnTo>
                    <a:pt x="131425" y="29870"/>
                  </a:lnTo>
                  <a:moveTo>
                    <a:pt x="143153" y="12943"/>
                  </a:moveTo>
                  <a:lnTo>
                    <a:pt x="131425" y="12943"/>
                  </a:lnTo>
                  <a:lnTo>
                    <a:pt x="131425" y="19128"/>
                  </a:lnTo>
                  <a:lnTo>
                    <a:pt x="143153" y="19128"/>
                  </a:lnTo>
                  <a:lnTo>
                    <a:pt x="143153" y="12943"/>
                  </a:lnTo>
                  <a:moveTo>
                    <a:pt x="113834" y="2525"/>
                  </a:moveTo>
                  <a:cubicBezTo>
                    <a:pt x="115571" y="2742"/>
                    <a:pt x="115679" y="3393"/>
                    <a:pt x="114159" y="4479"/>
                  </a:cubicBezTo>
                  <a:lnTo>
                    <a:pt x="114159" y="9036"/>
                  </a:lnTo>
                  <a:lnTo>
                    <a:pt x="125887" y="9036"/>
                  </a:lnTo>
                  <a:lnTo>
                    <a:pt x="125887" y="2525"/>
                  </a:lnTo>
                  <a:lnTo>
                    <a:pt x="131099" y="2525"/>
                  </a:lnTo>
                  <a:cubicBezTo>
                    <a:pt x="132837" y="2742"/>
                    <a:pt x="132945" y="3393"/>
                    <a:pt x="131425" y="4479"/>
                  </a:cubicBezTo>
                  <a:lnTo>
                    <a:pt x="131425" y="9036"/>
                  </a:lnTo>
                  <a:lnTo>
                    <a:pt x="149668" y="9036"/>
                  </a:lnTo>
                  <a:lnTo>
                    <a:pt x="149668" y="33777"/>
                  </a:lnTo>
                  <a:lnTo>
                    <a:pt x="90704" y="33777"/>
                  </a:lnTo>
                  <a:lnTo>
                    <a:pt x="90704" y="9036"/>
                  </a:lnTo>
                  <a:lnTo>
                    <a:pt x="108621" y="9036"/>
                  </a:lnTo>
                  <a:lnTo>
                    <a:pt x="108621" y="2525"/>
                  </a:lnTo>
                  <a:lnTo>
                    <a:pt x="113834" y="2525"/>
                  </a:lnTo>
                  <a:moveTo>
                    <a:pt x="84840" y="43543"/>
                  </a:moveTo>
                  <a:lnTo>
                    <a:pt x="84840" y="38334"/>
                  </a:lnTo>
                  <a:lnTo>
                    <a:pt x="155532" y="38334"/>
                  </a:lnTo>
                  <a:lnTo>
                    <a:pt x="155532" y="43543"/>
                  </a:lnTo>
                  <a:lnTo>
                    <a:pt x="84840" y="43543"/>
                  </a:lnTo>
                  <a:moveTo>
                    <a:pt x="135335" y="62099"/>
                  </a:moveTo>
                  <a:lnTo>
                    <a:pt x="131751" y="69912"/>
                  </a:lnTo>
                  <a:lnTo>
                    <a:pt x="157487" y="69912"/>
                  </a:lnTo>
                  <a:lnTo>
                    <a:pt x="157487" y="75120"/>
                  </a:lnTo>
                  <a:lnTo>
                    <a:pt x="83537" y="75120"/>
                  </a:lnTo>
                  <a:lnTo>
                    <a:pt x="83537" y="69912"/>
                  </a:lnTo>
                  <a:lnTo>
                    <a:pt x="108295" y="69912"/>
                  </a:lnTo>
                  <a:lnTo>
                    <a:pt x="104386" y="62099"/>
                  </a:lnTo>
                  <a:lnTo>
                    <a:pt x="96568" y="62099"/>
                  </a:lnTo>
                  <a:lnTo>
                    <a:pt x="96568" y="48101"/>
                  </a:lnTo>
                  <a:lnTo>
                    <a:pt x="144456" y="48101"/>
                  </a:lnTo>
                  <a:lnTo>
                    <a:pt x="144456" y="62099"/>
                  </a:lnTo>
                  <a:lnTo>
                    <a:pt x="135335" y="62099"/>
                  </a:lnTo>
                  <a:moveTo>
                    <a:pt x="102106" y="58192"/>
                  </a:moveTo>
                  <a:lnTo>
                    <a:pt x="138918" y="58192"/>
                  </a:lnTo>
                  <a:lnTo>
                    <a:pt x="138918" y="52007"/>
                  </a:lnTo>
                  <a:lnTo>
                    <a:pt x="102106" y="52007"/>
                  </a:lnTo>
                  <a:lnTo>
                    <a:pt x="102106" y="58192"/>
                  </a:lnTo>
                  <a:moveTo>
                    <a:pt x="115137" y="69912"/>
                  </a:moveTo>
                  <a:lnTo>
                    <a:pt x="125561" y="69912"/>
                  </a:lnTo>
                  <a:lnTo>
                    <a:pt x="128493" y="62099"/>
                  </a:lnTo>
                  <a:lnTo>
                    <a:pt x="111879" y="62099"/>
                  </a:lnTo>
                  <a:lnTo>
                    <a:pt x="115137" y="69912"/>
                  </a:lnTo>
                  <a:moveTo>
                    <a:pt x="185178" y="51030"/>
                  </a:moveTo>
                  <a:cubicBezTo>
                    <a:pt x="182354" y="59277"/>
                    <a:pt x="178662" y="66656"/>
                    <a:pt x="174101" y="73167"/>
                  </a:cubicBezTo>
                  <a:cubicBezTo>
                    <a:pt x="174318" y="75337"/>
                    <a:pt x="173775" y="75771"/>
                    <a:pt x="172472" y="74469"/>
                  </a:cubicBezTo>
                  <a:lnTo>
                    <a:pt x="167260" y="69261"/>
                  </a:lnTo>
                  <a:cubicBezTo>
                    <a:pt x="172907" y="62099"/>
                    <a:pt x="177142" y="54503"/>
                    <a:pt x="179965" y="46473"/>
                  </a:cubicBezTo>
                  <a:lnTo>
                    <a:pt x="185178" y="51030"/>
                  </a:lnTo>
                  <a:moveTo>
                    <a:pt x="172147" y="24662"/>
                  </a:moveTo>
                  <a:cubicBezTo>
                    <a:pt x="176056" y="26181"/>
                    <a:pt x="180182" y="28894"/>
                    <a:pt x="184526" y="32800"/>
                  </a:cubicBezTo>
                  <a:lnTo>
                    <a:pt x="180617" y="38986"/>
                  </a:lnTo>
                  <a:cubicBezTo>
                    <a:pt x="176925" y="35730"/>
                    <a:pt x="172907" y="32909"/>
                    <a:pt x="168563" y="30522"/>
                  </a:cubicBezTo>
                  <a:lnTo>
                    <a:pt x="172147" y="24662"/>
                  </a:lnTo>
                  <a:moveTo>
                    <a:pt x="174427" y="6432"/>
                  </a:moveTo>
                  <a:cubicBezTo>
                    <a:pt x="178771" y="8168"/>
                    <a:pt x="182897" y="10881"/>
                    <a:pt x="186806" y="14570"/>
                  </a:cubicBezTo>
                  <a:lnTo>
                    <a:pt x="182897" y="20430"/>
                  </a:lnTo>
                  <a:cubicBezTo>
                    <a:pt x="179205" y="17174"/>
                    <a:pt x="175187" y="14353"/>
                    <a:pt x="170844" y="11966"/>
                  </a:cubicBezTo>
                  <a:lnTo>
                    <a:pt x="174427" y="6432"/>
                  </a:lnTo>
                  <a:moveTo>
                    <a:pt x="231437" y="13919"/>
                  </a:moveTo>
                  <a:cubicBezTo>
                    <a:pt x="228831" y="11966"/>
                    <a:pt x="225790" y="10338"/>
                    <a:pt x="222316" y="9036"/>
                  </a:cubicBezTo>
                  <a:lnTo>
                    <a:pt x="225247" y="3827"/>
                  </a:lnTo>
                  <a:cubicBezTo>
                    <a:pt x="228722" y="4696"/>
                    <a:pt x="231872" y="6323"/>
                    <a:pt x="234695" y="8710"/>
                  </a:cubicBezTo>
                  <a:lnTo>
                    <a:pt x="231437" y="13919"/>
                  </a:lnTo>
                  <a:moveTo>
                    <a:pt x="199186" y="32475"/>
                  </a:moveTo>
                  <a:lnTo>
                    <a:pt x="199186" y="39636"/>
                  </a:lnTo>
                  <a:lnTo>
                    <a:pt x="211565" y="39636"/>
                  </a:lnTo>
                  <a:lnTo>
                    <a:pt x="211565" y="32475"/>
                  </a:lnTo>
                  <a:lnTo>
                    <a:pt x="199186" y="32475"/>
                  </a:lnTo>
                  <a:moveTo>
                    <a:pt x="199186" y="57216"/>
                  </a:moveTo>
                  <a:lnTo>
                    <a:pt x="199186" y="75446"/>
                  </a:lnTo>
                  <a:lnTo>
                    <a:pt x="192670" y="75446"/>
                  </a:lnTo>
                  <a:lnTo>
                    <a:pt x="192670" y="27266"/>
                  </a:lnTo>
                  <a:lnTo>
                    <a:pt x="211565" y="27266"/>
                  </a:lnTo>
                  <a:lnTo>
                    <a:pt x="211565" y="20430"/>
                  </a:lnTo>
                  <a:lnTo>
                    <a:pt x="189087" y="20430"/>
                  </a:lnTo>
                  <a:lnTo>
                    <a:pt x="189087" y="14245"/>
                  </a:lnTo>
                  <a:lnTo>
                    <a:pt x="211565" y="14245"/>
                  </a:lnTo>
                  <a:lnTo>
                    <a:pt x="211565" y="2525"/>
                  </a:lnTo>
                  <a:lnTo>
                    <a:pt x="216777" y="2525"/>
                  </a:lnTo>
                  <a:cubicBezTo>
                    <a:pt x="218515" y="2742"/>
                    <a:pt x="218623" y="3393"/>
                    <a:pt x="217103" y="4479"/>
                  </a:cubicBezTo>
                  <a:lnTo>
                    <a:pt x="217103" y="14245"/>
                  </a:lnTo>
                  <a:lnTo>
                    <a:pt x="241210" y="14245"/>
                  </a:lnTo>
                  <a:lnTo>
                    <a:pt x="241210" y="20430"/>
                  </a:lnTo>
                  <a:lnTo>
                    <a:pt x="217103" y="20430"/>
                  </a:lnTo>
                  <a:lnTo>
                    <a:pt x="217103" y="27266"/>
                  </a:lnTo>
                  <a:lnTo>
                    <a:pt x="236975" y="27266"/>
                  </a:lnTo>
                  <a:lnTo>
                    <a:pt x="236975" y="70237"/>
                  </a:lnTo>
                  <a:cubicBezTo>
                    <a:pt x="236975" y="73710"/>
                    <a:pt x="235238" y="75446"/>
                    <a:pt x="231763" y="75446"/>
                  </a:cubicBezTo>
                  <a:lnTo>
                    <a:pt x="225573" y="75446"/>
                  </a:lnTo>
                  <a:lnTo>
                    <a:pt x="224270" y="69261"/>
                  </a:lnTo>
                  <a:lnTo>
                    <a:pt x="229157" y="69261"/>
                  </a:lnTo>
                  <a:cubicBezTo>
                    <a:pt x="230025" y="69261"/>
                    <a:pt x="230460" y="68826"/>
                    <a:pt x="230460" y="67958"/>
                  </a:cubicBezTo>
                  <a:lnTo>
                    <a:pt x="230460" y="57216"/>
                  </a:lnTo>
                  <a:lnTo>
                    <a:pt x="217103" y="57216"/>
                  </a:lnTo>
                  <a:lnTo>
                    <a:pt x="217103" y="74795"/>
                  </a:lnTo>
                  <a:lnTo>
                    <a:pt x="211565" y="74795"/>
                  </a:lnTo>
                  <a:lnTo>
                    <a:pt x="211565" y="57216"/>
                  </a:lnTo>
                  <a:lnTo>
                    <a:pt x="199186" y="57216"/>
                  </a:lnTo>
                  <a:moveTo>
                    <a:pt x="217103" y="44845"/>
                  </a:moveTo>
                  <a:lnTo>
                    <a:pt x="217103" y="52007"/>
                  </a:lnTo>
                  <a:lnTo>
                    <a:pt x="230460" y="52007"/>
                  </a:lnTo>
                  <a:lnTo>
                    <a:pt x="230460" y="44845"/>
                  </a:lnTo>
                  <a:lnTo>
                    <a:pt x="217103" y="44845"/>
                  </a:lnTo>
                  <a:moveTo>
                    <a:pt x="217103" y="32475"/>
                  </a:moveTo>
                  <a:lnTo>
                    <a:pt x="217103" y="39636"/>
                  </a:lnTo>
                  <a:lnTo>
                    <a:pt x="230460" y="39636"/>
                  </a:lnTo>
                  <a:lnTo>
                    <a:pt x="230460" y="32475"/>
                  </a:lnTo>
                  <a:lnTo>
                    <a:pt x="217103" y="32475"/>
                  </a:lnTo>
                  <a:moveTo>
                    <a:pt x="199186" y="44845"/>
                  </a:moveTo>
                  <a:lnTo>
                    <a:pt x="199186" y="52007"/>
                  </a:lnTo>
                  <a:lnTo>
                    <a:pt x="211565" y="52007"/>
                  </a:lnTo>
                  <a:lnTo>
                    <a:pt x="211565" y="44845"/>
                  </a:lnTo>
                  <a:lnTo>
                    <a:pt x="199186" y="44845"/>
                  </a:lnTo>
                  <a:moveTo>
                    <a:pt x="289097" y="16198"/>
                  </a:moveTo>
                  <a:lnTo>
                    <a:pt x="324933" y="16198"/>
                  </a:lnTo>
                  <a:lnTo>
                    <a:pt x="324933" y="22383"/>
                  </a:lnTo>
                  <a:lnTo>
                    <a:pt x="311252" y="22383"/>
                  </a:lnTo>
                  <a:lnTo>
                    <a:pt x="311252" y="70888"/>
                  </a:lnTo>
                  <a:cubicBezTo>
                    <a:pt x="311252" y="73927"/>
                    <a:pt x="309731" y="75446"/>
                    <a:pt x="306691" y="75446"/>
                  </a:cubicBezTo>
                  <a:lnTo>
                    <a:pt x="298219" y="75446"/>
                  </a:lnTo>
                  <a:lnTo>
                    <a:pt x="297242" y="68284"/>
                  </a:lnTo>
                  <a:lnTo>
                    <a:pt x="303433" y="68284"/>
                  </a:lnTo>
                  <a:cubicBezTo>
                    <a:pt x="304302" y="68284"/>
                    <a:pt x="304736" y="67850"/>
                    <a:pt x="304736" y="66982"/>
                  </a:cubicBezTo>
                  <a:lnTo>
                    <a:pt x="304736" y="22383"/>
                  </a:lnTo>
                  <a:lnTo>
                    <a:pt x="289097" y="22383"/>
                  </a:lnTo>
                  <a:lnTo>
                    <a:pt x="289097" y="64703"/>
                  </a:lnTo>
                  <a:lnTo>
                    <a:pt x="282583" y="64703"/>
                  </a:lnTo>
                  <a:lnTo>
                    <a:pt x="282583" y="60797"/>
                  </a:lnTo>
                  <a:lnTo>
                    <a:pt x="259128" y="60797"/>
                  </a:lnTo>
                  <a:lnTo>
                    <a:pt x="259128" y="67307"/>
                  </a:lnTo>
                  <a:lnTo>
                    <a:pt x="252612" y="67307"/>
                  </a:lnTo>
                  <a:lnTo>
                    <a:pt x="252612" y="7083"/>
                  </a:lnTo>
                  <a:lnTo>
                    <a:pt x="289097" y="7083"/>
                  </a:lnTo>
                  <a:lnTo>
                    <a:pt x="289097" y="16198"/>
                  </a:lnTo>
                  <a:moveTo>
                    <a:pt x="267923" y="36056"/>
                  </a:moveTo>
                  <a:lnTo>
                    <a:pt x="259128" y="36056"/>
                  </a:lnTo>
                  <a:lnTo>
                    <a:pt x="259128" y="54611"/>
                  </a:lnTo>
                  <a:lnTo>
                    <a:pt x="267923" y="54611"/>
                  </a:lnTo>
                  <a:lnTo>
                    <a:pt x="267923" y="36056"/>
                  </a:lnTo>
                  <a:moveTo>
                    <a:pt x="282583" y="36056"/>
                  </a:moveTo>
                  <a:lnTo>
                    <a:pt x="274439" y="36056"/>
                  </a:lnTo>
                  <a:lnTo>
                    <a:pt x="274439" y="54611"/>
                  </a:lnTo>
                  <a:lnTo>
                    <a:pt x="282583" y="54611"/>
                  </a:lnTo>
                  <a:lnTo>
                    <a:pt x="282583" y="36056"/>
                  </a:lnTo>
                  <a:moveTo>
                    <a:pt x="282583" y="13268"/>
                  </a:moveTo>
                  <a:lnTo>
                    <a:pt x="274439" y="13268"/>
                  </a:lnTo>
                  <a:lnTo>
                    <a:pt x="274439" y="29870"/>
                  </a:lnTo>
                  <a:lnTo>
                    <a:pt x="282583" y="29870"/>
                  </a:lnTo>
                  <a:lnTo>
                    <a:pt x="282583" y="13268"/>
                  </a:lnTo>
                  <a:moveTo>
                    <a:pt x="267923" y="29870"/>
                  </a:moveTo>
                  <a:lnTo>
                    <a:pt x="267923" y="13268"/>
                  </a:lnTo>
                  <a:lnTo>
                    <a:pt x="259128" y="13268"/>
                  </a:lnTo>
                  <a:lnTo>
                    <a:pt x="259128" y="29870"/>
                  </a:lnTo>
                  <a:lnTo>
                    <a:pt x="267923" y="29870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66" name="テキスト ボックス 6965">
              <a:extLst>
                <a:ext uri="{FF2B5EF4-FFF2-40B4-BE49-F238E27FC236}">
                  <a16:creationId xmlns:a16="http://schemas.microsoft.com/office/drawing/2014/main" id="{0E1FCA6B-84FF-464B-8DEB-2A52207D050D}"/>
                </a:ext>
              </a:extLst>
            </p:cNvPr>
            <p:cNvSpPr txBox="1"/>
            <p:nvPr/>
          </p:nvSpPr>
          <p:spPr>
            <a:xfrm>
              <a:off x="37019647" y="7702537"/>
              <a:ext cx="516470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東豊浦町</a:t>
              </a:r>
            </a:p>
          </p:txBody>
        </p:sp>
        <p:sp>
          <p:nvSpPr>
            <p:cNvPr id="6967" name="フリーフォーム: 図形 6966">
              <a:extLst>
                <a:ext uri="{FF2B5EF4-FFF2-40B4-BE49-F238E27FC236}">
                  <a16:creationId xmlns:a16="http://schemas.microsoft.com/office/drawing/2014/main" id="{C14B5275-D472-40C0-AADF-B5E24AB2ADED}"/>
                </a:ext>
              </a:extLst>
            </p:cNvPr>
            <p:cNvSpPr/>
            <p:nvPr/>
          </p:nvSpPr>
          <p:spPr>
            <a:xfrm>
              <a:off x="33330267" y="7463565"/>
              <a:ext cx="240745" cy="72920"/>
            </a:xfrm>
            <a:custGeom>
              <a:avLst/>
              <a:gdLst>
                <a:gd name="connsiteX0" fmla="*/ 72447 w 240745"/>
                <a:gd name="connsiteY0" fmla="*/ 64602 h 72920"/>
                <a:gd name="connsiteX1" fmla="*/ 72447 w 240745"/>
                <a:gd name="connsiteY1" fmla="*/ 71764 h 72920"/>
                <a:gd name="connsiteX2" fmla="*/ 126 w 240745"/>
                <a:gd name="connsiteY2" fmla="*/ 71764 h 72920"/>
                <a:gd name="connsiteX3" fmla="*/ 126 w 240745"/>
                <a:gd name="connsiteY3" fmla="*/ 64602 h 72920"/>
                <a:gd name="connsiteX4" fmla="*/ 39219 w 240745"/>
                <a:gd name="connsiteY4" fmla="*/ 64602 h 72920"/>
                <a:gd name="connsiteX5" fmla="*/ 48992 w 240745"/>
                <a:gd name="connsiteY5" fmla="*/ 27165 h 72920"/>
                <a:gd name="connsiteX6" fmla="*/ 58114 w 240745"/>
                <a:gd name="connsiteY6" fmla="*/ 30095 h 72920"/>
                <a:gd name="connsiteX7" fmla="*/ 57136 w 240745"/>
                <a:gd name="connsiteY7" fmla="*/ 31723 h 72920"/>
                <a:gd name="connsiteX8" fmla="*/ 46711 w 240745"/>
                <a:gd name="connsiteY8" fmla="*/ 64602 h 72920"/>
                <a:gd name="connsiteX9" fmla="*/ 72447 w 240745"/>
                <a:gd name="connsiteY9" fmla="*/ 64602 h 72920"/>
                <a:gd name="connsiteX10" fmla="*/ 20324 w 240745"/>
                <a:gd name="connsiteY10" fmla="*/ 28793 h 72920"/>
                <a:gd name="connsiteX11" fmla="*/ 28794 w 240745"/>
                <a:gd name="connsiteY11" fmla="*/ 56138 h 72920"/>
                <a:gd name="connsiteX12" fmla="*/ 21301 w 240745"/>
                <a:gd name="connsiteY12" fmla="*/ 58417 h 72920"/>
                <a:gd name="connsiteX13" fmla="*/ 13483 w 240745"/>
                <a:gd name="connsiteY13" fmla="*/ 31398 h 72920"/>
                <a:gd name="connsiteX14" fmla="*/ 20324 w 240745"/>
                <a:gd name="connsiteY14" fmla="*/ 28793 h 72920"/>
                <a:gd name="connsiteX15" fmla="*/ 32052 w 240745"/>
                <a:gd name="connsiteY15" fmla="*/ 2750 h 72920"/>
                <a:gd name="connsiteX16" fmla="*/ 39219 w 240745"/>
                <a:gd name="connsiteY16" fmla="*/ 2750 h 72920"/>
                <a:gd name="connsiteX17" fmla="*/ 39544 w 240745"/>
                <a:gd name="connsiteY17" fmla="*/ 5355 h 72920"/>
                <a:gd name="connsiteX18" fmla="*/ 39544 w 240745"/>
                <a:gd name="connsiteY18" fmla="*/ 16423 h 72920"/>
                <a:gd name="connsiteX19" fmla="*/ 68212 w 240745"/>
                <a:gd name="connsiteY19" fmla="*/ 16423 h 72920"/>
                <a:gd name="connsiteX20" fmla="*/ 68212 w 240745"/>
                <a:gd name="connsiteY20" fmla="*/ 23584 h 72920"/>
                <a:gd name="connsiteX21" fmla="*/ 4361 w 240745"/>
                <a:gd name="connsiteY21" fmla="*/ 23584 h 72920"/>
                <a:gd name="connsiteX22" fmla="*/ 4361 w 240745"/>
                <a:gd name="connsiteY22" fmla="*/ 16423 h 72920"/>
                <a:gd name="connsiteX23" fmla="*/ 32052 w 240745"/>
                <a:gd name="connsiteY23" fmla="*/ 16423 h 72920"/>
                <a:gd name="connsiteX24" fmla="*/ 32052 w 240745"/>
                <a:gd name="connsiteY24" fmla="*/ 2750 h 72920"/>
                <a:gd name="connsiteX25" fmla="*/ 82546 w 240745"/>
                <a:gd name="connsiteY25" fmla="*/ 51255 h 72920"/>
                <a:gd name="connsiteX26" fmla="*/ 103396 w 240745"/>
                <a:gd name="connsiteY26" fmla="*/ 25538 h 72920"/>
                <a:gd name="connsiteX27" fmla="*/ 109260 w 240745"/>
                <a:gd name="connsiteY27" fmla="*/ 28468 h 72920"/>
                <a:gd name="connsiteX28" fmla="*/ 108608 w 240745"/>
                <a:gd name="connsiteY28" fmla="*/ 30095 h 72920"/>
                <a:gd name="connsiteX29" fmla="*/ 104699 w 240745"/>
                <a:gd name="connsiteY29" fmla="*/ 37583 h 72920"/>
                <a:gd name="connsiteX30" fmla="*/ 104699 w 240745"/>
                <a:gd name="connsiteY30" fmla="*/ 75345 h 72920"/>
                <a:gd name="connsiteX31" fmla="*/ 98183 w 240745"/>
                <a:gd name="connsiteY31" fmla="*/ 75345 h 72920"/>
                <a:gd name="connsiteX32" fmla="*/ 98183 w 240745"/>
                <a:gd name="connsiteY32" fmla="*/ 46698 h 72920"/>
                <a:gd name="connsiteX33" fmla="*/ 86455 w 240745"/>
                <a:gd name="connsiteY33" fmla="*/ 57440 h 72920"/>
                <a:gd name="connsiteX34" fmla="*/ 82546 w 240745"/>
                <a:gd name="connsiteY34" fmla="*/ 51255 h 72920"/>
                <a:gd name="connsiteX35" fmla="*/ 152587 w 240745"/>
                <a:gd name="connsiteY35" fmla="*/ 35629 h 72920"/>
                <a:gd name="connsiteX36" fmla="*/ 151284 w 240745"/>
                <a:gd name="connsiteY36" fmla="*/ 37257 h 72920"/>
                <a:gd name="connsiteX37" fmla="*/ 126525 w 240745"/>
                <a:gd name="connsiteY37" fmla="*/ 48325 h 72920"/>
                <a:gd name="connsiteX38" fmla="*/ 126525 w 240745"/>
                <a:gd name="connsiteY38" fmla="*/ 65579 h 72920"/>
                <a:gd name="connsiteX39" fmla="*/ 127829 w 240745"/>
                <a:gd name="connsiteY39" fmla="*/ 66881 h 72920"/>
                <a:gd name="connsiteX40" fmla="*/ 145095 w 240745"/>
                <a:gd name="connsiteY40" fmla="*/ 66881 h 72920"/>
                <a:gd name="connsiteX41" fmla="*/ 147701 w 240745"/>
                <a:gd name="connsiteY41" fmla="*/ 64928 h 72920"/>
                <a:gd name="connsiteX42" fmla="*/ 148678 w 240745"/>
                <a:gd name="connsiteY42" fmla="*/ 57766 h 72920"/>
                <a:gd name="connsiteX43" fmla="*/ 155845 w 240745"/>
                <a:gd name="connsiteY43" fmla="*/ 59719 h 72920"/>
                <a:gd name="connsiteX44" fmla="*/ 154542 w 240745"/>
                <a:gd name="connsiteY44" fmla="*/ 67532 h 72920"/>
                <a:gd name="connsiteX45" fmla="*/ 147701 w 240745"/>
                <a:gd name="connsiteY45" fmla="*/ 73066 h 72920"/>
                <a:gd name="connsiteX46" fmla="*/ 126200 w 240745"/>
                <a:gd name="connsiteY46" fmla="*/ 73066 h 72920"/>
                <a:gd name="connsiteX47" fmla="*/ 120010 w 240745"/>
                <a:gd name="connsiteY47" fmla="*/ 66881 h 72920"/>
                <a:gd name="connsiteX48" fmla="*/ 120010 w 240745"/>
                <a:gd name="connsiteY48" fmla="*/ 26189 h 72920"/>
                <a:gd name="connsiteX49" fmla="*/ 126525 w 240745"/>
                <a:gd name="connsiteY49" fmla="*/ 26189 h 72920"/>
                <a:gd name="connsiteX50" fmla="*/ 126525 w 240745"/>
                <a:gd name="connsiteY50" fmla="*/ 28142 h 72920"/>
                <a:gd name="connsiteX51" fmla="*/ 126525 w 240745"/>
                <a:gd name="connsiteY51" fmla="*/ 42140 h 72920"/>
                <a:gd name="connsiteX52" fmla="*/ 147701 w 240745"/>
                <a:gd name="connsiteY52" fmla="*/ 30421 h 72920"/>
                <a:gd name="connsiteX53" fmla="*/ 152587 w 240745"/>
                <a:gd name="connsiteY53" fmla="*/ 35629 h 72920"/>
                <a:gd name="connsiteX54" fmla="*/ 104699 w 240745"/>
                <a:gd name="connsiteY54" fmla="*/ 18050 h 72920"/>
                <a:gd name="connsiteX55" fmla="*/ 84175 w 240745"/>
                <a:gd name="connsiteY55" fmla="*/ 18050 h 72920"/>
                <a:gd name="connsiteX56" fmla="*/ 84175 w 240745"/>
                <a:gd name="connsiteY56" fmla="*/ 11865 h 72920"/>
                <a:gd name="connsiteX57" fmla="*/ 104699 w 240745"/>
                <a:gd name="connsiteY57" fmla="*/ 11865 h 72920"/>
                <a:gd name="connsiteX58" fmla="*/ 104699 w 240745"/>
                <a:gd name="connsiteY58" fmla="*/ 2424 h 72920"/>
                <a:gd name="connsiteX59" fmla="*/ 110888 w 240745"/>
                <a:gd name="connsiteY59" fmla="*/ 2424 h 72920"/>
                <a:gd name="connsiteX60" fmla="*/ 111214 w 240745"/>
                <a:gd name="connsiteY60" fmla="*/ 4378 h 72920"/>
                <a:gd name="connsiteX61" fmla="*/ 111214 w 240745"/>
                <a:gd name="connsiteY61" fmla="*/ 11865 h 72920"/>
                <a:gd name="connsiteX62" fmla="*/ 127503 w 240745"/>
                <a:gd name="connsiteY62" fmla="*/ 11865 h 72920"/>
                <a:gd name="connsiteX63" fmla="*/ 127503 w 240745"/>
                <a:gd name="connsiteY63" fmla="*/ 2424 h 72920"/>
                <a:gd name="connsiteX64" fmla="*/ 133692 w 240745"/>
                <a:gd name="connsiteY64" fmla="*/ 2424 h 72920"/>
                <a:gd name="connsiteX65" fmla="*/ 134018 w 240745"/>
                <a:gd name="connsiteY65" fmla="*/ 4378 h 72920"/>
                <a:gd name="connsiteX66" fmla="*/ 134018 w 240745"/>
                <a:gd name="connsiteY66" fmla="*/ 11865 h 72920"/>
                <a:gd name="connsiteX67" fmla="*/ 154542 w 240745"/>
                <a:gd name="connsiteY67" fmla="*/ 11865 h 72920"/>
                <a:gd name="connsiteX68" fmla="*/ 154542 w 240745"/>
                <a:gd name="connsiteY68" fmla="*/ 18050 h 72920"/>
                <a:gd name="connsiteX69" fmla="*/ 134018 w 240745"/>
                <a:gd name="connsiteY69" fmla="*/ 18050 h 72920"/>
                <a:gd name="connsiteX70" fmla="*/ 134018 w 240745"/>
                <a:gd name="connsiteY70" fmla="*/ 24561 h 72920"/>
                <a:gd name="connsiteX71" fmla="*/ 127503 w 240745"/>
                <a:gd name="connsiteY71" fmla="*/ 24561 h 72920"/>
                <a:gd name="connsiteX72" fmla="*/ 127503 w 240745"/>
                <a:gd name="connsiteY72" fmla="*/ 18050 h 72920"/>
                <a:gd name="connsiteX73" fmla="*/ 111214 w 240745"/>
                <a:gd name="connsiteY73" fmla="*/ 18050 h 72920"/>
                <a:gd name="connsiteX74" fmla="*/ 111214 w 240745"/>
                <a:gd name="connsiteY74" fmla="*/ 24561 h 72920"/>
                <a:gd name="connsiteX75" fmla="*/ 104699 w 240745"/>
                <a:gd name="connsiteY75" fmla="*/ 24561 h 72920"/>
                <a:gd name="connsiteX76" fmla="*/ 104699 w 240745"/>
                <a:gd name="connsiteY76" fmla="*/ 18050 h 72920"/>
                <a:gd name="connsiteX77" fmla="*/ 205036 w 240745"/>
                <a:gd name="connsiteY77" fmla="*/ 15446 h 72920"/>
                <a:gd name="connsiteX78" fmla="*/ 240871 w 240745"/>
                <a:gd name="connsiteY78" fmla="*/ 15446 h 72920"/>
                <a:gd name="connsiteX79" fmla="*/ 240871 w 240745"/>
                <a:gd name="connsiteY79" fmla="*/ 21631 h 72920"/>
                <a:gd name="connsiteX80" fmla="*/ 227189 w 240745"/>
                <a:gd name="connsiteY80" fmla="*/ 21631 h 72920"/>
                <a:gd name="connsiteX81" fmla="*/ 227189 w 240745"/>
                <a:gd name="connsiteY81" fmla="*/ 70136 h 72920"/>
                <a:gd name="connsiteX82" fmla="*/ 222628 w 240745"/>
                <a:gd name="connsiteY82" fmla="*/ 74694 h 72920"/>
                <a:gd name="connsiteX83" fmla="*/ 214158 w 240745"/>
                <a:gd name="connsiteY83" fmla="*/ 74694 h 72920"/>
                <a:gd name="connsiteX84" fmla="*/ 213181 w 240745"/>
                <a:gd name="connsiteY84" fmla="*/ 67532 h 72920"/>
                <a:gd name="connsiteX85" fmla="*/ 219370 w 240745"/>
                <a:gd name="connsiteY85" fmla="*/ 67532 h 72920"/>
                <a:gd name="connsiteX86" fmla="*/ 220673 w 240745"/>
                <a:gd name="connsiteY86" fmla="*/ 66230 h 72920"/>
                <a:gd name="connsiteX87" fmla="*/ 220673 w 240745"/>
                <a:gd name="connsiteY87" fmla="*/ 21631 h 72920"/>
                <a:gd name="connsiteX88" fmla="*/ 205036 w 240745"/>
                <a:gd name="connsiteY88" fmla="*/ 21631 h 72920"/>
                <a:gd name="connsiteX89" fmla="*/ 205036 w 240745"/>
                <a:gd name="connsiteY89" fmla="*/ 63951 h 72920"/>
                <a:gd name="connsiteX90" fmla="*/ 198521 w 240745"/>
                <a:gd name="connsiteY90" fmla="*/ 63951 h 72920"/>
                <a:gd name="connsiteX91" fmla="*/ 198521 w 240745"/>
                <a:gd name="connsiteY91" fmla="*/ 60045 h 72920"/>
                <a:gd name="connsiteX92" fmla="*/ 175065 w 240745"/>
                <a:gd name="connsiteY92" fmla="*/ 60045 h 72920"/>
                <a:gd name="connsiteX93" fmla="*/ 175065 w 240745"/>
                <a:gd name="connsiteY93" fmla="*/ 66556 h 72920"/>
                <a:gd name="connsiteX94" fmla="*/ 168550 w 240745"/>
                <a:gd name="connsiteY94" fmla="*/ 66556 h 72920"/>
                <a:gd name="connsiteX95" fmla="*/ 168550 w 240745"/>
                <a:gd name="connsiteY95" fmla="*/ 6331 h 72920"/>
                <a:gd name="connsiteX96" fmla="*/ 205036 w 240745"/>
                <a:gd name="connsiteY96" fmla="*/ 6331 h 72920"/>
                <a:gd name="connsiteX97" fmla="*/ 205036 w 240745"/>
                <a:gd name="connsiteY97" fmla="*/ 15446 h 72920"/>
                <a:gd name="connsiteX98" fmla="*/ 183861 w 240745"/>
                <a:gd name="connsiteY98" fmla="*/ 35304 h 72920"/>
                <a:gd name="connsiteX99" fmla="*/ 175065 w 240745"/>
                <a:gd name="connsiteY99" fmla="*/ 35304 h 72920"/>
                <a:gd name="connsiteX100" fmla="*/ 175065 w 240745"/>
                <a:gd name="connsiteY100" fmla="*/ 53860 h 72920"/>
                <a:gd name="connsiteX101" fmla="*/ 183861 w 240745"/>
                <a:gd name="connsiteY101" fmla="*/ 53860 h 72920"/>
                <a:gd name="connsiteX102" fmla="*/ 183861 w 240745"/>
                <a:gd name="connsiteY102" fmla="*/ 35304 h 72920"/>
                <a:gd name="connsiteX103" fmla="*/ 198521 w 240745"/>
                <a:gd name="connsiteY103" fmla="*/ 35304 h 72920"/>
                <a:gd name="connsiteX104" fmla="*/ 190377 w 240745"/>
                <a:gd name="connsiteY104" fmla="*/ 35304 h 72920"/>
                <a:gd name="connsiteX105" fmla="*/ 190377 w 240745"/>
                <a:gd name="connsiteY105" fmla="*/ 53860 h 72920"/>
                <a:gd name="connsiteX106" fmla="*/ 198521 w 240745"/>
                <a:gd name="connsiteY106" fmla="*/ 53860 h 72920"/>
                <a:gd name="connsiteX107" fmla="*/ 198521 w 240745"/>
                <a:gd name="connsiteY107" fmla="*/ 35304 h 72920"/>
                <a:gd name="connsiteX108" fmla="*/ 198521 w 240745"/>
                <a:gd name="connsiteY108" fmla="*/ 12516 h 72920"/>
                <a:gd name="connsiteX109" fmla="*/ 190377 w 240745"/>
                <a:gd name="connsiteY109" fmla="*/ 12516 h 72920"/>
                <a:gd name="connsiteX110" fmla="*/ 190377 w 240745"/>
                <a:gd name="connsiteY110" fmla="*/ 29119 h 72920"/>
                <a:gd name="connsiteX111" fmla="*/ 198521 w 240745"/>
                <a:gd name="connsiteY111" fmla="*/ 29119 h 72920"/>
                <a:gd name="connsiteX112" fmla="*/ 198521 w 240745"/>
                <a:gd name="connsiteY112" fmla="*/ 12516 h 72920"/>
                <a:gd name="connsiteX113" fmla="*/ 183861 w 240745"/>
                <a:gd name="connsiteY113" fmla="*/ 29119 h 72920"/>
                <a:gd name="connsiteX114" fmla="*/ 183861 w 240745"/>
                <a:gd name="connsiteY114" fmla="*/ 12516 h 72920"/>
                <a:gd name="connsiteX115" fmla="*/ 175065 w 240745"/>
                <a:gd name="connsiteY115" fmla="*/ 12516 h 72920"/>
                <a:gd name="connsiteX116" fmla="*/ 175065 w 240745"/>
                <a:gd name="connsiteY116" fmla="*/ 29119 h 72920"/>
                <a:gd name="connsiteX117" fmla="*/ 183861 w 240745"/>
                <a:gd name="connsiteY117" fmla="*/ 29119 h 7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40745" h="72920">
                  <a:moveTo>
                    <a:pt x="72447" y="64602"/>
                  </a:moveTo>
                  <a:lnTo>
                    <a:pt x="72447" y="71764"/>
                  </a:lnTo>
                  <a:lnTo>
                    <a:pt x="126" y="71764"/>
                  </a:lnTo>
                  <a:lnTo>
                    <a:pt x="126" y="64602"/>
                  </a:lnTo>
                  <a:lnTo>
                    <a:pt x="39219" y="64602"/>
                  </a:lnTo>
                  <a:cubicBezTo>
                    <a:pt x="43780" y="52232"/>
                    <a:pt x="47037" y="39753"/>
                    <a:pt x="48992" y="27165"/>
                  </a:cubicBezTo>
                  <a:lnTo>
                    <a:pt x="58114" y="30095"/>
                  </a:lnTo>
                  <a:cubicBezTo>
                    <a:pt x="58982" y="30963"/>
                    <a:pt x="58656" y="31506"/>
                    <a:pt x="57136" y="31723"/>
                  </a:cubicBezTo>
                  <a:cubicBezTo>
                    <a:pt x="54747" y="42791"/>
                    <a:pt x="51272" y="53751"/>
                    <a:pt x="46711" y="64602"/>
                  </a:cubicBezTo>
                  <a:lnTo>
                    <a:pt x="72447" y="64602"/>
                  </a:lnTo>
                  <a:moveTo>
                    <a:pt x="20324" y="28793"/>
                  </a:moveTo>
                  <a:cubicBezTo>
                    <a:pt x="23582" y="35087"/>
                    <a:pt x="26405" y="44202"/>
                    <a:pt x="28794" y="56138"/>
                  </a:cubicBezTo>
                  <a:lnTo>
                    <a:pt x="21301" y="58417"/>
                  </a:lnTo>
                  <a:cubicBezTo>
                    <a:pt x="18478" y="46481"/>
                    <a:pt x="15872" y="37474"/>
                    <a:pt x="13483" y="31398"/>
                  </a:cubicBezTo>
                  <a:lnTo>
                    <a:pt x="20324" y="28793"/>
                  </a:lnTo>
                  <a:moveTo>
                    <a:pt x="32052" y="2750"/>
                  </a:moveTo>
                  <a:lnTo>
                    <a:pt x="39219" y="2750"/>
                  </a:lnTo>
                  <a:cubicBezTo>
                    <a:pt x="41391" y="3184"/>
                    <a:pt x="41499" y="4052"/>
                    <a:pt x="39544" y="5355"/>
                  </a:cubicBezTo>
                  <a:lnTo>
                    <a:pt x="39544" y="16423"/>
                  </a:lnTo>
                  <a:lnTo>
                    <a:pt x="68212" y="16423"/>
                  </a:lnTo>
                  <a:lnTo>
                    <a:pt x="68212" y="23584"/>
                  </a:lnTo>
                  <a:lnTo>
                    <a:pt x="4361" y="23584"/>
                  </a:lnTo>
                  <a:lnTo>
                    <a:pt x="4361" y="16423"/>
                  </a:lnTo>
                  <a:lnTo>
                    <a:pt x="32052" y="16423"/>
                  </a:lnTo>
                  <a:lnTo>
                    <a:pt x="32052" y="2750"/>
                  </a:lnTo>
                  <a:moveTo>
                    <a:pt x="82546" y="51255"/>
                  </a:moveTo>
                  <a:cubicBezTo>
                    <a:pt x="92102" y="44962"/>
                    <a:pt x="99052" y="36389"/>
                    <a:pt x="103396" y="25538"/>
                  </a:cubicBezTo>
                  <a:lnTo>
                    <a:pt x="109260" y="28468"/>
                  </a:lnTo>
                  <a:cubicBezTo>
                    <a:pt x="110345" y="29336"/>
                    <a:pt x="110128" y="29878"/>
                    <a:pt x="108608" y="30095"/>
                  </a:cubicBezTo>
                  <a:cubicBezTo>
                    <a:pt x="107305" y="32917"/>
                    <a:pt x="106002" y="35412"/>
                    <a:pt x="104699" y="37583"/>
                  </a:cubicBezTo>
                  <a:lnTo>
                    <a:pt x="104699" y="75345"/>
                  </a:lnTo>
                  <a:lnTo>
                    <a:pt x="98183" y="75345"/>
                  </a:lnTo>
                  <a:lnTo>
                    <a:pt x="98183" y="46698"/>
                  </a:lnTo>
                  <a:cubicBezTo>
                    <a:pt x="94708" y="51038"/>
                    <a:pt x="90799" y="54619"/>
                    <a:pt x="86455" y="57440"/>
                  </a:cubicBezTo>
                  <a:lnTo>
                    <a:pt x="82546" y="51255"/>
                  </a:lnTo>
                  <a:moveTo>
                    <a:pt x="152587" y="35629"/>
                  </a:moveTo>
                  <a:cubicBezTo>
                    <a:pt x="153456" y="36932"/>
                    <a:pt x="153022" y="37474"/>
                    <a:pt x="151284" y="37257"/>
                  </a:cubicBezTo>
                  <a:cubicBezTo>
                    <a:pt x="141945" y="42900"/>
                    <a:pt x="133692" y="46589"/>
                    <a:pt x="126525" y="48325"/>
                  </a:cubicBezTo>
                  <a:lnTo>
                    <a:pt x="126525" y="65579"/>
                  </a:lnTo>
                  <a:cubicBezTo>
                    <a:pt x="126525" y="66447"/>
                    <a:pt x="126960" y="66881"/>
                    <a:pt x="127829" y="66881"/>
                  </a:cubicBezTo>
                  <a:lnTo>
                    <a:pt x="145095" y="66881"/>
                  </a:lnTo>
                  <a:cubicBezTo>
                    <a:pt x="146615" y="66881"/>
                    <a:pt x="147483" y="66230"/>
                    <a:pt x="147701" y="64928"/>
                  </a:cubicBezTo>
                  <a:lnTo>
                    <a:pt x="148678" y="57766"/>
                  </a:lnTo>
                  <a:lnTo>
                    <a:pt x="155845" y="59719"/>
                  </a:lnTo>
                  <a:lnTo>
                    <a:pt x="154542" y="67532"/>
                  </a:lnTo>
                  <a:cubicBezTo>
                    <a:pt x="153890" y="71222"/>
                    <a:pt x="151610" y="73066"/>
                    <a:pt x="147701" y="73066"/>
                  </a:cubicBezTo>
                  <a:lnTo>
                    <a:pt x="126200" y="73066"/>
                  </a:lnTo>
                  <a:cubicBezTo>
                    <a:pt x="122073" y="73066"/>
                    <a:pt x="120010" y="71005"/>
                    <a:pt x="120010" y="66881"/>
                  </a:cubicBezTo>
                  <a:lnTo>
                    <a:pt x="120010" y="26189"/>
                  </a:lnTo>
                  <a:lnTo>
                    <a:pt x="126525" y="26189"/>
                  </a:lnTo>
                  <a:cubicBezTo>
                    <a:pt x="127829" y="26406"/>
                    <a:pt x="127829" y="27057"/>
                    <a:pt x="126525" y="28142"/>
                  </a:cubicBezTo>
                  <a:lnTo>
                    <a:pt x="126525" y="42140"/>
                  </a:lnTo>
                  <a:cubicBezTo>
                    <a:pt x="134778" y="38885"/>
                    <a:pt x="141837" y="34978"/>
                    <a:pt x="147701" y="30421"/>
                  </a:cubicBezTo>
                  <a:lnTo>
                    <a:pt x="152587" y="35629"/>
                  </a:lnTo>
                  <a:moveTo>
                    <a:pt x="104699" y="18050"/>
                  </a:moveTo>
                  <a:lnTo>
                    <a:pt x="84175" y="18050"/>
                  </a:lnTo>
                  <a:lnTo>
                    <a:pt x="84175" y="11865"/>
                  </a:lnTo>
                  <a:lnTo>
                    <a:pt x="104699" y="11865"/>
                  </a:lnTo>
                  <a:lnTo>
                    <a:pt x="104699" y="2424"/>
                  </a:lnTo>
                  <a:lnTo>
                    <a:pt x="110888" y="2424"/>
                  </a:lnTo>
                  <a:cubicBezTo>
                    <a:pt x="112626" y="2642"/>
                    <a:pt x="112735" y="3293"/>
                    <a:pt x="111214" y="4378"/>
                  </a:cubicBezTo>
                  <a:lnTo>
                    <a:pt x="111214" y="11865"/>
                  </a:lnTo>
                  <a:lnTo>
                    <a:pt x="127503" y="11865"/>
                  </a:lnTo>
                  <a:lnTo>
                    <a:pt x="127503" y="2424"/>
                  </a:lnTo>
                  <a:lnTo>
                    <a:pt x="133692" y="2424"/>
                  </a:lnTo>
                  <a:cubicBezTo>
                    <a:pt x="135430" y="2642"/>
                    <a:pt x="135538" y="3293"/>
                    <a:pt x="134018" y="4378"/>
                  </a:cubicBezTo>
                  <a:lnTo>
                    <a:pt x="134018" y="11865"/>
                  </a:lnTo>
                  <a:lnTo>
                    <a:pt x="154542" y="11865"/>
                  </a:lnTo>
                  <a:lnTo>
                    <a:pt x="154542" y="18050"/>
                  </a:lnTo>
                  <a:lnTo>
                    <a:pt x="134018" y="18050"/>
                  </a:lnTo>
                  <a:lnTo>
                    <a:pt x="134018" y="24561"/>
                  </a:lnTo>
                  <a:lnTo>
                    <a:pt x="127503" y="24561"/>
                  </a:lnTo>
                  <a:lnTo>
                    <a:pt x="127503" y="18050"/>
                  </a:lnTo>
                  <a:lnTo>
                    <a:pt x="111214" y="18050"/>
                  </a:lnTo>
                  <a:lnTo>
                    <a:pt x="111214" y="24561"/>
                  </a:lnTo>
                  <a:lnTo>
                    <a:pt x="104699" y="24561"/>
                  </a:lnTo>
                  <a:lnTo>
                    <a:pt x="104699" y="18050"/>
                  </a:lnTo>
                  <a:moveTo>
                    <a:pt x="205036" y="15446"/>
                  </a:moveTo>
                  <a:lnTo>
                    <a:pt x="240871" y="15446"/>
                  </a:lnTo>
                  <a:lnTo>
                    <a:pt x="240871" y="21631"/>
                  </a:lnTo>
                  <a:lnTo>
                    <a:pt x="227189" y="21631"/>
                  </a:lnTo>
                  <a:lnTo>
                    <a:pt x="227189" y="70136"/>
                  </a:lnTo>
                  <a:cubicBezTo>
                    <a:pt x="227189" y="73175"/>
                    <a:pt x="225669" y="74694"/>
                    <a:pt x="222628" y="74694"/>
                  </a:cubicBezTo>
                  <a:lnTo>
                    <a:pt x="214158" y="74694"/>
                  </a:lnTo>
                  <a:lnTo>
                    <a:pt x="213181" y="67532"/>
                  </a:lnTo>
                  <a:lnTo>
                    <a:pt x="219370" y="67532"/>
                  </a:lnTo>
                  <a:cubicBezTo>
                    <a:pt x="220239" y="67532"/>
                    <a:pt x="220673" y="67098"/>
                    <a:pt x="220673" y="66230"/>
                  </a:cubicBezTo>
                  <a:lnTo>
                    <a:pt x="220673" y="21631"/>
                  </a:lnTo>
                  <a:lnTo>
                    <a:pt x="205036" y="21631"/>
                  </a:lnTo>
                  <a:lnTo>
                    <a:pt x="205036" y="63951"/>
                  </a:lnTo>
                  <a:lnTo>
                    <a:pt x="198521" y="63951"/>
                  </a:lnTo>
                  <a:lnTo>
                    <a:pt x="198521" y="60045"/>
                  </a:lnTo>
                  <a:lnTo>
                    <a:pt x="175065" y="60045"/>
                  </a:lnTo>
                  <a:lnTo>
                    <a:pt x="175065" y="66556"/>
                  </a:lnTo>
                  <a:lnTo>
                    <a:pt x="168550" y="66556"/>
                  </a:lnTo>
                  <a:lnTo>
                    <a:pt x="168550" y="6331"/>
                  </a:lnTo>
                  <a:lnTo>
                    <a:pt x="205036" y="6331"/>
                  </a:lnTo>
                  <a:lnTo>
                    <a:pt x="205036" y="15446"/>
                  </a:lnTo>
                  <a:moveTo>
                    <a:pt x="183861" y="35304"/>
                  </a:moveTo>
                  <a:lnTo>
                    <a:pt x="175065" y="35304"/>
                  </a:lnTo>
                  <a:lnTo>
                    <a:pt x="175065" y="53860"/>
                  </a:lnTo>
                  <a:lnTo>
                    <a:pt x="183861" y="53860"/>
                  </a:lnTo>
                  <a:lnTo>
                    <a:pt x="183861" y="35304"/>
                  </a:lnTo>
                  <a:moveTo>
                    <a:pt x="198521" y="35304"/>
                  </a:moveTo>
                  <a:lnTo>
                    <a:pt x="190377" y="35304"/>
                  </a:lnTo>
                  <a:lnTo>
                    <a:pt x="190377" y="53860"/>
                  </a:lnTo>
                  <a:lnTo>
                    <a:pt x="198521" y="53860"/>
                  </a:lnTo>
                  <a:lnTo>
                    <a:pt x="198521" y="35304"/>
                  </a:lnTo>
                  <a:moveTo>
                    <a:pt x="198521" y="12516"/>
                  </a:moveTo>
                  <a:lnTo>
                    <a:pt x="190377" y="12516"/>
                  </a:lnTo>
                  <a:lnTo>
                    <a:pt x="190377" y="29119"/>
                  </a:lnTo>
                  <a:lnTo>
                    <a:pt x="198521" y="29119"/>
                  </a:lnTo>
                  <a:lnTo>
                    <a:pt x="198521" y="12516"/>
                  </a:lnTo>
                  <a:moveTo>
                    <a:pt x="183861" y="29119"/>
                  </a:moveTo>
                  <a:lnTo>
                    <a:pt x="183861" y="12516"/>
                  </a:lnTo>
                  <a:lnTo>
                    <a:pt x="175065" y="12516"/>
                  </a:lnTo>
                  <a:lnTo>
                    <a:pt x="175065" y="29119"/>
                  </a:lnTo>
                  <a:lnTo>
                    <a:pt x="183861" y="29119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68" name="テキスト ボックス 6967">
              <a:extLst>
                <a:ext uri="{FF2B5EF4-FFF2-40B4-BE49-F238E27FC236}">
                  <a16:creationId xmlns:a16="http://schemas.microsoft.com/office/drawing/2014/main" id="{D98C0D31-590F-4D44-A490-71ACBFF1C975}"/>
                </a:ext>
              </a:extLst>
            </p:cNvPr>
            <p:cNvSpPr txBox="1"/>
            <p:nvPr/>
          </p:nvSpPr>
          <p:spPr>
            <a:xfrm>
              <a:off x="33233614" y="7412737"/>
              <a:ext cx="433072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立花町</a:t>
              </a:r>
            </a:p>
          </p:txBody>
        </p:sp>
        <p:sp>
          <p:nvSpPr>
            <p:cNvPr id="6969" name="フリーフォーム: 図形 6968">
              <a:extLst>
                <a:ext uri="{FF2B5EF4-FFF2-40B4-BE49-F238E27FC236}">
                  <a16:creationId xmlns:a16="http://schemas.microsoft.com/office/drawing/2014/main" id="{4C14A9FA-A47F-4AFD-8C8D-822B9A9A7C44}"/>
                </a:ext>
              </a:extLst>
            </p:cNvPr>
            <p:cNvSpPr/>
            <p:nvPr/>
          </p:nvSpPr>
          <p:spPr>
            <a:xfrm>
              <a:off x="33274453" y="7955246"/>
              <a:ext cx="241396" cy="72920"/>
            </a:xfrm>
            <a:custGeom>
              <a:avLst/>
              <a:gdLst>
                <a:gd name="connsiteX0" fmla="*/ 13789 w 241396"/>
                <a:gd name="connsiteY0" fmla="*/ 19198 h 72920"/>
                <a:gd name="connsiteX1" fmla="*/ 25191 w 241396"/>
                <a:gd name="connsiteY1" fmla="*/ 19198 h 72920"/>
                <a:gd name="connsiteX2" fmla="*/ 25191 w 241396"/>
                <a:gd name="connsiteY2" fmla="*/ 13013 h 72920"/>
                <a:gd name="connsiteX3" fmla="*/ 13789 w 241396"/>
                <a:gd name="connsiteY3" fmla="*/ 13013 h 72920"/>
                <a:gd name="connsiteX4" fmla="*/ 13789 w 241396"/>
                <a:gd name="connsiteY4" fmla="*/ 19198 h 72920"/>
                <a:gd name="connsiteX5" fmla="*/ 42457 w 241396"/>
                <a:gd name="connsiteY5" fmla="*/ 19198 h 72920"/>
                <a:gd name="connsiteX6" fmla="*/ 42457 w 241396"/>
                <a:gd name="connsiteY6" fmla="*/ 13013 h 72920"/>
                <a:gd name="connsiteX7" fmla="*/ 30729 w 241396"/>
                <a:gd name="connsiteY7" fmla="*/ 13013 h 72920"/>
                <a:gd name="connsiteX8" fmla="*/ 30729 w 241396"/>
                <a:gd name="connsiteY8" fmla="*/ 19198 h 72920"/>
                <a:gd name="connsiteX9" fmla="*/ 42457 w 241396"/>
                <a:gd name="connsiteY9" fmla="*/ 19198 h 72920"/>
                <a:gd name="connsiteX10" fmla="*/ 13789 w 241396"/>
                <a:gd name="connsiteY10" fmla="*/ 29941 h 72920"/>
                <a:gd name="connsiteX11" fmla="*/ 25191 w 241396"/>
                <a:gd name="connsiteY11" fmla="*/ 29941 h 72920"/>
                <a:gd name="connsiteX12" fmla="*/ 25191 w 241396"/>
                <a:gd name="connsiteY12" fmla="*/ 23105 h 72920"/>
                <a:gd name="connsiteX13" fmla="*/ 13789 w 241396"/>
                <a:gd name="connsiteY13" fmla="*/ 23105 h 72920"/>
                <a:gd name="connsiteX14" fmla="*/ 13789 w 241396"/>
                <a:gd name="connsiteY14" fmla="*/ 29941 h 72920"/>
                <a:gd name="connsiteX15" fmla="*/ 30729 w 241396"/>
                <a:gd name="connsiteY15" fmla="*/ 29941 h 72920"/>
                <a:gd name="connsiteX16" fmla="*/ 42457 w 241396"/>
                <a:gd name="connsiteY16" fmla="*/ 29941 h 72920"/>
                <a:gd name="connsiteX17" fmla="*/ 42457 w 241396"/>
                <a:gd name="connsiteY17" fmla="*/ 23105 h 72920"/>
                <a:gd name="connsiteX18" fmla="*/ 30729 w 241396"/>
                <a:gd name="connsiteY18" fmla="*/ 23105 h 72920"/>
                <a:gd name="connsiteX19" fmla="*/ 30729 w 241396"/>
                <a:gd name="connsiteY19" fmla="*/ 29941 h 72920"/>
                <a:gd name="connsiteX20" fmla="*/ 47995 w 241396"/>
                <a:gd name="connsiteY20" fmla="*/ 29941 h 72920"/>
                <a:gd name="connsiteX21" fmla="*/ 59723 w 241396"/>
                <a:gd name="connsiteY21" fmla="*/ 29941 h 72920"/>
                <a:gd name="connsiteX22" fmla="*/ 59723 w 241396"/>
                <a:gd name="connsiteY22" fmla="*/ 23105 h 72920"/>
                <a:gd name="connsiteX23" fmla="*/ 47995 w 241396"/>
                <a:gd name="connsiteY23" fmla="*/ 23105 h 72920"/>
                <a:gd name="connsiteX24" fmla="*/ 47995 w 241396"/>
                <a:gd name="connsiteY24" fmla="*/ 29941 h 72920"/>
                <a:gd name="connsiteX25" fmla="*/ 59723 w 241396"/>
                <a:gd name="connsiteY25" fmla="*/ 13013 h 72920"/>
                <a:gd name="connsiteX26" fmla="*/ 47995 w 241396"/>
                <a:gd name="connsiteY26" fmla="*/ 13013 h 72920"/>
                <a:gd name="connsiteX27" fmla="*/ 47995 w 241396"/>
                <a:gd name="connsiteY27" fmla="*/ 19198 h 72920"/>
                <a:gd name="connsiteX28" fmla="*/ 59723 w 241396"/>
                <a:gd name="connsiteY28" fmla="*/ 19198 h 72920"/>
                <a:gd name="connsiteX29" fmla="*/ 59723 w 241396"/>
                <a:gd name="connsiteY29" fmla="*/ 13013 h 72920"/>
                <a:gd name="connsiteX30" fmla="*/ 30404 w 241396"/>
                <a:gd name="connsiteY30" fmla="*/ 2596 h 72920"/>
                <a:gd name="connsiteX31" fmla="*/ 30729 w 241396"/>
                <a:gd name="connsiteY31" fmla="*/ 4549 h 72920"/>
                <a:gd name="connsiteX32" fmla="*/ 30729 w 241396"/>
                <a:gd name="connsiteY32" fmla="*/ 9106 h 72920"/>
                <a:gd name="connsiteX33" fmla="*/ 42457 w 241396"/>
                <a:gd name="connsiteY33" fmla="*/ 9106 h 72920"/>
                <a:gd name="connsiteX34" fmla="*/ 42457 w 241396"/>
                <a:gd name="connsiteY34" fmla="*/ 2596 h 72920"/>
                <a:gd name="connsiteX35" fmla="*/ 47670 w 241396"/>
                <a:gd name="connsiteY35" fmla="*/ 2596 h 72920"/>
                <a:gd name="connsiteX36" fmla="*/ 47995 w 241396"/>
                <a:gd name="connsiteY36" fmla="*/ 4549 h 72920"/>
                <a:gd name="connsiteX37" fmla="*/ 47995 w 241396"/>
                <a:gd name="connsiteY37" fmla="*/ 9106 h 72920"/>
                <a:gd name="connsiteX38" fmla="*/ 66238 w 241396"/>
                <a:gd name="connsiteY38" fmla="*/ 9106 h 72920"/>
                <a:gd name="connsiteX39" fmla="*/ 66238 w 241396"/>
                <a:gd name="connsiteY39" fmla="*/ 33847 h 72920"/>
                <a:gd name="connsiteX40" fmla="*/ 7274 w 241396"/>
                <a:gd name="connsiteY40" fmla="*/ 33847 h 72920"/>
                <a:gd name="connsiteX41" fmla="*/ 7274 w 241396"/>
                <a:gd name="connsiteY41" fmla="*/ 9106 h 72920"/>
                <a:gd name="connsiteX42" fmla="*/ 25191 w 241396"/>
                <a:gd name="connsiteY42" fmla="*/ 9106 h 72920"/>
                <a:gd name="connsiteX43" fmla="*/ 25191 w 241396"/>
                <a:gd name="connsiteY43" fmla="*/ 2596 h 72920"/>
                <a:gd name="connsiteX44" fmla="*/ 30404 w 241396"/>
                <a:gd name="connsiteY44" fmla="*/ 2596 h 72920"/>
                <a:gd name="connsiteX45" fmla="*/ 1410 w 241396"/>
                <a:gd name="connsiteY45" fmla="*/ 43613 h 72920"/>
                <a:gd name="connsiteX46" fmla="*/ 1410 w 241396"/>
                <a:gd name="connsiteY46" fmla="*/ 38405 h 72920"/>
                <a:gd name="connsiteX47" fmla="*/ 72102 w 241396"/>
                <a:gd name="connsiteY47" fmla="*/ 38405 h 72920"/>
                <a:gd name="connsiteX48" fmla="*/ 72102 w 241396"/>
                <a:gd name="connsiteY48" fmla="*/ 43613 h 72920"/>
                <a:gd name="connsiteX49" fmla="*/ 1410 w 241396"/>
                <a:gd name="connsiteY49" fmla="*/ 43613 h 72920"/>
                <a:gd name="connsiteX50" fmla="*/ 51905 w 241396"/>
                <a:gd name="connsiteY50" fmla="*/ 62169 h 72920"/>
                <a:gd name="connsiteX51" fmla="*/ 48321 w 241396"/>
                <a:gd name="connsiteY51" fmla="*/ 69982 h 72920"/>
                <a:gd name="connsiteX52" fmla="*/ 74057 w 241396"/>
                <a:gd name="connsiteY52" fmla="*/ 69982 h 72920"/>
                <a:gd name="connsiteX53" fmla="*/ 74057 w 241396"/>
                <a:gd name="connsiteY53" fmla="*/ 75191 h 72920"/>
                <a:gd name="connsiteX54" fmla="*/ 107 w 241396"/>
                <a:gd name="connsiteY54" fmla="*/ 75191 h 72920"/>
                <a:gd name="connsiteX55" fmla="*/ 107 w 241396"/>
                <a:gd name="connsiteY55" fmla="*/ 69982 h 72920"/>
                <a:gd name="connsiteX56" fmla="*/ 24865 w 241396"/>
                <a:gd name="connsiteY56" fmla="*/ 69982 h 72920"/>
                <a:gd name="connsiteX57" fmla="*/ 20956 w 241396"/>
                <a:gd name="connsiteY57" fmla="*/ 62169 h 72920"/>
                <a:gd name="connsiteX58" fmla="*/ 13138 w 241396"/>
                <a:gd name="connsiteY58" fmla="*/ 62169 h 72920"/>
                <a:gd name="connsiteX59" fmla="*/ 13138 w 241396"/>
                <a:gd name="connsiteY59" fmla="*/ 48171 h 72920"/>
                <a:gd name="connsiteX60" fmla="*/ 61026 w 241396"/>
                <a:gd name="connsiteY60" fmla="*/ 48171 h 72920"/>
                <a:gd name="connsiteX61" fmla="*/ 61026 w 241396"/>
                <a:gd name="connsiteY61" fmla="*/ 62169 h 72920"/>
                <a:gd name="connsiteX62" fmla="*/ 51905 w 241396"/>
                <a:gd name="connsiteY62" fmla="*/ 62169 h 72920"/>
                <a:gd name="connsiteX63" fmla="*/ 18676 w 241396"/>
                <a:gd name="connsiteY63" fmla="*/ 58263 h 72920"/>
                <a:gd name="connsiteX64" fmla="*/ 55488 w 241396"/>
                <a:gd name="connsiteY64" fmla="*/ 58263 h 72920"/>
                <a:gd name="connsiteX65" fmla="*/ 55488 w 241396"/>
                <a:gd name="connsiteY65" fmla="*/ 52077 h 72920"/>
                <a:gd name="connsiteX66" fmla="*/ 18676 w 241396"/>
                <a:gd name="connsiteY66" fmla="*/ 52077 h 72920"/>
                <a:gd name="connsiteX67" fmla="*/ 18676 w 241396"/>
                <a:gd name="connsiteY67" fmla="*/ 58263 h 72920"/>
                <a:gd name="connsiteX68" fmla="*/ 31707 w 241396"/>
                <a:gd name="connsiteY68" fmla="*/ 69982 h 72920"/>
                <a:gd name="connsiteX69" fmla="*/ 42131 w 241396"/>
                <a:gd name="connsiteY69" fmla="*/ 69982 h 72920"/>
                <a:gd name="connsiteX70" fmla="*/ 45064 w 241396"/>
                <a:gd name="connsiteY70" fmla="*/ 62169 h 72920"/>
                <a:gd name="connsiteX71" fmla="*/ 28449 w 241396"/>
                <a:gd name="connsiteY71" fmla="*/ 62169 h 72920"/>
                <a:gd name="connsiteX72" fmla="*/ 31707 w 241396"/>
                <a:gd name="connsiteY72" fmla="*/ 69982 h 72920"/>
                <a:gd name="connsiteX73" fmla="*/ 101748 w 241396"/>
                <a:gd name="connsiteY73" fmla="*/ 51101 h 72920"/>
                <a:gd name="connsiteX74" fmla="*/ 90671 w 241396"/>
                <a:gd name="connsiteY74" fmla="*/ 73237 h 72920"/>
                <a:gd name="connsiteX75" fmla="*/ 89042 w 241396"/>
                <a:gd name="connsiteY75" fmla="*/ 74540 h 72920"/>
                <a:gd name="connsiteX76" fmla="*/ 83830 w 241396"/>
                <a:gd name="connsiteY76" fmla="*/ 69331 h 72920"/>
                <a:gd name="connsiteX77" fmla="*/ 96535 w 241396"/>
                <a:gd name="connsiteY77" fmla="*/ 46543 h 72920"/>
                <a:gd name="connsiteX78" fmla="*/ 101748 w 241396"/>
                <a:gd name="connsiteY78" fmla="*/ 51101 h 72920"/>
                <a:gd name="connsiteX79" fmla="*/ 88717 w 241396"/>
                <a:gd name="connsiteY79" fmla="*/ 24732 h 72920"/>
                <a:gd name="connsiteX80" fmla="*/ 101096 w 241396"/>
                <a:gd name="connsiteY80" fmla="*/ 32871 h 72920"/>
                <a:gd name="connsiteX81" fmla="*/ 97187 w 241396"/>
                <a:gd name="connsiteY81" fmla="*/ 39056 h 72920"/>
                <a:gd name="connsiteX82" fmla="*/ 85133 w 241396"/>
                <a:gd name="connsiteY82" fmla="*/ 30592 h 72920"/>
                <a:gd name="connsiteX83" fmla="*/ 88717 w 241396"/>
                <a:gd name="connsiteY83" fmla="*/ 24732 h 72920"/>
                <a:gd name="connsiteX84" fmla="*/ 90997 w 241396"/>
                <a:gd name="connsiteY84" fmla="*/ 6502 h 72920"/>
                <a:gd name="connsiteX85" fmla="*/ 103377 w 241396"/>
                <a:gd name="connsiteY85" fmla="*/ 14641 h 72920"/>
                <a:gd name="connsiteX86" fmla="*/ 99467 w 241396"/>
                <a:gd name="connsiteY86" fmla="*/ 20500 h 72920"/>
                <a:gd name="connsiteX87" fmla="*/ 87414 w 241396"/>
                <a:gd name="connsiteY87" fmla="*/ 12036 h 72920"/>
                <a:gd name="connsiteX88" fmla="*/ 90997 w 241396"/>
                <a:gd name="connsiteY88" fmla="*/ 6502 h 72920"/>
                <a:gd name="connsiteX89" fmla="*/ 148007 w 241396"/>
                <a:gd name="connsiteY89" fmla="*/ 13989 h 72920"/>
                <a:gd name="connsiteX90" fmla="*/ 138886 w 241396"/>
                <a:gd name="connsiteY90" fmla="*/ 9106 h 72920"/>
                <a:gd name="connsiteX91" fmla="*/ 141818 w 241396"/>
                <a:gd name="connsiteY91" fmla="*/ 3898 h 72920"/>
                <a:gd name="connsiteX92" fmla="*/ 151265 w 241396"/>
                <a:gd name="connsiteY92" fmla="*/ 8781 h 72920"/>
                <a:gd name="connsiteX93" fmla="*/ 148007 w 241396"/>
                <a:gd name="connsiteY93" fmla="*/ 13989 h 72920"/>
                <a:gd name="connsiteX94" fmla="*/ 115756 w 241396"/>
                <a:gd name="connsiteY94" fmla="*/ 32545 h 72920"/>
                <a:gd name="connsiteX95" fmla="*/ 115756 w 241396"/>
                <a:gd name="connsiteY95" fmla="*/ 39707 h 72920"/>
                <a:gd name="connsiteX96" fmla="*/ 128135 w 241396"/>
                <a:gd name="connsiteY96" fmla="*/ 39707 h 72920"/>
                <a:gd name="connsiteX97" fmla="*/ 128135 w 241396"/>
                <a:gd name="connsiteY97" fmla="*/ 32545 h 72920"/>
                <a:gd name="connsiteX98" fmla="*/ 115756 w 241396"/>
                <a:gd name="connsiteY98" fmla="*/ 32545 h 72920"/>
                <a:gd name="connsiteX99" fmla="*/ 115756 w 241396"/>
                <a:gd name="connsiteY99" fmla="*/ 57286 h 72920"/>
                <a:gd name="connsiteX100" fmla="*/ 115756 w 241396"/>
                <a:gd name="connsiteY100" fmla="*/ 75516 h 72920"/>
                <a:gd name="connsiteX101" fmla="*/ 109241 w 241396"/>
                <a:gd name="connsiteY101" fmla="*/ 75516 h 72920"/>
                <a:gd name="connsiteX102" fmla="*/ 109241 w 241396"/>
                <a:gd name="connsiteY102" fmla="*/ 27337 h 72920"/>
                <a:gd name="connsiteX103" fmla="*/ 128135 w 241396"/>
                <a:gd name="connsiteY103" fmla="*/ 27337 h 72920"/>
                <a:gd name="connsiteX104" fmla="*/ 128135 w 241396"/>
                <a:gd name="connsiteY104" fmla="*/ 20500 h 72920"/>
                <a:gd name="connsiteX105" fmla="*/ 105657 w 241396"/>
                <a:gd name="connsiteY105" fmla="*/ 20500 h 72920"/>
                <a:gd name="connsiteX106" fmla="*/ 105657 w 241396"/>
                <a:gd name="connsiteY106" fmla="*/ 14315 h 72920"/>
                <a:gd name="connsiteX107" fmla="*/ 128135 w 241396"/>
                <a:gd name="connsiteY107" fmla="*/ 14315 h 72920"/>
                <a:gd name="connsiteX108" fmla="*/ 128135 w 241396"/>
                <a:gd name="connsiteY108" fmla="*/ 2596 h 72920"/>
                <a:gd name="connsiteX109" fmla="*/ 133348 w 241396"/>
                <a:gd name="connsiteY109" fmla="*/ 2596 h 72920"/>
                <a:gd name="connsiteX110" fmla="*/ 133673 w 241396"/>
                <a:gd name="connsiteY110" fmla="*/ 4549 h 72920"/>
                <a:gd name="connsiteX111" fmla="*/ 133673 w 241396"/>
                <a:gd name="connsiteY111" fmla="*/ 14315 h 72920"/>
                <a:gd name="connsiteX112" fmla="*/ 157780 w 241396"/>
                <a:gd name="connsiteY112" fmla="*/ 14315 h 72920"/>
                <a:gd name="connsiteX113" fmla="*/ 157780 w 241396"/>
                <a:gd name="connsiteY113" fmla="*/ 20500 h 72920"/>
                <a:gd name="connsiteX114" fmla="*/ 133673 w 241396"/>
                <a:gd name="connsiteY114" fmla="*/ 20500 h 72920"/>
                <a:gd name="connsiteX115" fmla="*/ 133673 w 241396"/>
                <a:gd name="connsiteY115" fmla="*/ 27337 h 72920"/>
                <a:gd name="connsiteX116" fmla="*/ 153545 w 241396"/>
                <a:gd name="connsiteY116" fmla="*/ 27337 h 72920"/>
                <a:gd name="connsiteX117" fmla="*/ 153545 w 241396"/>
                <a:gd name="connsiteY117" fmla="*/ 70308 h 72920"/>
                <a:gd name="connsiteX118" fmla="*/ 148333 w 241396"/>
                <a:gd name="connsiteY118" fmla="*/ 75516 h 72920"/>
                <a:gd name="connsiteX119" fmla="*/ 142143 w 241396"/>
                <a:gd name="connsiteY119" fmla="*/ 75516 h 72920"/>
                <a:gd name="connsiteX120" fmla="*/ 140840 w 241396"/>
                <a:gd name="connsiteY120" fmla="*/ 69331 h 72920"/>
                <a:gd name="connsiteX121" fmla="*/ 145727 w 241396"/>
                <a:gd name="connsiteY121" fmla="*/ 69331 h 72920"/>
                <a:gd name="connsiteX122" fmla="*/ 147030 w 241396"/>
                <a:gd name="connsiteY122" fmla="*/ 68029 h 72920"/>
                <a:gd name="connsiteX123" fmla="*/ 147030 w 241396"/>
                <a:gd name="connsiteY123" fmla="*/ 57286 h 72920"/>
                <a:gd name="connsiteX124" fmla="*/ 133673 w 241396"/>
                <a:gd name="connsiteY124" fmla="*/ 57286 h 72920"/>
                <a:gd name="connsiteX125" fmla="*/ 133673 w 241396"/>
                <a:gd name="connsiteY125" fmla="*/ 74865 h 72920"/>
                <a:gd name="connsiteX126" fmla="*/ 128135 w 241396"/>
                <a:gd name="connsiteY126" fmla="*/ 74865 h 72920"/>
                <a:gd name="connsiteX127" fmla="*/ 128135 w 241396"/>
                <a:gd name="connsiteY127" fmla="*/ 57286 h 72920"/>
                <a:gd name="connsiteX128" fmla="*/ 115756 w 241396"/>
                <a:gd name="connsiteY128" fmla="*/ 57286 h 72920"/>
                <a:gd name="connsiteX129" fmla="*/ 133673 w 241396"/>
                <a:gd name="connsiteY129" fmla="*/ 44916 h 72920"/>
                <a:gd name="connsiteX130" fmla="*/ 133673 w 241396"/>
                <a:gd name="connsiteY130" fmla="*/ 52077 h 72920"/>
                <a:gd name="connsiteX131" fmla="*/ 147030 w 241396"/>
                <a:gd name="connsiteY131" fmla="*/ 52077 h 72920"/>
                <a:gd name="connsiteX132" fmla="*/ 147030 w 241396"/>
                <a:gd name="connsiteY132" fmla="*/ 44916 h 72920"/>
                <a:gd name="connsiteX133" fmla="*/ 133673 w 241396"/>
                <a:gd name="connsiteY133" fmla="*/ 44916 h 72920"/>
                <a:gd name="connsiteX134" fmla="*/ 133673 w 241396"/>
                <a:gd name="connsiteY134" fmla="*/ 32545 h 72920"/>
                <a:gd name="connsiteX135" fmla="*/ 133673 w 241396"/>
                <a:gd name="connsiteY135" fmla="*/ 39707 h 72920"/>
                <a:gd name="connsiteX136" fmla="*/ 147030 w 241396"/>
                <a:gd name="connsiteY136" fmla="*/ 39707 h 72920"/>
                <a:gd name="connsiteX137" fmla="*/ 147030 w 241396"/>
                <a:gd name="connsiteY137" fmla="*/ 32545 h 72920"/>
                <a:gd name="connsiteX138" fmla="*/ 133673 w 241396"/>
                <a:gd name="connsiteY138" fmla="*/ 32545 h 72920"/>
                <a:gd name="connsiteX139" fmla="*/ 115756 w 241396"/>
                <a:gd name="connsiteY139" fmla="*/ 44916 h 72920"/>
                <a:gd name="connsiteX140" fmla="*/ 115756 w 241396"/>
                <a:gd name="connsiteY140" fmla="*/ 52077 h 72920"/>
                <a:gd name="connsiteX141" fmla="*/ 128135 w 241396"/>
                <a:gd name="connsiteY141" fmla="*/ 52077 h 72920"/>
                <a:gd name="connsiteX142" fmla="*/ 128135 w 241396"/>
                <a:gd name="connsiteY142" fmla="*/ 44916 h 72920"/>
                <a:gd name="connsiteX143" fmla="*/ 115756 w 241396"/>
                <a:gd name="connsiteY143" fmla="*/ 44916 h 72920"/>
                <a:gd name="connsiteX144" fmla="*/ 205669 w 241396"/>
                <a:gd name="connsiteY144" fmla="*/ 16268 h 72920"/>
                <a:gd name="connsiteX145" fmla="*/ 241504 w 241396"/>
                <a:gd name="connsiteY145" fmla="*/ 16268 h 72920"/>
                <a:gd name="connsiteX146" fmla="*/ 241504 w 241396"/>
                <a:gd name="connsiteY146" fmla="*/ 22453 h 72920"/>
                <a:gd name="connsiteX147" fmla="*/ 227821 w 241396"/>
                <a:gd name="connsiteY147" fmla="*/ 22453 h 72920"/>
                <a:gd name="connsiteX148" fmla="*/ 227821 w 241396"/>
                <a:gd name="connsiteY148" fmla="*/ 70959 h 72920"/>
                <a:gd name="connsiteX149" fmla="*/ 223260 w 241396"/>
                <a:gd name="connsiteY149" fmla="*/ 75516 h 72920"/>
                <a:gd name="connsiteX150" fmla="*/ 214790 w 241396"/>
                <a:gd name="connsiteY150" fmla="*/ 75516 h 72920"/>
                <a:gd name="connsiteX151" fmla="*/ 213813 w 241396"/>
                <a:gd name="connsiteY151" fmla="*/ 68354 h 72920"/>
                <a:gd name="connsiteX152" fmla="*/ 220003 w 241396"/>
                <a:gd name="connsiteY152" fmla="*/ 68354 h 72920"/>
                <a:gd name="connsiteX153" fmla="*/ 221306 w 241396"/>
                <a:gd name="connsiteY153" fmla="*/ 67052 h 72920"/>
                <a:gd name="connsiteX154" fmla="*/ 221306 w 241396"/>
                <a:gd name="connsiteY154" fmla="*/ 22453 h 72920"/>
                <a:gd name="connsiteX155" fmla="*/ 205669 w 241396"/>
                <a:gd name="connsiteY155" fmla="*/ 22453 h 72920"/>
                <a:gd name="connsiteX156" fmla="*/ 205669 w 241396"/>
                <a:gd name="connsiteY156" fmla="*/ 64773 h 72920"/>
                <a:gd name="connsiteX157" fmla="*/ 199153 w 241396"/>
                <a:gd name="connsiteY157" fmla="*/ 64773 h 72920"/>
                <a:gd name="connsiteX158" fmla="*/ 199153 w 241396"/>
                <a:gd name="connsiteY158" fmla="*/ 60867 h 72920"/>
                <a:gd name="connsiteX159" fmla="*/ 175698 w 241396"/>
                <a:gd name="connsiteY159" fmla="*/ 60867 h 72920"/>
                <a:gd name="connsiteX160" fmla="*/ 175698 w 241396"/>
                <a:gd name="connsiteY160" fmla="*/ 67378 h 72920"/>
                <a:gd name="connsiteX161" fmla="*/ 169182 w 241396"/>
                <a:gd name="connsiteY161" fmla="*/ 67378 h 72920"/>
                <a:gd name="connsiteX162" fmla="*/ 169182 w 241396"/>
                <a:gd name="connsiteY162" fmla="*/ 7153 h 72920"/>
                <a:gd name="connsiteX163" fmla="*/ 205669 w 241396"/>
                <a:gd name="connsiteY163" fmla="*/ 7153 h 72920"/>
                <a:gd name="connsiteX164" fmla="*/ 205669 w 241396"/>
                <a:gd name="connsiteY164" fmla="*/ 16268 h 72920"/>
                <a:gd name="connsiteX165" fmla="*/ 184494 w 241396"/>
                <a:gd name="connsiteY165" fmla="*/ 36126 h 72920"/>
                <a:gd name="connsiteX166" fmla="*/ 175698 w 241396"/>
                <a:gd name="connsiteY166" fmla="*/ 36126 h 72920"/>
                <a:gd name="connsiteX167" fmla="*/ 175698 w 241396"/>
                <a:gd name="connsiteY167" fmla="*/ 54682 h 72920"/>
                <a:gd name="connsiteX168" fmla="*/ 184494 w 241396"/>
                <a:gd name="connsiteY168" fmla="*/ 54682 h 72920"/>
                <a:gd name="connsiteX169" fmla="*/ 184494 w 241396"/>
                <a:gd name="connsiteY169" fmla="*/ 36126 h 72920"/>
                <a:gd name="connsiteX170" fmla="*/ 199153 w 241396"/>
                <a:gd name="connsiteY170" fmla="*/ 36126 h 72920"/>
                <a:gd name="connsiteX171" fmla="*/ 191009 w 241396"/>
                <a:gd name="connsiteY171" fmla="*/ 36126 h 72920"/>
                <a:gd name="connsiteX172" fmla="*/ 191009 w 241396"/>
                <a:gd name="connsiteY172" fmla="*/ 54682 h 72920"/>
                <a:gd name="connsiteX173" fmla="*/ 199153 w 241396"/>
                <a:gd name="connsiteY173" fmla="*/ 54682 h 72920"/>
                <a:gd name="connsiteX174" fmla="*/ 199153 w 241396"/>
                <a:gd name="connsiteY174" fmla="*/ 36126 h 72920"/>
                <a:gd name="connsiteX175" fmla="*/ 199153 w 241396"/>
                <a:gd name="connsiteY175" fmla="*/ 13339 h 72920"/>
                <a:gd name="connsiteX176" fmla="*/ 191009 w 241396"/>
                <a:gd name="connsiteY176" fmla="*/ 13339 h 72920"/>
                <a:gd name="connsiteX177" fmla="*/ 191009 w 241396"/>
                <a:gd name="connsiteY177" fmla="*/ 29941 h 72920"/>
                <a:gd name="connsiteX178" fmla="*/ 199153 w 241396"/>
                <a:gd name="connsiteY178" fmla="*/ 29941 h 72920"/>
                <a:gd name="connsiteX179" fmla="*/ 199153 w 241396"/>
                <a:gd name="connsiteY179" fmla="*/ 13339 h 72920"/>
                <a:gd name="connsiteX180" fmla="*/ 184494 w 241396"/>
                <a:gd name="connsiteY180" fmla="*/ 29941 h 72920"/>
                <a:gd name="connsiteX181" fmla="*/ 184494 w 241396"/>
                <a:gd name="connsiteY181" fmla="*/ 13339 h 72920"/>
                <a:gd name="connsiteX182" fmla="*/ 175698 w 241396"/>
                <a:gd name="connsiteY182" fmla="*/ 13339 h 72920"/>
                <a:gd name="connsiteX183" fmla="*/ 175698 w 241396"/>
                <a:gd name="connsiteY183" fmla="*/ 29941 h 72920"/>
                <a:gd name="connsiteX184" fmla="*/ 184494 w 241396"/>
                <a:gd name="connsiteY184" fmla="*/ 29941 h 7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241396" h="72920">
                  <a:moveTo>
                    <a:pt x="13789" y="19198"/>
                  </a:moveTo>
                  <a:lnTo>
                    <a:pt x="25191" y="19198"/>
                  </a:lnTo>
                  <a:lnTo>
                    <a:pt x="25191" y="13013"/>
                  </a:lnTo>
                  <a:lnTo>
                    <a:pt x="13789" y="13013"/>
                  </a:lnTo>
                  <a:lnTo>
                    <a:pt x="13789" y="19198"/>
                  </a:lnTo>
                  <a:moveTo>
                    <a:pt x="42457" y="19198"/>
                  </a:moveTo>
                  <a:lnTo>
                    <a:pt x="42457" y="13013"/>
                  </a:lnTo>
                  <a:lnTo>
                    <a:pt x="30729" y="13013"/>
                  </a:lnTo>
                  <a:lnTo>
                    <a:pt x="30729" y="19198"/>
                  </a:lnTo>
                  <a:lnTo>
                    <a:pt x="42457" y="19198"/>
                  </a:lnTo>
                  <a:moveTo>
                    <a:pt x="13789" y="29941"/>
                  </a:moveTo>
                  <a:lnTo>
                    <a:pt x="25191" y="29941"/>
                  </a:lnTo>
                  <a:lnTo>
                    <a:pt x="25191" y="23105"/>
                  </a:lnTo>
                  <a:lnTo>
                    <a:pt x="13789" y="23105"/>
                  </a:lnTo>
                  <a:lnTo>
                    <a:pt x="13789" y="29941"/>
                  </a:lnTo>
                  <a:moveTo>
                    <a:pt x="30729" y="29941"/>
                  </a:moveTo>
                  <a:lnTo>
                    <a:pt x="42457" y="29941"/>
                  </a:lnTo>
                  <a:lnTo>
                    <a:pt x="42457" y="23105"/>
                  </a:lnTo>
                  <a:lnTo>
                    <a:pt x="30729" y="23105"/>
                  </a:lnTo>
                  <a:lnTo>
                    <a:pt x="30729" y="29941"/>
                  </a:lnTo>
                  <a:moveTo>
                    <a:pt x="47995" y="29941"/>
                  </a:moveTo>
                  <a:lnTo>
                    <a:pt x="59723" y="29941"/>
                  </a:lnTo>
                  <a:lnTo>
                    <a:pt x="59723" y="23105"/>
                  </a:lnTo>
                  <a:lnTo>
                    <a:pt x="47995" y="23105"/>
                  </a:lnTo>
                  <a:lnTo>
                    <a:pt x="47995" y="29941"/>
                  </a:lnTo>
                  <a:moveTo>
                    <a:pt x="59723" y="13013"/>
                  </a:moveTo>
                  <a:lnTo>
                    <a:pt x="47995" y="13013"/>
                  </a:lnTo>
                  <a:lnTo>
                    <a:pt x="47995" y="19198"/>
                  </a:lnTo>
                  <a:lnTo>
                    <a:pt x="59723" y="19198"/>
                  </a:lnTo>
                  <a:lnTo>
                    <a:pt x="59723" y="13013"/>
                  </a:lnTo>
                  <a:moveTo>
                    <a:pt x="30404" y="2596"/>
                  </a:moveTo>
                  <a:cubicBezTo>
                    <a:pt x="32141" y="2813"/>
                    <a:pt x="32250" y="3464"/>
                    <a:pt x="30729" y="4549"/>
                  </a:cubicBezTo>
                  <a:lnTo>
                    <a:pt x="30729" y="9106"/>
                  </a:lnTo>
                  <a:lnTo>
                    <a:pt x="42457" y="9106"/>
                  </a:lnTo>
                  <a:lnTo>
                    <a:pt x="42457" y="2596"/>
                  </a:lnTo>
                  <a:lnTo>
                    <a:pt x="47670" y="2596"/>
                  </a:lnTo>
                  <a:cubicBezTo>
                    <a:pt x="49407" y="2813"/>
                    <a:pt x="49516" y="3464"/>
                    <a:pt x="47995" y="4549"/>
                  </a:cubicBezTo>
                  <a:lnTo>
                    <a:pt x="47995" y="9106"/>
                  </a:lnTo>
                  <a:lnTo>
                    <a:pt x="66238" y="9106"/>
                  </a:lnTo>
                  <a:lnTo>
                    <a:pt x="66238" y="33847"/>
                  </a:lnTo>
                  <a:lnTo>
                    <a:pt x="7274" y="33847"/>
                  </a:lnTo>
                  <a:lnTo>
                    <a:pt x="7274" y="9106"/>
                  </a:lnTo>
                  <a:lnTo>
                    <a:pt x="25191" y="9106"/>
                  </a:lnTo>
                  <a:lnTo>
                    <a:pt x="25191" y="2596"/>
                  </a:lnTo>
                  <a:lnTo>
                    <a:pt x="30404" y="2596"/>
                  </a:lnTo>
                  <a:moveTo>
                    <a:pt x="1410" y="43613"/>
                  </a:moveTo>
                  <a:lnTo>
                    <a:pt x="1410" y="38405"/>
                  </a:lnTo>
                  <a:lnTo>
                    <a:pt x="72102" y="38405"/>
                  </a:lnTo>
                  <a:lnTo>
                    <a:pt x="72102" y="43613"/>
                  </a:lnTo>
                  <a:lnTo>
                    <a:pt x="1410" y="43613"/>
                  </a:lnTo>
                  <a:moveTo>
                    <a:pt x="51905" y="62169"/>
                  </a:moveTo>
                  <a:lnTo>
                    <a:pt x="48321" y="69982"/>
                  </a:lnTo>
                  <a:lnTo>
                    <a:pt x="74057" y="69982"/>
                  </a:lnTo>
                  <a:lnTo>
                    <a:pt x="74057" y="75191"/>
                  </a:lnTo>
                  <a:lnTo>
                    <a:pt x="107" y="75191"/>
                  </a:lnTo>
                  <a:lnTo>
                    <a:pt x="107" y="69982"/>
                  </a:lnTo>
                  <a:lnTo>
                    <a:pt x="24865" y="69982"/>
                  </a:lnTo>
                  <a:lnTo>
                    <a:pt x="20956" y="62169"/>
                  </a:lnTo>
                  <a:lnTo>
                    <a:pt x="13138" y="62169"/>
                  </a:lnTo>
                  <a:lnTo>
                    <a:pt x="13138" y="48171"/>
                  </a:lnTo>
                  <a:lnTo>
                    <a:pt x="61026" y="48171"/>
                  </a:lnTo>
                  <a:lnTo>
                    <a:pt x="61026" y="62169"/>
                  </a:lnTo>
                  <a:lnTo>
                    <a:pt x="51905" y="62169"/>
                  </a:lnTo>
                  <a:moveTo>
                    <a:pt x="18676" y="58263"/>
                  </a:moveTo>
                  <a:lnTo>
                    <a:pt x="55488" y="58263"/>
                  </a:lnTo>
                  <a:lnTo>
                    <a:pt x="55488" y="52077"/>
                  </a:lnTo>
                  <a:lnTo>
                    <a:pt x="18676" y="52077"/>
                  </a:lnTo>
                  <a:lnTo>
                    <a:pt x="18676" y="58263"/>
                  </a:lnTo>
                  <a:moveTo>
                    <a:pt x="31707" y="69982"/>
                  </a:moveTo>
                  <a:lnTo>
                    <a:pt x="42131" y="69982"/>
                  </a:lnTo>
                  <a:lnTo>
                    <a:pt x="45064" y="62169"/>
                  </a:lnTo>
                  <a:lnTo>
                    <a:pt x="28449" y="62169"/>
                  </a:lnTo>
                  <a:lnTo>
                    <a:pt x="31707" y="69982"/>
                  </a:lnTo>
                  <a:moveTo>
                    <a:pt x="101748" y="51101"/>
                  </a:moveTo>
                  <a:cubicBezTo>
                    <a:pt x="98924" y="59348"/>
                    <a:pt x="95232" y="66727"/>
                    <a:pt x="90671" y="73237"/>
                  </a:cubicBezTo>
                  <a:cubicBezTo>
                    <a:pt x="90888" y="75408"/>
                    <a:pt x="90346" y="75842"/>
                    <a:pt x="89042" y="74540"/>
                  </a:cubicBezTo>
                  <a:lnTo>
                    <a:pt x="83830" y="69331"/>
                  </a:lnTo>
                  <a:cubicBezTo>
                    <a:pt x="89477" y="62169"/>
                    <a:pt x="93712" y="54573"/>
                    <a:pt x="96535" y="46543"/>
                  </a:cubicBezTo>
                  <a:lnTo>
                    <a:pt x="101748" y="51101"/>
                  </a:lnTo>
                  <a:moveTo>
                    <a:pt x="88717" y="24732"/>
                  </a:moveTo>
                  <a:cubicBezTo>
                    <a:pt x="92626" y="26252"/>
                    <a:pt x="96752" y="28964"/>
                    <a:pt x="101096" y="32871"/>
                  </a:cubicBezTo>
                  <a:lnTo>
                    <a:pt x="97187" y="39056"/>
                  </a:lnTo>
                  <a:cubicBezTo>
                    <a:pt x="93495" y="35801"/>
                    <a:pt x="89477" y="32979"/>
                    <a:pt x="85133" y="30592"/>
                  </a:cubicBezTo>
                  <a:lnTo>
                    <a:pt x="88717" y="24732"/>
                  </a:lnTo>
                  <a:moveTo>
                    <a:pt x="90997" y="6502"/>
                  </a:moveTo>
                  <a:cubicBezTo>
                    <a:pt x="95341" y="8238"/>
                    <a:pt x="99467" y="10951"/>
                    <a:pt x="103377" y="14641"/>
                  </a:cubicBezTo>
                  <a:lnTo>
                    <a:pt x="99467" y="20500"/>
                  </a:lnTo>
                  <a:cubicBezTo>
                    <a:pt x="95775" y="17245"/>
                    <a:pt x="91757" y="14424"/>
                    <a:pt x="87414" y="12036"/>
                  </a:cubicBezTo>
                  <a:lnTo>
                    <a:pt x="90997" y="6502"/>
                  </a:lnTo>
                  <a:moveTo>
                    <a:pt x="148007" y="13989"/>
                  </a:moveTo>
                  <a:cubicBezTo>
                    <a:pt x="145401" y="12036"/>
                    <a:pt x="142361" y="10409"/>
                    <a:pt x="138886" y="9106"/>
                  </a:cubicBezTo>
                  <a:lnTo>
                    <a:pt x="141818" y="3898"/>
                  </a:lnTo>
                  <a:cubicBezTo>
                    <a:pt x="145292" y="4766"/>
                    <a:pt x="148442" y="6394"/>
                    <a:pt x="151265" y="8781"/>
                  </a:cubicBezTo>
                  <a:lnTo>
                    <a:pt x="148007" y="13989"/>
                  </a:lnTo>
                  <a:moveTo>
                    <a:pt x="115756" y="32545"/>
                  </a:moveTo>
                  <a:lnTo>
                    <a:pt x="115756" y="39707"/>
                  </a:lnTo>
                  <a:lnTo>
                    <a:pt x="128135" y="39707"/>
                  </a:lnTo>
                  <a:lnTo>
                    <a:pt x="128135" y="32545"/>
                  </a:lnTo>
                  <a:lnTo>
                    <a:pt x="115756" y="32545"/>
                  </a:lnTo>
                  <a:moveTo>
                    <a:pt x="115756" y="57286"/>
                  </a:moveTo>
                  <a:lnTo>
                    <a:pt x="115756" y="75516"/>
                  </a:lnTo>
                  <a:lnTo>
                    <a:pt x="109241" y="75516"/>
                  </a:lnTo>
                  <a:lnTo>
                    <a:pt x="109241" y="27337"/>
                  </a:lnTo>
                  <a:lnTo>
                    <a:pt x="128135" y="27337"/>
                  </a:lnTo>
                  <a:lnTo>
                    <a:pt x="128135" y="20500"/>
                  </a:lnTo>
                  <a:lnTo>
                    <a:pt x="105657" y="20500"/>
                  </a:lnTo>
                  <a:lnTo>
                    <a:pt x="105657" y="14315"/>
                  </a:lnTo>
                  <a:lnTo>
                    <a:pt x="128135" y="14315"/>
                  </a:lnTo>
                  <a:lnTo>
                    <a:pt x="128135" y="2596"/>
                  </a:lnTo>
                  <a:lnTo>
                    <a:pt x="133348" y="2596"/>
                  </a:lnTo>
                  <a:cubicBezTo>
                    <a:pt x="135085" y="2813"/>
                    <a:pt x="135194" y="3464"/>
                    <a:pt x="133673" y="4549"/>
                  </a:cubicBezTo>
                  <a:lnTo>
                    <a:pt x="133673" y="14315"/>
                  </a:lnTo>
                  <a:lnTo>
                    <a:pt x="157780" y="14315"/>
                  </a:lnTo>
                  <a:lnTo>
                    <a:pt x="157780" y="20500"/>
                  </a:lnTo>
                  <a:lnTo>
                    <a:pt x="133673" y="20500"/>
                  </a:lnTo>
                  <a:lnTo>
                    <a:pt x="133673" y="27337"/>
                  </a:lnTo>
                  <a:lnTo>
                    <a:pt x="153545" y="27337"/>
                  </a:lnTo>
                  <a:lnTo>
                    <a:pt x="153545" y="70308"/>
                  </a:lnTo>
                  <a:cubicBezTo>
                    <a:pt x="153545" y="73780"/>
                    <a:pt x="151808" y="75516"/>
                    <a:pt x="148333" y="75516"/>
                  </a:cubicBezTo>
                  <a:lnTo>
                    <a:pt x="142143" y="75516"/>
                  </a:lnTo>
                  <a:lnTo>
                    <a:pt x="140840" y="69331"/>
                  </a:lnTo>
                  <a:lnTo>
                    <a:pt x="145727" y="69331"/>
                  </a:lnTo>
                  <a:cubicBezTo>
                    <a:pt x="146595" y="69331"/>
                    <a:pt x="147030" y="68897"/>
                    <a:pt x="147030" y="68029"/>
                  </a:cubicBezTo>
                  <a:lnTo>
                    <a:pt x="147030" y="57286"/>
                  </a:lnTo>
                  <a:lnTo>
                    <a:pt x="133673" y="57286"/>
                  </a:lnTo>
                  <a:lnTo>
                    <a:pt x="133673" y="74865"/>
                  </a:lnTo>
                  <a:lnTo>
                    <a:pt x="128135" y="74865"/>
                  </a:lnTo>
                  <a:lnTo>
                    <a:pt x="128135" y="57286"/>
                  </a:lnTo>
                  <a:lnTo>
                    <a:pt x="115756" y="57286"/>
                  </a:lnTo>
                  <a:moveTo>
                    <a:pt x="133673" y="44916"/>
                  </a:moveTo>
                  <a:lnTo>
                    <a:pt x="133673" y="52077"/>
                  </a:lnTo>
                  <a:lnTo>
                    <a:pt x="147030" y="52077"/>
                  </a:lnTo>
                  <a:lnTo>
                    <a:pt x="147030" y="44916"/>
                  </a:lnTo>
                  <a:lnTo>
                    <a:pt x="133673" y="44916"/>
                  </a:lnTo>
                  <a:moveTo>
                    <a:pt x="133673" y="32545"/>
                  </a:moveTo>
                  <a:lnTo>
                    <a:pt x="133673" y="39707"/>
                  </a:lnTo>
                  <a:lnTo>
                    <a:pt x="147030" y="39707"/>
                  </a:lnTo>
                  <a:lnTo>
                    <a:pt x="147030" y="32545"/>
                  </a:lnTo>
                  <a:lnTo>
                    <a:pt x="133673" y="32545"/>
                  </a:lnTo>
                  <a:moveTo>
                    <a:pt x="115756" y="44916"/>
                  </a:moveTo>
                  <a:lnTo>
                    <a:pt x="115756" y="52077"/>
                  </a:lnTo>
                  <a:lnTo>
                    <a:pt x="128135" y="52077"/>
                  </a:lnTo>
                  <a:lnTo>
                    <a:pt x="128135" y="44916"/>
                  </a:lnTo>
                  <a:lnTo>
                    <a:pt x="115756" y="44916"/>
                  </a:lnTo>
                  <a:moveTo>
                    <a:pt x="205669" y="16268"/>
                  </a:moveTo>
                  <a:lnTo>
                    <a:pt x="241504" y="16268"/>
                  </a:lnTo>
                  <a:lnTo>
                    <a:pt x="241504" y="22453"/>
                  </a:lnTo>
                  <a:lnTo>
                    <a:pt x="227821" y="22453"/>
                  </a:lnTo>
                  <a:lnTo>
                    <a:pt x="227821" y="70959"/>
                  </a:lnTo>
                  <a:cubicBezTo>
                    <a:pt x="227821" y="73997"/>
                    <a:pt x="226301" y="75516"/>
                    <a:pt x="223260" y="75516"/>
                  </a:cubicBezTo>
                  <a:lnTo>
                    <a:pt x="214790" y="75516"/>
                  </a:lnTo>
                  <a:lnTo>
                    <a:pt x="213813" y="68354"/>
                  </a:lnTo>
                  <a:lnTo>
                    <a:pt x="220003" y="68354"/>
                  </a:lnTo>
                  <a:cubicBezTo>
                    <a:pt x="220872" y="68354"/>
                    <a:pt x="221306" y="67920"/>
                    <a:pt x="221306" y="67052"/>
                  </a:cubicBezTo>
                  <a:lnTo>
                    <a:pt x="221306" y="22453"/>
                  </a:lnTo>
                  <a:lnTo>
                    <a:pt x="205669" y="22453"/>
                  </a:lnTo>
                  <a:lnTo>
                    <a:pt x="205669" y="64773"/>
                  </a:lnTo>
                  <a:lnTo>
                    <a:pt x="199153" y="64773"/>
                  </a:lnTo>
                  <a:lnTo>
                    <a:pt x="199153" y="60867"/>
                  </a:lnTo>
                  <a:lnTo>
                    <a:pt x="175698" y="60867"/>
                  </a:lnTo>
                  <a:lnTo>
                    <a:pt x="175698" y="67378"/>
                  </a:lnTo>
                  <a:lnTo>
                    <a:pt x="169182" y="67378"/>
                  </a:lnTo>
                  <a:lnTo>
                    <a:pt x="169182" y="7153"/>
                  </a:lnTo>
                  <a:lnTo>
                    <a:pt x="205669" y="7153"/>
                  </a:lnTo>
                  <a:lnTo>
                    <a:pt x="205669" y="16268"/>
                  </a:lnTo>
                  <a:moveTo>
                    <a:pt x="184494" y="36126"/>
                  </a:moveTo>
                  <a:lnTo>
                    <a:pt x="175698" y="36126"/>
                  </a:lnTo>
                  <a:lnTo>
                    <a:pt x="175698" y="54682"/>
                  </a:lnTo>
                  <a:lnTo>
                    <a:pt x="184494" y="54682"/>
                  </a:lnTo>
                  <a:lnTo>
                    <a:pt x="184494" y="36126"/>
                  </a:lnTo>
                  <a:moveTo>
                    <a:pt x="199153" y="36126"/>
                  </a:moveTo>
                  <a:lnTo>
                    <a:pt x="191009" y="36126"/>
                  </a:lnTo>
                  <a:lnTo>
                    <a:pt x="191009" y="54682"/>
                  </a:lnTo>
                  <a:lnTo>
                    <a:pt x="199153" y="54682"/>
                  </a:lnTo>
                  <a:lnTo>
                    <a:pt x="199153" y="36126"/>
                  </a:lnTo>
                  <a:moveTo>
                    <a:pt x="199153" y="13339"/>
                  </a:moveTo>
                  <a:lnTo>
                    <a:pt x="191009" y="13339"/>
                  </a:lnTo>
                  <a:lnTo>
                    <a:pt x="191009" y="29941"/>
                  </a:lnTo>
                  <a:lnTo>
                    <a:pt x="199153" y="29941"/>
                  </a:lnTo>
                  <a:lnTo>
                    <a:pt x="199153" y="13339"/>
                  </a:lnTo>
                  <a:moveTo>
                    <a:pt x="184494" y="29941"/>
                  </a:moveTo>
                  <a:lnTo>
                    <a:pt x="184494" y="13339"/>
                  </a:lnTo>
                  <a:lnTo>
                    <a:pt x="175698" y="13339"/>
                  </a:lnTo>
                  <a:lnTo>
                    <a:pt x="175698" y="29941"/>
                  </a:lnTo>
                  <a:lnTo>
                    <a:pt x="184494" y="29941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70" name="テキスト ボックス 6969">
              <a:extLst>
                <a:ext uri="{FF2B5EF4-FFF2-40B4-BE49-F238E27FC236}">
                  <a16:creationId xmlns:a16="http://schemas.microsoft.com/office/drawing/2014/main" id="{0CCFAF6D-9AF4-495E-961C-44555A7AE39C}"/>
                </a:ext>
              </a:extLst>
            </p:cNvPr>
            <p:cNvSpPr txBox="1"/>
            <p:nvPr/>
          </p:nvSpPr>
          <p:spPr>
            <a:xfrm>
              <a:off x="33178452" y="7905070"/>
              <a:ext cx="433072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豊浦町</a:t>
              </a:r>
            </a:p>
          </p:txBody>
        </p:sp>
        <p:sp>
          <p:nvSpPr>
            <p:cNvPr id="6971" name="フリーフォーム: 図形 6970">
              <a:extLst>
                <a:ext uri="{FF2B5EF4-FFF2-40B4-BE49-F238E27FC236}">
                  <a16:creationId xmlns:a16="http://schemas.microsoft.com/office/drawing/2014/main" id="{24D5EEE0-DEFF-4074-93DF-E245C3DE2DE5}"/>
                </a:ext>
              </a:extLst>
            </p:cNvPr>
            <p:cNvSpPr/>
            <p:nvPr/>
          </p:nvSpPr>
          <p:spPr>
            <a:xfrm>
              <a:off x="33569667" y="6894514"/>
              <a:ext cx="242699" cy="74548"/>
            </a:xfrm>
            <a:custGeom>
              <a:avLst/>
              <a:gdLst>
                <a:gd name="connsiteX0" fmla="*/ 8028 w 242699"/>
                <a:gd name="connsiteY0" fmla="*/ 52034 h 74548"/>
                <a:gd name="connsiteX1" fmla="*/ 2490 w 242699"/>
                <a:gd name="connsiteY1" fmla="*/ 54638 h 74548"/>
                <a:gd name="connsiteX2" fmla="*/ 210 w 242699"/>
                <a:gd name="connsiteY2" fmla="*/ 48779 h 74548"/>
                <a:gd name="connsiteX3" fmla="*/ 18127 w 242699"/>
                <a:gd name="connsiteY3" fmla="*/ 39012 h 74548"/>
                <a:gd name="connsiteX4" fmla="*/ 12589 w 242699"/>
                <a:gd name="connsiteY4" fmla="*/ 33478 h 74548"/>
                <a:gd name="connsiteX5" fmla="*/ 4119 w 242699"/>
                <a:gd name="connsiteY5" fmla="*/ 40640 h 74548"/>
                <a:gd name="connsiteX6" fmla="*/ 1187 w 242699"/>
                <a:gd name="connsiteY6" fmla="*/ 35106 h 74548"/>
                <a:gd name="connsiteX7" fmla="*/ 15195 w 242699"/>
                <a:gd name="connsiteY7" fmla="*/ 17852 h 74548"/>
                <a:gd name="connsiteX8" fmla="*/ 20734 w 242699"/>
                <a:gd name="connsiteY8" fmla="*/ 18829 h 74548"/>
                <a:gd name="connsiteX9" fmla="*/ 20408 w 242699"/>
                <a:gd name="connsiteY9" fmla="*/ 20782 h 74548"/>
                <a:gd name="connsiteX10" fmla="*/ 18779 w 242699"/>
                <a:gd name="connsiteY10" fmla="*/ 24038 h 74548"/>
                <a:gd name="connsiteX11" fmla="*/ 29855 w 242699"/>
                <a:gd name="connsiteY11" fmla="*/ 24038 h 74548"/>
                <a:gd name="connsiteX12" fmla="*/ 30833 w 242699"/>
                <a:gd name="connsiteY12" fmla="*/ 23061 h 74548"/>
                <a:gd name="connsiteX13" fmla="*/ 35719 w 242699"/>
                <a:gd name="connsiteY13" fmla="*/ 26967 h 74548"/>
                <a:gd name="connsiteX14" fmla="*/ 34416 w 242699"/>
                <a:gd name="connsiteY14" fmla="*/ 28270 h 74548"/>
                <a:gd name="connsiteX15" fmla="*/ 25946 w 242699"/>
                <a:gd name="connsiteY15" fmla="*/ 38687 h 74548"/>
                <a:gd name="connsiteX16" fmla="*/ 41909 w 242699"/>
                <a:gd name="connsiteY16" fmla="*/ 46174 h 74548"/>
                <a:gd name="connsiteX17" fmla="*/ 39303 w 242699"/>
                <a:gd name="connsiteY17" fmla="*/ 52685 h 74548"/>
                <a:gd name="connsiteX18" fmla="*/ 22362 w 242699"/>
                <a:gd name="connsiteY18" fmla="*/ 42593 h 74548"/>
                <a:gd name="connsiteX19" fmla="*/ 11286 w 242699"/>
                <a:gd name="connsiteY19" fmla="*/ 50081 h 74548"/>
                <a:gd name="connsiteX20" fmla="*/ 33113 w 242699"/>
                <a:gd name="connsiteY20" fmla="*/ 50081 h 74548"/>
                <a:gd name="connsiteX21" fmla="*/ 33113 w 242699"/>
                <a:gd name="connsiteY21" fmla="*/ 73519 h 74548"/>
                <a:gd name="connsiteX22" fmla="*/ 27575 w 242699"/>
                <a:gd name="connsiteY22" fmla="*/ 73519 h 74548"/>
                <a:gd name="connsiteX23" fmla="*/ 27575 w 242699"/>
                <a:gd name="connsiteY23" fmla="*/ 71892 h 74548"/>
                <a:gd name="connsiteX24" fmla="*/ 13567 w 242699"/>
                <a:gd name="connsiteY24" fmla="*/ 71892 h 74548"/>
                <a:gd name="connsiteX25" fmla="*/ 13567 w 242699"/>
                <a:gd name="connsiteY25" fmla="*/ 75147 h 74548"/>
                <a:gd name="connsiteX26" fmla="*/ 8028 w 242699"/>
                <a:gd name="connsiteY26" fmla="*/ 75147 h 74548"/>
                <a:gd name="connsiteX27" fmla="*/ 8028 w 242699"/>
                <a:gd name="connsiteY27" fmla="*/ 52034 h 74548"/>
                <a:gd name="connsiteX28" fmla="*/ 42886 w 242699"/>
                <a:gd name="connsiteY28" fmla="*/ 62126 h 74548"/>
                <a:gd name="connsiteX29" fmla="*/ 42886 w 242699"/>
                <a:gd name="connsiteY29" fmla="*/ 18829 h 74548"/>
                <a:gd name="connsiteX30" fmla="*/ 52659 w 242699"/>
                <a:gd name="connsiteY30" fmla="*/ 18829 h 74548"/>
                <a:gd name="connsiteX31" fmla="*/ 54940 w 242699"/>
                <a:gd name="connsiteY31" fmla="*/ 10691 h 74548"/>
                <a:gd name="connsiteX32" fmla="*/ 41583 w 242699"/>
                <a:gd name="connsiteY32" fmla="*/ 10691 h 74548"/>
                <a:gd name="connsiteX33" fmla="*/ 41583 w 242699"/>
                <a:gd name="connsiteY33" fmla="*/ 4505 h 74548"/>
                <a:gd name="connsiteX34" fmla="*/ 75137 w 242699"/>
                <a:gd name="connsiteY34" fmla="*/ 4505 h 74548"/>
                <a:gd name="connsiteX35" fmla="*/ 75137 w 242699"/>
                <a:gd name="connsiteY35" fmla="*/ 10691 h 74548"/>
                <a:gd name="connsiteX36" fmla="*/ 61455 w 242699"/>
                <a:gd name="connsiteY36" fmla="*/ 10691 h 74548"/>
                <a:gd name="connsiteX37" fmla="*/ 57872 w 242699"/>
                <a:gd name="connsiteY37" fmla="*/ 18829 h 74548"/>
                <a:gd name="connsiteX38" fmla="*/ 72531 w 242699"/>
                <a:gd name="connsiteY38" fmla="*/ 18829 h 74548"/>
                <a:gd name="connsiteX39" fmla="*/ 72531 w 242699"/>
                <a:gd name="connsiteY39" fmla="*/ 62126 h 74548"/>
                <a:gd name="connsiteX40" fmla="*/ 42886 w 242699"/>
                <a:gd name="connsiteY40" fmla="*/ 62126 h 74548"/>
                <a:gd name="connsiteX41" fmla="*/ 75137 w 242699"/>
                <a:gd name="connsiteY41" fmla="*/ 76449 h 74548"/>
                <a:gd name="connsiteX42" fmla="*/ 59826 w 242699"/>
                <a:gd name="connsiteY42" fmla="*/ 68311 h 74548"/>
                <a:gd name="connsiteX43" fmla="*/ 64061 w 242699"/>
                <a:gd name="connsiteY43" fmla="*/ 63428 h 74548"/>
                <a:gd name="connsiteX44" fmla="*/ 78395 w 242699"/>
                <a:gd name="connsiteY44" fmla="*/ 70264 h 74548"/>
                <a:gd name="connsiteX45" fmla="*/ 75137 w 242699"/>
                <a:gd name="connsiteY45" fmla="*/ 76449 h 74548"/>
                <a:gd name="connsiteX46" fmla="*/ 21711 w 242699"/>
                <a:gd name="connsiteY46" fmla="*/ 35431 h 74548"/>
                <a:gd name="connsiteX47" fmla="*/ 27575 w 242699"/>
                <a:gd name="connsiteY47" fmla="*/ 27944 h 74548"/>
                <a:gd name="connsiteX48" fmla="*/ 17150 w 242699"/>
                <a:gd name="connsiteY48" fmla="*/ 27944 h 74548"/>
                <a:gd name="connsiteX49" fmla="*/ 15847 w 242699"/>
                <a:gd name="connsiteY49" fmla="*/ 29897 h 74548"/>
                <a:gd name="connsiteX50" fmla="*/ 21711 w 242699"/>
                <a:gd name="connsiteY50" fmla="*/ 35431 h 74548"/>
                <a:gd name="connsiteX51" fmla="*/ 36045 w 242699"/>
                <a:gd name="connsiteY51" fmla="*/ 69939 h 74548"/>
                <a:gd name="connsiteX52" fmla="*/ 51030 w 242699"/>
                <a:gd name="connsiteY52" fmla="*/ 63753 h 74548"/>
                <a:gd name="connsiteX53" fmla="*/ 55265 w 242699"/>
                <a:gd name="connsiteY53" fmla="*/ 68962 h 74548"/>
                <a:gd name="connsiteX54" fmla="*/ 53636 w 242699"/>
                <a:gd name="connsiteY54" fmla="*/ 70264 h 74548"/>
                <a:gd name="connsiteX55" fmla="*/ 38977 w 242699"/>
                <a:gd name="connsiteY55" fmla="*/ 76775 h 74548"/>
                <a:gd name="connsiteX56" fmla="*/ 36045 w 242699"/>
                <a:gd name="connsiteY56" fmla="*/ 69939 h 74548"/>
                <a:gd name="connsiteX57" fmla="*/ 24643 w 242699"/>
                <a:gd name="connsiteY57" fmla="*/ 10691 h 74548"/>
                <a:gd name="connsiteX58" fmla="*/ 38651 w 242699"/>
                <a:gd name="connsiteY58" fmla="*/ 10691 h 74548"/>
                <a:gd name="connsiteX59" fmla="*/ 38651 w 242699"/>
                <a:gd name="connsiteY59" fmla="*/ 22084 h 74548"/>
                <a:gd name="connsiteX60" fmla="*/ 33113 w 242699"/>
                <a:gd name="connsiteY60" fmla="*/ 22084 h 74548"/>
                <a:gd name="connsiteX61" fmla="*/ 33113 w 242699"/>
                <a:gd name="connsiteY61" fmla="*/ 15899 h 74548"/>
                <a:gd name="connsiteX62" fmla="*/ 9332 w 242699"/>
                <a:gd name="connsiteY62" fmla="*/ 15899 h 74548"/>
                <a:gd name="connsiteX63" fmla="*/ 9332 w 242699"/>
                <a:gd name="connsiteY63" fmla="*/ 24363 h 74548"/>
                <a:gd name="connsiteX64" fmla="*/ 3793 w 242699"/>
                <a:gd name="connsiteY64" fmla="*/ 24363 h 74548"/>
                <a:gd name="connsiteX65" fmla="*/ 3793 w 242699"/>
                <a:gd name="connsiteY65" fmla="*/ 10691 h 74548"/>
                <a:gd name="connsiteX66" fmla="*/ 18127 w 242699"/>
                <a:gd name="connsiteY66" fmla="*/ 10691 h 74548"/>
                <a:gd name="connsiteX67" fmla="*/ 18127 w 242699"/>
                <a:gd name="connsiteY67" fmla="*/ 2227 h 74548"/>
                <a:gd name="connsiteX68" fmla="*/ 24317 w 242699"/>
                <a:gd name="connsiteY68" fmla="*/ 2227 h 74548"/>
                <a:gd name="connsiteX69" fmla="*/ 24643 w 242699"/>
                <a:gd name="connsiteY69" fmla="*/ 4180 h 74548"/>
                <a:gd name="connsiteX70" fmla="*/ 24643 w 242699"/>
                <a:gd name="connsiteY70" fmla="*/ 10691 h 74548"/>
                <a:gd name="connsiteX71" fmla="*/ 48424 w 242699"/>
                <a:gd name="connsiteY71" fmla="*/ 49430 h 74548"/>
                <a:gd name="connsiteX72" fmla="*/ 48424 w 242699"/>
                <a:gd name="connsiteY72" fmla="*/ 56917 h 74548"/>
                <a:gd name="connsiteX73" fmla="*/ 66993 w 242699"/>
                <a:gd name="connsiteY73" fmla="*/ 56917 h 74548"/>
                <a:gd name="connsiteX74" fmla="*/ 66993 w 242699"/>
                <a:gd name="connsiteY74" fmla="*/ 49430 h 74548"/>
                <a:gd name="connsiteX75" fmla="*/ 48424 w 242699"/>
                <a:gd name="connsiteY75" fmla="*/ 49430 h 74548"/>
                <a:gd name="connsiteX76" fmla="*/ 48424 w 242699"/>
                <a:gd name="connsiteY76" fmla="*/ 36734 h 74548"/>
                <a:gd name="connsiteX77" fmla="*/ 48424 w 242699"/>
                <a:gd name="connsiteY77" fmla="*/ 44221 h 74548"/>
                <a:gd name="connsiteX78" fmla="*/ 66993 w 242699"/>
                <a:gd name="connsiteY78" fmla="*/ 44221 h 74548"/>
                <a:gd name="connsiteX79" fmla="*/ 66993 w 242699"/>
                <a:gd name="connsiteY79" fmla="*/ 36734 h 74548"/>
                <a:gd name="connsiteX80" fmla="*/ 48424 w 242699"/>
                <a:gd name="connsiteY80" fmla="*/ 36734 h 74548"/>
                <a:gd name="connsiteX81" fmla="*/ 48424 w 242699"/>
                <a:gd name="connsiteY81" fmla="*/ 24038 h 74548"/>
                <a:gd name="connsiteX82" fmla="*/ 48424 w 242699"/>
                <a:gd name="connsiteY82" fmla="*/ 31525 h 74548"/>
                <a:gd name="connsiteX83" fmla="*/ 66993 w 242699"/>
                <a:gd name="connsiteY83" fmla="*/ 31525 h 74548"/>
                <a:gd name="connsiteX84" fmla="*/ 66993 w 242699"/>
                <a:gd name="connsiteY84" fmla="*/ 24038 h 74548"/>
                <a:gd name="connsiteX85" fmla="*/ 48424 w 242699"/>
                <a:gd name="connsiteY85" fmla="*/ 24038 h 74548"/>
                <a:gd name="connsiteX86" fmla="*/ 27575 w 242699"/>
                <a:gd name="connsiteY86" fmla="*/ 55289 h 74548"/>
                <a:gd name="connsiteX87" fmla="*/ 13567 w 242699"/>
                <a:gd name="connsiteY87" fmla="*/ 55289 h 74548"/>
                <a:gd name="connsiteX88" fmla="*/ 13567 w 242699"/>
                <a:gd name="connsiteY88" fmla="*/ 66683 h 74548"/>
                <a:gd name="connsiteX89" fmla="*/ 27575 w 242699"/>
                <a:gd name="connsiteY89" fmla="*/ 66683 h 74548"/>
                <a:gd name="connsiteX90" fmla="*/ 27575 w 242699"/>
                <a:gd name="connsiteY90" fmla="*/ 55289 h 74548"/>
                <a:gd name="connsiteX91" fmla="*/ 118465 w 242699"/>
                <a:gd name="connsiteY91" fmla="*/ 40966 h 74548"/>
                <a:gd name="connsiteX92" fmla="*/ 98919 w 242699"/>
                <a:gd name="connsiteY92" fmla="*/ 40966 h 74548"/>
                <a:gd name="connsiteX93" fmla="*/ 98919 w 242699"/>
                <a:gd name="connsiteY93" fmla="*/ 60823 h 74548"/>
                <a:gd name="connsiteX94" fmla="*/ 118465 w 242699"/>
                <a:gd name="connsiteY94" fmla="*/ 60823 h 74548"/>
                <a:gd name="connsiteX95" fmla="*/ 118465 w 242699"/>
                <a:gd name="connsiteY95" fmla="*/ 40966 h 74548"/>
                <a:gd name="connsiteX96" fmla="*/ 118465 w 242699"/>
                <a:gd name="connsiteY96" fmla="*/ 34781 h 74548"/>
                <a:gd name="connsiteX97" fmla="*/ 118465 w 242699"/>
                <a:gd name="connsiteY97" fmla="*/ 15574 h 74548"/>
                <a:gd name="connsiteX98" fmla="*/ 98919 w 242699"/>
                <a:gd name="connsiteY98" fmla="*/ 15574 h 74548"/>
                <a:gd name="connsiteX99" fmla="*/ 98919 w 242699"/>
                <a:gd name="connsiteY99" fmla="*/ 34781 h 74548"/>
                <a:gd name="connsiteX100" fmla="*/ 118465 w 242699"/>
                <a:gd name="connsiteY100" fmla="*/ 34781 h 74548"/>
                <a:gd name="connsiteX101" fmla="*/ 124980 w 242699"/>
                <a:gd name="connsiteY101" fmla="*/ 15574 h 74548"/>
                <a:gd name="connsiteX102" fmla="*/ 124980 w 242699"/>
                <a:gd name="connsiteY102" fmla="*/ 34781 h 74548"/>
                <a:gd name="connsiteX103" fmla="*/ 144853 w 242699"/>
                <a:gd name="connsiteY103" fmla="*/ 34781 h 74548"/>
                <a:gd name="connsiteX104" fmla="*/ 144853 w 242699"/>
                <a:gd name="connsiteY104" fmla="*/ 15574 h 74548"/>
                <a:gd name="connsiteX105" fmla="*/ 124980 w 242699"/>
                <a:gd name="connsiteY105" fmla="*/ 15574 h 74548"/>
                <a:gd name="connsiteX106" fmla="*/ 144853 w 242699"/>
                <a:gd name="connsiteY106" fmla="*/ 60823 h 74548"/>
                <a:gd name="connsiteX107" fmla="*/ 144853 w 242699"/>
                <a:gd name="connsiteY107" fmla="*/ 40966 h 74548"/>
                <a:gd name="connsiteX108" fmla="*/ 124980 w 242699"/>
                <a:gd name="connsiteY108" fmla="*/ 40966 h 74548"/>
                <a:gd name="connsiteX109" fmla="*/ 124980 w 242699"/>
                <a:gd name="connsiteY109" fmla="*/ 60823 h 74548"/>
                <a:gd name="connsiteX110" fmla="*/ 144853 w 242699"/>
                <a:gd name="connsiteY110" fmla="*/ 60823 h 74548"/>
                <a:gd name="connsiteX111" fmla="*/ 152345 w 242699"/>
                <a:gd name="connsiteY111" fmla="*/ 70915 h 74548"/>
                <a:gd name="connsiteX112" fmla="*/ 144853 w 242699"/>
                <a:gd name="connsiteY112" fmla="*/ 70915 h 74548"/>
                <a:gd name="connsiteX113" fmla="*/ 144853 w 242699"/>
                <a:gd name="connsiteY113" fmla="*/ 67009 h 74548"/>
                <a:gd name="connsiteX114" fmla="*/ 98919 w 242699"/>
                <a:gd name="connsiteY114" fmla="*/ 67009 h 74548"/>
                <a:gd name="connsiteX115" fmla="*/ 98919 w 242699"/>
                <a:gd name="connsiteY115" fmla="*/ 71892 h 74548"/>
                <a:gd name="connsiteX116" fmla="*/ 91426 w 242699"/>
                <a:gd name="connsiteY116" fmla="*/ 71892 h 74548"/>
                <a:gd name="connsiteX117" fmla="*/ 91426 w 242699"/>
                <a:gd name="connsiteY117" fmla="*/ 9388 h 74548"/>
                <a:gd name="connsiteX118" fmla="*/ 152345 w 242699"/>
                <a:gd name="connsiteY118" fmla="*/ 9388 h 74548"/>
                <a:gd name="connsiteX119" fmla="*/ 152345 w 242699"/>
                <a:gd name="connsiteY119" fmla="*/ 70915 h 74548"/>
                <a:gd name="connsiteX120" fmla="*/ 207075 w 242699"/>
                <a:gd name="connsiteY120" fmla="*/ 15248 h 74548"/>
                <a:gd name="connsiteX121" fmla="*/ 242910 w 242699"/>
                <a:gd name="connsiteY121" fmla="*/ 15248 h 74548"/>
                <a:gd name="connsiteX122" fmla="*/ 242910 w 242699"/>
                <a:gd name="connsiteY122" fmla="*/ 21433 h 74548"/>
                <a:gd name="connsiteX123" fmla="*/ 229227 w 242699"/>
                <a:gd name="connsiteY123" fmla="*/ 21433 h 74548"/>
                <a:gd name="connsiteX124" fmla="*/ 229227 w 242699"/>
                <a:gd name="connsiteY124" fmla="*/ 69939 h 74548"/>
                <a:gd name="connsiteX125" fmla="*/ 224667 w 242699"/>
                <a:gd name="connsiteY125" fmla="*/ 74496 h 74548"/>
                <a:gd name="connsiteX126" fmla="*/ 216197 w 242699"/>
                <a:gd name="connsiteY126" fmla="*/ 74496 h 74548"/>
                <a:gd name="connsiteX127" fmla="*/ 215219 w 242699"/>
                <a:gd name="connsiteY127" fmla="*/ 67334 h 74548"/>
                <a:gd name="connsiteX128" fmla="*/ 221409 w 242699"/>
                <a:gd name="connsiteY128" fmla="*/ 67334 h 74548"/>
                <a:gd name="connsiteX129" fmla="*/ 222712 w 242699"/>
                <a:gd name="connsiteY129" fmla="*/ 66032 h 74548"/>
                <a:gd name="connsiteX130" fmla="*/ 222712 w 242699"/>
                <a:gd name="connsiteY130" fmla="*/ 21433 h 74548"/>
                <a:gd name="connsiteX131" fmla="*/ 207075 w 242699"/>
                <a:gd name="connsiteY131" fmla="*/ 21433 h 74548"/>
                <a:gd name="connsiteX132" fmla="*/ 207075 w 242699"/>
                <a:gd name="connsiteY132" fmla="*/ 63753 h 74548"/>
                <a:gd name="connsiteX133" fmla="*/ 200560 w 242699"/>
                <a:gd name="connsiteY133" fmla="*/ 63753 h 74548"/>
                <a:gd name="connsiteX134" fmla="*/ 200560 w 242699"/>
                <a:gd name="connsiteY134" fmla="*/ 59847 h 74548"/>
                <a:gd name="connsiteX135" fmla="*/ 177104 w 242699"/>
                <a:gd name="connsiteY135" fmla="*/ 59847 h 74548"/>
                <a:gd name="connsiteX136" fmla="*/ 177104 w 242699"/>
                <a:gd name="connsiteY136" fmla="*/ 66358 h 74548"/>
                <a:gd name="connsiteX137" fmla="*/ 170589 w 242699"/>
                <a:gd name="connsiteY137" fmla="*/ 66358 h 74548"/>
                <a:gd name="connsiteX138" fmla="*/ 170589 w 242699"/>
                <a:gd name="connsiteY138" fmla="*/ 6133 h 74548"/>
                <a:gd name="connsiteX139" fmla="*/ 207075 w 242699"/>
                <a:gd name="connsiteY139" fmla="*/ 6133 h 74548"/>
                <a:gd name="connsiteX140" fmla="*/ 207075 w 242699"/>
                <a:gd name="connsiteY140" fmla="*/ 15248 h 74548"/>
                <a:gd name="connsiteX141" fmla="*/ 185900 w 242699"/>
                <a:gd name="connsiteY141" fmla="*/ 35106 h 74548"/>
                <a:gd name="connsiteX142" fmla="*/ 177104 w 242699"/>
                <a:gd name="connsiteY142" fmla="*/ 35106 h 74548"/>
                <a:gd name="connsiteX143" fmla="*/ 177104 w 242699"/>
                <a:gd name="connsiteY143" fmla="*/ 53662 h 74548"/>
                <a:gd name="connsiteX144" fmla="*/ 185900 w 242699"/>
                <a:gd name="connsiteY144" fmla="*/ 53662 h 74548"/>
                <a:gd name="connsiteX145" fmla="*/ 185900 w 242699"/>
                <a:gd name="connsiteY145" fmla="*/ 35106 h 74548"/>
                <a:gd name="connsiteX146" fmla="*/ 200560 w 242699"/>
                <a:gd name="connsiteY146" fmla="*/ 35106 h 74548"/>
                <a:gd name="connsiteX147" fmla="*/ 192415 w 242699"/>
                <a:gd name="connsiteY147" fmla="*/ 35106 h 74548"/>
                <a:gd name="connsiteX148" fmla="*/ 192415 w 242699"/>
                <a:gd name="connsiteY148" fmla="*/ 53662 h 74548"/>
                <a:gd name="connsiteX149" fmla="*/ 200560 w 242699"/>
                <a:gd name="connsiteY149" fmla="*/ 53662 h 74548"/>
                <a:gd name="connsiteX150" fmla="*/ 200560 w 242699"/>
                <a:gd name="connsiteY150" fmla="*/ 35106 h 74548"/>
                <a:gd name="connsiteX151" fmla="*/ 200560 w 242699"/>
                <a:gd name="connsiteY151" fmla="*/ 12318 h 74548"/>
                <a:gd name="connsiteX152" fmla="*/ 192415 w 242699"/>
                <a:gd name="connsiteY152" fmla="*/ 12318 h 74548"/>
                <a:gd name="connsiteX153" fmla="*/ 192415 w 242699"/>
                <a:gd name="connsiteY153" fmla="*/ 28921 h 74548"/>
                <a:gd name="connsiteX154" fmla="*/ 200560 w 242699"/>
                <a:gd name="connsiteY154" fmla="*/ 28921 h 74548"/>
                <a:gd name="connsiteX155" fmla="*/ 200560 w 242699"/>
                <a:gd name="connsiteY155" fmla="*/ 12318 h 74548"/>
                <a:gd name="connsiteX156" fmla="*/ 185900 w 242699"/>
                <a:gd name="connsiteY156" fmla="*/ 28921 h 74548"/>
                <a:gd name="connsiteX157" fmla="*/ 185900 w 242699"/>
                <a:gd name="connsiteY157" fmla="*/ 12318 h 74548"/>
                <a:gd name="connsiteX158" fmla="*/ 177104 w 242699"/>
                <a:gd name="connsiteY158" fmla="*/ 12318 h 74548"/>
                <a:gd name="connsiteX159" fmla="*/ 177104 w 242699"/>
                <a:gd name="connsiteY159" fmla="*/ 28921 h 74548"/>
                <a:gd name="connsiteX160" fmla="*/ 185900 w 242699"/>
                <a:gd name="connsiteY160" fmla="*/ 28921 h 7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</a:cxnLst>
              <a:rect l="l" t="t" r="r" b="b"/>
              <a:pathLst>
                <a:path w="242699" h="74548">
                  <a:moveTo>
                    <a:pt x="8028" y="52034"/>
                  </a:moveTo>
                  <a:lnTo>
                    <a:pt x="2490" y="54638"/>
                  </a:lnTo>
                  <a:lnTo>
                    <a:pt x="210" y="48779"/>
                  </a:lnTo>
                  <a:cubicBezTo>
                    <a:pt x="8028" y="45740"/>
                    <a:pt x="14001" y="42485"/>
                    <a:pt x="18127" y="39012"/>
                  </a:cubicBezTo>
                  <a:cubicBezTo>
                    <a:pt x="16173" y="37276"/>
                    <a:pt x="14327" y="35431"/>
                    <a:pt x="12589" y="33478"/>
                  </a:cubicBezTo>
                  <a:cubicBezTo>
                    <a:pt x="10200" y="36083"/>
                    <a:pt x="7377" y="38470"/>
                    <a:pt x="4119" y="40640"/>
                  </a:cubicBezTo>
                  <a:lnTo>
                    <a:pt x="1187" y="35106"/>
                  </a:lnTo>
                  <a:cubicBezTo>
                    <a:pt x="8571" y="30765"/>
                    <a:pt x="13241" y="25014"/>
                    <a:pt x="15195" y="17852"/>
                  </a:cubicBezTo>
                  <a:lnTo>
                    <a:pt x="20734" y="18829"/>
                  </a:lnTo>
                  <a:cubicBezTo>
                    <a:pt x="22254" y="19046"/>
                    <a:pt x="22145" y="19697"/>
                    <a:pt x="20408" y="20782"/>
                  </a:cubicBezTo>
                  <a:lnTo>
                    <a:pt x="18779" y="24038"/>
                  </a:lnTo>
                  <a:lnTo>
                    <a:pt x="29855" y="24038"/>
                  </a:lnTo>
                  <a:lnTo>
                    <a:pt x="30833" y="23061"/>
                  </a:lnTo>
                  <a:lnTo>
                    <a:pt x="35719" y="26967"/>
                  </a:lnTo>
                  <a:cubicBezTo>
                    <a:pt x="36153" y="27836"/>
                    <a:pt x="35719" y="28270"/>
                    <a:pt x="34416" y="28270"/>
                  </a:cubicBezTo>
                  <a:cubicBezTo>
                    <a:pt x="32462" y="31525"/>
                    <a:pt x="29638" y="34997"/>
                    <a:pt x="25946" y="38687"/>
                  </a:cubicBezTo>
                  <a:cubicBezTo>
                    <a:pt x="29204" y="41291"/>
                    <a:pt x="34525" y="43787"/>
                    <a:pt x="41909" y="46174"/>
                  </a:cubicBezTo>
                  <a:lnTo>
                    <a:pt x="39303" y="52685"/>
                  </a:lnTo>
                  <a:cubicBezTo>
                    <a:pt x="31267" y="48562"/>
                    <a:pt x="25620" y="45198"/>
                    <a:pt x="22362" y="42593"/>
                  </a:cubicBezTo>
                  <a:cubicBezTo>
                    <a:pt x="18888" y="45632"/>
                    <a:pt x="15195" y="48127"/>
                    <a:pt x="11286" y="50081"/>
                  </a:cubicBezTo>
                  <a:lnTo>
                    <a:pt x="33113" y="50081"/>
                  </a:lnTo>
                  <a:lnTo>
                    <a:pt x="33113" y="73519"/>
                  </a:lnTo>
                  <a:lnTo>
                    <a:pt x="27575" y="73519"/>
                  </a:lnTo>
                  <a:lnTo>
                    <a:pt x="27575" y="71892"/>
                  </a:lnTo>
                  <a:lnTo>
                    <a:pt x="13567" y="71892"/>
                  </a:lnTo>
                  <a:lnTo>
                    <a:pt x="13567" y="75147"/>
                  </a:lnTo>
                  <a:lnTo>
                    <a:pt x="8028" y="75147"/>
                  </a:lnTo>
                  <a:lnTo>
                    <a:pt x="8028" y="52034"/>
                  </a:lnTo>
                  <a:moveTo>
                    <a:pt x="42886" y="62126"/>
                  </a:moveTo>
                  <a:lnTo>
                    <a:pt x="42886" y="18829"/>
                  </a:lnTo>
                  <a:lnTo>
                    <a:pt x="52659" y="18829"/>
                  </a:lnTo>
                  <a:lnTo>
                    <a:pt x="54940" y="10691"/>
                  </a:lnTo>
                  <a:lnTo>
                    <a:pt x="41583" y="10691"/>
                  </a:lnTo>
                  <a:lnTo>
                    <a:pt x="41583" y="4505"/>
                  </a:lnTo>
                  <a:lnTo>
                    <a:pt x="75137" y="4505"/>
                  </a:lnTo>
                  <a:lnTo>
                    <a:pt x="75137" y="10691"/>
                  </a:lnTo>
                  <a:lnTo>
                    <a:pt x="61455" y="10691"/>
                  </a:lnTo>
                  <a:lnTo>
                    <a:pt x="57872" y="18829"/>
                  </a:lnTo>
                  <a:lnTo>
                    <a:pt x="72531" y="18829"/>
                  </a:lnTo>
                  <a:lnTo>
                    <a:pt x="72531" y="62126"/>
                  </a:lnTo>
                  <a:lnTo>
                    <a:pt x="42886" y="62126"/>
                  </a:lnTo>
                  <a:moveTo>
                    <a:pt x="75137" y="76449"/>
                  </a:moveTo>
                  <a:cubicBezTo>
                    <a:pt x="70142" y="74713"/>
                    <a:pt x="65039" y="72000"/>
                    <a:pt x="59826" y="68311"/>
                  </a:cubicBezTo>
                  <a:lnTo>
                    <a:pt x="64061" y="63428"/>
                  </a:lnTo>
                  <a:cubicBezTo>
                    <a:pt x="68839" y="66466"/>
                    <a:pt x="73617" y="68745"/>
                    <a:pt x="78395" y="70264"/>
                  </a:cubicBezTo>
                  <a:lnTo>
                    <a:pt x="75137" y="76449"/>
                  </a:lnTo>
                  <a:moveTo>
                    <a:pt x="21711" y="35431"/>
                  </a:moveTo>
                  <a:cubicBezTo>
                    <a:pt x="23448" y="33695"/>
                    <a:pt x="25403" y="31200"/>
                    <a:pt x="27575" y="27944"/>
                  </a:cubicBezTo>
                  <a:lnTo>
                    <a:pt x="17150" y="27944"/>
                  </a:lnTo>
                  <a:lnTo>
                    <a:pt x="15847" y="29897"/>
                  </a:lnTo>
                  <a:cubicBezTo>
                    <a:pt x="17802" y="32068"/>
                    <a:pt x="19756" y="33912"/>
                    <a:pt x="21711" y="35431"/>
                  </a:cubicBezTo>
                  <a:moveTo>
                    <a:pt x="36045" y="69939"/>
                  </a:moveTo>
                  <a:cubicBezTo>
                    <a:pt x="42126" y="68636"/>
                    <a:pt x="47121" y="66575"/>
                    <a:pt x="51030" y="63753"/>
                  </a:cubicBezTo>
                  <a:lnTo>
                    <a:pt x="55265" y="68962"/>
                  </a:lnTo>
                  <a:cubicBezTo>
                    <a:pt x="56351" y="70481"/>
                    <a:pt x="55808" y="70915"/>
                    <a:pt x="53636" y="70264"/>
                  </a:cubicBezTo>
                  <a:cubicBezTo>
                    <a:pt x="49727" y="72651"/>
                    <a:pt x="44841" y="74822"/>
                    <a:pt x="38977" y="76775"/>
                  </a:cubicBezTo>
                  <a:lnTo>
                    <a:pt x="36045" y="69939"/>
                  </a:lnTo>
                  <a:moveTo>
                    <a:pt x="24643" y="10691"/>
                  </a:moveTo>
                  <a:lnTo>
                    <a:pt x="38651" y="10691"/>
                  </a:lnTo>
                  <a:lnTo>
                    <a:pt x="38651" y="22084"/>
                  </a:lnTo>
                  <a:lnTo>
                    <a:pt x="33113" y="22084"/>
                  </a:lnTo>
                  <a:lnTo>
                    <a:pt x="33113" y="15899"/>
                  </a:lnTo>
                  <a:lnTo>
                    <a:pt x="9332" y="15899"/>
                  </a:lnTo>
                  <a:lnTo>
                    <a:pt x="9332" y="24363"/>
                  </a:lnTo>
                  <a:lnTo>
                    <a:pt x="3793" y="24363"/>
                  </a:lnTo>
                  <a:lnTo>
                    <a:pt x="3793" y="10691"/>
                  </a:lnTo>
                  <a:lnTo>
                    <a:pt x="18127" y="10691"/>
                  </a:lnTo>
                  <a:lnTo>
                    <a:pt x="18127" y="2227"/>
                  </a:lnTo>
                  <a:lnTo>
                    <a:pt x="24317" y="2227"/>
                  </a:lnTo>
                  <a:cubicBezTo>
                    <a:pt x="26055" y="2444"/>
                    <a:pt x="26163" y="3095"/>
                    <a:pt x="24643" y="4180"/>
                  </a:cubicBezTo>
                  <a:lnTo>
                    <a:pt x="24643" y="10691"/>
                  </a:lnTo>
                  <a:moveTo>
                    <a:pt x="48424" y="49430"/>
                  </a:moveTo>
                  <a:lnTo>
                    <a:pt x="48424" y="56917"/>
                  </a:lnTo>
                  <a:lnTo>
                    <a:pt x="66993" y="56917"/>
                  </a:lnTo>
                  <a:lnTo>
                    <a:pt x="66993" y="49430"/>
                  </a:lnTo>
                  <a:lnTo>
                    <a:pt x="48424" y="49430"/>
                  </a:lnTo>
                  <a:moveTo>
                    <a:pt x="48424" y="36734"/>
                  </a:moveTo>
                  <a:lnTo>
                    <a:pt x="48424" y="44221"/>
                  </a:lnTo>
                  <a:lnTo>
                    <a:pt x="66993" y="44221"/>
                  </a:lnTo>
                  <a:lnTo>
                    <a:pt x="66993" y="36734"/>
                  </a:lnTo>
                  <a:lnTo>
                    <a:pt x="48424" y="36734"/>
                  </a:lnTo>
                  <a:moveTo>
                    <a:pt x="48424" y="24038"/>
                  </a:moveTo>
                  <a:lnTo>
                    <a:pt x="48424" y="31525"/>
                  </a:lnTo>
                  <a:lnTo>
                    <a:pt x="66993" y="31525"/>
                  </a:lnTo>
                  <a:lnTo>
                    <a:pt x="66993" y="24038"/>
                  </a:lnTo>
                  <a:lnTo>
                    <a:pt x="48424" y="24038"/>
                  </a:lnTo>
                  <a:moveTo>
                    <a:pt x="27575" y="55289"/>
                  </a:moveTo>
                  <a:lnTo>
                    <a:pt x="13567" y="55289"/>
                  </a:lnTo>
                  <a:lnTo>
                    <a:pt x="13567" y="66683"/>
                  </a:lnTo>
                  <a:lnTo>
                    <a:pt x="27575" y="66683"/>
                  </a:lnTo>
                  <a:lnTo>
                    <a:pt x="27575" y="55289"/>
                  </a:lnTo>
                  <a:moveTo>
                    <a:pt x="118465" y="40966"/>
                  </a:moveTo>
                  <a:lnTo>
                    <a:pt x="98919" y="40966"/>
                  </a:lnTo>
                  <a:lnTo>
                    <a:pt x="98919" y="60823"/>
                  </a:lnTo>
                  <a:lnTo>
                    <a:pt x="118465" y="60823"/>
                  </a:lnTo>
                  <a:lnTo>
                    <a:pt x="118465" y="40966"/>
                  </a:lnTo>
                  <a:moveTo>
                    <a:pt x="118465" y="34781"/>
                  </a:moveTo>
                  <a:lnTo>
                    <a:pt x="118465" y="15574"/>
                  </a:lnTo>
                  <a:lnTo>
                    <a:pt x="98919" y="15574"/>
                  </a:lnTo>
                  <a:lnTo>
                    <a:pt x="98919" y="34781"/>
                  </a:lnTo>
                  <a:lnTo>
                    <a:pt x="118465" y="34781"/>
                  </a:lnTo>
                  <a:moveTo>
                    <a:pt x="124980" y="15574"/>
                  </a:moveTo>
                  <a:lnTo>
                    <a:pt x="124980" y="34781"/>
                  </a:lnTo>
                  <a:lnTo>
                    <a:pt x="144853" y="34781"/>
                  </a:lnTo>
                  <a:lnTo>
                    <a:pt x="144853" y="15574"/>
                  </a:lnTo>
                  <a:lnTo>
                    <a:pt x="124980" y="15574"/>
                  </a:lnTo>
                  <a:moveTo>
                    <a:pt x="144853" y="60823"/>
                  </a:moveTo>
                  <a:lnTo>
                    <a:pt x="144853" y="40966"/>
                  </a:lnTo>
                  <a:lnTo>
                    <a:pt x="124980" y="40966"/>
                  </a:lnTo>
                  <a:lnTo>
                    <a:pt x="124980" y="60823"/>
                  </a:lnTo>
                  <a:lnTo>
                    <a:pt x="144853" y="60823"/>
                  </a:lnTo>
                  <a:moveTo>
                    <a:pt x="152345" y="70915"/>
                  </a:moveTo>
                  <a:lnTo>
                    <a:pt x="144853" y="70915"/>
                  </a:lnTo>
                  <a:lnTo>
                    <a:pt x="144853" y="67009"/>
                  </a:lnTo>
                  <a:lnTo>
                    <a:pt x="98919" y="67009"/>
                  </a:lnTo>
                  <a:lnTo>
                    <a:pt x="98919" y="71892"/>
                  </a:lnTo>
                  <a:lnTo>
                    <a:pt x="91426" y="71892"/>
                  </a:lnTo>
                  <a:lnTo>
                    <a:pt x="91426" y="9388"/>
                  </a:lnTo>
                  <a:lnTo>
                    <a:pt x="152345" y="9388"/>
                  </a:lnTo>
                  <a:lnTo>
                    <a:pt x="152345" y="70915"/>
                  </a:lnTo>
                  <a:moveTo>
                    <a:pt x="207075" y="15248"/>
                  </a:moveTo>
                  <a:lnTo>
                    <a:pt x="242910" y="15248"/>
                  </a:lnTo>
                  <a:lnTo>
                    <a:pt x="242910" y="21433"/>
                  </a:lnTo>
                  <a:lnTo>
                    <a:pt x="229227" y="21433"/>
                  </a:lnTo>
                  <a:lnTo>
                    <a:pt x="229227" y="69939"/>
                  </a:lnTo>
                  <a:cubicBezTo>
                    <a:pt x="229227" y="72977"/>
                    <a:pt x="227707" y="74496"/>
                    <a:pt x="224667" y="74496"/>
                  </a:cubicBezTo>
                  <a:lnTo>
                    <a:pt x="216197" y="74496"/>
                  </a:lnTo>
                  <a:lnTo>
                    <a:pt x="215219" y="67334"/>
                  </a:lnTo>
                  <a:lnTo>
                    <a:pt x="221409" y="67334"/>
                  </a:lnTo>
                  <a:cubicBezTo>
                    <a:pt x="222278" y="67334"/>
                    <a:pt x="222712" y="66900"/>
                    <a:pt x="222712" y="66032"/>
                  </a:cubicBezTo>
                  <a:lnTo>
                    <a:pt x="222712" y="21433"/>
                  </a:lnTo>
                  <a:lnTo>
                    <a:pt x="207075" y="21433"/>
                  </a:lnTo>
                  <a:lnTo>
                    <a:pt x="207075" y="63753"/>
                  </a:lnTo>
                  <a:lnTo>
                    <a:pt x="200560" y="63753"/>
                  </a:lnTo>
                  <a:lnTo>
                    <a:pt x="200560" y="59847"/>
                  </a:lnTo>
                  <a:lnTo>
                    <a:pt x="177104" y="59847"/>
                  </a:lnTo>
                  <a:lnTo>
                    <a:pt x="177104" y="66358"/>
                  </a:lnTo>
                  <a:lnTo>
                    <a:pt x="170589" y="66358"/>
                  </a:lnTo>
                  <a:lnTo>
                    <a:pt x="170589" y="6133"/>
                  </a:lnTo>
                  <a:lnTo>
                    <a:pt x="207075" y="6133"/>
                  </a:lnTo>
                  <a:lnTo>
                    <a:pt x="207075" y="15248"/>
                  </a:lnTo>
                  <a:moveTo>
                    <a:pt x="185900" y="35106"/>
                  </a:moveTo>
                  <a:lnTo>
                    <a:pt x="177104" y="35106"/>
                  </a:lnTo>
                  <a:lnTo>
                    <a:pt x="177104" y="53662"/>
                  </a:lnTo>
                  <a:lnTo>
                    <a:pt x="185900" y="53662"/>
                  </a:lnTo>
                  <a:lnTo>
                    <a:pt x="185900" y="35106"/>
                  </a:lnTo>
                  <a:moveTo>
                    <a:pt x="200560" y="35106"/>
                  </a:moveTo>
                  <a:lnTo>
                    <a:pt x="192415" y="35106"/>
                  </a:lnTo>
                  <a:lnTo>
                    <a:pt x="192415" y="53662"/>
                  </a:lnTo>
                  <a:lnTo>
                    <a:pt x="200560" y="53662"/>
                  </a:lnTo>
                  <a:lnTo>
                    <a:pt x="200560" y="35106"/>
                  </a:lnTo>
                  <a:moveTo>
                    <a:pt x="200560" y="12318"/>
                  </a:moveTo>
                  <a:lnTo>
                    <a:pt x="192415" y="12318"/>
                  </a:lnTo>
                  <a:lnTo>
                    <a:pt x="192415" y="28921"/>
                  </a:lnTo>
                  <a:lnTo>
                    <a:pt x="200560" y="28921"/>
                  </a:lnTo>
                  <a:lnTo>
                    <a:pt x="200560" y="12318"/>
                  </a:lnTo>
                  <a:moveTo>
                    <a:pt x="185900" y="28921"/>
                  </a:moveTo>
                  <a:lnTo>
                    <a:pt x="185900" y="12318"/>
                  </a:lnTo>
                  <a:lnTo>
                    <a:pt x="177104" y="12318"/>
                  </a:lnTo>
                  <a:lnTo>
                    <a:pt x="177104" y="28921"/>
                  </a:lnTo>
                  <a:lnTo>
                    <a:pt x="185900" y="28921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72" name="テキスト ボックス 6971">
              <a:extLst>
                <a:ext uri="{FF2B5EF4-FFF2-40B4-BE49-F238E27FC236}">
                  <a16:creationId xmlns:a16="http://schemas.microsoft.com/office/drawing/2014/main" id="{75CB8028-BE5B-4FF6-8BD4-8132D8D5E949}"/>
                </a:ext>
              </a:extLst>
            </p:cNvPr>
            <p:cNvSpPr txBox="1"/>
            <p:nvPr/>
          </p:nvSpPr>
          <p:spPr>
            <a:xfrm>
              <a:off x="33474970" y="6843686"/>
              <a:ext cx="433072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額田町</a:t>
              </a:r>
            </a:p>
          </p:txBody>
        </p:sp>
        <p:sp>
          <p:nvSpPr>
            <p:cNvPr id="6973" name="フリーフォーム: 図形 6972">
              <a:extLst>
                <a:ext uri="{FF2B5EF4-FFF2-40B4-BE49-F238E27FC236}">
                  <a16:creationId xmlns:a16="http://schemas.microsoft.com/office/drawing/2014/main" id="{D61119A2-3851-4B41-8BB2-F083E7EE7855}"/>
                </a:ext>
              </a:extLst>
            </p:cNvPr>
            <p:cNvSpPr/>
            <p:nvPr/>
          </p:nvSpPr>
          <p:spPr>
            <a:xfrm>
              <a:off x="33174353" y="6723879"/>
              <a:ext cx="240093" cy="74548"/>
            </a:xfrm>
            <a:custGeom>
              <a:avLst/>
              <a:gdLst>
                <a:gd name="connsiteX0" fmla="*/ 39164 w 240093"/>
                <a:gd name="connsiteY0" fmla="*/ 15840 h 74548"/>
                <a:gd name="connsiteX1" fmla="*/ 39164 w 240093"/>
                <a:gd name="connsiteY1" fmla="*/ 21374 h 74548"/>
                <a:gd name="connsiteX2" fmla="*/ 61317 w 240093"/>
                <a:gd name="connsiteY2" fmla="*/ 21374 h 74548"/>
                <a:gd name="connsiteX3" fmla="*/ 61317 w 240093"/>
                <a:gd name="connsiteY3" fmla="*/ 51974 h 74548"/>
                <a:gd name="connsiteX4" fmla="*/ 54801 w 240093"/>
                <a:gd name="connsiteY4" fmla="*/ 51974 h 74548"/>
                <a:gd name="connsiteX5" fmla="*/ 54801 w 240093"/>
                <a:gd name="connsiteY5" fmla="*/ 50021 h 74548"/>
                <a:gd name="connsiteX6" fmla="*/ 41445 w 240093"/>
                <a:gd name="connsiteY6" fmla="*/ 50021 h 74548"/>
                <a:gd name="connsiteX7" fmla="*/ 73045 w 240093"/>
                <a:gd name="connsiteY7" fmla="*/ 65973 h 74548"/>
                <a:gd name="connsiteX8" fmla="*/ 69787 w 240093"/>
                <a:gd name="connsiteY8" fmla="*/ 73785 h 74548"/>
                <a:gd name="connsiteX9" fmla="*/ 39164 w 240093"/>
                <a:gd name="connsiteY9" fmla="*/ 55230 h 74548"/>
                <a:gd name="connsiteX10" fmla="*/ 39164 w 240093"/>
                <a:gd name="connsiteY10" fmla="*/ 76715 h 74548"/>
                <a:gd name="connsiteX11" fmla="*/ 32649 w 240093"/>
                <a:gd name="connsiteY11" fmla="*/ 76715 h 74548"/>
                <a:gd name="connsiteX12" fmla="*/ 32649 w 240093"/>
                <a:gd name="connsiteY12" fmla="*/ 56532 h 74548"/>
                <a:gd name="connsiteX13" fmla="*/ 3329 w 240093"/>
                <a:gd name="connsiteY13" fmla="*/ 74762 h 74548"/>
                <a:gd name="connsiteX14" fmla="*/ 72 w 240093"/>
                <a:gd name="connsiteY14" fmla="*/ 67926 h 74548"/>
                <a:gd name="connsiteX15" fmla="*/ 31020 w 240093"/>
                <a:gd name="connsiteY15" fmla="*/ 50021 h 74548"/>
                <a:gd name="connsiteX16" fmla="*/ 17012 w 240093"/>
                <a:gd name="connsiteY16" fmla="*/ 50021 h 74548"/>
                <a:gd name="connsiteX17" fmla="*/ 17012 w 240093"/>
                <a:gd name="connsiteY17" fmla="*/ 52951 h 74548"/>
                <a:gd name="connsiteX18" fmla="*/ 10496 w 240093"/>
                <a:gd name="connsiteY18" fmla="*/ 52951 h 74548"/>
                <a:gd name="connsiteX19" fmla="*/ 10496 w 240093"/>
                <a:gd name="connsiteY19" fmla="*/ 21374 h 74548"/>
                <a:gd name="connsiteX20" fmla="*/ 32649 w 240093"/>
                <a:gd name="connsiteY20" fmla="*/ 21374 h 74548"/>
                <a:gd name="connsiteX21" fmla="*/ 32649 w 240093"/>
                <a:gd name="connsiteY21" fmla="*/ 15840 h 74548"/>
                <a:gd name="connsiteX22" fmla="*/ 397 w 240093"/>
                <a:gd name="connsiteY22" fmla="*/ 15840 h 74548"/>
                <a:gd name="connsiteX23" fmla="*/ 397 w 240093"/>
                <a:gd name="connsiteY23" fmla="*/ 9654 h 74548"/>
                <a:gd name="connsiteX24" fmla="*/ 32649 w 240093"/>
                <a:gd name="connsiteY24" fmla="*/ 9654 h 74548"/>
                <a:gd name="connsiteX25" fmla="*/ 32649 w 240093"/>
                <a:gd name="connsiteY25" fmla="*/ 2167 h 74548"/>
                <a:gd name="connsiteX26" fmla="*/ 38838 w 240093"/>
                <a:gd name="connsiteY26" fmla="*/ 2167 h 74548"/>
                <a:gd name="connsiteX27" fmla="*/ 39164 w 240093"/>
                <a:gd name="connsiteY27" fmla="*/ 4120 h 74548"/>
                <a:gd name="connsiteX28" fmla="*/ 39164 w 240093"/>
                <a:gd name="connsiteY28" fmla="*/ 9654 h 74548"/>
                <a:gd name="connsiteX29" fmla="*/ 70764 w 240093"/>
                <a:gd name="connsiteY29" fmla="*/ 9654 h 74548"/>
                <a:gd name="connsiteX30" fmla="*/ 70764 w 240093"/>
                <a:gd name="connsiteY30" fmla="*/ 15840 h 74548"/>
                <a:gd name="connsiteX31" fmla="*/ 39164 w 240093"/>
                <a:gd name="connsiteY31" fmla="*/ 15840 h 74548"/>
                <a:gd name="connsiteX32" fmla="*/ 39164 w 240093"/>
                <a:gd name="connsiteY32" fmla="*/ 44813 h 74548"/>
                <a:gd name="connsiteX33" fmla="*/ 54801 w 240093"/>
                <a:gd name="connsiteY33" fmla="*/ 44813 h 74548"/>
                <a:gd name="connsiteX34" fmla="*/ 54801 w 240093"/>
                <a:gd name="connsiteY34" fmla="*/ 38302 h 74548"/>
                <a:gd name="connsiteX35" fmla="*/ 39164 w 240093"/>
                <a:gd name="connsiteY35" fmla="*/ 38302 h 74548"/>
                <a:gd name="connsiteX36" fmla="*/ 39164 w 240093"/>
                <a:gd name="connsiteY36" fmla="*/ 44813 h 74548"/>
                <a:gd name="connsiteX37" fmla="*/ 39164 w 240093"/>
                <a:gd name="connsiteY37" fmla="*/ 33093 h 74548"/>
                <a:gd name="connsiteX38" fmla="*/ 54801 w 240093"/>
                <a:gd name="connsiteY38" fmla="*/ 33093 h 74548"/>
                <a:gd name="connsiteX39" fmla="*/ 54801 w 240093"/>
                <a:gd name="connsiteY39" fmla="*/ 26583 h 74548"/>
                <a:gd name="connsiteX40" fmla="*/ 39164 w 240093"/>
                <a:gd name="connsiteY40" fmla="*/ 26583 h 74548"/>
                <a:gd name="connsiteX41" fmla="*/ 39164 w 240093"/>
                <a:gd name="connsiteY41" fmla="*/ 33093 h 74548"/>
                <a:gd name="connsiteX42" fmla="*/ 17012 w 240093"/>
                <a:gd name="connsiteY42" fmla="*/ 44813 h 74548"/>
                <a:gd name="connsiteX43" fmla="*/ 32649 w 240093"/>
                <a:gd name="connsiteY43" fmla="*/ 44813 h 74548"/>
                <a:gd name="connsiteX44" fmla="*/ 32649 w 240093"/>
                <a:gd name="connsiteY44" fmla="*/ 38302 h 74548"/>
                <a:gd name="connsiteX45" fmla="*/ 17012 w 240093"/>
                <a:gd name="connsiteY45" fmla="*/ 38302 h 74548"/>
                <a:gd name="connsiteX46" fmla="*/ 17012 w 240093"/>
                <a:gd name="connsiteY46" fmla="*/ 44813 h 74548"/>
                <a:gd name="connsiteX47" fmla="*/ 17012 w 240093"/>
                <a:gd name="connsiteY47" fmla="*/ 33093 h 74548"/>
                <a:gd name="connsiteX48" fmla="*/ 32649 w 240093"/>
                <a:gd name="connsiteY48" fmla="*/ 33093 h 74548"/>
                <a:gd name="connsiteX49" fmla="*/ 32649 w 240093"/>
                <a:gd name="connsiteY49" fmla="*/ 26583 h 74548"/>
                <a:gd name="connsiteX50" fmla="*/ 17012 w 240093"/>
                <a:gd name="connsiteY50" fmla="*/ 26583 h 74548"/>
                <a:gd name="connsiteX51" fmla="*/ 17012 w 240093"/>
                <a:gd name="connsiteY51" fmla="*/ 33093 h 74548"/>
                <a:gd name="connsiteX52" fmla="*/ 151555 w 240093"/>
                <a:gd name="connsiteY52" fmla="*/ 18118 h 74548"/>
                <a:gd name="connsiteX53" fmla="*/ 151881 w 240093"/>
                <a:gd name="connsiteY53" fmla="*/ 20723 h 74548"/>
                <a:gd name="connsiteX54" fmla="*/ 151881 w 240093"/>
                <a:gd name="connsiteY54" fmla="*/ 72809 h 74548"/>
                <a:gd name="connsiteX55" fmla="*/ 144389 w 240093"/>
                <a:gd name="connsiteY55" fmla="*/ 72809 h 74548"/>
                <a:gd name="connsiteX56" fmla="*/ 144389 w 240093"/>
                <a:gd name="connsiteY56" fmla="*/ 67600 h 74548"/>
                <a:gd name="connsiteX57" fmla="*/ 94545 w 240093"/>
                <a:gd name="connsiteY57" fmla="*/ 67600 h 74548"/>
                <a:gd name="connsiteX58" fmla="*/ 94545 w 240093"/>
                <a:gd name="connsiteY58" fmla="*/ 74111 h 74548"/>
                <a:gd name="connsiteX59" fmla="*/ 87053 w 240093"/>
                <a:gd name="connsiteY59" fmla="*/ 74111 h 74548"/>
                <a:gd name="connsiteX60" fmla="*/ 87053 w 240093"/>
                <a:gd name="connsiteY60" fmla="*/ 18118 h 74548"/>
                <a:gd name="connsiteX61" fmla="*/ 94220 w 240093"/>
                <a:gd name="connsiteY61" fmla="*/ 18118 h 74548"/>
                <a:gd name="connsiteX62" fmla="*/ 94545 w 240093"/>
                <a:gd name="connsiteY62" fmla="*/ 20723 h 74548"/>
                <a:gd name="connsiteX63" fmla="*/ 94545 w 240093"/>
                <a:gd name="connsiteY63" fmla="*/ 60438 h 74548"/>
                <a:gd name="connsiteX64" fmla="*/ 115395 w 240093"/>
                <a:gd name="connsiteY64" fmla="*/ 60438 h 74548"/>
                <a:gd name="connsiteX65" fmla="*/ 115395 w 240093"/>
                <a:gd name="connsiteY65" fmla="*/ 4446 h 74548"/>
                <a:gd name="connsiteX66" fmla="*/ 122562 w 240093"/>
                <a:gd name="connsiteY66" fmla="*/ 4446 h 74548"/>
                <a:gd name="connsiteX67" fmla="*/ 122888 w 240093"/>
                <a:gd name="connsiteY67" fmla="*/ 7050 h 74548"/>
                <a:gd name="connsiteX68" fmla="*/ 122888 w 240093"/>
                <a:gd name="connsiteY68" fmla="*/ 60438 h 74548"/>
                <a:gd name="connsiteX69" fmla="*/ 144389 w 240093"/>
                <a:gd name="connsiteY69" fmla="*/ 60438 h 74548"/>
                <a:gd name="connsiteX70" fmla="*/ 144389 w 240093"/>
                <a:gd name="connsiteY70" fmla="*/ 18118 h 74548"/>
                <a:gd name="connsiteX71" fmla="*/ 151555 w 240093"/>
                <a:gd name="connsiteY71" fmla="*/ 18118 h 74548"/>
                <a:gd name="connsiteX72" fmla="*/ 204330 w 240093"/>
                <a:gd name="connsiteY72" fmla="*/ 15514 h 74548"/>
                <a:gd name="connsiteX73" fmla="*/ 240165 w 240093"/>
                <a:gd name="connsiteY73" fmla="*/ 15514 h 74548"/>
                <a:gd name="connsiteX74" fmla="*/ 240165 w 240093"/>
                <a:gd name="connsiteY74" fmla="*/ 21699 h 74548"/>
                <a:gd name="connsiteX75" fmla="*/ 226483 w 240093"/>
                <a:gd name="connsiteY75" fmla="*/ 21699 h 74548"/>
                <a:gd name="connsiteX76" fmla="*/ 226483 w 240093"/>
                <a:gd name="connsiteY76" fmla="*/ 70205 h 74548"/>
                <a:gd name="connsiteX77" fmla="*/ 221922 w 240093"/>
                <a:gd name="connsiteY77" fmla="*/ 74762 h 74548"/>
                <a:gd name="connsiteX78" fmla="*/ 213452 w 240093"/>
                <a:gd name="connsiteY78" fmla="*/ 74762 h 74548"/>
                <a:gd name="connsiteX79" fmla="*/ 212475 w 240093"/>
                <a:gd name="connsiteY79" fmla="*/ 67600 h 74548"/>
                <a:gd name="connsiteX80" fmla="*/ 218664 w 240093"/>
                <a:gd name="connsiteY80" fmla="*/ 67600 h 74548"/>
                <a:gd name="connsiteX81" fmla="*/ 219967 w 240093"/>
                <a:gd name="connsiteY81" fmla="*/ 66298 h 74548"/>
                <a:gd name="connsiteX82" fmla="*/ 219967 w 240093"/>
                <a:gd name="connsiteY82" fmla="*/ 21699 h 74548"/>
                <a:gd name="connsiteX83" fmla="*/ 204330 w 240093"/>
                <a:gd name="connsiteY83" fmla="*/ 21699 h 74548"/>
                <a:gd name="connsiteX84" fmla="*/ 204330 w 240093"/>
                <a:gd name="connsiteY84" fmla="*/ 64019 h 74548"/>
                <a:gd name="connsiteX85" fmla="*/ 197815 w 240093"/>
                <a:gd name="connsiteY85" fmla="*/ 64019 h 74548"/>
                <a:gd name="connsiteX86" fmla="*/ 197815 w 240093"/>
                <a:gd name="connsiteY86" fmla="*/ 60113 h 74548"/>
                <a:gd name="connsiteX87" fmla="*/ 174359 w 240093"/>
                <a:gd name="connsiteY87" fmla="*/ 60113 h 74548"/>
                <a:gd name="connsiteX88" fmla="*/ 174359 w 240093"/>
                <a:gd name="connsiteY88" fmla="*/ 66624 h 74548"/>
                <a:gd name="connsiteX89" fmla="*/ 167844 w 240093"/>
                <a:gd name="connsiteY89" fmla="*/ 66624 h 74548"/>
                <a:gd name="connsiteX90" fmla="*/ 167844 w 240093"/>
                <a:gd name="connsiteY90" fmla="*/ 6399 h 74548"/>
                <a:gd name="connsiteX91" fmla="*/ 204330 w 240093"/>
                <a:gd name="connsiteY91" fmla="*/ 6399 h 74548"/>
                <a:gd name="connsiteX92" fmla="*/ 204330 w 240093"/>
                <a:gd name="connsiteY92" fmla="*/ 15514 h 74548"/>
                <a:gd name="connsiteX93" fmla="*/ 183155 w 240093"/>
                <a:gd name="connsiteY93" fmla="*/ 35372 h 74548"/>
                <a:gd name="connsiteX94" fmla="*/ 174359 w 240093"/>
                <a:gd name="connsiteY94" fmla="*/ 35372 h 74548"/>
                <a:gd name="connsiteX95" fmla="*/ 174359 w 240093"/>
                <a:gd name="connsiteY95" fmla="*/ 53928 h 74548"/>
                <a:gd name="connsiteX96" fmla="*/ 183155 w 240093"/>
                <a:gd name="connsiteY96" fmla="*/ 53928 h 74548"/>
                <a:gd name="connsiteX97" fmla="*/ 183155 w 240093"/>
                <a:gd name="connsiteY97" fmla="*/ 35372 h 74548"/>
                <a:gd name="connsiteX98" fmla="*/ 197815 w 240093"/>
                <a:gd name="connsiteY98" fmla="*/ 35372 h 74548"/>
                <a:gd name="connsiteX99" fmla="*/ 189671 w 240093"/>
                <a:gd name="connsiteY99" fmla="*/ 35372 h 74548"/>
                <a:gd name="connsiteX100" fmla="*/ 189671 w 240093"/>
                <a:gd name="connsiteY100" fmla="*/ 53928 h 74548"/>
                <a:gd name="connsiteX101" fmla="*/ 197815 w 240093"/>
                <a:gd name="connsiteY101" fmla="*/ 53928 h 74548"/>
                <a:gd name="connsiteX102" fmla="*/ 197815 w 240093"/>
                <a:gd name="connsiteY102" fmla="*/ 35372 h 74548"/>
                <a:gd name="connsiteX103" fmla="*/ 197815 w 240093"/>
                <a:gd name="connsiteY103" fmla="*/ 12584 h 74548"/>
                <a:gd name="connsiteX104" fmla="*/ 189671 w 240093"/>
                <a:gd name="connsiteY104" fmla="*/ 12584 h 74548"/>
                <a:gd name="connsiteX105" fmla="*/ 189671 w 240093"/>
                <a:gd name="connsiteY105" fmla="*/ 29187 h 74548"/>
                <a:gd name="connsiteX106" fmla="*/ 197815 w 240093"/>
                <a:gd name="connsiteY106" fmla="*/ 29187 h 74548"/>
                <a:gd name="connsiteX107" fmla="*/ 197815 w 240093"/>
                <a:gd name="connsiteY107" fmla="*/ 12584 h 74548"/>
                <a:gd name="connsiteX108" fmla="*/ 183155 w 240093"/>
                <a:gd name="connsiteY108" fmla="*/ 29187 h 74548"/>
                <a:gd name="connsiteX109" fmla="*/ 183155 w 240093"/>
                <a:gd name="connsiteY109" fmla="*/ 12584 h 74548"/>
                <a:gd name="connsiteX110" fmla="*/ 174359 w 240093"/>
                <a:gd name="connsiteY110" fmla="*/ 12584 h 74548"/>
                <a:gd name="connsiteX111" fmla="*/ 174359 w 240093"/>
                <a:gd name="connsiteY111" fmla="*/ 29187 h 74548"/>
                <a:gd name="connsiteX112" fmla="*/ 183155 w 240093"/>
                <a:gd name="connsiteY112" fmla="*/ 29187 h 7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240093" h="74548">
                  <a:moveTo>
                    <a:pt x="39164" y="15840"/>
                  </a:moveTo>
                  <a:lnTo>
                    <a:pt x="39164" y="21374"/>
                  </a:lnTo>
                  <a:lnTo>
                    <a:pt x="61317" y="21374"/>
                  </a:lnTo>
                  <a:lnTo>
                    <a:pt x="61317" y="51974"/>
                  </a:lnTo>
                  <a:lnTo>
                    <a:pt x="54801" y="51974"/>
                  </a:lnTo>
                  <a:lnTo>
                    <a:pt x="54801" y="50021"/>
                  </a:lnTo>
                  <a:lnTo>
                    <a:pt x="41445" y="50021"/>
                  </a:lnTo>
                  <a:cubicBezTo>
                    <a:pt x="50566" y="57617"/>
                    <a:pt x="61099" y="62934"/>
                    <a:pt x="73045" y="65973"/>
                  </a:cubicBezTo>
                  <a:lnTo>
                    <a:pt x="69787" y="73785"/>
                  </a:lnTo>
                  <a:cubicBezTo>
                    <a:pt x="59796" y="71181"/>
                    <a:pt x="49589" y="64996"/>
                    <a:pt x="39164" y="55230"/>
                  </a:cubicBezTo>
                  <a:lnTo>
                    <a:pt x="39164" y="76715"/>
                  </a:lnTo>
                  <a:lnTo>
                    <a:pt x="32649" y="76715"/>
                  </a:lnTo>
                  <a:lnTo>
                    <a:pt x="32649" y="56532"/>
                  </a:lnTo>
                  <a:cubicBezTo>
                    <a:pt x="25048" y="64779"/>
                    <a:pt x="15274" y="70856"/>
                    <a:pt x="3329" y="74762"/>
                  </a:cubicBezTo>
                  <a:lnTo>
                    <a:pt x="72" y="67926"/>
                  </a:lnTo>
                  <a:cubicBezTo>
                    <a:pt x="13103" y="63802"/>
                    <a:pt x="23419" y="57834"/>
                    <a:pt x="31020" y="50021"/>
                  </a:cubicBezTo>
                  <a:lnTo>
                    <a:pt x="17012" y="50021"/>
                  </a:lnTo>
                  <a:lnTo>
                    <a:pt x="17012" y="52951"/>
                  </a:lnTo>
                  <a:lnTo>
                    <a:pt x="10496" y="52951"/>
                  </a:lnTo>
                  <a:lnTo>
                    <a:pt x="10496" y="21374"/>
                  </a:lnTo>
                  <a:lnTo>
                    <a:pt x="32649" y="21374"/>
                  </a:lnTo>
                  <a:lnTo>
                    <a:pt x="32649" y="15840"/>
                  </a:lnTo>
                  <a:lnTo>
                    <a:pt x="397" y="15840"/>
                  </a:lnTo>
                  <a:lnTo>
                    <a:pt x="397" y="9654"/>
                  </a:lnTo>
                  <a:lnTo>
                    <a:pt x="32649" y="9654"/>
                  </a:lnTo>
                  <a:lnTo>
                    <a:pt x="32649" y="2167"/>
                  </a:lnTo>
                  <a:lnTo>
                    <a:pt x="38838" y="2167"/>
                  </a:lnTo>
                  <a:cubicBezTo>
                    <a:pt x="40576" y="2384"/>
                    <a:pt x="40685" y="3035"/>
                    <a:pt x="39164" y="4120"/>
                  </a:cubicBezTo>
                  <a:lnTo>
                    <a:pt x="39164" y="9654"/>
                  </a:lnTo>
                  <a:lnTo>
                    <a:pt x="70764" y="9654"/>
                  </a:lnTo>
                  <a:lnTo>
                    <a:pt x="70764" y="15840"/>
                  </a:lnTo>
                  <a:lnTo>
                    <a:pt x="39164" y="15840"/>
                  </a:lnTo>
                  <a:moveTo>
                    <a:pt x="39164" y="44813"/>
                  </a:moveTo>
                  <a:lnTo>
                    <a:pt x="54801" y="44813"/>
                  </a:lnTo>
                  <a:lnTo>
                    <a:pt x="54801" y="38302"/>
                  </a:lnTo>
                  <a:lnTo>
                    <a:pt x="39164" y="38302"/>
                  </a:lnTo>
                  <a:lnTo>
                    <a:pt x="39164" y="44813"/>
                  </a:lnTo>
                  <a:moveTo>
                    <a:pt x="39164" y="33093"/>
                  </a:moveTo>
                  <a:lnTo>
                    <a:pt x="54801" y="33093"/>
                  </a:lnTo>
                  <a:lnTo>
                    <a:pt x="54801" y="26583"/>
                  </a:lnTo>
                  <a:lnTo>
                    <a:pt x="39164" y="26583"/>
                  </a:lnTo>
                  <a:lnTo>
                    <a:pt x="39164" y="33093"/>
                  </a:lnTo>
                  <a:moveTo>
                    <a:pt x="17012" y="44813"/>
                  </a:moveTo>
                  <a:lnTo>
                    <a:pt x="32649" y="44813"/>
                  </a:lnTo>
                  <a:lnTo>
                    <a:pt x="32649" y="38302"/>
                  </a:lnTo>
                  <a:lnTo>
                    <a:pt x="17012" y="38302"/>
                  </a:lnTo>
                  <a:lnTo>
                    <a:pt x="17012" y="44813"/>
                  </a:lnTo>
                  <a:moveTo>
                    <a:pt x="17012" y="33093"/>
                  </a:moveTo>
                  <a:lnTo>
                    <a:pt x="32649" y="33093"/>
                  </a:lnTo>
                  <a:lnTo>
                    <a:pt x="32649" y="26583"/>
                  </a:lnTo>
                  <a:lnTo>
                    <a:pt x="17012" y="26583"/>
                  </a:lnTo>
                  <a:lnTo>
                    <a:pt x="17012" y="33093"/>
                  </a:lnTo>
                  <a:moveTo>
                    <a:pt x="151555" y="18118"/>
                  </a:moveTo>
                  <a:cubicBezTo>
                    <a:pt x="153727" y="18553"/>
                    <a:pt x="153836" y="19421"/>
                    <a:pt x="151881" y="20723"/>
                  </a:cubicBezTo>
                  <a:lnTo>
                    <a:pt x="151881" y="72809"/>
                  </a:lnTo>
                  <a:lnTo>
                    <a:pt x="144389" y="72809"/>
                  </a:lnTo>
                  <a:lnTo>
                    <a:pt x="144389" y="67600"/>
                  </a:lnTo>
                  <a:lnTo>
                    <a:pt x="94545" y="67600"/>
                  </a:lnTo>
                  <a:lnTo>
                    <a:pt x="94545" y="74111"/>
                  </a:lnTo>
                  <a:lnTo>
                    <a:pt x="87053" y="74111"/>
                  </a:lnTo>
                  <a:lnTo>
                    <a:pt x="87053" y="18118"/>
                  </a:lnTo>
                  <a:lnTo>
                    <a:pt x="94220" y="18118"/>
                  </a:lnTo>
                  <a:cubicBezTo>
                    <a:pt x="96392" y="18553"/>
                    <a:pt x="96500" y="19421"/>
                    <a:pt x="94545" y="20723"/>
                  </a:cubicBezTo>
                  <a:lnTo>
                    <a:pt x="94545" y="60438"/>
                  </a:lnTo>
                  <a:lnTo>
                    <a:pt x="115395" y="60438"/>
                  </a:lnTo>
                  <a:lnTo>
                    <a:pt x="115395" y="4446"/>
                  </a:lnTo>
                  <a:lnTo>
                    <a:pt x="122562" y="4446"/>
                  </a:lnTo>
                  <a:cubicBezTo>
                    <a:pt x="124734" y="4880"/>
                    <a:pt x="124842" y="5748"/>
                    <a:pt x="122888" y="7050"/>
                  </a:cubicBezTo>
                  <a:lnTo>
                    <a:pt x="122888" y="60438"/>
                  </a:lnTo>
                  <a:lnTo>
                    <a:pt x="144389" y="60438"/>
                  </a:lnTo>
                  <a:lnTo>
                    <a:pt x="144389" y="18118"/>
                  </a:lnTo>
                  <a:lnTo>
                    <a:pt x="151555" y="18118"/>
                  </a:lnTo>
                  <a:moveTo>
                    <a:pt x="204330" y="15514"/>
                  </a:moveTo>
                  <a:lnTo>
                    <a:pt x="240165" y="15514"/>
                  </a:lnTo>
                  <a:lnTo>
                    <a:pt x="240165" y="21699"/>
                  </a:lnTo>
                  <a:lnTo>
                    <a:pt x="226483" y="21699"/>
                  </a:lnTo>
                  <a:lnTo>
                    <a:pt x="226483" y="70205"/>
                  </a:lnTo>
                  <a:cubicBezTo>
                    <a:pt x="226483" y="73243"/>
                    <a:pt x="224963" y="74762"/>
                    <a:pt x="221922" y="74762"/>
                  </a:cubicBezTo>
                  <a:lnTo>
                    <a:pt x="213452" y="74762"/>
                  </a:lnTo>
                  <a:lnTo>
                    <a:pt x="212475" y="67600"/>
                  </a:lnTo>
                  <a:lnTo>
                    <a:pt x="218664" y="67600"/>
                  </a:lnTo>
                  <a:cubicBezTo>
                    <a:pt x="219533" y="67600"/>
                    <a:pt x="219967" y="67166"/>
                    <a:pt x="219967" y="66298"/>
                  </a:cubicBezTo>
                  <a:lnTo>
                    <a:pt x="219967" y="21699"/>
                  </a:lnTo>
                  <a:lnTo>
                    <a:pt x="204330" y="21699"/>
                  </a:lnTo>
                  <a:lnTo>
                    <a:pt x="204330" y="64019"/>
                  </a:lnTo>
                  <a:lnTo>
                    <a:pt x="197815" y="64019"/>
                  </a:lnTo>
                  <a:lnTo>
                    <a:pt x="197815" y="60113"/>
                  </a:lnTo>
                  <a:lnTo>
                    <a:pt x="174359" y="60113"/>
                  </a:lnTo>
                  <a:lnTo>
                    <a:pt x="174359" y="66624"/>
                  </a:lnTo>
                  <a:lnTo>
                    <a:pt x="167844" y="66624"/>
                  </a:lnTo>
                  <a:lnTo>
                    <a:pt x="167844" y="6399"/>
                  </a:lnTo>
                  <a:lnTo>
                    <a:pt x="204330" y="6399"/>
                  </a:lnTo>
                  <a:lnTo>
                    <a:pt x="204330" y="15514"/>
                  </a:lnTo>
                  <a:moveTo>
                    <a:pt x="183155" y="35372"/>
                  </a:moveTo>
                  <a:lnTo>
                    <a:pt x="174359" y="35372"/>
                  </a:lnTo>
                  <a:lnTo>
                    <a:pt x="174359" y="53928"/>
                  </a:lnTo>
                  <a:lnTo>
                    <a:pt x="183155" y="53928"/>
                  </a:lnTo>
                  <a:lnTo>
                    <a:pt x="183155" y="35372"/>
                  </a:lnTo>
                  <a:moveTo>
                    <a:pt x="197815" y="35372"/>
                  </a:moveTo>
                  <a:lnTo>
                    <a:pt x="189671" y="35372"/>
                  </a:lnTo>
                  <a:lnTo>
                    <a:pt x="189671" y="53928"/>
                  </a:lnTo>
                  <a:lnTo>
                    <a:pt x="197815" y="53928"/>
                  </a:lnTo>
                  <a:lnTo>
                    <a:pt x="197815" y="35372"/>
                  </a:lnTo>
                  <a:moveTo>
                    <a:pt x="197815" y="12584"/>
                  </a:moveTo>
                  <a:lnTo>
                    <a:pt x="189671" y="12584"/>
                  </a:lnTo>
                  <a:lnTo>
                    <a:pt x="189671" y="29187"/>
                  </a:lnTo>
                  <a:lnTo>
                    <a:pt x="197815" y="29187"/>
                  </a:lnTo>
                  <a:lnTo>
                    <a:pt x="197815" y="12584"/>
                  </a:lnTo>
                  <a:moveTo>
                    <a:pt x="183155" y="29187"/>
                  </a:moveTo>
                  <a:lnTo>
                    <a:pt x="183155" y="12584"/>
                  </a:lnTo>
                  <a:lnTo>
                    <a:pt x="174359" y="12584"/>
                  </a:lnTo>
                  <a:lnTo>
                    <a:pt x="174359" y="29187"/>
                  </a:lnTo>
                  <a:lnTo>
                    <a:pt x="183155" y="29187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74" name="テキスト ボックス 6973">
              <a:extLst>
                <a:ext uri="{FF2B5EF4-FFF2-40B4-BE49-F238E27FC236}">
                  <a16:creationId xmlns:a16="http://schemas.microsoft.com/office/drawing/2014/main" id="{97F7C5F9-9612-4091-9099-E0C20B3E63A0}"/>
                </a:ext>
              </a:extLst>
            </p:cNvPr>
            <p:cNvSpPr txBox="1"/>
            <p:nvPr/>
          </p:nvSpPr>
          <p:spPr>
            <a:xfrm>
              <a:off x="33077049" y="6673376"/>
              <a:ext cx="433072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東山町</a:t>
              </a:r>
            </a:p>
          </p:txBody>
        </p:sp>
        <p:sp>
          <p:nvSpPr>
            <p:cNvPr id="6975" name="フリーフォーム: 図形 6974">
              <a:extLst>
                <a:ext uri="{FF2B5EF4-FFF2-40B4-BE49-F238E27FC236}">
                  <a16:creationId xmlns:a16="http://schemas.microsoft.com/office/drawing/2014/main" id="{4D908FA5-4EC1-446F-A53D-FB4BBA932731}"/>
                </a:ext>
              </a:extLst>
            </p:cNvPr>
            <p:cNvSpPr/>
            <p:nvPr/>
          </p:nvSpPr>
          <p:spPr>
            <a:xfrm>
              <a:off x="34350563" y="7096231"/>
              <a:ext cx="236510" cy="70967"/>
            </a:xfrm>
            <a:custGeom>
              <a:avLst/>
              <a:gdLst>
                <a:gd name="connsiteX0" fmla="*/ 64982 w 236510"/>
                <a:gd name="connsiteY0" fmla="*/ 16294 h 70967"/>
                <a:gd name="connsiteX1" fmla="*/ 65308 w 236510"/>
                <a:gd name="connsiteY1" fmla="*/ 18899 h 70967"/>
                <a:gd name="connsiteX2" fmla="*/ 65308 w 236510"/>
                <a:gd name="connsiteY2" fmla="*/ 70985 h 70967"/>
                <a:gd name="connsiteX3" fmla="*/ 57815 w 236510"/>
                <a:gd name="connsiteY3" fmla="*/ 70985 h 70967"/>
                <a:gd name="connsiteX4" fmla="*/ 57815 w 236510"/>
                <a:gd name="connsiteY4" fmla="*/ 65776 h 70967"/>
                <a:gd name="connsiteX5" fmla="*/ 7972 w 236510"/>
                <a:gd name="connsiteY5" fmla="*/ 65776 h 70967"/>
                <a:gd name="connsiteX6" fmla="*/ 7972 w 236510"/>
                <a:gd name="connsiteY6" fmla="*/ 72287 h 70967"/>
                <a:gd name="connsiteX7" fmla="*/ 479 w 236510"/>
                <a:gd name="connsiteY7" fmla="*/ 72287 h 70967"/>
                <a:gd name="connsiteX8" fmla="*/ 479 w 236510"/>
                <a:gd name="connsiteY8" fmla="*/ 16294 h 70967"/>
                <a:gd name="connsiteX9" fmla="*/ 7646 w 236510"/>
                <a:gd name="connsiteY9" fmla="*/ 16294 h 70967"/>
                <a:gd name="connsiteX10" fmla="*/ 7972 w 236510"/>
                <a:gd name="connsiteY10" fmla="*/ 18899 h 70967"/>
                <a:gd name="connsiteX11" fmla="*/ 7972 w 236510"/>
                <a:gd name="connsiteY11" fmla="*/ 58614 h 70967"/>
                <a:gd name="connsiteX12" fmla="*/ 28821 w 236510"/>
                <a:gd name="connsiteY12" fmla="*/ 58614 h 70967"/>
                <a:gd name="connsiteX13" fmla="*/ 28821 w 236510"/>
                <a:gd name="connsiteY13" fmla="*/ 2622 h 70967"/>
                <a:gd name="connsiteX14" fmla="*/ 35988 w 236510"/>
                <a:gd name="connsiteY14" fmla="*/ 2622 h 70967"/>
                <a:gd name="connsiteX15" fmla="*/ 36314 w 236510"/>
                <a:gd name="connsiteY15" fmla="*/ 5226 h 70967"/>
                <a:gd name="connsiteX16" fmla="*/ 36314 w 236510"/>
                <a:gd name="connsiteY16" fmla="*/ 58614 h 70967"/>
                <a:gd name="connsiteX17" fmla="*/ 57815 w 236510"/>
                <a:gd name="connsiteY17" fmla="*/ 58614 h 70967"/>
                <a:gd name="connsiteX18" fmla="*/ 57815 w 236510"/>
                <a:gd name="connsiteY18" fmla="*/ 16294 h 70967"/>
                <a:gd name="connsiteX19" fmla="*/ 64982 w 236510"/>
                <a:gd name="connsiteY19" fmla="*/ 16294 h 70967"/>
                <a:gd name="connsiteX20" fmla="*/ 84854 w 236510"/>
                <a:gd name="connsiteY20" fmla="*/ 8807 h 70967"/>
                <a:gd name="connsiteX21" fmla="*/ 137955 w 236510"/>
                <a:gd name="connsiteY21" fmla="*/ 2296 h 70967"/>
                <a:gd name="connsiteX22" fmla="*/ 142190 w 236510"/>
                <a:gd name="connsiteY22" fmla="*/ 7505 h 70967"/>
                <a:gd name="connsiteX23" fmla="*/ 140561 w 236510"/>
                <a:gd name="connsiteY23" fmla="*/ 9458 h 70967"/>
                <a:gd name="connsiteX24" fmla="*/ 119712 w 236510"/>
                <a:gd name="connsiteY24" fmla="*/ 12713 h 70967"/>
                <a:gd name="connsiteX25" fmla="*/ 119712 w 236510"/>
                <a:gd name="connsiteY25" fmla="*/ 24433 h 70967"/>
                <a:gd name="connsiteX26" fmla="*/ 145448 w 236510"/>
                <a:gd name="connsiteY26" fmla="*/ 24433 h 70967"/>
                <a:gd name="connsiteX27" fmla="*/ 145448 w 236510"/>
                <a:gd name="connsiteY27" fmla="*/ 30618 h 70967"/>
                <a:gd name="connsiteX28" fmla="*/ 119712 w 236510"/>
                <a:gd name="connsiteY28" fmla="*/ 30618 h 70967"/>
                <a:gd name="connsiteX29" fmla="*/ 119712 w 236510"/>
                <a:gd name="connsiteY29" fmla="*/ 41686 h 70967"/>
                <a:gd name="connsiteX30" fmla="*/ 152289 w 236510"/>
                <a:gd name="connsiteY30" fmla="*/ 41686 h 70967"/>
                <a:gd name="connsiteX31" fmla="*/ 152289 w 236510"/>
                <a:gd name="connsiteY31" fmla="*/ 47872 h 70967"/>
                <a:gd name="connsiteX32" fmla="*/ 119712 w 236510"/>
                <a:gd name="connsiteY32" fmla="*/ 47872 h 70967"/>
                <a:gd name="connsiteX33" fmla="*/ 119712 w 236510"/>
                <a:gd name="connsiteY33" fmla="*/ 67404 h 70967"/>
                <a:gd name="connsiteX34" fmla="*/ 114174 w 236510"/>
                <a:gd name="connsiteY34" fmla="*/ 73264 h 70967"/>
                <a:gd name="connsiteX35" fmla="*/ 105704 w 236510"/>
                <a:gd name="connsiteY35" fmla="*/ 73264 h 70967"/>
                <a:gd name="connsiteX36" fmla="*/ 104075 w 236510"/>
                <a:gd name="connsiteY36" fmla="*/ 66102 h 70967"/>
                <a:gd name="connsiteX37" fmla="*/ 112219 w 236510"/>
                <a:gd name="connsiteY37" fmla="*/ 66102 h 70967"/>
                <a:gd name="connsiteX38" fmla="*/ 113196 w 236510"/>
                <a:gd name="connsiteY38" fmla="*/ 65125 h 70967"/>
                <a:gd name="connsiteX39" fmla="*/ 113196 w 236510"/>
                <a:gd name="connsiteY39" fmla="*/ 47872 h 70967"/>
                <a:gd name="connsiteX40" fmla="*/ 79968 w 236510"/>
                <a:gd name="connsiteY40" fmla="*/ 47872 h 70967"/>
                <a:gd name="connsiteX41" fmla="*/ 79968 w 236510"/>
                <a:gd name="connsiteY41" fmla="*/ 41686 h 70967"/>
                <a:gd name="connsiteX42" fmla="*/ 113196 w 236510"/>
                <a:gd name="connsiteY42" fmla="*/ 41686 h 70967"/>
                <a:gd name="connsiteX43" fmla="*/ 113196 w 236510"/>
                <a:gd name="connsiteY43" fmla="*/ 30618 h 70967"/>
                <a:gd name="connsiteX44" fmla="*/ 86809 w 236510"/>
                <a:gd name="connsiteY44" fmla="*/ 30618 h 70967"/>
                <a:gd name="connsiteX45" fmla="*/ 86809 w 236510"/>
                <a:gd name="connsiteY45" fmla="*/ 24433 h 70967"/>
                <a:gd name="connsiteX46" fmla="*/ 113196 w 236510"/>
                <a:gd name="connsiteY46" fmla="*/ 24433 h 70967"/>
                <a:gd name="connsiteX47" fmla="*/ 113196 w 236510"/>
                <a:gd name="connsiteY47" fmla="*/ 13690 h 70967"/>
                <a:gd name="connsiteX48" fmla="*/ 86483 w 236510"/>
                <a:gd name="connsiteY48" fmla="*/ 14992 h 70967"/>
                <a:gd name="connsiteX49" fmla="*/ 84854 w 236510"/>
                <a:gd name="connsiteY49" fmla="*/ 8807 h 70967"/>
                <a:gd name="connsiteX50" fmla="*/ 201155 w 236510"/>
                <a:gd name="connsiteY50" fmla="*/ 13690 h 70967"/>
                <a:gd name="connsiteX51" fmla="*/ 236989 w 236510"/>
                <a:gd name="connsiteY51" fmla="*/ 13690 h 70967"/>
                <a:gd name="connsiteX52" fmla="*/ 236989 w 236510"/>
                <a:gd name="connsiteY52" fmla="*/ 19875 h 70967"/>
                <a:gd name="connsiteX53" fmla="*/ 223307 w 236510"/>
                <a:gd name="connsiteY53" fmla="*/ 19875 h 70967"/>
                <a:gd name="connsiteX54" fmla="*/ 223307 w 236510"/>
                <a:gd name="connsiteY54" fmla="*/ 68380 h 70967"/>
                <a:gd name="connsiteX55" fmla="*/ 218746 w 236510"/>
                <a:gd name="connsiteY55" fmla="*/ 72938 h 70967"/>
                <a:gd name="connsiteX56" fmla="*/ 210276 w 236510"/>
                <a:gd name="connsiteY56" fmla="*/ 72938 h 70967"/>
                <a:gd name="connsiteX57" fmla="*/ 209299 w 236510"/>
                <a:gd name="connsiteY57" fmla="*/ 65776 h 70967"/>
                <a:gd name="connsiteX58" fmla="*/ 215489 w 236510"/>
                <a:gd name="connsiteY58" fmla="*/ 65776 h 70967"/>
                <a:gd name="connsiteX59" fmla="*/ 216792 w 236510"/>
                <a:gd name="connsiteY59" fmla="*/ 64474 h 70967"/>
                <a:gd name="connsiteX60" fmla="*/ 216792 w 236510"/>
                <a:gd name="connsiteY60" fmla="*/ 19875 h 70967"/>
                <a:gd name="connsiteX61" fmla="*/ 201155 w 236510"/>
                <a:gd name="connsiteY61" fmla="*/ 19875 h 70967"/>
                <a:gd name="connsiteX62" fmla="*/ 201155 w 236510"/>
                <a:gd name="connsiteY62" fmla="*/ 62195 h 70967"/>
                <a:gd name="connsiteX63" fmla="*/ 194639 w 236510"/>
                <a:gd name="connsiteY63" fmla="*/ 62195 h 70967"/>
                <a:gd name="connsiteX64" fmla="*/ 194639 w 236510"/>
                <a:gd name="connsiteY64" fmla="*/ 58289 h 70967"/>
                <a:gd name="connsiteX65" fmla="*/ 171184 w 236510"/>
                <a:gd name="connsiteY65" fmla="*/ 58289 h 70967"/>
                <a:gd name="connsiteX66" fmla="*/ 171184 w 236510"/>
                <a:gd name="connsiteY66" fmla="*/ 64800 h 70967"/>
                <a:gd name="connsiteX67" fmla="*/ 164668 w 236510"/>
                <a:gd name="connsiteY67" fmla="*/ 64800 h 70967"/>
                <a:gd name="connsiteX68" fmla="*/ 164668 w 236510"/>
                <a:gd name="connsiteY68" fmla="*/ 4575 h 70967"/>
                <a:gd name="connsiteX69" fmla="*/ 201155 w 236510"/>
                <a:gd name="connsiteY69" fmla="*/ 4575 h 70967"/>
                <a:gd name="connsiteX70" fmla="*/ 201155 w 236510"/>
                <a:gd name="connsiteY70" fmla="*/ 13690 h 70967"/>
                <a:gd name="connsiteX71" fmla="*/ 179979 w 236510"/>
                <a:gd name="connsiteY71" fmla="*/ 33548 h 70967"/>
                <a:gd name="connsiteX72" fmla="*/ 171184 w 236510"/>
                <a:gd name="connsiteY72" fmla="*/ 33548 h 70967"/>
                <a:gd name="connsiteX73" fmla="*/ 171184 w 236510"/>
                <a:gd name="connsiteY73" fmla="*/ 52104 h 70967"/>
                <a:gd name="connsiteX74" fmla="*/ 179979 w 236510"/>
                <a:gd name="connsiteY74" fmla="*/ 52104 h 70967"/>
                <a:gd name="connsiteX75" fmla="*/ 179979 w 236510"/>
                <a:gd name="connsiteY75" fmla="*/ 33548 h 70967"/>
                <a:gd name="connsiteX76" fmla="*/ 194639 w 236510"/>
                <a:gd name="connsiteY76" fmla="*/ 33548 h 70967"/>
                <a:gd name="connsiteX77" fmla="*/ 186495 w 236510"/>
                <a:gd name="connsiteY77" fmla="*/ 33548 h 70967"/>
                <a:gd name="connsiteX78" fmla="*/ 186495 w 236510"/>
                <a:gd name="connsiteY78" fmla="*/ 52104 h 70967"/>
                <a:gd name="connsiteX79" fmla="*/ 194639 w 236510"/>
                <a:gd name="connsiteY79" fmla="*/ 52104 h 70967"/>
                <a:gd name="connsiteX80" fmla="*/ 194639 w 236510"/>
                <a:gd name="connsiteY80" fmla="*/ 33548 h 70967"/>
                <a:gd name="connsiteX81" fmla="*/ 194639 w 236510"/>
                <a:gd name="connsiteY81" fmla="*/ 10760 h 70967"/>
                <a:gd name="connsiteX82" fmla="*/ 186495 w 236510"/>
                <a:gd name="connsiteY82" fmla="*/ 10760 h 70967"/>
                <a:gd name="connsiteX83" fmla="*/ 186495 w 236510"/>
                <a:gd name="connsiteY83" fmla="*/ 27363 h 70967"/>
                <a:gd name="connsiteX84" fmla="*/ 194639 w 236510"/>
                <a:gd name="connsiteY84" fmla="*/ 27363 h 70967"/>
                <a:gd name="connsiteX85" fmla="*/ 194639 w 236510"/>
                <a:gd name="connsiteY85" fmla="*/ 10760 h 70967"/>
                <a:gd name="connsiteX86" fmla="*/ 179979 w 236510"/>
                <a:gd name="connsiteY86" fmla="*/ 27363 h 70967"/>
                <a:gd name="connsiteX87" fmla="*/ 179979 w 236510"/>
                <a:gd name="connsiteY87" fmla="*/ 10760 h 70967"/>
                <a:gd name="connsiteX88" fmla="*/ 171184 w 236510"/>
                <a:gd name="connsiteY88" fmla="*/ 10760 h 70967"/>
                <a:gd name="connsiteX89" fmla="*/ 171184 w 236510"/>
                <a:gd name="connsiteY89" fmla="*/ 27363 h 70967"/>
                <a:gd name="connsiteX90" fmla="*/ 179979 w 236510"/>
                <a:gd name="connsiteY90" fmla="*/ 27363 h 7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236510" h="70967">
                  <a:moveTo>
                    <a:pt x="64982" y="16294"/>
                  </a:moveTo>
                  <a:cubicBezTo>
                    <a:pt x="67154" y="16728"/>
                    <a:pt x="67262" y="17597"/>
                    <a:pt x="65308" y="18899"/>
                  </a:cubicBezTo>
                  <a:lnTo>
                    <a:pt x="65308" y="70985"/>
                  </a:lnTo>
                  <a:lnTo>
                    <a:pt x="57815" y="70985"/>
                  </a:lnTo>
                  <a:lnTo>
                    <a:pt x="57815" y="65776"/>
                  </a:lnTo>
                  <a:lnTo>
                    <a:pt x="7972" y="65776"/>
                  </a:lnTo>
                  <a:lnTo>
                    <a:pt x="7972" y="72287"/>
                  </a:lnTo>
                  <a:lnTo>
                    <a:pt x="479" y="72287"/>
                  </a:lnTo>
                  <a:lnTo>
                    <a:pt x="479" y="16294"/>
                  </a:lnTo>
                  <a:lnTo>
                    <a:pt x="7646" y="16294"/>
                  </a:lnTo>
                  <a:cubicBezTo>
                    <a:pt x="9818" y="16728"/>
                    <a:pt x="9927" y="17597"/>
                    <a:pt x="7972" y="18899"/>
                  </a:cubicBezTo>
                  <a:lnTo>
                    <a:pt x="7972" y="58614"/>
                  </a:lnTo>
                  <a:lnTo>
                    <a:pt x="28821" y="58614"/>
                  </a:lnTo>
                  <a:lnTo>
                    <a:pt x="28821" y="2622"/>
                  </a:lnTo>
                  <a:lnTo>
                    <a:pt x="35988" y="2622"/>
                  </a:lnTo>
                  <a:cubicBezTo>
                    <a:pt x="38160" y="3056"/>
                    <a:pt x="38269" y="3924"/>
                    <a:pt x="36314" y="5226"/>
                  </a:cubicBezTo>
                  <a:lnTo>
                    <a:pt x="36314" y="58614"/>
                  </a:lnTo>
                  <a:lnTo>
                    <a:pt x="57815" y="58614"/>
                  </a:lnTo>
                  <a:lnTo>
                    <a:pt x="57815" y="16294"/>
                  </a:lnTo>
                  <a:lnTo>
                    <a:pt x="64982" y="16294"/>
                  </a:lnTo>
                  <a:moveTo>
                    <a:pt x="84854" y="8807"/>
                  </a:moveTo>
                  <a:cubicBezTo>
                    <a:pt x="103532" y="8590"/>
                    <a:pt x="121232" y="6420"/>
                    <a:pt x="137955" y="2296"/>
                  </a:cubicBezTo>
                  <a:lnTo>
                    <a:pt x="142190" y="7505"/>
                  </a:lnTo>
                  <a:cubicBezTo>
                    <a:pt x="143710" y="9458"/>
                    <a:pt x="143167" y="10109"/>
                    <a:pt x="140561" y="9458"/>
                  </a:cubicBezTo>
                  <a:cubicBezTo>
                    <a:pt x="133611" y="10977"/>
                    <a:pt x="126662" y="12062"/>
                    <a:pt x="119712" y="12713"/>
                  </a:cubicBezTo>
                  <a:lnTo>
                    <a:pt x="119712" y="24433"/>
                  </a:lnTo>
                  <a:lnTo>
                    <a:pt x="145448" y="24433"/>
                  </a:lnTo>
                  <a:lnTo>
                    <a:pt x="145448" y="30618"/>
                  </a:lnTo>
                  <a:lnTo>
                    <a:pt x="119712" y="30618"/>
                  </a:lnTo>
                  <a:lnTo>
                    <a:pt x="119712" y="41686"/>
                  </a:lnTo>
                  <a:lnTo>
                    <a:pt x="152289" y="41686"/>
                  </a:lnTo>
                  <a:lnTo>
                    <a:pt x="152289" y="47872"/>
                  </a:lnTo>
                  <a:lnTo>
                    <a:pt x="119712" y="47872"/>
                  </a:lnTo>
                  <a:lnTo>
                    <a:pt x="119712" y="67404"/>
                  </a:lnTo>
                  <a:cubicBezTo>
                    <a:pt x="119712" y="71310"/>
                    <a:pt x="117866" y="73264"/>
                    <a:pt x="114174" y="73264"/>
                  </a:cubicBezTo>
                  <a:lnTo>
                    <a:pt x="105704" y="73264"/>
                  </a:lnTo>
                  <a:lnTo>
                    <a:pt x="104075" y="66102"/>
                  </a:lnTo>
                  <a:lnTo>
                    <a:pt x="112219" y="66102"/>
                  </a:lnTo>
                  <a:cubicBezTo>
                    <a:pt x="112871" y="66102"/>
                    <a:pt x="113196" y="65776"/>
                    <a:pt x="113196" y="65125"/>
                  </a:cubicBezTo>
                  <a:lnTo>
                    <a:pt x="113196" y="47872"/>
                  </a:lnTo>
                  <a:lnTo>
                    <a:pt x="79968" y="47872"/>
                  </a:lnTo>
                  <a:lnTo>
                    <a:pt x="79968" y="41686"/>
                  </a:lnTo>
                  <a:lnTo>
                    <a:pt x="113196" y="41686"/>
                  </a:lnTo>
                  <a:lnTo>
                    <a:pt x="113196" y="30618"/>
                  </a:lnTo>
                  <a:lnTo>
                    <a:pt x="86809" y="30618"/>
                  </a:lnTo>
                  <a:lnTo>
                    <a:pt x="86809" y="24433"/>
                  </a:lnTo>
                  <a:lnTo>
                    <a:pt x="113196" y="24433"/>
                  </a:lnTo>
                  <a:lnTo>
                    <a:pt x="113196" y="13690"/>
                  </a:lnTo>
                  <a:cubicBezTo>
                    <a:pt x="104075" y="14558"/>
                    <a:pt x="95170" y="14992"/>
                    <a:pt x="86483" y="14992"/>
                  </a:cubicBezTo>
                  <a:lnTo>
                    <a:pt x="84854" y="8807"/>
                  </a:lnTo>
                  <a:moveTo>
                    <a:pt x="201155" y="13690"/>
                  </a:moveTo>
                  <a:lnTo>
                    <a:pt x="236989" y="13690"/>
                  </a:lnTo>
                  <a:lnTo>
                    <a:pt x="236989" y="19875"/>
                  </a:lnTo>
                  <a:lnTo>
                    <a:pt x="223307" y="19875"/>
                  </a:lnTo>
                  <a:lnTo>
                    <a:pt x="223307" y="68380"/>
                  </a:lnTo>
                  <a:cubicBezTo>
                    <a:pt x="223307" y="71419"/>
                    <a:pt x="221787" y="72938"/>
                    <a:pt x="218746" y="72938"/>
                  </a:cubicBezTo>
                  <a:lnTo>
                    <a:pt x="210276" y="72938"/>
                  </a:lnTo>
                  <a:lnTo>
                    <a:pt x="209299" y="65776"/>
                  </a:lnTo>
                  <a:lnTo>
                    <a:pt x="215489" y="65776"/>
                  </a:lnTo>
                  <a:cubicBezTo>
                    <a:pt x="216357" y="65776"/>
                    <a:pt x="216792" y="65342"/>
                    <a:pt x="216792" y="64474"/>
                  </a:cubicBezTo>
                  <a:lnTo>
                    <a:pt x="216792" y="19875"/>
                  </a:lnTo>
                  <a:lnTo>
                    <a:pt x="201155" y="19875"/>
                  </a:lnTo>
                  <a:lnTo>
                    <a:pt x="201155" y="62195"/>
                  </a:lnTo>
                  <a:lnTo>
                    <a:pt x="194639" y="62195"/>
                  </a:lnTo>
                  <a:lnTo>
                    <a:pt x="194639" y="58289"/>
                  </a:lnTo>
                  <a:lnTo>
                    <a:pt x="171184" y="58289"/>
                  </a:lnTo>
                  <a:lnTo>
                    <a:pt x="171184" y="64800"/>
                  </a:lnTo>
                  <a:lnTo>
                    <a:pt x="164668" y="64800"/>
                  </a:lnTo>
                  <a:lnTo>
                    <a:pt x="164668" y="4575"/>
                  </a:lnTo>
                  <a:lnTo>
                    <a:pt x="201155" y="4575"/>
                  </a:lnTo>
                  <a:lnTo>
                    <a:pt x="201155" y="13690"/>
                  </a:lnTo>
                  <a:moveTo>
                    <a:pt x="179979" y="33548"/>
                  </a:moveTo>
                  <a:lnTo>
                    <a:pt x="171184" y="33548"/>
                  </a:lnTo>
                  <a:lnTo>
                    <a:pt x="171184" y="52104"/>
                  </a:lnTo>
                  <a:lnTo>
                    <a:pt x="179979" y="52104"/>
                  </a:lnTo>
                  <a:lnTo>
                    <a:pt x="179979" y="33548"/>
                  </a:lnTo>
                  <a:moveTo>
                    <a:pt x="194639" y="33548"/>
                  </a:moveTo>
                  <a:lnTo>
                    <a:pt x="186495" y="33548"/>
                  </a:lnTo>
                  <a:lnTo>
                    <a:pt x="186495" y="52104"/>
                  </a:lnTo>
                  <a:lnTo>
                    <a:pt x="194639" y="52104"/>
                  </a:lnTo>
                  <a:lnTo>
                    <a:pt x="194639" y="33548"/>
                  </a:lnTo>
                  <a:moveTo>
                    <a:pt x="194639" y="10760"/>
                  </a:moveTo>
                  <a:lnTo>
                    <a:pt x="186495" y="10760"/>
                  </a:lnTo>
                  <a:lnTo>
                    <a:pt x="186495" y="27363"/>
                  </a:lnTo>
                  <a:lnTo>
                    <a:pt x="194639" y="27363"/>
                  </a:lnTo>
                  <a:lnTo>
                    <a:pt x="194639" y="10760"/>
                  </a:lnTo>
                  <a:moveTo>
                    <a:pt x="179979" y="27363"/>
                  </a:moveTo>
                  <a:lnTo>
                    <a:pt x="179979" y="10760"/>
                  </a:lnTo>
                  <a:lnTo>
                    <a:pt x="171184" y="10760"/>
                  </a:lnTo>
                  <a:lnTo>
                    <a:pt x="171184" y="27363"/>
                  </a:lnTo>
                  <a:lnTo>
                    <a:pt x="179979" y="27363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76" name="テキスト ボックス 6975">
              <a:extLst>
                <a:ext uri="{FF2B5EF4-FFF2-40B4-BE49-F238E27FC236}">
                  <a16:creationId xmlns:a16="http://schemas.microsoft.com/office/drawing/2014/main" id="{50C7A510-9763-4214-8639-4BB863D8D1FC}"/>
                </a:ext>
              </a:extLst>
            </p:cNvPr>
            <p:cNvSpPr txBox="1"/>
            <p:nvPr/>
          </p:nvSpPr>
          <p:spPr>
            <a:xfrm>
              <a:off x="34249675" y="7043775"/>
              <a:ext cx="433072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山手町</a:t>
              </a:r>
            </a:p>
          </p:txBody>
        </p:sp>
        <p:sp>
          <p:nvSpPr>
            <p:cNvPr id="6977" name="フリーフォーム: 図形 6976">
              <a:extLst>
                <a:ext uri="{FF2B5EF4-FFF2-40B4-BE49-F238E27FC236}">
                  <a16:creationId xmlns:a16="http://schemas.microsoft.com/office/drawing/2014/main" id="{B5DCC094-F898-4F70-AF1A-8BA74B89B341}"/>
                </a:ext>
              </a:extLst>
            </p:cNvPr>
            <p:cNvSpPr/>
            <p:nvPr/>
          </p:nvSpPr>
          <p:spPr>
            <a:xfrm>
              <a:off x="36281346" y="7013361"/>
              <a:ext cx="236510" cy="70967"/>
            </a:xfrm>
            <a:custGeom>
              <a:avLst/>
              <a:gdLst>
                <a:gd name="connsiteX0" fmla="*/ 65653 w 236510"/>
                <a:gd name="connsiteY0" fmla="*/ 16265 h 70967"/>
                <a:gd name="connsiteX1" fmla="*/ 65979 w 236510"/>
                <a:gd name="connsiteY1" fmla="*/ 18870 h 70967"/>
                <a:gd name="connsiteX2" fmla="*/ 65979 w 236510"/>
                <a:gd name="connsiteY2" fmla="*/ 70956 h 70967"/>
                <a:gd name="connsiteX3" fmla="*/ 58486 w 236510"/>
                <a:gd name="connsiteY3" fmla="*/ 70956 h 70967"/>
                <a:gd name="connsiteX4" fmla="*/ 58486 w 236510"/>
                <a:gd name="connsiteY4" fmla="*/ 65747 h 70967"/>
                <a:gd name="connsiteX5" fmla="*/ 8643 w 236510"/>
                <a:gd name="connsiteY5" fmla="*/ 65747 h 70967"/>
                <a:gd name="connsiteX6" fmla="*/ 8643 w 236510"/>
                <a:gd name="connsiteY6" fmla="*/ 72258 h 70967"/>
                <a:gd name="connsiteX7" fmla="*/ 1151 w 236510"/>
                <a:gd name="connsiteY7" fmla="*/ 72258 h 70967"/>
                <a:gd name="connsiteX8" fmla="*/ 1151 w 236510"/>
                <a:gd name="connsiteY8" fmla="*/ 16265 h 70967"/>
                <a:gd name="connsiteX9" fmla="*/ 8317 w 236510"/>
                <a:gd name="connsiteY9" fmla="*/ 16265 h 70967"/>
                <a:gd name="connsiteX10" fmla="*/ 8643 w 236510"/>
                <a:gd name="connsiteY10" fmla="*/ 18870 h 70967"/>
                <a:gd name="connsiteX11" fmla="*/ 8643 w 236510"/>
                <a:gd name="connsiteY11" fmla="*/ 58585 h 70967"/>
                <a:gd name="connsiteX12" fmla="*/ 29493 w 236510"/>
                <a:gd name="connsiteY12" fmla="*/ 58585 h 70967"/>
                <a:gd name="connsiteX13" fmla="*/ 29493 w 236510"/>
                <a:gd name="connsiteY13" fmla="*/ 2593 h 70967"/>
                <a:gd name="connsiteX14" fmla="*/ 36660 w 236510"/>
                <a:gd name="connsiteY14" fmla="*/ 2593 h 70967"/>
                <a:gd name="connsiteX15" fmla="*/ 36985 w 236510"/>
                <a:gd name="connsiteY15" fmla="*/ 5197 h 70967"/>
                <a:gd name="connsiteX16" fmla="*/ 36985 w 236510"/>
                <a:gd name="connsiteY16" fmla="*/ 58585 h 70967"/>
                <a:gd name="connsiteX17" fmla="*/ 58486 w 236510"/>
                <a:gd name="connsiteY17" fmla="*/ 58585 h 70967"/>
                <a:gd name="connsiteX18" fmla="*/ 58486 w 236510"/>
                <a:gd name="connsiteY18" fmla="*/ 16265 h 70967"/>
                <a:gd name="connsiteX19" fmla="*/ 65653 w 236510"/>
                <a:gd name="connsiteY19" fmla="*/ 16265 h 70967"/>
                <a:gd name="connsiteX20" fmla="*/ 85525 w 236510"/>
                <a:gd name="connsiteY20" fmla="*/ 8778 h 70967"/>
                <a:gd name="connsiteX21" fmla="*/ 138626 w 236510"/>
                <a:gd name="connsiteY21" fmla="*/ 2267 h 70967"/>
                <a:gd name="connsiteX22" fmla="*/ 142861 w 236510"/>
                <a:gd name="connsiteY22" fmla="*/ 7476 h 70967"/>
                <a:gd name="connsiteX23" fmla="*/ 141232 w 236510"/>
                <a:gd name="connsiteY23" fmla="*/ 9429 h 70967"/>
                <a:gd name="connsiteX24" fmla="*/ 120383 w 236510"/>
                <a:gd name="connsiteY24" fmla="*/ 12684 h 70967"/>
                <a:gd name="connsiteX25" fmla="*/ 120383 w 236510"/>
                <a:gd name="connsiteY25" fmla="*/ 24404 h 70967"/>
                <a:gd name="connsiteX26" fmla="*/ 146119 w 236510"/>
                <a:gd name="connsiteY26" fmla="*/ 24404 h 70967"/>
                <a:gd name="connsiteX27" fmla="*/ 146119 w 236510"/>
                <a:gd name="connsiteY27" fmla="*/ 30589 h 70967"/>
                <a:gd name="connsiteX28" fmla="*/ 120383 w 236510"/>
                <a:gd name="connsiteY28" fmla="*/ 30589 h 70967"/>
                <a:gd name="connsiteX29" fmla="*/ 120383 w 236510"/>
                <a:gd name="connsiteY29" fmla="*/ 41658 h 70967"/>
                <a:gd name="connsiteX30" fmla="*/ 152960 w 236510"/>
                <a:gd name="connsiteY30" fmla="*/ 41658 h 70967"/>
                <a:gd name="connsiteX31" fmla="*/ 152960 w 236510"/>
                <a:gd name="connsiteY31" fmla="*/ 47843 h 70967"/>
                <a:gd name="connsiteX32" fmla="*/ 120383 w 236510"/>
                <a:gd name="connsiteY32" fmla="*/ 47843 h 70967"/>
                <a:gd name="connsiteX33" fmla="*/ 120383 w 236510"/>
                <a:gd name="connsiteY33" fmla="*/ 67375 h 70967"/>
                <a:gd name="connsiteX34" fmla="*/ 114845 w 236510"/>
                <a:gd name="connsiteY34" fmla="*/ 73235 h 70967"/>
                <a:gd name="connsiteX35" fmla="*/ 106375 w 236510"/>
                <a:gd name="connsiteY35" fmla="*/ 73235 h 70967"/>
                <a:gd name="connsiteX36" fmla="*/ 104746 w 236510"/>
                <a:gd name="connsiteY36" fmla="*/ 66073 h 70967"/>
                <a:gd name="connsiteX37" fmla="*/ 112890 w 236510"/>
                <a:gd name="connsiteY37" fmla="*/ 66073 h 70967"/>
                <a:gd name="connsiteX38" fmla="*/ 113868 w 236510"/>
                <a:gd name="connsiteY38" fmla="*/ 65096 h 70967"/>
                <a:gd name="connsiteX39" fmla="*/ 113868 w 236510"/>
                <a:gd name="connsiteY39" fmla="*/ 47843 h 70967"/>
                <a:gd name="connsiteX40" fmla="*/ 80639 w 236510"/>
                <a:gd name="connsiteY40" fmla="*/ 47843 h 70967"/>
                <a:gd name="connsiteX41" fmla="*/ 80639 w 236510"/>
                <a:gd name="connsiteY41" fmla="*/ 41658 h 70967"/>
                <a:gd name="connsiteX42" fmla="*/ 113868 w 236510"/>
                <a:gd name="connsiteY42" fmla="*/ 41658 h 70967"/>
                <a:gd name="connsiteX43" fmla="*/ 113868 w 236510"/>
                <a:gd name="connsiteY43" fmla="*/ 30589 h 70967"/>
                <a:gd name="connsiteX44" fmla="*/ 87480 w 236510"/>
                <a:gd name="connsiteY44" fmla="*/ 30589 h 70967"/>
                <a:gd name="connsiteX45" fmla="*/ 87480 w 236510"/>
                <a:gd name="connsiteY45" fmla="*/ 24404 h 70967"/>
                <a:gd name="connsiteX46" fmla="*/ 113868 w 236510"/>
                <a:gd name="connsiteY46" fmla="*/ 24404 h 70967"/>
                <a:gd name="connsiteX47" fmla="*/ 113868 w 236510"/>
                <a:gd name="connsiteY47" fmla="*/ 13661 h 70967"/>
                <a:gd name="connsiteX48" fmla="*/ 87154 w 236510"/>
                <a:gd name="connsiteY48" fmla="*/ 14963 h 70967"/>
                <a:gd name="connsiteX49" fmla="*/ 85525 w 236510"/>
                <a:gd name="connsiteY49" fmla="*/ 8778 h 70967"/>
                <a:gd name="connsiteX50" fmla="*/ 201826 w 236510"/>
                <a:gd name="connsiteY50" fmla="*/ 13661 h 70967"/>
                <a:gd name="connsiteX51" fmla="*/ 237661 w 236510"/>
                <a:gd name="connsiteY51" fmla="*/ 13661 h 70967"/>
                <a:gd name="connsiteX52" fmla="*/ 237661 w 236510"/>
                <a:gd name="connsiteY52" fmla="*/ 19846 h 70967"/>
                <a:gd name="connsiteX53" fmla="*/ 223978 w 236510"/>
                <a:gd name="connsiteY53" fmla="*/ 19846 h 70967"/>
                <a:gd name="connsiteX54" fmla="*/ 223978 w 236510"/>
                <a:gd name="connsiteY54" fmla="*/ 68352 h 70967"/>
                <a:gd name="connsiteX55" fmla="*/ 219418 w 236510"/>
                <a:gd name="connsiteY55" fmla="*/ 72909 h 70967"/>
                <a:gd name="connsiteX56" fmla="*/ 210948 w 236510"/>
                <a:gd name="connsiteY56" fmla="*/ 72909 h 70967"/>
                <a:gd name="connsiteX57" fmla="*/ 209970 w 236510"/>
                <a:gd name="connsiteY57" fmla="*/ 65747 h 70967"/>
                <a:gd name="connsiteX58" fmla="*/ 216160 w 236510"/>
                <a:gd name="connsiteY58" fmla="*/ 65747 h 70967"/>
                <a:gd name="connsiteX59" fmla="*/ 217463 w 236510"/>
                <a:gd name="connsiteY59" fmla="*/ 64445 h 70967"/>
                <a:gd name="connsiteX60" fmla="*/ 217463 w 236510"/>
                <a:gd name="connsiteY60" fmla="*/ 19846 h 70967"/>
                <a:gd name="connsiteX61" fmla="*/ 201826 w 236510"/>
                <a:gd name="connsiteY61" fmla="*/ 19846 h 70967"/>
                <a:gd name="connsiteX62" fmla="*/ 201826 w 236510"/>
                <a:gd name="connsiteY62" fmla="*/ 62166 h 70967"/>
                <a:gd name="connsiteX63" fmla="*/ 195310 w 236510"/>
                <a:gd name="connsiteY63" fmla="*/ 62166 h 70967"/>
                <a:gd name="connsiteX64" fmla="*/ 195310 w 236510"/>
                <a:gd name="connsiteY64" fmla="*/ 58260 h 70967"/>
                <a:gd name="connsiteX65" fmla="*/ 171855 w 236510"/>
                <a:gd name="connsiteY65" fmla="*/ 58260 h 70967"/>
                <a:gd name="connsiteX66" fmla="*/ 171855 w 236510"/>
                <a:gd name="connsiteY66" fmla="*/ 64771 h 70967"/>
                <a:gd name="connsiteX67" fmla="*/ 165339 w 236510"/>
                <a:gd name="connsiteY67" fmla="*/ 64771 h 70967"/>
                <a:gd name="connsiteX68" fmla="*/ 165339 w 236510"/>
                <a:gd name="connsiteY68" fmla="*/ 4546 h 70967"/>
                <a:gd name="connsiteX69" fmla="*/ 201826 w 236510"/>
                <a:gd name="connsiteY69" fmla="*/ 4546 h 70967"/>
                <a:gd name="connsiteX70" fmla="*/ 201826 w 236510"/>
                <a:gd name="connsiteY70" fmla="*/ 13661 h 70967"/>
                <a:gd name="connsiteX71" fmla="*/ 180651 w 236510"/>
                <a:gd name="connsiteY71" fmla="*/ 33519 h 70967"/>
                <a:gd name="connsiteX72" fmla="*/ 171855 w 236510"/>
                <a:gd name="connsiteY72" fmla="*/ 33519 h 70967"/>
                <a:gd name="connsiteX73" fmla="*/ 171855 w 236510"/>
                <a:gd name="connsiteY73" fmla="*/ 52075 h 70967"/>
                <a:gd name="connsiteX74" fmla="*/ 180651 w 236510"/>
                <a:gd name="connsiteY74" fmla="*/ 52075 h 70967"/>
                <a:gd name="connsiteX75" fmla="*/ 180651 w 236510"/>
                <a:gd name="connsiteY75" fmla="*/ 33519 h 70967"/>
                <a:gd name="connsiteX76" fmla="*/ 195310 w 236510"/>
                <a:gd name="connsiteY76" fmla="*/ 33519 h 70967"/>
                <a:gd name="connsiteX77" fmla="*/ 187166 w 236510"/>
                <a:gd name="connsiteY77" fmla="*/ 33519 h 70967"/>
                <a:gd name="connsiteX78" fmla="*/ 187166 w 236510"/>
                <a:gd name="connsiteY78" fmla="*/ 52075 h 70967"/>
                <a:gd name="connsiteX79" fmla="*/ 195310 w 236510"/>
                <a:gd name="connsiteY79" fmla="*/ 52075 h 70967"/>
                <a:gd name="connsiteX80" fmla="*/ 195310 w 236510"/>
                <a:gd name="connsiteY80" fmla="*/ 33519 h 70967"/>
                <a:gd name="connsiteX81" fmla="*/ 195310 w 236510"/>
                <a:gd name="connsiteY81" fmla="*/ 10732 h 70967"/>
                <a:gd name="connsiteX82" fmla="*/ 187166 w 236510"/>
                <a:gd name="connsiteY82" fmla="*/ 10732 h 70967"/>
                <a:gd name="connsiteX83" fmla="*/ 187166 w 236510"/>
                <a:gd name="connsiteY83" fmla="*/ 27334 h 70967"/>
                <a:gd name="connsiteX84" fmla="*/ 195310 w 236510"/>
                <a:gd name="connsiteY84" fmla="*/ 27334 h 70967"/>
                <a:gd name="connsiteX85" fmla="*/ 195310 w 236510"/>
                <a:gd name="connsiteY85" fmla="*/ 10732 h 70967"/>
                <a:gd name="connsiteX86" fmla="*/ 180651 w 236510"/>
                <a:gd name="connsiteY86" fmla="*/ 27334 h 70967"/>
                <a:gd name="connsiteX87" fmla="*/ 180651 w 236510"/>
                <a:gd name="connsiteY87" fmla="*/ 10732 h 70967"/>
                <a:gd name="connsiteX88" fmla="*/ 171855 w 236510"/>
                <a:gd name="connsiteY88" fmla="*/ 10732 h 70967"/>
                <a:gd name="connsiteX89" fmla="*/ 171855 w 236510"/>
                <a:gd name="connsiteY89" fmla="*/ 27334 h 70967"/>
                <a:gd name="connsiteX90" fmla="*/ 180651 w 236510"/>
                <a:gd name="connsiteY90" fmla="*/ 27334 h 7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236510" h="70967">
                  <a:moveTo>
                    <a:pt x="65653" y="16265"/>
                  </a:moveTo>
                  <a:cubicBezTo>
                    <a:pt x="67825" y="16700"/>
                    <a:pt x="67934" y="17568"/>
                    <a:pt x="65979" y="18870"/>
                  </a:cubicBezTo>
                  <a:lnTo>
                    <a:pt x="65979" y="70956"/>
                  </a:lnTo>
                  <a:lnTo>
                    <a:pt x="58486" y="70956"/>
                  </a:lnTo>
                  <a:lnTo>
                    <a:pt x="58486" y="65747"/>
                  </a:lnTo>
                  <a:lnTo>
                    <a:pt x="8643" y="65747"/>
                  </a:lnTo>
                  <a:lnTo>
                    <a:pt x="8643" y="72258"/>
                  </a:lnTo>
                  <a:lnTo>
                    <a:pt x="1151" y="72258"/>
                  </a:lnTo>
                  <a:lnTo>
                    <a:pt x="1151" y="16265"/>
                  </a:lnTo>
                  <a:lnTo>
                    <a:pt x="8317" y="16265"/>
                  </a:lnTo>
                  <a:cubicBezTo>
                    <a:pt x="10489" y="16700"/>
                    <a:pt x="10598" y="17568"/>
                    <a:pt x="8643" y="18870"/>
                  </a:cubicBezTo>
                  <a:lnTo>
                    <a:pt x="8643" y="58585"/>
                  </a:lnTo>
                  <a:lnTo>
                    <a:pt x="29493" y="58585"/>
                  </a:lnTo>
                  <a:lnTo>
                    <a:pt x="29493" y="2593"/>
                  </a:lnTo>
                  <a:lnTo>
                    <a:pt x="36660" y="2593"/>
                  </a:lnTo>
                  <a:cubicBezTo>
                    <a:pt x="38831" y="3027"/>
                    <a:pt x="38940" y="3895"/>
                    <a:pt x="36985" y="5197"/>
                  </a:cubicBezTo>
                  <a:lnTo>
                    <a:pt x="36985" y="58585"/>
                  </a:lnTo>
                  <a:lnTo>
                    <a:pt x="58486" y="58585"/>
                  </a:lnTo>
                  <a:lnTo>
                    <a:pt x="58486" y="16265"/>
                  </a:lnTo>
                  <a:lnTo>
                    <a:pt x="65653" y="16265"/>
                  </a:lnTo>
                  <a:moveTo>
                    <a:pt x="85525" y="8778"/>
                  </a:moveTo>
                  <a:cubicBezTo>
                    <a:pt x="104203" y="8561"/>
                    <a:pt x="121903" y="6391"/>
                    <a:pt x="138626" y="2267"/>
                  </a:cubicBezTo>
                  <a:lnTo>
                    <a:pt x="142861" y="7476"/>
                  </a:lnTo>
                  <a:cubicBezTo>
                    <a:pt x="144381" y="9429"/>
                    <a:pt x="143838" y="10080"/>
                    <a:pt x="141232" y="9429"/>
                  </a:cubicBezTo>
                  <a:cubicBezTo>
                    <a:pt x="134282" y="10948"/>
                    <a:pt x="127333" y="12034"/>
                    <a:pt x="120383" y="12684"/>
                  </a:cubicBezTo>
                  <a:lnTo>
                    <a:pt x="120383" y="24404"/>
                  </a:lnTo>
                  <a:lnTo>
                    <a:pt x="146119" y="24404"/>
                  </a:lnTo>
                  <a:lnTo>
                    <a:pt x="146119" y="30589"/>
                  </a:lnTo>
                  <a:lnTo>
                    <a:pt x="120383" y="30589"/>
                  </a:lnTo>
                  <a:lnTo>
                    <a:pt x="120383" y="41658"/>
                  </a:lnTo>
                  <a:lnTo>
                    <a:pt x="152960" y="41658"/>
                  </a:lnTo>
                  <a:lnTo>
                    <a:pt x="152960" y="47843"/>
                  </a:lnTo>
                  <a:lnTo>
                    <a:pt x="120383" y="47843"/>
                  </a:lnTo>
                  <a:lnTo>
                    <a:pt x="120383" y="67375"/>
                  </a:lnTo>
                  <a:cubicBezTo>
                    <a:pt x="120383" y="71281"/>
                    <a:pt x="118537" y="73235"/>
                    <a:pt x="114845" y="73235"/>
                  </a:cubicBezTo>
                  <a:lnTo>
                    <a:pt x="106375" y="73235"/>
                  </a:lnTo>
                  <a:lnTo>
                    <a:pt x="104746" y="66073"/>
                  </a:lnTo>
                  <a:lnTo>
                    <a:pt x="112890" y="66073"/>
                  </a:lnTo>
                  <a:cubicBezTo>
                    <a:pt x="113542" y="66073"/>
                    <a:pt x="113868" y="65747"/>
                    <a:pt x="113868" y="65096"/>
                  </a:cubicBezTo>
                  <a:lnTo>
                    <a:pt x="113868" y="47843"/>
                  </a:lnTo>
                  <a:lnTo>
                    <a:pt x="80639" y="47843"/>
                  </a:lnTo>
                  <a:lnTo>
                    <a:pt x="80639" y="41658"/>
                  </a:lnTo>
                  <a:lnTo>
                    <a:pt x="113868" y="41658"/>
                  </a:lnTo>
                  <a:lnTo>
                    <a:pt x="113868" y="30589"/>
                  </a:lnTo>
                  <a:lnTo>
                    <a:pt x="87480" y="30589"/>
                  </a:lnTo>
                  <a:lnTo>
                    <a:pt x="87480" y="24404"/>
                  </a:lnTo>
                  <a:lnTo>
                    <a:pt x="113868" y="24404"/>
                  </a:lnTo>
                  <a:lnTo>
                    <a:pt x="113868" y="13661"/>
                  </a:lnTo>
                  <a:cubicBezTo>
                    <a:pt x="104746" y="14529"/>
                    <a:pt x="95841" y="14963"/>
                    <a:pt x="87154" y="14963"/>
                  </a:cubicBezTo>
                  <a:lnTo>
                    <a:pt x="85525" y="8778"/>
                  </a:lnTo>
                  <a:moveTo>
                    <a:pt x="201826" y="13661"/>
                  </a:moveTo>
                  <a:lnTo>
                    <a:pt x="237661" y="13661"/>
                  </a:lnTo>
                  <a:lnTo>
                    <a:pt x="237661" y="19846"/>
                  </a:lnTo>
                  <a:lnTo>
                    <a:pt x="223978" y="19846"/>
                  </a:lnTo>
                  <a:lnTo>
                    <a:pt x="223978" y="68352"/>
                  </a:lnTo>
                  <a:cubicBezTo>
                    <a:pt x="223978" y="71390"/>
                    <a:pt x="222458" y="72909"/>
                    <a:pt x="219418" y="72909"/>
                  </a:cubicBezTo>
                  <a:lnTo>
                    <a:pt x="210948" y="72909"/>
                  </a:lnTo>
                  <a:lnTo>
                    <a:pt x="209970" y="65747"/>
                  </a:lnTo>
                  <a:lnTo>
                    <a:pt x="216160" y="65747"/>
                  </a:lnTo>
                  <a:cubicBezTo>
                    <a:pt x="217029" y="65747"/>
                    <a:pt x="217463" y="65313"/>
                    <a:pt x="217463" y="64445"/>
                  </a:cubicBezTo>
                  <a:lnTo>
                    <a:pt x="217463" y="19846"/>
                  </a:lnTo>
                  <a:lnTo>
                    <a:pt x="201826" y="19846"/>
                  </a:lnTo>
                  <a:lnTo>
                    <a:pt x="201826" y="62166"/>
                  </a:lnTo>
                  <a:lnTo>
                    <a:pt x="195310" y="62166"/>
                  </a:lnTo>
                  <a:lnTo>
                    <a:pt x="195310" y="58260"/>
                  </a:lnTo>
                  <a:lnTo>
                    <a:pt x="171855" y="58260"/>
                  </a:lnTo>
                  <a:lnTo>
                    <a:pt x="171855" y="64771"/>
                  </a:lnTo>
                  <a:lnTo>
                    <a:pt x="165339" y="64771"/>
                  </a:lnTo>
                  <a:lnTo>
                    <a:pt x="165339" y="4546"/>
                  </a:lnTo>
                  <a:lnTo>
                    <a:pt x="201826" y="4546"/>
                  </a:lnTo>
                  <a:lnTo>
                    <a:pt x="201826" y="13661"/>
                  </a:lnTo>
                  <a:moveTo>
                    <a:pt x="180651" y="33519"/>
                  </a:moveTo>
                  <a:lnTo>
                    <a:pt x="171855" y="33519"/>
                  </a:lnTo>
                  <a:lnTo>
                    <a:pt x="171855" y="52075"/>
                  </a:lnTo>
                  <a:lnTo>
                    <a:pt x="180651" y="52075"/>
                  </a:lnTo>
                  <a:lnTo>
                    <a:pt x="180651" y="33519"/>
                  </a:lnTo>
                  <a:moveTo>
                    <a:pt x="195310" y="33519"/>
                  </a:moveTo>
                  <a:lnTo>
                    <a:pt x="187166" y="33519"/>
                  </a:lnTo>
                  <a:lnTo>
                    <a:pt x="187166" y="52075"/>
                  </a:lnTo>
                  <a:lnTo>
                    <a:pt x="195310" y="52075"/>
                  </a:lnTo>
                  <a:lnTo>
                    <a:pt x="195310" y="33519"/>
                  </a:lnTo>
                  <a:moveTo>
                    <a:pt x="195310" y="10732"/>
                  </a:moveTo>
                  <a:lnTo>
                    <a:pt x="187166" y="10732"/>
                  </a:lnTo>
                  <a:lnTo>
                    <a:pt x="187166" y="27334"/>
                  </a:lnTo>
                  <a:lnTo>
                    <a:pt x="195310" y="27334"/>
                  </a:lnTo>
                  <a:lnTo>
                    <a:pt x="195310" y="10732"/>
                  </a:lnTo>
                  <a:moveTo>
                    <a:pt x="180651" y="27334"/>
                  </a:moveTo>
                  <a:lnTo>
                    <a:pt x="180651" y="10732"/>
                  </a:lnTo>
                  <a:lnTo>
                    <a:pt x="171855" y="10732"/>
                  </a:lnTo>
                  <a:lnTo>
                    <a:pt x="171855" y="27334"/>
                  </a:lnTo>
                  <a:lnTo>
                    <a:pt x="180651" y="27334"/>
                  </a:lnTo>
                </a:path>
              </a:pathLst>
            </a:custGeom>
            <a:solidFill>
              <a:srgbClr val="FFFFFF"/>
            </a:solidFill>
            <a:ln w="33923" cap="sq">
              <a:solidFill>
                <a:srgbClr val="FFFFFF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978" name="テキスト ボックス 6977">
              <a:extLst>
                <a:ext uri="{FF2B5EF4-FFF2-40B4-BE49-F238E27FC236}">
                  <a16:creationId xmlns:a16="http://schemas.microsoft.com/office/drawing/2014/main" id="{D9F7B3D3-C4AC-45C0-9BEF-4BBF34ECC6DC}"/>
                </a:ext>
              </a:extLst>
            </p:cNvPr>
            <p:cNvSpPr txBox="1"/>
            <p:nvPr/>
          </p:nvSpPr>
          <p:spPr>
            <a:xfrm>
              <a:off x="36180458" y="6960906"/>
              <a:ext cx="433072" cy="174777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</p:spPr>
          <p:txBody>
            <a:bodyPr wrap="none" lIns="77280" tIns="38640" rIns="77280" bIns="38640" rtlCol="0">
              <a:spAutoFit/>
            </a:bodyPr>
            <a:lstStyle/>
            <a:p>
              <a:pPr algn="l"/>
              <a:r>
                <a:rPr lang="ja-JP" altLang="en-US" sz="656" spc="0" baseline="0" dirty="0">
                  <a:solidFill>
                    <a:srgbClr val="000000"/>
                  </a:solidFill>
                  <a:latin typeface="MS UI Gothic"/>
                  <a:ea typeface="MS UI Gothic"/>
                  <a:sym typeface="MS UI Gothic"/>
                  <a:rtl val="0"/>
                </a:rPr>
                <a:t>山手町</a:t>
              </a:r>
            </a:p>
          </p:txBody>
        </p:sp>
      </p:grpSp>
      <p:sp>
        <p:nvSpPr>
          <p:cNvPr id="6147" name="スライド番号プレースホルダー 1">
            <a:extLst>
              <a:ext uri="{FF2B5EF4-FFF2-40B4-BE49-F238E27FC236}">
                <a16:creationId xmlns:a16="http://schemas.microsoft.com/office/drawing/2014/main" id="{7A8A39E1-F03F-4D9D-BE4E-65F2F9070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57313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13573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5F02438C-6A86-45FE-93BC-11D1317DDA6A}" type="slidenum">
              <a:rPr lang="ja-JP" altLang="en-US" sz="1800" smtClean="0">
                <a:solidFill>
                  <a:schemeClr val="bg1"/>
                </a:solidFill>
              </a:rPr>
              <a:pPr/>
              <a:t>2</a:t>
            </a:fld>
            <a:endParaRPr lang="ja-JP" altLang="en-US" sz="1800">
              <a:solidFill>
                <a:schemeClr val="bg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9594EC9-D47E-42F7-AFD2-51CC897EDFC4}"/>
              </a:ext>
            </a:extLst>
          </p:cNvPr>
          <p:cNvSpPr/>
          <p:nvPr/>
        </p:nvSpPr>
        <p:spPr>
          <a:xfrm>
            <a:off x="9107427" y="48261"/>
            <a:ext cx="1589088" cy="3206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ぜんこんじちょう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9EDE4B0-68EC-4D7E-8E0C-B9CC4FF86DF3}"/>
              </a:ext>
            </a:extLst>
          </p:cNvPr>
          <p:cNvSpPr/>
          <p:nvPr/>
        </p:nvSpPr>
        <p:spPr>
          <a:xfrm>
            <a:off x="11081134" y="9577633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中部農と緑の総合事務所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D8E7F76-2A44-4599-B6AF-920F13468E59}"/>
              </a:ext>
            </a:extLst>
          </p:cNvPr>
          <p:cNvSpPr/>
          <p:nvPr/>
        </p:nvSpPr>
        <p:spPr bwMode="auto">
          <a:xfrm>
            <a:off x="1684619" y="7832861"/>
            <a:ext cx="5891213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円/楕円 75">
            <a:extLst>
              <a:ext uri="{FF2B5EF4-FFF2-40B4-BE49-F238E27FC236}">
                <a16:creationId xmlns:a16="http://schemas.microsoft.com/office/drawing/2014/main" id="{979A8F91-7275-4CFA-9677-83955765376D}"/>
              </a:ext>
            </a:extLst>
          </p:cNvPr>
          <p:cNvSpPr/>
          <p:nvPr/>
        </p:nvSpPr>
        <p:spPr bwMode="auto">
          <a:xfrm>
            <a:off x="1856069" y="8167823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94F92EC-413D-4B06-8463-112CD8090FE9}"/>
              </a:ext>
            </a:extLst>
          </p:cNvPr>
          <p:cNvSpPr/>
          <p:nvPr/>
        </p:nvSpPr>
        <p:spPr bwMode="auto">
          <a:xfrm>
            <a:off x="2179261" y="8290992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R8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160" name="Rectangle 2">
            <a:extLst>
              <a:ext uri="{FF2B5EF4-FFF2-40B4-BE49-F238E27FC236}">
                <a16:creationId xmlns:a16="http://schemas.microsoft.com/office/drawing/2014/main" id="{7B5EC802-4F4A-44FC-B731-117F740DF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8" y="231775"/>
            <a:ext cx="12904787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年度　流域保全森林防災事業実績（８）　東大阪市善根寺町ほか地区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FC858604-936C-4A4C-BDED-4CF7F52D25BB}"/>
              </a:ext>
            </a:extLst>
          </p:cNvPr>
          <p:cNvCxnSpPr/>
          <p:nvPr/>
        </p:nvCxnSpPr>
        <p:spPr>
          <a:xfrm>
            <a:off x="3706390" y="8460876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DA9BD6F4-84AE-4840-B446-74B551F40DDB}"/>
              </a:ext>
            </a:extLst>
          </p:cNvPr>
          <p:cNvSpPr/>
          <p:nvPr/>
        </p:nvSpPr>
        <p:spPr bwMode="auto">
          <a:xfrm>
            <a:off x="4240866" y="8054026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3F725AC5-1902-4D77-BF00-5C15C5B79EBB}"/>
              </a:ext>
            </a:extLst>
          </p:cNvPr>
          <p:cNvSpPr/>
          <p:nvPr/>
        </p:nvSpPr>
        <p:spPr bwMode="auto">
          <a:xfrm>
            <a:off x="3737194" y="8165943"/>
            <a:ext cx="477837" cy="107950"/>
          </a:xfrm>
          <a:prstGeom prst="rect">
            <a:avLst/>
          </a:prstGeom>
          <a:solidFill>
            <a:srgbClr val="00B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394724A9-13BE-4707-B2BB-3D972B847182}"/>
              </a:ext>
            </a:extLst>
          </p:cNvPr>
          <p:cNvSpPr/>
          <p:nvPr/>
        </p:nvSpPr>
        <p:spPr bwMode="auto">
          <a:xfrm>
            <a:off x="1783160" y="8378943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aphicFrame>
        <p:nvGraphicFramePr>
          <p:cNvPr id="55" name="表 54">
            <a:extLst>
              <a:ext uri="{FF2B5EF4-FFF2-40B4-BE49-F238E27FC236}">
                <a16:creationId xmlns:a16="http://schemas.microsoft.com/office/drawing/2014/main" id="{58B5A9FB-1B6C-42C3-891A-A2F0D2E4DECB}"/>
              </a:ext>
            </a:extLst>
          </p:cNvPr>
          <p:cNvGraphicFramePr>
            <a:graphicFrameLocks noGrp="1"/>
          </p:cNvGraphicFramePr>
          <p:nvPr/>
        </p:nvGraphicFramePr>
        <p:xfrm>
          <a:off x="8781623" y="7722292"/>
          <a:ext cx="4157958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2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69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6.5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6.5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" name="テキスト ボックス 2">
            <a:extLst>
              <a:ext uri="{FF2B5EF4-FFF2-40B4-BE49-F238E27FC236}">
                <a16:creationId xmlns:a16="http://schemas.microsoft.com/office/drawing/2014/main" id="{9F8BFCF8-E175-4D0F-A3B2-35F604697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22" y="3871286"/>
            <a:ext cx="4040769" cy="4206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テキスト ボックス 2">
            <a:extLst>
              <a:ext uri="{FF2B5EF4-FFF2-40B4-BE49-F238E27FC236}">
                <a16:creationId xmlns:a16="http://schemas.microsoft.com/office/drawing/2014/main" id="{59BD4D27-4216-4D91-9B70-220125DB2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1622" y="7319613"/>
            <a:ext cx="4497387" cy="420688"/>
          </a:xfrm>
          <a:prstGeom prst="rect">
            <a:avLst/>
          </a:prstGeom>
          <a:noFill/>
          <a:ln>
            <a:noFill/>
          </a:ln>
          <a:effectLst/>
        </p:spPr>
        <p:txBody>
          <a:bodyPr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4" name="テキスト ボックス 2">
            <a:extLst>
              <a:ext uri="{FF2B5EF4-FFF2-40B4-BE49-F238E27FC236}">
                <a16:creationId xmlns:a16="http://schemas.microsoft.com/office/drawing/2014/main" id="{AD0125E0-6267-495D-93C0-776D88516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8178" y="7013361"/>
            <a:ext cx="1478189" cy="310526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 R8.2.27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12" name="正方形/長方形 22">
            <a:extLst>
              <a:ext uri="{FF2B5EF4-FFF2-40B4-BE49-F238E27FC236}">
                <a16:creationId xmlns:a16="http://schemas.microsoft.com/office/drawing/2014/main" id="{E0C02FAE-C65E-4FF6-B72A-51D0BC49F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2012" y="8295144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49" name="表 48">
            <a:extLst>
              <a:ext uri="{FF2B5EF4-FFF2-40B4-BE49-F238E27FC236}">
                <a16:creationId xmlns:a16="http://schemas.microsoft.com/office/drawing/2014/main" id="{C7DC22FD-19B7-40A2-A694-D2AFF99B4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288045"/>
              </p:ext>
            </p:extLst>
          </p:nvPr>
        </p:nvGraphicFramePr>
        <p:xfrm>
          <a:off x="561807" y="8833231"/>
          <a:ext cx="7014027" cy="97598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80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6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663">
                  <a:extLst>
                    <a:ext uri="{9D8B030D-6E8A-4147-A177-3AD203B41FA5}">
                      <a16:colId xmlns:a16="http://schemas.microsoft.com/office/drawing/2014/main" val="1751729512"/>
                    </a:ext>
                  </a:extLst>
                </a:gridCol>
                <a:gridCol w="1066663">
                  <a:extLst>
                    <a:ext uri="{9D8B030D-6E8A-4147-A177-3AD203B41FA5}">
                      <a16:colId xmlns:a16="http://schemas.microsoft.com/office/drawing/2014/main" val="1934671968"/>
                    </a:ext>
                  </a:extLst>
                </a:gridCol>
              </a:tblGrid>
              <a:tr h="614469">
                <a:tc>
                  <a:txBody>
                    <a:bodyPr/>
                    <a:lstStyle/>
                    <a:p>
                      <a:pPr marL="0" algn="ctr" defTabSz="1357574" rtl="0" eaLnBrk="1" latinLnBrk="0" hangingPunct="1"/>
                      <a:r>
                        <a:rPr kumimoji="1" lang="ja-JP" altLang="en-US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  <a:endParaRPr kumimoji="1" lang="ja-JP" altLang="en-US" sz="1400" b="1" kern="1200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algn="ctr" defTabSz="1357574" rtl="0" eaLnBrk="1" latinLnBrk="0" hangingPunct="1"/>
                      <a:r>
                        <a:rPr kumimoji="1" lang="en-US" altLang="ja-JP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marL="0" algn="ctr" defTabSz="1357574" rtl="0" eaLnBrk="1" latinLnBrk="0" hangingPunct="1"/>
                      <a:r>
                        <a:rPr kumimoji="1" lang="ja-JP" altLang="en-US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b="1" kern="1200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algn="ctr" defTabSz="1357574" rtl="0" eaLnBrk="1" latinLnBrk="0" hangingPunct="1"/>
                      <a:r>
                        <a:rPr kumimoji="1" lang="en-US" altLang="ja-JP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marL="0" algn="ctr" defTabSz="1357574" rtl="0" eaLnBrk="1" latinLnBrk="0" hangingPunct="1"/>
                      <a:r>
                        <a:rPr kumimoji="1" lang="ja-JP" altLang="en-US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b="1" kern="1200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algn="ctr" defTabSz="1357574" rtl="0" eaLnBrk="1" latinLnBrk="0" hangingPunct="1"/>
                      <a:r>
                        <a:rPr kumimoji="1" lang="en-US" altLang="ja-JP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marL="0" algn="ctr" defTabSz="1357574" rtl="0" eaLnBrk="1" latinLnBrk="0" hangingPunct="1"/>
                      <a:r>
                        <a:rPr kumimoji="1" lang="ja-JP" altLang="en-US" sz="1400" b="1" kern="120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  <a:endParaRPr kumimoji="1" lang="ja-JP" altLang="en-US" sz="1400" b="1" kern="1200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kern="1200" noProof="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kern="1200" noProof="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  <a:endParaRPr kumimoji="1" lang="ja-JP" altLang="en-US" sz="1400" b="1" kern="1200" noProof="0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kern="1200" noProof="0" dirty="0">
                          <a:solidFill>
                            <a:schemeClr val="lt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合計</a:t>
                      </a:r>
                      <a:endParaRPr kumimoji="1" lang="ja-JP" altLang="en-US" sz="1400" b="1" kern="1200" noProof="0" dirty="0">
                        <a:solidFill>
                          <a:schemeClr val="lt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513"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  <a:endParaRPr kumimoji="1" lang="ja-JP" altLang="en-US" sz="1400" kern="1200" dirty="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48" marR="91448" marT="45782" marB="45782" anchor="ctr"/>
                </a:tc>
                <a:tc>
                  <a:txBody>
                    <a:bodyPr/>
                    <a:lstStyle/>
                    <a:p>
                      <a:pPr marL="0" algn="ctr" defTabSz="1357574" rtl="0" eaLnBrk="1" fontAlgn="b" latinLnBrk="0" hangingPunct="1"/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3.0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1357574" rtl="0" eaLnBrk="1" fontAlgn="b" latinLnBrk="0" hangingPunct="1"/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6.5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1357574" rtl="0" eaLnBrk="1" fontAlgn="b" latinLnBrk="0" hangingPunct="1"/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9.0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1357574" rtl="0" eaLnBrk="1" fontAlgn="b" latinLnBrk="0" hangingPunct="1"/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17.5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36.0</a:t>
                      </a:r>
                    </a:p>
                  </a:txBody>
                  <a:tcPr marL="91448" marR="91448" marT="45782" marB="4578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3" name="テキスト ボックス 2">
            <a:extLst>
              <a:ext uri="{FF2B5EF4-FFF2-40B4-BE49-F238E27FC236}">
                <a16:creationId xmlns:a16="http://schemas.microsoft.com/office/drawing/2014/main" id="{C65C5AC2-4DCF-4431-AC32-6B51A9600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8198" y="3614358"/>
            <a:ext cx="1458169" cy="310526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R8.2.27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DA123BD9-9858-437F-9920-01324E175A28}"/>
              </a:ext>
            </a:extLst>
          </p:cNvPr>
          <p:cNvGrpSpPr/>
          <p:nvPr/>
        </p:nvGrpSpPr>
        <p:grpSpPr>
          <a:xfrm>
            <a:off x="525740" y="646489"/>
            <a:ext cx="6587067" cy="6987045"/>
            <a:chOff x="-12467608" y="12456648"/>
            <a:chExt cx="7167833" cy="7603076"/>
          </a:xfrm>
        </p:grpSpPr>
        <p:pic>
          <p:nvPicPr>
            <p:cNvPr id="75" name="図 74">
              <a:extLst>
                <a:ext uri="{FF2B5EF4-FFF2-40B4-BE49-F238E27FC236}">
                  <a16:creationId xmlns:a16="http://schemas.microsoft.com/office/drawing/2014/main" id="{89A143B4-7C7A-4C18-9F35-5D3367C053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2428361" y="12602353"/>
              <a:ext cx="7128586" cy="7457371"/>
            </a:xfrm>
            <a:prstGeom prst="rect">
              <a:avLst/>
            </a:prstGeom>
          </p:spPr>
        </p:pic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31D4D9FF-AC7E-4B9B-8F35-C0E7E500A99B}"/>
                </a:ext>
              </a:extLst>
            </p:cNvPr>
            <p:cNvSpPr/>
            <p:nvPr/>
          </p:nvSpPr>
          <p:spPr>
            <a:xfrm>
              <a:off x="-12360243" y="12456648"/>
              <a:ext cx="1008062" cy="35242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779" tIns="67890" rIns="135779" bIns="67890" anchor="ctr">
              <a:spAutoFit/>
            </a:bodyPr>
            <a:lstStyle/>
            <a:p>
              <a:pPr>
                <a:defRPr/>
              </a:pPr>
              <a:r>
                <a:rPr lang="en-US" altLang="ja-JP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【</a:t>
              </a:r>
              <a:r>
                <a:rPr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平面図</a:t>
              </a:r>
              <a:r>
                <a:rPr lang="en-US" altLang="ja-JP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】</a:t>
              </a:r>
              <a:endPara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474530CD-35E3-43FE-88C2-8AC21C050D86}"/>
                </a:ext>
              </a:extLst>
            </p:cNvPr>
            <p:cNvSpPr/>
            <p:nvPr/>
          </p:nvSpPr>
          <p:spPr>
            <a:xfrm>
              <a:off x="-12467608" y="18099889"/>
              <a:ext cx="741362" cy="352425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779" tIns="67890" rIns="135779" bIns="67890" anchor="ctr">
              <a:spAutoFit/>
            </a:bodyPr>
            <a:lstStyle/>
            <a:p>
              <a:pPr algn="ctr">
                <a:defRPr/>
              </a:pPr>
              <a:r>
                <a:rPr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音川</a:t>
              </a:r>
            </a:p>
          </p:txBody>
        </p:sp>
        <p:sp>
          <p:nvSpPr>
            <p:cNvPr id="78" name="フリーフォーム: 図形 77">
              <a:extLst>
                <a:ext uri="{FF2B5EF4-FFF2-40B4-BE49-F238E27FC236}">
                  <a16:creationId xmlns:a16="http://schemas.microsoft.com/office/drawing/2014/main" id="{83AA6207-4099-4F8B-9E6D-8025C9743446}"/>
                </a:ext>
              </a:extLst>
            </p:cNvPr>
            <p:cNvSpPr/>
            <p:nvPr/>
          </p:nvSpPr>
          <p:spPr>
            <a:xfrm>
              <a:off x="-12427961" y="14127138"/>
              <a:ext cx="5154612" cy="953225"/>
            </a:xfrm>
            <a:custGeom>
              <a:avLst/>
              <a:gdLst>
                <a:gd name="connsiteX0" fmla="*/ 0 w 7528560"/>
                <a:gd name="connsiteY0" fmla="*/ 30480 h 853440"/>
                <a:gd name="connsiteX1" fmla="*/ 812800 w 7528560"/>
                <a:gd name="connsiteY1" fmla="*/ 436880 h 853440"/>
                <a:gd name="connsiteX2" fmla="*/ 1696720 w 7528560"/>
                <a:gd name="connsiteY2" fmla="*/ 772160 h 853440"/>
                <a:gd name="connsiteX3" fmla="*/ 2702560 w 7528560"/>
                <a:gd name="connsiteY3" fmla="*/ 782320 h 853440"/>
                <a:gd name="connsiteX4" fmla="*/ 3779520 w 7528560"/>
                <a:gd name="connsiteY4" fmla="*/ 772160 h 853440"/>
                <a:gd name="connsiteX5" fmla="*/ 4815840 w 7528560"/>
                <a:gd name="connsiteY5" fmla="*/ 762000 h 853440"/>
                <a:gd name="connsiteX6" fmla="*/ 5445760 w 7528560"/>
                <a:gd name="connsiteY6" fmla="*/ 853440 h 853440"/>
                <a:gd name="connsiteX7" fmla="*/ 5943600 w 7528560"/>
                <a:gd name="connsiteY7" fmla="*/ 711200 h 853440"/>
                <a:gd name="connsiteX8" fmla="*/ 6471920 w 7528560"/>
                <a:gd name="connsiteY8" fmla="*/ 701040 h 853440"/>
                <a:gd name="connsiteX9" fmla="*/ 6847840 w 7528560"/>
                <a:gd name="connsiteY9" fmla="*/ 609600 h 853440"/>
                <a:gd name="connsiteX10" fmla="*/ 7528560 w 7528560"/>
                <a:gd name="connsiteY10" fmla="*/ 0 h 853440"/>
                <a:gd name="connsiteX0" fmla="*/ 0 w 7528560"/>
                <a:gd name="connsiteY0" fmla="*/ 101600 h 924560"/>
                <a:gd name="connsiteX1" fmla="*/ 812800 w 7528560"/>
                <a:gd name="connsiteY1" fmla="*/ 508000 h 924560"/>
                <a:gd name="connsiteX2" fmla="*/ 1696720 w 7528560"/>
                <a:gd name="connsiteY2" fmla="*/ 843280 h 924560"/>
                <a:gd name="connsiteX3" fmla="*/ 2263648 w 7528560"/>
                <a:gd name="connsiteY3" fmla="*/ 0 h 924560"/>
                <a:gd name="connsiteX4" fmla="*/ 3779520 w 7528560"/>
                <a:gd name="connsiteY4" fmla="*/ 843280 h 924560"/>
                <a:gd name="connsiteX5" fmla="*/ 4815840 w 7528560"/>
                <a:gd name="connsiteY5" fmla="*/ 833120 h 924560"/>
                <a:gd name="connsiteX6" fmla="*/ 5445760 w 7528560"/>
                <a:gd name="connsiteY6" fmla="*/ 924560 h 924560"/>
                <a:gd name="connsiteX7" fmla="*/ 5943600 w 7528560"/>
                <a:gd name="connsiteY7" fmla="*/ 782320 h 924560"/>
                <a:gd name="connsiteX8" fmla="*/ 6471920 w 7528560"/>
                <a:gd name="connsiteY8" fmla="*/ 772160 h 924560"/>
                <a:gd name="connsiteX9" fmla="*/ 6847840 w 7528560"/>
                <a:gd name="connsiteY9" fmla="*/ 680720 h 924560"/>
                <a:gd name="connsiteX10" fmla="*/ 7528560 w 7528560"/>
                <a:gd name="connsiteY10" fmla="*/ 71120 h 924560"/>
                <a:gd name="connsiteX0" fmla="*/ 0 w 7528560"/>
                <a:gd name="connsiteY0" fmla="*/ 141475 h 964435"/>
                <a:gd name="connsiteX1" fmla="*/ 812800 w 7528560"/>
                <a:gd name="connsiteY1" fmla="*/ 547875 h 964435"/>
                <a:gd name="connsiteX2" fmla="*/ 1696720 w 7528560"/>
                <a:gd name="connsiteY2" fmla="*/ 883155 h 964435"/>
                <a:gd name="connsiteX3" fmla="*/ 2263648 w 7528560"/>
                <a:gd name="connsiteY3" fmla="*/ 39875 h 964435"/>
                <a:gd name="connsiteX4" fmla="*/ 3779520 w 7528560"/>
                <a:gd name="connsiteY4" fmla="*/ 883155 h 964435"/>
                <a:gd name="connsiteX5" fmla="*/ 4815840 w 7528560"/>
                <a:gd name="connsiteY5" fmla="*/ 872995 h 964435"/>
                <a:gd name="connsiteX6" fmla="*/ 5445760 w 7528560"/>
                <a:gd name="connsiteY6" fmla="*/ 964435 h 964435"/>
                <a:gd name="connsiteX7" fmla="*/ 5943600 w 7528560"/>
                <a:gd name="connsiteY7" fmla="*/ 822195 h 964435"/>
                <a:gd name="connsiteX8" fmla="*/ 6471920 w 7528560"/>
                <a:gd name="connsiteY8" fmla="*/ 812035 h 964435"/>
                <a:gd name="connsiteX9" fmla="*/ 6847840 w 7528560"/>
                <a:gd name="connsiteY9" fmla="*/ 720595 h 964435"/>
                <a:gd name="connsiteX10" fmla="*/ 7528560 w 7528560"/>
                <a:gd name="connsiteY10" fmla="*/ 110995 h 964435"/>
                <a:gd name="connsiteX0" fmla="*/ 0 w 7528560"/>
                <a:gd name="connsiteY0" fmla="*/ 595987 h 1418947"/>
                <a:gd name="connsiteX1" fmla="*/ 812800 w 7528560"/>
                <a:gd name="connsiteY1" fmla="*/ 1002387 h 1418947"/>
                <a:gd name="connsiteX2" fmla="*/ 1696720 w 7528560"/>
                <a:gd name="connsiteY2" fmla="*/ 1337667 h 1418947"/>
                <a:gd name="connsiteX3" fmla="*/ 2263648 w 7528560"/>
                <a:gd name="connsiteY3" fmla="*/ 494387 h 1418947"/>
                <a:gd name="connsiteX4" fmla="*/ 3389376 w 7528560"/>
                <a:gd name="connsiteY4" fmla="*/ 87987 h 1418947"/>
                <a:gd name="connsiteX5" fmla="*/ 4815840 w 7528560"/>
                <a:gd name="connsiteY5" fmla="*/ 1327507 h 1418947"/>
                <a:gd name="connsiteX6" fmla="*/ 5445760 w 7528560"/>
                <a:gd name="connsiteY6" fmla="*/ 1418947 h 1418947"/>
                <a:gd name="connsiteX7" fmla="*/ 5943600 w 7528560"/>
                <a:gd name="connsiteY7" fmla="*/ 1276707 h 1418947"/>
                <a:gd name="connsiteX8" fmla="*/ 6471920 w 7528560"/>
                <a:gd name="connsiteY8" fmla="*/ 1266547 h 1418947"/>
                <a:gd name="connsiteX9" fmla="*/ 6847840 w 7528560"/>
                <a:gd name="connsiteY9" fmla="*/ 1175107 h 1418947"/>
                <a:gd name="connsiteX10" fmla="*/ 7528560 w 7528560"/>
                <a:gd name="connsiteY10" fmla="*/ 565507 h 1418947"/>
                <a:gd name="connsiteX0" fmla="*/ 0 w 7528560"/>
                <a:gd name="connsiteY0" fmla="*/ 508000 h 1330960"/>
                <a:gd name="connsiteX1" fmla="*/ 812800 w 7528560"/>
                <a:gd name="connsiteY1" fmla="*/ 914400 h 1330960"/>
                <a:gd name="connsiteX2" fmla="*/ 1696720 w 7528560"/>
                <a:gd name="connsiteY2" fmla="*/ 1249680 h 1330960"/>
                <a:gd name="connsiteX3" fmla="*/ 2263648 w 7528560"/>
                <a:gd name="connsiteY3" fmla="*/ 406400 h 1330960"/>
                <a:gd name="connsiteX4" fmla="*/ 3389376 w 7528560"/>
                <a:gd name="connsiteY4" fmla="*/ 0 h 1330960"/>
                <a:gd name="connsiteX5" fmla="*/ 4815840 w 7528560"/>
                <a:gd name="connsiteY5" fmla="*/ 1239520 h 1330960"/>
                <a:gd name="connsiteX6" fmla="*/ 5445760 w 7528560"/>
                <a:gd name="connsiteY6" fmla="*/ 1330960 h 1330960"/>
                <a:gd name="connsiteX7" fmla="*/ 5943600 w 7528560"/>
                <a:gd name="connsiteY7" fmla="*/ 1188720 h 1330960"/>
                <a:gd name="connsiteX8" fmla="*/ 6471920 w 7528560"/>
                <a:gd name="connsiteY8" fmla="*/ 1178560 h 1330960"/>
                <a:gd name="connsiteX9" fmla="*/ 6847840 w 7528560"/>
                <a:gd name="connsiteY9" fmla="*/ 1087120 h 1330960"/>
                <a:gd name="connsiteX10" fmla="*/ 7528560 w 7528560"/>
                <a:gd name="connsiteY10" fmla="*/ 477520 h 1330960"/>
                <a:gd name="connsiteX0" fmla="*/ 0 w 7528560"/>
                <a:gd name="connsiteY0" fmla="*/ 623824 h 1446784"/>
                <a:gd name="connsiteX1" fmla="*/ 812800 w 7528560"/>
                <a:gd name="connsiteY1" fmla="*/ 1030224 h 1446784"/>
                <a:gd name="connsiteX2" fmla="*/ 1696720 w 7528560"/>
                <a:gd name="connsiteY2" fmla="*/ 1365504 h 1446784"/>
                <a:gd name="connsiteX3" fmla="*/ 2263648 w 7528560"/>
                <a:gd name="connsiteY3" fmla="*/ 522224 h 1446784"/>
                <a:gd name="connsiteX4" fmla="*/ 3291840 w 7528560"/>
                <a:gd name="connsiteY4" fmla="*/ 0 h 1446784"/>
                <a:gd name="connsiteX5" fmla="*/ 4815840 w 7528560"/>
                <a:gd name="connsiteY5" fmla="*/ 1355344 h 1446784"/>
                <a:gd name="connsiteX6" fmla="*/ 5445760 w 7528560"/>
                <a:gd name="connsiteY6" fmla="*/ 1446784 h 1446784"/>
                <a:gd name="connsiteX7" fmla="*/ 5943600 w 7528560"/>
                <a:gd name="connsiteY7" fmla="*/ 1304544 h 1446784"/>
                <a:gd name="connsiteX8" fmla="*/ 6471920 w 7528560"/>
                <a:gd name="connsiteY8" fmla="*/ 1294384 h 1446784"/>
                <a:gd name="connsiteX9" fmla="*/ 6847840 w 7528560"/>
                <a:gd name="connsiteY9" fmla="*/ 1202944 h 1446784"/>
                <a:gd name="connsiteX10" fmla="*/ 7528560 w 7528560"/>
                <a:gd name="connsiteY10" fmla="*/ 593344 h 1446784"/>
                <a:gd name="connsiteX0" fmla="*/ 0 w 7528560"/>
                <a:gd name="connsiteY0" fmla="*/ 623824 h 1446784"/>
                <a:gd name="connsiteX1" fmla="*/ 812800 w 7528560"/>
                <a:gd name="connsiteY1" fmla="*/ 1030224 h 1446784"/>
                <a:gd name="connsiteX2" fmla="*/ 1654048 w 7528560"/>
                <a:gd name="connsiteY2" fmla="*/ 1139952 h 1446784"/>
                <a:gd name="connsiteX3" fmla="*/ 2263648 w 7528560"/>
                <a:gd name="connsiteY3" fmla="*/ 522224 h 1446784"/>
                <a:gd name="connsiteX4" fmla="*/ 3291840 w 7528560"/>
                <a:gd name="connsiteY4" fmla="*/ 0 h 1446784"/>
                <a:gd name="connsiteX5" fmla="*/ 4815840 w 7528560"/>
                <a:gd name="connsiteY5" fmla="*/ 1355344 h 1446784"/>
                <a:gd name="connsiteX6" fmla="*/ 5445760 w 7528560"/>
                <a:gd name="connsiteY6" fmla="*/ 1446784 h 1446784"/>
                <a:gd name="connsiteX7" fmla="*/ 5943600 w 7528560"/>
                <a:gd name="connsiteY7" fmla="*/ 1304544 h 1446784"/>
                <a:gd name="connsiteX8" fmla="*/ 6471920 w 7528560"/>
                <a:gd name="connsiteY8" fmla="*/ 1294384 h 1446784"/>
                <a:gd name="connsiteX9" fmla="*/ 6847840 w 7528560"/>
                <a:gd name="connsiteY9" fmla="*/ 1202944 h 1446784"/>
                <a:gd name="connsiteX10" fmla="*/ 7528560 w 7528560"/>
                <a:gd name="connsiteY10" fmla="*/ 593344 h 1446784"/>
                <a:gd name="connsiteX0" fmla="*/ 0 w 7528560"/>
                <a:gd name="connsiteY0" fmla="*/ 623824 h 1446784"/>
                <a:gd name="connsiteX1" fmla="*/ 636016 w 7528560"/>
                <a:gd name="connsiteY1" fmla="*/ 1097280 h 1446784"/>
                <a:gd name="connsiteX2" fmla="*/ 1654048 w 7528560"/>
                <a:gd name="connsiteY2" fmla="*/ 1139952 h 1446784"/>
                <a:gd name="connsiteX3" fmla="*/ 2263648 w 7528560"/>
                <a:gd name="connsiteY3" fmla="*/ 522224 h 1446784"/>
                <a:gd name="connsiteX4" fmla="*/ 3291840 w 7528560"/>
                <a:gd name="connsiteY4" fmla="*/ 0 h 1446784"/>
                <a:gd name="connsiteX5" fmla="*/ 4815840 w 7528560"/>
                <a:gd name="connsiteY5" fmla="*/ 1355344 h 1446784"/>
                <a:gd name="connsiteX6" fmla="*/ 5445760 w 7528560"/>
                <a:gd name="connsiteY6" fmla="*/ 1446784 h 1446784"/>
                <a:gd name="connsiteX7" fmla="*/ 5943600 w 7528560"/>
                <a:gd name="connsiteY7" fmla="*/ 1304544 h 1446784"/>
                <a:gd name="connsiteX8" fmla="*/ 6471920 w 7528560"/>
                <a:gd name="connsiteY8" fmla="*/ 1294384 h 1446784"/>
                <a:gd name="connsiteX9" fmla="*/ 6847840 w 7528560"/>
                <a:gd name="connsiteY9" fmla="*/ 1202944 h 1446784"/>
                <a:gd name="connsiteX10" fmla="*/ 7528560 w 7528560"/>
                <a:gd name="connsiteY10" fmla="*/ 593344 h 1446784"/>
                <a:gd name="connsiteX0" fmla="*/ 0 w 7912608"/>
                <a:gd name="connsiteY0" fmla="*/ 1135888 h 1446784"/>
                <a:gd name="connsiteX1" fmla="*/ 1020064 w 7912608"/>
                <a:gd name="connsiteY1" fmla="*/ 1097280 h 1446784"/>
                <a:gd name="connsiteX2" fmla="*/ 2038096 w 7912608"/>
                <a:gd name="connsiteY2" fmla="*/ 1139952 h 1446784"/>
                <a:gd name="connsiteX3" fmla="*/ 2647696 w 7912608"/>
                <a:gd name="connsiteY3" fmla="*/ 522224 h 1446784"/>
                <a:gd name="connsiteX4" fmla="*/ 3675888 w 7912608"/>
                <a:gd name="connsiteY4" fmla="*/ 0 h 1446784"/>
                <a:gd name="connsiteX5" fmla="*/ 5199888 w 7912608"/>
                <a:gd name="connsiteY5" fmla="*/ 1355344 h 1446784"/>
                <a:gd name="connsiteX6" fmla="*/ 5829808 w 7912608"/>
                <a:gd name="connsiteY6" fmla="*/ 1446784 h 1446784"/>
                <a:gd name="connsiteX7" fmla="*/ 6327648 w 7912608"/>
                <a:gd name="connsiteY7" fmla="*/ 1304544 h 1446784"/>
                <a:gd name="connsiteX8" fmla="*/ 6855968 w 7912608"/>
                <a:gd name="connsiteY8" fmla="*/ 1294384 h 1446784"/>
                <a:gd name="connsiteX9" fmla="*/ 7231888 w 7912608"/>
                <a:gd name="connsiteY9" fmla="*/ 1202944 h 1446784"/>
                <a:gd name="connsiteX10" fmla="*/ 7912608 w 7912608"/>
                <a:gd name="connsiteY10" fmla="*/ 593344 h 1446784"/>
                <a:gd name="connsiteX0" fmla="*/ 0 w 7827264"/>
                <a:gd name="connsiteY0" fmla="*/ 1391920 h 1446784"/>
                <a:gd name="connsiteX1" fmla="*/ 934720 w 7827264"/>
                <a:gd name="connsiteY1" fmla="*/ 1097280 h 1446784"/>
                <a:gd name="connsiteX2" fmla="*/ 1952752 w 7827264"/>
                <a:gd name="connsiteY2" fmla="*/ 1139952 h 1446784"/>
                <a:gd name="connsiteX3" fmla="*/ 2562352 w 7827264"/>
                <a:gd name="connsiteY3" fmla="*/ 522224 h 1446784"/>
                <a:gd name="connsiteX4" fmla="*/ 3590544 w 7827264"/>
                <a:gd name="connsiteY4" fmla="*/ 0 h 1446784"/>
                <a:gd name="connsiteX5" fmla="*/ 5114544 w 7827264"/>
                <a:gd name="connsiteY5" fmla="*/ 1355344 h 1446784"/>
                <a:gd name="connsiteX6" fmla="*/ 5744464 w 7827264"/>
                <a:gd name="connsiteY6" fmla="*/ 1446784 h 1446784"/>
                <a:gd name="connsiteX7" fmla="*/ 6242304 w 7827264"/>
                <a:gd name="connsiteY7" fmla="*/ 1304544 h 1446784"/>
                <a:gd name="connsiteX8" fmla="*/ 6770624 w 7827264"/>
                <a:gd name="connsiteY8" fmla="*/ 1294384 h 1446784"/>
                <a:gd name="connsiteX9" fmla="*/ 7146544 w 7827264"/>
                <a:gd name="connsiteY9" fmla="*/ 1202944 h 1446784"/>
                <a:gd name="connsiteX10" fmla="*/ 7827264 w 7827264"/>
                <a:gd name="connsiteY10" fmla="*/ 593344 h 1446784"/>
                <a:gd name="connsiteX0" fmla="*/ 0 w 7900416"/>
                <a:gd name="connsiteY0" fmla="*/ 1391920 h 1446784"/>
                <a:gd name="connsiteX1" fmla="*/ 1007872 w 7900416"/>
                <a:gd name="connsiteY1" fmla="*/ 1097280 h 1446784"/>
                <a:gd name="connsiteX2" fmla="*/ 2025904 w 7900416"/>
                <a:gd name="connsiteY2" fmla="*/ 1139952 h 1446784"/>
                <a:gd name="connsiteX3" fmla="*/ 2635504 w 7900416"/>
                <a:gd name="connsiteY3" fmla="*/ 522224 h 1446784"/>
                <a:gd name="connsiteX4" fmla="*/ 3663696 w 7900416"/>
                <a:gd name="connsiteY4" fmla="*/ 0 h 1446784"/>
                <a:gd name="connsiteX5" fmla="*/ 5187696 w 7900416"/>
                <a:gd name="connsiteY5" fmla="*/ 1355344 h 1446784"/>
                <a:gd name="connsiteX6" fmla="*/ 5817616 w 7900416"/>
                <a:gd name="connsiteY6" fmla="*/ 1446784 h 1446784"/>
                <a:gd name="connsiteX7" fmla="*/ 6315456 w 7900416"/>
                <a:gd name="connsiteY7" fmla="*/ 1304544 h 1446784"/>
                <a:gd name="connsiteX8" fmla="*/ 6843776 w 7900416"/>
                <a:gd name="connsiteY8" fmla="*/ 1294384 h 1446784"/>
                <a:gd name="connsiteX9" fmla="*/ 7219696 w 7900416"/>
                <a:gd name="connsiteY9" fmla="*/ 1202944 h 1446784"/>
                <a:gd name="connsiteX10" fmla="*/ 7900416 w 7900416"/>
                <a:gd name="connsiteY10" fmla="*/ 593344 h 1446784"/>
                <a:gd name="connsiteX0" fmla="*/ 0 w 7900416"/>
                <a:gd name="connsiteY0" fmla="*/ 1391920 h 1446784"/>
                <a:gd name="connsiteX1" fmla="*/ 1007872 w 7900416"/>
                <a:gd name="connsiteY1" fmla="*/ 1097280 h 1446784"/>
                <a:gd name="connsiteX2" fmla="*/ 2025904 w 7900416"/>
                <a:gd name="connsiteY2" fmla="*/ 1139952 h 1446784"/>
                <a:gd name="connsiteX3" fmla="*/ 2635504 w 7900416"/>
                <a:gd name="connsiteY3" fmla="*/ 522224 h 1446784"/>
                <a:gd name="connsiteX4" fmla="*/ 3663696 w 7900416"/>
                <a:gd name="connsiteY4" fmla="*/ 0 h 1446784"/>
                <a:gd name="connsiteX5" fmla="*/ 4413504 w 7900416"/>
                <a:gd name="connsiteY5" fmla="*/ 477520 h 1446784"/>
                <a:gd name="connsiteX6" fmla="*/ 5817616 w 7900416"/>
                <a:gd name="connsiteY6" fmla="*/ 1446784 h 1446784"/>
                <a:gd name="connsiteX7" fmla="*/ 6315456 w 7900416"/>
                <a:gd name="connsiteY7" fmla="*/ 1304544 h 1446784"/>
                <a:gd name="connsiteX8" fmla="*/ 6843776 w 7900416"/>
                <a:gd name="connsiteY8" fmla="*/ 1294384 h 1446784"/>
                <a:gd name="connsiteX9" fmla="*/ 7219696 w 7900416"/>
                <a:gd name="connsiteY9" fmla="*/ 1202944 h 1446784"/>
                <a:gd name="connsiteX10" fmla="*/ 7900416 w 7900416"/>
                <a:gd name="connsiteY10" fmla="*/ 593344 h 1446784"/>
                <a:gd name="connsiteX0" fmla="*/ 0 w 7900416"/>
                <a:gd name="connsiteY0" fmla="*/ 1391920 h 1391920"/>
                <a:gd name="connsiteX1" fmla="*/ 1007872 w 7900416"/>
                <a:gd name="connsiteY1" fmla="*/ 1097280 h 1391920"/>
                <a:gd name="connsiteX2" fmla="*/ 2025904 w 7900416"/>
                <a:gd name="connsiteY2" fmla="*/ 1139952 h 1391920"/>
                <a:gd name="connsiteX3" fmla="*/ 2635504 w 7900416"/>
                <a:gd name="connsiteY3" fmla="*/ 522224 h 1391920"/>
                <a:gd name="connsiteX4" fmla="*/ 3663696 w 7900416"/>
                <a:gd name="connsiteY4" fmla="*/ 0 h 1391920"/>
                <a:gd name="connsiteX5" fmla="*/ 4413504 w 7900416"/>
                <a:gd name="connsiteY5" fmla="*/ 477520 h 1391920"/>
                <a:gd name="connsiteX6" fmla="*/ 4720336 w 7900416"/>
                <a:gd name="connsiteY6" fmla="*/ 434848 h 1391920"/>
                <a:gd name="connsiteX7" fmla="*/ 6315456 w 7900416"/>
                <a:gd name="connsiteY7" fmla="*/ 1304544 h 1391920"/>
                <a:gd name="connsiteX8" fmla="*/ 6843776 w 7900416"/>
                <a:gd name="connsiteY8" fmla="*/ 1294384 h 1391920"/>
                <a:gd name="connsiteX9" fmla="*/ 7219696 w 7900416"/>
                <a:gd name="connsiteY9" fmla="*/ 1202944 h 1391920"/>
                <a:gd name="connsiteX10" fmla="*/ 7900416 w 7900416"/>
                <a:gd name="connsiteY10" fmla="*/ 593344 h 1391920"/>
                <a:gd name="connsiteX0" fmla="*/ 0 w 7900416"/>
                <a:gd name="connsiteY0" fmla="*/ 1391920 h 1391920"/>
                <a:gd name="connsiteX1" fmla="*/ 1007872 w 7900416"/>
                <a:gd name="connsiteY1" fmla="*/ 1097280 h 1391920"/>
                <a:gd name="connsiteX2" fmla="*/ 2025904 w 7900416"/>
                <a:gd name="connsiteY2" fmla="*/ 1139952 h 1391920"/>
                <a:gd name="connsiteX3" fmla="*/ 2635504 w 7900416"/>
                <a:gd name="connsiteY3" fmla="*/ 522224 h 1391920"/>
                <a:gd name="connsiteX4" fmla="*/ 3663696 w 7900416"/>
                <a:gd name="connsiteY4" fmla="*/ 0 h 1391920"/>
                <a:gd name="connsiteX5" fmla="*/ 4413504 w 7900416"/>
                <a:gd name="connsiteY5" fmla="*/ 422656 h 1391920"/>
                <a:gd name="connsiteX6" fmla="*/ 4720336 w 7900416"/>
                <a:gd name="connsiteY6" fmla="*/ 434848 h 1391920"/>
                <a:gd name="connsiteX7" fmla="*/ 6315456 w 7900416"/>
                <a:gd name="connsiteY7" fmla="*/ 1304544 h 1391920"/>
                <a:gd name="connsiteX8" fmla="*/ 6843776 w 7900416"/>
                <a:gd name="connsiteY8" fmla="*/ 1294384 h 1391920"/>
                <a:gd name="connsiteX9" fmla="*/ 7219696 w 7900416"/>
                <a:gd name="connsiteY9" fmla="*/ 1202944 h 1391920"/>
                <a:gd name="connsiteX10" fmla="*/ 7900416 w 7900416"/>
                <a:gd name="connsiteY10" fmla="*/ 593344 h 1391920"/>
                <a:gd name="connsiteX0" fmla="*/ 0 w 7219696"/>
                <a:gd name="connsiteY0" fmla="*/ 1391920 h 1391920"/>
                <a:gd name="connsiteX1" fmla="*/ 1007872 w 7219696"/>
                <a:gd name="connsiteY1" fmla="*/ 1097280 h 1391920"/>
                <a:gd name="connsiteX2" fmla="*/ 2025904 w 7219696"/>
                <a:gd name="connsiteY2" fmla="*/ 1139952 h 1391920"/>
                <a:gd name="connsiteX3" fmla="*/ 2635504 w 7219696"/>
                <a:gd name="connsiteY3" fmla="*/ 522224 h 1391920"/>
                <a:gd name="connsiteX4" fmla="*/ 3663696 w 7219696"/>
                <a:gd name="connsiteY4" fmla="*/ 0 h 1391920"/>
                <a:gd name="connsiteX5" fmla="*/ 4413504 w 7219696"/>
                <a:gd name="connsiteY5" fmla="*/ 422656 h 1391920"/>
                <a:gd name="connsiteX6" fmla="*/ 4720336 w 7219696"/>
                <a:gd name="connsiteY6" fmla="*/ 434848 h 1391920"/>
                <a:gd name="connsiteX7" fmla="*/ 6315456 w 7219696"/>
                <a:gd name="connsiteY7" fmla="*/ 1304544 h 1391920"/>
                <a:gd name="connsiteX8" fmla="*/ 6843776 w 7219696"/>
                <a:gd name="connsiteY8" fmla="*/ 1294384 h 1391920"/>
                <a:gd name="connsiteX9" fmla="*/ 7219696 w 7219696"/>
                <a:gd name="connsiteY9" fmla="*/ 1202944 h 1391920"/>
                <a:gd name="connsiteX0" fmla="*/ 0 w 6843776"/>
                <a:gd name="connsiteY0" fmla="*/ 1391920 h 1391920"/>
                <a:gd name="connsiteX1" fmla="*/ 1007872 w 6843776"/>
                <a:gd name="connsiteY1" fmla="*/ 1097280 h 1391920"/>
                <a:gd name="connsiteX2" fmla="*/ 2025904 w 6843776"/>
                <a:gd name="connsiteY2" fmla="*/ 1139952 h 1391920"/>
                <a:gd name="connsiteX3" fmla="*/ 2635504 w 6843776"/>
                <a:gd name="connsiteY3" fmla="*/ 522224 h 1391920"/>
                <a:gd name="connsiteX4" fmla="*/ 3663696 w 6843776"/>
                <a:gd name="connsiteY4" fmla="*/ 0 h 1391920"/>
                <a:gd name="connsiteX5" fmla="*/ 4413504 w 6843776"/>
                <a:gd name="connsiteY5" fmla="*/ 422656 h 1391920"/>
                <a:gd name="connsiteX6" fmla="*/ 4720336 w 6843776"/>
                <a:gd name="connsiteY6" fmla="*/ 434848 h 1391920"/>
                <a:gd name="connsiteX7" fmla="*/ 6315456 w 6843776"/>
                <a:gd name="connsiteY7" fmla="*/ 1304544 h 1391920"/>
                <a:gd name="connsiteX8" fmla="*/ 6843776 w 6843776"/>
                <a:gd name="connsiteY8" fmla="*/ 1294384 h 1391920"/>
                <a:gd name="connsiteX0" fmla="*/ 0 w 6315456"/>
                <a:gd name="connsiteY0" fmla="*/ 1391920 h 1391920"/>
                <a:gd name="connsiteX1" fmla="*/ 1007872 w 6315456"/>
                <a:gd name="connsiteY1" fmla="*/ 1097280 h 1391920"/>
                <a:gd name="connsiteX2" fmla="*/ 2025904 w 6315456"/>
                <a:gd name="connsiteY2" fmla="*/ 1139952 h 1391920"/>
                <a:gd name="connsiteX3" fmla="*/ 2635504 w 6315456"/>
                <a:gd name="connsiteY3" fmla="*/ 522224 h 1391920"/>
                <a:gd name="connsiteX4" fmla="*/ 3663696 w 6315456"/>
                <a:gd name="connsiteY4" fmla="*/ 0 h 1391920"/>
                <a:gd name="connsiteX5" fmla="*/ 4413504 w 6315456"/>
                <a:gd name="connsiteY5" fmla="*/ 422656 h 1391920"/>
                <a:gd name="connsiteX6" fmla="*/ 4720336 w 6315456"/>
                <a:gd name="connsiteY6" fmla="*/ 434848 h 1391920"/>
                <a:gd name="connsiteX7" fmla="*/ 6315456 w 6315456"/>
                <a:gd name="connsiteY7" fmla="*/ 1304544 h 1391920"/>
                <a:gd name="connsiteX0" fmla="*/ 0 w 4720336"/>
                <a:gd name="connsiteY0" fmla="*/ 1391920 h 1391920"/>
                <a:gd name="connsiteX1" fmla="*/ 1007872 w 4720336"/>
                <a:gd name="connsiteY1" fmla="*/ 1097280 h 1391920"/>
                <a:gd name="connsiteX2" fmla="*/ 2025904 w 4720336"/>
                <a:gd name="connsiteY2" fmla="*/ 1139952 h 1391920"/>
                <a:gd name="connsiteX3" fmla="*/ 2635504 w 4720336"/>
                <a:gd name="connsiteY3" fmla="*/ 522224 h 1391920"/>
                <a:gd name="connsiteX4" fmla="*/ 3663696 w 4720336"/>
                <a:gd name="connsiteY4" fmla="*/ 0 h 1391920"/>
                <a:gd name="connsiteX5" fmla="*/ 4413504 w 4720336"/>
                <a:gd name="connsiteY5" fmla="*/ 422656 h 1391920"/>
                <a:gd name="connsiteX6" fmla="*/ 4720336 w 4720336"/>
                <a:gd name="connsiteY6" fmla="*/ 434848 h 1391920"/>
                <a:gd name="connsiteX0" fmla="*/ 0 w 4720336"/>
                <a:gd name="connsiteY0" fmla="*/ 1308267 h 1308267"/>
                <a:gd name="connsiteX1" fmla="*/ 1007872 w 4720336"/>
                <a:gd name="connsiteY1" fmla="*/ 1013627 h 1308267"/>
                <a:gd name="connsiteX2" fmla="*/ 2025904 w 4720336"/>
                <a:gd name="connsiteY2" fmla="*/ 1056299 h 1308267"/>
                <a:gd name="connsiteX3" fmla="*/ 2635504 w 4720336"/>
                <a:gd name="connsiteY3" fmla="*/ 438571 h 1308267"/>
                <a:gd name="connsiteX4" fmla="*/ 3681975 w 4720336"/>
                <a:gd name="connsiteY4" fmla="*/ 0 h 1308267"/>
                <a:gd name="connsiteX5" fmla="*/ 4413504 w 4720336"/>
                <a:gd name="connsiteY5" fmla="*/ 339003 h 1308267"/>
                <a:gd name="connsiteX6" fmla="*/ 4720336 w 4720336"/>
                <a:gd name="connsiteY6" fmla="*/ 351195 h 1308267"/>
                <a:gd name="connsiteX0" fmla="*/ 0 w 7571681"/>
                <a:gd name="connsiteY0" fmla="*/ 1308267 h 1308267"/>
                <a:gd name="connsiteX1" fmla="*/ 1007872 w 7571681"/>
                <a:gd name="connsiteY1" fmla="*/ 1013627 h 1308267"/>
                <a:gd name="connsiteX2" fmla="*/ 2025904 w 7571681"/>
                <a:gd name="connsiteY2" fmla="*/ 1056299 h 1308267"/>
                <a:gd name="connsiteX3" fmla="*/ 2635504 w 7571681"/>
                <a:gd name="connsiteY3" fmla="*/ 438571 h 1308267"/>
                <a:gd name="connsiteX4" fmla="*/ 3681975 w 7571681"/>
                <a:gd name="connsiteY4" fmla="*/ 0 h 1308267"/>
                <a:gd name="connsiteX5" fmla="*/ 4413504 w 7571681"/>
                <a:gd name="connsiteY5" fmla="*/ 339003 h 1308267"/>
                <a:gd name="connsiteX6" fmla="*/ 7571681 w 7571681"/>
                <a:gd name="connsiteY6" fmla="*/ 735997 h 1308267"/>
                <a:gd name="connsiteX0" fmla="*/ 0 w 7571681"/>
                <a:gd name="connsiteY0" fmla="*/ 1308267 h 1308267"/>
                <a:gd name="connsiteX1" fmla="*/ 1007872 w 7571681"/>
                <a:gd name="connsiteY1" fmla="*/ 1013627 h 1308267"/>
                <a:gd name="connsiteX2" fmla="*/ 2025904 w 7571681"/>
                <a:gd name="connsiteY2" fmla="*/ 1056299 h 1308267"/>
                <a:gd name="connsiteX3" fmla="*/ 2635504 w 7571681"/>
                <a:gd name="connsiteY3" fmla="*/ 438571 h 1308267"/>
                <a:gd name="connsiteX4" fmla="*/ 3681975 w 7571681"/>
                <a:gd name="connsiteY4" fmla="*/ 0 h 1308267"/>
                <a:gd name="connsiteX5" fmla="*/ 4437874 w 7571681"/>
                <a:gd name="connsiteY5" fmla="*/ 339003 h 1308267"/>
                <a:gd name="connsiteX6" fmla="*/ 7571681 w 7571681"/>
                <a:gd name="connsiteY6" fmla="*/ 735997 h 1308267"/>
                <a:gd name="connsiteX0" fmla="*/ 0 w 7571681"/>
                <a:gd name="connsiteY0" fmla="*/ 1308267 h 1308267"/>
                <a:gd name="connsiteX1" fmla="*/ 1007872 w 7571681"/>
                <a:gd name="connsiteY1" fmla="*/ 1013627 h 1308267"/>
                <a:gd name="connsiteX2" fmla="*/ 2025904 w 7571681"/>
                <a:gd name="connsiteY2" fmla="*/ 1056299 h 1308267"/>
                <a:gd name="connsiteX3" fmla="*/ 2635504 w 7571681"/>
                <a:gd name="connsiteY3" fmla="*/ 438571 h 1308267"/>
                <a:gd name="connsiteX4" fmla="*/ 3681975 w 7571681"/>
                <a:gd name="connsiteY4" fmla="*/ 0 h 1308267"/>
                <a:gd name="connsiteX5" fmla="*/ 4437874 w 7571681"/>
                <a:gd name="connsiteY5" fmla="*/ 339003 h 1308267"/>
                <a:gd name="connsiteX6" fmla="*/ 7571681 w 7571681"/>
                <a:gd name="connsiteY6" fmla="*/ 735997 h 1308267"/>
                <a:gd name="connsiteX0" fmla="*/ 0 w 7571681"/>
                <a:gd name="connsiteY0" fmla="*/ 1308267 h 1308267"/>
                <a:gd name="connsiteX1" fmla="*/ 1007872 w 7571681"/>
                <a:gd name="connsiteY1" fmla="*/ 1013627 h 1308267"/>
                <a:gd name="connsiteX2" fmla="*/ 2025904 w 7571681"/>
                <a:gd name="connsiteY2" fmla="*/ 1056299 h 1308267"/>
                <a:gd name="connsiteX3" fmla="*/ 2635504 w 7571681"/>
                <a:gd name="connsiteY3" fmla="*/ 438571 h 1308267"/>
                <a:gd name="connsiteX4" fmla="*/ 3681975 w 7571681"/>
                <a:gd name="connsiteY4" fmla="*/ 0 h 1308267"/>
                <a:gd name="connsiteX5" fmla="*/ 4437874 w 7571681"/>
                <a:gd name="connsiteY5" fmla="*/ 339003 h 1308267"/>
                <a:gd name="connsiteX6" fmla="*/ 7571681 w 7571681"/>
                <a:gd name="connsiteY6" fmla="*/ 735997 h 1308267"/>
                <a:gd name="connsiteX0" fmla="*/ 0 w 7571681"/>
                <a:gd name="connsiteY0" fmla="*/ 1308267 h 1308267"/>
                <a:gd name="connsiteX1" fmla="*/ 1007872 w 7571681"/>
                <a:gd name="connsiteY1" fmla="*/ 1013627 h 1308267"/>
                <a:gd name="connsiteX2" fmla="*/ 2025904 w 7571681"/>
                <a:gd name="connsiteY2" fmla="*/ 1056299 h 1308267"/>
                <a:gd name="connsiteX3" fmla="*/ 2635504 w 7571681"/>
                <a:gd name="connsiteY3" fmla="*/ 438571 h 1308267"/>
                <a:gd name="connsiteX4" fmla="*/ 3681975 w 7571681"/>
                <a:gd name="connsiteY4" fmla="*/ 0 h 1308267"/>
                <a:gd name="connsiteX5" fmla="*/ 4437874 w 7571681"/>
                <a:gd name="connsiteY5" fmla="*/ 339003 h 1308267"/>
                <a:gd name="connsiteX6" fmla="*/ 6060712 w 7571681"/>
                <a:gd name="connsiteY6" fmla="*/ 154722 h 1308267"/>
                <a:gd name="connsiteX7" fmla="*/ 7571681 w 7571681"/>
                <a:gd name="connsiteY7" fmla="*/ 735997 h 1308267"/>
                <a:gd name="connsiteX0" fmla="*/ 0 w 7571681"/>
                <a:gd name="connsiteY0" fmla="*/ 1308267 h 1308267"/>
                <a:gd name="connsiteX1" fmla="*/ 1007872 w 7571681"/>
                <a:gd name="connsiteY1" fmla="*/ 1013627 h 1308267"/>
                <a:gd name="connsiteX2" fmla="*/ 2025904 w 7571681"/>
                <a:gd name="connsiteY2" fmla="*/ 1056299 h 1308267"/>
                <a:gd name="connsiteX3" fmla="*/ 2635504 w 7571681"/>
                <a:gd name="connsiteY3" fmla="*/ 438571 h 1308267"/>
                <a:gd name="connsiteX4" fmla="*/ 3681975 w 7571681"/>
                <a:gd name="connsiteY4" fmla="*/ 0 h 1308267"/>
                <a:gd name="connsiteX5" fmla="*/ 4437874 w 7571681"/>
                <a:gd name="connsiteY5" fmla="*/ 339003 h 1308267"/>
                <a:gd name="connsiteX6" fmla="*/ 6060712 w 7571681"/>
                <a:gd name="connsiteY6" fmla="*/ 154722 h 1308267"/>
                <a:gd name="connsiteX7" fmla="*/ 7571681 w 7571681"/>
                <a:gd name="connsiteY7" fmla="*/ 735997 h 1308267"/>
                <a:gd name="connsiteX0" fmla="*/ 0 w 7571681"/>
                <a:gd name="connsiteY0" fmla="*/ 1308267 h 1308267"/>
                <a:gd name="connsiteX1" fmla="*/ 1007872 w 7571681"/>
                <a:gd name="connsiteY1" fmla="*/ 1013627 h 1308267"/>
                <a:gd name="connsiteX2" fmla="*/ 2025904 w 7571681"/>
                <a:gd name="connsiteY2" fmla="*/ 1056299 h 1308267"/>
                <a:gd name="connsiteX3" fmla="*/ 2635504 w 7571681"/>
                <a:gd name="connsiteY3" fmla="*/ 438571 h 1308267"/>
                <a:gd name="connsiteX4" fmla="*/ 3681975 w 7571681"/>
                <a:gd name="connsiteY4" fmla="*/ 0 h 1308267"/>
                <a:gd name="connsiteX5" fmla="*/ 4437874 w 7571681"/>
                <a:gd name="connsiteY5" fmla="*/ 339003 h 1308267"/>
                <a:gd name="connsiteX6" fmla="*/ 6060712 w 7571681"/>
                <a:gd name="connsiteY6" fmla="*/ 154722 h 1308267"/>
                <a:gd name="connsiteX7" fmla="*/ 7571681 w 7571681"/>
                <a:gd name="connsiteY7" fmla="*/ 735997 h 1308267"/>
                <a:gd name="connsiteX0" fmla="*/ 0 w 7547311"/>
                <a:gd name="connsiteY0" fmla="*/ 1308267 h 1308267"/>
                <a:gd name="connsiteX1" fmla="*/ 1007872 w 7547311"/>
                <a:gd name="connsiteY1" fmla="*/ 1013627 h 1308267"/>
                <a:gd name="connsiteX2" fmla="*/ 2025904 w 7547311"/>
                <a:gd name="connsiteY2" fmla="*/ 1056299 h 1308267"/>
                <a:gd name="connsiteX3" fmla="*/ 2635504 w 7547311"/>
                <a:gd name="connsiteY3" fmla="*/ 438571 h 1308267"/>
                <a:gd name="connsiteX4" fmla="*/ 3681975 w 7547311"/>
                <a:gd name="connsiteY4" fmla="*/ 0 h 1308267"/>
                <a:gd name="connsiteX5" fmla="*/ 4437874 w 7547311"/>
                <a:gd name="connsiteY5" fmla="*/ 339003 h 1308267"/>
                <a:gd name="connsiteX6" fmla="*/ 6060712 w 7547311"/>
                <a:gd name="connsiteY6" fmla="*/ 154722 h 1308267"/>
                <a:gd name="connsiteX7" fmla="*/ 7547311 w 7547311"/>
                <a:gd name="connsiteY7" fmla="*/ 735997 h 1308267"/>
                <a:gd name="connsiteX0" fmla="*/ 0 w 7547311"/>
                <a:gd name="connsiteY0" fmla="*/ 1308267 h 1308267"/>
                <a:gd name="connsiteX1" fmla="*/ 1007872 w 7547311"/>
                <a:gd name="connsiteY1" fmla="*/ 1013627 h 1308267"/>
                <a:gd name="connsiteX2" fmla="*/ 2025904 w 7547311"/>
                <a:gd name="connsiteY2" fmla="*/ 1056299 h 1308267"/>
                <a:gd name="connsiteX3" fmla="*/ 2635504 w 7547311"/>
                <a:gd name="connsiteY3" fmla="*/ 438571 h 1308267"/>
                <a:gd name="connsiteX4" fmla="*/ 3681975 w 7547311"/>
                <a:gd name="connsiteY4" fmla="*/ 0 h 1308267"/>
                <a:gd name="connsiteX5" fmla="*/ 4437874 w 7547311"/>
                <a:gd name="connsiteY5" fmla="*/ 339003 h 1308267"/>
                <a:gd name="connsiteX6" fmla="*/ 6060712 w 7547311"/>
                <a:gd name="connsiteY6" fmla="*/ 154722 h 1308267"/>
                <a:gd name="connsiteX7" fmla="*/ 7547311 w 7547311"/>
                <a:gd name="connsiteY7" fmla="*/ 735997 h 1308267"/>
                <a:gd name="connsiteX0" fmla="*/ 0 w 7346255"/>
                <a:gd name="connsiteY0" fmla="*/ 1308267 h 1308267"/>
                <a:gd name="connsiteX1" fmla="*/ 1007872 w 7346255"/>
                <a:gd name="connsiteY1" fmla="*/ 1013627 h 1308267"/>
                <a:gd name="connsiteX2" fmla="*/ 2025904 w 7346255"/>
                <a:gd name="connsiteY2" fmla="*/ 1056299 h 1308267"/>
                <a:gd name="connsiteX3" fmla="*/ 2635504 w 7346255"/>
                <a:gd name="connsiteY3" fmla="*/ 438571 h 1308267"/>
                <a:gd name="connsiteX4" fmla="*/ 3681975 w 7346255"/>
                <a:gd name="connsiteY4" fmla="*/ 0 h 1308267"/>
                <a:gd name="connsiteX5" fmla="*/ 4437874 w 7346255"/>
                <a:gd name="connsiteY5" fmla="*/ 339003 h 1308267"/>
                <a:gd name="connsiteX6" fmla="*/ 6060712 w 7346255"/>
                <a:gd name="connsiteY6" fmla="*/ 154722 h 1308267"/>
                <a:gd name="connsiteX7" fmla="*/ 7346255 w 7346255"/>
                <a:gd name="connsiteY7" fmla="*/ 652345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437874 w 7394996"/>
                <a:gd name="connsiteY5" fmla="*/ 339003 h 1308267"/>
                <a:gd name="connsiteX6" fmla="*/ 6060712 w 7394996"/>
                <a:gd name="connsiteY6" fmla="*/ 154722 h 1308267"/>
                <a:gd name="connsiteX7" fmla="*/ 7394996 w 7394996"/>
                <a:gd name="connsiteY7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437874 w 7394996"/>
                <a:gd name="connsiteY5" fmla="*/ 339003 h 1308267"/>
                <a:gd name="connsiteX6" fmla="*/ 6060712 w 7394996"/>
                <a:gd name="connsiteY6" fmla="*/ 154722 h 1308267"/>
                <a:gd name="connsiteX7" fmla="*/ 7394996 w 7394996"/>
                <a:gd name="connsiteY7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437874 w 7394996"/>
                <a:gd name="connsiteY5" fmla="*/ 339003 h 1308267"/>
                <a:gd name="connsiteX6" fmla="*/ 6060712 w 7394996"/>
                <a:gd name="connsiteY6" fmla="*/ 154722 h 1308267"/>
                <a:gd name="connsiteX7" fmla="*/ 6974605 w 7394996"/>
                <a:gd name="connsiteY7" fmla="*/ 422410 h 1308267"/>
                <a:gd name="connsiteX8" fmla="*/ 7394996 w 7394996"/>
                <a:gd name="connsiteY8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108873 w 7394996"/>
                <a:gd name="connsiteY5" fmla="*/ 311118 h 1308267"/>
                <a:gd name="connsiteX6" fmla="*/ 6060712 w 7394996"/>
                <a:gd name="connsiteY6" fmla="*/ 154722 h 1308267"/>
                <a:gd name="connsiteX7" fmla="*/ 6974605 w 7394996"/>
                <a:gd name="connsiteY7" fmla="*/ 422410 h 1308267"/>
                <a:gd name="connsiteX8" fmla="*/ 7394996 w 7394996"/>
                <a:gd name="connsiteY8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108873 w 7394996"/>
                <a:gd name="connsiteY5" fmla="*/ 311118 h 1308267"/>
                <a:gd name="connsiteX6" fmla="*/ 5000597 w 7394996"/>
                <a:gd name="connsiteY6" fmla="*/ 411256 h 1308267"/>
                <a:gd name="connsiteX7" fmla="*/ 6060712 w 7394996"/>
                <a:gd name="connsiteY7" fmla="*/ 154722 h 1308267"/>
                <a:gd name="connsiteX8" fmla="*/ 6974605 w 7394996"/>
                <a:gd name="connsiteY8" fmla="*/ 422410 h 1308267"/>
                <a:gd name="connsiteX9" fmla="*/ 7394996 w 7394996"/>
                <a:gd name="connsiteY9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108873 w 7394996"/>
                <a:gd name="connsiteY5" fmla="*/ 311118 h 1308267"/>
                <a:gd name="connsiteX6" fmla="*/ 5000597 w 7394996"/>
                <a:gd name="connsiteY6" fmla="*/ 411256 h 1308267"/>
                <a:gd name="connsiteX7" fmla="*/ 6060712 w 7394996"/>
                <a:gd name="connsiteY7" fmla="*/ 154722 h 1308267"/>
                <a:gd name="connsiteX8" fmla="*/ 6974605 w 7394996"/>
                <a:gd name="connsiteY8" fmla="*/ 422410 h 1308267"/>
                <a:gd name="connsiteX9" fmla="*/ 7394996 w 7394996"/>
                <a:gd name="connsiteY9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108873 w 7394996"/>
                <a:gd name="connsiteY5" fmla="*/ 311118 h 1308267"/>
                <a:gd name="connsiteX6" fmla="*/ 5000597 w 7394996"/>
                <a:gd name="connsiteY6" fmla="*/ 411256 h 1308267"/>
                <a:gd name="connsiteX7" fmla="*/ 5475821 w 7394996"/>
                <a:gd name="connsiteY7" fmla="*/ 193760 h 1308267"/>
                <a:gd name="connsiteX8" fmla="*/ 6060712 w 7394996"/>
                <a:gd name="connsiteY8" fmla="*/ 154722 h 1308267"/>
                <a:gd name="connsiteX9" fmla="*/ 6974605 w 7394996"/>
                <a:gd name="connsiteY9" fmla="*/ 422410 h 1308267"/>
                <a:gd name="connsiteX10" fmla="*/ 7394996 w 7394996"/>
                <a:gd name="connsiteY10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108873 w 7394996"/>
                <a:gd name="connsiteY5" fmla="*/ 311118 h 1308267"/>
                <a:gd name="connsiteX6" fmla="*/ 4458354 w 7394996"/>
                <a:gd name="connsiteY6" fmla="*/ 366642 h 1308267"/>
                <a:gd name="connsiteX7" fmla="*/ 5000597 w 7394996"/>
                <a:gd name="connsiteY7" fmla="*/ 411256 h 1308267"/>
                <a:gd name="connsiteX8" fmla="*/ 5475821 w 7394996"/>
                <a:gd name="connsiteY8" fmla="*/ 193760 h 1308267"/>
                <a:gd name="connsiteX9" fmla="*/ 6060712 w 7394996"/>
                <a:gd name="connsiteY9" fmla="*/ 154722 h 1308267"/>
                <a:gd name="connsiteX10" fmla="*/ 6974605 w 7394996"/>
                <a:gd name="connsiteY10" fmla="*/ 422410 h 1308267"/>
                <a:gd name="connsiteX11" fmla="*/ 7394996 w 7394996"/>
                <a:gd name="connsiteY11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108873 w 7394996"/>
                <a:gd name="connsiteY5" fmla="*/ 311118 h 1308267"/>
                <a:gd name="connsiteX6" fmla="*/ 4836097 w 7394996"/>
                <a:gd name="connsiteY6" fmla="*/ 349912 h 1308267"/>
                <a:gd name="connsiteX7" fmla="*/ 5000597 w 7394996"/>
                <a:gd name="connsiteY7" fmla="*/ 411256 h 1308267"/>
                <a:gd name="connsiteX8" fmla="*/ 5475821 w 7394996"/>
                <a:gd name="connsiteY8" fmla="*/ 193760 h 1308267"/>
                <a:gd name="connsiteX9" fmla="*/ 6060712 w 7394996"/>
                <a:gd name="connsiteY9" fmla="*/ 154722 h 1308267"/>
                <a:gd name="connsiteX10" fmla="*/ 6974605 w 7394996"/>
                <a:gd name="connsiteY10" fmla="*/ 422410 h 1308267"/>
                <a:gd name="connsiteX11" fmla="*/ 7394996 w 7394996"/>
                <a:gd name="connsiteY11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108873 w 7394996"/>
                <a:gd name="connsiteY5" fmla="*/ 311118 h 1308267"/>
                <a:gd name="connsiteX6" fmla="*/ 4836097 w 7394996"/>
                <a:gd name="connsiteY6" fmla="*/ 349912 h 1308267"/>
                <a:gd name="connsiteX7" fmla="*/ 5018875 w 7394996"/>
                <a:gd name="connsiteY7" fmla="*/ 411256 h 1308267"/>
                <a:gd name="connsiteX8" fmla="*/ 5475821 w 7394996"/>
                <a:gd name="connsiteY8" fmla="*/ 193760 h 1308267"/>
                <a:gd name="connsiteX9" fmla="*/ 6060712 w 7394996"/>
                <a:gd name="connsiteY9" fmla="*/ 154722 h 1308267"/>
                <a:gd name="connsiteX10" fmla="*/ 6974605 w 7394996"/>
                <a:gd name="connsiteY10" fmla="*/ 422410 h 1308267"/>
                <a:gd name="connsiteX11" fmla="*/ 7394996 w 7394996"/>
                <a:gd name="connsiteY11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108873 w 7394996"/>
                <a:gd name="connsiteY5" fmla="*/ 311118 h 1308267"/>
                <a:gd name="connsiteX6" fmla="*/ 4836097 w 7394996"/>
                <a:gd name="connsiteY6" fmla="*/ 349912 h 1308267"/>
                <a:gd name="connsiteX7" fmla="*/ 5018875 w 7394996"/>
                <a:gd name="connsiteY7" fmla="*/ 411256 h 1308267"/>
                <a:gd name="connsiteX8" fmla="*/ 5475821 w 7394996"/>
                <a:gd name="connsiteY8" fmla="*/ 193760 h 1308267"/>
                <a:gd name="connsiteX9" fmla="*/ 6060712 w 7394996"/>
                <a:gd name="connsiteY9" fmla="*/ 154722 h 1308267"/>
                <a:gd name="connsiteX10" fmla="*/ 6974605 w 7394996"/>
                <a:gd name="connsiteY10" fmla="*/ 422410 h 1308267"/>
                <a:gd name="connsiteX11" fmla="*/ 7394996 w 7394996"/>
                <a:gd name="connsiteY11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108873 w 7394996"/>
                <a:gd name="connsiteY5" fmla="*/ 311118 h 1308267"/>
                <a:gd name="connsiteX6" fmla="*/ 4836097 w 7394996"/>
                <a:gd name="connsiteY6" fmla="*/ 349912 h 1308267"/>
                <a:gd name="connsiteX7" fmla="*/ 5018875 w 7394996"/>
                <a:gd name="connsiteY7" fmla="*/ 411256 h 1308267"/>
                <a:gd name="connsiteX8" fmla="*/ 5475821 w 7394996"/>
                <a:gd name="connsiteY8" fmla="*/ 193760 h 1308267"/>
                <a:gd name="connsiteX9" fmla="*/ 6060712 w 7394996"/>
                <a:gd name="connsiteY9" fmla="*/ 154722 h 1308267"/>
                <a:gd name="connsiteX10" fmla="*/ 6974605 w 7394996"/>
                <a:gd name="connsiteY10" fmla="*/ 422410 h 1308267"/>
                <a:gd name="connsiteX11" fmla="*/ 7394996 w 7394996"/>
                <a:gd name="connsiteY11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108873 w 7394996"/>
                <a:gd name="connsiteY5" fmla="*/ 311118 h 1308267"/>
                <a:gd name="connsiteX6" fmla="*/ 4836097 w 7394996"/>
                <a:gd name="connsiteY6" fmla="*/ 349912 h 1308267"/>
                <a:gd name="connsiteX7" fmla="*/ 5000597 w 7394996"/>
                <a:gd name="connsiteY7" fmla="*/ 416834 h 1308267"/>
                <a:gd name="connsiteX8" fmla="*/ 5475821 w 7394996"/>
                <a:gd name="connsiteY8" fmla="*/ 193760 h 1308267"/>
                <a:gd name="connsiteX9" fmla="*/ 6060712 w 7394996"/>
                <a:gd name="connsiteY9" fmla="*/ 154722 h 1308267"/>
                <a:gd name="connsiteX10" fmla="*/ 6974605 w 7394996"/>
                <a:gd name="connsiteY10" fmla="*/ 422410 h 1308267"/>
                <a:gd name="connsiteX11" fmla="*/ 7394996 w 7394996"/>
                <a:gd name="connsiteY11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108873 w 7394996"/>
                <a:gd name="connsiteY5" fmla="*/ 311118 h 1308267"/>
                <a:gd name="connsiteX6" fmla="*/ 4805634 w 7394996"/>
                <a:gd name="connsiteY6" fmla="*/ 338758 h 1308267"/>
                <a:gd name="connsiteX7" fmla="*/ 5000597 w 7394996"/>
                <a:gd name="connsiteY7" fmla="*/ 416834 h 1308267"/>
                <a:gd name="connsiteX8" fmla="*/ 5475821 w 7394996"/>
                <a:gd name="connsiteY8" fmla="*/ 193760 h 1308267"/>
                <a:gd name="connsiteX9" fmla="*/ 6060712 w 7394996"/>
                <a:gd name="connsiteY9" fmla="*/ 154722 h 1308267"/>
                <a:gd name="connsiteX10" fmla="*/ 6974605 w 7394996"/>
                <a:gd name="connsiteY10" fmla="*/ 422410 h 1308267"/>
                <a:gd name="connsiteX11" fmla="*/ 7394996 w 7394996"/>
                <a:gd name="connsiteY11" fmla="*/ 607731 h 1308267"/>
                <a:gd name="connsiteX0" fmla="*/ 0 w 7394996"/>
                <a:gd name="connsiteY0" fmla="*/ 1308267 h 1308267"/>
                <a:gd name="connsiteX1" fmla="*/ 1007872 w 7394996"/>
                <a:gd name="connsiteY1" fmla="*/ 1013627 h 1308267"/>
                <a:gd name="connsiteX2" fmla="*/ 2025904 w 7394996"/>
                <a:gd name="connsiteY2" fmla="*/ 1056299 h 1308267"/>
                <a:gd name="connsiteX3" fmla="*/ 2635504 w 7394996"/>
                <a:gd name="connsiteY3" fmla="*/ 438571 h 1308267"/>
                <a:gd name="connsiteX4" fmla="*/ 3681975 w 7394996"/>
                <a:gd name="connsiteY4" fmla="*/ 0 h 1308267"/>
                <a:gd name="connsiteX5" fmla="*/ 4108873 w 7394996"/>
                <a:gd name="connsiteY5" fmla="*/ 311118 h 1308267"/>
                <a:gd name="connsiteX6" fmla="*/ 4805634 w 7394996"/>
                <a:gd name="connsiteY6" fmla="*/ 338758 h 1308267"/>
                <a:gd name="connsiteX7" fmla="*/ 5000597 w 7394996"/>
                <a:gd name="connsiteY7" fmla="*/ 416834 h 1308267"/>
                <a:gd name="connsiteX8" fmla="*/ 5475821 w 7394996"/>
                <a:gd name="connsiteY8" fmla="*/ 193760 h 1308267"/>
                <a:gd name="connsiteX9" fmla="*/ 6060712 w 7394996"/>
                <a:gd name="connsiteY9" fmla="*/ 154722 h 1308267"/>
                <a:gd name="connsiteX10" fmla="*/ 6974605 w 7394996"/>
                <a:gd name="connsiteY10" fmla="*/ 422410 h 1308267"/>
                <a:gd name="connsiteX11" fmla="*/ 7394996 w 7394996"/>
                <a:gd name="connsiteY11" fmla="*/ 607731 h 1308267"/>
                <a:gd name="connsiteX0" fmla="*/ 0 w 7321885"/>
                <a:gd name="connsiteY0" fmla="*/ 834235 h 1056299"/>
                <a:gd name="connsiteX1" fmla="*/ 934761 w 7321885"/>
                <a:gd name="connsiteY1" fmla="*/ 1013627 h 1056299"/>
                <a:gd name="connsiteX2" fmla="*/ 1952793 w 7321885"/>
                <a:gd name="connsiteY2" fmla="*/ 1056299 h 1056299"/>
                <a:gd name="connsiteX3" fmla="*/ 2562393 w 7321885"/>
                <a:gd name="connsiteY3" fmla="*/ 438571 h 1056299"/>
                <a:gd name="connsiteX4" fmla="*/ 3608864 w 7321885"/>
                <a:gd name="connsiteY4" fmla="*/ 0 h 1056299"/>
                <a:gd name="connsiteX5" fmla="*/ 4035762 w 7321885"/>
                <a:gd name="connsiteY5" fmla="*/ 311118 h 1056299"/>
                <a:gd name="connsiteX6" fmla="*/ 4732523 w 7321885"/>
                <a:gd name="connsiteY6" fmla="*/ 338758 h 1056299"/>
                <a:gd name="connsiteX7" fmla="*/ 4927486 w 7321885"/>
                <a:gd name="connsiteY7" fmla="*/ 416834 h 1056299"/>
                <a:gd name="connsiteX8" fmla="*/ 5402710 w 7321885"/>
                <a:gd name="connsiteY8" fmla="*/ 193760 h 1056299"/>
                <a:gd name="connsiteX9" fmla="*/ 5987601 w 7321885"/>
                <a:gd name="connsiteY9" fmla="*/ 154722 h 1056299"/>
                <a:gd name="connsiteX10" fmla="*/ 6901494 w 7321885"/>
                <a:gd name="connsiteY10" fmla="*/ 422410 h 1056299"/>
                <a:gd name="connsiteX11" fmla="*/ 7321885 w 7321885"/>
                <a:gd name="connsiteY11" fmla="*/ 607731 h 1056299"/>
                <a:gd name="connsiteX0" fmla="*/ 0 w 7431552"/>
                <a:gd name="connsiteY0" fmla="*/ 1397496 h 1397496"/>
                <a:gd name="connsiteX1" fmla="*/ 1044428 w 7431552"/>
                <a:gd name="connsiteY1" fmla="*/ 1013627 h 1397496"/>
                <a:gd name="connsiteX2" fmla="*/ 2062460 w 7431552"/>
                <a:gd name="connsiteY2" fmla="*/ 1056299 h 1397496"/>
                <a:gd name="connsiteX3" fmla="*/ 2672060 w 7431552"/>
                <a:gd name="connsiteY3" fmla="*/ 438571 h 1397496"/>
                <a:gd name="connsiteX4" fmla="*/ 3718531 w 7431552"/>
                <a:gd name="connsiteY4" fmla="*/ 0 h 1397496"/>
                <a:gd name="connsiteX5" fmla="*/ 4145429 w 7431552"/>
                <a:gd name="connsiteY5" fmla="*/ 311118 h 1397496"/>
                <a:gd name="connsiteX6" fmla="*/ 4842190 w 7431552"/>
                <a:gd name="connsiteY6" fmla="*/ 338758 h 1397496"/>
                <a:gd name="connsiteX7" fmla="*/ 5037153 w 7431552"/>
                <a:gd name="connsiteY7" fmla="*/ 416834 h 1397496"/>
                <a:gd name="connsiteX8" fmla="*/ 5512377 w 7431552"/>
                <a:gd name="connsiteY8" fmla="*/ 193760 h 1397496"/>
                <a:gd name="connsiteX9" fmla="*/ 6097268 w 7431552"/>
                <a:gd name="connsiteY9" fmla="*/ 154722 h 1397496"/>
                <a:gd name="connsiteX10" fmla="*/ 7011161 w 7431552"/>
                <a:gd name="connsiteY10" fmla="*/ 422410 h 1397496"/>
                <a:gd name="connsiteX11" fmla="*/ 7431552 w 7431552"/>
                <a:gd name="connsiteY11" fmla="*/ 607731 h 1397496"/>
                <a:gd name="connsiteX0" fmla="*/ 0 w 7431552"/>
                <a:gd name="connsiteY0" fmla="*/ 1397496 h 1397496"/>
                <a:gd name="connsiteX1" fmla="*/ 1044428 w 7431552"/>
                <a:gd name="connsiteY1" fmla="*/ 1013627 h 1397496"/>
                <a:gd name="connsiteX2" fmla="*/ 2062460 w 7431552"/>
                <a:gd name="connsiteY2" fmla="*/ 1056299 h 1397496"/>
                <a:gd name="connsiteX3" fmla="*/ 2672060 w 7431552"/>
                <a:gd name="connsiteY3" fmla="*/ 438571 h 1397496"/>
                <a:gd name="connsiteX4" fmla="*/ 3718531 w 7431552"/>
                <a:gd name="connsiteY4" fmla="*/ 0 h 1397496"/>
                <a:gd name="connsiteX5" fmla="*/ 4145429 w 7431552"/>
                <a:gd name="connsiteY5" fmla="*/ 311118 h 1397496"/>
                <a:gd name="connsiteX6" fmla="*/ 4842190 w 7431552"/>
                <a:gd name="connsiteY6" fmla="*/ 338758 h 1397496"/>
                <a:gd name="connsiteX7" fmla="*/ 5037153 w 7431552"/>
                <a:gd name="connsiteY7" fmla="*/ 416834 h 1397496"/>
                <a:gd name="connsiteX8" fmla="*/ 5512377 w 7431552"/>
                <a:gd name="connsiteY8" fmla="*/ 193760 h 1397496"/>
                <a:gd name="connsiteX9" fmla="*/ 6097268 w 7431552"/>
                <a:gd name="connsiteY9" fmla="*/ 154722 h 1397496"/>
                <a:gd name="connsiteX10" fmla="*/ 7011161 w 7431552"/>
                <a:gd name="connsiteY10" fmla="*/ 422410 h 1397496"/>
                <a:gd name="connsiteX11" fmla="*/ 7431552 w 7431552"/>
                <a:gd name="connsiteY11" fmla="*/ 607731 h 1397496"/>
                <a:gd name="connsiteX0" fmla="*/ 0 w 7431552"/>
                <a:gd name="connsiteY0" fmla="*/ 1397496 h 1397496"/>
                <a:gd name="connsiteX1" fmla="*/ 837279 w 7431552"/>
                <a:gd name="connsiteY1" fmla="*/ 1158625 h 1397496"/>
                <a:gd name="connsiteX2" fmla="*/ 2062460 w 7431552"/>
                <a:gd name="connsiteY2" fmla="*/ 1056299 h 1397496"/>
                <a:gd name="connsiteX3" fmla="*/ 2672060 w 7431552"/>
                <a:gd name="connsiteY3" fmla="*/ 438571 h 1397496"/>
                <a:gd name="connsiteX4" fmla="*/ 3718531 w 7431552"/>
                <a:gd name="connsiteY4" fmla="*/ 0 h 1397496"/>
                <a:gd name="connsiteX5" fmla="*/ 4145429 w 7431552"/>
                <a:gd name="connsiteY5" fmla="*/ 311118 h 1397496"/>
                <a:gd name="connsiteX6" fmla="*/ 4842190 w 7431552"/>
                <a:gd name="connsiteY6" fmla="*/ 338758 h 1397496"/>
                <a:gd name="connsiteX7" fmla="*/ 5037153 w 7431552"/>
                <a:gd name="connsiteY7" fmla="*/ 416834 h 1397496"/>
                <a:gd name="connsiteX8" fmla="*/ 5512377 w 7431552"/>
                <a:gd name="connsiteY8" fmla="*/ 193760 h 1397496"/>
                <a:gd name="connsiteX9" fmla="*/ 6097268 w 7431552"/>
                <a:gd name="connsiteY9" fmla="*/ 154722 h 1397496"/>
                <a:gd name="connsiteX10" fmla="*/ 7011161 w 7431552"/>
                <a:gd name="connsiteY10" fmla="*/ 422410 h 1397496"/>
                <a:gd name="connsiteX11" fmla="*/ 7431552 w 7431552"/>
                <a:gd name="connsiteY11" fmla="*/ 607731 h 1397496"/>
                <a:gd name="connsiteX0" fmla="*/ 0 w 7431552"/>
                <a:gd name="connsiteY0" fmla="*/ 1397496 h 1397496"/>
                <a:gd name="connsiteX1" fmla="*/ 837279 w 7431552"/>
                <a:gd name="connsiteY1" fmla="*/ 1158625 h 1397496"/>
                <a:gd name="connsiteX2" fmla="*/ 2062460 w 7431552"/>
                <a:gd name="connsiteY2" fmla="*/ 1056299 h 1397496"/>
                <a:gd name="connsiteX3" fmla="*/ 2672060 w 7431552"/>
                <a:gd name="connsiteY3" fmla="*/ 438571 h 1397496"/>
                <a:gd name="connsiteX4" fmla="*/ 3718531 w 7431552"/>
                <a:gd name="connsiteY4" fmla="*/ 0 h 1397496"/>
                <a:gd name="connsiteX5" fmla="*/ 4145429 w 7431552"/>
                <a:gd name="connsiteY5" fmla="*/ 311118 h 1397496"/>
                <a:gd name="connsiteX6" fmla="*/ 4842190 w 7431552"/>
                <a:gd name="connsiteY6" fmla="*/ 338758 h 1397496"/>
                <a:gd name="connsiteX7" fmla="*/ 5037153 w 7431552"/>
                <a:gd name="connsiteY7" fmla="*/ 416834 h 1397496"/>
                <a:gd name="connsiteX8" fmla="*/ 5512377 w 7431552"/>
                <a:gd name="connsiteY8" fmla="*/ 193760 h 1397496"/>
                <a:gd name="connsiteX9" fmla="*/ 6097268 w 7431552"/>
                <a:gd name="connsiteY9" fmla="*/ 154722 h 1397496"/>
                <a:gd name="connsiteX10" fmla="*/ 7011161 w 7431552"/>
                <a:gd name="connsiteY10" fmla="*/ 422410 h 1397496"/>
                <a:gd name="connsiteX11" fmla="*/ 7431552 w 7431552"/>
                <a:gd name="connsiteY11" fmla="*/ 607731 h 1397496"/>
                <a:gd name="connsiteX0" fmla="*/ 0 w 7431552"/>
                <a:gd name="connsiteY0" fmla="*/ 1397496 h 1397496"/>
                <a:gd name="connsiteX1" fmla="*/ 837279 w 7431552"/>
                <a:gd name="connsiteY1" fmla="*/ 1158625 h 1397496"/>
                <a:gd name="connsiteX2" fmla="*/ 2062460 w 7431552"/>
                <a:gd name="connsiteY2" fmla="*/ 1056299 h 1397496"/>
                <a:gd name="connsiteX3" fmla="*/ 2672060 w 7431552"/>
                <a:gd name="connsiteY3" fmla="*/ 438571 h 1397496"/>
                <a:gd name="connsiteX4" fmla="*/ 3718531 w 7431552"/>
                <a:gd name="connsiteY4" fmla="*/ 0 h 1397496"/>
                <a:gd name="connsiteX5" fmla="*/ 4145429 w 7431552"/>
                <a:gd name="connsiteY5" fmla="*/ 311118 h 1397496"/>
                <a:gd name="connsiteX6" fmla="*/ 4842190 w 7431552"/>
                <a:gd name="connsiteY6" fmla="*/ 338758 h 1397496"/>
                <a:gd name="connsiteX7" fmla="*/ 5037153 w 7431552"/>
                <a:gd name="connsiteY7" fmla="*/ 416834 h 1397496"/>
                <a:gd name="connsiteX8" fmla="*/ 5512377 w 7431552"/>
                <a:gd name="connsiteY8" fmla="*/ 193760 h 1397496"/>
                <a:gd name="connsiteX9" fmla="*/ 6097268 w 7431552"/>
                <a:gd name="connsiteY9" fmla="*/ 154722 h 1397496"/>
                <a:gd name="connsiteX10" fmla="*/ 7011161 w 7431552"/>
                <a:gd name="connsiteY10" fmla="*/ 422410 h 1397496"/>
                <a:gd name="connsiteX11" fmla="*/ 7431552 w 7431552"/>
                <a:gd name="connsiteY11" fmla="*/ 607731 h 1397496"/>
                <a:gd name="connsiteX0" fmla="*/ 0 w 7431552"/>
                <a:gd name="connsiteY0" fmla="*/ 1397496 h 1397496"/>
                <a:gd name="connsiteX1" fmla="*/ 837279 w 7431552"/>
                <a:gd name="connsiteY1" fmla="*/ 1158625 h 1397496"/>
                <a:gd name="connsiteX2" fmla="*/ 1022119 w 7431552"/>
                <a:gd name="connsiteY2" fmla="*/ 1080476 h 1397496"/>
                <a:gd name="connsiteX3" fmla="*/ 2062460 w 7431552"/>
                <a:gd name="connsiteY3" fmla="*/ 1056299 h 1397496"/>
                <a:gd name="connsiteX4" fmla="*/ 2672060 w 7431552"/>
                <a:gd name="connsiteY4" fmla="*/ 438571 h 1397496"/>
                <a:gd name="connsiteX5" fmla="*/ 3718531 w 7431552"/>
                <a:gd name="connsiteY5" fmla="*/ 0 h 1397496"/>
                <a:gd name="connsiteX6" fmla="*/ 4145429 w 7431552"/>
                <a:gd name="connsiteY6" fmla="*/ 311118 h 1397496"/>
                <a:gd name="connsiteX7" fmla="*/ 4842190 w 7431552"/>
                <a:gd name="connsiteY7" fmla="*/ 338758 h 1397496"/>
                <a:gd name="connsiteX8" fmla="*/ 5037153 w 7431552"/>
                <a:gd name="connsiteY8" fmla="*/ 416834 h 1397496"/>
                <a:gd name="connsiteX9" fmla="*/ 5512377 w 7431552"/>
                <a:gd name="connsiteY9" fmla="*/ 193760 h 1397496"/>
                <a:gd name="connsiteX10" fmla="*/ 6097268 w 7431552"/>
                <a:gd name="connsiteY10" fmla="*/ 154722 h 1397496"/>
                <a:gd name="connsiteX11" fmla="*/ 7011161 w 7431552"/>
                <a:gd name="connsiteY11" fmla="*/ 422410 h 1397496"/>
                <a:gd name="connsiteX12" fmla="*/ 7431552 w 7431552"/>
                <a:gd name="connsiteY12" fmla="*/ 607731 h 1397496"/>
                <a:gd name="connsiteX0" fmla="*/ 0 w 7431552"/>
                <a:gd name="connsiteY0" fmla="*/ 1397496 h 1397496"/>
                <a:gd name="connsiteX1" fmla="*/ 837279 w 7431552"/>
                <a:gd name="connsiteY1" fmla="*/ 1158625 h 1397496"/>
                <a:gd name="connsiteX2" fmla="*/ 1022119 w 7431552"/>
                <a:gd name="connsiteY2" fmla="*/ 1080476 h 1397496"/>
                <a:gd name="connsiteX3" fmla="*/ 2062460 w 7431552"/>
                <a:gd name="connsiteY3" fmla="*/ 1056299 h 1397496"/>
                <a:gd name="connsiteX4" fmla="*/ 2672060 w 7431552"/>
                <a:gd name="connsiteY4" fmla="*/ 438571 h 1397496"/>
                <a:gd name="connsiteX5" fmla="*/ 3718531 w 7431552"/>
                <a:gd name="connsiteY5" fmla="*/ 0 h 1397496"/>
                <a:gd name="connsiteX6" fmla="*/ 4145429 w 7431552"/>
                <a:gd name="connsiteY6" fmla="*/ 311118 h 1397496"/>
                <a:gd name="connsiteX7" fmla="*/ 4842190 w 7431552"/>
                <a:gd name="connsiteY7" fmla="*/ 338758 h 1397496"/>
                <a:gd name="connsiteX8" fmla="*/ 5037153 w 7431552"/>
                <a:gd name="connsiteY8" fmla="*/ 416834 h 1397496"/>
                <a:gd name="connsiteX9" fmla="*/ 5512377 w 7431552"/>
                <a:gd name="connsiteY9" fmla="*/ 193760 h 1397496"/>
                <a:gd name="connsiteX10" fmla="*/ 6097268 w 7431552"/>
                <a:gd name="connsiteY10" fmla="*/ 154722 h 1397496"/>
                <a:gd name="connsiteX11" fmla="*/ 7011161 w 7431552"/>
                <a:gd name="connsiteY11" fmla="*/ 422410 h 1397496"/>
                <a:gd name="connsiteX12" fmla="*/ 7431552 w 7431552"/>
                <a:gd name="connsiteY12" fmla="*/ 607731 h 1397496"/>
                <a:gd name="connsiteX0" fmla="*/ 0 w 7431552"/>
                <a:gd name="connsiteY0" fmla="*/ 1397496 h 1397496"/>
                <a:gd name="connsiteX1" fmla="*/ 587481 w 7431552"/>
                <a:gd name="connsiteY1" fmla="*/ 1214393 h 1397496"/>
                <a:gd name="connsiteX2" fmla="*/ 1022119 w 7431552"/>
                <a:gd name="connsiteY2" fmla="*/ 1080476 h 1397496"/>
                <a:gd name="connsiteX3" fmla="*/ 2062460 w 7431552"/>
                <a:gd name="connsiteY3" fmla="*/ 1056299 h 1397496"/>
                <a:gd name="connsiteX4" fmla="*/ 2672060 w 7431552"/>
                <a:gd name="connsiteY4" fmla="*/ 438571 h 1397496"/>
                <a:gd name="connsiteX5" fmla="*/ 3718531 w 7431552"/>
                <a:gd name="connsiteY5" fmla="*/ 0 h 1397496"/>
                <a:gd name="connsiteX6" fmla="*/ 4145429 w 7431552"/>
                <a:gd name="connsiteY6" fmla="*/ 311118 h 1397496"/>
                <a:gd name="connsiteX7" fmla="*/ 4842190 w 7431552"/>
                <a:gd name="connsiteY7" fmla="*/ 338758 h 1397496"/>
                <a:gd name="connsiteX8" fmla="*/ 5037153 w 7431552"/>
                <a:gd name="connsiteY8" fmla="*/ 416834 h 1397496"/>
                <a:gd name="connsiteX9" fmla="*/ 5512377 w 7431552"/>
                <a:gd name="connsiteY9" fmla="*/ 193760 h 1397496"/>
                <a:gd name="connsiteX10" fmla="*/ 6097268 w 7431552"/>
                <a:gd name="connsiteY10" fmla="*/ 154722 h 1397496"/>
                <a:gd name="connsiteX11" fmla="*/ 7011161 w 7431552"/>
                <a:gd name="connsiteY11" fmla="*/ 422410 h 1397496"/>
                <a:gd name="connsiteX12" fmla="*/ 7431552 w 7431552"/>
                <a:gd name="connsiteY12" fmla="*/ 607731 h 1397496"/>
                <a:gd name="connsiteX0" fmla="*/ 0 w 7431552"/>
                <a:gd name="connsiteY0" fmla="*/ 1397496 h 1397496"/>
                <a:gd name="connsiteX1" fmla="*/ 587481 w 7431552"/>
                <a:gd name="connsiteY1" fmla="*/ 1214393 h 1397496"/>
                <a:gd name="connsiteX2" fmla="*/ 1022119 w 7431552"/>
                <a:gd name="connsiteY2" fmla="*/ 1080476 h 1397496"/>
                <a:gd name="connsiteX3" fmla="*/ 2062460 w 7431552"/>
                <a:gd name="connsiteY3" fmla="*/ 1056299 h 1397496"/>
                <a:gd name="connsiteX4" fmla="*/ 2672060 w 7431552"/>
                <a:gd name="connsiteY4" fmla="*/ 438571 h 1397496"/>
                <a:gd name="connsiteX5" fmla="*/ 3718531 w 7431552"/>
                <a:gd name="connsiteY5" fmla="*/ 0 h 1397496"/>
                <a:gd name="connsiteX6" fmla="*/ 4145429 w 7431552"/>
                <a:gd name="connsiteY6" fmla="*/ 311118 h 1397496"/>
                <a:gd name="connsiteX7" fmla="*/ 4842190 w 7431552"/>
                <a:gd name="connsiteY7" fmla="*/ 338758 h 1397496"/>
                <a:gd name="connsiteX8" fmla="*/ 5037153 w 7431552"/>
                <a:gd name="connsiteY8" fmla="*/ 416834 h 1397496"/>
                <a:gd name="connsiteX9" fmla="*/ 5512377 w 7431552"/>
                <a:gd name="connsiteY9" fmla="*/ 193760 h 1397496"/>
                <a:gd name="connsiteX10" fmla="*/ 6097268 w 7431552"/>
                <a:gd name="connsiteY10" fmla="*/ 154722 h 1397496"/>
                <a:gd name="connsiteX11" fmla="*/ 7011161 w 7431552"/>
                <a:gd name="connsiteY11" fmla="*/ 422410 h 1397496"/>
                <a:gd name="connsiteX12" fmla="*/ 7431552 w 7431552"/>
                <a:gd name="connsiteY12" fmla="*/ 607731 h 1397496"/>
                <a:gd name="connsiteX0" fmla="*/ 0 w 7431552"/>
                <a:gd name="connsiteY0" fmla="*/ 1397496 h 1397496"/>
                <a:gd name="connsiteX1" fmla="*/ 252386 w 7431552"/>
                <a:gd name="connsiteY1" fmla="*/ 1197662 h 1397496"/>
                <a:gd name="connsiteX2" fmla="*/ 1022119 w 7431552"/>
                <a:gd name="connsiteY2" fmla="*/ 1080476 h 1397496"/>
                <a:gd name="connsiteX3" fmla="*/ 2062460 w 7431552"/>
                <a:gd name="connsiteY3" fmla="*/ 1056299 h 1397496"/>
                <a:gd name="connsiteX4" fmla="*/ 2672060 w 7431552"/>
                <a:gd name="connsiteY4" fmla="*/ 438571 h 1397496"/>
                <a:gd name="connsiteX5" fmla="*/ 3718531 w 7431552"/>
                <a:gd name="connsiteY5" fmla="*/ 0 h 1397496"/>
                <a:gd name="connsiteX6" fmla="*/ 4145429 w 7431552"/>
                <a:gd name="connsiteY6" fmla="*/ 311118 h 1397496"/>
                <a:gd name="connsiteX7" fmla="*/ 4842190 w 7431552"/>
                <a:gd name="connsiteY7" fmla="*/ 338758 h 1397496"/>
                <a:gd name="connsiteX8" fmla="*/ 5037153 w 7431552"/>
                <a:gd name="connsiteY8" fmla="*/ 416834 h 1397496"/>
                <a:gd name="connsiteX9" fmla="*/ 5512377 w 7431552"/>
                <a:gd name="connsiteY9" fmla="*/ 193760 h 1397496"/>
                <a:gd name="connsiteX10" fmla="*/ 6097268 w 7431552"/>
                <a:gd name="connsiteY10" fmla="*/ 154722 h 1397496"/>
                <a:gd name="connsiteX11" fmla="*/ 7011161 w 7431552"/>
                <a:gd name="connsiteY11" fmla="*/ 422410 h 1397496"/>
                <a:gd name="connsiteX12" fmla="*/ 7431552 w 7431552"/>
                <a:gd name="connsiteY12" fmla="*/ 607731 h 1397496"/>
                <a:gd name="connsiteX0" fmla="*/ 0 w 7431552"/>
                <a:gd name="connsiteY0" fmla="*/ 1397496 h 1397496"/>
                <a:gd name="connsiteX1" fmla="*/ 252386 w 7431552"/>
                <a:gd name="connsiteY1" fmla="*/ 1197662 h 1397496"/>
                <a:gd name="connsiteX2" fmla="*/ 1022119 w 7431552"/>
                <a:gd name="connsiteY2" fmla="*/ 1080476 h 1397496"/>
                <a:gd name="connsiteX3" fmla="*/ 2062460 w 7431552"/>
                <a:gd name="connsiteY3" fmla="*/ 1056299 h 1397496"/>
                <a:gd name="connsiteX4" fmla="*/ 2672060 w 7431552"/>
                <a:gd name="connsiteY4" fmla="*/ 438571 h 1397496"/>
                <a:gd name="connsiteX5" fmla="*/ 3718531 w 7431552"/>
                <a:gd name="connsiteY5" fmla="*/ 0 h 1397496"/>
                <a:gd name="connsiteX6" fmla="*/ 4145429 w 7431552"/>
                <a:gd name="connsiteY6" fmla="*/ 311118 h 1397496"/>
                <a:gd name="connsiteX7" fmla="*/ 4842190 w 7431552"/>
                <a:gd name="connsiteY7" fmla="*/ 338758 h 1397496"/>
                <a:gd name="connsiteX8" fmla="*/ 5037153 w 7431552"/>
                <a:gd name="connsiteY8" fmla="*/ 416834 h 1397496"/>
                <a:gd name="connsiteX9" fmla="*/ 5512377 w 7431552"/>
                <a:gd name="connsiteY9" fmla="*/ 193760 h 1397496"/>
                <a:gd name="connsiteX10" fmla="*/ 6097268 w 7431552"/>
                <a:gd name="connsiteY10" fmla="*/ 154722 h 1397496"/>
                <a:gd name="connsiteX11" fmla="*/ 7011161 w 7431552"/>
                <a:gd name="connsiteY11" fmla="*/ 422410 h 1397496"/>
                <a:gd name="connsiteX12" fmla="*/ 7431552 w 7431552"/>
                <a:gd name="connsiteY12" fmla="*/ 607731 h 1397496"/>
                <a:gd name="connsiteX0" fmla="*/ 0 w 7431552"/>
                <a:gd name="connsiteY0" fmla="*/ 1397496 h 1397496"/>
                <a:gd name="connsiteX1" fmla="*/ 252386 w 7431552"/>
                <a:gd name="connsiteY1" fmla="*/ 1197662 h 1397496"/>
                <a:gd name="connsiteX2" fmla="*/ 589543 w 7431552"/>
                <a:gd name="connsiteY2" fmla="*/ 1231052 h 1397496"/>
                <a:gd name="connsiteX3" fmla="*/ 1022119 w 7431552"/>
                <a:gd name="connsiteY3" fmla="*/ 1080476 h 1397496"/>
                <a:gd name="connsiteX4" fmla="*/ 2062460 w 7431552"/>
                <a:gd name="connsiteY4" fmla="*/ 1056299 h 1397496"/>
                <a:gd name="connsiteX5" fmla="*/ 2672060 w 7431552"/>
                <a:gd name="connsiteY5" fmla="*/ 438571 h 1397496"/>
                <a:gd name="connsiteX6" fmla="*/ 3718531 w 7431552"/>
                <a:gd name="connsiteY6" fmla="*/ 0 h 1397496"/>
                <a:gd name="connsiteX7" fmla="*/ 4145429 w 7431552"/>
                <a:gd name="connsiteY7" fmla="*/ 311118 h 1397496"/>
                <a:gd name="connsiteX8" fmla="*/ 4842190 w 7431552"/>
                <a:gd name="connsiteY8" fmla="*/ 338758 h 1397496"/>
                <a:gd name="connsiteX9" fmla="*/ 5037153 w 7431552"/>
                <a:gd name="connsiteY9" fmla="*/ 416834 h 1397496"/>
                <a:gd name="connsiteX10" fmla="*/ 5512377 w 7431552"/>
                <a:gd name="connsiteY10" fmla="*/ 193760 h 1397496"/>
                <a:gd name="connsiteX11" fmla="*/ 6097268 w 7431552"/>
                <a:gd name="connsiteY11" fmla="*/ 154722 h 1397496"/>
                <a:gd name="connsiteX12" fmla="*/ 7011161 w 7431552"/>
                <a:gd name="connsiteY12" fmla="*/ 422410 h 1397496"/>
                <a:gd name="connsiteX13" fmla="*/ 7431552 w 7431552"/>
                <a:gd name="connsiteY13" fmla="*/ 607731 h 1397496"/>
                <a:gd name="connsiteX0" fmla="*/ 0 w 7431552"/>
                <a:gd name="connsiteY0" fmla="*/ 1397496 h 1397496"/>
                <a:gd name="connsiteX1" fmla="*/ 252386 w 7431552"/>
                <a:gd name="connsiteY1" fmla="*/ 1197662 h 1397496"/>
                <a:gd name="connsiteX2" fmla="*/ 589543 w 7431552"/>
                <a:gd name="connsiteY2" fmla="*/ 1231052 h 1397496"/>
                <a:gd name="connsiteX3" fmla="*/ 1022119 w 7431552"/>
                <a:gd name="connsiteY3" fmla="*/ 1080476 h 1397496"/>
                <a:gd name="connsiteX4" fmla="*/ 2062460 w 7431552"/>
                <a:gd name="connsiteY4" fmla="*/ 1056299 h 1397496"/>
                <a:gd name="connsiteX5" fmla="*/ 2672060 w 7431552"/>
                <a:gd name="connsiteY5" fmla="*/ 438571 h 1397496"/>
                <a:gd name="connsiteX6" fmla="*/ 3718531 w 7431552"/>
                <a:gd name="connsiteY6" fmla="*/ 0 h 1397496"/>
                <a:gd name="connsiteX7" fmla="*/ 4145429 w 7431552"/>
                <a:gd name="connsiteY7" fmla="*/ 311118 h 1397496"/>
                <a:gd name="connsiteX8" fmla="*/ 4842190 w 7431552"/>
                <a:gd name="connsiteY8" fmla="*/ 338758 h 1397496"/>
                <a:gd name="connsiteX9" fmla="*/ 5037153 w 7431552"/>
                <a:gd name="connsiteY9" fmla="*/ 416834 h 1397496"/>
                <a:gd name="connsiteX10" fmla="*/ 5512377 w 7431552"/>
                <a:gd name="connsiteY10" fmla="*/ 193760 h 1397496"/>
                <a:gd name="connsiteX11" fmla="*/ 6097268 w 7431552"/>
                <a:gd name="connsiteY11" fmla="*/ 154722 h 1397496"/>
                <a:gd name="connsiteX12" fmla="*/ 7011161 w 7431552"/>
                <a:gd name="connsiteY12" fmla="*/ 422410 h 1397496"/>
                <a:gd name="connsiteX13" fmla="*/ 7431552 w 7431552"/>
                <a:gd name="connsiteY13" fmla="*/ 607731 h 1397496"/>
                <a:gd name="connsiteX0" fmla="*/ 0 w 8223592"/>
                <a:gd name="connsiteY0" fmla="*/ 1246922 h 1246922"/>
                <a:gd name="connsiteX1" fmla="*/ 1044426 w 8223592"/>
                <a:gd name="connsiteY1" fmla="*/ 1197662 h 1246922"/>
                <a:gd name="connsiteX2" fmla="*/ 1381583 w 8223592"/>
                <a:gd name="connsiteY2" fmla="*/ 1231052 h 1246922"/>
                <a:gd name="connsiteX3" fmla="*/ 1814159 w 8223592"/>
                <a:gd name="connsiteY3" fmla="*/ 1080476 h 1246922"/>
                <a:gd name="connsiteX4" fmla="*/ 2854500 w 8223592"/>
                <a:gd name="connsiteY4" fmla="*/ 1056299 h 1246922"/>
                <a:gd name="connsiteX5" fmla="*/ 3464100 w 8223592"/>
                <a:gd name="connsiteY5" fmla="*/ 438571 h 1246922"/>
                <a:gd name="connsiteX6" fmla="*/ 4510571 w 8223592"/>
                <a:gd name="connsiteY6" fmla="*/ 0 h 1246922"/>
                <a:gd name="connsiteX7" fmla="*/ 4937469 w 8223592"/>
                <a:gd name="connsiteY7" fmla="*/ 311118 h 1246922"/>
                <a:gd name="connsiteX8" fmla="*/ 5634230 w 8223592"/>
                <a:gd name="connsiteY8" fmla="*/ 338758 h 1246922"/>
                <a:gd name="connsiteX9" fmla="*/ 5829193 w 8223592"/>
                <a:gd name="connsiteY9" fmla="*/ 416834 h 1246922"/>
                <a:gd name="connsiteX10" fmla="*/ 6304417 w 8223592"/>
                <a:gd name="connsiteY10" fmla="*/ 193760 h 1246922"/>
                <a:gd name="connsiteX11" fmla="*/ 6889308 w 8223592"/>
                <a:gd name="connsiteY11" fmla="*/ 154722 h 1246922"/>
                <a:gd name="connsiteX12" fmla="*/ 7803201 w 8223592"/>
                <a:gd name="connsiteY12" fmla="*/ 422410 h 1246922"/>
                <a:gd name="connsiteX13" fmla="*/ 8223592 w 8223592"/>
                <a:gd name="connsiteY13" fmla="*/ 607731 h 1246922"/>
                <a:gd name="connsiteX0" fmla="*/ 0 w 8223592"/>
                <a:gd name="connsiteY0" fmla="*/ 1246922 h 1280657"/>
                <a:gd name="connsiteX1" fmla="*/ 1044426 w 8223592"/>
                <a:gd name="connsiteY1" fmla="*/ 1197662 h 1280657"/>
                <a:gd name="connsiteX2" fmla="*/ 1381583 w 8223592"/>
                <a:gd name="connsiteY2" fmla="*/ 1231052 h 1280657"/>
                <a:gd name="connsiteX3" fmla="*/ 1814159 w 8223592"/>
                <a:gd name="connsiteY3" fmla="*/ 1080476 h 1280657"/>
                <a:gd name="connsiteX4" fmla="*/ 2854500 w 8223592"/>
                <a:gd name="connsiteY4" fmla="*/ 1056299 h 1280657"/>
                <a:gd name="connsiteX5" fmla="*/ 3464100 w 8223592"/>
                <a:gd name="connsiteY5" fmla="*/ 438571 h 1280657"/>
                <a:gd name="connsiteX6" fmla="*/ 4510571 w 8223592"/>
                <a:gd name="connsiteY6" fmla="*/ 0 h 1280657"/>
                <a:gd name="connsiteX7" fmla="*/ 4937469 w 8223592"/>
                <a:gd name="connsiteY7" fmla="*/ 311118 h 1280657"/>
                <a:gd name="connsiteX8" fmla="*/ 5634230 w 8223592"/>
                <a:gd name="connsiteY8" fmla="*/ 338758 h 1280657"/>
                <a:gd name="connsiteX9" fmla="*/ 5829193 w 8223592"/>
                <a:gd name="connsiteY9" fmla="*/ 416834 h 1280657"/>
                <a:gd name="connsiteX10" fmla="*/ 6304417 w 8223592"/>
                <a:gd name="connsiteY10" fmla="*/ 193760 h 1280657"/>
                <a:gd name="connsiteX11" fmla="*/ 6889308 w 8223592"/>
                <a:gd name="connsiteY11" fmla="*/ 154722 h 1280657"/>
                <a:gd name="connsiteX12" fmla="*/ 7803201 w 8223592"/>
                <a:gd name="connsiteY12" fmla="*/ 422410 h 1280657"/>
                <a:gd name="connsiteX13" fmla="*/ 8223592 w 8223592"/>
                <a:gd name="connsiteY13" fmla="*/ 607731 h 1280657"/>
                <a:gd name="connsiteX0" fmla="*/ 0 w 8223592"/>
                <a:gd name="connsiteY0" fmla="*/ 1246922 h 1426507"/>
                <a:gd name="connsiteX1" fmla="*/ 705303 w 8223592"/>
                <a:gd name="connsiteY1" fmla="*/ 1426240 h 1426507"/>
                <a:gd name="connsiteX2" fmla="*/ 1044426 w 8223592"/>
                <a:gd name="connsiteY2" fmla="*/ 1197662 h 1426507"/>
                <a:gd name="connsiteX3" fmla="*/ 1381583 w 8223592"/>
                <a:gd name="connsiteY3" fmla="*/ 1231052 h 1426507"/>
                <a:gd name="connsiteX4" fmla="*/ 1814159 w 8223592"/>
                <a:gd name="connsiteY4" fmla="*/ 1080476 h 1426507"/>
                <a:gd name="connsiteX5" fmla="*/ 2854500 w 8223592"/>
                <a:gd name="connsiteY5" fmla="*/ 1056299 h 1426507"/>
                <a:gd name="connsiteX6" fmla="*/ 3464100 w 8223592"/>
                <a:gd name="connsiteY6" fmla="*/ 438571 h 1426507"/>
                <a:gd name="connsiteX7" fmla="*/ 4510571 w 8223592"/>
                <a:gd name="connsiteY7" fmla="*/ 0 h 1426507"/>
                <a:gd name="connsiteX8" fmla="*/ 4937469 w 8223592"/>
                <a:gd name="connsiteY8" fmla="*/ 311118 h 1426507"/>
                <a:gd name="connsiteX9" fmla="*/ 5634230 w 8223592"/>
                <a:gd name="connsiteY9" fmla="*/ 338758 h 1426507"/>
                <a:gd name="connsiteX10" fmla="*/ 5829193 w 8223592"/>
                <a:gd name="connsiteY10" fmla="*/ 416834 h 1426507"/>
                <a:gd name="connsiteX11" fmla="*/ 6304417 w 8223592"/>
                <a:gd name="connsiteY11" fmla="*/ 193760 h 1426507"/>
                <a:gd name="connsiteX12" fmla="*/ 6889308 w 8223592"/>
                <a:gd name="connsiteY12" fmla="*/ 154722 h 1426507"/>
                <a:gd name="connsiteX13" fmla="*/ 7803201 w 8223592"/>
                <a:gd name="connsiteY13" fmla="*/ 422410 h 1426507"/>
                <a:gd name="connsiteX14" fmla="*/ 8223592 w 8223592"/>
                <a:gd name="connsiteY14" fmla="*/ 607731 h 1426507"/>
                <a:gd name="connsiteX0" fmla="*/ 0 w 8223592"/>
                <a:gd name="connsiteY0" fmla="*/ 1246922 h 1437645"/>
                <a:gd name="connsiteX1" fmla="*/ 589543 w 8223592"/>
                <a:gd name="connsiteY1" fmla="*/ 1437394 h 1437645"/>
                <a:gd name="connsiteX2" fmla="*/ 1044426 w 8223592"/>
                <a:gd name="connsiteY2" fmla="*/ 1197662 h 1437645"/>
                <a:gd name="connsiteX3" fmla="*/ 1381583 w 8223592"/>
                <a:gd name="connsiteY3" fmla="*/ 1231052 h 1437645"/>
                <a:gd name="connsiteX4" fmla="*/ 1814159 w 8223592"/>
                <a:gd name="connsiteY4" fmla="*/ 1080476 h 1437645"/>
                <a:gd name="connsiteX5" fmla="*/ 2854500 w 8223592"/>
                <a:gd name="connsiteY5" fmla="*/ 1056299 h 1437645"/>
                <a:gd name="connsiteX6" fmla="*/ 3464100 w 8223592"/>
                <a:gd name="connsiteY6" fmla="*/ 438571 h 1437645"/>
                <a:gd name="connsiteX7" fmla="*/ 4510571 w 8223592"/>
                <a:gd name="connsiteY7" fmla="*/ 0 h 1437645"/>
                <a:gd name="connsiteX8" fmla="*/ 4937469 w 8223592"/>
                <a:gd name="connsiteY8" fmla="*/ 311118 h 1437645"/>
                <a:gd name="connsiteX9" fmla="*/ 5634230 w 8223592"/>
                <a:gd name="connsiteY9" fmla="*/ 338758 h 1437645"/>
                <a:gd name="connsiteX10" fmla="*/ 5829193 w 8223592"/>
                <a:gd name="connsiteY10" fmla="*/ 416834 h 1437645"/>
                <a:gd name="connsiteX11" fmla="*/ 6304417 w 8223592"/>
                <a:gd name="connsiteY11" fmla="*/ 193760 h 1437645"/>
                <a:gd name="connsiteX12" fmla="*/ 6889308 w 8223592"/>
                <a:gd name="connsiteY12" fmla="*/ 154722 h 1437645"/>
                <a:gd name="connsiteX13" fmla="*/ 7803201 w 8223592"/>
                <a:gd name="connsiteY13" fmla="*/ 422410 h 1437645"/>
                <a:gd name="connsiteX14" fmla="*/ 8223592 w 8223592"/>
                <a:gd name="connsiteY14" fmla="*/ 607731 h 1437645"/>
                <a:gd name="connsiteX0" fmla="*/ 0 w 8223592"/>
                <a:gd name="connsiteY0" fmla="*/ 1246922 h 1437646"/>
                <a:gd name="connsiteX1" fmla="*/ 589543 w 8223592"/>
                <a:gd name="connsiteY1" fmla="*/ 1437394 h 1437646"/>
                <a:gd name="connsiteX2" fmla="*/ 1044426 w 8223592"/>
                <a:gd name="connsiteY2" fmla="*/ 1197662 h 1437646"/>
                <a:gd name="connsiteX3" fmla="*/ 1381583 w 8223592"/>
                <a:gd name="connsiteY3" fmla="*/ 1231052 h 1437646"/>
                <a:gd name="connsiteX4" fmla="*/ 1814159 w 8223592"/>
                <a:gd name="connsiteY4" fmla="*/ 1080476 h 1437646"/>
                <a:gd name="connsiteX5" fmla="*/ 2854500 w 8223592"/>
                <a:gd name="connsiteY5" fmla="*/ 1056299 h 1437646"/>
                <a:gd name="connsiteX6" fmla="*/ 3464100 w 8223592"/>
                <a:gd name="connsiteY6" fmla="*/ 438571 h 1437646"/>
                <a:gd name="connsiteX7" fmla="*/ 4510571 w 8223592"/>
                <a:gd name="connsiteY7" fmla="*/ 0 h 1437646"/>
                <a:gd name="connsiteX8" fmla="*/ 4937469 w 8223592"/>
                <a:gd name="connsiteY8" fmla="*/ 311118 h 1437646"/>
                <a:gd name="connsiteX9" fmla="*/ 5634230 w 8223592"/>
                <a:gd name="connsiteY9" fmla="*/ 338758 h 1437646"/>
                <a:gd name="connsiteX10" fmla="*/ 5829193 w 8223592"/>
                <a:gd name="connsiteY10" fmla="*/ 416834 h 1437646"/>
                <a:gd name="connsiteX11" fmla="*/ 6304417 w 8223592"/>
                <a:gd name="connsiteY11" fmla="*/ 193760 h 1437646"/>
                <a:gd name="connsiteX12" fmla="*/ 6889308 w 8223592"/>
                <a:gd name="connsiteY12" fmla="*/ 154722 h 1437646"/>
                <a:gd name="connsiteX13" fmla="*/ 7803201 w 8223592"/>
                <a:gd name="connsiteY13" fmla="*/ 422410 h 1437646"/>
                <a:gd name="connsiteX14" fmla="*/ 8223592 w 8223592"/>
                <a:gd name="connsiteY14" fmla="*/ 607731 h 1437646"/>
                <a:gd name="connsiteX0" fmla="*/ 0 w 8223592"/>
                <a:gd name="connsiteY0" fmla="*/ 1246922 h 1437646"/>
                <a:gd name="connsiteX1" fmla="*/ 589543 w 8223592"/>
                <a:gd name="connsiteY1" fmla="*/ 1437394 h 1437646"/>
                <a:gd name="connsiteX2" fmla="*/ 1044426 w 8223592"/>
                <a:gd name="connsiteY2" fmla="*/ 1197662 h 1437646"/>
                <a:gd name="connsiteX3" fmla="*/ 1381583 w 8223592"/>
                <a:gd name="connsiteY3" fmla="*/ 1231052 h 1437646"/>
                <a:gd name="connsiteX4" fmla="*/ 1814159 w 8223592"/>
                <a:gd name="connsiteY4" fmla="*/ 1080476 h 1437646"/>
                <a:gd name="connsiteX5" fmla="*/ 2854500 w 8223592"/>
                <a:gd name="connsiteY5" fmla="*/ 1056299 h 1437646"/>
                <a:gd name="connsiteX6" fmla="*/ 3464100 w 8223592"/>
                <a:gd name="connsiteY6" fmla="*/ 438571 h 1437646"/>
                <a:gd name="connsiteX7" fmla="*/ 4510571 w 8223592"/>
                <a:gd name="connsiteY7" fmla="*/ 0 h 1437646"/>
                <a:gd name="connsiteX8" fmla="*/ 4937469 w 8223592"/>
                <a:gd name="connsiteY8" fmla="*/ 311118 h 1437646"/>
                <a:gd name="connsiteX9" fmla="*/ 5634230 w 8223592"/>
                <a:gd name="connsiteY9" fmla="*/ 338758 h 1437646"/>
                <a:gd name="connsiteX10" fmla="*/ 5829193 w 8223592"/>
                <a:gd name="connsiteY10" fmla="*/ 416834 h 1437646"/>
                <a:gd name="connsiteX11" fmla="*/ 6316602 w 8223592"/>
                <a:gd name="connsiteY11" fmla="*/ 188184 h 1437646"/>
                <a:gd name="connsiteX12" fmla="*/ 6889308 w 8223592"/>
                <a:gd name="connsiteY12" fmla="*/ 154722 h 1437646"/>
                <a:gd name="connsiteX13" fmla="*/ 7803201 w 8223592"/>
                <a:gd name="connsiteY13" fmla="*/ 422410 h 1437646"/>
                <a:gd name="connsiteX14" fmla="*/ 8223592 w 8223592"/>
                <a:gd name="connsiteY14" fmla="*/ 607731 h 1437646"/>
                <a:gd name="connsiteX0" fmla="*/ 0 w 8223592"/>
                <a:gd name="connsiteY0" fmla="*/ 1246922 h 1437646"/>
                <a:gd name="connsiteX1" fmla="*/ 589543 w 8223592"/>
                <a:gd name="connsiteY1" fmla="*/ 1437394 h 1437646"/>
                <a:gd name="connsiteX2" fmla="*/ 1044426 w 8223592"/>
                <a:gd name="connsiteY2" fmla="*/ 1197662 h 1437646"/>
                <a:gd name="connsiteX3" fmla="*/ 1381583 w 8223592"/>
                <a:gd name="connsiteY3" fmla="*/ 1231052 h 1437646"/>
                <a:gd name="connsiteX4" fmla="*/ 1814159 w 8223592"/>
                <a:gd name="connsiteY4" fmla="*/ 1080476 h 1437646"/>
                <a:gd name="connsiteX5" fmla="*/ 2854500 w 8223592"/>
                <a:gd name="connsiteY5" fmla="*/ 1056299 h 1437646"/>
                <a:gd name="connsiteX6" fmla="*/ 3464100 w 8223592"/>
                <a:gd name="connsiteY6" fmla="*/ 438571 h 1437646"/>
                <a:gd name="connsiteX7" fmla="*/ 4510571 w 8223592"/>
                <a:gd name="connsiteY7" fmla="*/ 0 h 1437646"/>
                <a:gd name="connsiteX8" fmla="*/ 4937469 w 8223592"/>
                <a:gd name="connsiteY8" fmla="*/ 311118 h 1437646"/>
                <a:gd name="connsiteX9" fmla="*/ 5634230 w 8223592"/>
                <a:gd name="connsiteY9" fmla="*/ 338758 h 1437646"/>
                <a:gd name="connsiteX10" fmla="*/ 5829193 w 8223592"/>
                <a:gd name="connsiteY10" fmla="*/ 416834 h 1437646"/>
                <a:gd name="connsiteX11" fmla="*/ 6316602 w 8223592"/>
                <a:gd name="connsiteY11" fmla="*/ 188184 h 1437646"/>
                <a:gd name="connsiteX12" fmla="*/ 6889308 w 8223592"/>
                <a:gd name="connsiteY12" fmla="*/ 154722 h 1437646"/>
                <a:gd name="connsiteX13" fmla="*/ 7803201 w 8223592"/>
                <a:gd name="connsiteY13" fmla="*/ 422410 h 1437646"/>
                <a:gd name="connsiteX14" fmla="*/ 8223592 w 8223592"/>
                <a:gd name="connsiteY14" fmla="*/ 607731 h 1437646"/>
                <a:gd name="connsiteX0" fmla="*/ 0 w 8223592"/>
                <a:gd name="connsiteY0" fmla="*/ 1246922 h 1437646"/>
                <a:gd name="connsiteX1" fmla="*/ 589543 w 8223592"/>
                <a:gd name="connsiteY1" fmla="*/ 1437394 h 1437646"/>
                <a:gd name="connsiteX2" fmla="*/ 1044426 w 8223592"/>
                <a:gd name="connsiteY2" fmla="*/ 1197662 h 1437646"/>
                <a:gd name="connsiteX3" fmla="*/ 1381583 w 8223592"/>
                <a:gd name="connsiteY3" fmla="*/ 1231052 h 1437646"/>
                <a:gd name="connsiteX4" fmla="*/ 1814159 w 8223592"/>
                <a:gd name="connsiteY4" fmla="*/ 1080476 h 1437646"/>
                <a:gd name="connsiteX5" fmla="*/ 2854500 w 8223592"/>
                <a:gd name="connsiteY5" fmla="*/ 1056299 h 1437646"/>
                <a:gd name="connsiteX6" fmla="*/ 3464100 w 8223592"/>
                <a:gd name="connsiteY6" fmla="*/ 438571 h 1437646"/>
                <a:gd name="connsiteX7" fmla="*/ 4510571 w 8223592"/>
                <a:gd name="connsiteY7" fmla="*/ 0 h 1437646"/>
                <a:gd name="connsiteX8" fmla="*/ 4937469 w 8223592"/>
                <a:gd name="connsiteY8" fmla="*/ 311118 h 1437646"/>
                <a:gd name="connsiteX9" fmla="*/ 5634230 w 8223592"/>
                <a:gd name="connsiteY9" fmla="*/ 338758 h 1437646"/>
                <a:gd name="connsiteX10" fmla="*/ 5829193 w 8223592"/>
                <a:gd name="connsiteY10" fmla="*/ 416834 h 1437646"/>
                <a:gd name="connsiteX11" fmla="*/ 6316602 w 8223592"/>
                <a:gd name="connsiteY11" fmla="*/ 188184 h 1437646"/>
                <a:gd name="connsiteX12" fmla="*/ 6889308 w 8223592"/>
                <a:gd name="connsiteY12" fmla="*/ 154722 h 1437646"/>
                <a:gd name="connsiteX13" fmla="*/ 7803201 w 8223592"/>
                <a:gd name="connsiteY13" fmla="*/ 422410 h 1437646"/>
                <a:gd name="connsiteX14" fmla="*/ 8223592 w 8223592"/>
                <a:gd name="connsiteY14" fmla="*/ 607731 h 1437646"/>
                <a:gd name="connsiteX0" fmla="*/ 0 w 8223592"/>
                <a:gd name="connsiteY0" fmla="*/ 1246922 h 1437646"/>
                <a:gd name="connsiteX1" fmla="*/ 589543 w 8223592"/>
                <a:gd name="connsiteY1" fmla="*/ 1437394 h 1437646"/>
                <a:gd name="connsiteX2" fmla="*/ 1044426 w 8223592"/>
                <a:gd name="connsiteY2" fmla="*/ 1197662 h 1437646"/>
                <a:gd name="connsiteX3" fmla="*/ 1381583 w 8223592"/>
                <a:gd name="connsiteY3" fmla="*/ 1231052 h 1437646"/>
                <a:gd name="connsiteX4" fmla="*/ 1814159 w 8223592"/>
                <a:gd name="connsiteY4" fmla="*/ 1080476 h 1437646"/>
                <a:gd name="connsiteX5" fmla="*/ 2854500 w 8223592"/>
                <a:gd name="connsiteY5" fmla="*/ 1056299 h 1437646"/>
                <a:gd name="connsiteX6" fmla="*/ 3464100 w 8223592"/>
                <a:gd name="connsiteY6" fmla="*/ 438571 h 1437646"/>
                <a:gd name="connsiteX7" fmla="*/ 4510571 w 8223592"/>
                <a:gd name="connsiteY7" fmla="*/ 0 h 1437646"/>
                <a:gd name="connsiteX8" fmla="*/ 4937469 w 8223592"/>
                <a:gd name="connsiteY8" fmla="*/ 311118 h 1437646"/>
                <a:gd name="connsiteX9" fmla="*/ 5634230 w 8223592"/>
                <a:gd name="connsiteY9" fmla="*/ 338758 h 1437646"/>
                <a:gd name="connsiteX10" fmla="*/ 5829193 w 8223592"/>
                <a:gd name="connsiteY10" fmla="*/ 416834 h 1437646"/>
                <a:gd name="connsiteX11" fmla="*/ 6316602 w 8223592"/>
                <a:gd name="connsiteY11" fmla="*/ 188184 h 1437646"/>
                <a:gd name="connsiteX12" fmla="*/ 6889308 w 8223592"/>
                <a:gd name="connsiteY12" fmla="*/ 154722 h 1437646"/>
                <a:gd name="connsiteX13" fmla="*/ 7803201 w 8223592"/>
                <a:gd name="connsiteY13" fmla="*/ 422410 h 1437646"/>
                <a:gd name="connsiteX14" fmla="*/ 8223592 w 8223592"/>
                <a:gd name="connsiteY14" fmla="*/ 607731 h 1437646"/>
                <a:gd name="connsiteX0" fmla="*/ 0 w 8223592"/>
                <a:gd name="connsiteY0" fmla="*/ 1246922 h 1437646"/>
                <a:gd name="connsiteX1" fmla="*/ 589543 w 8223592"/>
                <a:gd name="connsiteY1" fmla="*/ 1437394 h 1437646"/>
                <a:gd name="connsiteX2" fmla="*/ 1044426 w 8223592"/>
                <a:gd name="connsiteY2" fmla="*/ 1197662 h 1437646"/>
                <a:gd name="connsiteX3" fmla="*/ 1381583 w 8223592"/>
                <a:gd name="connsiteY3" fmla="*/ 1231052 h 1437646"/>
                <a:gd name="connsiteX4" fmla="*/ 1814159 w 8223592"/>
                <a:gd name="connsiteY4" fmla="*/ 1080476 h 1437646"/>
                <a:gd name="connsiteX5" fmla="*/ 2854500 w 8223592"/>
                <a:gd name="connsiteY5" fmla="*/ 1056299 h 1437646"/>
                <a:gd name="connsiteX6" fmla="*/ 3464100 w 8223592"/>
                <a:gd name="connsiteY6" fmla="*/ 438571 h 1437646"/>
                <a:gd name="connsiteX7" fmla="*/ 4510571 w 8223592"/>
                <a:gd name="connsiteY7" fmla="*/ 0 h 1437646"/>
                <a:gd name="connsiteX8" fmla="*/ 4937469 w 8223592"/>
                <a:gd name="connsiteY8" fmla="*/ 311118 h 1437646"/>
                <a:gd name="connsiteX9" fmla="*/ 5634230 w 8223592"/>
                <a:gd name="connsiteY9" fmla="*/ 338758 h 1437646"/>
                <a:gd name="connsiteX10" fmla="*/ 5829193 w 8223592"/>
                <a:gd name="connsiteY10" fmla="*/ 416834 h 1437646"/>
                <a:gd name="connsiteX11" fmla="*/ 6316602 w 8223592"/>
                <a:gd name="connsiteY11" fmla="*/ 188184 h 1437646"/>
                <a:gd name="connsiteX12" fmla="*/ 6889308 w 8223592"/>
                <a:gd name="connsiteY12" fmla="*/ 154722 h 1437646"/>
                <a:gd name="connsiteX13" fmla="*/ 7803201 w 8223592"/>
                <a:gd name="connsiteY13" fmla="*/ 422410 h 1437646"/>
                <a:gd name="connsiteX14" fmla="*/ 8223592 w 8223592"/>
                <a:gd name="connsiteY14" fmla="*/ 607731 h 1437646"/>
                <a:gd name="connsiteX0" fmla="*/ 0 w 8223592"/>
                <a:gd name="connsiteY0" fmla="*/ 1246922 h 1437646"/>
                <a:gd name="connsiteX1" fmla="*/ 589543 w 8223592"/>
                <a:gd name="connsiteY1" fmla="*/ 1437394 h 1437646"/>
                <a:gd name="connsiteX2" fmla="*/ 1044426 w 8223592"/>
                <a:gd name="connsiteY2" fmla="*/ 1197662 h 1437646"/>
                <a:gd name="connsiteX3" fmla="*/ 1381583 w 8223592"/>
                <a:gd name="connsiteY3" fmla="*/ 1231052 h 1437646"/>
                <a:gd name="connsiteX4" fmla="*/ 1814159 w 8223592"/>
                <a:gd name="connsiteY4" fmla="*/ 1080476 h 1437646"/>
                <a:gd name="connsiteX5" fmla="*/ 2854500 w 8223592"/>
                <a:gd name="connsiteY5" fmla="*/ 1056299 h 1437646"/>
                <a:gd name="connsiteX6" fmla="*/ 3464100 w 8223592"/>
                <a:gd name="connsiteY6" fmla="*/ 438571 h 1437646"/>
                <a:gd name="connsiteX7" fmla="*/ 4510571 w 8223592"/>
                <a:gd name="connsiteY7" fmla="*/ 0 h 1437646"/>
                <a:gd name="connsiteX8" fmla="*/ 4937469 w 8223592"/>
                <a:gd name="connsiteY8" fmla="*/ 311118 h 1437646"/>
                <a:gd name="connsiteX9" fmla="*/ 5634230 w 8223592"/>
                <a:gd name="connsiteY9" fmla="*/ 338758 h 1437646"/>
                <a:gd name="connsiteX10" fmla="*/ 5829193 w 8223592"/>
                <a:gd name="connsiteY10" fmla="*/ 416834 h 1437646"/>
                <a:gd name="connsiteX11" fmla="*/ 6316602 w 8223592"/>
                <a:gd name="connsiteY11" fmla="*/ 188184 h 1437646"/>
                <a:gd name="connsiteX12" fmla="*/ 6889308 w 8223592"/>
                <a:gd name="connsiteY12" fmla="*/ 154722 h 1437646"/>
                <a:gd name="connsiteX13" fmla="*/ 7407183 w 8223592"/>
                <a:gd name="connsiteY13" fmla="*/ 260681 h 1437646"/>
                <a:gd name="connsiteX14" fmla="*/ 7803201 w 8223592"/>
                <a:gd name="connsiteY14" fmla="*/ 422410 h 1437646"/>
                <a:gd name="connsiteX15" fmla="*/ 8223592 w 8223592"/>
                <a:gd name="connsiteY15" fmla="*/ 607731 h 1437646"/>
                <a:gd name="connsiteX0" fmla="*/ 0 w 8223592"/>
                <a:gd name="connsiteY0" fmla="*/ 1246922 h 1437646"/>
                <a:gd name="connsiteX1" fmla="*/ 589543 w 8223592"/>
                <a:gd name="connsiteY1" fmla="*/ 1437394 h 1437646"/>
                <a:gd name="connsiteX2" fmla="*/ 1044426 w 8223592"/>
                <a:gd name="connsiteY2" fmla="*/ 1197662 h 1437646"/>
                <a:gd name="connsiteX3" fmla="*/ 1381583 w 8223592"/>
                <a:gd name="connsiteY3" fmla="*/ 1231052 h 1437646"/>
                <a:gd name="connsiteX4" fmla="*/ 1814159 w 8223592"/>
                <a:gd name="connsiteY4" fmla="*/ 1080476 h 1437646"/>
                <a:gd name="connsiteX5" fmla="*/ 2854500 w 8223592"/>
                <a:gd name="connsiteY5" fmla="*/ 1056299 h 1437646"/>
                <a:gd name="connsiteX6" fmla="*/ 3464100 w 8223592"/>
                <a:gd name="connsiteY6" fmla="*/ 438571 h 1437646"/>
                <a:gd name="connsiteX7" fmla="*/ 4510571 w 8223592"/>
                <a:gd name="connsiteY7" fmla="*/ 0 h 1437646"/>
                <a:gd name="connsiteX8" fmla="*/ 4937469 w 8223592"/>
                <a:gd name="connsiteY8" fmla="*/ 311118 h 1437646"/>
                <a:gd name="connsiteX9" fmla="*/ 5634230 w 8223592"/>
                <a:gd name="connsiteY9" fmla="*/ 338758 h 1437646"/>
                <a:gd name="connsiteX10" fmla="*/ 5829193 w 8223592"/>
                <a:gd name="connsiteY10" fmla="*/ 416834 h 1437646"/>
                <a:gd name="connsiteX11" fmla="*/ 6316602 w 8223592"/>
                <a:gd name="connsiteY11" fmla="*/ 188184 h 1437646"/>
                <a:gd name="connsiteX12" fmla="*/ 6889308 w 8223592"/>
                <a:gd name="connsiteY12" fmla="*/ 154722 h 1437646"/>
                <a:gd name="connsiteX13" fmla="*/ 7407183 w 8223592"/>
                <a:gd name="connsiteY13" fmla="*/ 260681 h 1437646"/>
                <a:gd name="connsiteX14" fmla="*/ 7803201 w 8223592"/>
                <a:gd name="connsiteY14" fmla="*/ 422410 h 1437646"/>
                <a:gd name="connsiteX15" fmla="*/ 8223592 w 8223592"/>
                <a:gd name="connsiteY15" fmla="*/ 607731 h 1437646"/>
                <a:gd name="connsiteX0" fmla="*/ 0 w 8223592"/>
                <a:gd name="connsiteY0" fmla="*/ 1246922 h 1437646"/>
                <a:gd name="connsiteX1" fmla="*/ 589543 w 8223592"/>
                <a:gd name="connsiteY1" fmla="*/ 1437394 h 1437646"/>
                <a:gd name="connsiteX2" fmla="*/ 1044426 w 8223592"/>
                <a:gd name="connsiteY2" fmla="*/ 1197662 h 1437646"/>
                <a:gd name="connsiteX3" fmla="*/ 1381583 w 8223592"/>
                <a:gd name="connsiteY3" fmla="*/ 1231052 h 1437646"/>
                <a:gd name="connsiteX4" fmla="*/ 1814159 w 8223592"/>
                <a:gd name="connsiteY4" fmla="*/ 1080476 h 1437646"/>
                <a:gd name="connsiteX5" fmla="*/ 2854500 w 8223592"/>
                <a:gd name="connsiteY5" fmla="*/ 1056299 h 1437646"/>
                <a:gd name="connsiteX6" fmla="*/ 3464100 w 8223592"/>
                <a:gd name="connsiteY6" fmla="*/ 438571 h 1437646"/>
                <a:gd name="connsiteX7" fmla="*/ 4510571 w 8223592"/>
                <a:gd name="connsiteY7" fmla="*/ 0 h 1437646"/>
                <a:gd name="connsiteX8" fmla="*/ 4937469 w 8223592"/>
                <a:gd name="connsiteY8" fmla="*/ 311118 h 1437646"/>
                <a:gd name="connsiteX9" fmla="*/ 5634230 w 8223592"/>
                <a:gd name="connsiteY9" fmla="*/ 338758 h 1437646"/>
                <a:gd name="connsiteX10" fmla="*/ 5829193 w 8223592"/>
                <a:gd name="connsiteY10" fmla="*/ 416834 h 1437646"/>
                <a:gd name="connsiteX11" fmla="*/ 6316602 w 8223592"/>
                <a:gd name="connsiteY11" fmla="*/ 188184 h 1437646"/>
                <a:gd name="connsiteX12" fmla="*/ 6889308 w 8223592"/>
                <a:gd name="connsiteY12" fmla="*/ 154722 h 1437646"/>
                <a:gd name="connsiteX13" fmla="*/ 7151293 w 8223592"/>
                <a:gd name="connsiteY13" fmla="*/ 249527 h 1437646"/>
                <a:gd name="connsiteX14" fmla="*/ 7407183 w 8223592"/>
                <a:gd name="connsiteY14" fmla="*/ 260681 h 1437646"/>
                <a:gd name="connsiteX15" fmla="*/ 7803201 w 8223592"/>
                <a:gd name="connsiteY15" fmla="*/ 422410 h 1437646"/>
                <a:gd name="connsiteX16" fmla="*/ 8223592 w 8223592"/>
                <a:gd name="connsiteY16" fmla="*/ 607731 h 1437646"/>
                <a:gd name="connsiteX0" fmla="*/ 0 w 8473389"/>
                <a:gd name="connsiteY0" fmla="*/ 1246922 h 1437646"/>
                <a:gd name="connsiteX1" fmla="*/ 589543 w 8473389"/>
                <a:gd name="connsiteY1" fmla="*/ 1437394 h 1437646"/>
                <a:gd name="connsiteX2" fmla="*/ 1044426 w 8473389"/>
                <a:gd name="connsiteY2" fmla="*/ 1197662 h 1437646"/>
                <a:gd name="connsiteX3" fmla="*/ 1381583 w 8473389"/>
                <a:gd name="connsiteY3" fmla="*/ 1231052 h 1437646"/>
                <a:gd name="connsiteX4" fmla="*/ 1814159 w 8473389"/>
                <a:gd name="connsiteY4" fmla="*/ 1080476 h 1437646"/>
                <a:gd name="connsiteX5" fmla="*/ 2854500 w 8473389"/>
                <a:gd name="connsiteY5" fmla="*/ 1056299 h 1437646"/>
                <a:gd name="connsiteX6" fmla="*/ 3464100 w 8473389"/>
                <a:gd name="connsiteY6" fmla="*/ 438571 h 1437646"/>
                <a:gd name="connsiteX7" fmla="*/ 4510571 w 8473389"/>
                <a:gd name="connsiteY7" fmla="*/ 0 h 1437646"/>
                <a:gd name="connsiteX8" fmla="*/ 4937469 w 8473389"/>
                <a:gd name="connsiteY8" fmla="*/ 311118 h 1437646"/>
                <a:gd name="connsiteX9" fmla="*/ 5634230 w 8473389"/>
                <a:gd name="connsiteY9" fmla="*/ 338758 h 1437646"/>
                <a:gd name="connsiteX10" fmla="*/ 5829193 w 8473389"/>
                <a:gd name="connsiteY10" fmla="*/ 416834 h 1437646"/>
                <a:gd name="connsiteX11" fmla="*/ 6316602 w 8473389"/>
                <a:gd name="connsiteY11" fmla="*/ 188184 h 1437646"/>
                <a:gd name="connsiteX12" fmla="*/ 6889308 w 8473389"/>
                <a:gd name="connsiteY12" fmla="*/ 154722 h 1437646"/>
                <a:gd name="connsiteX13" fmla="*/ 7151293 w 8473389"/>
                <a:gd name="connsiteY13" fmla="*/ 249527 h 1437646"/>
                <a:gd name="connsiteX14" fmla="*/ 7407183 w 8473389"/>
                <a:gd name="connsiteY14" fmla="*/ 260681 h 1437646"/>
                <a:gd name="connsiteX15" fmla="*/ 7803201 w 8473389"/>
                <a:gd name="connsiteY15" fmla="*/ 422410 h 1437646"/>
                <a:gd name="connsiteX16" fmla="*/ 8473389 w 8473389"/>
                <a:gd name="connsiteY16" fmla="*/ 808497 h 1437646"/>
                <a:gd name="connsiteX0" fmla="*/ 0 w 8473389"/>
                <a:gd name="connsiteY0" fmla="*/ 1246922 h 1437646"/>
                <a:gd name="connsiteX1" fmla="*/ 589543 w 8473389"/>
                <a:gd name="connsiteY1" fmla="*/ 1437394 h 1437646"/>
                <a:gd name="connsiteX2" fmla="*/ 1044426 w 8473389"/>
                <a:gd name="connsiteY2" fmla="*/ 1197662 h 1437646"/>
                <a:gd name="connsiteX3" fmla="*/ 1381583 w 8473389"/>
                <a:gd name="connsiteY3" fmla="*/ 1231052 h 1437646"/>
                <a:gd name="connsiteX4" fmla="*/ 1814159 w 8473389"/>
                <a:gd name="connsiteY4" fmla="*/ 1080476 h 1437646"/>
                <a:gd name="connsiteX5" fmla="*/ 2854500 w 8473389"/>
                <a:gd name="connsiteY5" fmla="*/ 1056299 h 1437646"/>
                <a:gd name="connsiteX6" fmla="*/ 3464100 w 8473389"/>
                <a:gd name="connsiteY6" fmla="*/ 438571 h 1437646"/>
                <a:gd name="connsiteX7" fmla="*/ 4510571 w 8473389"/>
                <a:gd name="connsiteY7" fmla="*/ 0 h 1437646"/>
                <a:gd name="connsiteX8" fmla="*/ 4937469 w 8473389"/>
                <a:gd name="connsiteY8" fmla="*/ 311118 h 1437646"/>
                <a:gd name="connsiteX9" fmla="*/ 5634230 w 8473389"/>
                <a:gd name="connsiteY9" fmla="*/ 338758 h 1437646"/>
                <a:gd name="connsiteX10" fmla="*/ 5829193 w 8473389"/>
                <a:gd name="connsiteY10" fmla="*/ 416834 h 1437646"/>
                <a:gd name="connsiteX11" fmla="*/ 6316602 w 8473389"/>
                <a:gd name="connsiteY11" fmla="*/ 188184 h 1437646"/>
                <a:gd name="connsiteX12" fmla="*/ 6889308 w 8473389"/>
                <a:gd name="connsiteY12" fmla="*/ 154722 h 1437646"/>
                <a:gd name="connsiteX13" fmla="*/ 7151293 w 8473389"/>
                <a:gd name="connsiteY13" fmla="*/ 249527 h 1437646"/>
                <a:gd name="connsiteX14" fmla="*/ 7407183 w 8473389"/>
                <a:gd name="connsiteY14" fmla="*/ 260681 h 1437646"/>
                <a:gd name="connsiteX15" fmla="*/ 7803201 w 8473389"/>
                <a:gd name="connsiteY15" fmla="*/ 422410 h 1437646"/>
                <a:gd name="connsiteX16" fmla="*/ 8296705 w 8473389"/>
                <a:gd name="connsiteY16" fmla="*/ 662213 h 1437646"/>
                <a:gd name="connsiteX17" fmla="*/ 8473389 w 8473389"/>
                <a:gd name="connsiteY17" fmla="*/ 808497 h 1437646"/>
                <a:gd name="connsiteX0" fmla="*/ 0 w 8473389"/>
                <a:gd name="connsiteY0" fmla="*/ 1249419 h 1440143"/>
                <a:gd name="connsiteX1" fmla="*/ 589543 w 8473389"/>
                <a:gd name="connsiteY1" fmla="*/ 1439891 h 1440143"/>
                <a:gd name="connsiteX2" fmla="*/ 1044426 w 8473389"/>
                <a:gd name="connsiteY2" fmla="*/ 1200159 h 1440143"/>
                <a:gd name="connsiteX3" fmla="*/ 1381583 w 8473389"/>
                <a:gd name="connsiteY3" fmla="*/ 1233549 h 1440143"/>
                <a:gd name="connsiteX4" fmla="*/ 1814159 w 8473389"/>
                <a:gd name="connsiteY4" fmla="*/ 1082973 h 1440143"/>
                <a:gd name="connsiteX5" fmla="*/ 2854500 w 8473389"/>
                <a:gd name="connsiteY5" fmla="*/ 1058796 h 1440143"/>
                <a:gd name="connsiteX6" fmla="*/ 3464100 w 8473389"/>
                <a:gd name="connsiteY6" fmla="*/ 441068 h 1440143"/>
                <a:gd name="connsiteX7" fmla="*/ 3824724 w 8473389"/>
                <a:gd name="connsiteY7" fmla="*/ 129334 h 1440143"/>
                <a:gd name="connsiteX8" fmla="*/ 4510571 w 8473389"/>
                <a:gd name="connsiteY8" fmla="*/ 2497 h 1440143"/>
                <a:gd name="connsiteX9" fmla="*/ 4937469 w 8473389"/>
                <a:gd name="connsiteY9" fmla="*/ 313615 h 1440143"/>
                <a:gd name="connsiteX10" fmla="*/ 5634230 w 8473389"/>
                <a:gd name="connsiteY10" fmla="*/ 341255 h 1440143"/>
                <a:gd name="connsiteX11" fmla="*/ 5829193 w 8473389"/>
                <a:gd name="connsiteY11" fmla="*/ 419331 h 1440143"/>
                <a:gd name="connsiteX12" fmla="*/ 6316602 w 8473389"/>
                <a:gd name="connsiteY12" fmla="*/ 190681 h 1440143"/>
                <a:gd name="connsiteX13" fmla="*/ 6889308 w 8473389"/>
                <a:gd name="connsiteY13" fmla="*/ 157219 h 1440143"/>
                <a:gd name="connsiteX14" fmla="*/ 7151293 w 8473389"/>
                <a:gd name="connsiteY14" fmla="*/ 252024 h 1440143"/>
                <a:gd name="connsiteX15" fmla="*/ 7407183 w 8473389"/>
                <a:gd name="connsiteY15" fmla="*/ 263178 h 1440143"/>
                <a:gd name="connsiteX16" fmla="*/ 7803201 w 8473389"/>
                <a:gd name="connsiteY16" fmla="*/ 424907 h 1440143"/>
                <a:gd name="connsiteX17" fmla="*/ 8296705 w 8473389"/>
                <a:gd name="connsiteY17" fmla="*/ 664710 h 1440143"/>
                <a:gd name="connsiteX18" fmla="*/ 8473389 w 8473389"/>
                <a:gd name="connsiteY18" fmla="*/ 810994 h 1440143"/>
                <a:gd name="connsiteX0" fmla="*/ 0 w 8473389"/>
                <a:gd name="connsiteY0" fmla="*/ 1248341 h 1439065"/>
                <a:gd name="connsiteX1" fmla="*/ 589543 w 8473389"/>
                <a:gd name="connsiteY1" fmla="*/ 1438813 h 1439065"/>
                <a:gd name="connsiteX2" fmla="*/ 1044426 w 8473389"/>
                <a:gd name="connsiteY2" fmla="*/ 1199081 h 1439065"/>
                <a:gd name="connsiteX3" fmla="*/ 1381583 w 8473389"/>
                <a:gd name="connsiteY3" fmla="*/ 1232471 h 1439065"/>
                <a:gd name="connsiteX4" fmla="*/ 1814159 w 8473389"/>
                <a:gd name="connsiteY4" fmla="*/ 1081895 h 1439065"/>
                <a:gd name="connsiteX5" fmla="*/ 2854500 w 8473389"/>
                <a:gd name="connsiteY5" fmla="*/ 1057718 h 1439065"/>
                <a:gd name="connsiteX6" fmla="*/ 3464100 w 8473389"/>
                <a:gd name="connsiteY6" fmla="*/ 439990 h 1439065"/>
                <a:gd name="connsiteX7" fmla="*/ 3824724 w 8473389"/>
                <a:gd name="connsiteY7" fmla="*/ 128256 h 1439065"/>
                <a:gd name="connsiteX8" fmla="*/ 4510571 w 8473389"/>
                <a:gd name="connsiteY8" fmla="*/ 1419 h 1439065"/>
                <a:gd name="connsiteX9" fmla="*/ 4937469 w 8473389"/>
                <a:gd name="connsiteY9" fmla="*/ 312537 h 1439065"/>
                <a:gd name="connsiteX10" fmla="*/ 5634230 w 8473389"/>
                <a:gd name="connsiteY10" fmla="*/ 340177 h 1439065"/>
                <a:gd name="connsiteX11" fmla="*/ 5829193 w 8473389"/>
                <a:gd name="connsiteY11" fmla="*/ 418253 h 1439065"/>
                <a:gd name="connsiteX12" fmla="*/ 6316602 w 8473389"/>
                <a:gd name="connsiteY12" fmla="*/ 189603 h 1439065"/>
                <a:gd name="connsiteX13" fmla="*/ 6889308 w 8473389"/>
                <a:gd name="connsiteY13" fmla="*/ 156141 h 1439065"/>
                <a:gd name="connsiteX14" fmla="*/ 7151293 w 8473389"/>
                <a:gd name="connsiteY14" fmla="*/ 250946 h 1439065"/>
                <a:gd name="connsiteX15" fmla="*/ 7407183 w 8473389"/>
                <a:gd name="connsiteY15" fmla="*/ 262100 h 1439065"/>
                <a:gd name="connsiteX16" fmla="*/ 7803201 w 8473389"/>
                <a:gd name="connsiteY16" fmla="*/ 423829 h 1439065"/>
                <a:gd name="connsiteX17" fmla="*/ 8296705 w 8473389"/>
                <a:gd name="connsiteY17" fmla="*/ 663632 h 1439065"/>
                <a:gd name="connsiteX18" fmla="*/ 8473389 w 8473389"/>
                <a:gd name="connsiteY18" fmla="*/ 809916 h 1439065"/>
                <a:gd name="connsiteX0" fmla="*/ 0 w 8473389"/>
                <a:gd name="connsiteY0" fmla="*/ 1246922 h 1437646"/>
                <a:gd name="connsiteX1" fmla="*/ 589543 w 8473389"/>
                <a:gd name="connsiteY1" fmla="*/ 1437394 h 1437646"/>
                <a:gd name="connsiteX2" fmla="*/ 1044426 w 8473389"/>
                <a:gd name="connsiteY2" fmla="*/ 1197662 h 1437646"/>
                <a:gd name="connsiteX3" fmla="*/ 1381583 w 8473389"/>
                <a:gd name="connsiteY3" fmla="*/ 1231052 h 1437646"/>
                <a:gd name="connsiteX4" fmla="*/ 1814159 w 8473389"/>
                <a:gd name="connsiteY4" fmla="*/ 1080476 h 1437646"/>
                <a:gd name="connsiteX5" fmla="*/ 2854500 w 8473389"/>
                <a:gd name="connsiteY5" fmla="*/ 1056299 h 1437646"/>
                <a:gd name="connsiteX6" fmla="*/ 3464100 w 8473389"/>
                <a:gd name="connsiteY6" fmla="*/ 438571 h 1437646"/>
                <a:gd name="connsiteX7" fmla="*/ 3824724 w 8473389"/>
                <a:gd name="connsiteY7" fmla="*/ 126837 h 1437646"/>
                <a:gd name="connsiteX8" fmla="*/ 4510571 w 8473389"/>
                <a:gd name="connsiteY8" fmla="*/ 0 h 1437646"/>
                <a:gd name="connsiteX9" fmla="*/ 4937469 w 8473389"/>
                <a:gd name="connsiteY9" fmla="*/ 311118 h 1437646"/>
                <a:gd name="connsiteX10" fmla="*/ 5634230 w 8473389"/>
                <a:gd name="connsiteY10" fmla="*/ 338758 h 1437646"/>
                <a:gd name="connsiteX11" fmla="*/ 5829193 w 8473389"/>
                <a:gd name="connsiteY11" fmla="*/ 416834 h 1437646"/>
                <a:gd name="connsiteX12" fmla="*/ 6316602 w 8473389"/>
                <a:gd name="connsiteY12" fmla="*/ 188184 h 1437646"/>
                <a:gd name="connsiteX13" fmla="*/ 6889308 w 8473389"/>
                <a:gd name="connsiteY13" fmla="*/ 154722 h 1437646"/>
                <a:gd name="connsiteX14" fmla="*/ 7151293 w 8473389"/>
                <a:gd name="connsiteY14" fmla="*/ 249527 h 1437646"/>
                <a:gd name="connsiteX15" fmla="*/ 7407183 w 8473389"/>
                <a:gd name="connsiteY15" fmla="*/ 260681 h 1437646"/>
                <a:gd name="connsiteX16" fmla="*/ 7803201 w 8473389"/>
                <a:gd name="connsiteY16" fmla="*/ 422410 h 1437646"/>
                <a:gd name="connsiteX17" fmla="*/ 8296705 w 8473389"/>
                <a:gd name="connsiteY17" fmla="*/ 662213 h 1437646"/>
                <a:gd name="connsiteX18" fmla="*/ 8473389 w 8473389"/>
                <a:gd name="connsiteY18" fmla="*/ 808497 h 1437646"/>
                <a:gd name="connsiteX0" fmla="*/ 0 w 8473389"/>
                <a:gd name="connsiteY0" fmla="*/ 1246922 h 1437646"/>
                <a:gd name="connsiteX1" fmla="*/ 589543 w 8473389"/>
                <a:gd name="connsiteY1" fmla="*/ 1437394 h 1437646"/>
                <a:gd name="connsiteX2" fmla="*/ 1044426 w 8473389"/>
                <a:gd name="connsiteY2" fmla="*/ 1197662 h 1437646"/>
                <a:gd name="connsiteX3" fmla="*/ 1381583 w 8473389"/>
                <a:gd name="connsiteY3" fmla="*/ 1231052 h 1437646"/>
                <a:gd name="connsiteX4" fmla="*/ 1814159 w 8473389"/>
                <a:gd name="connsiteY4" fmla="*/ 1080476 h 1437646"/>
                <a:gd name="connsiteX5" fmla="*/ 2854500 w 8473389"/>
                <a:gd name="connsiteY5" fmla="*/ 1056299 h 1437646"/>
                <a:gd name="connsiteX6" fmla="*/ 3464100 w 8473389"/>
                <a:gd name="connsiteY6" fmla="*/ 438571 h 1437646"/>
                <a:gd name="connsiteX7" fmla="*/ 3836910 w 8473389"/>
                <a:gd name="connsiteY7" fmla="*/ 98953 h 1437646"/>
                <a:gd name="connsiteX8" fmla="*/ 4510571 w 8473389"/>
                <a:gd name="connsiteY8" fmla="*/ 0 h 1437646"/>
                <a:gd name="connsiteX9" fmla="*/ 4937469 w 8473389"/>
                <a:gd name="connsiteY9" fmla="*/ 311118 h 1437646"/>
                <a:gd name="connsiteX10" fmla="*/ 5634230 w 8473389"/>
                <a:gd name="connsiteY10" fmla="*/ 338758 h 1437646"/>
                <a:gd name="connsiteX11" fmla="*/ 5829193 w 8473389"/>
                <a:gd name="connsiteY11" fmla="*/ 416834 h 1437646"/>
                <a:gd name="connsiteX12" fmla="*/ 6316602 w 8473389"/>
                <a:gd name="connsiteY12" fmla="*/ 188184 h 1437646"/>
                <a:gd name="connsiteX13" fmla="*/ 6889308 w 8473389"/>
                <a:gd name="connsiteY13" fmla="*/ 154722 h 1437646"/>
                <a:gd name="connsiteX14" fmla="*/ 7151293 w 8473389"/>
                <a:gd name="connsiteY14" fmla="*/ 249527 h 1437646"/>
                <a:gd name="connsiteX15" fmla="*/ 7407183 w 8473389"/>
                <a:gd name="connsiteY15" fmla="*/ 260681 h 1437646"/>
                <a:gd name="connsiteX16" fmla="*/ 7803201 w 8473389"/>
                <a:gd name="connsiteY16" fmla="*/ 422410 h 1437646"/>
                <a:gd name="connsiteX17" fmla="*/ 8296705 w 8473389"/>
                <a:gd name="connsiteY17" fmla="*/ 662213 h 1437646"/>
                <a:gd name="connsiteX18" fmla="*/ 8473389 w 8473389"/>
                <a:gd name="connsiteY18" fmla="*/ 808497 h 1437646"/>
                <a:gd name="connsiteX0" fmla="*/ 0 w 8473389"/>
                <a:gd name="connsiteY0" fmla="*/ 1246922 h 1437646"/>
                <a:gd name="connsiteX1" fmla="*/ 589543 w 8473389"/>
                <a:gd name="connsiteY1" fmla="*/ 1437394 h 1437646"/>
                <a:gd name="connsiteX2" fmla="*/ 1044426 w 8473389"/>
                <a:gd name="connsiteY2" fmla="*/ 1197662 h 1437646"/>
                <a:gd name="connsiteX3" fmla="*/ 1381583 w 8473389"/>
                <a:gd name="connsiteY3" fmla="*/ 1231052 h 1437646"/>
                <a:gd name="connsiteX4" fmla="*/ 1814159 w 8473389"/>
                <a:gd name="connsiteY4" fmla="*/ 1080476 h 1437646"/>
                <a:gd name="connsiteX5" fmla="*/ 2854500 w 8473389"/>
                <a:gd name="connsiteY5" fmla="*/ 1056299 h 1437646"/>
                <a:gd name="connsiteX6" fmla="*/ 3464100 w 8473389"/>
                <a:gd name="connsiteY6" fmla="*/ 438571 h 1437646"/>
                <a:gd name="connsiteX7" fmla="*/ 3836910 w 8473389"/>
                <a:gd name="connsiteY7" fmla="*/ 98953 h 1437646"/>
                <a:gd name="connsiteX8" fmla="*/ 4510571 w 8473389"/>
                <a:gd name="connsiteY8" fmla="*/ 0 h 1437646"/>
                <a:gd name="connsiteX9" fmla="*/ 4937469 w 8473389"/>
                <a:gd name="connsiteY9" fmla="*/ 311118 h 1437646"/>
                <a:gd name="connsiteX10" fmla="*/ 5634230 w 8473389"/>
                <a:gd name="connsiteY10" fmla="*/ 338758 h 1437646"/>
                <a:gd name="connsiteX11" fmla="*/ 5829193 w 8473389"/>
                <a:gd name="connsiteY11" fmla="*/ 416834 h 1437646"/>
                <a:gd name="connsiteX12" fmla="*/ 6316602 w 8473389"/>
                <a:gd name="connsiteY12" fmla="*/ 188184 h 1437646"/>
                <a:gd name="connsiteX13" fmla="*/ 6889308 w 8473389"/>
                <a:gd name="connsiteY13" fmla="*/ 154722 h 1437646"/>
                <a:gd name="connsiteX14" fmla="*/ 7151293 w 8473389"/>
                <a:gd name="connsiteY14" fmla="*/ 249527 h 1437646"/>
                <a:gd name="connsiteX15" fmla="*/ 7407183 w 8473389"/>
                <a:gd name="connsiteY15" fmla="*/ 260681 h 1437646"/>
                <a:gd name="connsiteX16" fmla="*/ 7803201 w 8473389"/>
                <a:gd name="connsiteY16" fmla="*/ 422410 h 1437646"/>
                <a:gd name="connsiteX17" fmla="*/ 8296705 w 8473389"/>
                <a:gd name="connsiteY17" fmla="*/ 662213 h 1437646"/>
                <a:gd name="connsiteX18" fmla="*/ 8473389 w 8473389"/>
                <a:gd name="connsiteY18" fmla="*/ 808497 h 1437646"/>
                <a:gd name="connsiteX0" fmla="*/ 0 w 8473389"/>
                <a:gd name="connsiteY0" fmla="*/ 1246922 h 1437646"/>
                <a:gd name="connsiteX1" fmla="*/ 589543 w 8473389"/>
                <a:gd name="connsiteY1" fmla="*/ 1437394 h 1437646"/>
                <a:gd name="connsiteX2" fmla="*/ 1044426 w 8473389"/>
                <a:gd name="connsiteY2" fmla="*/ 1197662 h 1437646"/>
                <a:gd name="connsiteX3" fmla="*/ 1381583 w 8473389"/>
                <a:gd name="connsiteY3" fmla="*/ 1231052 h 1437646"/>
                <a:gd name="connsiteX4" fmla="*/ 1814159 w 8473389"/>
                <a:gd name="connsiteY4" fmla="*/ 1080476 h 1437646"/>
                <a:gd name="connsiteX5" fmla="*/ 2854500 w 8473389"/>
                <a:gd name="connsiteY5" fmla="*/ 1056299 h 1437646"/>
                <a:gd name="connsiteX6" fmla="*/ 3287415 w 8473389"/>
                <a:gd name="connsiteY6" fmla="*/ 460878 h 1437646"/>
                <a:gd name="connsiteX7" fmla="*/ 3836910 w 8473389"/>
                <a:gd name="connsiteY7" fmla="*/ 98953 h 1437646"/>
                <a:gd name="connsiteX8" fmla="*/ 4510571 w 8473389"/>
                <a:gd name="connsiteY8" fmla="*/ 0 h 1437646"/>
                <a:gd name="connsiteX9" fmla="*/ 4937469 w 8473389"/>
                <a:gd name="connsiteY9" fmla="*/ 311118 h 1437646"/>
                <a:gd name="connsiteX10" fmla="*/ 5634230 w 8473389"/>
                <a:gd name="connsiteY10" fmla="*/ 338758 h 1437646"/>
                <a:gd name="connsiteX11" fmla="*/ 5829193 w 8473389"/>
                <a:gd name="connsiteY11" fmla="*/ 416834 h 1437646"/>
                <a:gd name="connsiteX12" fmla="*/ 6316602 w 8473389"/>
                <a:gd name="connsiteY12" fmla="*/ 188184 h 1437646"/>
                <a:gd name="connsiteX13" fmla="*/ 6889308 w 8473389"/>
                <a:gd name="connsiteY13" fmla="*/ 154722 h 1437646"/>
                <a:gd name="connsiteX14" fmla="*/ 7151293 w 8473389"/>
                <a:gd name="connsiteY14" fmla="*/ 249527 h 1437646"/>
                <a:gd name="connsiteX15" fmla="*/ 7407183 w 8473389"/>
                <a:gd name="connsiteY15" fmla="*/ 260681 h 1437646"/>
                <a:gd name="connsiteX16" fmla="*/ 7803201 w 8473389"/>
                <a:gd name="connsiteY16" fmla="*/ 422410 h 1437646"/>
                <a:gd name="connsiteX17" fmla="*/ 8296705 w 8473389"/>
                <a:gd name="connsiteY17" fmla="*/ 662213 h 1437646"/>
                <a:gd name="connsiteX18" fmla="*/ 8473389 w 8473389"/>
                <a:gd name="connsiteY18" fmla="*/ 808497 h 1437646"/>
                <a:gd name="connsiteX0" fmla="*/ 0 w 8473389"/>
                <a:gd name="connsiteY0" fmla="*/ 1246922 h 1437646"/>
                <a:gd name="connsiteX1" fmla="*/ 589543 w 8473389"/>
                <a:gd name="connsiteY1" fmla="*/ 1437394 h 1437646"/>
                <a:gd name="connsiteX2" fmla="*/ 1044426 w 8473389"/>
                <a:gd name="connsiteY2" fmla="*/ 1197662 h 1437646"/>
                <a:gd name="connsiteX3" fmla="*/ 1381583 w 8473389"/>
                <a:gd name="connsiteY3" fmla="*/ 1231052 h 1437646"/>
                <a:gd name="connsiteX4" fmla="*/ 1814159 w 8473389"/>
                <a:gd name="connsiteY4" fmla="*/ 1080476 h 1437646"/>
                <a:gd name="connsiteX5" fmla="*/ 2854500 w 8473389"/>
                <a:gd name="connsiteY5" fmla="*/ 1056299 h 1437646"/>
                <a:gd name="connsiteX6" fmla="*/ 3287415 w 8473389"/>
                <a:gd name="connsiteY6" fmla="*/ 460878 h 1437646"/>
                <a:gd name="connsiteX7" fmla="*/ 3836910 w 8473389"/>
                <a:gd name="connsiteY7" fmla="*/ 98953 h 1437646"/>
                <a:gd name="connsiteX8" fmla="*/ 4510571 w 8473389"/>
                <a:gd name="connsiteY8" fmla="*/ 0 h 1437646"/>
                <a:gd name="connsiteX9" fmla="*/ 4937469 w 8473389"/>
                <a:gd name="connsiteY9" fmla="*/ 311118 h 1437646"/>
                <a:gd name="connsiteX10" fmla="*/ 5634230 w 8473389"/>
                <a:gd name="connsiteY10" fmla="*/ 338758 h 1437646"/>
                <a:gd name="connsiteX11" fmla="*/ 5829193 w 8473389"/>
                <a:gd name="connsiteY11" fmla="*/ 416834 h 1437646"/>
                <a:gd name="connsiteX12" fmla="*/ 6316602 w 8473389"/>
                <a:gd name="connsiteY12" fmla="*/ 188184 h 1437646"/>
                <a:gd name="connsiteX13" fmla="*/ 6889308 w 8473389"/>
                <a:gd name="connsiteY13" fmla="*/ 154722 h 1437646"/>
                <a:gd name="connsiteX14" fmla="*/ 7151293 w 8473389"/>
                <a:gd name="connsiteY14" fmla="*/ 249527 h 1437646"/>
                <a:gd name="connsiteX15" fmla="*/ 7407183 w 8473389"/>
                <a:gd name="connsiteY15" fmla="*/ 260681 h 1437646"/>
                <a:gd name="connsiteX16" fmla="*/ 7803201 w 8473389"/>
                <a:gd name="connsiteY16" fmla="*/ 422410 h 1437646"/>
                <a:gd name="connsiteX17" fmla="*/ 8296705 w 8473389"/>
                <a:gd name="connsiteY17" fmla="*/ 662213 h 1437646"/>
                <a:gd name="connsiteX18" fmla="*/ 8473389 w 8473389"/>
                <a:gd name="connsiteY18" fmla="*/ 808497 h 1437646"/>
                <a:gd name="connsiteX0" fmla="*/ 0 w 8473389"/>
                <a:gd name="connsiteY0" fmla="*/ 1246922 h 1437646"/>
                <a:gd name="connsiteX1" fmla="*/ 589543 w 8473389"/>
                <a:gd name="connsiteY1" fmla="*/ 1437394 h 1437646"/>
                <a:gd name="connsiteX2" fmla="*/ 1044426 w 8473389"/>
                <a:gd name="connsiteY2" fmla="*/ 1197662 h 1437646"/>
                <a:gd name="connsiteX3" fmla="*/ 1381583 w 8473389"/>
                <a:gd name="connsiteY3" fmla="*/ 1231052 h 1437646"/>
                <a:gd name="connsiteX4" fmla="*/ 1814159 w 8473389"/>
                <a:gd name="connsiteY4" fmla="*/ 1080476 h 1437646"/>
                <a:gd name="connsiteX5" fmla="*/ 2854500 w 8473389"/>
                <a:gd name="connsiteY5" fmla="*/ 1056299 h 1437646"/>
                <a:gd name="connsiteX6" fmla="*/ 3287415 w 8473389"/>
                <a:gd name="connsiteY6" fmla="*/ 460878 h 1437646"/>
                <a:gd name="connsiteX7" fmla="*/ 3745519 w 8473389"/>
                <a:gd name="connsiteY7" fmla="*/ 333178 h 1437646"/>
                <a:gd name="connsiteX8" fmla="*/ 3836910 w 8473389"/>
                <a:gd name="connsiteY8" fmla="*/ 98953 h 1437646"/>
                <a:gd name="connsiteX9" fmla="*/ 4510571 w 8473389"/>
                <a:gd name="connsiteY9" fmla="*/ 0 h 1437646"/>
                <a:gd name="connsiteX10" fmla="*/ 4937469 w 8473389"/>
                <a:gd name="connsiteY10" fmla="*/ 311118 h 1437646"/>
                <a:gd name="connsiteX11" fmla="*/ 5634230 w 8473389"/>
                <a:gd name="connsiteY11" fmla="*/ 338758 h 1437646"/>
                <a:gd name="connsiteX12" fmla="*/ 5829193 w 8473389"/>
                <a:gd name="connsiteY12" fmla="*/ 416834 h 1437646"/>
                <a:gd name="connsiteX13" fmla="*/ 6316602 w 8473389"/>
                <a:gd name="connsiteY13" fmla="*/ 188184 h 1437646"/>
                <a:gd name="connsiteX14" fmla="*/ 6889308 w 8473389"/>
                <a:gd name="connsiteY14" fmla="*/ 154722 h 1437646"/>
                <a:gd name="connsiteX15" fmla="*/ 7151293 w 8473389"/>
                <a:gd name="connsiteY15" fmla="*/ 249527 h 1437646"/>
                <a:gd name="connsiteX16" fmla="*/ 7407183 w 8473389"/>
                <a:gd name="connsiteY16" fmla="*/ 260681 h 1437646"/>
                <a:gd name="connsiteX17" fmla="*/ 7803201 w 8473389"/>
                <a:gd name="connsiteY17" fmla="*/ 422410 h 1437646"/>
                <a:gd name="connsiteX18" fmla="*/ 8296705 w 8473389"/>
                <a:gd name="connsiteY18" fmla="*/ 662213 h 1437646"/>
                <a:gd name="connsiteX19" fmla="*/ 8473389 w 8473389"/>
                <a:gd name="connsiteY19" fmla="*/ 808497 h 1437646"/>
                <a:gd name="connsiteX0" fmla="*/ 0 w 8473389"/>
                <a:gd name="connsiteY0" fmla="*/ 1246922 h 1437646"/>
                <a:gd name="connsiteX1" fmla="*/ 589543 w 8473389"/>
                <a:gd name="connsiteY1" fmla="*/ 1437394 h 1437646"/>
                <a:gd name="connsiteX2" fmla="*/ 1044426 w 8473389"/>
                <a:gd name="connsiteY2" fmla="*/ 1197662 h 1437646"/>
                <a:gd name="connsiteX3" fmla="*/ 1381583 w 8473389"/>
                <a:gd name="connsiteY3" fmla="*/ 1231052 h 1437646"/>
                <a:gd name="connsiteX4" fmla="*/ 1814159 w 8473389"/>
                <a:gd name="connsiteY4" fmla="*/ 1080476 h 1437646"/>
                <a:gd name="connsiteX5" fmla="*/ 2854500 w 8473389"/>
                <a:gd name="connsiteY5" fmla="*/ 1056299 h 1437646"/>
                <a:gd name="connsiteX6" fmla="*/ 3287415 w 8473389"/>
                <a:gd name="connsiteY6" fmla="*/ 460878 h 1437646"/>
                <a:gd name="connsiteX7" fmla="*/ 3745519 w 8473389"/>
                <a:gd name="connsiteY7" fmla="*/ 333178 h 1437646"/>
                <a:gd name="connsiteX8" fmla="*/ 3836910 w 8473389"/>
                <a:gd name="connsiteY8" fmla="*/ 98953 h 1437646"/>
                <a:gd name="connsiteX9" fmla="*/ 4510571 w 8473389"/>
                <a:gd name="connsiteY9" fmla="*/ 0 h 1437646"/>
                <a:gd name="connsiteX10" fmla="*/ 4937469 w 8473389"/>
                <a:gd name="connsiteY10" fmla="*/ 311118 h 1437646"/>
                <a:gd name="connsiteX11" fmla="*/ 5634230 w 8473389"/>
                <a:gd name="connsiteY11" fmla="*/ 338758 h 1437646"/>
                <a:gd name="connsiteX12" fmla="*/ 5829193 w 8473389"/>
                <a:gd name="connsiteY12" fmla="*/ 416834 h 1437646"/>
                <a:gd name="connsiteX13" fmla="*/ 6316602 w 8473389"/>
                <a:gd name="connsiteY13" fmla="*/ 188184 h 1437646"/>
                <a:gd name="connsiteX14" fmla="*/ 6889308 w 8473389"/>
                <a:gd name="connsiteY14" fmla="*/ 154722 h 1437646"/>
                <a:gd name="connsiteX15" fmla="*/ 7151293 w 8473389"/>
                <a:gd name="connsiteY15" fmla="*/ 249527 h 1437646"/>
                <a:gd name="connsiteX16" fmla="*/ 7407183 w 8473389"/>
                <a:gd name="connsiteY16" fmla="*/ 260681 h 1437646"/>
                <a:gd name="connsiteX17" fmla="*/ 7803201 w 8473389"/>
                <a:gd name="connsiteY17" fmla="*/ 422410 h 1437646"/>
                <a:gd name="connsiteX18" fmla="*/ 8296705 w 8473389"/>
                <a:gd name="connsiteY18" fmla="*/ 662213 h 1437646"/>
                <a:gd name="connsiteX19" fmla="*/ 8473389 w 8473389"/>
                <a:gd name="connsiteY19" fmla="*/ 808497 h 1437646"/>
                <a:gd name="connsiteX0" fmla="*/ 0 w 7883846"/>
                <a:gd name="connsiteY0" fmla="*/ 1437394 h 1437394"/>
                <a:gd name="connsiteX1" fmla="*/ 454883 w 7883846"/>
                <a:gd name="connsiteY1" fmla="*/ 1197662 h 1437394"/>
                <a:gd name="connsiteX2" fmla="*/ 792040 w 7883846"/>
                <a:gd name="connsiteY2" fmla="*/ 1231052 h 1437394"/>
                <a:gd name="connsiteX3" fmla="*/ 1224616 w 7883846"/>
                <a:gd name="connsiteY3" fmla="*/ 1080476 h 1437394"/>
                <a:gd name="connsiteX4" fmla="*/ 2264957 w 7883846"/>
                <a:gd name="connsiteY4" fmla="*/ 1056299 h 1437394"/>
                <a:gd name="connsiteX5" fmla="*/ 2697872 w 7883846"/>
                <a:gd name="connsiteY5" fmla="*/ 460878 h 1437394"/>
                <a:gd name="connsiteX6" fmla="*/ 3155976 w 7883846"/>
                <a:gd name="connsiteY6" fmla="*/ 333178 h 1437394"/>
                <a:gd name="connsiteX7" fmla="*/ 3247367 w 7883846"/>
                <a:gd name="connsiteY7" fmla="*/ 98953 h 1437394"/>
                <a:gd name="connsiteX8" fmla="*/ 3921028 w 7883846"/>
                <a:gd name="connsiteY8" fmla="*/ 0 h 1437394"/>
                <a:gd name="connsiteX9" fmla="*/ 4347926 w 7883846"/>
                <a:gd name="connsiteY9" fmla="*/ 311118 h 1437394"/>
                <a:gd name="connsiteX10" fmla="*/ 5044687 w 7883846"/>
                <a:gd name="connsiteY10" fmla="*/ 338758 h 1437394"/>
                <a:gd name="connsiteX11" fmla="*/ 5239650 w 7883846"/>
                <a:gd name="connsiteY11" fmla="*/ 416834 h 1437394"/>
                <a:gd name="connsiteX12" fmla="*/ 5727059 w 7883846"/>
                <a:gd name="connsiteY12" fmla="*/ 188184 h 1437394"/>
                <a:gd name="connsiteX13" fmla="*/ 6299765 w 7883846"/>
                <a:gd name="connsiteY13" fmla="*/ 154722 h 1437394"/>
                <a:gd name="connsiteX14" fmla="*/ 6561750 w 7883846"/>
                <a:gd name="connsiteY14" fmla="*/ 249527 h 1437394"/>
                <a:gd name="connsiteX15" fmla="*/ 6817640 w 7883846"/>
                <a:gd name="connsiteY15" fmla="*/ 260681 h 1437394"/>
                <a:gd name="connsiteX16" fmla="*/ 7213658 w 7883846"/>
                <a:gd name="connsiteY16" fmla="*/ 422410 h 1437394"/>
                <a:gd name="connsiteX17" fmla="*/ 7707162 w 7883846"/>
                <a:gd name="connsiteY17" fmla="*/ 662213 h 1437394"/>
                <a:gd name="connsiteX18" fmla="*/ 7883846 w 7883846"/>
                <a:gd name="connsiteY18" fmla="*/ 808497 h 1437394"/>
                <a:gd name="connsiteX0" fmla="*/ 0 w 7428963"/>
                <a:gd name="connsiteY0" fmla="*/ 1197662 h 1233940"/>
                <a:gd name="connsiteX1" fmla="*/ 337157 w 7428963"/>
                <a:gd name="connsiteY1" fmla="*/ 1231052 h 1233940"/>
                <a:gd name="connsiteX2" fmla="*/ 769733 w 7428963"/>
                <a:gd name="connsiteY2" fmla="*/ 1080476 h 1233940"/>
                <a:gd name="connsiteX3" fmla="*/ 1810074 w 7428963"/>
                <a:gd name="connsiteY3" fmla="*/ 1056299 h 1233940"/>
                <a:gd name="connsiteX4" fmla="*/ 2242989 w 7428963"/>
                <a:gd name="connsiteY4" fmla="*/ 460878 h 1233940"/>
                <a:gd name="connsiteX5" fmla="*/ 2701093 w 7428963"/>
                <a:gd name="connsiteY5" fmla="*/ 333178 h 1233940"/>
                <a:gd name="connsiteX6" fmla="*/ 2792484 w 7428963"/>
                <a:gd name="connsiteY6" fmla="*/ 98953 h 1233940"/>
                <a:gd name="connsiteX7" fmla="*/ 3466145 w 7428963"/>
                <a:gd name="connsiteY7" fmla="*/ 0 h 1233940"/>
                <a:gd name="connsiteX8" fmla="*/ 3893043 w 7428963"/>
                <a:gd name="connsiteY8" fmla="*/ 311118 h 1233940"/>
                <a:gd name="connsiteX9" fmla="*/ 4589804 w 7428963"/>
                <a:gd name="connsiteY9" fmla="*/ 338758 h 1233940"/>
                <a:gd name="connsiteX10" fmla="*/ 4784767 w 7428963"/>
                <a:gd name="connsiteY10" fmla="*/ 416834 h 1233940"/>
                <a:gd name="connsiteX11" fmla="*/ 5272176 w 7428963"/>
                <a:gd name="connsiteY11" fmla="*/ 188184 h 1233940"/>
                <a:gd name="connsiteX12" fmla="*/ 5844882 w 7428963"/>
                <a:gd name="connsiteY12" fmla="*/ 154722 h 1233940"/>
                <a:gd name="connsiteX13" fmla="*/ 6106867 w 7428963"/>
                <a:gd name="connsiteY13" fmla="*/ 249527 h 1233940"/>
                <a:gd name="connsiteX14" fmla="*/ 6362757 w 7428963"/>
                <a:gd name="connsiteY14" fmla="*/ 260681 h 1233940"/>
                <a:gd name="connsiteX15" fmla="*/ 6758775 w 7428963"/>
                <a:gd name="connsiteY15" fmla="*/ 422410 h 1233940"/>
                <a:gd name="connsiteX16" fmla="*/ 7252279 w 7428963"/>
                <a:gd name="connsiteY16" fmla="*/ 662213 h 1233940"/>
                <a:gd name="connsiteX17" fmla="*/ 7428963 w 7428963"/>
                <a:gd name="connsiteY17" fmla="*/ 808497 h 1233940"/>
                <a:gd name="connsiteX0" fmla="*/ 0 w 7091806"/>
                <a:gd name="connsiteY0" fmla="*/ 1231052 h 1231052"/>
                <a:gd name="connsiteX1" fmla="*/ 432576 w 7091806"/>
                <a:gd name="connsiteY1" fmla="*/ 1080476 h 1231052"/>
                <a:gd name="connsiteX2" fmla="*/ 1472917 w 7091806"/>
                <a:gd name="connsiteY2" fmla="*/ 1056299 h 1231052"/>
                <a:gd name="connsiteX3" fmla="*/ 1905832 w 7091806"/>
                <a:gd name="connsiteY3" fmla="*/ 460878 h 1231052"/>
                <a:gd name="connsiteX4" fmla="*/ 2363936 w 7091806"/>
                <a:gd name="connsiteY4" fmla="*/ 333178 h 1231052"/>
                <a:gd name="connsiteX5" fmla="*/ 2455327 w 7091806"/>
                <a:gd name="connsiteY5" fmla="*/ 98953 h 1231052"/>
                <a:gd name="connsiteX6" fmla="*/ 3128988 w 7091806"/>
                <a:gd name="connsiteY6" fmla="*/ 0 h 1231052"/>
                <a:gd name="connsiteX7" fmla="*/ 3555886 w 7091806"/>
                <a:gd name="connsiteY7" fmla="*/ 311118 h 1231052"/>
                <a:gd name="connsiteX8" fmla="*/ 4252647 w 7091806"/>
                <a:gd name="connsiteY8" fmla="*/ 338758 h 1231052"/>
                <a:gd name="connsiteX9" fmla="*/ 4447610 w 7091806"/>
                <a:gd name="connsiteY9" fmla="*/ 416834 h 1231052"/>
                <a:gd name="connsiteX10" fmla="*/ 4935019 w 7091806"/>
                <a:gd name="connsiteY10" fmla="*/ 188184 h 1231052"/>
                <a:gd name="connsiteX11" fmla="*/ 5507725 w 7091806"/>
                <a:gd name="connsiteY11" fmla="*/ 154722 h 1231052"/>
                <a:gd name="connsiteX12" fmla="*/ 5769710 w 7091806"/>
                <a:gd name="connsiteY12" fmla="*/ 249527 h 1231052"/>
                <a:gd name="connsiteX13" fmla="*/ 6025600 w 7091806"/>
                <a:gd name="connsiteY13" fmla="*/ 260681 h 1231052"/>
                <a:gd name="connsiteX14" fmla="*/ 6421618 w 7091806"/>
                <a:gd name="connsiteY14" fmla="*/ 422410 h 1231052"/>
                <a:gd name="connsiteX15" fmla="*/ 6915122 w 7091806"/>
                <a:gd name="connsiteY15" fmla="*/ 662213 h 1231052"/>
                <a:gd name="connsiteX16" fmla="*/ 7091806 w 7091806"/>
                <a:gd name="connsiteY16" fmla="*/ 808497 h 1231052"/>
                <a:gd name="connsiteX0" fmla="*/ -1 w 6659229"/>
                <a:gd name="connsiteY0" fmla="*/ 1080476 h 1116216"/>
                <a:gd name="connsiteX1" fmla="*/ 1040340 w 6659229"/>
                <a:gd name="connsiteY1" fmla="*/ 1056299 h 1116216"/>
                <a:gd name="connsiteX2" fmla="*/ 1473255 w 6659229"/>
                <a:gd name="connsiteY2" fmla="*/ 460878 h 1116216"/>
                <a:gd name="connsiteX3" fmla="*/ 1931359 w 6659229"/>
                <a:gd name="connsiteY3" fmla="*/ 333178 h 1116216"/>
                <a:gd name="connsiteX4" fmla="*/ 2022750 w 6659229"/>
                <a:gd name="connsiteY4" fmla="*/ 98953 h 1116216"/>
                <a:gd name="connsiteX5" fmla="*/ 2696411 w 6659229"/>
                <a:gd name="connsiteY5" fmla="*/ 0 h 1116216"/>
                <a:gd name="connsiteX6" fmla="*/ 3123309 w 6659229"/>
                <a:gd name="connsiteY6" fmla="*/ 311118 h 1116216"/>
                <a:gd name="connsiteX7" fmla="*/ 3820070 w 6659229"/>
                <a:gd name="connsiteY7" fmla="*/ 338758 h 1116216"/>
                <a:gd name="connsiteX8" fmla="*/ 4015033 w 6659229"/>
                <a:gd name="connsiteY8" fmla="*/ 416834 h 1116216"/>
                <a:gd name="connsiteX9" fmla="*/ 4502442 w 6659229"/>
                <a:gd name="connsiteY9" fmla="*/ 188184 h 1116216"/>
                <a:gd name="connsiteX10" fmla="*/ 5075148 w 6659229"/>
                <a:gd name="connsiteY10" fmla="*/ 154722 h 1116216"/>
                <a:gd name="connsiteX11" fmla="*/ 5337133 w 6659229"/>
                <a:gd name="connsiteY11" fmla="*/ 249527 h 1116216"/>
                <a:gd name="connsiteX12" fmla="*/ 5593023 w 6659229"/>
                <a:gd name="connsiteY12" fmla="*/ 260681 h 1116216"/>
                <a:gd name="connsiteX13" fmla="*/ 5989041 w 6659229"/>
                <a:gd name="connsiteY13" fmla="*/ 422410 h 1116216"/>
                <a:gd name="connsiteX14" fmla="*/ 6482545 w 6659229"/>
                <a:gd name="connsiteY14" fmla="*/ 662213 h 1116216"/>
                <a:gd name="connsiteX15" fmla="*/ 6659229 w 6659229"/>
                <a:gd name="connsiteY15" fmla="*/ 808497 h 1116216"/>
                <a:gd name="connsiteX0" fmla="*/ 0 w 6594242"/>
                <a:gd name="connsiteY0" fmla="*/ 1080476 h 1116216"/>
                <a:gd name="connsiteX1" fmla="*/ 975353 w 6594242"/>
                <a:gd name="connsiteY1" fmla="*/ 1056299 h 1116216"/>
                <a:gd name="connsiteX2" fmla="*/ 1408268 w 6594242"/>
                <a:gd name="connsiteY2" fmla="*/ 460878 h 1116216"/>
                <a:gd name="connsiteX3" fmla="*/ 1866372 w 6594242"/>
                <a:gd name="connsiteY3" fmla="*/ 333178 h 1116216"/>
                <a:gd name="connsiteX4" fmla="*/ 1957763 w 6594242"/>
                <a:gd name="connsiteY4" fmla="*/ 98953 h 1116216"/>
                <a:gd name="connsiteX5" fmla="*/ 2631424 w 6594242"/>
                <a:gd name="connsiteY5" fmla="*/ 0 h 1116216"/>
                <a:gd name="connsiteX6" fmla="*/ 3058322 w 6594242"/>
                <a:gd name="connsiteY6" fmla="*/ 311118 h 1116216"/>
                <a:gd name="connsiteX7" fmla="*/ 3755083 w 6594242"/>
                <a:gd name="connsiteY7" fmla="*/ 338758 h 1116216"/>
                <a:gd name="connsiteX8" fmla="*/ 3950046 w 6594242"/>
                <a:gd name="connsiteY8" fmla="*/ 416834 h 1116216"/>
                <a:gd name="connsiteX9" fmla="*/ 4437455 w 6594242"/>
                <a:gd name="connsiteY9" fmla="*/ 188184 h 1116216"/>
                <a:gd name="connsiteX10" fmla="*/ 5010161 w 6594242"/>
                <a:gd name="connsiteY10" fmla="*/ 154722 h 1116216"/>
                <a:gd name="connsiteX11" fmla="*/ 5272146 w 6594242"/>
                <a:gd name="connsiteY11" fmla="*/ 249527 h 1116216"/>
                <a:gd name="connsiteX12" fmla="*/ 5528036 w 6594242"/>
                <a:gd name="connsiteY12" fmla="*/ 260681 h 1116216"/>
                <a:gd name="connsiteX13" fmla="*/ 5924054 w 6594242"/>
                <a:gd name="connsiteY13" fmla="*/ 422410 h 1116216"/>
                <a:gd name="connsiteX14" fmla="*/ 6417558 w 6594242"/>
                <a:gd name="connsiteY14" fmla="*/ 662213 h 1116216"/>
                <a:gd name="connsiteX15" fmla="*/ 6594242 w 6594242"/>
                <a:gd name="connsiteY15" fmla="*/ 808497 h 1116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594242" h="1116216">
                  <a:moveTo>
                    <a:pt x="0" y="1080476"/>
                  </a:moveTo>
                  <a:cubicBezTo>
                    <a:pt x="216382" y="1080152"/>
                    <a:pt x="675992" y="1175366"/>
                    <a:pt x="975353" y="1056299"/>
                  </a:cubicBezTo>
                  <a:lnTo>
                    <a:pt x="1408268" y="460878"/>
                  </a:lnTo>
                  <a:cubicBezTo>
                    <a:pt x="1541540" y="329204"/>
                    <a:pt x="1774790" y="393499"/>
                    <a:pt x="1866372" y="333178"/>
                  </a:cubicBezTo>
                  <a:cubicBezTo>
                    <a:pt x="1957954" y="272857"/>
                    <a:pt x="1918599" y="171214"/>
                    <a:pt x="1957763" y="98953"/>
                  </a:cubicBezTo>
                  <a:cubicBezTo>
                    <a:pt x="2138269" y="92780"/>
                    <a:pt x="2443937" y="44574"/>
                    <a:pt x="2631424" y="0"/>
                  </a:cubicBezTo>
                  <a:lnTo>
                    <a:pt x="3058322" y="311118"/>
                  </a:lnTo>
                  <a:cubicBezTo>
                    <a:pt x="3187719" y="375014"/>
                    <a:pt x="3508980" y="388990"/>
                    <a:pt x="3755083" y="338758"/>
                  </a:cubicBezTo>
                  <a:cubicBezTo>
                    <a:pt x="3903704" y="355448"/>
                    <a:pt x="3884044" y="403821"/>
                    <a:pt x="3950046" y="416834"/>
                  </a:cubicBezTo>
                  <a:cubicBezTo>
                    <a:pt x="4114913" y="327564"/>
                    <a:pt x="4260769" y="230940"/>
                    <a:pt x="4437455" y="188184"/>
                  </a:cubicBezTo>
                  <a:cubicBezTo>
                    <a:pt x="4656791" y="240234"/>
                    <a:pt x="4813166" y="152863"/>
                    <a:pt x="5010161" y="154722"/>
                  </a:cubicBezTo>
                  <a:cubicBezTo>
                    <a:pt x="5146230" y="157510"/>
                    <a:pt x="5185834" y="231867"/>
                    <a:pt x="5272146" y="249527"/>
                  </a:cubicBezTo>
                  <a:cubicBezTo>
                    <a:pt x="5358459" y="267187"/>
                    <a:pt x="5416338" y="224431"/>
                    <a:pt x="5528036" y="260681"/>
                  </a:cubicBezTo>
                  <a:cubicBezTo>
                    <a:pt x="5680351" y="305296"/>
                    <a:pt x="5792048" y="374792"/>
                    <a:pt x="5924054" y="422410"/>
                  </a:cubicBezTo>
                  <a:cubicBezTo>
                    <a:pt x="6069261" y="493050"/>
                    <a:pt x="6305860" y="597865"/>
                    <a:pt x="6417558" y="662213"/>
                  </a:cubicBezTo>
                  <a:cubicBezTo>
                    <a:pt x="6529256" y="726561"/>
                    <a:pt x="6561748" y="787834"/>
                    <a:pt x="6594242" y="808497"/>
                  </a:cubicBezTo>
                </a:path>
              </a:pathLst>
            </a:custGeom>
            <a:noFill/>
            <a:ln w="63500">
              <a:solidFill>
                <a:srgbClr val="00B0F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grpSp>
          <p:nvGrpSpPr>
            <p:cNvPr id="79" name="グループ化 78">
              <a:extLst>
                <a:ext uri="{FF2B5EF4-FFF2-40B4-BE49-F238E27FC236}">
                  <a16:creationId xmlns:a16="http://schemas.microsoft.com/office/drawing/2014/main" id="{0BF79358-9109-4FC7-A36D-A0B90238757C}"/>
                </a:ext>
              </a:extLst>
            </p:cNvPr>
            <p:cNvGrpSpPr/>
            <p:nvPr/>
          </p:nvGrpSpPr>
          <p:grpSpPr>
            <a:xfrm>
              <a:off x="-12353893" y="17353921"/>
              <a:ext cx="5839749" cy="1791861"/>
              <a:chOff x="1996151" y="5876020"/>
              <a:chExt cx="5839749" cy="1791861"/>
            </a:xfrm>
          </p:grpSpPr>
          <p:sp>
            <p:nvSpPr>
              <p:cNvPr id="80" name="フリーフォーム 31">
                <a:extLst>
                  <a:ext uri="{FF2B5EF4-FFF2-40B4-BE49-F238E27FC236}">
                    <a16:creationId xmlns:a16="http://schemas.microsoft.com/office/drawing/2014/main" id="{6E5ED1FC-1748-4602-B0F0-F784A5F55B61}"/>
                  </a:ext>
                </a:extLst>
              </p:cNvPr>
              <p:cNvSpPr/>
              <p:nvPr/>
            </p:nvSpPr>
            <p:spPr>
              <a:xfrm>
                <a:off x="1996151" y="6358914"/>
                <a:ext cx="5544477" cy="1308967"/>
              </a:xfrm>
              <a:custGeom>
                <a:avLst/>
                <a:gdLst>
                  <a:gd name="connsiteX0" fmla="*/ 2686050 w 2686050"/>
                  <a:gd name="connsiteY0" fmla="*/ 3238500 h 3581400"/>
                  <a:gd name="connsiteX1" fmla="*/ 2552700 w 2686050"/>
                  <a:gd name="connsiteY1" fmla="*/ 3419475 h 3581400"/>
                  <a:gd name="connsiteX2" fmla="*/ 2476500 w 2686050"/>
                  <a:gd name="connsiteY2" fmla="*/ 3476625 h 3581400"/>
                  <a:gd name="connsiteX3" fmla="*/ 2314575 w 2686050"/>
                  <a:gd name="connsiteY3" fmla="*/ 3543300 h 3581400"/>
                  <a:gd name="connsiteX4" fmla="*/ 2200275 w 2686050"/>
                  <a:gd name="connsiteY4" fmla="*/ 3581400 h 3581400"/>
                  <a:gd name="connsiteX5" fmla="*/ 2181225 w 2686050"/>
                  <a:gd name="connsiteY5" fmla="*/ 3505200 h 3581400"/>
                  <a:gd name="connsiteX6" fmla="*/ 1971675 w 2686050"/>
                  <a:gd name="connsiteY6" fmla="*/ 3533775 h 3581400"/>
                  <a:gd name="connsiteX7" fmla="*/ 1895475 w 2686050"/>
                  <a:gd name="connsiteY7" fmla="*/ 3400425 h 3581400"/>
                  <a:gd name="connsiteX8" fmla="*/ 1800225 w 2686050"/>
                  <a:gd name="connsiteY8" fmla="*/ 3324225 h 3581400"/>
                  <a:gd name="connsiteX9" fmla="*/ 1800225 w 2686050"/>
                  <a:gd name="connsiteY9" fmla="*/ 3248025 h 3581400"/>
                  <a:gd name="connsiteX10" fmla="*/ 1714500 w 2686050"/>
                  <a:gd name="connsiteY10" fmla="*/ 3181350 h 3581400"/>
                  <a:gd name="connsiteX11" fmla="*/ 1695450 w 2686050"/>
                  <a:gd name="connsiteY11" fmla="*/ 3152775 h 3581400"/>
                  <a:gd name="connsiteX12" fmla="*/ 1704975 w 2686050"/>
                  <a:gd name="connsiteY12" fmla="*/ 3086100 h 3581400"/>
                  <a:gd name="connsiteX13" fmla="*/ 1638300 w 2686050"/>
                  <a:gd name="connsiteY13" fmla="*/ 3038475 h 3581400"/>
                  <a:gd name="connsiteX14" fmla="*/ 1571625 w 2686050"/>
                  <a:gd name="connsiteY14" fmla="*/ 2905125 h 3581400"/>
                  <a:gd name="connsiteX15" fmla="*/ 1457325 w 2686050"/>
                  <a:gd name="connsiteY15" fmla="*/ 2838450 h 3581400"/>
                  <a:gd name="connsiteX16" fmla="*/ 1295400 w 2686050"/>
                  <a:gd name="connsiteY16" fmla="*/ 2809875 h 3581400"/>
                  <a:gd name="connsiteX17" fmla="*/ 1228725 w 2686050"/>
                  <a:gd name="connsiteY17" fmla="*/ 2743200 h 3581400"/>
                  <a:gd name="connsiteX18" fmla="*/ 1257300 w 2686050"/>
                  <a:gd name="connsiteY18" fmla="*/ 2667000 h 3581400"/>
                  <a:gd name="connsiteX19" fmla="*/ 1257300 w 2686050"/>
                  <a:gd name="connsiteY19" fmla="*/ 2543175 h 3581400"/>
                  <a:gd name="connsiteX20" fmla="*/ 1162050 w 2686050"/>
                  <a:gd name="connsiteY20" fmla="*/ 2476500 h 3581400"/>
                  <a:gd name="connsiteX21" fmla="*/ 1162050 w 2686050"/>
                  <a:gd name="connsiteY21" fmla="*/ 2381250 h 3581400"/>
                  <a:gd name="connsiteX22" fmla="*/ 1162050 w 2686050"/>
                  <a:gd name="connsiteY22" fmla="*/ 2381250 h 3581400"/>
                  <a:gd name="connsiteX23" fmla="*/ 1095375 w 2686050"/>
                  <a:gd name="connsiteY23" fmla="*/ 2124075 h 3581400"/>
                  <a:gd name="connsiteX24" fmla="*/ 923925 w 2686050"/>
                  <a:gd name="connsiteY24" fmla="*/ 2076450 h 3581400"/>
                  <a:gd name="connsiteX25" fmla="*/ 914400 w 2686050"/>
                  <a:gd name="connsiteY25" fmla="*/ 1924050 h 3581400"/>
                  <a:gd name="connsiteX26" fmla="*/ 752475 w 2686050"/>
                  <a:gd name="connsiteY26" fmla="*/ 1857375 h 3581400"/>
                  <a:gd name="connsiteX27" fmla="*/ 628650 w 2686050"/>
                  <a:gd name="connsiteY27" fmla="*/ 1724025 h 3581400"/>
                  <a:gd name="connsiteX28" fmla="*/ 628650 w 2686050"/>
                  <a:gd name="connsiteY28" fmla="*/ 1724025 h 3581400"/>
                  <a:gd name="connsiteX29" fmla="*/ 590550 w 2686050"/>
                  <a:gd name="connsiteY29" fmla="*/ 1466850 h 3581400"/>
                  <a:gd name="connsiteX30" fmla="*/ 552450 w 2686050"/>
                  <a:gd name="connsiteY30" fmla="*/ 1409700 h 3581400"/>
                  <a:gd name="connsiteX31" fmla="*/ 495300 w 2686050"/>
                  <a:gd name="connsiteY31" fmla="*/ 1352550 h 3581400"/>
                  <a:gd name="connsiteX32" fmla="*/ 495300 w 2686050"/>
                  <a:gd name="connsiteY32" fmla="*/ 1352550 h 3581400"/>
                  <a:gd name="connsiteX33" fmla="*/ 361950 w 2686050"/>
                  <a:gd name="connsiteY33" fmla="*/ 1238250 h 3581400"/>
                  <a:gd name="connsiteX34" fmla="*/ 266700 w 2686050"/>
                  <a:gd name="connsiteY34" fmla="*/ 1209675 h 3581400"/>
                  <a:gd name="connsiteX35" fmla="*/ 219075 w 2686050"/>
                  <a:gd name="connsiteY35" fmla="*/ 1085850 h 3581400"/>
                  <a:gd name="connsiteX36" fmla="*/ 200025 w 2686050"/>
                  <a:gd name="connsiteY36" fmla="*/ 923925 h 3581400"/>
                  <a:gd name="connsiteX37" fmla="*/ 200025 w 2686050"/>
                  <a:gd name="connsiteY37" fmla="*/ 762000 h 3581400"/>
                  <a:gd name="connsiteX38" fmla="*/ 171450 w 2686050"/>
                  <a:gd name="connsiteY38" fmla="*/ 676275 h 3581400"/>
                  <a:gd name="connsiteX39" fmla="*/ 133350 w 2686050"/>
                  <a:gd name="connsiteY39" fmla="*/ 609600 h 3581400"/>
                  <a:gd name="connsiteX40" fmla="*/ 133350 w 2686050"/>
                  <a:gd name="connsiteY40" fmla="*/ 476250 h 3581400"/>
                  <a:gd name="connsiteX41" fmla="*/ 114300 w 2686050"/>
                  <a:gd name="connsiteY41" fmla="*/ 304800 h 3581400"/>
                  <a:gd name="connsiteX42" fmla="*/ 0 w 2686050"/>
                  <a:gd name="connsiteY42" fmla="*/ 0 h 3581400"/>
                  <a:gd name="connsiteX0" fmla="*/ 2697867 w 2697867"/>
                  <a:gd name="connsiteY0" fmla="*/ 3271426 h 3614326"/>
                  <a:gd name="connsiteX1" fmla="*/ 2564517 w 2697867"/>
                  <a:gd name="connsiteY1" fmla="*/ 3452401 h 3614326"/>
                  <a:gd name="connsiteX2" fmla="*/ 2488317 w 2697867"/>
                  <a:gd name="connsiteY2" fmla="*/ 3509551 h 3614326"/>
                  <a:gd name="connsiteX3" fmla="*/ 2326392 w 2697867"/>
                  <a:gd name="connsiteY3" fmla="*/ 3576226 h 3614326"/>
                  <a:gd name="connsiteX4" fmla="*/ 2212092 w 2697867"/>
                  <a:gd name="connsiteY4" fmla="*/ 3614326 h 3614326"/>
                  <a:gd name="connsiteX5" fmla="*/ 2193042 w 2697867"/>
                  <a:gd name="connsiteY5" fmla="*/ 3538126 h 3614326"/>
                  <a:gd name="connsiteX6" fmla="*/ 1983492 w 2697867"/>
                  <a:gd name="connsiteY6" fmla="*/ 3566701 h 3614326"/>
                  <a:gd name="connsiteX7" fmla="*/ 1907292 w 2697867"/>
                  <a:gd name="connsiteY7" fmla="*/ 3433351 h 3614326"/>
                  <a:gd name="connsiteX8" fmla="*/ 1812042 w 2697867"/>
                  <a:gd name="connsiteY8" fmla="*/ 3357151 h 3614326"/>
                  <a:gd name="connsiteX9" fmla="*/ 1812042 w 2697867"/>
                  <a:gd name="connsiteY9" fmla="*/ 3280951 h 3614326"/>
                  <a:gd name="connsiteX10" fmla="*/ 1726317 w 2697867"/>
                  <a:gd name="connsiteY10" fmla="*/ 3214276 h 3614326"/>
                  <a:gd name="connsiteX11" fmla="*/ 1707267 w 2697867"/>
                  <a:gd name="connsiteY11" fmla="*/ 3185701 h 3614326"/>
                  <a:gd name="connsiteX12" fmla="*/ 1716792 w 2697867"/>
                  <a:gd name="connsiteY12" fmla="*/ 3119026 h 3614326"/>
                  <a:gd name="connsiteX13" fmla="*/ 1650117 w 2697867"/>
                  <a:gd name="connsiteY13" fmla="*/ 3071401 h 3614326"/>
                  <a:gd name="connsiteX14" fmla="*/ 1583442 w 2697867"/>
                  <a:gd name="connsiteY14" fmla="*/ 2938051 h 3614326"/>
                  <a:gd name="connsiteX15" fmla="*/ 1469142 w 2697867"/>
                  <a:gd name="connsiteY15" fmla="*/ 2871376 h 3614326"/>
                  <a:gd name="connsiteX16" fmla="*/ 1307217 w 2697867"/>
                  <a:gd name="connsiteY16" fmla="*/ 2842801 h 3614326"/>
                  <a:gd name="connsiteX17" fmla="*/ 1240542 w 2697867"/>
                  <a:gd name="connsiteY17" fmla="*/ 2776126 h 3614326"/>
                  <a:gd name="connsiteX18" fmla="*/ 1269117 w 2697867"/>
                  <a:gd name="connsiteY18" fmla="*/ 2699926 h 3614326"/>
                  <a:gd name="connsiteX19" fmla="*/ 1269117 w 2697867"/>
                  <a:gd name="connsiteY19" fmla="*/ 2576101 h 3614326"/>
                  <a:gd name="connsiteX20" fmla="*/ 1173867 w 2697867"/>
                  <a:gd name="connsiteY20" fmla="*/ 2509426 h 3614326"/>
                  <a:gd name="connsiteX21" fmla="*/ 1173867 w 2697867"/>
                  <a:gd name="connsiteY21" fmla="*/ 2414176 h 3614326"/>
                  <a:gd name="connsiteX22" fmla="*/ 1173867 w 2697867"/>
                  <a:gd name="connsiteY22" fmla="*/ 2414176 h 3614326"/>
                  <a:gd name="connsiteX23" fmla="*/ 1107192 w 2697867"/>
                  <a:gd name="connsiteY23" fmla="*/ 2157001 h 3614326"/>
                  <a:gd name="connsiteX24" fmla="*/ 935742 w 2697867"/>
                  <a:gd name="connsiteY24" fmla="*/ 2109376 h 3614326"/>
                  <a:gd name="connsiteX25" fmla="*/ 926217 w 2697867"/>
                  <a:gd name="connsiteY25" fmla="*/ 1956976 h 3614326"/>
                  <a:gd name="connsiteX26" fmla="*/ 764292 w 2697867"/>
                  <a:gd name="connsiteY26" fmla="*/ 1890301 h 3614326"/>
                  <a:gd name="connsiteX27" fmla="*/ 640467 w 2697867"/>
                  <a:gd name="connsiteY27" fmla="*/ 1756951 h 3614326"/>
                  <a:gd name="connsiteX28" fmla="*/ 640467 w 2697867"/>
                  <a:gd name="connsiteY28" fmla="*/ 1756951 h 3614326"/>
                  <a:gd name="connsiteX29" fmla="*/ 602367 w 2697867"/>
                  <a:gd name="connsiteY29" fmla="*/ 1499776 h 3614326"/>
                  <a:gd name="connsiteX30" fmla="*/ 564267 w 2697867"/>
                  <a:gd name="connsiteY30" fmla="*/ 1442626 h 3614326"/>
                  <a:gd name="connsiteX31" fmla="*/ 507117 w 2697867"/>
                  <a:gd name="connsiteY31" fmla="*/ 1385476 h 3614326"/>
                  <a:gd name="connsiteX32" fmla="*/ 507117 w 2697867"/>
                  <a:gd name="connsiteY32" fmla="*/ 1385476 h 3614326"/>
                  <a:gd name="connsiteX33" fmla="*/ 373767 w 2697867"/>
                  <a:gd name="connsiteY33" fmla="*/ 1271176 h 3614326"/>
                  <a:gd name="connsiteX34" fmla="*/ 278517 w 2697867"/>
                  <a:gd name="connsiteY34" fmla="*/ 1242601 h 3614326"/>
                  <a:gd name="connsiteX35" fmla="*/ 230892 w 2697867"/>
                  <a:gd name="connsiteY35" fmla="*/ 1118776 h 3614326"/>
                  <a:gd name="connsiteX36" fmla="*/ 211842 w 2697867"/>
                  <a:gd name="connsiteY36" fmla="*/ 956851 h 3614326"/>
                  <a:gd name="connsiteX37" fmla="*/ 211842 w 2697867"/>
                  <a:gd name="connsiteY37" fmla="*/ 794926 h 3614326"/>
                  <a:gd name="connsiteX38" fmla="*/ 183267 w 2697867"/>
                  <a:gd name="connsiteY38" fmla="*/ 709201 h 3614326"/>
                  <a:gd name="connsiteX39" fmla="*/ 145167 w 2697867"/>
                  <a:gd name="connsiteY39" fmla="*/ 642526 h 3614326"/>
                  <a:gd name="connsiteX40" fmla="*/ 145167 w 2697867"/>
                  <a:gd name="connsiteY40" fmla="*/ 509176 h 3614326"/>
                  <a:gd name="connsiteX41" fmla="*/ 126117 w 2697867"/>
                  <a:gd name="connsiteY41" fmla="*/ 337726 h 3614326"/>
                  <a:gd name="connsiteX42" fmla="*/ 11817 w 2697867"/>
                  <a:gd name="connsiteY42" fmla="*/ 32926 h 3614326"/>
                  <a:gd name="connsiteX43" fmla="*/ 2292 w 2697867"/>
                  <a:gd name="connsiteY43" fmla="*/ 4351 h 3614326"/>
                  <a:gd name="connsiteX0" fmla="*/ 4143375 w 4143375"/>
                  <a:gd name="connsiteY0" fmla="*/ 4962525 h 5305425"/>
                  <a:gd name="connsiteX1" fmla="*/ 4010025 w 4143375"/>
                  <a:gd name="connsiteY1" fmla="*/ 5143500 h 5305425"/>
                  <a:gd name="connsiteX2" fmla="*/ 3933825 w 4143375"/>
                  <a:gd name="connsiteY2" fmla="*/ 5200650 h 5305425"/>
                  <a:gd name="connsiteX3" fmla="*/ 3771900 w 4143375"/>
                  <a:gd name="connsiteY3" fmla="*/ 5267325 h 5305425"/>
                  <a:gd name="connsiteX4" fmla="*/ 3657600 w 4143375"/>
                  <a:gd name="connsiteY4" fmla="*/ 5305425 h 5305425"/>
                  <a:gd name="connsiteX5" fmla="*/ 3638550 w 4143375"/>
                  <a:gd name="connsiteY5" fmla="*/ 5229225 h 5305425"/>
                  <a:gd name="connsiteX6" fmla="*/ 3429000 w 4143375"/>
                  <a:gd name="connsiteY6" fmla="*/ 5257800 h 5305425"/>
                  <a:gd name="connsiteX7" fmla="*/ 3352800 w 4143375"/>
                  <a:gd name="connsiteY7" fmla="*/ 5124450 h 5305425"/>
                  <a:gd name="connsiteX8" fmla="*/ 3257550 w 4143375"/>
                  <a:gd name="connsiteY8" fmla="*/ 5048250 h 5305425"/>
                  <a:gd name="connsiteX9" fmla="*/ 3257550 w 4143375"/>
                  <a:gd name="connsiteY9" fmla="*/ 4972050 h 5305425"/>
                  <a:gd name="connsiteX10" fmla="*/ 3171825 w 4143375"/>
                  <a:gd name="connsiteY10" fmla="*/ 4905375 h 5305425"/>
                  <a:gd name="connsiteX11" fmla="*/ 3152775 w 4143375"/>
                  <a:gd name="connsiteY11" fmla="*/ 4876800 h 5305425"/>
                  <a:gd name="connsiteX12" fmla="*/ 3162300 w 4143375"/>
                  <a:gd name="connsiteY12" fmla="*/ 4810125 h 5305425"/>
                  <a:gd name="connsiteX13" fmla="*/ 3095625 w 4143375"/>
                  <a:gd name="connsiteY13" fmla="*/ 4762500 h 5305425"/>
                  <a:gd name="connsiteX14" fmla="*/ 3028950 w 4143375"/>
                  <a:gd name="connsiteY14" fmla="*/ 4629150 h 5305425"/>
                  <a:gd name="connsiteX15" fmla="*/ 2914650 w 4143375"/>
                  <a:gd name="connsiteY15" fmla="*/ 4562475 h 5305425"/>
                  <a:gd name="connsiteX16" fmla="*/ 2752725 w 4143375"/>
                  <a:gd name="connsiteY16" fmla="*/ 4533900 h 5305425"/>
                  <a:gd name="connsiteX17" fmla="*/ 2686050 w 4143375"/>
                  <a:gd name="connsiteY17" fmla="*/ 4467225 h 5305425"/>
                  <a:gd name="connsiteX18" fmla="*/ 2714625 w 4143375"/>
                  <a:gd name="connsiteY18" fmla="*/ 4391025 h 5305425"/>
                  <a:gd name="connsiteX19" fmla="*/ 2714625 w 4143375"/>
                  <a:gd name="connsiteY19" fmla="*/ 4267200 h 5305425"/>
                  <a:gd name="connsiteX20" fmla="*/ 2619375 w 4143375"/>
                  <a:gd name="connsiteY20" fmla="*/ 4200525 h 5305425"/>
                  <a:gd name="connsiteX21" fmla="*/ 2619375 w 4143375"/>
                  <a:gd name="connsiteY21" fmla="*/ 4105275 h 5305425"/>
                  <a:gd name="connsiteX22" fmla="*/ 2619375 w 4143375"/>
                  <a:gd name="connsiteY22" fmla="*/ 4105275 h 5305425"/>
                  <a:gd name="connsiteX23" fmla="*/ 2552700 w 4143375"/>
                  <a:gd name="connsiteY23" fmla="*/ 3848100 h 5305425"/>
                  <a:gd name="connsiteX24" fmla="*/ 2381250 w 4143375"/>
                  <a:gd name="connsiteY24" fmla="*/ 3800475 h 5305425"/>
                  <a:gd name="connsiteX25" fmla="*/ 2371725 w 4143375"/>
                  <a:gd name="connsiteY25" fmla="*/ 3648075 h 5305425"/>
                  <a:gd name="connsiteX26" fmla="*/ 2209800 w 4143375"/>
                  <a:gd name="connsiteY26" fmla="*/ 3581400 h 5305425"/>
                  <a:gd name="connsiteX27" fmla="*/ 2085975 w 4143375"/>
                  <a:gd name="connsiteY27" fmla="*/ 3448050 h 5305425"/>
                  <a:gd name="connsiteX28" fmla="*/ 2085975 w 4143375"/>
                  <a:gd name="connsiteY28" fmla="*/ 3448050 h 5305425"/>
                  <a:gd name="connsiteX29" fmla="*/ 2047875 w 4143375"/>
                  <a:gd name="connsiteY29" fmla="*/ 3190875 h 5305425"/>
                  <a:gd name="connsiteX30" fmla="*/ 2009775 w 4143375"/>
                  <a:gd name="connsiteY30" fmla="*/ 3133725 h 5305425"/>
                  <a:gd name="connsiteX31" fmla="*/ 1952625 w 4143375"/>
                  <a:gd name="connsiteY31" fmla="*/ 3076575 h 5305425"/>
                  <a:gd name="connsiteX32" fmla="*/ 1952625 w 4143375"/>
                  <a:gd name="connsiteY32" fmla="*/ 3076575 h 5305425"/>
                  <a:gd name="connsiteX33" fmla="*/ 1819275 w 4143375"/>
                  <a:gd name="connsiteY33" fmla="*/ 2962275 h 5305425"/>
                  <a:gd name="connsiteX34" fmla="*/ 1724025 w 4143375"/>
                  <a:gd name="connsiteY34" fmla="*/ 2933700 h 5305425"/>
                  <a:gd name="connsiteX35" fmla="*/ 1676400 w 4143375"/>
                  <a:gd name="connsiteY35" fmla="*/ 2809875 h 5305425"/>
                  <a:gd name="connsiteX36" fmla="*/ 1657350 w 4143375"/>
                  <a:gd name="connsiteY36" fmla="*/ 2647950 h 5305425"/>
                  <a:gd name="connsiteX37" fmla="*/ 1657350 w 4143375"/>
                  <a:gd name="connsiteY37" fmla="*/ 2486025 h 5305425"/>
                  <a:gd name="connsiteX38" fmla="*/ 1628775 w 4143375"/>
                  <a:gd name="connsiteY38" fmla="*/ 2400300 h 5305425"/>
                  <a:gd name="connsiteX39" fmla="*/ 1590675 w 4143375"/>
                  <a:gd name="connsiteY39" fmla="*/ 2333625 h 5305425"/>
                  <a:gd name="connsiteX40" fmla="*/ 1590675 w 4143375"/>
                  <a:gd name="connsiteY40" fmla="*/ 2200275 h 5305425"/>
                  <a:gd name="connsiteX41" fmla="*/ 1571625 w 4143375"/>
                  <a:gd name="connsiteY41" fmla="*/ 2028825 h 5305425"/>
                  <a:gd name="connsiteX42" fmla="*/ 1457325 w 4143375"/>
                  <a:gd name="connsiteY42" fmla="*/ 1724025 h 5305425"/>
                  <a:gd name="connsiteX43" fmla="*/ 0 w 4143375"/>
                  <a:gd name="connsiteY43" fmla="*/ 0 h 5305425"/>
                  <a:gd name="connsiteX0" fmla="*/ 4143375 w 4143375"/>
                  <a:gd name="connsiteY0" fmla="*/ 4962525 h 5305425"/>
                  <a:gd name="connsiteX1" fmla="*/ 4010025 w 4143375"/>
                  <a:gd name="connsiteY1" fmla="*/ 5143500 h 5305425"/>
                  <a:gd name="connsiteX2" fmla="*/ 3933825 w 4143375"/>
                  <a:gd name="connsiteY2" fmla="*/ 5200650 h 5305425"/>
                  <a:gd name="connsiteX3" fmla="*/ 3771900 w 4143375"/>
                  <a:gd name="connsiteY3" fmla="*/ 5267325 h 5305425"/>
                  <a:gd name="connsiteX4" fmla="*/ 3657600 w 4143375"/>
                  <a:gd name="connsiteY4" fmla="*/ 5305425 h 5305425"/>
                  <a:gd name="connsiteX5" fmla="*/ 3638550 w 4143375"/>
                  <a:gd name="connsiteY5" fmla="*/ 5229225 h 5305425"/>
                  <a:gd name="connsiteX6" fmla="*/ 3429000 w 4143375"/>
                  <a:gd name="connsiteY6" fmla="*/ 5257800 h 5305425"/>
                  <a:gd name="connsiteX7" fmla="*/ 3352800 w 4143375"/>
                  <a:gd name="connsiteY7" fmla="*/ 5124450 h 5305425"/>
                  <a:gd name="connsiteX8" fmla="*/ 3257550 w 4143375"/>
                  <a:gd name="connsiteY8" fmla="*/ 5048250 h 5305425"/>
                  <a:gd name="connsiteX9" fmla="*/ 3257550 w 4143375"/>
                  <a:gd name="connsiteY9" fmla="*/ 4972050 h 5305425"/>
                  <a:gd name="connsiteX10" fmla="*/ 3171825 w 4143375"/>
                  <a:gd name="connsiteY10" fmla="*/ 4905375 h 5305425"/>
                  <a:gd name="connsiteX11" fmla="*/ 3152775 w 4143375"/>
                  <a:gd name="connsiteY11" fmla="*/ 4876800 h 5305425"/>
                  <a:gd name="connsiteX12" fmla="*/ 3162300 w 4143375"/>
                  <a:gd name="connsiteY12" fmla="*/ 4810125 h 5305425"/>
                  <a:gd name="connsiteX13" fmla="*/ 3095625 w 4143375"/>
                  <a:gd name="connsiteY13" fmla="*/ 4762500 h 5305425"/>
                  <a:gd name="connsiteX14" fmla="*/ 3028950 w 4143375"/>
                  <a:gd name="connsiteY14" fmla="*/ 4629150 h 5305425"/>
                  <a:gd name="connsiteX15" fmla="*/ 2914650 w 4143375"/>
                  <a:gd name="connsiteY15" fmla="*/ 4562475 h 5305425"/>
                  <a:gd name="connsiteX16" fmla="*/ 2752725 w 4143375"/>
                  <a:gd name="connsiteY16" fmla="*/ 4533900 h 5305425"/>
                  <a:gd name="connsiteX17" fmla="*/ 2686050 w 4143375"/>
                  <a:gd name="connsiteY17" fmla="*/ 4467225 h 5305425"/>
                  <a:gd name="connsiteX18" fmla="*/ 2714625 w 4143375"/>
                  <a:gd name="connsiteY18" fmla="*/ 4391025 h 5305425"/>
                  <a:gd name="connsiteX19" fmla="*/ 2714625 w 4143375"/>
                  <a:gd name="connsiteY19" fmla="*/ 4267200 h 5305425"/>
                  <a:gd name="connsiteX20" fmla="*/ 2619375 w 4143375"/>
                  <a:gd name="connsiteY20" fmla="*/ 4200525 h 5305425"/>
                  <a:gd name="connsiteX21" fmla="*/ 2619375 w 4143375"/>
                  <a:gd name="connsiteY21" fmla="*/ 4105275 h 5305425"/>
                  <a:gd name="connsiteX22" fmla="*/ 2619375 w 4143375"/>
                  <a:gd name="connsiteY22" fmla="*/ 4105275 h 5305425"/>
                  <a:gd name="connsiteX23" fmla="*/ 2552700 w 4143375"/>
                  <a:gd name="connsiteY23" fmla="*/ 3848100 h 5305425"/>
                  <a:gd name="connsiteX24" fmla="*/ 2381250 w 4143375"/>
                  <a:gd name="connsiteY24" fmla="*/ 3800475 h 5305425"/>
                  <a:gd name="connsiteX25" fmla="*/ 2371725 w 4143375"/>
                  <a:gd name="connsiteY25" fmla="*/ 3648075 h 5305425"/>
                  <a:gd name="connsiteX26" fmla="*/ 2209800 w 4143375"/>
                  <a:gd name="connsiteY26" fmla="*/ 3581400 h 5305425"/>
                  <a:gd name="connsiteX27" fmla="*/ 2085975 w 4143375"/>
                  <a:gd name="connsiteY27" fmla="*/ 3448050 h 5305425"/>
                  <a:gd name="connsiteX28" fmla="*/ 2085975 w 4143375"/>
                  <a:gd name="connsiteY28" fmla="*/ 3448050 h 5305425"/>
                  <a:gd name="connsiteX29" fmla="*/ 2047875 w 4143375"/>
                  <a:gd name="connsiteY29" fmla="*/ 3190875 h 5305425"/>
                  <a:gd name="connsiteX30" fmla="*/ 2009775 w 4143375"/>
                  <a:gd name="connsiteY30" fmla="*/ 3133725 h 5305425"/>
                  <a:gd name="connsiteX31" fmla="*/ 1952625 w 4143375"/>
                  <a:gd name="connsiteY31" fmla="*/ 3076575 h 5305425"/>
                  <a:gd name="connsiteX32" fmla="*/ 1952625 w 4143375"/>
                  <a:gd name="connsiteY32" fmla="*/ 3076575 h 5305425"/>
                  <a:gd name="connsiteX33" fmla="*/ 1819275 w 4143375"/>
                  <a:gd name="connsiteY33" fmla="*/ 2962275 h 5305425"/>
                  <a:gd name="connsiteX34" fmla="*/ 1724025 w 4143375"/>
                  <a:gd name="connsiteY34" fmla="*/ 2933700 h 5305425"/>
                  <a:gd name="connsiteX35" fmla="*/ 1676400 w 4143375"/>
                  <a:gd name="connsiteY35" fmla="*/ 2809875 h 5305425"/>
                  <a:gd name="connsiteX36" fmla="*/ 1657350 w 4143375"/>
                  <a:gd name="connsiteY36" fmla="*/ 2647950 h 5305425"/>
                  <a:gd name="connsiteX37" fmla="*/ 1657350 w 4143375"/>
                  <a:gd name="connsiteY37" fmla="*/ 2486025 h 5305425"/>
                  <a:gd name="connsiteX38" fmla="*/ 1628775 w 4143375"/>
                  <a:gd name="connsiteY38" fmla="*/ 2400300 h 5305425"/>
                  <a:gd name="connsiteX39" fmla="*/ 1590675 w 4143375"/>
                  <a:gd name="connsiteY39" fmla="*/ 2333625 h 5305425"/>
                  <a:gd name="connsiteX40" fmla="*/ 1590675 w 4143375"/>
                  <a:gd name="connsiteY40" fmla="*/ 2200275 h 5305425"/>
                  <a:gd name="connsiteX41" fmla="*/ 1571625 w 4143375"/>
                  <a:gd name="connsiteY41" fmla="*/ 2028825 h 5305425"/>
                  <a:gd name="connsiteX42" fmla="*/ 1457325 w 4143375"/>
                  <a:gd name="connsiteY42" fmla="*/ 1724025 h 5305425"/>
                  <a:gd name="connsiteX43" fmla="*/ 438151 w 4143375"/>
                  <a:gd name="connsiteY43" fmla="*/ 533401 h 5305425"/>
                  <a:gd name="connsiteX44" fmla="*/ 0 w 4143375"/>
                  <a:gd name="connsiteY44" fmla="*/ 0 h 5305425"/>
                  <a:gd name="connsiteX0" fmla="*/ 4143375 w 4143375"/>
                  <a:gd name="connsiteY0" fmla="*/ 4962525 h 5305425"/>
                  <a:gd name="connsiteX1" fmla="*/ 4010025 w 4143375"/>
                  <a:gd name="connsiteY1" fmla="*/ 5143500 h 5305425"/>
                  <a:gd name="connsiteX2" fmla="*/ 3933825 w 4143375"/>
                  <a:gd name="connsiteY2" fmla="*/ 5200650 h 5305425"/>
                  <a:gd name="connsiteX3" fmla="*/ 3771900 w 4143375"/>
                  <a:gd name="connsiteY3" fmla="*/ 5267325 h 5305425"/>
                  <a:gd name="connsiteX4" fmla="*/ 3657600 w 4143375"/>
                  <a:gd name="connsiteY4" fmla="*/ 5305425 h 5305425"/>
                  <a:gd name="connsiteX5" fmla="*/ 3638550 w 4143375"/>
                  <a:gd name="connsiteY5" fmla="*/ 5229225 h 5305425"/>
                  <a:gd name="connsiteX6" fmla="*/ 3429000 w 4143375"/>
                  <a:gd name="connsiteY6" fmla="*/ 5257800 h 5305425"/>
                  <a:gd name="connsiteX7" fmla="*/ 3352800 w 4143375"/>
                  <a:gd name="connsiteY7" fmla="*/ 5124450 h 5305425"/>
                  <a:gd name="connsiteX8" fmla="*/ 3257550 w 4143375"/>
                  <a:gd name="connsiteY8" fmla="*/ 5048250 h 5305425"/>
                  <a:gd name="connsiteX9" fmla="*/ 3257550 w 4143375"/>
                  <a:gd name="connsiteY9" fmla="*/ 4972050 h 5305425"/>
                  <a:gd name="connsiteX10" fmla="*/ 3171825 w 4143375"/>
                  <a:gd name="connsiteY10" fmla="*/ 4905375 h 5305425"/>
                  <a:gd name="connsiteX11" fmla="*/ 3152775 w 4143375"/>
                  <a:gd name="connsiteY11" fmla="*/ 4876800 h 5305425"/>
                  <a:gd name="connsiteX12" fmla="*/ 3162300 w 4143375"/>
                  <a:gd name="connsiteY12" fmla="*/ 4810125 h 5305425"/>
                  <a:gd name="connsiteX13" fmla="*/ 3095625 w 4143375"/>
                  <a:gd name="connsiteY13" fmla="*/ 4762500 h 5305425"/>
                  <a:gd name="connsiteX14" fmla="*/ 3028950 w 4143375"/>
                  <a:gd name="connsiteY14" fmla="*/ 4629150 h 5305425"/>
                  <a:gd name="connsiteX15" fmla="*/ 2914650 w 4143375"/>
                  <a:gd name="connsiteY15" fmla="*/ 4562475 h 5305425"/>
                  <a:gd name="connsiteX16" fmla="*/ 2752725 w 4143375"/>
                  <a:gd name="connsiteY16" fmla="*/ 4533900 h 5305425"/>
                  <a:gd name="connsiteX17" fmla="*/ 2686050 w 4143375"/>
                  <a:gd name="connsiteY17" fmla="*/ 4467225 h 5305425"/>
                  <a:gd name="connsiteX18" fmla="*/ 2714625 w 4143375"/>
                  <a:gd name="connsiteY18" fmla="*/ 4391025 h 5305425"/>
                  <a:gd name="connsiteX19" fmla="*/ 2714625 w 4143375"/>
                  <a:gd name="connsiteY19" fmla="*/ 4267200 h 5305425"/>
                  <a:gd name="connsiteX20" fmla="*/ 2619375 w 4143375"/>
                  <a:gd name="connsiteY20" fmla="*/ 4200525 h 5305425"/>
                  <a:gd name="connsiteX21" fmla="*/ 2619375 w 4143375"/>
                  <a:gd name="connsiteY21" fmla="*/ 4105275 h 5305425"/>
                  <a:gd name="connsiteX22" fmla="*/ 2619375 w 4143375"/>
                  <a:gd name="connsiteY22" fmla="*/ 4105275 h 5305425"/>
                  <a:gd name="connsiteX23" fmla="*/ 2552700 w 4143375"/>
                  <a:gd name="connsiteY23" fmla="*/ 3848100 h 5305425"/>
                  <a:gd name="connsiteX24" fmla="*/ 2381250 w 4143375"/>
                  <a:gd name="connsiteY24" fmla="*/ 3800475 h 5305425"/>
                  <a:gd name="connsiteX25" fmla="*/ 2371725 w 4143375"/>
                  <a:gd name="connsiteY25" fmla="*/ 3648075 h 5305425"/>
                  <a:gd name="connsiteX26" fmla="*/ 2209800 w 4143375"/>
                  <a:gd name="connsiteY26" fmla="*/ 3581400 h 5305425"/>
                  <a:gd name="connsiteX27" fmla="*/ 2085975 w 4143375"/>
                  <a:gd name="connsiteY27" fmla="*/ 3448050 h 5305425"/>
                  <a:gd name="connsiteX28" fmla="*/ 2085975 w 4143375"/>
                  <a:gd name="connsiteY28" fmla="*/ 3448050 h 5305425"/>
                  <a:gd name="connsiteX29" fmla="*/ 2047875 w 4143375"/>
                  <a:gd name="connsiteY29" fmla="*/ 3190875 h 5305425"/>
                  <a:gd name="connsiteX30" fmla="*/ 2009775 w 4143375"/>
                  <a:gd name="connsiteY30" fmla="*/ 3133725 h 5305425"/>
                  <a:gd name="connsiteX31" fmla="*/ 1952625 w 4143375"/>
                  <a:gd name="connsiteY31" fmla="*/ 3076575 h 5305425"/>
                  <a:gd name="connsiteX32" fmla="*/ 1952625 w 4143375"/>
                  <a:gd name="connsiteY32" fmla="*/ 3076575 h 5305425"/>
                  <a:gd name="connsiteX33" fmla="*/ 1819275 w 4143375"/>
                  <a:gd name="connsiteY33" fmla="*/ 2962275 h 5305425"/>
                  <a:gd name="connsiteX34" fmla="*/ 1724025 w 4143375"/>
                  <a:gd name="connsiteY34" fmla="*/ 2933700 h 5305425"/>
                  <a:gd name="connsiteX35" fmla="*/ 1676400 w 4143375"/>
                  <a:gd name="connsiteY35" fmla="*/ 2809875 h 5305425"/>
                  <a:gd name="connsiteX36" fmla="*/ 1657350 w 4143375"/>
                  <a:gd name="connsiteY36" fmla="*/ 2647950 h 5305425"/>
                  <a:gd name="connsiteX37" fmla="*/ 1657350 w 4143375"/>
                  <a:gd name="connsiteY37" fmla="*/ 2486025 h 5305425"/>
                  <a:gd name="connsiteX38" fmla="*/ 1628775 w 4143375"/>
                  <a:gd name="connsiteY38" fmla="*/ 2400300 h 5305425"/>
                  <a:gd name="connsiteX39" fmla="*/ 1590675 w 4143375"/>
                  <a:gd name="connsiteY39" fmla="*/ 2333625 h 5305425"/>
                  <a:gd name="connsiteX40" fmla="*/ 1590675 w 4143375"/>
                  <a:gd name="connsiteY40" fmla="*/ 2200275 h 5305425"/>
                  <a:gd name="connsiteX41" fmla="*/ 1571625 w 4143375"/>
                  <a:gd name="connsiteY41" fmla="*/ 2028825 h 5305425"/>
                  <a:gd name="connsiteX42" fmla="*/ 1457325 w 4143375"/>
                  <a:gd name="connsiteY42" fmla="*/ 1724025 h 5305425"/>
                  <a:gd name="connsiteX43" fmla="*/ 857251 w 4143375"/>
                  <a:gd name="connsiteY43" fmla="*/ 1038226 h 5305425"/>
                  <a:gd name="connsiteX44" fmla="*/ 438151 w 4143375"/>
                  <a:gd name="connsiteY44" fmla="*/ 533401 h 5305425"/>
                  <a:gd name="connsiteX45" fmla="*/ 0 w 4143375"/>
                  <a:gd name="connsiteY45" fmla="*/ 0 h 5305425"/>
                  <a:gd name="connsiteX0" fmla="*/ 4143375 w 4143375"/>
                  <a:gd name="connsiteY0" fmla="*/ 4962525 h 5305425"/>
                  <a:gd name="connsiteX1" fmla="*/ 4010025 w 4143375"/>
                  <a:gd name="connsiteY1" fmla="*/ 5143500 h 5305425"/>
                  <a:gd name="connsiteX2" fmla="*/ 3933825 w 4143375"/>
                  <a:gd name="connsiteY2" fmla="*/ 5200650 h 5305425"/>
                  <a:gd name="connsiteX3" fmla="*/ 3771900 w 4143375"/>
                  <a:gd name="connsiteY3" fmla="*/ 5267325 h 5305425"/>
                  <a:gd name="connsiteX4" fmla="*/ 3657600 w 4143375"/>
                  <a:gd name="connsiteY4" fmla="*/ 5305425 h 5305425"/>
                  <a:gd name="connsiteX5" fmla="*/ 3638550 w 4143375"/>
                  <a:gd name="connsiteY5" fmla="*/ 5229225 h 5305425"/>
                  <a:gd name="connsiteX6" fmla="*/ 3429000 w 4143375"/>
                  <a:gd name="connsiteY6" fmla="*/ 5257800 h 5305425"/>
                  <a:gd name="connsiteX7" fmla="*/ 3352800 w 4143375"/>
                  <a:gd name="connsiteY7" fmla="*/ 5124450 h 5305425"/>
                  <a:gd name="connsiteX8" fmla="*/ 3257550 w 4143375"/>
                  <a:gd name="connsiteY8" fmla="*/ 5048250 h 5305425"/>
                  <a:gd name="connsiteX9" fmla="*/ 3257550 w 4143375"/>
                  <a:gd name="connsiteY9" fmla="*/ 4972050 h 5305425"/>
                  <a:gd name="connsiteX10" fmla="*/ 3171825 w 4143375"/>
                  <a:gd name="connsiteY10" fmla="*/ 4905375 h 5305425"/>
                  <a:gd name="connsiteX11" fmla="*/ 3152775 w 4143375"/>
                  <a:gd name="connsiteY11" fmla="*/ 4876800 h 5305425"/>
                  <a:gd name="connsiteX12" fmla="*/ 3162300 w 4143375"/>
                  <a:gd name="connsiteY12" fmla="*/ 4810125 h 5305425"/>
                  <a:gd name="connsiteX13" fmla="*/ 3095625 w 4143375"/>
                  <a:gd name="connsiteY13" fmla="*/ 4762500 h 5305425"/>
                  <a:gd name="connsiteX14" fmla="*/ 3028950 w 4143375"/>
                  <a:gd name="connsiteY14" fmla="*/ 4629150 h 5305425"/>
                  <a:gd name="connsiteX15" fmla="*/ 2914650 w 4143375"/>
                  <a:gd name="connsiteY15" fmla="*/ 4562475 h 5305425"/>
                  <a:gd name="connsiteX16" fmla="*/ 2752725 w 4143375"/>
                  <a:gd name="connsiteY16" fmla="*/ 4533900 h 5305425"/>
                  <a:gd name="connsiteX17" fmla="*/ 2686050 w 4143375"/>
                  <a:gd name="connsiteY17" fmla="*/ 4467225 h 5305425"/>
                  <a:gd name="connsiteX18" fmla="*/ 2714625 w 4143375"/>
                  <a:gd name="connsiteY18" fmla="*/ 4391025 h 5305425"/>
                  <a:gd name="connsiteX19" fmla="*/ 2714625 w 4143375"/>
                  <a:gd name="connsiteY19" fmla="*/ 4267200 h 5305425"/>
                  <a:gd name="connsiteX20" fmla="*/ 2619375 w 4143375"/>
                  <a:gd name="connsiteY20" fmla="*/ 4200525 h 5305425"/>
                  <a:gd name="connsiteX21" fmla="*/ 2619375 w 4143375"/>
                  <a:gd name="connsiteY21" fmla="*/ 4105275 h 5305425"/>
                  <a:gd name="connsiteX22" fmla="*/ 2619375 w 4143375"/>
                  <a:gd name="connsiteY22" fmla="*/ 4105275 h 5305425"/>
                  <a:gd name="connsiteX23" fmla="*/ 2552700 w 4143375"/>
                  <a:gd name="connsiteY23" fmla="*/ 3848100 h 5305425"/>
                  <a:gd name="connsiteX24" fmla="*/ 2381250 w 4143375"/>
                  <a:gd name="connsiteY24" fmla="*/ 3800475 h 5305425"/>
                  <a:gd name="connsiteX25" fmla="*/ 2371725 w 4143375"/>
                  <a:gd name="connsiteY25" fmla="*/ 3648075 h 5305425"/>
                  <a:gd name="connsiteX26" fmla="*/ 2209800 w 4143375"/>
                  <a:gd name="connsiteY26" fmla="*/ 3581400 h 5305425"/>
                  <a:gd name="connsiteX27" fmla="*/ 2085975 w 4143375"/>
                  <a:gd name="connsiteY27" fmla="*/ 3448050 h 5305425"/>
                  <a:gd name="connsiteX28" fmla="*/ 2085975 w 4143375"/>
                  <a:gd name="connsiteY28" fmla="*/ 3448050 h 5305425"/>
                  <a:gd name="connsiteX29" fmla="*/ 2047875 w 4143375"/>
                  <a:gd name="connsiteY29" fmla="*/ 3190875 h 5305425"/>
                  <a:gd name="connsiteX30" fmla="*/ 2009775 w 4143375"/>
                  <a:gd name="connsiteY30" fmla="*/ 3133725 h 5305425"/>
                  <a:gd name="connsiteX31" fmla="*/ 1952625 w 4143375"/>
                  <a:gd name="connsiteY31" fmla="*/ 3076575 h 5305425"/>
                  <a:gd name="connsiteX32" fmla="*/ 1952625 w 4143375"/>
                  <a:gd name="connsiteY32" fmla="*/ 3076575 h 5305425"/>
                  <a:gd name="connsiteX33" fmla="*/ 1819275 w 4143375"/>
                  <a:gd name="connsiteY33" fmla="*/ 2962275 h 5305425"/>
                  <a:gd name="connsiteX34" fmla="*/ 1724025 w 4143375"/>
                  <a:gd name="connsiteY34" fmla="*/ 2933700 h 5305425"/>
                  <a:gd name="connsiteX35" fmla="*/ 1676400 w 4143375"/>
                  <a:gd name="connsiteY35" fmla="*/ 2809875 h 5305425"/>
                  <a:gd name="connsiteX36" fmla="*/ 1657350 w 4143375"/>
                  <a:gd name="connsiteY36" fmla="*/ 2647950 h 5305425"/>
                  <a:gd name="connsiteX37" fmla="*/ 1657350 w 4143375"/>
                  <a:gd name="connsiteY37" fmla="*/ 2486025 h 5305425"/>
                  <a:gd name="connsiteX38" fmla="*/ 1628775 w 4143375"/>
                  <a:gd name="connsiteY38" fmla="*/ 2400300 h 5305425"/>
                  <a:gd name="connsiteX39" fmla="*/ 1590675 w 4143375"/>
                  <a:gd name="connsiteY39" fmla="*/ 2333625 h 5305425"/>
                  <a:gd name="connsiteX40" fmla="*/ 1590675 w 4143375"/>
                  <a:gd name="connsiteY40" fmla="*/ 2200275 h 5305425"/>
                  <a:gd name="connsiteX41" fmla="*/ 1571625 w 4143375"/>
                  <a:gd name="connsiteY41" fmla="*/ 2028825 h 5305425"/>
                  <a:gd name="connsiteX42" fmla="*/ 1457325 w 4143375"/>
                  <a:gd name="connsiteY42" fmla="*/ 1724025 h 5305425"/>
                  <a:gd name="connsiteX43" fmla="*/ 857251 w 4143375"/>
                  <a:gd name="connsiteY43" fmla="*/ 1038226 h 5305425"/>
                  <a:gd name="connsiteX44" fmla="*/ 438151 w 4143375"/>
                  <a:gd name="connsiteY44" fmla="*/ 533401 h 5305425"/>
                  <a:gd name="connsiteX45" fmla="*/ 209551 w 4143375"/>
                  <a:gd name="connsiteY45" fmla="*/ 247651 h 5305425"/>
                  <a:gd name="connsiteX46" fmla="*/ 0 w 4143375"/>
                  <a:gd name="connsiteY46" fmla="*/ 0 h 5305425"/>
                  <a:gd name="connsiteX0" fmla="*/ 6362700 w 6362700"/>
                  <a:gd name="connsiteY0" fmla="*/ 4718767 h 5061667"/>
                  <a:gd name="connsiteX1" fmla="*/ 6229350 w 6362700"/>
                  <a:gd name="connsiteY1" fmla="*/ 4899742 h 5061667"/>
                  <a:gd name="connsiteX2" fmla="*/ 6153150 w 6362700"/>
                  <a:gd name="connsiteY2" fmla="*/ 4956892 h 5061667"/>
                  <a:gd name="connsiteX3" fmla="*/ 5991225 w 6362700"/>
                  <a:gd name="connsiteY3" fmla="*/ 5023567 h 5061667"/>
                  <a:gd name="connsiteX4" fmla="*/ 5876925 w 6362700"/>
                  <a:gd name="connsiteY4" fmla="*/ 5061667 h 5061667"/>
                  <a:gd name="connsiteX5" fmla="*/ 5857875 w 6362700"/>
                  <a:gd name="connsiteY5" fmla="*/ 4985467 h 5061667"/>
                  <a:gd name="connsiteX6" fmla="*/ 5648325 w 6362700"/>
                  <a:gd name="connsiteY6" fmla="*/ 5014042 h 5061667"/>
                  <a:gd name="connsiteX7" fmla="*/ 5572125 w 6362700"/>
                  <a:gd name="connsiteY7" fmla="*/ 4880692 h 5061667"/>
                  <a:gd name="connsiteX8" fmla="*/ 5476875 w 6362700"/>
                  <a:gd name="connsiteY8" fmla="*/ 4804492 h 5061667"/>
                  <a:gd name="connsiteX9" fmla="*/ 5476875 w 6362700"/>
                  <a:gd name="connsiteY9" fmla="*/ 4728292 h 5061667"/>
                  <a:gd name="connsiteX10" fmla="*/ 5391150 w 6362700"/>
                  <a:gd name="connsiteY10" fmla="*/ 4661617 h 5061667"/>
                  <a:gd name="connsiteX11" fmla="*/ 5372100 w 6362700"/>
                  <a:gd name="connsiteY11" fmla="*/ 4633042 h 5061667"/>
                  <a:gd name="connsiteX12" fmla="*/ 5381625 w 6362700"/>
                  <a:gd name="connsiteY12" fmla="*/ 4566367 h 5061667"/>
                  <a:gd name="connsiteX13" fmla="*/ 5314950 w 6362700"/>
                  <a:gd name="connsiteY13" fmla="*/ 4518742 h 5061667"/>
                  <a:gd name="connsiteX14" fmla="*/ 5248275 w 6362700"/>
                  <a:gd name="connsiteY14" fmla="*/ 4385392 h 5061667"/>
                  <a:gd name="connsiteX15" fmla="*/ 5133975 w 6362700"/>
                  <a:gd name="connsiteY15" fmla="*/ 4318717 h 5061667"/>
                  <a:gd name="connsiteX16" fmla="*/ 4972050 w 6362700"/>
                  <a:gd name="connsiteY16" fmla="*/ 4290142 h 5061667"/>
                  <a:gd name="connsiteX17" fmla="*/ 4905375 w 6362700"/>
                  <a:gd name="connsiteY17" fmla="*/ 4223467 h 5061667"/>
                  <a:gd name="connsiteX18" fmla="*/ 4933950 w 6362700"/>
                  <a:gd name="connsiteY18" fmla="*/ 4147267 h 5061667"/>
                  <a:gd name="connsiteX19" fmla="*/ 4933950 w 6362700"/>
                  <a:gd name="connsiteY19" fmla="*/ 4023442 h 5061667"/>
                  <a:gd name="connsiteX20" fmla="*/ 4838700 w 6362700"/>
                  <a:gd name="connsiteY20" fmla="*/ 3956767 h 5061667"/>
                  <a:gd name="connsiteX21" fmla="*/ 4838700 w 6362700"/>
                  <a:gd name="connsiteY21" fmla="*/ 3861517 h 5061667"/>
                  <a:gd name="connsiteX22" fmla="*/ 4838700 w 6362700"/>
                  <a:gd name="connsiteY22" fmla="*/ 3861517 h 5061667"/>
                  <a:gd name="connsiteX23" fmla="*/ 4772025 w 6362700"/>
                  <a:gd name="connsiteY23" fmla="*/ 3604342 h 5061667"/>
                  <a:gd name="connsiteX24" fmla="*/ 4600575 w 6362700"/>
                  <a:gd name="connsiteY24" fmla="*/ 3556717 h 5061667"/>
                  <a:gd name="connsiteX25" fmla="*/ 4591050 w 6362700"/>
                  <a:gd name="connsiteY25" fmla="*/ 3404317 h 5061667"/>
                  <a:gd name="connsiteX26" fmla="*/ 4429125 w 6362700"/>
                  <a:gd name="connsiteY26" fmla="*/ 3337642 h 5061667"/>
                  <a:gd name="connsiteX27" fmla="*/ 4305300 w 6362700"/>
                  <a:gd name="connsiteY27" fmla="*/ 3204292 h 5061667"/>
                  <a:gd name="connsiteX28" fmla="*/ 4305300 w 6362700"/>
                  <a:gd name="connsiteY28" fmla="*/ 3204292 h 5061667"/>
                  <a:gd name="connsiteX29" fmla="*/ 4267200 w 6362700"/>
                  <a:gd name="connsiteY29" fmla="*/ 2947117 h 5061667"/>
                  <a:gd name="connsiteX30" fmla="*/ 4229100 w 6362700"/>
                  <a:gd name="connsiteY30" fmla="*/ 2889967 h 5061667"/>
                  <a:gd name="connsiteX31" fmla="*/ 4171950 w 6362700"/>
                  <a:gd name="connsiteY31" fmla="*/ 2832817 h 5061667"/>
                  <a:gd name="connsiteX32" fmla="*/ 4171950 w 6362700"/>
                  <a:gd name="connsiteY32" fmla="*/ 2832817 h 5061667"/>
                  <a:gd name="connsiteX33" fmla="*/ 4038600 w 6362700"/>
                  <a:gd name="connsiteY33" fmla="*/ 2718517 h 5061667"/>
                  <a:gd name="connsiteX34" fmla="*/ 3943350 w 6362700"/>
                  <a:gd name="connsiteY34" fmla="*/ 2689942 h 5061667"/>
                  <a:gd name="connsiteX35" fmla="*/ 3895725 w 6362700"/>
                  <a:gd name="connsiteY35" fmla="*/ 2566117 h 5061667"/>
                  <a:gd name="connsiteX36" fmla="*/ 3876675 w 6362700"/>
                  <a:gd name="connsiteY36" fmla="*/ 2404192 h 5061667"/>
                  <a:gd name="connsiteX37" fmla="*/ 3876675 w 6362700"/>
                  <a:gd name="connsiteY37" fmla="*/ 2242267 h 5061667"/>
                  <a:gd name="connsiteX38" fmla="*/ 3848100 w 6362700"/>
                  <a:gd name="connsiteY38" fmla="*/ 2156542 h 5061667"/>
                  <a:gd name="connsiteX39" fmla="*/ 3810000 w 6362700"/>
                  <a:gd name="connsiteY39" fmla="*/ 2089867 h 5061667"/>
                  <a:gd name="connsiteX40" fmla="*/ 3810000 w 6362700"/>
                  <a:gd name="connsiteY40" fmla="*/ 1956517 h 5061667"/>
                  <a:gd name="connsiteX41" fmla="*/ 3790950 w 6362700"/>
                  <a:gd name="connsiteY41" fmla="*/ 1785067 h 5061667"/>
                  <a:gd name="connsiteX42" fmla="*/ 3676650 w 6362700"/>
                  <a:gd name="connsiteY42" fmla="*/ 1480267 h 5061667"/>
                  <a:gd name="connsiteX43" fmla="*/ 3076576 w 6362700"/>
                  <a:gd name="connsiteY43" fmla="*/ 794468 h 5061667"/>
                  <a:gd name="connsiteX44" fmla="*/ 2657476 w 6362700"/>
                  <a:gd name="connsiteY44" fmla="*/ 289643 h 5061667"/>
                  <a:gd name="connsiteX45" fmla="*/ 2428876 w 6362700"/>
                  <a:gd name="connsiteY45" fmla="*/ 3893 h 5061667"/>
                  <a:gd name="connsiteX46" fmla="*/ 0 w 6362700"/>
                  <a:gd name="connsiteY46" fmla="*/ 1337392 h 5061667"/>
                  <a:gd name="connsiteX0" fmla="*/ 6362700 w 6362700"/>
                  <a:gd name="connsiteY0" fmla="*/ 4723628 h 5066528"/>
                  <a:gd name="connsiteX1" fmla="*/ 6229350 w 6362700"/>
                  <a:gd name="connsiteY1" fmla="*/ 4904603 h 5066528"/>
                  <a:gd name="connsiteX2" fmla="*/ 6153150 w 6362700"/>
                  <a:gd name="connsiteY2" fmla="*/ 4961753 h 5066528"/>
                  <a:gd name="connsiteX3" fmla="*/ 5991225 w 6362700"/>
                  <a:gd name="connsiteY3" fmla="*/ 5028428 h 5066528"/>
                  <a:gd name="connsiteX4" fmla="*/ 5876925 w 6362700"/>
                  <a:gd name="connsiteY4" fmla="*/ 5066528 h 5066528"/>
                  <a:gd name="connsiteX5" fmla="*/ 5857875 w 6362700"/>
                  <a:gd name="connsiteY5" fmla="*/ 4990328 h 5066528"/>
                  <a:gd name="connsiteX6" fmla="*/ 5648325 w 6362700"/>
                  <a:gd name="connsiteY6" fmla="*/ 5018903 h 5066528"/>
                  <a:gd name="connsiteX7" fmla="*/ 5572125 w 6362700"/>
                  <a:gd name="connsiteY7" fmla="*/ 4885553 h 5066528"/>
                  <a:gd name="connsiteX8" fmla="*/ 5476875 w 6362700"/>
                  <a:gd name="connsiteY8" fmla="*/ 4809353 h 5066528"/>
                  <a:gd name="connsiteX9" fmla="*/ 5476875 w 6362700"/>
                  <a:gd name="connsiteY9" fmla="*/ 4733153 h 5066528"/>
                  <a:gd name="connsiteX10" fmla="*/ 5391150 w 6362700"/>
                  <a:gd name="connsiteY10" fmla="*/ 4666478 h 5066528"/>
                  <a:gd name="connsiteX11" fmla="*/ 5372100 w 6362700"/>
                  <a:gd name="connsiteY11" fmla="*/ 4637903 h 5066528"/>
                  <a:gd name="connsiteX12" fmla="*/ 5381625 w 6362700"/>
                  <a:gd name="connsiteY12" fmla="*/ 4571228 h 5066528"/>
                  <a:gd name="connsiteX13" fmla="*/ 5314950 w 6362700"/>
                  <a:gd name="connsiteY13" fmla="*/ 4523603 h 5066528"/>
                  <a:gd name="connsiteX14" fmla="*/ 5248275 w 6362700"/>
                  <a:gd name="connsiteY14" fmla="*/ 4390253 h 5066528"/>
                  <a:gd name="connsiteX15" fmla="*/ 5133975 w 6362700"/>
                  <a:gd name="connsiteY15" fmla="*/ 4323578 h 5066528"/>
                  <a:gd name="connsiteX16" fmla="*/ 4972050 w 6362700"/>
                  <a:gd name="connsiteY16" fmla="*/ 4295003 h 5066528"/>
                  <a:gd name="connsiteX17" fmla="*/ 4905375 w 6362700"/>
                  <a:gd name="connsiteY17" fmla="*/ 4228328 h 5066528"/>
                  <a:gd name="connsiteX18" fmla="*/ 4933950 w 6362700"/>
                  <a:gd name="connsiteY18" fmla="*/ 4152128 h 5066528"/>
                  <a:gd name="connsiteX19" fmla="*/ 4933950 w 6362700"/>
                  <a:gd name="connsiteY19" fmla="*/ 4028303 h 5066528"/>
                  <a:gd name="connsiteX20" fmla="*/ 4838700 w 6362700"/>
                  <a:gd name="connsiteY20" fmla="*/ 3961628 h 5066528"/>
                  <a:gd name="connsiteX21" fmla="*/ 4838700 w 6362700"/>
                  <a:gd name="connsiteY21" fmla="*/ 3866378 h 5066528"/>
                  <a:gd name="connsiteX22" fmla="*/ 4838700 w 6362700"/>
                  <a:gd name="connsiteY22" fmla="*/ 3866378 h 5066528"/>
                  <a:gd name="connsiteX23" fmla="*/ 4772025 w 6362700"/>
                  <a:gd name="connsiteY23" fmla="*/ 3609203 h 5066528"/>
                  <a:gd name="connsiteX24" fmla="*/ 4600575 w 6362700"/>
                  <a:gd name="connsiteY24" fmla="*/ 3561578 h 5066528"/>
                  <a:gd name="connsiteX25" fmla="*/ 4591050 w 6362700"/>
                  <a:gd name="connsiteY25" fmla="*/ 3409178 h 5066528"/>
                  <a:gd name="connsiteX26" fmla="*/ 4429125 w 6362700"/>
                  <a:gd name="connsiteY26" fmla="*/ 3342503 h 5066528"/>
                  <a:gd name="connsiteX27" fmla="*/ 4305300 w 6362700"/>
                  <a:gd name="connsiteY27" fmla="*/ 3209153 h 5066528"/>
                  <a:gd name="connsiteX28" fmla="*/ 4305300 w 6362700"/>
                  <a:gd name="connsiteY28" fmla="*/ 3209153 h 5066528"/>
                  <a:gd name="connsiteX29" fmla="*/ 4267200 w 6362700"/>
                  <a:gd name="connsiteY29" fmla="*/ 2951978 h 5066528"/>
                  <a:gd name="connsiteX30" fmla="*/ 4229100 w 6362700"/>
                  <a:gd name="connsiteY30" fmla="*/ 2894828 h 5066528"/>
                  <a:gd name="connsiteX31" fmla="*/ 4171950 w 6362700"/>
                  <a:gd name="connsiteY31" fmla="*/ 2837678 h 5066528"/>
                  <a:gd name="connsiteX32" fmla="*/ 4171950 w 6362700"/>
                  <a:gd name="connsiteY32" fmla="*/ 2837678 h 5066528"/>
                  <a:gd name="connsiteX33" fmla="*/ 4038600 w 6362700"/>
                  <a:gd name="connsiteY33" fmla="*/ 2723378 h 5066528"/>
                  <a:gd name="connsiteX34" fmla="*/ 3943350 w 6362700"/>
                  <a:gd name="connsiteY34" fmla="*/ 2694803 h 5066528"/>
                  <a:gd name="connsiteX35" fmla="*/ 3895725 w 6362700"/>
                  <a:gd name="connsiteY35" fmla="*/ 2570978 h 5066528"/>
                  <a:gd name="connsiteX36" fmla="*/ 3876675 w 6362700"/>
                  <a:gd name="connsiteY36" fmla="*/ 2409053 h 5066528"/>
                  <a:gd name="connsiteX37" fmla="*/ 3876675 w 6362700"/>
                  <a:gd name="connsiteY37" fmla="*/ 2247128 h 5066528"/>
                  <a:gd name="connsiteX38" fmla="*/ 3848100 w 6362700"/>
                  <a:gd name="connsiteY38" fmla="*/ 2161403 h 5066528"/>
                  <a:gd name="connsiteX39" fmla="*/ 3810000 w 6362700"/>
                  <a:gd name="connsiteY39" fmla="*/ 2094728 h 5066528"/>
                  <a:gd name="connsiteX40" fmla="*/ 3810000 w 6362700"/>
                  <a:gd name="connsiteY40" fmla="*/ 1961378 h 5066528"/>
                  <a:gd name="connsiteX41" fmla="*/ 3790950 w 6362700"/>
                  <a:gd name="connsiteY41" fmla="*/ 1789928 h 5066528"/>
                  <a:gd name="connsiteX42" fmla="*/ 3676650 w 6362700"/>
                  <a:gd name="connsiteY42" fmla="*/ 1485128 h 5066528"/>
                  <a:gd name="connsiteX43" fmla="*/ 3076576 w 6362700"/>
                  <a:gd name="connsiteY43" fmla="*/ 799329 h 5066528"/>
                  <a:gd name="connsiteX44" fmla="*/ 2657476 w 6362700"/>
                  <a:gd name="connsiteY44" fmla="*/ 294504 h 5066528"/>
                  <a:gd name="connsiteX45" fmla="*/ 2428876 w 6362700"/>
                  <a:gd name="connsiteY45" fmla="*/ 8754 h 5066528"/>
                  <a:gd name="connsiteX46" fmla="*/ 1304926 w 6362700"/>
                  <a:gd name="connsiteY46" fmla="*/ 618354 h 5066528"/>
                  <a:gd name="connsiteX47" fmla="*/ 0 w 6362700"/>
                  <a:gd name="connsiteY47" fmla="*/ 1342253 h 5066528"/>
                  <a:gd name="connsiteX0" fmla="*/ 6362700 w 6362700"/>
                  <a:gd name="connsiteY0" fmla="*/ 4723628 h 5066528"/>
                  <a:gd name="connsiteX1" fmla="*/ 6229350 w 6362700"/>
                  <a:gd name="connsiteY1" fmla="*/ 4904603 h 5066528"/>
                  <a:gd name="connsiteX2" fmla="*/ 6153150 w 6362700"/>
                  <a:gd name="connsiteY2" fmla="*/ 4961753 h 5066528"/>
                  <a:gd name="connsiteX3" fmla="*/ 5991225 w 6362700"/>
                  <a:gd name="connsiteY3" fmla="*/ 5028428 h 5066528"/>
                  <a:gd name="connsiteX4" fmla="*/ 5876925 w 6362700"/>
                  <a:gd name="connsiteY4" fmla="*/ 5066528 h 5066528"/>
                  <a:gd name="connsiteX5" fmla="*/ 5857875 w 6362700"/>
                  <a:gd name="connsiteY5" fmla="*/ 4990328 h 5066528"/>
                  <a:gd name="connsiteX6" fmla="*/ 5648325 w 6362700"/>
                  <a:gd name="connsiteY6" fmla="*/ 5018903 h 5066528"/>
                  <a:gd name="connsiteX7" fmla="*/ 5572125 w 6362700"/>
                  <a:gd name="connsiteY7" fmla="*/ 4885553 h 5066528"/>
                  <a:gd name="connsiteX8" fmla="*/ 5476875 w 6362700"/>
                  <a:gd name="connsiteY8" fmla="*/ 4809353 h 5066528"/>
                  <a:gd name="connsiteX9" fmla="*/ 5476875 w 6362700"/>
                  <a:gd name="connsiteY9" fmla="*/ 4733153 h 5066528"/>
                  <a:gd name="connsiteX10" fmla="*/ 5391150 w 6362700"/>
                  <a:gd name="connsiteY10" fmla="*/ 4666478 h 5066528"/>
                  <a:gd name="connsiteX11" fmla="*/ 5372100 w 6362700"/>
                  <a:gd name="connsiteY11" fmla="*/ 4637903 h 5066528"/>
                  <a:gd name="connsiteX12" fmla="*/ 5381625 w 6362700"/>
                  <a:gd name="connsiteY12" fmla="*/ 4571228 h 5066528"/>
                  <a:gd name="connsiteX13" fmla="*/ 5314950 w 6362700"/>
                  <a:gd name="connsiteY13" fmla="*/ 4523603 h 5066528"/>
                  <a:gd name="connsiteX14" fmla="*/ 5248275 w 6362700"/>
                  <a:gd name="connsiteY14" fmla="*/ 4390253 h 5066528"/>
                  <a:gd name="connsiteX15" fmla="*/ 5133975 w 6362700"/>
                  <a:gd name="connsiteY15" fmla="*/ 4323578 h 5066528"/>
                  <a:gd name="connsiteX16" fmla="*/ 4972050 w 6362700"/>
                  <a:gd name="connsiteY16" fmla="*/ 4295003 h 5066528"/>
                  <a:gd name="connsiteX17" fmla="*/ 4905375 w 6362700"/>
                  <a:gd name="connsiteY17" fmla="*/ 4228328 h 5066528"/>
                  <a:gd name="connsiteX18" fmla="*/ 4933950 w 6362700"/>
                  <a:gd name="connsiteY18" fmla="*/ 4152128 h 5066528"/>
                  <a:gd name="connsiteX19" fmla="*/ 4933950 w 6362700"/>
                  <a:gd name="connsiteY19" fmla="*/ 4028303 h 5066528"/>
                  <a:gd name="connsiteX20" fmla="*/ 4838700 w 6362700"/>
                  <a:gd name="connsiteY20" fmla="*/ 3961628 h 5066528"/>
                  <a:gd name="connsiteX21" fmla="*/ 4838700 w 6362700"/>
                  <a:gd name="connsiteY21" fmla="*/ 3866378 h 5066528"/>
                  <a:gd name="connsiteX22" fmla="*/ 4838700 w 6362700"/>
                  <a:gd name="connsiteY22" fmla="*/ 3866378 h 5066528"/>
                  <a:gd name="connsiteX23" fmla="*/ 4772025 w 6362700"/>
                  <a:gd name="connsiteY23" fmla="*/ 3609203 h 5066528"/>
                  <a:gd name="connsiteX24" fmla="*/ 4600575 w 6362700"/>
                  <a:gd name="connsiteY24" fmla="*/ 3561578 h 5066528"/>
                  <a:gd name="connsiteX25" fmla="*/ 4591050 w 6362700"/>
                  <a:gd name="connsiteY25" fmla="*/ 3409178 h 5066528"/>
                  <a:gd name="connsiteX26" fmla="*/ 4429125 w 6362700"/>
                  <a:gd name="connsiteY26" fmla="*/ 3342503 h 5066528"/>
                  <a:gd name="connsiteX27" fmla="*/ 4305300 w 6362700"/>
                  <a:gd name="connsiteY27" fmla="*/ 3209153 h 5066528"/>
                  <a:gd name="connsiteX28" fmla="*/ 4305300 w 6362700"/>
                  <a:gd name="connsiteY28" fmla="*/ 3209153 h 5066528"/>
                  <a:gd name="connsiteX29" fmla="*/ 4267200 w 6362700"/>
                  <a:gd name="connsiteY29" fmla="*/ 2951978 h 5066528"/>
                  <a:gd name="connsiteX30" fmla="*/ 4229100 w 6362700"/>
                  <a:gd name="connsiteY30" fmla="*/ 2894828 h 5066528"/>
                  <a:gd name="connsiteX31" fmla="*/ 4171950 w 6362700"/>
                  <a:gd name="connsiteY31" fmla="*/ 2837678 h 5066528"/>
                  <a:gd name="connsiteX32" fmla="*/ 4171950 w 6362700"/>
                  <a:gd name="connsiteY32" fmla="*/ 2837678 h 5066528"/>
                  <a:gd name="connsiteX33" fmla="*/ 4038600 w 6362700"/>
                  <a:gd name="connsiteY33" fmla="*/ 2723378 h 5066528"/>
                  <a:gd name="connsiteX34" fmla="*/ 3943350 w 6362700"/>
                  <a:gd name="connsiteY34" fmla="*/ 2694803 h 5066528"/>
                  <a:gd name="connsiteX35" fmla="*/ 3895725 w 6362700"/>
                  <a:gd name="connsiteY35" fmla="*/ 2570978 h 5066528"/>
                  <a:gd name="connsiteX36" fmla="*/ 3876675 w 6362700"/>
                  <a:gd name="connsiteY36" fmla="*/ 2409053 h 5066528"/>
                  <a:gd name="connsiteX37" fmla="*/ 3876675 w 6362700"/>
                  <a:gd name="connsiteY37" fmla="*/ 2247128 h 5066528"/>
                  <a:gd name="connsiteX38" fmla="*/ 3848100 w 6362700"/>
                  <a:gd name="connsiteY38" fmla="*/ 2161403 h 5066528"/>
                  <a:gd name="connsiteX39" fmla="*/ 3810000 w 6362700"/>
                  <a:gd name="connsiteY39" fmla="*/ 2094728 h 5066528"/>
                  <a:gd name="connsiteX40" fmla="*/ 3810000 w 6362700"/>
                  <a:gd name="connsiteY40" fmla="*/ 1961378 h 5066528"/>
                  <a:gd name="connsiteX41" fmla="*/ 3790950 w 6362700"/>
                  <a:gd name="connsiteY41" fmla="*/ 1789928 h 5066528"/>
                  <a:gd name="connsiteX42" fmla="*/ 3676650 w 6362700"/>
                  <a:gd name="connsiteY42" fmla="*/ 1485128 h 5066528"/>
                  <a:gd name="connsiteX43" fmla="*/ 3076576 w 6362700"/>
                  <a:gd name="connsiteY43" fmla="*/ 799329 h 5066528"/>
                  <a:gd name="connsiteX44" fmla="*/ 2657476 w 6362700"/>
                  <a:gd name="connsiteY44" fmla="*/ 294504 h 5066528"/>
                  <a:gd name="connsiteX45" fmla="*/ 2428876 w 6362700"/>
                  <a:gd name="connsiteY45" fmla="*/ 8754 h 5066528"/>
                  <a:gd name="connsiteX46" fmla="*/ 1933576 w 6362700"/>
                  <a:gd name="connsiteY46" fmla="*/ 399279 h 5066528"/>
                  <a:gd name="connsiteX47" fmla="*/ 0 w 6362700"/>
                  <a:gd name="connsiteY47" fmla="*/ 1342253 h 5066528"/>
                  <a:gd name="connsiteX0" fmla="*/ 6362700 w 6362700"/>
                  <a:gd name="connsiteY0" fmla="*/ 4723628 h 5066528"/>
                  <a:gd name="connsiteX1" fmla="*/ 6229350 w 6362700"/>
                  <a:gd name="connsiteY1" fmla="*/ 4904603 h 5066528"/>
                  <a:gd name="connsiteX2" fmla="*/ 6153150 w 6362700"/>
                  <a:gd name="connsiteY2" fmla="*/ 4961753 h 5066528"/>
                  <a:gd name="connsiteX3" fmla="*/ 5991225 w 6362700"/>
                  <a:gd name="connsiteY3" fmla="*/ 5028428 h 5066528"/>
                  <a:gd name="connsiteX4" fmla="*/ 5876925 w 6362700"/>
                  <a:gd name="connsiteY4" fmla="*/ 5066528 h 5066528"/>
                  <a:gd name="connsiteX5" fmla="*/ 5857875 w 6362700"/>
                  <a:gd name="connsiteY5" fmla="*/ 4990328 h 5066528"/>
                  <a:gd name="connsiteX6" fmla="*/ 5648325 w 6362700"/>
                  <a:gd name="connsiteY6" fmla="*/ 5018903 h 5066528"/>
                  <a:gd name="connsiteX7" fmla="*/ 5572125 w 6362700"/>
                  <a:gd name="connsiteY7" fmla="*/ 4885553 h 5066528"/>
                  <a:gd name="connsiteX8" fmla="*/ 5476875 w 6362700"/>
                  <a:gd name="connsiteY8" fmla="*/ 4809353 h 5066528"/>
                  <a:gd name="connsiteX9" fmla="*/ 5476875 w 6362700"/>
                  <a:gd name="connsiteY9" fmla="*/ 4733153 h 5066528"/>
                  <a:gd name="connsiteX10" fmla="*/ 5391150 w 6362700"/>
                  <a:gd name="connsiteY10" fmla="*/ 4666478 h 5066528"/>
                  <a:gd name="connsiteX11" fmla="*/ 5372100 w 6362700"/>
                  <a:gd name="connsiteY11" fmla="*/ 4637903 h 5066528"/>
                  <a:gd name="connsiteX12" fmla="*/ 5381625 w 6362700"/>
                  <a:gd name="connsiteY12" fmla="*/ 4571228 h 5066528"/>
                  <a:gd name="connsiteX13" fmla="*/ 5314950 w 6362700"/>
                  <a:gd name="connsiteY13" fmla="*/ 4523603 h 5066528"/>
                  <a:gd name="connsiteX14" fmla="*/ 5248275 w 6362700"/>
                  <a:gd name="connsiteY14" fmla="*/ 4390253 h 5066528"/>
                  <a:gd name="connsiteX15" fmla="*/ 5133975 w 6362700"/>
                  <a:gd name="connsiteY15" fmla="*/ 4323578 h 5066528"/>
                  <a:gd name="connsiteX16" fmla="*/ 4972050 w 6362700"/>
                  <a:gd name="connsiteY16" fmla="*/ 4295003 h 5066528"/>
                  <a:gd name="connsiteX17" fmla="*/ 4905375 w 6362700"/>
                  <a:gd name="connsiteY17" fmla="*/ 4228328 h 5066528"/>
                  <a:gd name="connsiteX18" fmla="*/ 4933950 w 6362700"/>
                  <a:gd name="connsiteY18" fmla="*/ 4152128 h 5066528"/>
                  <a:gd name="connsiteX19" fmla="*/ 4933950 w 6362700"/>
                  <a:gd name="connsiteY19" fmla="*/ 4028303 h 5066528"/>
                  <a:gd name="connsiteX20" fmla="*/ 4838700 w 6362700"/>
                  <a:gd name="connsiteY20" fmla="*/ 3961628 h 5066528"/>
                  <a:gd name="connsiteX21" fmla="*/ 4838700 w 6362700"/>
                  <a:gd name="connsiteY21" fmla="*/ 3866378 h 5066528"/>
                  <a:gd name="connsiteX22" fmla="*/ 4838700 w 6362700"/>
                  <a:gd name="connsiteY22" fmla="*/ 3866378 h 5066528"/>
                  <a:gd name="connsiteX23" fmla="*/ 4772025 w 6362700"/>
                  <a:gd name="connsiteY23" fmla="*/ 3609203 h 5066528"/>
                  <a:gd name="connsiteX24" fmla="*/ 4600575 w 6362700"/>
                  <a:gd name="connsiteY24" fmla="*/ 3561578 h 5066528"/>
                  <a:gd name="connsiteX25" fmla="*/ 4591050 w 6362700"/>
                  <a:gd name="connsiteY25" fmla="*/ 3409178 h 5066528"/>
                  <a:gd name="connsiteX26" fmla="*/ 4429125 w 6362700"/>
                  <a:gd name="connsiteY26" fmla="*/ 3342503 h 5066528"/>
                  <a:gd name="connsiteX27" fmla="*/ 4305300 w 6362700"/>
                  <a:gd name="connsiteY27" fmla="*/ 3209153 h 5066528"/>
                  <a:gd name="connsiteX28" fmla="*/ 4305300 w 6362700"/>
                  <a:gd name="connsiteY28" fmla="*/ 3209153 h 5066528"/>
                  <a:gd name="connsiteX29" fmla="*/ 4267200 w 6362700"/>
                  <a:gd name="connsiteY29" fmla="*/ 2951978 h 5066528"/>
                  <a:gd name="connsiteX30" fmla="*/ 4229100 w 6362700"/>
                  <a:gd name="connsiteY30" fmla="*/ 2894828 h 5066528"/>
                  <a:gd name="connsiteX31" fmla="*/ 4171950 w 6362700"/>
                  <a:gd name="connsiteY31" fmla="*/ 2837678 h 5066528"/>
                  <a:gd name="connsiteX32" fmla="*/ 4171950 w 6362700"/>
                  <a:gd name="connsiteY32" fmla="*/ 2837678 h 5066528"/>
                  <a:gd name="connsiteX33" fmla="*/ 4038600 w 6362700"/>
                  <a:gd name="connsiteY33" fmla="*/ 2723378 h 5066528"/>
                  <a:gd name="connsiteX34" fmla="*/ 3943350 w 6362700"/>
                  <a:gd name="connsiteY34" fmla="*/ 2694803 h 5066528"/>
                  <a:gd name="connsiteX35" fmla="*/ 3895725 w 6362700"/>
                  <a:gd name="connsiteY35" fmla="*/ 2570978 h 5066528"/>
                  <a:gd name="connsiteX36" fmla="*/ 3876675 w 6362700"/>
                  <a:gd name="connsiteY36" fmla="*/ 2409053 h 5066528"/>
                  <a:gd name="connsiteX37" fmla="*/ 3876675 w 6362700"/>
                  <a:gd name="connsiteY37" fmla="*/ 2247128 h 5066528"/>
                  <a:gd name="connsiteX38" fmla="*/ 3848100 w 6362700"/>
                  <a:gd name="connsiteY38" fmla="*/ 2161403 h 5066528"/>
                  <a:gd name="connsiteX39" fmla="*/ 3810000 w 6362700"/>
                  <a:gd name="connsiteY39" fmla="*/ 2094728 h 5066528"/>
                  <a:gd name="connsiteX40" fmla="*/ 3810000 w 6362700"/>
                  <a:gd name="connsiteY40" fmla="*/ 1961378 h 5066528"/>
                  <a:gd name="connsiteX41" fmla="*/ 3790950 w 6362700"/>
                  <a:gd name="connsiteY41" fmla="*/ 1789928 h 5066528"/>
                  <a:gd name="connsiteX42" fmla="*/ 3676650 w 6362700"/>
                  <a:gd name="connsiteY42" fmla="*/ 1485128 h 5066528"/>
                  <a:gd name="connsiteX43" fmla="*/ 3076576 w 6362700"/>
                  <a:gd name="connsiteY43" fmla="*/ 799329 h 5066528"/>
                  <a:gd name="connsiteX44" fmla="*/ 2657476 w 6362700"/>
                  <a:gd name="connsiteY44" fmla="*/ 294504 h 5066528"/>
                  <a:gd name="connsiteX45" fmla="*/ 2428876 w 6362700"/>
                  <a:gd name="connsiteY45" fmla="*/ 8754 h 5066528"/>
                  <a:gd name="connsiteX46" fmla="*/ 1933576 w 6362700"/>
                  <a:gd name="connsiteY46" fmla="*/ 399279 h 5066528"/>
                  <a:gd name="connsiteX47" fmla="*/ 1543051 w 6362700"/>
                  <a:gd name="connsiteY47" fmla="*/ 570729 h 5066528"/>
                  <a:gd name="connsiteX48" fmla="*/ 0 w 6362700"/>
                  <a:gd name="connsiteY48" fmla="*/ 1342253 h 5066528"/>
                  <a:gd name="connsiteX0" fmla="*/ 6362700 w 6362700"/>
                  <a:gd name="connsiteY0" fmla="*/ 4723628 h 5066528"/>
                  <a:gd name="connsiteX1" fmla="*/ 6229350 w 6362700"/>
                  <a:gd name="connsiteY1" fmla="*/ 4904603 h 5066528"/>
                  <a:gd name="connsiteX2" fmla="*/ 6153150 w 6362700"/>
                  <a:gd name="connsiteY2" fmla="*/ 4961753 h 5066528"/>
                  <a:gd name="connsiteX3" fmla="*/ 5991225 w 6362700"/>
                  <a:gd name="connsiteY3" fmla="*/ 5028428 h 5066528"/>
                  <a:gd name="connsiteX4" fmla="*/ 5876925 w 6362700"/>
                  <a:gd name="connsiteY4" fmla="*/ 5066528 h 5066528"/>
                  <a:gd name="connsiteX5" fmla="*/ 5857875 w 6362700"/>
                  <a:gd name="connsiteY5" fmla="*/ 4990328 h 5066528"/>
                  <a:gd name="connsiteX6" fmla="*/ 5648325 w 6362700"/>
                  <a:gd name="connsiteY6" fmla="*/ 5018903 h 5066528"/>
                  <a:gd name="connsiteX7" fmla="*/ 5572125 w 6362700"/>
                  <a:gd name="connsiteY7" fmla="*/ 4885553 h 5066528"/>
                  <a:gd name="connsiteX8" fmla="*/ 5476875 w 6362700"/>
                  <a:gd name="connsiteY8" fmla="*/ 4809353 h 5066528"/>
                  <a:gd name="connsiteX9" fmla="*/ 5476875 w 6362700"/>
                  <a:gd name="connsiteY9" fmla="*/ 4733153 h 5066528"/>
                  <a:gd name="connsiteX10" fmla="*/ 5391150 w 6362700"/>
                  <a:gd name="connsiteY10" fmla="*/ 4666478 h 5066528"/>
                  <a:gd name="connsiteX11" fmla="*/ 5372100 w 6362700"/>
                  <a:gd name="connsiteY11" fmla="*/ 4637903 h 5066528"/>
                  <a:gd name="connsiteX12" fmla="*/ 5381625 w 6362700"/>
                  <a:gd name="connsiteY12" fmla="*/ 4571228 h 5066528"/>
                  <a:gd name="connsiteX13" fmla="*/ 5314950 w 6362700"/>
                  <a:gd name="connsiteY13" fmla="*/ 4523603 h 5066528"/>
                  <a:gd name="connsiteX14" fmla="*/ 5248275 w 6362700"/>
                  <a:gd name="connsiteY14" fmla="*/ 4390253 h 5066528"/>
                  <a:gd name="connsiteX15" fmla="*/ 5133975 w 6362700"/>
                  <a:gd name="connsiteY15" fmla="*/ 4323578 h 5066528"/>
                  <a:gd name="connsiteX16" fmla="*/ 4972050 w 6362700"/>
                  <a:gd name="connsiteY16" fmla="*/ 4295003 h 5066528"/>
                  <a:gd name="connsiteX17" fmla="*/ 4905375 w 6362700"/>
                  <a:gd name="connsiteY17" fmla="*/ 4228328 h 5066528"/>
                  <a:gd name="connsiteX18" fmla="*/ 4933950 w 6362700"/>
                  <a:gd name="connsiteY18" fmla="*/ 4152128 h 5066528"/>
                  <a:gd name="connsiteX19" fmla="*/ 4933950 w 6362700"/>
                  <a:gd name="connsiteY19" fmla="*/ 4028303 h 5066528"/>
                  <a:gd name="connsiteX20" fmla="*/ 4838700 w 6362700"/>
                  <a:gd name="connsiteY20" fmla="*/ 3961628 h 5066528"/>
                  <a:gd name="connsiteX21" fmla="*/ 4838700 w 6362700"/>
                  <a:gd name="connsiteY21" fmla="*/ 3866378 h 5066528"/>
                  <a:gd name="connsiteX22" fmla="*/ 4838700 w 6362700"/>
                  <a:gd name="connsiteY22" fmla="*/ 3866378 h 5066528"/>
                  <a:gd name="connsiteX23" fmla="*/ 4772025 w 6362700"/>
                  <a:gd name="connsiteY23" fmla="*/ 3609203 h 5066528"/>
                  <a:gd name="connsiteX24" fmla="*/ 4600575 w 6362700"/>
                  <a:gd name="connsiteY24" fmla="*/ 3561578 h 5066528"/>
                  <a:gd name="connsiteX25" fmla="*/ 4591050 w 6362700"/>
                  <a:gd name="connsiteY25" fmla="*/ 3409178 h 5066528"/>
                  <a:gd name="connsiteX26" fmla="*/ 4429125 w 6362700"/>
                  <a:gd name="connsiteY26" fmla="*/ 3342503 h 5066528"/>
                  <a:gd name="connsiteX27" fmla="*/ 4305300 w 6362700"/>
                  <a:gd name="connsiteY27" fmla="*/ 3209153 h 5066528"/>
                  <a:gd name="connsiteX28" fmla="*/ 4305300 w 6362700"/>
                  <a:gd name="connsiteY28" fmla="*/ 3209153 h 5066528"/>
                  <a:gd name="connsiteX29" fmla="*/ 4267200 w 6362700"/>
                  <a:gd name="connsiteY29" fmla="*/ 2951978 h 5066528"/>
                  <a:gd name="connsiteX30" fmla="*/ 4229100 w 6362700"/>
                  <a:gd name="connsiteY30" fmla="*/ 2894828 h 5066528"/>
                  <a:gd name="connsiteX31" fmla="*/ 4171950 w 6362700"/>
                  <a:gd name="connsiteY31" fmla="*/ 2837678 h 5066528"/>
                  <a:gd name="connsiteX32" fmla="*/ 4171950 w 6362700"/>
                  <a:gd name="connsiteY32" fmla="*/ 2837678 h 5066528"/>
                  <a:gd name="connsiteX33" fmla="*/ 4038600 w 6362700"/>
                  <a:gd name="connsiteY33" fmla="*/ 2723378 h 5066528"/>
                  <a:gd name="connsiteX34" fmla="*/ 3943350 w 6362700"/>
                  <a:gd name="connsiteY34" fmla="*/ 2694803 h 5066528"/>
                  <a:gd name="connsiteX35" fmla="*/ 3895725 w 6362700"/>
                  <a:gd name="connsiteY35" fmla="*/ 2570978 h 5066528"/>
                  <a:gd name="connsiteX36" fmla="*/ 3876675 w 6362700"/>
                  <a:gd name="connsiteY36" fmla="*/ 2409053 h 5066528"/>
                  <a:gd name="connsiteX37" fmla="*/ 3876675 w 6362700"/>
                  <a:gd name="connsiteY37" fmla="*/ 2247128 h 5066528"/>
                  <a:gd name="connsiteX38" fmla="*/ 3848100 w 6362700"/>
                  <a:gd name="connsiteY38" fmla="*/ 2161403 h 5066528"/>
                  <a:gd name="connsiteX39" fmla="*/ 3810000 w 6362700"/>
                  <a:gd name="connsiteY39" fmla="*/ 2094728 h 5066528"/>
                  <a:gd name="connsiteX40" fmla="*/ 3810000 w 6362700"/>
                  <a:gd name="connsiteY40" fmla="*/ 1961378 h 5066528"/>
                  <a:gd name="connsiteX41" fmla="*/ 3790950 w 6362700"/>
                  <a:gd name="connsiteY41" fmla="*/ 1789928 h 5066528"/>
                  <a:gd name="connsiteX42" fmla="*/ 3676650 w 6362700"/>
                  <a:gd name="connsiteY42" fmla="*/ 1485128 h 5066528"/>
                  <a:gd name="connsiteX43" fmla="*/ 3076576 w 6362700"/>
                  <a:gd name="connsiteY43" fmla="*/ 799329 h 5066528"/>
                  <a:gd name="connsiteX44" fmla="*/ 2657476 w 6362700"/>
                  <a:gd name="connsiteY44" fmla="*/ 294504 h 5066528"/>
                  <a:gd name="connsiteX45" fmla="*/ 2428876 w 6362700"/>
                  <a:gd name="connsiteY45" fmla="*/ 8754 h 5066528"/>
                  <a:gd name="connsiteX46" fmla="*/ 1933576 w 6362700"/>
                  <a:gd name="connsiteY46" fmla="*/ 399279 h 5066528"/>
                  <a:gd name="connsiteX47" fmla="*/ 1485901 w 6362700"/>
                  <a:gd name="connsiteY47" fmla="*/ 465954 h 5066528"/>
                  <a:gd name="connsiteX48" fmla="*/ 0 w 6362700"/>
                  <a:gd name="connsiteY48" fmla="*/ 1342253 h 5066528"/>
                  <a:gd name="connsiteX0" fmla="*/ 6368719 w 6368719"/>
                  <a:gd name="connsiteY0" fmla="*/ 4723628 h 5066528"/>
                  <a:gd name="connsiteX1" fmla="*/ 6235369 w 6368719"/>
                  <a:gd name="connsiteY1" fmla="*/ 4904603 h 5066528"/>
                  <a:gd name="connsiteX2" fmla="*/ 6159169 w 6368719"/>
                  <a:gd name="connsiteY2" fmla="*/ 4961753 h 5066528"/>
                  <a:gd name="connsiteX3" fmla="*/ 5997244 w 6368719"/>
                  <a:gd name="connsiteY3" fmla="*/ 5028428 h 5066528"/>
                  <a:gd name="connsiteX4" fmla="*/ 5882944 w 6368719"/>
                  <a:gd name="connsiteY4" fmla="*/ 5066528 h 5066528"/>
                  <a:gd name="connsiteX5" fmla="*/ 5863894 w 6368719"/>
                  <a:gd name="connsiteY5" fmla="*/ 4990328 h 5066528"/>
                  <a:gd name="connsiteX6" fmla="*/ 5654344 w 6368719"/>
                  <a:gd name="connsiteY6" fmla="*/ 5018903 h 5066528"/>
                  <a:gd name="connsiteX7" fmla="*/ 5578144 w 6368719"/>
                  <a:gd name="connsiteY7" fmla="*/ 4885553 h 5066528"/>
                  <a:gd name="connsiteX8" fmla="*/ 5482894 w 6368719"/>
                  <a:gd name="connsiteY8" fmla="*/ 4809353 h 5066528"/>
                  <a:gd name="connsiteX9" fmla="*/ 5482894 w 6368719"/>
                  <a:gd name="connsiteY9" fmla="*/ 4733153 h 5066528"/>
                  <a:gd name="connsiteX10" fmla="*/ 5397169 w 6368719"/>
                  <a:gd name="connsiteY10" fmla="*/ 4666478 h 5066528"/>
                  <a:gd name="connsiteX11" fmla="*/ 5378119 w 6368719"/>
                  <a:gd name="connsiteY11" fmla="*/ 4637903 h 5066528"/>
                  <a:gd name="connsiteX12" fmla="*/ 5387644 w 6368719"/>
                  <a:gd name="connsiteY12" fmla="*/ 4571228 h 5066528"/>
                  <a:gd name="connsiteX13" fmla="*/ 5320969 w 6368719"/>
                  <a:gd name="connsiteY13" fmla="*/ 4523603 h 5066528"/>
                  <a:gd name="connsiteX14" fmla="*/ 5254294 w 6368719"/>
                  <a:gd name="connsiteY14" fmla="*/ 4390253 h 5066528"/>
                  <a:gd name="connsiteX15" fmla="*/ 5139994 w 6368719"/>
                  <a:gd name="connsiteY15" fmla="*/ 4323578 h 5066528"/>
                  <a:gd name="connsiteX16" fmla="*/ 4978069 w 6368719"/>
                  <a:gd name="connsiteY16" fmla="*/ 4295003 h 5066528"/>
                  <a:gd name="connsiteX17" fmla="*/ 4911394 w 6368719"/>
                  <a:gd name="connsiteY17" fmla="*/ 4228328 h 5066528"/>
                  <a:gd name="connsiteX18" fmla="*/ 4939969 w 6368719"/>
                  <a:gd name="connsiteY18" fmla="*/ 4152128 h 5066528"/>
                  <a:gd name="connsiteX19" fmla="*/ 4939969 w 6368719"/>
                  <a:gd name="connsiteY19" fmla="*/ 4028303 h 5066528"/>
                  <a:gd name="connsiteX20" fmla="*/ 4844719 w 6368719"/>
                  <a:gd name="connsiteY20" fmla="*/ 3961628 h 5066528"/>
                  <a:gd name="connsiteX21" fmla="*/ 4844719 w 6368719"/>
                  <a:gd name="connsiteY21" fmla="*/ 3866378 h 5066528"/>
                  <a:gd name="connsiteX22" fmla="*/ 4844719 w 6368719"/>
                  <a:gd name="connsiteY22" fmla="*/ 3866378 h 5066528"/>
                  <a:gd name="connsiteX23" fmla="*/ 4778044 w 6368719"/>
                  <a:gd name="connsiteY23" fmla="*/ 3609203 h 5066528"/>
                  <a:gd name="connsiteX24" fmla="*/ 4606594 w 6368719"/>
                  <a:gd name="connsiteY24" fmla="*/ 3561578 h 5066528"/>
                  <a:gd name="connsiteX25" fmla="*/ 4597069 w 6368719"/>
                  <a:gd name="connsiteY25" fmla="*/ 3409178 h 5066528"/>
                  <a:gd name="connsiteX26" fmla="*/ 4435144 w 6368719"/>
                  <a:gd name="connsiteY26" fmla="*/ 3342503 h 5066528"/>
                  <a:gd name="connsiteX27" fmla="*/ 4311319 w 6368719"/>
                  <a:gd name="connsiteY27" fmla="*/ 3209153 h 5066528"/>
                  <a:gd name="connsiteX28" fmla="*/ 4311319 w 6368719"/>
                  <a:gd name="connsiteY28" fmla="*/ 3209153 h 5066528"/>
                  <a:gd name="connsiteX29" fmla="*/ 4273219 w 6368719"/>
                  <a:gd name="connsiteY29" fmla="*/ 2951978 h 5066528"/>
                  <a:gd name="connsiteX30" fmla="*/ 4235119 w 6368719"/>
                  <a:gd name="connsiteY30" fmla="*/ 2894828 h 5066528"/>
                  <a:gd name="connsiteX31" fmla="*/ 4177969 w 6368719"/>
                  <a:gd name="connsiteY31" fmla="*/ 2837678 h 5066528"/>
                  <a:gd name="connsiteX32" fmla="*/ 4177969 w 6368719"/>
                  <a:gd name="connsiteY32" fmla="*/ 2837678 h 5066528"/>
                  <a:gd name="connsiteX33" fmla="*/ 4044619 w 6368719"/>
                  <a:gd name="connsiteY33" fmla="*/ 2723378 h 5066528"/>
                  <a:gd name="connsiteX34" fmla="*/ 3949369 w 6368719"/>
                  <a:gd name="connsiteY34" fmla="*/ 2694803 h 5066528"/>
                  <a:gd name="connsiteX35" fmla="*/ 3901744 w 6368719"/>
                  <a:gd name="connsiteY35" fmla="*/ 2570978 h 5066528"/>
                  <a:gd name="connsiteX36" fmla="*/ 3882694 w 6368719"/>
                  <a:gd name="connsiteY36" fmla="*/ 2409053 h 5066528"/>
                  <a:gd name="connsiteX37" fmla="*/ 3882694 w 6368719"/>
                  <a:gd name="connsiteY37" fmla="*/ 2247128 h 5066528"/>
                  <a:gd name="connsiteX38" fmla="*/ 3854119 w 6368719"/>
                  <a:gd name="connsiteY38" fmla="*/ 2161403 h 5066528"/>
                  <a:gd name="connsiteX39" fmla="*/ 3816019 w 6368719"/>
                  <a:gd name="connsiteY39" fmla="*/ 2094728 h 5066528"/>
                  <a:gd name="connsiteX40" fmla="*/ 3816019 w 6368719"/>
                  <a:gd name="connsiteY40" fmla="*/ 1961378 h 5066528"/>
                  <a:gd name="connsiteX41" fmla="*/ 3796969 w 6368719"/>
                  <a:gd name="connsiteY41" fmla="*/ 1789928 h 5066528"/>
                  <a:gd name="connsiteX42" fmla="*/ 3682669 w 6368719"/>
                  <a:gd name="connsiteY42" fmla="*/ 1485128 h 5066528"/>
                  <a:gd name="connsiteX43" fmla="*/ 3082595 w 6368719"/>
                  <a:gd name="connsiteY43" fmla="*/ 799329 h 5066528"/>
                  <a:gd name="connsiteX44" fmla="*/ 2663495 w 6368719"/>
                  <a:gd name="connsiteY44" fmla="*/ 294504 h 5066528"/>
                  <a:gd name="connsiteX45" fmla="*/ 2434895 w 6368719"/>
                  <a:gd name="connsiteY45" fmla="*/ 8754 h 5066528"/>
                  <a:gd name="connsiteX46" fmla="*/ 1939595 w 6368719"/>
                  <a:gd name="connsiteY46" fmla="*/ 399279 h 5066528"/>
                  <a:gd name="connsiteX47" fmla="*/ 1491920 w 6368719"/>
                  <a:gd name="connsiteY47" fmla="*/ 465954 h 5066528"/>
                  <a:gd name="connsiteX48" fmla="*/ 6019 w 6368719"/>
                  <a:gd name="connsiteY48" fmla="*/ 1342253 h 5066528"/>
                  <a:gd name="connsiteX49" fmla="*/ 977570 w 6368719"/>
                  <a:gd name="connsiteY49" fmla="*/ 761229 h 5066528"/>
                  <a:gd name="connsiteX0" fmla="*/ 6368005 w 6368005"/>
                  <a:gd name="connsiteY0" fmla="*/ 4723628 h 5066528"/>
                  <a:gd name="connsiteX1" fmla="*/ 6234655 w 6368005"/>
                  <a:gd name="connsiteY1" fmla="*/ 4904603 h 5066528"/>
                  <a:gd name="connsiteX2" fmla="*/ 6158455 w 6368005"/>
                  <a:gd name="connsiteY2" fmla="*/ 4961753 h 5066528"/>
                  <a:gd name="connsiteX3" fmla="*/ 5996530 w 6368005"/>
                  <a:gd name="connsiteY3" fmla="*/ 5028428 h 5066528"/>
                  <a:gd name="connsiteX4" fmla="*/ 5882230 w 6368005"/>
                  <a:gd name="connsiteY4" fmla="*/ 5066528 h 5066528"/>
                  <a:gd name="connsiteX5" fmla="*/ 5863180 w 6368005"/>
                  <a:gd name="connsiteY5" fmla="*/ 4990328 h 5066528"/>
                  <a:gd name="connsiteX6" fmla="*/ 5653630 w 6368005"/>
                  <a:gd name="connsiteY6" fmla="*/ 5018903 h 5066528"/>
                  <a:gd name="connsiteX7" fmla="*/ 5577430 w 6368005"/>
                  <a:gd name="connsiteY7" fmla="*/ 4885553 h 5066528"/>
                  <a:gd name="connsiteX8" fmla="*/ 5482180 w 6368005"/>
                  <a:gd name="connsiteY8" fmla="*/ 4809353 h 5066528"/>
                  <a:gd name="connsiteX9" fmla="*/ 5482180 w 6368005"/>
                  <a:gd name="connsiteY9" fmla="*/ 4733153 h 5066528"/>
                  <a:gd name="connsiteX10" fmla="*/ 5396455 w 6368005"/>
                  <a:gd name="connsiteY10" fmla="*/ 4666478 h 5066528"/>
                  <a:gd name="connsiteX11" fmla="*/ 5377405 w 6368005"/>
                  <a:gd name="connsiteY11" fmla="*/ 4637903 h 5066528"/>
                  <a:gd name="connsiteX12" fmla="*/ 5386930 w 6368005"/>
                  <a:gd name="connsiteY12" fmla="*/ 4571228 h 5066528"/>
                  <a:gd name="connsiteX13" fmla="*/ 5320255 w 6368005"/>
                  <a:gd name="connsiteY13" fmla="*/ 4523603 h 5066528"/>
                  <a:gd name="connsiteX14" fmla="*/ 5253580 w 6368005"/>
                  <a:gd name="connsiteY14" fmla="*/ 4390253 h 5066528"/>
                  <a:gd name="connsiteX15" fmla="*/ 5139280 w 6368005"/>
                  <a:gd name="connsiteY15" fmla="*/ 4323578 h 5066528"/>
                  <a:gd name="connsiteX16" fmla="*/ 4977355 w 6368005"/>
                  <a:gd name="connsiteY16" fmla="*/ 4295003 h 5066528"/>
                  <a:gd name="connsiteX17" fmla="*/ 4910680 w 6368005"/>
                  <a:gd name="connsiteY17" fmla="*/ 4228328 h 5066528"/>
                  <a:gd name="connsiteX18" fmla="*/ 4939255 w 6368005"/>
                  <a:gd name="connsiteY18" fmla="*/ 4152128 h 5066528"/>
                  <a:gd name="connsiteX19" fmla="*/ 4939255 w 6368005"/>
                  <a:gd name="connsiteY19" fmla="*/ 4028303 h 5066528"/>
                  <a:gd name="connsiteX20" fmla="*/ 4844005 w 6368005"/>
                  <a:gd name="connsiteY20" fmla="*/ 3961628 h 5066528"/>
                  <a:gd name="connsiteX21" fmla="*/ 4844005 w 6368005"/>
                  <a:gd name="connsiteY21" fmla="*/ 3866378 h 5066528"/>
                  <a:gd name="connsiteX22" fmla="*/ 4844005 w 6368005"/>
                  <a:gd name="connsiteY22" fmla="*/ 3866378 h 5066528"/>
                  <a:gd name="connsiteX23" fmla="*/ 4777330 w 6368005"/>
                  <a:gd name="connsiteY23" fmla="*/ 3609203 h 5066528"/>
                  <a:gd name="connsiteX24" fmla="*/ 4605880 w 6368005"/>
                  <a:gd name="connsiteY24" fmla="*/ 3561578 h 5066528"/>
                  <a:gd name="connsiteX25" fmla="*/ 4596355 w 6368005"/>
                  <a:gd name="connsiteY25" fmla="*/ 3409178 h 5066528"/>
                  <a:gd name="connsiteX26" fmla="*/ 4434430 w 6368005"/>
                  <a:gd name="connsiteY26" fmla="*/ 3342503 h 5066528"/>
                  <a:gd name="connsiteX27" fmla="*/ 4310605 w 6368005"/>
                  <a:gd name="connsiteY27" fmla="*/ 3209153 h 5066528"/>
                  <a:gd name="connsiteX28" fmla="*/ 4310605 w 6368005"/>
                  <a:gd name="connsiteY28" fmla="*/ 3209153 h 5066528"/>
                  <a:gd name="connsiteX29" fmla="*/ 4272505 w 6368005"/>
                  <a:gd name="connsiteY29" fmla="*/ 2951978 h 5066528"/>
                  <a:gd name="connsiteX30" fmla="*/ 4234405 w 6368005"/>
                  <a:gd name="connsiteY30" fmla="*/ 2894828 h 5066528"/>
                  <a:gd name="connsiteX31" fmla="*/ 4177255 w 6368005"/>
                  <a:gd name="connsiteY31" fmla="*/ 2837678 h 5066528"/>
                  <a:gd name="connsiteX32" fmla="*/ 4177255 w 6368005"/>
                  <a:gd name="connsiteY32" fmla="*/ 2837678 h 5066528"/>
                  <a:gd name="connsiteX33" fmla="*/ 4043905 w 6368005"/>
                  <a:gd name="connsiteY33" fmla="*/ 2723378 h 5066528"/>
                  <a:gd name="connsiteX34" fmla="*/ 3948655 w 6368005"/>
                  <a:gd name="connsiteY34" fmla="*/ 2694803 h 5066528"/>
                  <a:gd name="connsiteX35" fmla="*/ 3901030 w 6368005"/>
                  <a:gd name="connsiteY35" fmla="*/ 2570978 h 5066528"/>
                  <a:gd name="connsiteX36" fmla="*/ 3881980 w 6368005"/>
                  <a:gd name="connsiteY36" fmla="*/ 2409053 h 5066528"/>
                  <a:gd name="connsiteX37" fmla="*/ 3881980 w 6368005"/>
                  <a:gd name="connsiteY37" fmla="*/ 2247128 h 5066528"/>
                  <a:gd name="connsiteX38" fmla="*/ 3853405 w 6368005"/>
                  <a:gd name="connsiteY38" fmla="*/ 2161403 h 5066528"/>
                  <a:gd name="connsiteX39" fmla="*/ 3815305 w 6368005"/>
                  <a:gd name="connsiteY39" fmla="*/ 2094728 h 5066528"/>
                  <a:gd name="connsiteX40" fmla="*/ 3815305 w 6368005"/>
                  <a:gd name="connsiteY40" fmla="*/ 1961378 h 5066528"/>
                  <a:gd name="connsiteX41" fmla="*/ 3796255 w 6368005"/>
                  <a:gd name="connsiteY41" fmla="*/ 1789928 h 5066528"/>
                  <a:gd name="connsiteX42" fmla="*/ 3681955 w 6368005"/>
                  <a:gd name="connsiteY42" fmla="*/ 1485128 h 5066528"/>
                  <a:gd name="connsiteX43" fmla="*/ 3081881 w 6368005"/>
                  <a:gd name="connsiteY43" fmla="*/ 799329 h 5066528"/>
                  <a:gd name="connsiteX44" fmla="*/ 2662781 w 6368005"/>
                  <a:gd name="connsiteY44" fmla="*/ 294504 h 5066528"/>
                  <a:gd name="connsiteX45" fmla="*/ 2434181 w 6368005"/>
                  <a:gd name="connsiteY45" fmla="*/ 8754 h 5066528"/>
                  <a:gd name="connsiteX46" fmla="*/ 1938881 w 6368005"/>
                  <a:gd name="connsiteY46" fmla="*/ 399279 h 5066528"/>
                  <a:gd name="connsiteX47" fmla="*/ 1491206 w 6368005"/>
                  <a:gd name="connsiteY47" fmla="*/ 465954 h 5066528"/>
                  <a:gd name="connsiteX48" fmla="*/ 5305 w 6368005"/>
                  <a:gd name="connsiteY48" fmla="*/ 1342253 h 5066528"/>
                  <a:gd name="connsiteX49" fmla="*/ 1100681 w 6368005"/>
                  <a:gd name="connsiteY49" fmla="*/ 351654 h 5066528"/>
                  <a:gd name="connsiteX0" fmla="*/ 6384821 w 6384821"/>
                  <a:gd name="connsiteY0" fmla="*/ 4723628 h 5066528"/>
                  <a:gd name="connsiteX1" fmla="*/ 6251471 w 6384821"/>
                  <a:gd name="connsiteY1" fmla="*/ 4904603 h 5066528"/>
                  <a:gd name="connsiteX2" fmla="*/ 6175271 w 6384821"/>
                  <a:gd name="connsiteY2" fmla="*/ 4961753 h 5066528"/>
                  <a:gd name="connsiteX3" fmla="*/ 6013346 w 6384821"/>
                  <a:gd name="connsiteY3" fmla="*/ 5028428 h 5066528"/>
                  <a:gd name="connsiteX4" fmla="*/ 5899046 w 6384821"/>
                  <a:gd name="connsiteY4" fmla="*/ 5066528 h 5066528"/>
                  <a:gd name="connsiteX5" fmla="*/ 5879996 w 6384821"/>
                  <a:gd name="connsiteY5" fmla="*/ 4990328 h 5066528"/>
                  <a:gd name="connsiteX6" fmla="*/ 5670446 w 6384821"/>
                  <a:gd name="connsiteY6" fmla="*/ 5018903 h 5066528"/>
                  <a:gd name="connsiteX7" fmla="*/ 5594246 w 6384821"/>
                  <a:gd name="connsiteY7" fmla="*/ 4885553 h 5066528"/>
                  <a:gd name="connsiteX8" fmla="*/ 5498996 w 6384821"/>
                  <a:gd name="connsiteY8" fmla="*/ 4809353 h 5066528"/>
                  <a:gd name="connsiteX9" fmla="*/ 5498996 w 6384821"/>
                  <a:gd name="connsiteY9" fmla="*/ 4733153 h 5066528"/>
                  <a:gd name="connsiteX10" fmla="*/ 5413271 w 6384821"/>
                  <a:gd name="connsiteY10" fmla="*/ 4666478 h 5066528"/>
                  <a:gd name="connsiteX11" fmla="*/ 5394221 w 6384821"/>
                  <a:gd name="connsiteY11" fmla="*/ 4637903 h 5066528"/>
                  <a:gd name="connsiteX12" fmla="*/ 5403746 w 6384821"/>
                  <a:gd name="connsiteY12" fmla="*/ 4571228 h 5066528"/>
                  <a:gd name="connsiteX13" fmla="*/ 5337071 w 6384821"/>
                  <a:gd name="connsiteY13" fmla="*/ 4523603 h 5066528"/>
                  <a:gd name="connsiteX14" fmla="*/ 5270396 w 6384821"/>
                  <a:gd name="connsiteY14" fmla="*/ 4390253 h 5066528"/>
                  <a:gd name="connsiteX15" fmla="*/ 5156096 w 6384821"/>
                  <a:gd name="connsiteY15" fmla="*/ 4323578 h 5066528"/>
                  <a:gd name="connsiteX16" fmla="*/ 4994171 w 6384821"/>
                  <a:gd name="connsiteY16" fmla="*/ 4295003 h 5066528"/>
                  <a:gd name="connsiteX17" fmla="*/ 4927496 w 6384821"/>
                  <a:gd name="connsiteY17" fmla="*/ 4228328 h 5066528"/>
                  <a:gd name="connsiteX18" fmla="*/ 4956071 w 6384821"/>
                  <a:gd name="connsiteY18" fmla="*/ 4152128 h 5066528"/>
                  <a:gd name="connsiteX19" fmla="*/ 4956071 w 6384821"/>
                  <a:gd name="connsiteY19" fmla="*/ 4028303 h 5066528"/>
                  <a:gd name="connsiteX20" fmla="*/ 4860821 w 6384821"/>
                  <a:gd name="connsiteY20" fmla="*/ 3961628 h 5066528"/>
                  <a:gd name="connsiteX21" fmla="*/ 4860821 w 6384821"/>
                  <a:gd name="connsiteY21" fmla="*/ 3866378 h 5066528"/>
                  <a:gd name="connsiteX22" fmla="*/ 4860821 w 6384821"/>
                  <a:gd name="connsiteY22" fmla="*/ 3866378 h 5066528"/>
                  <a:gd name="connsiteX23" fmla="*/ 4794146 w 6384821"/>
                  <a:gd name="connsiteY23" fmla="*/ 3609203 h 5066528"/>
                  <a:gd name="connsiteX24" fmla="*/ 4622696 w 6384821"/>
                  <a:gd name="connsiteY24" fmla="*/ 3561578 h 5066528"/>
                  <a:gd name="connsiteX25" fmla="*/ 4613171 w 6384821"/>
                  <a:gd name="connsiteY25" fmla="*/ 3409178 h 5066528"/>
                  <a:gd name="connsiteX26" fmla="*/ 4451246 w 6384821"/>
                  <a:gd name="connsiteY26" fmla="*/ 3342503 h 5066528"/>
                  <a:gd name="connsiteX27" fmla="*/ 4327421 w 6384821"/>
                  <a:gd name="connsiteY27" fmla="*/ 3209153 h 5066528"/>
                  <a:gd name="connsiteX28" fmla="*/ 4327421 w 6384821"/>
                  <a:gd name="connsiteY28" fmla="*/ 3209153 h 5066528"/>
                  <a:gd name="connsiteX29" fmla="*/ 4289321 w 6384821"/>
                  <a:gd name="connsiteY29" fmla="*/ 2951978 h 5066528"/>
                  <a:gd name="connsiteX30" fmla="*/ 4251221 w 6384821"/>
                  <a:gd name="connsiteY30" fmla="*/ 2894828 h 5066528"/>
                  <a:gd name="connsiteX31" fmla="*/ 4194071 w 6384821"/>
                  <a:gd name="connsiteY31" fmla="*/ 2837678 h 5066528"/>
                  <a:gd name="connsiteX32" fmla="*/ 4194071 w 6384821"/>
                  <a:gd name="connsiteY32" fmla="*/ 2837678 h 5066528"/>
                  <a:gd name="connsiteX33" fmla="*/ 4060721 w 6384821"/>
                  <a:gd name="connsiteY33" fmla="*/ 2723378 h 5066528"/>
                  <a:gd name="connsiteX34" fmla="*/ 3965471 w 6384821"/>
                  <a:gd name="connsiteY34" fmla="*/ 2694803 h 5066528"/>
                  <a:gd name="connsiteX35" fmla="*/ 3917846 w 6384821"/>
                  <a:gd name="connsiteY35" fmla="*/ 2570978 h 5066528"/>
                  <a:gd name="connsiteX36" fmla="*/ 3898796 w 6384821"/>
                  <a:gd name="connsiteY36" fmla="*/ 2409053 h 5066528"/>
                  <a:gd name="connsiteX37" fmla="*/ 3898796 w 6384821"/>
                  <a:gd name="connsiteY37" fmla="*/ 2247128 h 5066528"/>
                  <a:gd name="connsiteX38" fmla="*/ 3870221 w 6384821"/>
                  <a:gd name="connsiteY38" fmla="*/ 2161403 h 5066528"/>
                  <a:gd name="connsiteX39" fmla="*/ 3832121 w 6384821"/>
                  <a:gd name="connsiteY39" fmla="*/ 2094728 h 5066528"/>
                  <a:gd name="connsiteX40" fmla="*/ 3832121 w 6384821"/>
                  <a:gd name="connsiteY40" fmla="*/ 1961378 h 5066528"/>
                  <a:gd name="connsiteX41" fmla="*/ 3813071 w 6384821"/>
                  <a:gd name="connsiteY41" fmla="*/ 1789928 h 5066528"/>
                  <a:gd name="connsiteX42" fmla="*/ 3698771 w 6384821"/>
                  <a:gd name="connsiteY42" fmla="*/ 1485128 h 5066528"/>
                  <a:gd name="connsiteX43" fmla="*/ 3098697 w 6384821"/>
                  <a:gd name="connsiteY43" fmla="*/ 799329 h 5066528"/>
                  <a:gd name="connsiteX44" fmla="*/ 2679597 w 6384821"/>
                  <a:gd name="connsiteY44" fmla="*/ 294504 h 5066528"/>
                  <a:gd name="connsiteX45" fmla="*/ 2450997 w 6384821"/>
                  <a:gd name="connsiteY45" fmla="*/ 8754 h 5066528"/>
                  <a:gd name="connsiteX46" fmla="*/ 1955697 w 6384821"/>
                  <a:gd name="connsiteY46" fmla="*/ 399279 h 5066528"/>
                  <a:gd name="connsiteX47" fmla="*/ 1508022 w 6384821"/>
                  <a:gd name="connsiteY47" fmla="*/ 465954 h 5066528"/>
                  <a:gd name="connsiteX48" fmla="*/ 22121 w 6384821"/>
                  <a:gd name="connsiteY48" fmla="*/ 1342253 h 5066528"/>
                  <a:gd name="connsiteX49" fmla="*/ 650773 w 6384821"/>
                  <a:gd name="connsiteY49" fmla="*/ 713604 h 5066528"/>
                  <a:gd name="connsiteX50" fmla="*/ 1117497 w 6384821"/>
                  <a:gd name="connsiteY50" fmla="*/ 351654 h 5066528"/>
                  <a:gd name="connsiteX0" fmla="*/ 6383681 w 6383681"/>
                  <a:gd name="connsiteY0" fmla="*/ 4723628 h 5066528"/>
                  <a:gd name="connsiteX1" fmla="*/ 6250331 w 6383681"/>
                  <a:gd name="connsiteY1" fmla="*/ 4904603 h 5066528"/>
                  <a:gd name="connsiteX2" fmla="*/ 6174131 w 6383681"/>
                  <a:gd name="connsiteY2" fmla="*/ 4961753 h 5066528"/>
                  <a:gd name="connsiteX3" fmla="*/ 6012206 w 6383681"/>
                  <a:gd name="connsiteY3" fmla="*/ 5028428 h 5066528"/>
                  <a:gd name="connsiteX4" fmla="*/ 5897906 w 6383681"/>
                  <a:gd name="connsiteY4" fmla="*/ 5066528 h 5066528"/>
                  <a:gd name="connsiteX5" fmla="*/ 5878856 w 6383681"/>
                  <a:gd name="connsiteY5" fmla="*/ 4990328 h 5066528"/>
                  <a:gd name="connsiteX6" fmla="*/ 5669306 w 6383681"/>
                  <a:gd name="connsiteY6" fmla="*/ 5018903 h 5066528"/>
                  <a:gd name="connsiteX7" fmla="*/ 5593106 w 6383681"/>
                  <a:gd name="connsiteY7" fmla="*/ 4885553 h 5066528"/>
                  <a:gd name="connsiteX8" fmla="*/ 5497856 w 6383681"/>
                  <a:gd name="connsiteY8" fmla="*/ 4809353 h 5066528"/>
                  <a:gd name="connsiteX9" fmla="*/ 5497856 w 6383681"/>
                  <a:gd name="connsiteY9" fmla="*/ 4733153 h 5066528"/>
                  <a:gd name="connsiteX10" fmla="*/ 5412131 w 6383681"/>
                  <a:gd name="connsiteY10" fmla="*/ 4666478 h 5066528"/>
                  <a:gd name="connsiteX11" fmla="*/ 5393081 w 6383681"/>
                  <a:gd name="connsiteY11" fmla="*/ 4637903 h 5066528"/>
                  <a:gd name="connsiteX12" fmla="*/ 5402606 w 6383681"/>
                  <a:gd name="connsiteY12" fmla="*/ 4571228 h 5066528"/>
                  <a:gd name="connsiteX13" fmla="*/ 5335931 w 6383681"/>
                  <a:gd name="connsiteY13" fmla="*/ 4523603 h 5066528"/>
                  <a:gd name="connsiteX14" fmla="*/ 5269256 w 6383681"/>
                  <a:gd name="connsiteY14" fmla="*/ 4390253 h 5066528"/>
                  <a:gd name="connsiteX15" fmla="*/ 5154956 w 6383681"/>
                  <a:gd name="connsiteY15" fmla="*/ 4323578 h 5066528"/>
                  <a:gd name="connsiteX16" fmla="*/ 4993031 w 6383681"/>
                  <a:gd name="connsiteY16" fmla="*/ 4295003 h 5066528"/>
                  <a:gd name="connsiteX17" fmla="*/ 4926356 w 6383681"/>
                  <a:gd name="connsiteY17" fmla="*/ 4228328 h 5066528"/>
                  <a:gd name="connsiteX18" fmla="*/ 4954931 w 6383681"/>
                  <a:gd name="connsiteY18" fmla="*/ 4152128 h 5066528"/>
                  <a:gd name="connsiteX19" fmla="*/ 4954931 w 6383681"/>
                  <a:gd name="connsiteY19" fmla="*/ 4028303 h 5066528"/>
                  <a:gd name="connsiteX20" fmla="*/ 4859681 w 6383681"/>
                  <a:gd name="connsiteY20" fmla="*/ 3961628 h 5066528"/>
                  <a:gd name="connsiteX21" fmla="*/ 4859681 w 6383681"/>
                  <a:gd name="connsiteY21" fmla="*/ 3866378 h 5066528"/>
                  <a:gd name="connsiteX22" fmla="*/ 4859681 w 6383681"/>
                  <a:gd name="connsiteY22" fmla="*/ 3866378 h 5066528"/>
                  <a:gd name="connsiteX23" fmla="*/ 4793006 w 6383681"/>
                  <a:gd name="connsiteY23" fmla="*/ 3609203 h 5066528"/>
                  <a:gd name="connsiteX24" fmla="*/ 4621556 w 6383681"/>
                  <a:gd name="connsiteY24" fmla="*/ 3561578 h 5066528"/>
                  <a:gd name="connsiteX25" fmla="*/ 4612031 w 6383681"/>
                  <a:gd name="connsiteY25" fmla="*/ 3409178 h 5066528"/>
                  <a:gd name="connsiteX26" fmla="*/ 4450106 w 6383681"/>
                  <a:gd name="connsiteY26" fmla="*/ 3342503 h 5066528"/>
                  <a:gd name="connsiteX27" fmla="*/ 4326281 w 6383681"/>
                  <a:gd name="connsiteY27" fmla="*/ 3209153 h 5066528"/>
                  <a:gd name="connsiteX28" fmla="*/ 4326281 w 6383681"/>
                  <a:gd name="connsiteY28" fmla="*/ 3209153 h 5066528"/>
                  <a:gd name="connsiteX29" fmla="*/ 4288181 w 6383681"/>
                  <a:gd name="connsiteY29" fmla="*/ 2951978 h 5066528"/>
                  <a:gd name="connsiteX30" fmla="*/ 4250081 w 6383681"/>
                  <a:gd name="connsiteY30" fmla="*/ 2894828 h 5066528"/>
                  <a:gd name="connsiteX31" fmla="*/ 4192931 w 6383681"/>
                  <a:gd name="connsiteY31" fmla="*/ 2837678 h 5066528"/>
                  <a:gd name="connsiteX32" fmla="*/ 4192931 w 6383681"/>
                  <a:gd name="connsiteY32" fmla="*/ 2837678 h 5066528"/>
                  <a:gd name="connsiteX33" fmla="*/ 4059581 w 6383681"/>
                  <a:gd name="connsiteY33" fmla="*/ 2723378 h 5066528"/>
                  <a:gd name="connsiteX34" fmla="*/ 3964331 w 6383681"/>
                  <a:gd name="connsiteY34" fmla="*/ 2694803 h 5066528"/>
                  <a:gd name="connsiteX35" fmla="*/ 3916706 w 6383681"/>
                  <a:gd name="connsiteY35" fmla="*/ 2570978 h 5066528"/>
                  <a:gd name="connsiteX36" fmla="*/ 3897656 w 6383681"/>
                  <a:gd name="connsiteY36" fmla="*/ 2409053 h 5066528"/>
                  <a:gd name="connsiteX37" fmla="*/ 3897656 w 6383681"/>
                  <a:gd name="connsiteY37" fmla="*/ 2247128 h 5066528"/>
                  <a:gd name="connsiteX38" fmla="*/ 3869081 w 6383681"/>
                  <a:gd name="connsiteY38" fmla="*/ 2161403 h 5066528"/>
                  <a:gd name="connsiteX39" fmla="*/ 3830981 w 6383681"/>
                  <a:gd name="connsiteY39" fmla="*/ 2094728 h 5066528"/>
                  <a:gd name="connsiteX40" fmla="*/ 3830981 w 6383681"/>
                  <a:gd name="connsiteY40" fmla="*/ 1961378 h 5066528"/>
                  <a:gd name="connsiteX41" fmla="*/ 3811931 w 6383681"/>
                  <a:gd name="connsiteY41" fmla="*/ 1789928 h 5066528"/>
                  <a:gd name="connsiteX42" fmla="*/ 3697631 w 6383681"/>
                  <a:gd name="connsiteY42" fmla="*/ 1485128 h 5066528"/>
                  <a:gd name="connsiteX43" fmla="*/ 3097557 w 6383681"/>
                  <a:gd name="connsiteY43" fmla="*/ 799329 h 5066528"/>
                  <a:gd name="connsiteX44" fmla="*/ 2678457 w 6383681"/>
                  <a:gd name="connsiteY44" fmla="*/ 294504 h 5066528"/>
                  <a:gd name="connsiteX45" fmla="*/ 2449857 w 6383681"/>
                  <a:gd name="connsiteY45" fmla="*/ 8754 h 5066528"/>
                  <a:gd name="connsiteX46" fmla="*/ 1954557 w 6383681"/>
                  <a:gd name="connsiteY46" fmla="*/ 399279 h 5066528"/>
                  <a:gd name="connsiteX47" fmla="*/ 1506882 w 6383681"/>
                  <a:gd name="connsiteY47" fmla="*/ 465954 h 5066528"/>
                  <a:gd name="connsiteX48" fmla="*/ 20981 w 6383681"/>
                  <a:gd name="connsiteY48" fmla="*/ 1342253 h 5066528"/>
                  <a:gd name="connsiteX49" fmla="*/ 687733 w 6383681"/>
                  <a:gd name="connsiteY49" fmla="*/ 446904 h 5066528"/>
                  <a:gd name="connsiteX50" fmla="*/ 1116357 w 6383681"/>
                  <a:gd name="connsiteY50" fmla="*/ 351654 h 5066528"/>
                  <a:gd name="connsiteX0" fmla="*/ 6383681 w 6383681"/>
                  <a:gd name="connsiteY0" fmla="*/ 4724724 h 5067624"/>
                  <a:gd name="connsiteX1" fmla="*/ 6250331 w 6383681"/>
                  <a:gd name="connsiteY1" fmla="*/ 4905699 h 5067624"/>
                  <a:gd name="connsiteX2" fmla="*/ 6174131 w 6383681"/>
                  <a:gd name="connsiteY2" fmla="*/ 4962849 h 5067624"/>
                  <a:gd name="connsiteX3" fmla="*/ 6012206 w 6383681"/>
                  <a:gd name="connsiteY3" fmla="*/ 5029524 h 5067624"/>
                  <a:gd name="connsiteX4" fmla="*/ 5897906 w 6383681"/>
                  <a:gd name="connsiteY4" fmla="*/ 5067624 h 5067624"/>
                  <a:gd name="connsiteX5" fmla="*/ 5878856 w 6383681"/>
                  <a:gd name="connsiteY5" fmla="*/ 4991424 h 5067624"/>
                  <a:gd name="connsiteX6" fmla="*/ 5669306 w 6383681"/>
                  <a:gd name="connsiteY6" fmla="*/ 5019999 h 5067624"/>
                  <a:gd name="connsiteX7" fmla="*/ 5593106 w 6383681"/>
                  <a:gd name="connsiteY7" fmla="*/ 4886649 h 5067624"/>
                  <a:gd name="connsiteX8" fmla="*/ 5497856 w 6383681"/>
                  <a:gd name="connsiteY8" fmla="*/ 4810449 h 5067624"/>
                  <a:gd name="connsiteX9" fmla="*/ 5497856 w 6383681"/>
                  <a:gd name="connsiteY9" fmla="*/ 4734249 h 5067624"/>
                  <a:gd name="connsiteX10" fmla="*/ 5412131 w 6383681"/>
                  <a:gd name="connsiteY10" fmla="*/ 4667574 h 5067624"/>
                  <a:gd name="connsiteX11" fmla="*/ 5393081 w 6383681"/>
                  <a:gd name="connsiteY11" fmla="*/ 4638999 h 5067624"/>
                  <a:gd name="connsiteX12" fmla="*/ 5402606 w 6383681"/>
                  <a:gd name="connsiteY12" fmla="*/ 4572324 h 5067624"/>
                  <a:gd name="connsiteX13" fmla="*/ 5335931 w 6383681"/>
                  <a:gd name="connsiteY13" fmla="*/ 4524699 h 5067624"/>
                  <a:gd name="connsiteX14" fmla="*/ 5269256 w 6383681"/>
                  <a:gd name="connsiteY14" fmla="*/ 4391349 h 5067624"/>
                  <a:gd name="connsiteX15" fmla="*/ 5154956 w 6383681"/>
                  <a:gd name="connsiteY15" fmla="*/ 4324674 h 5067624"/>
                  <a:gd name="connsiteX16" fmla="*/ 4993031 w 6383681"/>
                  <a:gd name="connsiteY16" fmla="*/ 4296099 h 5067624"/>
                  <a:gd name="connsiteX17" fmla="*/ 4926356 w 6383681"/>
                  <a:gd name="connsiteY17" fmla="*/ 4229424 h 5067624"/>
                  <a:gd name="connsiteX18" fmla="*/ 4954931 w 6383681"/>
                  <a:gd name="connsiteY18" fmla="*/ 4153224 h 5067624"/>
                  <a:gd name="connsiteX19" fmla="*/ 4954931 w 6383681"/>
                  <a:gd name="connsiteY19" fmla="*/ 4029399 h 5067624"/>
                  <a:gd name="connsiteX20" fmla="*/ 4859681 w 6383681"/>
                  <a:gd name="connsiteY20" fmla="*/ 3962724 h 5067624"/>
                  <a:gd name="connsiteX21" fmla="*/ 4859681 w 6383681"/>
                  <a:gd name="connsiteY21" fmla="*/ 3867474 h 5067624"/>
                  <a:gd name="connsiteX22" fmla="*/ 4859681 w 6383681"/>
                  <a:gd name="connsiteY22" fmla="*/ 3867474 h 5067624"/>
                  <a:gd name="connsiteX23" fmla="*/ 4793006 w 6383681"/>
                  <a:gd name="connsiteY23" fmla="*/ 3610299 h 5067624"/>
                  <a:gd name="connsiteX24" fmla="*/ 4621556 w 6383681"/>
                  <a:gd name="connsiteY24" fmla="*/ 3562674 h 5067624"/>
                  <a:gd name="connsiteX25" fmla="*/ 4612031 w 6383681"/>
                  <a:gd name="connsiteY25" fmla="*/ 3410274 h 5067624"/>
                  <a:gd name="connsiteX26" fmla="*/ 4450106 w 6383681"/>
                  <a:gd name="connsiteY26" fmla="*/ 3343599 h 5067624"/>
                  <a:gd name="connsiteX27" fmla="*/ 4326281 w 6383681"/>
                  <a:gd name="connsiteY27" fmla="*/ 3210249 h 5067624"/>
                  <a:gd name="connsiteX28" fmla="*/ 4326281 w 6383681"/>
                  <a:gd name="connsiteY28" fmla="*/ 3210249 h 5067624"/>
                  <a:gd name="connsiteX29" fmla="*/ 4288181 w 6383681"/>
                  <a:gd name="connsiteY29" fmla="*/ 2953074 h 5067624"/>
                  <a:gd name="connsiteX30" fmla="*/ 4250081 w 6383681"/>
                  <a:gd name="connsiteY30" fmla="*/ 2895924 h 5067624"/>
                  <a:gd name="connsiteX31" fmla="*/ 4192931 w 6383681"/>
                  <a:gd name="connsiteY31" fmla="*/ 2838774 h 5067624"/>
                  <a:gd name="connsiteX32" fmla="*/ 4192931 w 6383681"/>
                  <a:gd name="connsiteY32" fmla="*/ 2838774 h 5067624"/>
                  <a:gd name="connsiteX33" fmla="*/ 4059581 w 6383681"/>
                  <a:gd name="connsiteY33" fmla="*/ 2724474 h 5067624"/>
                  <a:gd name="connsiteX34" fmla="*/ 3964331 w 6383681"/>
                  <a:gd name="connsiteY34" fmla="*/ 2695899 h 5067624"/>
                  <a:gd name="connsiteX35" fmla="*/ 3916706 w 6383681"/>
                  <a:gd name="connsiteY35" fmla="*/ 2572074 h 5067624"/>
                  <a:gd name="connsiteX36" fmla="*/ 3897656 w 6383681"/>
                  <a:gd name="connsiteY36" fmla="*/ 2410149 h 5067624"/>
                  <a:gd name="connsiteX37" fmla="*/ 3897656 w 6383681"/>
                  <a:gd name="connsiteY37" fmla="*/ 2248224 h 5067624"/>
                  <a:gd name="connsiteX38" fmla="*/ 3869081 w 6383681"/>
                  <a:gd name="connsiteY38" fmla="*/ 2162499 h 5067624"/>
                  <a:gd name="connsiteX39" fmla="*/ 3830981 w 6383681"/>
                  <a:gd name="connsiteY39" fmla="*/ 2095824 h 5067624"/>
                  <a:gd name="connsiteX40" fmla="*/ 3830981 w 6383681"/>
                  <a:gd name="connsiteY40" fmla="*/ 1962474 h 5067624"/>
                  <a:gd name="connsiteX41" fmla="*/ 3811931 w 6383681"/>
                  <a:gd name="connsiteY41" fmla="*/ 1791024 h 5067624"/>
                  <a:gd name="connsiteX42" fmla="*/ 3697631 w 6383681"/>
                  <a:gd name="connsiteY42" fmla="*/ 1486224 h 5067624"/>
                  <a:gd name="connsiteX43" fmla="*/ 3097557 w 6383681"/>
                  <a:gd name="connsiteY43" fmla="*/ 800425 h 5067624"/>
                  <a:gd name="connsiteX44" fmla="*/ 2735607 w 6383681"/>
                  <a:gd name="connsiteY44" fmla="*/ 267025 h 5067624"/>
                  <a:gd name="connsiteX45" fmla="*/ 2449857 w 6383681"/>
                  <a:gd name="connsiteY45" fmla="*/ 9850 h 5067624"/>
                  <a:gd name="connsiteX46" fmla="*/ 1954557 w 6383681"/>
                  <a:gd name="connsiteY46" fmla="*/ 400375 h 5067624"/>
                  <a:gd name="connsiteX47" fmla="*/ 1506882 w 6383681"/>
                  <a:gd name="connsiteY47" fmla="*/ 467050 h 5067624"/>
                  <a:gd name="connsiteX48" fmla="*/ 20981 w 6383681"/>
                  <a:gd name="connsiteY48" fmla="*/ 1343349 h 5067624"/>
                  <a:gd name="connsiteX49" fmla="*/ 687733 w 6383681"/>
                  <a:gd name="connsiteY49" fmla="*/ 448000 h 5067624"/>
                  <a:gd name="connsiteX50" fmla="*/ 1116357 w 6383681"/>
                  <a:gd name="connsiteY50" fmla="*/ 352750 h 5067624"/>
                  <a:gd name="connsiteX0" fmla="*/ 6383681 w 6383681"/>
                  <a:gd name="connsiteY0" fmla="*/ 4724724 h 5067624"/>
                  <a:gd name="connsiteX1" fmla="*/ 6250331 w 6383681"/>
                  <a:gd name="connsiteY1" fmla="*/ 4905699 h 5067624"/>
                  <a:gd name="connsiteX2" fmla="*/ 6174131 w 6383681"/>
                  <a:gd name="connsiteY2" fmla="*/ 4962849 h 5067624"/>
                  <a:gd name="connsiteX3" fmla="*/ 6012206 w 6383681"/>
                  <a:gd name="connsiteY3" fmla="*/ 5029524 h 5067624"/>
                  <a:gd name="connsiteX4" fmla="*/ 5897906 w 6383681"/>
                  <a:gd name="connsiteY4" fmla="*/ 5067624 h 5067624"/>
                  <a:gd name="connsiteX5" fmla="*/ 5878856 w 6383681"/>
                  <a:gd name="connsiteY5" fmla="*/ 4991424 h 5067624"/>
                  <a:gd name="connsiteX6" fmla="*/ 5669306 w 6383681"/>
                  <a:gd name="connsiteY6" fmla="*/ 5019999 h 5067624"/>
                  <a:gd name="connsiteX7" fmla="*/ 5593106 w 6383681"/>
                  <a:gd name="connsiteY7" fmla="*/ 4886649 h 5067624"/>
                  <a:gd name="connsiteX8" fmla="*/ 5497856 w 6383681"/>
                  <a:gd name="connsiteY8" fmla="*/ 4810449 h 5067624"/>
                  <a:gd name="connsiteX9" fmla="*/ 5497856 w 6383681"/>
                  <a:gd name="connsiteY9" fmla="*/ 4734249 h 5067624"/>
                  <a:gd name="connsiteX10" fmla="*/ 5412131 w 6383681"/>
                  <a:gd name="connsiteY10" fmla="*/ 4667574 h 5067624"/>
                  <a:gd name="connsiteX11" fmla="*/ 5393081 w 6383681"/>
                  <a:gd name="connsiteY11" fmla="*/ 4638999 h 5067624"/>
                  <a:gd name="connsiteX12" fmla="*/ 5402606 w 6383681"/>
                  <a:gd name="connsiteY12" fmla="*/ 4572324 h 5067624"/>
                  <a:gd name="connsiteX13" fmla="*/ 5335931 w 6383681"/>
                  <a:gd name="connsiteY13" fmla="*/ 4524699 h 5067624"/>
                  <a:gd name="connsiteX14" fmla="*/ 5269256 w 6383681"/>
                  <a:gd name="connsiteY14" fmla="*/ 4391349 h 5067624"/>
                  <a:gd name="connsiteX15" fmla="*/ 5154956 w 6383681"/>
                  <a:gd name="connsiteY15" fmla="*/ 4324674 h 5067624"/>
                  <a:gd name="connsiteX16" fmla="*/ 4993031 w 6383681"/>
                  <a:gd name="connsiteY16" fmla="*/ 4296099 h 5067624"/>
                  <a:gd name="connsiteX17" fmla="*/ 4926356 w 6383681"/>
                  <a:gd name="connsiteY17" fmla="*/ 4229424 h 5067624"/>
                  <a:gd name="connsiteX18" fmla="*/ 4954931 w 6383681"/>
                  <a:gd name="connsiteY18" fmla="*/ 4153224 h 5067624"/>
                  <a:gd name="connsiteX19" fmla="*/ 4954931 w 6383681"/>
                  <a:gd name="connsiteY19" fmla="*/ 4029399 h 5067624"/>
                  <a:gd name="connsiteX20" fmla="*/ 4859681 w 6383681"/>
                  <a:gd name="connsiteY20" fmla="*/ 3962724 h 5067624"/>
                  <a:gd name="connsiteX21" fmla="*/ 4859681 w 6383681"/>
                  <a:gd name="connsiteY21" fmla="*/ 3867474 h 5067624"/>
                  <a:gd name="connsiteX22" fmla="*/ 4859681 w 6383681"/>
                  <a:gd name="connsiteY22" fmla="*/ 3867474 h 5067624"/>
                  <a:gd name="connsiteX23" fmla="*/ 4793006 w 6383681"/>
                  <a:gd name="connsiteY23" fmla="*/ 3610299 h 5067624"/>
                  <a:gd name="connsiteX24" fmla="*/ 4621556 w 6383681"/>
                  <a:gd name="connsiteY24" fmla="*/ 3562674 h 5067624"/>
                  <a:gd name="connsiteX25" fmla="*/ 4612031 w 6383681"/>
                  <a:gd name="connsiteY25" fmla="*/ 3410274 h 5067624"/>
                  <a:gd name="connsiteX26" fmla="*/ 4450106 w 6383681"/>
                  <a:gd name="connsiteY26" fmla="*/ 3343599 h 5067624"/>
                  <a:gd name="connsiteX27" fmla="*/ 4326281 w 6383681"/>
                  <a:gd name="connsiteY27" fmla="*/ 3210249 h 5067624"/>
                  <a:gd name="connsiteX28" fmla="*/ 4326281 w 6383681"/>
                  <a:gd name="connsiteY28" fmla="*/ 3210249 h 5067624"/>
                  <a:gd name="connsiteX29" fmla="*/ 4288181 w 6383681"/>
                  <a:gd name="connsiteY29" fmla="*/ 2953074 h 5067624"/>
                  <a:gd name="connsiteX30" fmla="*/ 4250081 w 6383681"/>
                  <a:gd name="connsiteY30" fmla="*/ 2895924 h 5067624"/>
                  <a:gd name="connsiteX31" fmla="*/ 4192931 w 6383681"/>
                  <a:gd name="connsiteY31" fmla="*/ 2838774 h 5067624"/>
                  <a:gd name="connsiteX32" fmla="*/ 4192931 w 6383681"/>
                  <a:gd name="connsiteY32" fmla="*/ 2838774 h 5067624"/>
                  <a:gd name="connsiteX33" fmla="*/ 4059581 w 6383681"/>
                  <a:gd name="connsiteY33" fmla="*/ 2724474 h 5067624"/>
                  <a:gd name="connsiteX34" fmla="*/ 3964331 w 6383681"/>
                  <a:gd name="connsiteY34" fmla="*/ 2695899 h 5067624"/>
                  <a:gd name="connsiteX35" fmla="*/ 3916706 w 6383681"/>
                  <a:gd name="connsiteY35" fmla="*/ 2572074 h 5067624"/>
                  <a:gd name="connsiteX36" fmla="*/ 3897656 w 6383681"/>
                  <a:gd name="connsiteY36" fmla="*/ 2410149 h 5067624"/>
                  <a:gd name="connsiteX37" fmla="*/ 3897656 w 6383681"/>
                  <a:gd name="connsiteY37" fmla="*/ 2248224 h 5067624"/>
                  <a:gd name="connsiteX38" fmla="*/ 3869081 w 6383681"/>
                  <a:gd name="connsiteY38" fmla="*/ 2162499 h 5067624"/>
                  <a:gd name="connsiteX39" fmla="*/ 3830981 w 6383681"/>
                  <a:gd name="connsiteY39" fmla="*/ 2095824 h 5067624"/>
                  <a:gd name="connsiteX40" fmla="*/ 3830981 w 6383681"/>
                  <a:gd name="connsiteY40" fmla="*/ 1962474 h 5067624"/>
                  <a:gd name="connsiteX41" fmla="*/ 3811931 w 6383681"/>
                  <a:gd name="connsiteY41" fmla="*/ 1791024 h 5067624"/>
                  <a:gd name="connsiteX42" fmla="*/ 3697631 w 6383681"/>
                  <a:gd name="connsiteY42" fmla="*/ 1486224 h 5067624"/>
                  <a:gd name="connsiteX43" fmla="*/ 3116607 w 6383681"/>
                  <a:gd name="connsiteY43" fmla="*/ 762325 h 5067624"/>
                  <a:gd name="connsiteX44" fmla="*/ 2735607 w 6383681"/>
                  <a:gd name="connsiteY44" fmla="*/ 267025 h 5067624"/>
                  <a:gd name="connsiteX45" fmla="*/ 2449857 w 6383681"/>
                  <a:gd name="connsiteY45" fmla="*/ 9850 h 5067624"/>
                  <a:gd name="connsiteX46" fmla="*/ 1954557 w 6383681"/>
                  <a:gd name="connsiteY46" fmla="*/ 400375 h 5067624"/>
                  <a:gd name="connsiteX47" fmla="*/ 1506882 w 6383681"/>
                  <a:gd name="connsiteY47" fmla="*/ 467050 h 5067624"/>
                  <a:gd name="connsiteX48" fmla="*/ 20981 w 6383681"/>
                  <a:gd name="connsiteY48" fmla="*/ 1343349 h 5067624"/>
                  <a:gd name="connsiteX49" fmla="*/ 687733 w 6383681"/>
                  <a:gd name="connsiteY49" fmla="*/ 448000 h 5067624"/>
                  <a:gd name="connsiteX50" fmla="*/ 1116357 w 6383681"/>
                  <a:gd name="connsiteY50" fmla="*/ 352750 h 5067624"/>
                  <a:gd name="connsiteX0" fmla="*/ 6446824 w 6446824"/>
                  <a:gd name="connsiteY0" fmla="*/ 4724724 h 5067624"/>
                  <a:gd name="connsiteX1" fmla="*/ 6313474 w 6446824"/>
                  <a:gd name="connsiteY1" fmla="*/ 4905699 h 5067624"/>
                  <a:gd name="connsiteX2" fmla="*/ 6237274 w 6446824"/>
                  <a:gd name="connsiteY2" fmla="*/ 4962849 h 5067624"/>
                  <a:gd name="connsiteX3" fmla="*/ 6075349 w 6446824"/>
                  <a:gd name="connsiteY3" fmla="*/ 5029524 h 5067624"/>
                  <a:gd name="connsiteX4" fmla="*/ 5961049 w 6446824"/>
                  <a:gd name="connsiteY4" fmla="*/ 5067624 h 5067624"/>
                  <a:gd name="connsiteX5" fmla="*/ 5941999 w 6446824"/>
                  <a:gd name="connsiteY5" fmla="*/ 4991424 h 5067624"/>
                  <a:gd name="connsiteX6" fmla="*/ 5732449 w 6446824"/>
                  <a:gd name="connsiteY6" fmla="*/ 5019999 h 5067624"/>
                  <a:gd name="connsiteX7" fmla="*/ 5656249 w 6446824"/>
                  <a:gd name="connsiteY7" fmla="*/ 4886649 h 5067624"/>
                  <a:gd name="connsiteX8" fmla="*/ 5560999 w 6446824"/>
                  <a:gd name="connsiteY8" fmla="*/ 4810449 h 5067624"/>
                  <a:gd name="connsiteX9" fmla="*/ 5560999 w 6446824"/>
                  <a:gd name="connsiteY9" fmla="*/ 4734249 h 5067624"/>
                  <a:gd name="connsiteX10" fmla="*/ 5475274 w 6446824"/>
                  <a:gd name="connsiteY10" fmla="*/ 4667574 h 5067624"/>
                  <a:gd name="connsiteX11" fmla="*/ 5456224 w 6446824"/>
                  <a:gd name="connsiteY11" fmla="*/ 4638999 h 5067624"/>
                  <a:gd name="connsiteX12" fmla="*/ 5465749 w 6446824"/>
                  <a:gd name="connsiteY12" fmla="*/ 4572324 h 5067624"/>
                  <a:gd name="connsiteX13" fmla="*/ 5399074 w 6446824"/>
                  <a:gd name="connsiteY13" fmla="*/ 4524699 h 5067624"/>
                  <a:gd name="connsiteX14" fmla="*/ 5332399 w 6446824"/>
                  <a:gd name="connsiteY14" fmla="*/ 4391349 h 5067624"/>
                  <a:gd name="connsiteX15" fmla="*/ 5218099 w 6446824"/>
                  <a:gd name="connsiteY15" fmla="*/ 4324674 h 5067624"/>
                  <a:gd name="connsiteX16" fmla="*/ 5056174 w 6446824"/>
                  <a:gd name="connsiteY16" fmla="*/ 4296099 h 5067624"/>
                  <a:gd name="connsiteX17" fmla="*/ 4989499 w 6446824"/>
                  <a:gd name="connsiteY17" fmla="*/ 4229424 h 5067624"/>
                  <a:gd name="connsiteX18" fmla="*/ 5018074 w 6446824"/>
                  <a:gd name="connsiteY18" fmla="*/ 4153224 h 5067624"/>
                  <a:gd name="connsiteX19" fmla="*/ 5018074 w 6446824"/>
                  <a:gd name="connsiteY19" fmla="*/ 4029399 h 5067624"/>
                  <a:gd name="connsiteX20" fmla="*/ 4922824 w 6446824"/>
                  <a:gd name="connsiteY20" fmla="*/ 3962724 h 5067624"/>
                  <a:gd name="connsiteX21" fmla="*/ 4922824 w 6446824"/>
                  <a:gd name="connsiteY21" fmla="*/ 3867474 h 5067624"/>
                  <a:gd name="connsiteX22" fmla="*/ 4922824 w 6446824"/>
                  <a:gd name="connsiteY22" fmla="*/ 3867474 h 5067624"/>
                  <a:gd name="connsiteX23" fmla="*/ 4856149 w 6446824"/>
                  <a:gd name="connsiteY23" fmla="*/ 3610299 h 5067624"/>
                  <a:gd name="connsiteX24" fmla="*/ 4684699 w 6446824"/>
                  <a:gd name="connsiteY24" fmla="*/ 3562674 h 5067624"/>
                  <a:gd name="connsiteX25" fmla="*/ 4675174 w 6446824"/>
                  <a:gd name="connsiteY25" fmla="*/ 3410274 h 5067624"/>
                  <a:gd name="connsiteX26" fmla="*/ 4513249 w 6446824"/>
                  <a:gd name="connsiteY26" fmla="*/ 3343599 h 5067624"/>
                  <a:gd name="connsiteX27" fmla="*/ 4389424 w 6446824"/>
                  <a:gd name="connsiteY27" fmla="*/ 3210249 h 5067624"/>
                  <a:gd name="connsiteX28" fmla="*/ 4389424 w 6446824"/>
                  <a:gd name="connsiteY28" fmla="*/ 3210249 h 5067624"/>
                  <a:gd name="connsiteX29" fmla="*/ 4351324 w 6446824"/>
                  <a:gd name="connsiteY29" fmla="*/ 2953074 h 5067624"/>
                  <a:gd name="connsiteX30" fmla="*/ 4313224 w 6446824"/>
                  <a:gd name="connsiteY30" fmla="*/ 2895924 h 5067624"/>
                  <a:gd name="connsiteX31" fmla="*/ 4256074 w 6446824"/>
                  <a:gd name="connsiteY31" fmla="*/ 2838774 h 5067624"/>
                  <a:gd name="connsiteX32" fmla="*/ 4256074 w 6446824"/>
                  <a:gd name="connsiteY32" fmla="*/ 2838774 h 5067624"/>
                  <a:gd name="connsiteX33" fmla="*/ 4122724 w 6446824"/>
                  <a:gd name="connsiteY33" fmla="*/ 2724474 h 5067624"/>
                  <a:gd name="connsiteX34" fmla="*/ 4027474 w 6446824"/>
                  <a:gd name="connsiteY34" fmla="*/ 2695899 h 5067624"/>
                  <a:gd name="connsiteX35" fmla="*/ 3979849 w 6446824"/>
                  <a:gd name="connsiteY35" fmla="*/ 2572074 h 5067624"/>
                  <a:gd name="connsiteX36" fmla="*/ 3960799 w 6446824"/>
                  <a:gd name="connsiteY36" fmla="*/ 2410149 h 5067624"/>
                  <a:gd name="connsiteX37" fmla="*/ 3960799 w 6446824"/>
                  <a:gd name="connsiteY37" fmla="*/ 2248224 h 5067624"/>
                  <a:gd name="connsiteX38" fmla="*/ 3932224 w 6446824"/>
                  <a:gd name="connsiteY38" fmla="*/ 2162499 h 5067624"/>
                  <a:gd name="connsiteX39" fmla="*/ 3894124 w 6446824"/>
                  <a:gd name="connsiteY39" fmla="*/ 2095824 h 5067624"/>
                  <a:gd name="connsiteX40" fmla="*/ 3894124 w 6446824"/>
                  <a:gd name="connsiteY40" fmla="*/ 1962474 h 5067624"/>
                  <a:gd name="connsiteX41" fmla="*/ 3875074 w 6446824"/>
                  <a:gd name="connsiteY41" fmla="*/ 1791024 h 5067624"/>
                  <a:gd name="connsiteX42" fmla="*/ 3760774 w 6446824"/>
                  <a:gd name="connsiteY42" fmla="*/ 1486224 h 5067624"/>
                  <a:gd name="connsiteX43" fmla="*/ 3179750 w 6446824"/>
                  <a:gd name="connsiteY43" fmla="*/ 762325 h 5067624"/>
                  <a:gd name="connsiteX44" fmla="*/ 2798750 w 6446824"/>
                  <a:gd name="connsiteY44" fmla="*/ 267025 h 5067624"/>
                  <a:gd name="connsiteX45" fmla="*/ 2513000 w 6446824"/>
                  <a:gd name="connsiteY45" fmla="*/ 9850 h 5067624"/>
                  <a:gd name="connsiteX46" fmla="*/ 2017700 w 6446824"/>
                  <a:gd name="connsiteY46" fmla="*/ 400375 h 5067624"/>
                  <a:gd name="connsiteX47" fmla="*/ 1570025 w 6446824"/>
                  <a:gd name="connsiteY47" fmla="*/ 467050 h 5067624"/>
                  <a:gd name="connsiteX48" fmla="*/ 84124 w 6446824"/>
                  <a:gd name="connsiteY48" fmla="*/ 1343349 h 5067624"/>
                  <a:gd name="connsiteX49" fmla="*/ 169851 w 6446824"/>
                  <a:gd name="connsiteY49" fmla="*/ 1819600 h 5067624"/>
                  <a:gd name="connsiteX50" fmla="*/ 1179500 w 6446824"/>
                  <a:gd name="connsiteY50" fmla="*/ 352750 h 5067624"/>
                  <a:gd name="connsiteX0" fmla="*/ 6446824 w 6446824"/>
                  <a:gd name="connsiteY0" fmla="*/ 4724724 h 5067624"/>
                  <a:gd name="connsiteX1" fmla="*/ 6313474 w 6446824"/>
                  <a:gd name="connsiteY1" fmla="*/ 4905699 h 5067624"/>
                  <a:gd name="connsiteX2" fmla="*/ 6237274 w 6446824"/>
                  <a:gd name="connsiteY2" fmla="*/ 4962849 h 5067624"/>
                  <a:gd name="connsiteX3" fmla="*/ 6075349 w 6446824"/>
                  <a:gd name="connsiteY3" fmla="*/ 5029524 h 5067624"/>
                  <a:gd name="connsiteX4" fmla="*/ 5961049 w 6446824"/>
                  <a:gd name="connsiteY4" fmla="*/ 5067624 h 5067624"/>
                  <a:gd name="connsiteX5" fmla="*/ 5941999 w 6446824"/>
                  <a:gd name="connsiteY5" fmla="*/ 4991424 h 5067624"/>
                  <a:gd name="connsiteX6" fmla="*/ 5732449 w 6446824"/>
                  <a:gd name="connsiteY6" fmla="*/ 5019999 h 5067624"/>
                  <a:gd name="connsiteX7" fmla="*/ 5656249 w 6446824"/>
                  <a:gd name="connsiteY7" fmla="*/ 4886649 h 5067624"/>
                  <a:gd name="connsiteX8" fmla="*/ 5560999 w 6446824"/>
                  <a:gd name="connsiteY8" fmla="*/ 4810449 h 5067624"/>
                  <a:gd name="connsiteX9" fmla="*/ 5560999 w 6446824"/>
                  <a:gd name="connsiteY9" fmla="*/ 4734249 h 5067624"/>
                  <a:gd name="connsiteX10" fmla="*/ 5475274 w 6446824"/>
                  <a:gd name="connsiteY10" fmla="*/ 4667574 h 5067624"/>
                  <a:gd name="connsiteX11" fmla="*/ 5456224 w 6446824"/>
                  <a:gd name="connsiteY11" fmla="*/ 4638999 h 5067624"/>
                  <a:gd name="connsiteX12" fmla="*/ 5465749 w 6446824"/>
                  <a:gd name="connsiteY12" fmla="*/ 4572324 h 5067624"/>
                  <a:gd name="connsiteX13" fmla="*/ 5399074 w 6446824"/>
                  <a:gd name="connsiteY13" fmla="*/ 4524699 h 5067624"/>
                  <a:gd name="connsiteX14" fmla="*/ 5332399 w 6446824"/>
                  <a:gd name="connsiteY14" fmla="*/ 4391349 h 5067624"/>
                  <a:gd name="connsiteX15" fmla="*/ 5218099 w 6446824"/>
                  <a:gd name="connsiteY15" fmla="*/ 4324674 h 5067624"/>
                  <a:gd name="connsiteX16" fmla="*/ 5056174 w 6446824"/>
                  <a:gd name="connsiteY16" fmla="*/ 4296099 h 5067624"/>
                  <a:gd name="connsiteX17" fmla="*/ 4989499 w 6446824"/>
                  <a:gd name="connsiteY17" fmla="*/ 4229424 h 5067624"/>
                  <a:gd name="connsiteX18" fmla="*/ 5018074 w 6446824"/>
                  <a:gd name="connsiteY18" fmla="*/ 4153224 h 5067624"/>
                  <a:gd name="connsiteX19" fmla="*/ 5018074 w 6446824"/>
                  <a:gd name="connsiteY19" fmla="*/ 4029399 h 5067624"/>
                  <a:gd name="connsiteX20" fmla="*/ 4922824 w 6446824"/>
                  <a:gd name="connsiteY20" fmla="*/ 3962724 h 5067624"/>
                  <a:gd name="connsiteX21" fmla="*/ 4922824 w 6446824"/>
                  <a:gd name="connsiteY21" fmla="*/ 3867474 h 5067624"/>
                  <a:gd name="connsiteX22" fmla="*/ 4922824 w 6446824"/>
                  <a:gd name="connsiteY22" fmla="*/ 3867474 h 5067624"/>
                  <a:gd name="connsiteX23" fmla="*/ 4856149 w 6446824"/>
                  <a:gd name="connsiteY23" fmla="*/ 3610299 h 5067624"/>
                  <a:gd name="connsiteX24" fmla="*/ 4684699 w 6446824"/>
                  <a:gd name="connsiteY24" fmla="*/ 3562674 h 5067624"/>
                  <a:gd name="connsiteX25" fmla="*/ 4675174 w 6446824"/>
                  <a:gd name="connsiteY25" fmla="*/ 3410274 h 5067624"/>
                  <a:gd name="connsiteX26" fmla="*/ 4513249 w 6446824"/>
                  <a:gd name="connsiteY26" fmla="*/ 3343599 h 5067624"/>
                  <a:gd name="connsiteX27" fmla="*/ 4389424 w 6446824"/>
                  <a:gd name="connsiteY27" fmla="*/ 3210249 h 5067624"/>
                  <a:gd name="connsiteX28" fmla="*/ 4389424 w 6446824"/>
                  <a:gd name="connsiteY28" fmla="*/ 3210249 h 5067624"/>
                  <a:gd name="connsiteX29" fmla="*/ 4351324 w 6446824"/>
                  <a:gd name="connsiteY29" fmla="*/ 2953074 h 5067624"/>
                  <a:gd name="connsiteX30" fmla="*/ 4313224 w 6446824"/>
                  <a:gd name="connsiteY30" fmla="*/ 2895924 h 5067624"/>
                  <a:gd name="connsiteX31" fmla="*/ 4256074 w 6446824"/>
                  <a:gd name="connsiteY31" fmla="*/ 2838774 h 5067624"/>
                  <a:gd name="connsiteX32" fmla="*/ 4256074 w 6446824"/>
                  <a:gd name="connsiteY32" fmla="*/ 2838774 h 5067624"/>
                  <a:gd name="connsiteX33" fmla="*/ 4122724 w 6446824"/>
                  <a:gd name="connsiteY33" fmla="*/ 2724474 h 5067624"/>
                  <a:gd name="connsiteX34" fmla="*/ 4027474 w 6446824"/>
                  <a:gd name="connsiteY34" fmla="*/ 2695899 h 5067624"/>
                  <a:gd name="connsiteX35" fmla="*/ 3979849 w 6446824"/>
                  <a:gd name="connsiteY35" fmla="*/ 2572074 h 5067624"/>
                  <a:gd name="connsiteX36" fmla="*/ 3960799 w 6446824"/>
                  <a:gd name="connsiteY36" fmla="*/ 2410149 h 5067624"/>
                  <a:gd name="connsiteX37" fmla="*/ 3960799 w 6446824"/>
                  <a:gd name="connsiteY37" fmla="*/ 2248224 h 5067624"/>
                  <a:gd name="connsiteX38" fmla="*/ 3932224 w 6446824"/>
                  <a:gd name="connsiteY38" fmla="*/ 2162499 h 5067624"/>
                  <a:gd name="connsiteX39" fmla="*/ 3894124 w 6446824"/>
                  <a:gd name="connsiteY39" fmla="*/ 2095824 h 5067624"/>
                  <a:gd name="connsiteX40" fmla="*/ 3894124 w 6446824"/>
                  <a:gd name="connsiteY40" fmla="*/ 1962474 h 5067624"/>
                  <a:gd name="connsiteX41" fmla="*/ 3875074 w 6446824"/>
                  <a:gd name="connsiteY41" fmla="*/ 1791024 h 5067624"/>
                  <a:gd name="connsiteX42" fmla="*/ 3760774 w 6446824"/>
                  <a:gd name="connsiteY42" fmla="*/ 1486224 h 5067624"/>
                  <a:gd name="connsiteX43" fmla="*/ 3179750 w 6446824"/>
                  <a:gd name="connsiteY43" fmla="*/ 762325 h 5067624"/>
                  <a:gd name="connsiteX44" fmla="*/ 2798750 w 6446824"/>
                  <a:gd name="connsiteY44" fmla="*/ 267025 h 5067624"/>
                  <a:gd name="connsiteX45" fmla="*/ 2513000 w 6446824"/>
                  <a:gd name="connsiteY45" fmla="*/ 9850 h 5067624"/>
                  <a:gd name="connsiteX46" fmla="*/ 2017700 w 6446824"/>
                  <a:gd name="connsiteY46" fmla="*/ 400375 h 5067624"/>
                  <a:gd name="connsiteX47" fmla="*/ 1570025 w 6446824"/>
                  <a:gd name="connsiteY47" fmla="*/ 467050 h 5067624"/>
                  <a:gd name="connsiteX48" fmla="*/ 84124 w 6446824"/>
                  <a:gd name="connsiteY48" fmla="*/ 1343349 h 5067624"/>
                  <a:gd name="connsiteX49" fmla="*/ 169851 w 6446824"/>
                  <a:gd name="connsiteY49" fmla="*/ 1819600 h 5067624"/>
                  <a:gd name="connsiteX50" fmla="*/ 217475 w 6446824"/>
                  <a:gd name="connsiteY50" fmla="*/ 2314900 h 5067624"/>
                  <a:gd name="connsiteX0" fmla="*/ 6476463 w 6476463"/>
                  <a:gd name="connsiteY0" fmla="*/ 4724724 h 5067624"/>
                  <a:gd name="connsiteX1" fmla="*/ 6343113 w 6476463"/>
                  <a:gd name="connsiteY1" fmla="*/ 4905699 h 5067624"/>
                  <a:gd name="connsiteX2" fmla="*/ 6266913 w 6476463"/>
                  <a:gd name="connsiteY2" fmla="*/ 4962849 h 5067624"/>
                  <a:gd name="connsiteX3" fmla="*/ 6104988 w 6476463"/>
                  <a:gd name="connsiteY3" fmla="*/ 5029524 h 5067624"/>
                  <a:gd name="connsiteX4" fmla="*/ 5990688 w 6476463"/>
                  <a:gd name="connsiteY4" fmla="*/ 5067624 h 5067624"/>
                  <a:gd name="connsiteX5" fmla="*/ 5971638 w 6476463"/>
                  <a:gd name="connsiteY5" fmla="*/ 4991424 h 5067624"/>
                  <a:gd name="connsiteX6" fmla="*/ 5762088 w 6476463"/>
                  <a:gd name="connsiteY6" fmla="*/ 5019999 h 5067624"/>
                  <a:gd name="connsiteX7" fmla="*/ 5685888 w 6476463"/>
                  <a:gd name="connsiteY7" fmla="*/ 4886649 h 5067624"/>
                  <a:gd name="connsiteX8" fmla="*/ 5590638 w 6476463"/>
                  <a:gd name="connsiteY8" fmla="*/ 4810449 h 5067624"/>
                  <a:gd name="connsiteX9" fmla="*/ 5590638 w 6476463"/>
                  <a:gd name="connsiteY9" fmla="*/ 4734249 h 5067624"/>
                  <a:gd name="connsiteX10" fmla="*/ 5504913 w 6476463"/>
                  <a:gd name="connsiteY10" fmla="*/ 4667574 h 5067624"/>
                  <a:gd name="connsiteX11" fmla="*/ 5485863 w 6476463"/>
                  <a:gd name="connsiteY11" fmla="*/ 4638999 h 5067624"/>
                  <a:gd name="connsiteX12" fmla="*/ 5495388 w 6476463"/>
                  <a:gd name="connsiteY12" fmla="*/ 4572324 h 5067624"/>
                  <a:gd name="connsiteX13" fmla="*/ 5428713 w 6476463"/>
                  <a:gd name="connsiteY13" fmla="*/ 4524699 h 5067624"/>
                  <a:gd name="connsiteX14" fmla="*/ 5362038 w 6476463"/>
                  <a:gd name="connsiteY14" fmla="*/ 4391349 h 5067624"/>
                  <a:gd name="connsiteX15" fmla="*/ 5247738 w 6476463"/>
                  <a:gd name="connsiteY15" fmla="*/ 4324674 h 5067624"/>
                  <a:gd name="connsiteX16" fmla="*/ 5085813 w 6476463"/>
                  <a:gd name="connsiteY16" fmla="*/ 4296099 h 5067624"/>
                  <a:gd name="connsiteX17" fmla="*/ 5019138 w 6476463"/>
                  <a:gd name="connsiteY17" fmla="*/ 4229424 h 5067624"/>
                  <a:gd name="connsiteX18" fmla="*/ 5047713 w 6476463"/>
                  <a:gd name="connsiteY18" fmla="*/ 4153224 h 5067624"/>
                  <a:gd name="connsiteX19" fmla="*/ 5047713 w 6476463"/>
                  <a:gd name="connsiteY19" fmla="*/ 4029399 h 5067624"/>
                  <a:gd name="connsiteX20" fmla="*/ 4952463 w 6476463"/>
                  <a:gd name="connsiteY20" fmla="*/ 3962724 h 5067624"/>
                  <a:gd name="connsiteX21" fmla="*/ 4952463 w 6476463"/>
                  <a:gd name="connsiteY21" fmla="*/ 3867474 h 5067624"/>
                  <a:gd name="connsiteX22" fmla="*/ 4952463 w 6476463"/>
                  <a:gd name="connsiteY22" fmla="*/ 3867474 h 5067624"/>
                  <a:gd name="connsiteX23" fmla="*/ 4885788 w 6476463"/>
                  <a:gd name="connsiteY23" fmla="*/ 3610299 h 5067624"/>
                  <a:gd name="connsiteX24" fmla="*/ 4714338 w 6476463"/>
                  <a:gd name="connsiteY24" fmla="*/ 3562674 h 5067624"/>
                  <a:gd name="connsiteX25" fmla="*/ 4704813 w 6476463"/>
                  <a:gd name="connsiteY25" fmla="*/ 3410274 h 5067624"/>
                  <a:gd name="connsiteX26" fmla="*/ 4542888 w 6476463"/>
                  <a:gd name="connsiteY26" fmla="*/ 3343599 h 5067624"/>
                  <a:gd name="connsiteX27" fmla="*/ 4419063 w 6476463"/>
                  <a:gd name="connsiteY27" fmla="*/ 3210249 h 5067624"/>
                  <a:gd name="connsiteX28" fmla="*/ 4419063 w 6476463"/>
                  <a:gd name="connsiteY28" fmla="*/ 3210249 h 5067624"/>
                  <a:gd name="connsiteX29" fmla="*/ 4380963 w 6476463"/>
                  <a:gd name="connsiteY29" fmla="*/ 2953074 h 5067624"/>
                  <a:gd name="connsiteX30" fmla="*/ 4342863 w 6476463"/>
                  <a:gd name="connsiteY30" fmla="*/ 2895924 h 5067624"/>
                  <a:gd name="connsiteX31" fmla="*/ 4285713 w 6476463"/>
                  <a:gd name="connsiteY31" fmla="*/ 2838774 h 5067624"/>
                  <a:gd name="connsiteX32" fmla="*/ 4285713 w 6476463"/>
                  <a:gd name="connsiteY32" fmla="*/ 2838774 h 5067624"/>
                  <a:gd name="connsiteX33" fmla="*/ 4152363 w 6476463"/>
                  <a:gd name="connsiteY33" fmla="*/ 2724474 h 5067624"/>
                  <a:gd name="connsiteX34" fmla="*/ 4057113 w 6476463"/>
                  <a:gd name="connsiteY34" fmla="*/ 2695899 h 5067624"/>
                  <a:gd name="connsiteX35" fmla="*/ 4009488 w 6476463"/>
                  <a:gd name="connsiteY35" fmla="*/ 2572074 h 5067624"/>
                  <a:gd name="connsiteX36" fmla="*/ 3990438 w 6476463"/>
                  <a:gd name="connsiteY36" fmla="*/ 2410149 h 5067624"/>
                  <a:gd name="connsiteX37" fmla="*/ 3990438 w 6476463"/>
                  <a:gd name="connsiteY37" fmla="*/ 2248224 h 5067624"/>
                  <a:gd name="connsiteX38" fmla="*/ 3961863 w 6476463"/>
                  <a:gd name="connsiteY38" fmla="*/ 2162499 h 5067624"/>
                  <a:gd name="connsiteX39" fmla="*/ 3923763 w 6476463"/>
                  <a:gd name="connsiteY39" fmla="*/ 2095824 h 5067624"/>
                  <a:gd name="connsiteX40" fmla="*/ 3923763 w 6476463"/>
                  <a:gd name="connsiteY40" fmla="*/ 1962474 h 5067624"/>
                  <a:gd name="connsiteX41" fmla="*/ 3904713 w 6476463"/>
                  <a:gd name="connsiteY41" fmla="*/ 1791024 h 5067624"/>
                  <a:gd name="connsiteX42" fmla="*/ 3790413 w 6476463"/>
                  <a:gd name="connsiteY42" fmla="*/ 1486224 h 5067624"/>
                  <a:gd name="connsiteX43" fmla="*/ 3209389 w 6476463"/>
                  <a:gd name="connsiteY43" fmla="*/ 762325 h 5067624"/>
                  <a:gd name="connsiteX44" fmla="*/ 2828389 w 6476463"/>
                  <a:gd name="connsiteY44" fmla="*/ 267025 h 5067624"/>
                  <a:gd name="connsiteX45" fmla="*/ 2542639 w 6476463"/>
                  <a:gd name="connsiteY45" fmla="*/ 9850 h 5067624"/>
                  <a:gd name="connsiteX46" fmla="*/ 2047339 w 6476463"/>
                  <a:gd name="connsiteY46" fmla="*/ 400375 h 5067624"/>
                  <a:gd name="connsiteX47" fmla="*/ 1599664 w 6476463"/>
                  <a:gd name="connsiteY47" fmla="*/ 467050 h 5067624"/>
                  <a:gd name="connsiteX48" fmla="*/ 113763 w 6476463"/>
                  <a:gd name="connsiteY48" fmla="*/ 1343349 h 5067624"/>
                  <a:gd name="connsiteX49" fmla="*/ 142340 w 6476463"/>
                  <a:gd name="connsiteY49" fmla="*/ 1581475 h 5067624"/>
                  <a:gd name="connsiteX50" fmla="*/ 199490 w 6476463"/>
                  <a:gd name="connsiteY50" fmla="*/ 1819600 h 5067624"/>
                  <a:gd name="connsiteX51" fmla="*/ 247114 w 6476463"/>
                  <a:gd name="connsiteY51" fmla="*/ 2314900 h 5067624"/>
                  <a:gd name="connsiteX0" fmla="*/ 6334336 w 6334336"/>
                  <a:gd name="connsiteY0" fmla="*/ 4724724 h 5067624"/>
                  <a:gd name="connsiteX1" fmla="*/ 6200986 w 6334336"/>
                  <a:gd name="connsiteY1" fmla="*/ 4905699 h 5067624"/>
                  <a:gd name="connsiteX2" fmla="*/ 6124786 w 6334336"/>
                  <a:gd name="connsiteY2" fmla="*/ 4962849 h 5067624"/>
                  <a:gd name="connsiteX3" fmla="*/ 5962861 w 6334336"/>
                  <a:gd name="connsiteY3" fmla="*/ 5029524 h 5067624"/>
                  <a:gd name="connsiteX4" fmla="*/ 5848561 w 6334336"/>
                  <a:gd name="connsiteY4" fmla="*/ 5067624 h 5067624"/>
                  <a:gd name="connsiteX5" fmla="*/ 5829511 w 6334336"/>
                  <a:gd name="connsiteY5" fmla="*/ 4991424 h 5067624"/>
                  <a:gd name="connsiteX6" fmla="*/ 5619961 w 6334336"/>
                  <a:gd name="connsiteY6" fmla="*/ 5019999 h 5067624"/>
                  <a:gd name="connsiteX7" fmla="*/ 5543761 w 6334336"/>
                  <a:gd name="connsiteY7" fmla="*/ 4886649 h 5067624"/>
                  <a:gd name="connsiteX8" fmla="*/ 5448511 w 6334336"/>
                  <a:gd name="connsiteY8" fmla="*/ 4810449 h 5067624"/>
                  <a:gd name="connsiteX9" fmla="*/ 5448511 w 6334336"/>
                  <a:gd name="connsiteY9" fmla="*/ 4734249 h 5067624"/>
                  <a:gd name="connsiteX10" fmla="*/ 5362786 w 6334336"/>
                  <a:gd name="connsiteY10" fmla="*/ 4667574 h 5067624"/>
                  <a:gd name="connsiteX11" fmla="*/ 5343736 w 6334336"/>
                  <a:gd name="connsiteY11" fmla="*/ 4638999 h 5067624"/>
                  <a:gd name="connsiteX12" fmla="*/ 5353261 w 6334336"/>
                  <a:gd name="connsiteY12" fmla="*/ 4572324 h 5067624"/>
                  <a:gd name="connsiteX13" fmla="*/ 5286586 w 6334336"/>
                  <a:gd name="connsiteY13" fmla="*/ 4524699 h 5067624"/>
                  <a:gd name="connsiteX14" fmla="*/ 5219911 w 6334336"/>
                  <a:gd name="connsiteY14" fmla="*/ 4391349 h 5067624"/>
                  <a:gd name="connsiteX15" fmla="*/ 5105611 w 6334336"/>
                  <a:gd name="connsiteY15" fmla="*/ 4324674 h 5067624"/>
                  <a:gd name="connsiteX16" fmla="*/ 4943686 w 6334336"/>
                  <a:gd name="connsiteY16" fmla="*/ 4296099 h 5067624"/>
                  <a:gd name="connsiteX17" fmla="*/ 4877011 w 6334336"/>
                  <a:gd name="connsiteY17" fmla="*/ 4229424 h 5067624"/>
                  <a:gd name="connsiteX18" fmla="*/ 4905586 w 6334336"/>
                  <a:gd name="connsiteY18" fmla="*/ 4153224 h 5067624"/>
                  <a:gd name="connsiteX19" fmla="*/ 4905586 w 6334336"/>
                  <a:gd name="connsiteY19" fmla="*/ 4029399 h 5067624"/>
                  <a:gd name="connsiteX20" fmla="*/ 4810336 w 6334336"/>
                  <a:gd name="connsiteY20" fmla="*/ 3962724 h 5067624"/>
                  <a:gd name="connsiteX21" fmla="*/ 4810336 w 6334336"/>
                  <a:gd name="connsiteY21" fmla="*/ 3867474 h 5067624"/>
                  <a:gd name="connsiteX22" fmla="*/ 4810336 w 6334336"/>
                  <a:gd name="connsiteY22" fmla="*/ 3867474 h 5067624"/>
                  <a:gd name="connsiteX23" fmla="*/ 4743661 w 6334336"/>
                  <a:gd name="connsiteY23" fmla="*/ 3610299 h 5067624"/>
                  <a:gd name="connsiteX24" fmla="*/ 4572211 w 6334336"/>
                  <a:gd name="connsiteY24" fmla="*/ 3562674 h 5067624"/>
                  <a:gd name="connsiteX25" fmla="*/ 4562686 w 6334336"/>
                  <a:gd name="connsiteY25" fmla="*/ 3410274 h 5067624"/>
                  <a:gd name="connsiteX26" fmla="*/ 4400761 w 6334336"/>
                  <a:gd name="connsiteY26" fmla="*/ 3343599 h 5067624"/>
                  <a:gd name="connsiteX27" fmla="*/ 4276936 w 6334336"/>
                  <a:gd name="connsiteY27" fmla="*/ 3210249 h 5067624"/>
                  <a:gd name="connsiteX28" fmla="*/ 4276936 w 6334336"/>
                  <a:gd name="connsiteY28" fmla="*/ 3210249 h 5067624"/>
                  <a:gd name="connsiteX29" fmla="*/ 4238836 w 6334336"/>
                  <a:gd name="connsiteY29" fmla="*/ 2953074 h 5067624"/>
                  <a:gd name="connsiteX30" fmla="*/ 4200736 w 6334336"/>
                  <a:gd name="connsiteY30" fmla="*/ 2895924 h 5067624"/>
                  <a:gd name="connsiteX31" fmla="*/ 4143586 w 6334336"/>
                  <a:gd name="connsiteY31" fmla="*/ 2838774 h 5067624"/>
                  <a:gd name="connsiteX32" fmla="*/ 4143586 w 6334336"/>
                  <a:gd name="connsiteY32" fmla="*/ 2838774 h 5067624"/>
                  <a:gd name="connsiteX33" fmla="*/ 4010236 w 6334336"/>
                  <a:gd name="connsiteY33" fmla="*/ 2724474 h 5067624"/>
                  <a:gd name="connsiteX34" fmla="*/ 3914986 w 6334336"/>
                  <a:gd name="connsiteY34" fmla="*/ 2695899 h 5067624"/>
                  <a:gd name="connsiteX35" fmla="*/ 3867361 w 6334336"/>
                  <a:gd name="connsiteY35" fmla="*/ 2572074 h 5067624"/>
                  <a:gd name="connsiteX36" fmla="*/ 3848311 w 6334336"/>
                  <a:gd name="connsiteY36" fmla="*/ 2410149 h 5067624"/>
                  <a:gd name="connsiteX37" fmla="*/ 3848311 w 6334336"/>
                  <a:gd name="connsiteY37" fmla="*/ 2248224 h 5067624"/>
                  <a:gd name="connsiteX38" fmla="*/ 3819736 w 6334336"/>
                  <a:gd name="connsiteY38" fmla="*/ 2162499 h 5067624"/>
                  <a:gd name="connsiteX39" fmla="*/ 3781636 w 6334336"/>
                  <a:gd name="connsiteY39" fmla="*/ 2095824 h 5067624"/>
                  <a:gd name="connsiteX40" fmla="*/ 3781636 w 6334336"/>
                  <a:gd name="connsiteY40" fmla="*/ 1962474 h 5067624"/>
                  <a:gd name="connsiteX41" fmla="*/ 3762586 w 6334336"/>
                  <a:gd name="connsiteY41" fmla="*/ 1791024 h 5067624"/>
                  <a:gd name="connsiteX42" fmla="*/ 3648286 w 6334336"/>
                  <a:gd name="connsiteY42" fmla="*/ 1486224 h 5067624"/>
                  <a:gd name="connsiteX43" fmla="*/ 3067262 w 6334336"/>
                  <a:gd name="connsiteY43" fmla="*/ 762325 h 5067624"/>
                  <a:gd name="connsiteX44" fmla="*/ 2686262 w 6334336"/>
                  <a:gd name="connsiteY44" fmla="*/ 267025 h 5067624"/>
                  <a:gd name="connsiteX45" fmla="*/ 2400512 w 6334336"/>
                  <a:gd name="connsiteY45" fmla="*/ 9850 h 5067624"/>
                  <a:gd name="connsiteX46" fmla="*/ 1905212 w 6334336"/>
                  <a:gd name="connsiteY46" fmla="*/ 400375 h 5067624"/>
                  <a:gd name="connsiteX47" fmla="*/ 1457537 w 6334336"/>
                  <a:gd name="connsiteY47" fmla="*/ 467050 h 5067624"/>
                  <a:gd name="connsiteX48" fmla="*/ 962236 w 6334336"/>
                  <a:gd name="connsiteY48" fmla="*/ 390849 h 5067624"/>
                  <a:gd name="connsiteX49" fmla="*/ 213 w 6334336"/>
                  <a:gd name="connsiteY49" fmla="*/ 1581475 h 5067624"/>
                  <a:gd name="connsiteX50" fmla="*/ 57363 w 6334336"/>
                  <a:gd name="connsiteY50" fmla="*/ 1819600 h 5067624"/>
                  <a:gd name="connsiteX51" fmla="*/ 104987 w 6334336"/>
                  <a:gd name="connsiteY51" fmla="*/ 2314900 h 5067624"/>
                  <a:gd name="connsiteX0" fmla="*/ 6361732 w 6361732"/>
                  <a:gd name="connsiteY0" fmla="*/ 4724724 h 5067624"/>
                  <a:gd name="connsiteX1" fmla="*/ 6228382 w 6361732"/>
                  <a:gd name="connsiteY1" fmla="*/ 4905699 h 5067624"/>
                  <a:gd name="connsiteX2" fmla="*/ 6152182 w 6361732"/>
                  <a:gd name="connsiteY2" fmla="*/ 4962849 h 5067624"/>
                  <a:gd name="connsiteX3" fmla="*/ 5990257 w 6361732"/>
                  <a:gd name="connsiteY3" fmla="*/ 5029524 h 5067624"/>
                  <a:gd name="connsiteX4" fmla="*/ 5875957 w 6361732"/>
                  <a:gd name="connsiteY4" fmla="*/ 5067624 h 5067624"/>
                  <a:gd name="connsiteX5" fmla="*/ 5856907 w 6361732"/>
                  <a:gd name="connsiteY5" fmla="*/ 4991424 h 5067624"/>
                  <a:gd name="connsiteX6" fmla="*/ 5647357 w 6361732"/>
                  <a:gd name="connsiteY6" fmla="*/ 5019999 h 5067624"/>
                  <a:gd name="connsiteX7" fmla="*/ 5571157 w 6361732"/>
                  <a:gd name="connsiteY7" fmla="*/ 4886649 h 5067624"/>
                  <a:gd name="connsiteX8" fmla="*/ 5475907 w 6361732"/>
                  <a:gd name="connsiteY8" fmla="*/ 4810449 h 5067624"/>
                  <a:gd name="connsiteX9" fmla="*/ 5475907 w 6361732"/>
                  <a:gd name="connsiteY9" fmla="*/ 4734249 h 5067624"/>
                  <a:gd name="connsiteX10" fmla="*/ 5390182 w 6361732"/>
                  <a:gd name="connsiteY10" fmla="*/ 4667574 h 5067624"/>
                  <a:gd name="connsiteX11" fmla="*/ 5371132 w 6361732"/>
                  <a:gd name="connsiteY11" fmla="*/ 4638999 h 5067624"/>
                  <a:gd name="connsiteX12" fmla="*/ 5380657 w 6361732"/>
                  <a:gd name="connsiteY12" fmla="*/ 4572324 h 5067624"/>
                  <a:gd name="connsiteX13" fmla="*/ 5313982 w 6361732"/>
                  <a:gd name="connsiteY13" fmla="*/ 4524699 h 5067624"/>
                  <a:gd name="connsiteX14" fmla="*/ 5247307 w 6361732"/>
                  <a:gd name="connsiteY14" fmla="*/ 4391349 h 5067624"/>
                  <a:gd name="connsiteX15" fmla="*/ 5133007 w 6361732"/>
                  <a:gd name="connsiteY15" fmla="*/ 4324674 h 5067624"/>
                  <a:gd name="connsiteX16" fmla="*/ 4971082 w 6361732"/>
                  <a:gd name="connsiteY16" fmla="*/ 4296099 h 5067624"/>
                  <a:gd name="connsiteX17" fmla="*/ 4904407 w 6361732"/>
                  <a:gd name="connsiteY17" fmla="*/ 4229424 h 5067624"/>
                  <a:gd name="connsiteX18" fmla="*/ 4932982 w 6361732"/>
                  <a:gd name="connsiteY18" fmla="*/ 4153224 h 5067624"/>
                  <a:gd name="connsiteX19" fmla="*/ 4932982 w 6361732"/>
                  <a:gd name="connsiteY19" fmla="*/ 4029399 h 5067624"/>
                  <a:gd name="connsiteX20" fmla="*/ 4837732 w 6361732"/>
                  <a:gd name="connsiteY20" fmla="*/ 3962724 h 5067624"/>
                  <a:gd name="connsiteX21" fmla="*/ 4837732 w 6361732"/>
                  <a:gd name="connsiteY21" fmla="*/ 3867474 h 5067624"/>
                  <a:gd name="connsiteX22" fmla="*/ 4837732 w 6361732"/>
                  <a:gd name="connsiteY22" fmla="*/ 3867474 h 5067624"/>
                  <a:gd name="connsiteX23" fmla="*/ 4771057 w 6361732"/>
                  <a:gd name="connsiteY23" fmla="*/ 3610299 h 5067624"/>
                  <a:gd name="connsiteX24" fmla="*/ 4599607 w 6361732"/>
                  <a:gd name="connsiteY24" fmla="*/ 3562674 h 5067624"/>
                  <a:gd name="connsiteX25" fmla="*/ 4590082 w 6361732"/>
                  <a:gd name="connsiteY25" fmla="*/ 3410274 h 5067624"/>
                  <a:gd name="connsiteX26" fmla="*/ 4428157 w 6361732"/>
                  <a:gd name="connsiteY26" fmla="*/ 3343599 h 5067624"/>
                  <a:gd name="connsiteX27" fmla="*/ 4304332 w 6361732"/>
                  <a:gd name="connsiteY27" fmla="*/ 3210249 h 5067624"/>
                  <a:gd name="connsiteX28" fmla="*/ 4304332 w 6361732"/>
                  <a:gd name="connsiteY28" fmla="*/ 3210249 h 5067624"/>
                  <a:gd name="connsiteX29" fmla="*/ 4266232 w 6361732"/>
                  <a:gd name="connsiteY29" fmla="*/ 2953074 h 5067624"/>
                  <a:gd name="connsiteX30" fmla="*/ 4228132 w 6361732"/>
                  <a:gd name="connsiteY30" fmla="*/ 2895924 h 5067624"/>
                  <a:gd name="connsiteX31" fmla="*/ 4170982 w 6361732"/>
                  <a:gd name="connsiteY31" fmla="*/ 2838774 h 5067624"/>
                  <a:gd name="connsiteX32" fmla="*/ 4170982 w 6361732"/>
                  <a:gd name="connsiteY32" fmla="*/ 2838774 h 5067624"/>
                  <a:gd name="connsiteX33" fmla="*/ 4037632 w 6361732"/>
                  <a:gd name="connsiteY33" fmla="*/ 2724474 h 5067624"/>
                  <a:gd name="connsiteX34" fmla="*/ 3942382 w 6361732"/>
                  <a:gd name="connsiteY34" fmla="*/ 2695899 h 5067624"/>
                  <a:gd name="connsiteX35" fmla="*/ 3894757 w 6361732"/>
                  <a:gd name="connsiteY35" fmla="*/ 2572074 h 5067624"/>
                  <a:gd name="connsiteX36" fmla="*/ 3875707 w 6361732"/>
                  <a:gd name="connsiteY36" fmla="*/ 2410149 h 5067624"/>
                  <a:gd name="connsiteX37" fmla="*/ 3875707 w 6361732"/>
                  <a:gd name="connsiteY37" fmla="*/ 2248224 h 5067624"/>
                  <a:gd name="connsiteX38" fmla="*/ 3847132 w 6361732"/>
                  <a:gd name="connsiteY38" fmla="*/ 2162499 h 5067624"/>
                  <a:gd name="connsiteX39" fmla="*/ 3809032 w 6361732"/>
                  <a:gd name="connsiteY39" fmla="*/ 2095824 h 5067624"/>
                  <a:gd name="connsiteX40" fmla="*/ 3809032 w 6361732"/>
                  <a:gd name="connsiteY40" fmla="*/ 1962474 h 5067624"/>
                  <a:gd name="connsiteX41" fmla="*/ 3789982 w 6361732"/>
                  <a:gd name="connsiteY41" fmla="*/ 1791024 h 5067624"/>
                  <a:gd name="connsiteX42" fmla="*/ 3675682 w 6361732"/>
                  <a:gd name="connsiteY42" fmla="*/ 1486224 h 5067624"/>
                  <a:gd name="connsiteX43" fmla="*/ 3094658 w 6361732"/>
                  <a:gd name="connsiteY43" fmla="*/ 762325 h 5067624"/>
                  <a:gd name="connsiteX44" fmla="*/ 2713658 w 6361732"/>
                  <a:gd name="connsiteY44" fmla="*/ 267025 h 5067624"/>
                  <a:gd name="connsiteX45" fmla="*/ 2427908 w 6361732"/>
                  <a:gd name="connsiteY45" fmla="*/ 9850 h 5067624"/>
                  <a:gd name="connsiteX46" fmla="*/ 1932608 w 6361732"/>
                  <a:gd name="connsiteY46" fmla="*/ 400375 h 5067624"/>
                  <a:gd name="connsiteX47" fmla="*/ 1484933 w 6361732"/>
                  <a:gd name="connsiteY47" fmla="*/ 467050 h 5067624"/>
                  <a:gd name="connsiteX48" fmla="*/ 989632 w 6361732"/>
                  <a:gd name="connsiteY48" fmla="*/ 390849 h 5067624"/>
                  <a:gd name="connsiteX49" fmla="*/ 522909 w 6361732"/>
                  <a:gd name="connsiteY49" fmla="*/ 867100 h 5067624"/>
                  <a:gd name="connsiteX50" fmla="*/ 27609 w 6361732"/>
                  <a:gd name="connsiteY50" fmla="*/ 1581475 h 5067624"/>
                  <a:gd name="connsiteX51" fmla="*/ 84759 w 6361732"/>
                  <a:gd name="connsiteY51" fmla="*/ 1819600 h 5067624"/>
                  <a:gd name="connsiteX52" fmla="*/ 132383 w 6361732"/>
                  <a:gd name="connsiteY52" fmla="*/ 2314900 h 5067624"/>
                  <a:gd name="connsiteX0" fmla="*/ 6361732 w 6361732"/>
                  <a:gd name="connsiteY0" fmla="*/ 4724724 h 5067624"/>
                  <a:gd name="connsiteX1" fmla="*/ 6228382 w 6361732"/>
                  <a:gd name="connsiteY1" fmla="*/ 4905699 h 5067624"/>
                  <a:gd name="connsiteX2" fmla="*/ 6152182 w 6361732"/>
                  <a:gd name="connsiteY2" fmla="*/ 4962849 h 5067624"/>
                  <a:gd name="connsiteX3" fmla="*/ 5990257 w 6361732"/>
                  <a:gd name="connsiteY3" fmla="*/ 5029524 h 5067624"/>
                  <a:gd name="connsiteX4" fmla="*/ 5875957 w 6361732"/>
                  <a:gd name="connsiteY4" fmla="*/ 5067624 h 5067624"/>
                  <a:gd name="connsiteX5" fmla="*/ 5856907 w 6361732"/>
                  <a:gd name="connsiteY5" fmla="*/ 4991424 h 5067624"/>
                  <a:gd name="connsiteX6" fmla="*/ 5647357 w 6361732"/>
                  <a:gd name="connsiteY6" fmla="*/ 5019999 h 5067624"/>
                  <a:gd name="connsiteX7" fmla="*/ 5571157 w 6361732"/>
                  <a:gd name="connsiteY7" fmla="*/ 4886649 h 5067624"/>
                  <a:gd name="connsiteX8" fmla="*/ 5475907 w 6361732"/>
                  <a:gd name="connsiteY8" fmla="*/ 4810449 h 5067624"/>
                  <a:gd name="connsiteX9" fmla="*/ 5475907 w 6361732"/>
                  <a:gd name="connsiteY9" fmla="*/ 4734249 h 5067624"/>
                  <a:gd name="connsiteX10" fmla="*/ 5390182 w 6361732"/>
                  <a:gd name="connsiteY10" fmla="*/ 4667574 h 5067624"/>
                  <a:gd name="connsiteX11" fmla="*/ 5371132 w 6361732"/>
                  <a:gd name="connsiteY11" fmla="*/ 4638999 h 5067624"/>
                  <a:gd name="connsiteX12" fmla="*/ 5380657 w 6361732"/>
                  <a:gd name="connsiteY12" fmla="*/ 4572324 h 5067624"/>
                  <a:gd name="connsiteX13" fmla="*/ 5313982 w 6361732"/>
                  <a:gd name="connsiteY13" fmla="*/ 4524699 h 5067624"/>
                  <a:gd name="connsiteX14" fmla="*/ 5247307 w 6361732"/>
                  <a:gd name="connsiteY14" fmla="*/ 4391349 h 5067624"/>
                  <a:gd name="connsiteX15" fmla="*/ 5133007 w 6361732"/>
                  <a:gd name="connsiteY15" fmla="*/ 4324674 h 5067624"/>
                  <a:gd name="connsiteX16" fmla="*/ 4971082 w 6361732"/>
                  <a:gd name="connsiteY16" fmla="*/ 4296099 h 5067624"/>
                  <a:gd name="connsiteX17" fmla="*/ 4904407 w 6361732"/>
                  <a:gd name="connsiteY17" fmla="*/ 4229424 h 5067624"/>
                  <a:gd name="connsiteX18" fmla="*/ 4932982 w 6361732"/>
                  <a:gd name="connsiteY18" fmla="*/ 4153224 h 5067624"/>
                  <a:gd name="connsiteX19" fmla="*/ 4932982 w 6361732"/>
                  <a:gd name="connsiteY19" fmla="*/ 4029399 h 5067624"/>
                  <a:gd name="connsiteX20" fmla="*/ 4837732 w 6361732"/>
                  <a:gd name="connsiteY20" fmla="*/ 3962724 h 5067624"/>
                  <a:gd name="connsiteX21" fmla="*/ 4837732 w 6361732"/>
                  <a:gd name="connsiteY21" fmla="*/ 3867474 h 5067624"/>
                  <a:gd name="connsiteX22" fmla="*/ 4837732 w 6361732"/>
                  <a:gd name="connsiteY22" fmla="*/ 3867474 h 5067624"/>
                  <a:gd name="connsiteX23" fmla="*/ 4771057 w 6361732"/>
                  <a:gd name="connsiteY23" fmla="*/ 3610299 h 5067624"/>
                  <a:gd name="connsiteX24" fmla="*/ 4599607 w 6361732"/>
                  <a:gd name="connsiteY24" fmla="*/ 3562674 h 5067624"/>
                  <a:gd name="connsiteX25" fmla="*/ 4590082 w 6361732"/>
                  <a:gd name="connsiteY25" fmla="*/ 3410274 h 5067624"/>
                  <a:gd name="connsiteX26" fmla="*/ 4428157 w 6361732"/>
                  <a:gd name="connsiteY26" fmla="*/ 3343599 h 5067624"/>
                  <a:gd name="connsiteX27" fmla="*/ 4304332 w 6361732"/>
                  <a:gd name="connsiteY27" fmla="*/ 3210249 h 5067624"/>
                  <a:gd name="connsiteX28" fmla="*/ 4304332 w 6361732"/>
                  <a:gd name="connsiteY28" fmla="*/ 3210249 h 5067624"/>
                  <a:gd name="connsiteX29" fmla="*/ 4266232 w 6361732"/>
                  <a:gd name="connsiteY29" fmla="*/ 2953074 h 5067624"/>
                  <a:gd name="connsiteX30" fmla="*/ 4228132 w 6361732"/>
                  <a:gd name="connsiteY30" fmla="*/ 2895924 h 5067624"/>
                  <a:gd name="connsiteX31" fmla="*/ 4170982 w 6361732"/>
                  <a:gd name="connsiteY31" fmla="*/ 2838774 h 5067624"/>
                  <a:gd name="connsiteX32" fmla="*/ 4170982 w 6361732"/>
                  <a:gd name="connsiteY32" fmla="*/ 2838774 h 5067624"/>
                  <a:gd name="connsiteX33" fmla="*/ 4037632 w 6361732"/>
                  <a:gd name="connsiteY33" fmla="*/ 2724474 h 5067624"/>
                  <a:gd name="connsiteX34" fmla="*/ 3942382 w 6361732"/>
                  <a:gd name="connsiteY34" fmla="*/ 2695899 h 5067624"/>
                  <a:gd name="connsiteX35" fmla="*/ 3894757 w 6361732"/>
                  <a:gd name="connsiteY35" fmla="*/ 2572074 h 5067624"/>
                  <a:gd name="connsiteX36" fmla="*/ 3875707 w 6361732"/>
                  <a:gd name="connsiteY36" fmla="*/ 2410149 h 5067624"/>
                  <a:gd name="connsiteX37" fmla="*/ 3875707 w 6361732"/>
                  <a:gd name="connsiteY37" fmla="*/ 2248224 h 5067624"/>
                  <a:gd name="connsiteX38" fmla="*/ 3847132 w 6361732"/>
                  <a:gd name="connsiteY38" fmla="*/ 2162499 h 5067624"/>
                  <a:gd name="connsiteX39" fmla="*/ 3809032 w 6361732"/>
                  <a:gd name="connsiteY39" fmla="*/ 2095824 h 5067624"/>
                  <a:gd name="connsiteX40" fmla="*/ 3809032 w 6361732"/>
                  <a:gd name="connsiteY40" fmla="*/ 1962474 h 5067624"/>
                  <a:gd name="connsiteX41" fmla="*/ 3789982 w 6361732"/>
                  <a:gd name="connsiteY41" fmla="*/ 1791024 h 5067624"/>
                  <a:gd name="connsiteX42" fmla="*/ 3675682 w 6361732"/>
                  <a:gd name="connsiteY42" fmla="*/ 1486224 h 5067624"/>
                  <a:gd name="connsiteX43" fmla="*/ 3094658 w 6361732"/>
                  <a:gd name="connsiteY43" fmla="*/ 762325 h 5067624"/>
                  <a:gd name="connsiteX44" fmla="*/ 2713658 w 6361732"/>
                  <a:gd name="connsiteY44" fmla="*/ 267025 h 5067624"/>
                  <a:gd name="connsiteX45" fmla="*/ 2427908 w 6361732"/>
                  <a:gd name="connsiteY45" fmla="*/ 9850 h 5067624"/>
                  <a:gd name="connsiteX46" fmla="*/ 1932608 w 6361732"/>
                  <a:gd name="connsiteY46" fmla="*/ 400375 h 5067624"/>
                  <a:gd name="connsiteX47" fmla="*/ 1484933 w 6361732"/>
                  <a:gd name="connsiteY47" fmla="*/ 467050 h 5067624"/>
                  <a:gd name="connsiteX48" fmla="*/ 989632 w 6361732"/>
                  <a:gd name="connsiteY48" fmla="*/ 390849 h 5067624"/>
                  <a:gd name="connsiteX49" fmla="*/ 427659 w 6361732"/>
                  <a:gd name="connsiteY49" fmla="*/ 733750 h 5067624"/>
                  <a:gd name="connsiteX50" fmla="*/ 27609 w 6361732"/>
                  <a:gd name="connsiteY50" fmla="*/ 1581475 h 5067624"/>
                  <a:gd name="connsiteX51" fmla="*/ 84759 w 6361732"/>
                  <a:gd name="connsiteY51" fmla="*/ 1819600 h 5067624"/>
                  <a:gd name="connsiteX52" fmla="*/ 132383 w 6361732"/>
                  <a:gd name="connsiteY52" fmla="*/ 2314900 h 5067624"/>
                  <a:gd name="connsiteX0" fmla="*/ 7385079 w 7385079"/>
                  <a:gd name="connsiteY0" fmla="*/ 4724724 h 5067624"/>
                  <a:gd name="connsiteX1" fmla="*/ 7251729 w 7385079"/>
                  <a:gd name="connsiteY1" fmla="*/ 4905699 h 5067624"/>
                  <a:gd name="connsiteX2" fmla="*/ 7175529 w 7385079"/>
                  <a:gd name="connsiteY2" fmla="*/ 4962849 h 5067624"/>
                  <a:gd name="connsiteX3" fmla="*/ 7013604 w 7385079"/>
                  <a:gd name="connsiteY3" fmla="*/ 5029524 h 5067624"/>
                  <a:gd name="connsiteX4" fmla="*/ 6899304 w 7385079"/>
                  <a:gd name="connsiteY4" fmla="*/ 5067624 h 5067624"/>
                  <a:gd name="connsiteX5" fmla="*/ 6880254 w 7385079"/>
                  <a:gd name="connsiteY5" fmla="*/ 4991424 h 5067624"/>
                  <a:gd name="connsiteX6" fmla="*/ 6670704 w 7385079"/>
                  <a:gd name="connsiteY6" fmla="*/ 5019999 h 5067624"/>
                  <a:gd name="connsiteX7" fmla="*/ 6594504 w 7385079"/>
                  <a:gd name="connsiteY7" fmla="*/ 4886649 h 5067624"/>
                  <a:gd name="connsiteX8" fmla="*/ 6499254 w 7385079"/>
                  <a:gd name="connsiteY8" fmla="*/ 4810449 h 5067624"/>
                  <a:gd name="connsiteX9" fmla="*/ 6499254 w 7385079"/>
                  <a:gd name="connsiteY9" fmla="*/ 4734249 h 5067624"/>
                  <a:gd name="connsiteX10" fmla="*/ 6413529 w 7385079"/>
                  <a:gd name="connsiteY10" fmla="*/ 4667574 h 5067624"/>
                  <a:gd name="connsiteX11" fmla="*/ 6394479 w 7385079"/>
                  <a:gd name="connsiteY11" fmla="*/ 4638999 h 5067624"/>
                  <a:gd name="connsiteX12" fmla="*/ 6404004 w 7385079"/>
                  <a:gd name="connsiteY12" fmla="*/ 4572324 h 5067624"/>
                  <a:gd name="connsiteX13" fmla="*/ 6337329 w 7385079"/>
                  <a:gd name="connsiteY13" fmla="*/ 4524699 h 5067624"/>
                  <a:gd name="connsiteX14" fmla="*/ 6270654 w 7385079"/>
                  <a:gd name="connsiteY14" fmla="*/ 4391349 h 5067624"/>
                  <a:gd name="connsiteX15" fmla="*/ 6156354 w 7385079"/>
                  <a:gd name="connsiteY15" fmla="*/ 4324674 h 5067624"/>
                  <a:gd name="connsiteX16" fmla="*/ 5994429 w 7385079"/>
                  <a:gd name="connsiteY16" fmla="*/ 4296099 h 5067624"/>
                  <a:gd name="connsiteX17" fmla="*/ 5927754 w 7385079"/>
                  <a:gd name="connsiteY17" fmla="*/ 4229424 h 5067624"/>
                  <a:gd name="connsiteX18" fmla="*/ 5956329 w 7385079"/>
                  <a:gd name="connsiteY18" fmla="*/ 4153224 h 5067624"/>
                  <a:gd name="connsiteX19" fmla="*/ 5956329 w 7385079"/>
                  <a:gd name="connsiteY19" fmla="*/ 4029399 h 5067624"/>
                  <a:gd name="connsiteX20" fmla="*/ 5861079 w 7385079"/>
                  <a:gd name="connsiteY20" fmla="*/ 3962724 h 5067624"/>
                  <a:gd name="connsiteX21" fmla="*/ 5861079 w 7385079"/>
                  <a:gd name="connsiteY21" fmla="*/ 3867474 h 5067624"/>
                  <a:gd name="connsiteX22" fmla="*/ 5861079 w 7385079"/>
                  <a:gd name="connsiteY22" fmla="*/ 3867474 h 5067624"/>
                  <a:gd name="connsiteX23" fmla="*/ 5794404 w 7385079"/>
                  <a:gd name="connsiteY23" fmla="*/ 3610299 h 5067624"/>
                  <a:gd name="connsiteX24" fmla="*/ 5622954 w 7385079"/>
                  <a:gd name="connsiteY24" fmla="*/ 3562674 h 5067624"/>
                  <a:gd name="connsiteX25" fmla="*/ 5613429 w 7385079"/>
                  <a:gd name="connsiteY25" fmla="*/ 3410274 h 5067624"/>
                  <a:gd name="connsiteX26" fmla="*/ 5451504 w 7385079"/>
                  <a:gd name="connsiteY26" fmla="*/ 3343599 h 5067624"/>
                  <a:gd name="connsiteX27" fmla="*/ 5327679 w 7385079"/>
                  <a:gd name="connsiteY27" fmla="*/ 3210249 h 5067624"/>
                  <a:gd name="connsiteX28" fmla="*/ 5327679 w 7385079"/>
                  <a:gd name="connsiteY28" fmla="*/ 3210249 h 5067624"/>
                  <a:gd name="connsiteX29" fmla="*/ 5289579 w 7385079"/>
                  <a:gd name="connsiteY29" fmla="*/ 2953074 h 5067624"/>
                  <a:gd name="connsiteX30" fmla="*/ 5251479 w 7385079"/>
                  <a:gd name="connsiteY30" fmla="*/ 2895924 h 5067624"/>
                  <a:gd name="connsiteX31" fmla="*/ 5194329 w 7385079"/>
                  <a:gd name="connsiteY31" fmla="*/ 2838774 h 5067624"/>
                  <a:gd name="connsiteX32" fmla="*/ 5194329 w 7385079"/>
                  <a:gd name="connsiteY32" fmla="*/ 2838774 h 5067624"/>
                  <a:gd name="connsiteX33" fmla="*/ 5060979 w 7385079"/>
                  <a:gd name="connsiteY33" fmla="*/ 2724474 h 5067624"/>
                  <a:gd name="connsiteX34" fmla="*/ 4965729 w 7385079"/>
                  <a:gd name="connsiteY34" fmla="*/ 2695899 h 5067624"/>
                  <a:gd name="connsiteX35" fmla="*/ 4918104 w 7385079"/>
                  <a:gd name="connsiteY35" fmla="*/ 2572074 h 5067624"/>
                  <a:gd name="connsiteX36" fmla="*/ 4899054 w 7385079"/>
                  <a:gd name="connsiteY36" fmla="*/ 2410149 h 5067624"/>
                  <a:gd name="connsiteX37" fmla="*/ 4899054 w 7385079"/>
                  <a:gd name="connsiteY37" fmla="*/ 2248224 h 5067624"/>
                  <a:gd name="connsiteX38" fmla="*/ 4870479 w 7385079"/>
                  <a:gd name="connsiteY38" fmla="*/ 2162499 h 5067624"/>
                  <a:gd name="connsiteX39" fmla="*/ 4832379 w 7385079"/>
                  <a:gd name="connsiteY39" fmla="*/ 2095824 h 5067624"/>
                  <a:gd name="connsiteX40" fmla="*/ 4832379 w 7385079"/>
                  <a:gd name="connsiteY40" fmla="*/ 1962474 h 5067624"/>
                  <a:gd name="connsiteX41" fmla="*/ 4813329 w 7385079"/>
                  <a:gd name="connsiteY41" fmla="*/ 1791024 h 5067624"/>
                  <a:gd name="connsiteX42" fmla="*/ 4699029 w 7385079"/>
                  <a:gd name="connsiteY42" fmla="*/ 1486224 h 5067624"/>
                  <a:gd name="connsiteX43" fmla="*/ 4118005 w 7385079"/>
                  <a:gd name="connsiteY43" fmla="*/ 762325 h 5067624"/>
                  <a:gd name="connsiteX44" fmla="*/ 3737005 w 7385079"/>
                  <a:gd name="connsiteY44" fmla="*/ 267025 h 5067624"/>
                  <a:gd name="connsiteX45" fmla="*/ 3451255 w 7385079"/>
                  <a:gd name="connsiteY45" fmla="*/ 9850 h 5067624"/>
                  <a:gd name="connsiteX46" fmla="*/ 2955955 w 7385079"/>
                  <a:gd name="connsiteY46" fmla="*/ 400375 h 5067624"/>
                  <a:gd name="connsiteX47" fmla="*/ 2508280 w 7385079"/>
                  <a:gd name="connsiteY47" fmla="*/ 467050 h 5067624"/>
                  <a:gd name="connsiteX48" fmla="*/ 2012979 w 7385079"/>
                  <a:gd name="connsiteY48" fmla="*/ 390849 h 5067624"/>
                  <a:gd name="connsiteX49" fmla="*/ 1451006 w 7385079"/>
                  <a:gd name="connsiteY49" fmla="*/ 733750 h 5067624"/>
                  <a:gd name="connsiteX50" fmla="*/ 1050956 w 7385079"/>
                  <a:gd name="connsiteY50" fmla="*/ 1581475 h 5067624"/>
                  <a:gd name="connsiteX51" fmla="*/ 1108106 w 7385079"/>
                  <a:gd name="connsiteY51" fmla="*/ 1819600 h 5067624"/>
                  <a:gd name="connsiteX52" fmla="*/ 3205 w 7385079"/>
                  <a:gd name="connsiteY52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495302 w 7381874"/>
                  <a:gd name="connsiteY52" fmla="*/ 2724475 h 5067624"/>
                  <a:gd name="connsiteX53" fmla="*/ 0 w 7381874"/>
                  <a:gd name="connsiteY53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400052 w 7381874"/>
                  <a:gd name="connsiteY52" fmla="*/ 3181675 h 5067624"/>
                  <a:gd name="connsiteX53" fmla="*/ 0 w 7381874"/>
                  <a:gd name="connsiteY53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838201 w 7381874"/>
                  <a:gd name="connsiteY52" fmla="*/ 2381575 h 5067624"/>
                  <a:gd name="connsiteX53" fmla="*/ 400052 w 7381874"/>
                  <a:gd name="connsiteY53" fmla="*/ 3181675 h 5067624"/>
                  <a:gd name="connsiteX54" fmla="*/ 0 w 7381874"/>
                  <a:gd name="connsiteY54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723901 w 7381874"/>
                  <a:gd name="connsiteY52" fmla="*/ 2667325 h 5067624"/>
                  <a:gd name="connsiteX53" fmla="*/ 400052 w 7381874"/>
                  <a:gd name="connsiteY53" fmla="*/ 3181675 h 5067624"/>
                  <a:gd name="connsiteX54" fmla="*/ 0 w 7381874"/>
                  <a:gd name="connsiteY54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904876 w 7381874"/>
                  <a:gd name="connsiteY52" fmla="*/ 2305375 h 5067624"/>
                  <a:gd name="connsiteX53" fmla="*/ 723901 w 7381874"/>
                  <a:gd name="connsiteY53" fmla="*/ 2667325 h 5067624"/>
                  <a:gd name="connsiteX54" fmla="*/ 400052 w 7381874"/>
                  <a:gd name="connsiteY54" fmla="*/ 3181675 h 5067624"/>
                  <a:gd name="connsiteX55" fmla="*/ 0 w 7381874"/>
                  <a:gd name="connsiteY55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1123951 w 7381874"/>
                  <a:gd name="connsiteY52" fmla="*/ 2343475 h 5067624"/>
                  <a:gd name="connsiteX53" fmla="*/ 723901 w 7381874"/>
                  <a:gd name="connsiteY53" fmla="*/ 2667325 h 5067624"/>
                  <a:gd name="connsiteX54" fmla="*/ 400052 w 7381874"/>
                  <a:gd name="connsiteY54" fmla="*/ 3181675 h 5067624"/>
                  <a:gd name="connsiteX55" fmla="*/ 0 w 7381874"/>
                  <a:gd name="connsiteY55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1104901 w 7381874"/>
                  <a:gd name="connsiteY52" fmla="*/ 2057725 h 5067624"/>
                  <a:gd name="connsiteX53" fmla="*/ 1123951 w 7381874"/>
                  <a:gd name="connsiteY53" fmla="*/ 2343475 h 5067624"/>
                  <a:gd name="connsiteX54" fmla="*/ 723901 w 7381874"/>
                  <a:gd name="connsiteY54" fmla="*/ 2667325 h 5067624"/>
                  <a:gd name="connsiteX55" fmla="*/ 400052 w 7381874"/>
                  <a:gd name="connsiteY55" fmla="*/ 3181675 h 5067624"/>
                  <a:gd name="connsiteX56" fmla="*/ 0 w 7381874"/>
                  <a:gd name="connsiteY56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1152526 w 7381874"/>
                  <a:gd name="connsiteY52" fmla="*/ 2057725 h 5067624"/>
                  <a:gd name="connsiteX53" fmla="*/ 1123951 w 7381874"/>
                  <a:gd name="connsiteY53" fmla="*/ 2343475 h 5067624"/>
                  <a:gd name="connsiteX54" fmla="*/ 723901 w 7381874"/>
                  <a:gd name="connsiteY54" fmla="*/ 2667325 h 5067624"/>
                  <a:gd name="connsiteX55" fmla="*/ 400052 w 7381874"/>
                  <a:gd name="connsiteY55" fmla="*/ 3181675 h 5067624"/>
                  <a:gd name="connsiteX56" fmla="*/ 0 w 7381874"/>
                  <a:gd name="connsiteY56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76326 w 7381874"/>
                  <a:gd name="connsiteY50" fmla="*/ 1457650 h 5067624"/>
                  <a:gd name="connsiteX51" fmla="*/ 1104901 w 7381874"/>
                  <a:gd name="connsiteY51" fmla="*/ 1819600 h 5067624"/>
                  <a:gd name="connsiteX52" fmla="*/ 1152526 w 7381874"/>
                  <a:gd name="connsiteY52" fmla="*/ 2057725 h 5067624"/>
                  <a:gd name="connsiteX53" fmla="*/ 1123951 w 7381874"/>
                  <a:gd name="connsiteY53" fmla="*/ 2343475 h 5067624"/>
                  <a:gd name="connsiteX54" fmla="*/ 723901 w 7381874"/>
                  <a:gd name="connsiteY54" fmla="*/ 2667325 h 5067624"/>
                  <a:gd name="connsiteX55" fmla="*/ 400052 w 7381874"/>
                  <a:gd name="connsiteY55" fmla="*/ 3181675 h 5067624"/>
                  <a:gd name="connsiteX56" fmla="*/ 0 w 7381874"/>
                  <a:gd name="connsiteY56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76326 w 7381874"/>
                  <a:gd name="connsiteY50" fmla="*/ 1457650 h 5067624"/>
                  <a:gd name="connsiteX51" fmla="*/ 1104901 w 7381874"/>
                  <a:gd name="connsiteY51" fmla="*/ 1819600 h 5067624"/>
                  <a:gd name="connsiteX52" fmla="*/ 1152526 w 7381874"/>
                  <a:gd name="connsiteY52" fmla="*/ 2057725 h 5067624"/>
                  <a:gd name="connsiteX53" fmla="*/ 1123951 w 7381874"/>
                  <a:gd name="connsiteY53" fmla="*/ 2343475 h 5067624"/>
                  <a:gd name="connsiteX54" fmla="*/ 723901 w 7381874"/>
                  <a:gd name="connsiteY54" fmla="*/ 2667325 h 5067624"/>
                  <a:gd name="connsiteX55" fmla="*/ 400052 w 7381874"/>
                  <a:gd name="connsiteY55" fmla="*/ 3181675 h 5067624"/>
                  <a:gd name="connsiteX56" fmla="*/ 0 w 7381874"/>
                  <a:gd name="connsiteY56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295526 w 7381874"/>
                  <a:gd name="connsiteY48" fmla="*/ 390850 h 5067624"/>
                  <a:gd name="connsiteX49" fmla="*/ 2009774 w 7381874"/>
                  <a:gd name="connsiteY49" fmla="*/ 390849 h 5067624"/>
                  <a:gd name="connsiteX50" fmla="*/ 1447801 w 7381874"/>
                  <a:gd name="connsiteY50" fmla="*/ 733750 h 5067624"/>
                  <a:gd name="connsiteX51" fmla="*/ 1076326 w 7381874"/>
                  <a:gd name="connsiteY51" fmla="*/ 14576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295526 w 7381874"/>
                  <a:gd name="connsiteY48" fmla="*/ 390850 h 5067624"/>
                  <a:gd name="connsiteX49" fmla="*/ 2009774 w 7381874"/>
                  <a:gd name="connsiteY49" fmla="*/ 390849 h 5067624"/>
                  <a:gd name="connsiteX50" fmla="*/ 1447801 w 7381874"/>
                  <a:gd name="connsiteY50" fmla="*/ 73375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295526 w 7381874"/>
                  <a:gd name="connsiteY48" fmla="*/ 390850 h 5067624"/>
                  <a:gd name="connsiteX49" fmla="*/ 2009774 w 7381874"/>
                  <a:gd name="connsiteY49" fmla="*/ 39084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295526 w 7381874"/>
                  <a:gd name="connsiteY48" fmla="*/ 390850 h 5067624"/>
                  <a:gd name="connsiteX49" fmla="*/ 1400174 w 7381874"/>
                  <a:gd name="connsiteY49" fmla="*/ 47339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1895476 w 7381874"/>
                  <a:gd name="connsiteY48" fmla="*/ 22550 h 5067624"/>
                  <a:gd name="connsiteX49" fmla="*/ 1400174 w 7381874"/>
                  <a:gd name="connsiteY49" fmla="*/ 47339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1698626 w 7381874"/>
                  <a:gd name="connsiteY48" fmla="*/ 409900 h 5067624"/>
                  <a:gd name="connsiteX49" fmla="*/ 1400174 w 7381874"/>
                  <a:gd name="connsiteY49" fmla="*/ 47339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1920875 w 7381874"/>
                  <a:gd name="connsiteY47" fmla="*/ 352750 h 5067624"/>
                  <a:gd name="connsiteX48" fmla="*/ 1698626 w 7381874"/>
                  <a:gd name="connsiteY48" fmla="*/ 409900 h 5067624"/>
                  <a:gd name="connsiteX49" fmla="*/ 1400174 w 7381874"/>
                  <a:gd name="connsiteY49" fmla="*/ 47339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15885 h 5058785"/>
                  <a:gd name="connsiteX1" fmla="*/ 7248524 w 7381874"/>
                  <a:gd name="connsiteY1" fmla="*/ 4896860 h 5058785"/>
                  <a:gd name="connsiteX2" fmla="*/ 7172324 w 7381874"/>
                  <a:gd name="connsiteY2" fmla="*/ 4954010 h 5058785"/>
                  <a:gd name="connsiteX3" fmla="*/ 7010399 w 7381874"/>
                  <a:gd name="connsiteY3" fmla="*/ 5020685 h 5058785"/>
                  <a:gd name="connsiteX4" fmla="*/ 6896099 w 7381874"/>
                  <a:gd name="connsiteY4" fmla="*/ 5058785 h 5058785"/>
                  <a:gd name="connsiteX5" fmla="*/ 6877049 w 7381874"/>
                  <a:gd name="connsiteY5" fmla="*/ 4982585 h 5058785"/>
                  <a:gd name="connsiteX6" fmla="*/ 6667499 w 7381874"/>
                  <a:gd name="connsiteY6" fmla="*/ 5011160 h 5058785"/>
                  <a:gd name="connsiteX7" fmla="*/ 6591299 w 7381874"/>
                  <a:gd name="connsiteY7" fmla="*/ 4877810 h 5058785"/>
                  <a:gd name="connsiteX8" fmla="*/ 6496049 w 7381874"/>
                  <a:gd name="connsiteY8" fmla="*/ 4801610 h 5058785"/>
                  <a:gd name="connsiteX9" fmla="*/ 6496049 w 7381874"/>
                  <a:gd name="connsiteY9" fmla="*/ 4725410 h 5058785"/>
                  <a:gd name="connsiteX10" fmla="*/ 6410324 w 7381874"/>
                  <a:gd name="connsiteY10" fmla="*/ 4658735 h 5058785"/>
                  <a:gd name="connsiteX11" fmla="*/ 6391274 w 7381874"/>
                  <a:gd name="connsiteY11" fmla="*/ 4630160 h 5058785"/>
                  <a:gd name="connsiteX12" fmla="*/ 6400799 w 7381874"/>
                  <a:gd name="connsiteY12" fmla="*/ 4563485 h 5058785"/>
                  <a:gd name="connsiteX13" fmla="*/ 6334124 w 7381874"/>
                  <a:gd name="connsiteY13" fmla="*/ 4515860 h 5058785"/>
                  <a:gd name="connsiteX14" fmla="*/ 6267449 w 7381874"/>
                  <a:gd name="connsiteY14" fmla="*/ 4382510 h 5058785"/>
                  <a:gd name="connsiteX15" fmla="*/ 6153149 w 7381874"/>
                  <a:gd name="connsiteY15" fmla="*/ 4315835 h 5058785"/>
                  <a:gd name="connsiteX16" fmla="*/ 5991224 w 7381874"/>
                  <a:gd name="connsiteY16" fmla="*/ 4287260 h 5058785"/>
                  <a:gd name="connsiteX17" fmla="*/ 5924549 w 7381874"/>
                  <a:gd name="connsiteY17" fmla="*/ 4220585 h 5058785"/>
                  <a:gd name="connsiteX18" fmla="*/ 5953124 w 7381874"/>
                  <a:gd name="connsiteY18" fmla="*/ 4144385 h 5058785"/>
                  <a:gd name="connsiteX19" fmla="*/ 5953124 w 7381874"/>
                  <a:gd name="connsiteY19" fmla="*/ 4020560 h 5058785"/>
                  <a:gd name="connsiteX20" fmla="*/ 5857874 w 7381874"/>
                  <a:gd name="connsiteY20" fmla="*/ 3953885 h 5058785"/>
                  <a:gd name="connsiteX21" fmla="*/ 5857874 w 7381874"/>
                  <a:gd name="connsiteY21" fmla="*/ 3858635 h 5058785"/>
                  <a:gd name="connsiteX22" fmla="*/ 5857874 w 7381874"/>
                  <a:gd name="connsiteY22" fmla="*/ 3858635 h 5058785"/>
                  <a:gd name="connsiteX23" fmla="*/ 5791199 w 7381874"/>
                  <a:gd name="connsiteY23" fmla="*/ 3601460 h 5058785"/>
                  <a:gd name="connsiteX24" fmla="*/ 5619749 w 7381874"/>
                  <a:gd name="connsiteY24" fmla="*/ 3553835 h 5058785"/>
                  <a:gd name="connsiteX25" fmla="*/ 5610224 w 7381874"/>
                  <a:gd name="connsiteY25" fmla="*/ 3401435 h 5058785"/>
                  <a:gd name="connsiteX26" fmla="*/ 5448299 w 7381874"/>
                  <a:gd name="connsiteY26" fmla="*/ 3334760 h 5058785"/>
                  <a:gd name="connsiteX27" fmla="*/ 5324474 w 7381874"/>
                  <a:gd name="connsiteY27" fmla="*/ 3201410 h 5058785"/>
                  <a:gd name="connsiteX28" fmla="*/ 5324474 w 7381874"/>
                  <a:gd name="connsiteY28" fmla="*/ 3201410 h 5058785"/>
                  <a:gd name="connsiteX29" fmla="*/ 5286374 w 7381874"/>
                  <a:gd name="connsiteY29" fmla="*/ 2944235 h 5058785"/>
                  <a:gd name="connsiteX30" fmla="*/ 5248274 w 7381874"/>
                  <a:gd name="connsiteY30" fmla="*/ 2887085 h 5058785"/>
                  <a:gd name="connsiteX31" fmla="*/ 5191124 w 7381874"/>
                  <a:gd name="connsiteY31" fmla="*/ 2829935 h 5058785"/>
                  <a:gd name="connsiteX32" fmla="*/ 5191124 w 7381874"/>
                  <a:gd name="connsiteY32" fmla="*/ 2829935 h 5058785"/>
                  <a:gd name="connsiteX33" fmla="*/ 5057774 w 7381874"/>
                  <a:gd name="connsiteY33" fmla="*/ 2715635 h 5058785"/>
                  <a:gd name="connsiteX34" fmla="*/ 4962524 w 7381874"/>
                  <a:gd name="connsiteY34" fmla="*/ 2687060 h 5058785"/>
                  <a:gd name="connsiteX35" fmla="*/ 4914899 w 7381874"/>
                  <a:gd name="connsiteY35" fmla="*/ 2563235 h 5058785"/>
                  <a:gd name="connsiteX36" fmla="*/ 4895849 w 7381874"/>
                  <a:gd name="connsiteY36" fmla="*/ 2401310 h 5058785"/>
                  <a:gd name="connsiteX37" fmla="*/ 4895849 w 7381874"/>
                  <a:gd name="connsiteY37" fmla="*/ 2239385 h 5058785"/>
                  <a:gd name="connsiteX38" fmla="*/ 4867274 w 7381874"/>
                  <a:gd name="connsiteY38" fmla="*/ 2153660 h 5058785"/>
                  <a:gd name="connsiteX39" fmla="*/ 4829174 w 7381874"/>
                  <a:gd name="connsiteY39" fmla="*/ 2086985 h 5058785"/>
                  <a:gd name="connsiteX40" fmla="*/ 4829174 w 7381874"/>
                  <a:gd name="connsiteY40" fmla="*/ 1953635 h 5058785"/>
                  <a:gd name="connsiteX41" fmla="*/ 4810124 w 7381874"/>
                  <a:gd name="connsiteY41" fmla="*/ 1782185 h 5058785"/>
                  <a:gd name="connsiteX42" fmla="*/ 4695824 w 7381874"/>
                  <a:gd name="connsiteY42" fmla="*/ 1477385 h 5058785"/>
                  <a:gd name="connsiteX43" fmla="*/ 4114800 w 7381874"/>
                  <a:gd name="connsiteY43" fmla="*/ 753486 h 5058785"/>
                  <a:gd name="connsiteX44" fmla="*/ 3733800 w 7381874"/>
                  <a:gd name="connsiteY44" fmla="*/ 258186 h 5058785"/>
                  <a:gd name="connsiteX45" fmla="*/ 3448050 w 7381874"/>
                  <a:gd name="connsiteY45" fmla="*/ 1011 h 5058785"/>
                  <a:gd name="connsiteX46" fmla="*/ 1920875 w 7381874"/>
                  <a:gd name="connsiteY46" fmla="*/ 343911 h 5058785"/>
                  <a:gd name="connsiteX47" fmla="*/ 1698626 w 7381874"/>
                  <a:gd name="connsiteY47" fmla="*/ 401061 h 5058785"/>
                  <a:gd name="connsiteX48" fmla="*/ 1400174 w 7381874"/>
                  <a:gd name="connsiteY48" fmla="*/ 464560 h 5058785"/>
                  <a:gd name="connsiteX49" fmla="*/ 933451 w 7381874"/>
                  <a:gd name="connsiteY49" fmla="*/ 756661 h 5058785"/>
                  <a:gd name="connsiteX50" fmla="*/ 708026 w 7381874"/>
                  <a:gd name="connsiteY50" fmla="*/ 1118611 h 5058785"/>
                  <a:gd name="connsiteX51" fmla="*/ 1104901 w 7381874"/>
                  <a:gd name="connsiteY51" fmla="*/ 1810761 h 5058785"/>
                  <a:gd name="connsiteX52" fmla="*/ 1152526 w 7381874"/>
                  <a:gd name="connsiteY52" fmla="*/ 2048886 h 5058785"/>
                  <a:gd name="connsiteX53" fmla="*/ 1123951 w 7381874"/>
                  <a:gd name="connsiteY53" fmla="*/ 2334636 h 5058785"/>
                  <a:gd name="connsiteX54" fmla="*/ 723901 w 7381874"/>
                  <a:gd name="connsiteY54" fmla="*/ 2658486 h 5058785"/>
                  <a:gd name="connsiteX55" fmla="*/ 400052 w 7381874"/>
                  <a:gd name="connsiteY55" fmla="*/ 3172836 h 5058785"/>
                  <a:gd name="connsiteX56" fmla="*/ 0 w 7381874"/>
                  <a:gd name="connsiteY56" fmla="*/ 3487161 h 5058785"/>
                  <a:gd name="connsiteX0" fmla="*/ 7381874 w 7381874"/>
                  <a:gd name="connsiteY0" fmla="*/ 4477289 h 4820189"/>
                  <a:gd name="connsiteX1" fmla="*/ 7248524 w 7381874"/>
                  <a:gd name="connsiteY1" fmla="*/ 4658264 h 4820189"/>
                  <a:gd name="connsiteX2" fmla="*/ 7172324 w 7381874"/>
                  <a:gd name="connsiteY2" fmla="*/ 4715414 h 4820189"/>
                  <a:gd name="connsiteX3" fmla="*/ 7010399 w 7381874"/>
                  <a:gd name="connsiteY3" fmla="*/ 4782089 h 4820189"/>
                  <a:gd name="connsiteX4" fmla="*/ 6896099 w 7381874"/>
                  <a:gd name="connsiteY4" fmla="*/ 4820189 h 4820189"/>
                  <a:gd name="connsiteX5" fmla="*/ 6877049 w 7381874"/>
                  <a:gd name="connsiteY5" fmla="*/ 4743989 h 4820189"/>
                  <a:gd name="connsiteX6" fmla="*/ 6667499 w 7381874"/>
                  <a:gd name="connsiteY6" fmla="*/ 4772564 h 4820189"/>
                  <a:gd name="connsiteX7" fmla="*/ 6591299 w 7381874"/>
                  <a:gd name="connsiteY7" fmla="*/ 4639214 h 4820189"/>
                  <a:gd name="connsiteX8" fmla="*/ 6496049 w 7381874"/>
                  <a:gd name="connsiteY8" fmla="*/ 4563014 h 4820189"/>
                  <a:gd name="connsiteX9" fmla="*/ 6496049 w 7381874"/>
                  <a:gd name="connsiteY9" fmla="*/ 4486814 h 4820189"/>
                  <a:gd name="connsiteX10" fmla="*/ 6410324 w 7381874"/>
                  <a:gd name="connsiteY10" fmla="*/ 4420139 h 4820189"/>
                  <a:gd name="connsiteX11" fmla="*/ 6391274 w 7381874"/>
                  <a:gd name="connsiteY11" fmla="*/ 4391564 h 4820189"/>
                  <a:gd name="connsiteX12" fmla="*/ 6400799 w 7381874"/>
                  <a:gd name="connsiteY12" fmla="*/ 4324889 h 4820189"/>
                  <a:gd name="connsiteX13" fmla="*/ 6334124 w 7381874"/>
                  <a:gd name="connsiteY13" fmla="*/ 4277264 h 4820189"/>
                  <a:gd name="connsiteX14" fmla="*/ 6267449 w 7381874"/>
                  <a:gd name="connsiteY14" fmla="*/ 4143914 h 4820189"/>
                  <a:gd name="connsiteX15" fmla="*/ 6153149 w 7381874"/>
                  <a:gd name="connsiteY15" fmla="*/ 4077239 h 4820189"/>
                  <a:gd name="connsiteX16" fmla="*/ 5991224 w 7381874"/>
                  <a:gd name="connsiteY16" fmla="*/ 4048664 h 4820189"/>
                  <a:gd name="connsiteX17" fmla="*/ 5924549 w 7381874"/>
                  <a:gd name="connsiteY17" fmla="*/ 3981989 h 4820189"/>
                  <a:gd name="connsiteX18" fmla="*/ 5953124 w 7381874"/>
                  <a:gd name="connsiteY18" fmla="*/ 3905789 h 4820189"/>
                  <a:gd name="connsiteX19" fmla="*/ 5953124 w 7381874"/>
                  <a:gd name="connsiteY19" fmla="*/ 3781964 h 4820189"/>
                  <a:gd name="connsiteX20" fmla="*/ 5857874 w 7381874"/>
                  <a:gd name="connsiteY20" fmla="*/ 3715289 h 4820189"/>
                  <a:gd name="connsiteX21" fmla="*/ 5857874 w 7381874"/>
                  <a:gd name="connsiteY21" fmla="*/ 3620039 h 4820189"/>
                  <a:gd name="connsiteX22" fmla="*/ 5857874 w 7381874"/>
                  <a:gd name="connsiteY22" fmla="*/ 3620039 h 4820189"/>
                  <a:gd name="connsiteX23" fmla="*/ 5791199 w 7381874"/>
                  <a:gd name="connsiteY23" fmla="*/ 3362864 h 4820189"/>
                  <a:gd name="connsiteX24" fmla="*/ 5619749 w 7381874"/>
                  <a:gd name="connsiteY24" fmla="*/ 3315239 h 4820189"/>
                  <a:gd name="connsiteX25" fmla="*/ 5610224 w 7381874"/>
                  <a:gd name="connsiteY25" fmla="*/ 3162839 h 4820189"/>
                  <a:gd name="connsiteX26" fmla="*/ 5448299 w 7381874"/>
                  <a:gd name="connsiteY26" fmla="*/ 3096164 h 4820189"/>
                  <a:gd name="connsiteX27" fmla="*/ 5324474 w 7381874"/>
                  <a:gd name="connsiteY27" fmla="*/ 2962814 h 4820189"/>
                  <a:gd name="connsiteX28" fmla="*/ 5324474 w 7381874"/>
                  <a:gd name="connsiteY28" fmla="*/ 2962814 h 4820189"/>
                  <a:gd name="connsiteX29" fmla="*/ 5286374 w 7381874"/>
                  <a:gd name="connsiteY29" fmla="*/ 2705639 h 4820189"/>
                  <a:gd name="connsiteX30" fmla="*/ 5248274 w 7381874"/>
                  <a:gd name="connsiteY30" fmla="*/ 2648489 h 4820189"/>
                  <a:gd name="connsiteX31" fmla="*/ 5191124 w 7381874"/>
                  <a:gd name="connsiteY31" fmla="*/ 2591339 h 4820189"/>
                  <a:gd name="connsiteX32" fmla="*/ 5191124 w 7381874"/>
                  <a:gd name="connsiteY32" fmla="*/ 2591339 h 4820189"/>
                  <a:gd name="connsiteX33" fmla="*/ 5057774 w 7381874"/>
                  <a:gd name="connsiteY33" fmla="*/ 2477039 h 4820189"/>
                  <a:gd name="connsiteX34" fmla="*/ 4962524 w 7381874"/>
                  <a:gd name="connsiteY34" fmla="*/ 2448464 h 4820189"/>
                  <a:gd name="connsiteX35" fmla="*/ 4914899 w 7381874"/>
                  <a:gd name="connsiteY35" fmla="*/ 2324639 h 4820189"/>
                  <a:gd name="connsiteX36" fmla="*/ 4895849 w 7381874"/>
                  <a:gd name="connsiteY36" fmla="*/ 2162714 h 4820189"/>
                  <a:gd name="connsiteX37" fmla="*/ 4895849 w 7381874"/>
                  <a:gd name="connsiteY37" fmla="*/ 2000789 h 4820189"/>
                  <a:gd name="connsiteX38" fmla="*/ 4867274 w 7381874"/>
                  <a:gd name="connsiteY38" fmla="*/ 1915064 h 4820189"/>
                  <a:gd name="connsiteX39" fmla="*/ 4829174 w 7381874"/>
                  <a:gd name="connsiteY39" fmla="*/ 1848389 h 4820189"/>
                  <a:gd name="connsiteX40" fmla="*/ 4829174 w 7381874"/>
                  <a:gd name="connsiteY40" fmla="*/ 1715039 h 4820189"/>
                  <a:gd name="connsiteX41" fmla="*/ 4810124 w 7381874"/>
                  <a:gd name="connsiteY41" fmla="*/ 1543589 h 4820189"/>
                  <a:gd name="connsiteX42" fmla="*/ 4695824 w 7381874"/>
                  <a:gd name="connsiteY42" fmla="*/ 1238789 h 4820189"/>
                  <a:gd name="connsiteX43" fmla="*/ 4114800 w 7381874"/>
                  <a:gd name="connsiteY43" fmla="*/ 514890 h 4820189"/>
                  <a:gd name="connsiteX44" fmla="*/ 3733800 w 7381874"/>
                  <a:gd name="connsiteY44" fmla="*/ 19590 h 4820189"/>
                  <a:gd name="connsiteX45" fmla="*/ 1920875 w 7381874"/>
                  <a:gd name="connsiteY45" fmla="*/ 105315 h 4820189"/>
                  <a:gd name="connsiteX46" fmla="*/ 1698626 w 7381874"/>
                  <a:gd name="connsiteY46" fmla="*/ 162465 h 4820189"/>
                  <a:gd name="connsiteX47" fmla="*/ 1400174 w 7381874"/>
                  <a:gd name="connsiteY47" fmla="*/ 225964 h 4820189"/>
                  <a:gd name="connsiteX48" fmla="*/ 933451 w 7381874"/>
                  <a:gd name="connsiteY48" fmla="*/ 518065 h 4820189"/>
                  <a:gd name="connsiteX49" fmla="*/ 708026 w 7381874"/>
                  <a:gd name="connsiteY49" fmla="*/ 880015 h 4820189"/>
                  <a:gd name="connsiteX50" fmla="*/ 1104901 w 7381874"/>
                  <a:gd name="connsiteY50" fmla="*/ 1572165 h 4820189"/>
                  <a:gd name="connsiteX51" fmla="*/ 1152526 w 7381874"/>
                  <a:gd name="connsiteY51" fmla="*/ 1810290 h 4820189"/>
                  <a:gd name="connsiteX52" fmla="*/ 1123951 w 7381874"/>
                  <a:gd name="connsiteY52" fmla="*/ 2096040 h 4820189"/>
                  <a:gd name="connsiteX53" fmla="*/ 723901 w 7381874"/>
                  <a:gd name="connsiteY53" fmla="*/ 2419890 h 4820189"/>
                  <a:gd name="connsiteX54" fmla="*/ 400052 w 7381874"/>
                  <a:gd name="connsiteY54" fmla="*/ 2934240 h 4820189"/>
                  <a:gd name="connsiteX55" fmla="*/ 0 w 7381874"/>
                  <a:gd name="connsiteY55" fmla="*/ 3248565 h 4820189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4829174 w 7381874"/>
                  <a:gd name="connsiteY40" fmla="*/ 1610133 h 4715283"/>
                  <a:gd name="connsiteX41" fmla="*/ 4810124 w 7381874"/>
                  <a:gd name="connsiteY41" fmla="*/ 1438683 h 4715283"/>
                  <a:gd name="connsiteX42" fmla="*/ 4695824 w 7381874"/>
                  <a:gd name="connsiteY42" fmla="*/ 1133883 h 4715283"/>
                  <a:gd name="connsiteX43" fmla="*/ 4114800 w 7381874"/>
                  <a:gd name="connsiteY43" fmla="*/ 409984 h 4715283"/>
                  <a:gd name="connsiteX44" fmla="*/ 1920875 w 7381874"/>
                  <a:gd name="connsiteY44" fmla="*/ 409 h 4715283"/>
                  <a:gd name="connsiteX45" fmla="*/ 1698626 w 7381874"/>
                  <a:gd name="connsiteY45" fmla="*/ 57559 h 4715283"/>
                  <a:gd name="connsiteX46" fmla="*/ 1400174 w 7381874"/>
                  <a:gd name="connsiteY46" fmla="*/ 121058 h 4715283"/>
                  <a:gd name="connsiteX47" fmla="*/ 933451 w 7381874"/>
                  <a:gd name="connsiteY47" fmla="*/ 413159 h 4715283"/>
                  <a:gd name="connsiteX48" fmla="*/ 708026 w 7381874"/>
                  <a:gd name="connsiteY48" fmla="*/ 775109 h 4715283"/>
                  <a:gd name="connsiteX49" fmla="*/ 1104901 w 7381874"/>
                  <a:gd name="connsiteY49" fmla="*/ 1467259 h 4715283"/>
                  <a:gd name="connsiteX50" fmla="*/ 1152526 w 7381874"/>
                  <a:gd name="connsiteY50" fmla="*/ 1705384 h 4715283"/>
                  <a:gd name="connsiteX51" fmla="*/ 1123951 w 7381874"/>
                  <a:gd name="connsiteY51" fmla="*/ 1991134 h 4715283"/>
                  <a:gd name="connsiteX52" fmla="*/ 723901 w 7381874"/>
                  <a:gd name="connsiteY52" fmla="*/ 2314984 h 4715283"/>
                  <a:gd name="connsiteX53" fmla="*/ 400052 w 7381874"/>
                  <a:gd name="connsiteY53" fmla="*/ 2829334 h 4715283"/>
                  <a:gd name="connsiteX54" fmla="*/ 0 w 7381874"/>
                  <a:gd name="connsiteY54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4829174 w 7381874"/>
                  <a:gd name="connsiteY40" fmla="*/ 1610133 h 4715283"/>
                  <a:gd name="connsiteX41" fmla="*/ 4810124 w 7381874"/>
                  <a:gd name="connsiteY41" fmla="*/ 1438683 h 4715283"/>
                  <a:gd name="connsiteX42" fmla="*/ 4695824 w 7381874"/>
                  <a:gd name="connsiteY42" fmla="*/ 1133883 h 4715283"/>
                  <a:gd name="connsiteX43" fmla="*/ 1920875 w 7381874"/>
                  <a:gd name="connsiteY43" fmla="*/ 409 h 4715283"/>
                  <a:gd name="connsiteX44" fmla="*/ 1698626 w 7381874"/>
                  <a:gd name="connsiteY44" fmla="*/ 57559 h 4715283"/>
                  <a:gd name="connsiteX45" fmla="*/ 1400174 w 7381874"/>
                  <a:gd name="connsiteY45" fmla="*/ 121058 h 4715283"/>
                  <a:gd name="connsiteX46" fmla="*/ 933451 w 7381874"/>
                  <a:gd name="connsiteY46" fmla="*/ 413159 h 4715283"/>
                  <a:gd name="connsiteX47" fmla="*/ 708026 w 7381874"/>
                  <a:gd name="connsiteY47" fmla="*/ 775109 h 4715283"/>
                  <a:gd name="connsiteX48" fmla="*/ 1104901 w 7381874"/>
                  <a:gd name="connsiteY48" fmla="*/ 1467259 h 4715283"/>
                  <a:gd name="connsiteX49" fmla="*/ 1152526 w 7381874"/>
                  <a:gd name="connsiteY49" fmla="*/ 1705384 h 4715283"/>
                  <a:gd name="connsiteX50" fmla="*/ 1123951 w 7381874"/>
                  <a:gd name="connsiteY50" fmla="*/ 1991134 h 4715283"/>
                  <a:gd name="connsiteX51" fmla="*/ 723901 w 7381874"/>
                  <a:gd name="connsiteY51" fmla="*/ 2314984 h 4715283"/>
                  <a:gd name="connsiteX52" fmla="*/ 400052 w 7381874"/>
                  <a:gd name="connsiteY52" fmla="*/ 2829334 h 4715283"/>
                  <a:gd name="connsiteX53" fmla="*/ 0 w 7381874"/>
                  <a:gd name="connsiteY53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4829174 w 7381874"/>
                  <a:gd name="connsiteY40" fmla="*/ 1610133 h 4715283"/>
                  <a:gd name="connsiteX41" fmla="*/ 4810124 w 7381874"/>
                  <a:gd name="connsiteY41" fmla="*/ 1438683 h 4715283"/>
                  <a:gd name="connsiteX42" fmla="*/ 1920875 w 7381874"/>
                  <a:gd name="connsiteY42" fmla="*/ 409 h 4715283"/>
                  <a:gd name="connsiteX43" fmla="*/ 1698626 w 7381874"/>
                  <a:gd name="connsiteY43" fmla="*/ 57559 h 4715283"/>
                  <a:gd name="connsiteX44" fmla="*/ 1400174 w 7381874"/>
                  <a:gd name="connsiteY44" fmla="*/ 121058 h 4715283"/>
                  <a:gd name="connsiteX45" fmla="*/ 933451 w 7381874"/>
                  <a:gd name="connsiteY45" fmla="*/ 413159 h 4715283"/>
                  <a:gd name="connsiteX46" fmla="*/ 708026 w 7381874"/>
                  <a:gd name="connsiteY46" fmla="*/ 775109 h 4715283"/>
                  <a:gd name="connsiteX47" fmla="*/ 1104901 w 7381874"/>
                  <a:gd name="connsiteY47" fmla="*/ 1467259 h 4715283"/>
                  <a:gd name="connsiteX48" fmla="*/ 1152526 w 7381874"/>
                  <a:gd name="connsiteY48" fmla="*/ 1705384 h 4715283"/>
                  <a:gd name="connsiteX49" fmla="*/ 1123951 w 7381874"/>
                  <a:gd name="connsiteY49" fmla="*/ 1991134 h 4715283"/>
                  <a:gd name="connsiteX50" fmla="*/ 723901 w 7381874"/>
                  <a:gd name="connsiteY50" fmla="*/ 2314984 h 4715283"/>
                  <a:gd name="connsiteX51" fmla="*/ 400052 w 7381874"/>
                  <a:gd name="connsiteY51" fmla="*/ 2829334 h 4715283"/>
                  <a:gd name="connsiteX52" fmla="*/ 0 w 7381874"/>
                  <a:gd name="connsiteY52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4829174 w 7381874"/>
                  <a:gd name="connsiteY40" fmla="*/ 1610133 h 4715283"/>
                  <a:gd name="connsiteX41" fmla="*/ 1920875 w 7381874"/>
                  <a:gd name="connsiteY41" fmla="*/ 409 h 4715283"/>
                  <a:gd name="connsiteX42" fmla="*/ 1698626 w 7381874"/>
                  <a:gd name="connsiteY42" fmla="*/ 57559 h 4715283"/>
                  <a:gd name="connsiteX43" fmla="*/ 1400174 w 7381874"/>
                  <a:gd name="connsiteY43" fmla="*/ 121058 h 4715283"/>
                  <a:gd name="connsiteX44" fmla="*/ 933451 w 7381874"/>
                  <a:gd name="connsiteY44" fmla="*/ 413159 h 4715283"/>
                  <a:gd name="connsiteX45" fmla="*/ 708026 w 7381874"/>
                  <a:gd name="connsiteY45" fmla="*/ 775109 h 4715283"/>
                  <a:gd name="connsiteX46" fmla="*/ 1104901 w 7381874"/>
                  <a:gd name="connsiteY46" fmla="*/ 1467259 h 4715283"/>
                  <a:gd name="connsiteX47" fmla="*/ 1152526 w 7381874"/>
                  <a:gd name="connsiteY47" fmla="*/ 1705384 h 4715283"/>
                  <a:gd name="connsiteX48" fmla="*/ 1123951 w 7381874"/>
                  <a:gd name="connsiteY48" fmla="*/ 1991134 h 4715283"/>
                  <a:gd name="connsiteX49" fmla="*/ 723901 w 7381874"/>
                  <a:gd name="connsiteY49" fmla="*/ 2314984 h 4715283"/>
                  <a:gd name="connsiteX50" fmla="*/ 400052 w 7381874"/>
                  <a:gd name="connsiteY50" fmla="*/ 2829334 h 4715283"/>
                  <a:gd name="connsiteX51" fmla="*/ 0 w 7381874"/>
                  <a:gd name="connsiteY51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1920875 w 7381874"/>
                  <a:gd name="connsiteY40" fmla="*/ 409 h 4715283"/>
                  <a:gd name="connsiteX41" fmla="*/ 1698626 w 7381874"/>
                  <a:gd name="connsiteY41" fmla="*/ 57559 h 4715283"/>
                  <a:gd name="connsiteX42" fmla="*/ 1400174 w 7381874"/>
                  <a:gd name="connsiteY42" fmla="*/ 121058 h 4715283"/>
                  <a:gd name="connsiteX43" fmla="*/ 933451 w 7381874"/>
                  <a:gd name="connsiteY43" fmla="*/ 413159 h 4715283"/>
                  <a:gd name="connsiteX44" fmla="*/ 708026 w 7381874"/>
                  <a:gd name="connsiteY44" fmla="*/ 775109 h 4715283"/>
                  <a:gd name="connsiteX45" fmla="*/ 1104901 w 7381874"/>
                  <a:gd name="connsiteY45" fmla="*/ 1467259 h 4715283"/>
                  <a:gd name="connsiteX46" fmla="*/ 1152526 w 7381874"/>
                  <a:gd name="connsiteY46" fmla="*/ 1705384 h 4715283"/>
                  <a:gd name="connsiteX47" fmla="*/ 1123951 w 7381874"/>
                  <a:gd name="connsiteY47" fmla="*/ 1991134 h 4715283"/>
                  <a:gd name="connsiteX48" fmla="*/ 723901 w 7381874"/>
                  <a:gd name="connsiteY48" fmla="*/ 2314984 h 4715283"/>
                  <a:gd name="connsiteX49" fmla="*/ 400052 w 7381874"/>
                  <a:gd name="connsiteY49" fmla="*/ 2829334 h 4715283"/>
                  <a:gd name="connsiteX50" fmla="*/ 0 w 7381874"/>
                  <a:gd name="connsiteY50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1920875 w 7381874"/>
                  <a:gd name="connsiteY39" fmla="*/ 409 h 4715283"/>
                  <a:gd name="connsiteX40" fmla="*/ 1698626 w 7381874"/>
                  <a:gd name="connsiteY40" fmla="*/ 57559 h 4715283"/>
                  <a:gd name="connsiteX41" fmla="*/ 1400174 w 7381874"/>
                  <a:gd name="connsiteY41" fmla="*/ 121058 h 4715283"/>
                  <a:gd name="connsiteX42" fmla="*/ 933451 w 7381874"/>
                  <a:gd name="connsiteY42" fmla="*/ 413159 h 4715283"/>
                  <a:gd name="connsiteX43" fmla="*/ 708026 w 7381874"/>
                  <a:gd name="connsiteY43" fmla="*/ 775109 h 4715283"/>
                  <a:gd name="connsiteX44" fmla="*/ 1104901 w 7381874"/>
                  <a:gd name="connsiteY44" fmla="*/ 1467259 h 4715283"/>
                  <a:gd name="connsiteX45" fmla="*/ 1152526 w 7381874"/>
                  <a:gd name="connsiteY45" fmla="*/ 1705384 h 4715283"/>
                  <a:gd name="connsiteX46" fmla="*/ 1123951 w 7381874"/>
                  <a:gd name="connsiteY46" fmla="*/ 1991134 h 4715283"/>
                  <a:gd name="connsiteX47" fmla="*/ 723901 w 7381874"/>
                  <a:gd name="connsiteY47" fmla="*/ 2314984 h 4715283"/>
                  <a:gd name="connsiteX48" fmla="*/ 400052 w 7381874"/>
                  <a:gd name="connsiteY48" fmla="*/ 2829334 h 4715283"/>
                  <a:gd name="connsiteX49" fmla="*/ 0 w 7381874"/>
                  <a:gd name="connsiteY49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1920875 w 7381874"/>
                  <a:gd name="connsiteY38" fmla="*/ 409 h 4715283"/>
                  <a:gd name="connsiteX39" fmla="*/ 1698626 w 7381874"/>
                  <a:gd name="connsiteY39" fmla="*/ 57559 h 4715283"/>
                  <a:gd name="connsiteX40" fmla="*/ 1400174 w 7381874"/>
                  <a:gd name="connsiteY40" fmla="*/ 121058 h 4715283"/>
                  <a:gd name="connsiteX41" fmla="*/ 933451 w 7381874"/>
                  <a:gd name="connsiteY41" fmla="*/ 413159 h 4715283"/>
                  <a:gd name="connsiteX42" fmla="*/ 708026 w 7381874"/>
                  <a:gd name="connsiteY42" fmla="*/ 775109 h 4715283"/>
                  <a:gd name="connsiteX43" fmla="*/ 1104901 w 7381874"/>
                  <a:gd name="connsiteY43" fmla="*/ 1467259 h 4715283"/>
                  <a:gd name="connsiteX44" fmla="*/ 1152526 w 7381874"/>
                  <a:gd name="connsiteY44" fmla="*/ 1705384 h 4715283"/>
                  <a:gd name="connsiteX45" fmla="*/ 1123951 w 7381874"/>
                  <a:gd name="connsiteY45" fmla="*/ 1991134 h 4715283"/>
                  <a:gd name="connsiteX46" fmla="*/ 723901 w 7381874"/>
                  <a:gd name="connsiteY46" fmla="*/ 2314984 h 4715283"/>
                  <a:gd name="connsiteX47" fmla="*/ 400052 w 7381874"/>
                  <a:gd name="connsiteY47" fmla="*/ 2829334 h 4715283"/>
                  <a:gd name="connsiteX48" fmla="*/ 0 w 7381874"/>
                  <a:gd name="connsiteY48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1920875 w 7381874"/>
                  <a:gd name="connsiteY37" fmla="*/ 409 h 4715283"/>
                  <a:gd name="connsiteX38" fmla="*/ 1698626 w 7381874"/>
                  <a:gd name="connsiteY38" fmla="*/ 57559 h 4715283"/>
                  <a:gd name="connsiteX39" fmla="*/ 1400174 w 7381874"/>
                  <a:gd name="connsiteY39" fmla="*/ 121058 h 4715283"/>
                  <a:gd name="connsiteX40" fmla="*/ 933451 w 7381874"/>
                  <a:gd name="connsiteY40" fmla="*/ 413159 h 4715283"/>
                  <a:gd name="connsiteX41" fmla="*/ 708026 w 7381874"/>
                  <a:gd name="connsiteY41" fmla="*/ 775109 h 4715283"/>
                  <a:gd name="connsiteX42" fmla="*/ 1104901 w 7381874"/>
                  <a:gd name="connsiteY42" fmla="*/ 1467259 h 4715283"/>
                  <a:gd name="connsiteX43" fmla="*/ 1152526 w 7381874"/>
                  <a:gd name="connsiteY43" fmla="*/ 1705384 h 4715283"/>
                  <a:gd name="connsiteX44" fmla="*/ 1123951 w 7381874"/>
                  <a:gd name="connsiteY44" fmla="*/ 1991134 h 4715283"/>
                  <a:gd name="connsiteX45" fmla="*/ 723901 w 7381874"/>
                  <a:gd name="connsiteY45" fmla="*/ 2314984 h 4715283"/>
                  <a:gd name="connsiteX46" fmla="*/ 400052 w 7381874"/>
                  <a:gd name="connsiteY46" fmla="*/ 2829334 h 4715283"/>
                  <a:gd name="connsiteX47" fmla="*/ 0 w 7381874"/>
                  <a:gd name="connsiteY47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1920875 w 7381874"/>
                  <a:gd name="connsiteY36" fmla="*/ 409 h 4715283"/>
                  <a:gd name="connsiteX37" fmla="*/ 1698626 w 7381874"/>
                  <a:gd name="connsiteY37" fmla="*/ 57559 h 4715283"/>
                  <a:gd name="connsiteX38" fmla="*/ 1400174 w 7381874"/>
                  <a:gd name="connsiteY38" fmla="*/ 121058 h 4715283"/>
                  <a:gd name="connsiteX39" fmla="*/ 933451 w 7381874"/>
                  <a:gd name="connsiteY39" fmla="*/ 413159 h 4715283"/>
                  <a:gd name="connsiteX40" fmla="*/ 708026 w 7381874"/>
                  <a:gd name="connsiteY40" fmla="*/ 775109 h 4715283"/>
                  <a:gd name="connsiteX41" fmla="*/ 1104901 w 7381874"/>
                  <a:gd name="connsiteY41" fmla="*/ 1467259 h 4715283"/>
                  <a:gd name="connsiteX42" fmla="*/ 1152526 w 7381874"/>
                  <a:gd name="connsiteY42" fmla="*/ 1705384 h 4715283"/>
                  <a:gd name="connsiteX43" fmla="*/ 1123951 w 7381874"/>
                  <a:gd name="connsiteY43" fmla="*/ 1991134 h 4715283"/>
                  <a:gd name="connsiteX44" fmla="*/ 723901 w 7381874"/>
                  <a:gd name="connsiteY44" fmla="*/ 2314984 h 4715283"/>
                  <a:gd name="connsiteX45" fmla="*/ 400052 w 7381874"/>
                  <a:gd name="connsiteY45" fmla="*/ 2829334 h 4715283"/>
                  <a:gd name="connsiteX46" fmla="*/ 0 w 7381874"/>
                  <a:gd name="connsiteY46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1920875 w 7381874"/>
                  <a:gd name="connsiteY35" fmla="*/ 409 h 4715283"/>
                  <a:gd name="connsiteX36" fmla="*/ 1698626 w 7381874"/>
                  <a:gd name="connsiteY36" fmla="*/ 57559 h 4715283"/>
                  <a:gd name="connsiteX37" fmla="*/ 1400174 w 7381874"/>
                  <a:gd name="connsiteY37" fmla="*/ 121058 h 4715283"/>
                  <a:gd name="connsiteX38" fmla="*/ 933451 w 7381874"/>
                  <a:gd name="connsiteY38" fmla="*/ 413159 h 4715283"/>
                  <a:gd name="connsiteX39" fmla="*/ 708026 w 7381874"/>
                  <a:gd name="connsiteY39" fmla="*/ 775109 h 4715283"/>
                  <a:gd name="connsiteX40" fmla="*/ 1104901 w 7381874"/>
                  <a:gd name="connsiteY40" fmla="*/ 1467259 h 4715283"/>
                  <a:gd name="connsiteX41" fmla="*/ 1152526 w 7381874"/>
                  <a:gd name="connsiteY41" fmla="*/ 1705384 h 4715283"/>
                  <a:gd name="connsiteX42" fmla="*/ 1123951 w 7381874"/>
                  <a:gd name="connsiteY42" fmla="*/ 1991134 h 4715283"/>
                  <a:gd name="connsiteX43" fmla="*/ 723901 w 7381874"/>
                  <a:gd name="connsiteY43" fmla="*/ 2314984 h 4715283"/>
                  <a:gd name="connsiteX44" fmla="*/ 400052 w 7381874"/>
                  <a:gd name="connsiteY44" fmla="*/ 2829334 h 4715283"/>
                  <a:gd name="connsiteX45" fmla="*/ 0 w 7381874"/>
                  <a:gd name="connsiteY45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1920875 w 7381874"/>
                  <a:gd name="connsiteY34" fmla="*/ 409 h 4715283"/>
                  <a:gd name="connsiteX35" fmla="*/ 1698626 w 7381874"/>
                  <a:gd name="connsiteY35" fmla="*/ 57559 h 4715283"/>
                  <a:gd name="connsiteX36" fmla="*/ 1400174 w 7381874"/>
                  <a:gd name="connsiteY36" fmla="*/ 121058 h 4715283"/>
                  <a:gd name="connsiteX37" fmla="*/ 933451 w 7381874"/>
                  <a:gd name="connsiteY37" fmla="*/ 413159 h 4715283"/>
                  <a:gd name="connsiteX38" fmla="*/ 708026 w 7381874"/>
                  <a:gd name="connsiteY38" fmla="*/ 775109 h 4715283"/>
                  <a:gd name="connsiteX39" fmla="*/ 1104901 w 7381874"/>
                  <a:gd name="connsiteY39" fmla="*/ 1467259 h 4715283"/>
                  <a:gd name="connsiteX40" fmla="*/ 1152526 w 7381874"/>
                  <a:gd name="connsiteY40" fmla="*/ 1705384 h 4715283"/>
                  <a:gd name="connsiteX41" fmla="*/ 1123951 w 7381874"/>
                  <a:gd name="connsiteY41" fmla="*/ 1991134 h 4715283"/>
                  <a:gd name="connsiteX42" fmla="*/ 723901 w 7381874"/>
                  <a:gd name="connsiteY42" fmla="*/ 2314984 h 4715283"/>
                  <a:gd name="connsiteX43" fmla="*/ 400052 w 7381874"/>
                  <a:gd name="connsiteY43" fmla="*/ 2829334 h 4715283"/>
                  <a:gd name="connsiteX44" fmla="*/ 0 w 7381874"/>
                  <a:gd name="connsiteY44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1920875 w 7381874"/>
                  <a:gd name="connsiteY33" fmla="*/ 409 h 4715283"/>
                  <a:gd name="connsiteX34" fmla="*/ 1698626 w 7381874"/>
                  <a:gd name="connsiteY34" fmla="*/ 57559 h 4715283"/>
                  <a:gd name="connsiteX35" fmla="*/ 1400174 w 7381874"/>
                  <a:gd name="connsiteY35" fmla="*/ 121058 h 4715283"/>
                  <a:gd name="connsiteX36" fmla="*/ 933451 w 7381874"/>
                  <a:gd name="connsiteY36" fmla="*/ 413159 h 4715283"/>
                  <a:gd name="connsiteX37" fmla="*/ 708026 w 7381874"/>
                  <a:gd name="connsiteY37" fmla="*/ 775109 h 4715283"/>
                  <a:gd name="connsiteX38" fmla="*/ 1104901 w 7381874"/>
                  <a:gd name="connsiteY38" fmla="*/ 1467259 h 4715283"/>
                  <a:gd name="connsiteX39" fmla="*/ 1152526 w 7381874"/>
                  <a:gd name="connsiteY39" fmla="*/ 1705384 h 4715283"/>
                  <a:gd name="connsiteX40" fmla="*/ 1123951 w 7381874"/>
                  <a:gd name="connsiteY40" fmla="*/ 1991134 h 4715283"/>
                  <a:gd name="connsiteX41" fmla="*/ 723901 w 7381874"/>
                  <a:gd name="connsiteY41" fmla="*/ 2314984 h 4715283"/>
                  <a:gd name="connsiteX42" fmla="*/ 400052 w 7381874"/>
                  <a:gd name="connsiteY42" fmla="*/ 2829334 h 4715283"/>
                  <a:gd name="connsiteX43" fmla="*/ 0 w 7381874"/>
                  <a:gd name="connsiteY43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1920875 w 7381874"/>
                  <a:gd name="connsiteY32" fmla="*/ 409 h 4715283"/>
                  <a:gd name="connsiteX33" fmla="*/ 1698626 w 7381874"/>
                  <a:gd name="connsiteY33" fmla="*/ 57559 h 4715283"/>
                  <a:gd name="connsiteX34" fmla="*/ 1400174 w 7381874"/>
                  <a:gd name="connsiteY34" fmla="*/ 121058 h 4715283"/>
                  <a:gd name="connsiteX35" fmla="*/ 933451 w 7381874"/>
                  <a:gd name="connsiteY35" fmla="*/ 413159 h 4715283"/>
                  <a:gd name="connsiteX36" fmla="*/ 708026 w 7381874"/>
                  <a:gd name="connsiteY36" fmla="*/ 775109 h 4715283"/>
                  <a:gd name="connsiteX37" fmla="*/ 1104901 w 7381874"/>
                  <a:gd name="connsiteY37" fmla="*/ 1467259 h 4715283"/>
                  <a:gd name="connsiteX38" fmla="*/ 1152526 w 7381874"/>
                  <a:gd name="connsiteY38" fmla="*/ 1705384 h 4715283"/>
                  <a:gd name="connsiteX39" fmla="*/ 1123951 w 7381874"/>
                  <a:gd name="connsiteY39" fmla="*/ 1991134 h 4715283"/>
                  <a:gd name="connsiteX40" fmla="*/ 723901 w 7381874"/>
                  <a:gd name="connsiteY40" fmla="*/ 2314984 h 4715283"/>
                  <a:gd name="connsiteX41" fmla="*/ 400052 w 7381874"/>
                  <a:gd name="connsiteY41" fmla="*/ 2829334 h 4715283"/>
                  <a:gd name="connsiteX42" fmla="*/ 0 w 7381874"/>
                  <a:gd name="connsiteY42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1920875 w 7381874"/>
                  <a:gd name="connsiteY31" fmla="*/ 409 h 4715283"/>
                  <a:gd name="connsiteX32" fmla="*/ 1698626 w 7381874"/>
                  <a:gd name="connsiteY32" fmla="*/ 57559 h 4715283"/>
                  <a:gd name="connsiteX33" fmla="*/ 1400174 w 7381874"/>
                  <a:gd name="connsiteY33" fmla="*/ 121058 h 4715283"/>
                  <a:gd name="connsiteX34" fmla="*/ 933451 w 7381874"/>
                  <a:gd name="connsiteY34" fmla="*/ 413159 h 4715283"/>
                  <a:gd name="connsiteX35" fmla="*/ 708026 w 7381874"/>
                  <a:gd name="connsiteY35" fmla="*/ 775109 h 4715283"/>
                  <a:gd name="connsiteX36" fmla="*/ 1104901 w 7381874"/>
                  <a:gd name="connsiteY36" fmla="*/ 1467259 h 4715283"/>
                  <a:gd name="connsiteX37" fmla="*/ 1152526 w 7381874"/>
                  <a:gd name="connsiteY37" fmla="*/ 1705384 h 4715283"/>
                  <a:gd name="connsiteX38" fmla="*/ 1123951 w 7381874"/>
                  <a:gd name="connsiteY38" fmla="*/ 1991134 h 4715283"/>
                  <a:gd name="connsiteX39" fmla="*/ 723901 w 7381874"/>
                  <a:gd name="connsiteY39" fmla="*/ 2314984 h 4715283"/>
                  <a:gd name="connsiteX40" fmla="*/ 400052 w 7381874"/>
                  <a:gd name="connsiteY40" fmla="*/ 2829334 h 4715283"/>
                  <a:gd name="connsiteX41" fmla="*/ 0 w 7381874"/>
                  <a:gd name="connsiteY41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1920875 w 7381874"/>
                  <a:gd name="connsiteY30" fmla="*/ 409 h 4715283"/>
                  <a:gd name="connsiteX31" fmla="*/ 1698626 w 7381874"/>
                  <a:gd name="connsiteY31" fmla="*/ 57559 h 4715283"/>
                  <a:gd name="connsiteX32" fmla="*/ 1400174 w 7381874"/>
                  <a:gd name="connsiteY32" fmla="*/ 121058 h 4715283"/>
                  <a:gd name="connsiteX33" fmla="*/ 933451 w 7381874"/>
                  <a:gd name="connsiteY33" fmla="*/ 413159 h 4715283"/>
                  <a:gd name="connsiteX34" fmla="*/ 708026 w 7381874"/>
                  <a:gd name="connsiteY34" fmla="*/ 775109 h 4715283"/>
                  <a:gd name="connsiteX35" fmla="*/ 1104901 w 7381874"/>
                  <a:gd name="connsiteY35" fmla="*/ 1467259 h 4715283"/>
                  <a:gd name="connsiteX36" fmla="*/ 1152526 w 7381874"/>
                  <a:gd name="connsiteY36" fmla="*/ 1705384 h 4715283"/>
                  <a:gd name="connsiteX37" fmla="*/ 1123951 w 7381874"/>
                  <a:gd name="connsiteY37" fmla="*/ 1991134 h 4715283"/>
                  <a:gd name="connsiteX38" fmla="*/ 723901 w 7381874"/>
                  <a:gd name="connsiteY38" fmla="*/ 2314984 h 4715283"/>
                  <a:gd name="connsiteX39" fmla="*/ 400052 w 7381874"/>
                  <a:gd name="connsiteY39" fmla="*/ 2829334 h 4715283"/>
                  <a:gd name="connsiteX40" fmla="*/ 0 w 7381874"/>
                  <a:gd name="connsiteY40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1920875 w 7381874"/>
                  <a:gd name="connsiteY29" fmla="*/ 409 h 4715283"/>
                  <a:gd name="connsiteX30" fmla="*/ 1698626 w 7381874"/>
                  <a:gd name="connsiteY30" fmla="*/ 57559 h 4715283"/>
                  <a:gd name="connsiteX31" fmla="*/ 1400174 w 7381874"/>
                  <a:gd name="connsiteY31" fmla="*/ 121058 h 4715283"/>
                  <a:gd name="connsiteX32" fmla="*/ 933451 w 7381874"/>
                  <a:gd name="connsiteY32" fmla="*/ 413159 h 4715283"/>
                  <a:gd name="connsiteX33" fmla="*/ 708026 w 7381874"/>
                  <a:gd name="connsiteY33" fmla="*/ 775109 h 4715283"/>
                  <a:gd name="connsiteX34" fmla="*/ 1104901 w 7381874"/>
                  <a:gd name="connsiteY34" fmla="*/ 1467259 h 4715283"/>
                  <a:gd name="connsiteX35" fmla="*/ 1152526 w 7381874"/>
                  <a:gd name="connsiteY35" fmla="*/ 1705384 h 4715283"/>
                  <a:gd name="connsiteX36" fmla="*/ 1123951 w 7381874"/>
                  <a:gd name="connsiteY36" fmla="*/ 1991134 h 4715283"/>
                  <a:gd name="connsiteX37" fmla="*/ 723901 w 7381874"/>
                  <a:gd name="connsiteY37" fmla="*/ 2314984 h 4715283"/>
                  <a:gd name="connsiteX38" fmla="*/ 400052 w 7381874"/>
                  <a:gd name="connsiteY38" fmla="*/ 2829334 h 4715283"/>
                  <a:gd name="connsiteX39" fmla="*/ 0 w 7381874"/>
                  <a:gd name="connsiteY39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1920875 w 7381874"/>
                  <a:gd name="connsiteY28" fmla="*/ 409 h 4715283"/>
                  <a:gd name="connsiteX29" fmla="*/ 1698626 w 7381874"/>
                  <a:gd name="connsiteY29" fmla="*/ 57559 h 4715283"/>
                  <a:gd name="connsiteX30" fmla="*/ 1400174 w 7381874"/>
                  <a:gd name="connsiteY30" fmla="*/ 121058 h 4715283"/>
                  <a:gd name="connsiteX31" fmla="*/ 933451 w 7381874"/>
                  <a:gd name="connsiteY31" fmla="*/ 413159 h 4715283"/>
                  <a:gd name="connsiteX32" fmla="*/ 708026 w 7381874"/>
                  <a:gd name="connsiteY32" fmla="*/ 775109 h 4715283"/>
                  <a:gd name="connsiteX33" fmla="*/ 1104901 w 7381874"/>
                  <a:gd name="connsiteY33" fmla="*/ 1467259 h 4715283"/>
                  <a:gd name="connsiteX34" fmla="*/ 1152526 w 7381874"/>
                  <a:gd name="connsiteY34" fmla="*/ 1705384 h 4715283"/>
                  <a:gd name="connsiteX35" fmla="*/ 1123951 w 7381874"/>
                  <a:gd name="connsiteY35" fmla="*/ 1991134 h 4715283"/>
                  <a:gd name="connsiteX36" fmla="*/ 723901 w 7381874"/>
                  <a:gd name="connsiteY36" fmla="*/ 2314984 h 4715283"/>
                  <a:gd name="connsiteX37" fmla="*/ 400052 w 7381874"/>
                  <a:gd name="connsiteY37" fmla="*/ 2829334 h 4715283"/>
                  <a:gd name="connsiteX38" fmla="*/ 0 w 7381874"/>
                  <a:gd name="connsiteY38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1920875 w 7381874"/>
                  <a:gd name="connsiteY27" fmla="*/ 409 h 4715283"/>
                  <a:gd name="connsiteX28" fmla="*/ 1698626 w 7381874"/>
                  <a:gd name="connsiteY28" fmla="*/ 57559 h 4715283"/>
                  <a:gd name="connsiteX29" fmla="*/ 1400174 w 7381874"/>
                  <a:gd name="connsiteY29" fmla="*/ 121058 h 4715283"/>
                  <a:gd name="connsiteX30" fmla="*/ 933451 w 7381874"/>
                  <a:gd name="connsiteY30" fmla="*/ 413159 h 4715283"/>
                  <a:gd name="connsiteX31" fmla="*/ 708026 w 7381874"/>
                  <a:gd name="connsiteY31" fmla="*/ 775109 h 4715283"/>
                  <a:gd name="connsiteX32" fmla="*/ 1104901 w 7381874"/>
                  <a:gd name="connsiteY32" fmla="*/ 1467259 h 4715283"/>
                  <a:gd name="connsiteX33" fmla="*/ 1152526 w 7381874"/>
                  <a:gd name="connsiteY33" fmla="*/ 1705384 h 4715283"/>
                  <a:gd name="connsiteX34" fmla="*/ 1123951 w 7381874"/>
                  <a:gd name="connsiteY34" fmla="*/ 1991134 h 4715283"/>
                  <a:gd name="connsiteX35" fmla="*/ 723901 w 7381874"/>
                  <a:gd name="connsiteY35" fmla="*/ 2314984 h 4715283"/>
                  <a:gd name="connsiteX36" fmla="*/ 400052 w 7381874"/>
                  <a:gd name="connsiteY36" fmla="*/ 2829334 h 4715283"/>
                  <a:gd name="connsiteX37" fmla="*/ 0 w 7381874"/>
                  <a:gd name="connsiteY37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1920875 w 7381874"/>
                  <a:gd name="connsiteY26" fmla="*/ 409 h 4715283"/>
                  <a:gd name="connsiteX27" fmla="*/ 1698626 w 7381874"/>
                  <a:gd name="connsiteY27" fmla="*/ 57559 h 4715283"/>
                  <a:gd name="connsiteX28" fmla="*/ 1400174 w 7381874"/>
                  <a:gd name="connsiteY28" fmla="*/ 121058 h 4715283"/>
                  <a:gd name="connsiteX29" fmla="*/ 933451 w 7381874"/>
                  <a:gd name="connsiteY29" fmla="*/ 413159 h 4715283"/>
                  <a:gd name="connsiteX30" fmla="*/ 708026 w 7381874"/>
                  <a:gd name="connsiteY30" fmla="*/ 775109 h 4715283"/>
                  <a:gd name="connsiteX31" fmla="*/ 1104901 w 7381874"/>
                  <a:gd name="connsiteY31" fmla="*/ 1467259 h 4715283"/>
                  <a:gd name="connsiteX32" fmla="*/ 1152526 w 7381874"/>
                  <a:gd name="connsiteY32" fmla="*/ 1705384 h 4715283"/>
                  <a:gd name="connsiteX33" fmla="*/ 1123951 w 7381874"/>
                  <a:gd name="connsiteY33" fmla="*/ 1991134 h 4715283"/>
                  <a:gd name="connsiteX34" fmla="*/ 723901 w 7381874"/>
                  <a:gd name="connsiteY34" fmla="*/ 2314984 h 4715283"/>
                  <a:gd name="connsiteX35" fmla="*/ 400052 w 7381874"/>
                  <a:gd name="connsiteY35" fmla="*/ 2829334 h 4715283"/>
                  <a:gd name="connsiteX36" fmla="*/ 0 w 7381874"/>
                  <a:gd name="connsiteY36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1920875 w 7381874"/>
                  <a:gd name="connsiteY25" fmla="*/ 409 h 4715283"/>
                  <a:gd name="connsiteX26" fmla="*/ 1698626 w 7381874"/>
                  <a:gd name="connsiteY26" fmla="*/ 57559 h 4715283"/>
                  <a:gd name="connsiteX27" fmla="*/ 1400174 w 7381874"/>
                  <a:gd name="connsiteY27" fmla="*/ 121058 h 4715283"/>
                  <a:gd name="connsiteX28" fmla="*/ 933451 w 7381874"/>
                  <a:gd name="connsiteY28" fmla="*/ 413159 h 4715283"/>
                  <a:gd name="connsiteX29" fmla="*/ 708026 w 7381874"/>
                  <a:gd name="connsiteY29" fmla="*/ 775109 h 4715283"/>
                  <a:gd name="connsiteX30" fmla="*/ 1104901 w 7381874"/>
                  <a:gd name="connsiteY30" fmla="*/ 1467259 h 4715283"/>
                  <a:gd name="connsiteX31" fmla="*/ 1152526 w 7381874"/>
                  <a:gd name="connsiteY31" fmla="*/ 1705384 h 4715283"/>
                  <a:gd name="connsiteX32" fmla="*/ 1123951 w 7381874"/>
                  <a:gd name="connsiteY32" fmla="*/ 1991134 h 4715283"/>
                  <a:gd name="connsiteX33" fmla="*/ 723901 w 7381874"/>
                  <a:gd name="connsiteY33" fmla="*/ 2314984 h 4715283"/>
                  <a:gd name="connsiteX34" fmla="*/ 400052 w 7381874"/>
                  <a:gd name="connsiteY34" fmla="*/ 2829334 h 4715283"/>
                  <a:gd name="connsiteX35" fmla="*/ 0 w 7381874"/>
                  <a:gd name="connsiteY35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1920875 w 7381874"/>
                  <a:gd name="connsiteY24" fmla="*/ 409 h 4715283"/>
                  <a:gd name="connsiteX25" fmla="*/ 1698626 w 7381874"/>
                  <a:gd name="connsiteY25" fmla="*/ 57559 h 4715283"/>
                  <a:gd name="connsiteX26" fmla="*/ 1400174 w 7381874"/>
                  <a:gd name="connsiteY26" fmla="*/ 121058 h 4715283"/>
                  <a:gd name="connsiteX27" fmla="*/ 933451 w 7381874"/>
                  <a:gd name="connsiteY27" fmla="*/ 413159 h 4715283"/>
                  <a:gd name="connsiteX28" fmla="*/ 708026 w 7381874"/>
                  <a:gd name="connsiteY28" fmla="*/ 775109 h 4715283"/>
                  <a:gd name="connsiteX29" fmla="*/ 1104901 w 7381874"/>
                  <a:gd name="connsiteY29" fmla="*/ 1467259 h 4715283"/>
                  <a:gd name="connsiteX30" fmla="*/ 1152526 w 7381874"/>
                  <a:gd name="connsiteY30" fmla="*/ 1705384 h 4715283"/>
                  <a:gd name="connsiteX31" fmla="*/ 1123951 w 7381874"/>
                  <a:gd name="connsiteY31" fmla="*/ 1991134 h 4715283"/>
                  <a:gd name="connsiteX32" fmla="*/ 723901 w 7381874"/>
                  <a:gd name="connsiteY32" fmla="*/ 2314984 h 4715283"/>
                  <a:gd name="connsiteX33" fmla="*/ 400052 w 7381874"/>
                  <a:gd name="connsiteY33" fmla="*/ 2829334 h 4715283"/>
                  <a:gd name="connsiteX34" fmla="*/ 0 w 7381874"/>
                  <a:gd name="connsiteY34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1920875 w 7381874"/>
                  <a:gd name="connsiteY23" fmla="*/ 409 h 4715283"/>
                  <a:gd name="connsiteX24" fmla="*/ 1698626 w 7381874"/>
                  <a:gd name="connsiteY24" fmla="*/ 57559 h 4715283"/>
                  <a:gd name="connsiteX25" fmla="*/ 1400174 w 7381874"/>
                  <a:gd name="connsiteY25" fmla="*/ 121058 h 4715283"/>
                  <a:gd name="connsiteX26" fmla="*/ 933451 w 7381874"/>
                  <a:gd name="connsiteY26" fmla="*/ 413159 h 4715283"/>
                  <a:gd name="connsiteX27" fmla="*/ 708026 w 7381874"/>
                  <a:gd name="connsiteY27" fmla="*/ 775109 h 4715283"/>
                  <a:gd name="connsiteX28" fmla="*/ 1104901 w 7381874"/>
                  <a:gd name="connsiteY28" fmla="*/ 1467259 h 4715283"/>
                  <a:gd name="connsiteX29" fmla="*/ 1152526 w 7381874"/>
                  <a:gd name="connsiteY29" fmla="*/ 1705384 h 4715283"/>
                  <a:gd name="connsiteX30" fmla="*/ 1123951 w 7381874"/>
                  <a:gd name="connsiteY30" fmla="*/ 1991134 h 4715283"/>
                  <a:gd name="connsiteX31" fmla="*/ 723901 w 7381874"/>
                  <a:gd name="connsiteY31" fmla="*/ 2314984 h 4715283"/>
                  <a:gd name="connsiteX32" fmla="*/ 400052 w 7381874"/>
                  <a:gd name="connsiteY32" fmla="*/ 2829334 h 4715283"/>
                  <a:gd name="connsiteX33" fmla="*/ 0 w 7381874"/>
                  <a:gd name="connsiteY33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1920875 w 7381874"/>
                  <a:gd name="connsiteY22" fmla="*/ 409 h 4715283"/>
                  <a:gd name="connsiteX23" fmla="*/ 1698626 w 7381874"/>
                  <a:gd name="connsiteY23" fmla="*/ 57559 h 4715283"/>
                  <a:gd name="connsiteX24" fmla="*/ 1400174 w 7381874"/>
                  <a:gd name="connsiteY24" fmla="*/ 121058 h 4715283"/>
                  <a:gd name="connsiteX25" fmla="*/ 933451 w 7381874"/>
                  <a:gd name="connsiteY25" fmla="*/ 413159 h 4715283"/>
                  <a:gd name="connsiteX26" fmla="*/ 708026 w 7381874"/>
                  <a:gd name="connsiteY26" fmla="*/ 775109 h 4715283"/>
                  <a:gd name="connsiteX27" fmla="*/ 1104901 w 7381874"/>
                  <a:gd name="connsiteY27" fmla="*/ 1467259 h 4715283"/>
                  <a:gd name="connsiteX28" fmla="*/ 1152526 w 7381874"/>
                  <a:gd name="connsiteY28" fmla="*/ 1705384 h 4715283"/>
                  <a:gd name="connsiteX29" fmla="*/ 1123951 w 7381874"/>
                  <a:gd name="connsiteY29" fmla="*/ 1991134 h 4715283"/>
                  <a:gd name="connsiteX30" fmla="*/ 723901 w 7381874"/>
                  <a:gd name="connsiteY30" fmla="*/ 2314984 h 4715283"/>
                  <a:gd name="connsiteX31" fmla="*/ 400052 w 7381874"/>
                  <a:gd name="connsiteY31" fmla="*/ 2829334 h 4715283"/>
                  <a:gd name="connsiteX32" fmla="*/ 0 w 7381874"/>
                  <a:gd name="connsiteY32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1920875 w 7381874"/>
                  <a:gd name="connsiteY21" fmla="*/ 409 h 4715283"/>
                  <a:gd name="connsiteX22" fmla="*/ 1698626 w 7381874"/>
                  <a:gd name="connsiteY22" fmla="*/ 57559 h 4715283"/>
                  <a:gd name="connsiteX23" fmla="*/ 1400174 w 7381874"/>
                  <a:gd name="connsiteY23" fmla="*/ 121058 h 4715283"/>
                  <a:gd name="connsiteX24" fmla="*/ 933451 w 7381874"/>
                  <a:gd name="connsiteY24" fmla="*/ 413159 h 4715283"/>
                  <a:gd name="connsiteX25" fmla="*/ 708026 w 7381874"/>
                  <a:gd name="connsiteY25" fmla="*/ 775109 h 4715283"/>
                  <a:gd name="connsiteX26" fmla="*/ 1104901 w 7381874"/>
                  <a:gd name="connsiteY26" fmla="*/ 1467259 h 4715283"/>
                  <a:gd name="connsiteX27" fmla="*/ 1152526 w 7381874"/>
                  <a:gd name="connsiteY27" fmla="*/ 1705384 h 4715283"/>
                  <a:gd name="connsiteX28" fmla="*/ 1123951 w 7381874"/>
                  <a:gd name="connsiteY28" fmla="*/ 1991134 h 4715283"/>
                  <a:gd name="connsiteX29" fmla="*/ 723901 w 7381874"/>
                  <a:gd name="connsiteY29" fmla="*/ 2314984 h 4715283"/>
                  <a:gd name="connsiteX30" fmla="*/ 400052 w 7381874"/>
                  <a:gd name="connsiteY30" fmla="*/ 2829334 h 4715283"/>
                  <a:gd name="connsiteX31" fmla="*/ 0 w 7381874"/>
                  <a:gd name="connsiteY31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1920875 w 7381874"/>
                  <a:gd name="connsiteY20" fmla="*/ 409 h 4715283"/>
                  <a:gd name="connsiteX21" fmla="*/ 1698626 w 7381874"/>
                  <a:gd name="connsiteY21" fmla="*/ 57559 h 4715283"/>
                  <a:gd name="connsiteX22" fmla="*/ 1400174 w 7381874"/>
                  <a:gd name="connsiteY22" fmla="*/ 121058 h 4715283"/>
                  <a:gd name="connsiteX23" fmla="*/ 933451 w 7381874"/>
                  <a:gd name="connsiteY23" fmla="*/ 413159 h 4715283"/>
                  <a:gd name="connsiteX24" fmla="*/ 708026 w 7381874"/>
                  <a:gd name="connsiteY24" fmla="*/ 775109 h 4715283"/>
                  <a:gd name="connsiteX25" fmla="*/ 1104901 w 7381874"/>
                  <a:gd name="connsiteY25" fmla="*/ 1467259 h 4715283"/>
                  <a:gd name="connsiteX26" fmla="*/ 1152526 w 7381874"/>
                  <a:gd name="connsiteY26" fmla="*/ 1705384 h 4715283"/>
                  <a:gd name="connsiteX27" fmla="*/ 1123951 w 7381874"/>
                  <a:gd name="connsiteY27" fmla="*/ 1991134 h 4715283"/>
                  <a:gd name="connsiteX28" fmla="*/ 723901 w 7381874"/>
                  <a:gd name="connsiteY28" fmla="*/ 2314984 h 4715283"/>
                  <a:gd name="connsiteX29" fmla="*/ 400052 w 7381874"/>
                  <a:gd name="connsiteY29" fmla="*/ 2829334 h 4715283"/>
                  <a:gd name="connsiteX30" fmla="*/ 0 w 7381874"/>
                  <a:gd name="connsiteY30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1920875 w 7381874"/>
                  <a:gd name="connsiteY19" fmla="*/ 409 h 4715283"/>
                  <a:gd name="connsiteX20" fmla="*/ 1698626 w 7381874"/>
                  <a:gd name="connsiteY20" fmla="*/ 57559 h 4715283"/>
                  <a:gd name="connsiteX21" fmla="*/ 1400174 w 7381874"/>
                  <a:gd name="connsiteY21" fmla="*/ 121058 h 4715283"/>
                  <a:gd name="connsiteX22" fmla="*/ 933451 w 7381874"/>
                  <a:gd name="connsiteY22" fmla="*/ 413159 h 4715283"/>
                  <a:gd name="connsiteX23" fmla="*/ 708026 w 7381874"/>
                  <a:gd name="connsiteY23" fmla="*/ 775109 h 4715283"/>
                  <a:gd name="connsiteX24" fmla="*/ 1104901 w 7381874"/>
                  <a:gd name="connsiteY24" fmla="*/ 1467259 h 4715283"/>
                  <a:gd name="connsiteX25" fmla="*/ 1152526 w 7381874"/>
                  <a:gd name="connsiteY25" fmla="*/ 1705384 h 4715283"/>
                  <a:gd name="connsiteX26" fmla="*/ 1123951 w 7381874"/>
                  <a:gd name="connsiteY26" fmla="*/ 1991134 h 4715283"/>
                  <a:gd name="connsiteX27" fmla="*/ 723901 w 7381874"/>
                  <a:gd name="connsiteY27" fmla="*/ 2314984 h 4715283"/>
                  <a:gd name="connsiteX28" fmla="*/ 400052 w 7381874"/>
                  <a:gd name="connsiteY28" fmla="*/ 2829334 h 4715283"/>
                  <a:gd name="connsiteX29" fmla="*/ 0 w 7381874"/>
                  <a:gd name="connsiteY29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1920875 w 7381874"/>
                  <a:gd name="connsiteY18" fmla="*/ 409 h 4715283"/>
                  <a:gd name="connsiteX19" fmla="*/ 1698626 w 7381874"/>
                  <a:gd name="connsiteY19" fmla="*/ 57559 h 4715283"/>
                  <a:gd name="connsiteX20" fmla="*/ 1400174 w 7381874"/>
                  <a:gd name="connsiteY20" fmla="*/ 121058 h 4715283"/>
                  <a:gd name="connsiteX21" fmla="*/ 933451 w 7381874"/>
                  <a:gd name="connsiteY21" fmla="*/ 413159 h 4715283"/>
                  <a:gd name="connsiteX22" fmla="*/ 708026 w 7381874"/>
                  <a:gd name="connsiteY22" fmla="*/ 775109 h 4715283"/>
                  <a:gd name="connsiteX23" fmla="*/ 1104901 w 7381874"/>
                  <a:gd name="connsiteY23" fmla="*/ 1467259 h 4715283"/>
                  <a:gd name="connsiteX24" fmla="*/ 1152526 w 7381874"/>
                  <a:gd name="connsiteY24" fmla="*/ 1705384 h 4715283"/>
                  <a:gd name="connsiteX25" fmla="*/ 1123951 w 7381874"/>
                  <a:gd name="connsiteY25" fmla="*/ 1991134 h 4715283"/>
                  <a:gd name="connsiteX26" fmla="*/ 723901 w 7381874"/>
                  <a:gd name="connsiteY26" fmla="*/ 2314984 h 4715283"/>
                  <a:gd name="connsiteX27" fmla="*/ 400052 w 7381874"/>
                  <a:gd name="connsiteY27" fmla="*/ 2829334 h 4715283"/>
                  <a:gd name="connsiteX28" fmla="*/ 0 w 7381874"/>
                  <a:gd name="connsiteY28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1920875 w 7381874"/>
                  <a:gd name="connsiteY17" fmla="*/ 409 h 4715283"/>
                  <a:gd name="connsiteX18" fmla="*/ 1698626 w 7381874"/>
                  <a:gd name="connsiteY18" fmla="*/ 57559 h 4715283"/>
                  <a:gd name="connsiteX19" fmla="*/ 1400174 w 7381874"/>
                  <a:gd name="connsiteY19" fmla="*/ 121058 h 4715283"/>
                  <a:gd name="connsiteX20" fmla="*/ 933451 w 7381874"/>
                  <a:gd name="connsiteY20" fmla="*/ 413159 h 4715283"/>
                  <a:gd name="connsiteX21" fmla="*/ 708026 w 7381874"/>
                  <a:gd name="connsiteY21" fmla="*/ 775109 h 4715283"/>
                  <a:gd name="connsiteX22" fmla="*/ 1104901 w 7381874"/>
                  <a:gd name="connsiteY22" fmla="*/ 1467259 h 4715283"/>
                  <a:gd name="connsiteX23" fmla="*/ 1152526 w 7381874"/>
                  <a:gd name="connsiteY23" fmla="*/ 1705384 h 4715283"/>
                  <a:gd name="connsiteX24" fmla="*/ 1123951 w 7381874"/>
                  <a:gd name="connsiteY24" fmla="*/ 1991134 h 4715283"/>
                  <a:gd name="connsiteX25" fmla="*/ 723901 w 7381874"/>
                  <a:gd name="connsiteY25" fmla="*/ 2314984 h 4715283"/>
                  <a:gd name="connsiteX26" fmla="*/ 400052 w 7381874"/>
                  <a:gd name="connsiteY26" fmla="*/ 2829334 h 4715283"/>
                  <a:gd name="connsiteX27" fmla="*/ 0 w 7381874"/>
                  <a:gd name="connsiteY27" fmla="*/ 3143659 h 4715283"/>
                  <a:gd name="connsiteX0" fmla="*/ 7248524 w 7248524"/>
                  <a:gd name="connsiteY0" fmla="*/ 4553358 h 4715283"/>
                  <a:gd name="connsiteX1" fmla="*/ 7172324 w 7248524"/>
                  <a:gd name="connsiteY1" fmla="*/ 4610508 h 4715283"/>
                  <a:gd name="connsiteX2" fmla="*/ 7010399 w 7248524"/>
                  <a:gd name="connsiteY2" fmla="*/ 4677183 h 4715283"/>
                  <a:gd name="connsiteX3" fmla="*/ 6896099 w 7248524"/>
                  <a:gd name="connsiteY3" fmla="*/ 4715283 h 4715283"/>
                  <a:gd name="connsiteX4" fmla="*/ 6877049 w 7248524"/>
                  <a:gd name="connsiteY4" fmla="*/ 4639083 h 4715283"/>
                  <a:gd name="connsiteX5" fmla="*/ 6667499 w 7248524"/>
                  <a:gd name="connsiteY5" fmla="*/ 4667658 h 4715283"/>
                  <a:gd name="connsiteX6" fmla="*/ 6591299 w 7248524"/>
                  <a:gd name="connsiteY6" fmla="*/ 4534308 h 4715283"/>
                  <a:gd name="connsiteX7" fmla="*/ 6496049 w 7248524"/>
                  <a:gd name="connsiteY7" fmla="*/ 4458108 h 4715283"/>
                  <a:gd name="connsiteX8" fmla="*/ 6496049 w 7248524"/>
                  <a:gd name="connsiteY8" fmla="*/ 4381908 h 4715283"/>
                  <a:gd name="connsiteX9" fmla="*/ 6410324 w 7248524"/>
                  <a:gd name="connsiteY9" fmla="*/ 4315233 h 4715283"/>
                  <a:gd name="connsiteX10" fmla="*/ 6391274 w 7248524"/>
                  <a:gd name="connsiteY10" fmla="*/ 4286658 h 4715283"/>
                  <a:gd name="connsiteX11" fmla="*/ 6400799 w 7248524"/>
                  <a:gd name="connsiteY11" fmla="*/ 4219983 h 4715283"/>
                  <a:gd name="connsiteX12" fmla="*/ 6334124 w 7248524"/>
                  <a:gd name="connsiteY12" fmla="*/ 4172358 h 4715283"/>
                  <a:gd name="connsiteX13" fmla="*/ 6267449 w 7248524"/>
                  <a:gd name="connsiteY13" fmla="*/ 4039008 h 4715283"/>
                  <a:gd name="connsiteX14" fmla="*/ 6153149 w 7248524"/>
                  <a:gd name="connsiteY14" fmla="*/ 3972333 h 4715283"/>
                  <a:gd name="connsiteX15" fmla="*/ 5991224 w 7248524"/>
                  <a:gd name="connsiteY15" fmla="*/ 3943758 h 4715283"/>
                  <a:gd name="connsiteX16" fmla="*/ 1920875 w 7248524"/>
                  <a:gd name="connsiteY16" fmla="*/ 409 h 4715283"/>
                  <a:gd name="connsiteX17" fmla="*/ 1698626 w 7248524"/>
                  <a:gd name="connsiteY17" fmla="*/ 57559 h 4715283"/>
                  <a:gd name="connsiteX18" fmla="*/ 1400174 w 7248524"/>
                  <a:gd name="connsiteY18" fmla="*/ 121058 h 4715283"/>
                  <a:gd name="connsiteX19" fmla="*/ 933451 w 7248524"/>
                  <a:gd name="connsiteY19" fmla="*/ 413159 h 4715283"/>
                  <a:gd name="connsiteX20" fmla="*/ 708026 w 7248524"/>
                  <a:gd name="connsiteY20" fmla="*/ 775109 h 4715283"/>
                  <a:gd name="connsiteX21" fmla="*/ 1104901 w 7248524"/>
                  <a:gd name="connsiteY21" fmla="*/ 1467259 h 4715283"/>
                  <a:gd name="connsiteX22" fmla="*/ 1152526 w 7248524"/>
                  <a:gd name="connsiteY22" fmla="*/ 1705384 h 4715283"/>
                  <a:gd name="connsiteX23" fmla="*/ 1123951 w 7248524"/>
                  <a:gd name="connsiteY23" fmla="*/ 1991134 h 4715283"/>
                  <a:gd name="connsiteX24" fmla="*/ 723901 w 7248524"/>
                  <a:gd name="connsiteY24" fmla="*/ 2314984 h 4715283"/>
                  <a:gd name="connsiteX25" fmla="*/ 400052 w 7248524"/>
                  <a:gd name="connsiteY25" fmla="*/ 2829334 h 4715283"/>
                  <a:gd name="connsiteX26" fmla="*/ 0 w 7248524"/>
                  <a:gd name="connsiteY26" fmla="*/ 3143659 h 4715283"/>
                  <a:gd name="connsiteX0" fmla="*/ 7172324 w 7172324"/>
                  <a:gd name="connsiteY0" fmla="*/ 4610508 h 4715283"/>
                  <a:gd name="connsiteX1" fmla="*/ 7010399 w 7172324"/>
                  <a:gd name="connsiteY1" fmla="*/ 4677183 h 4715283"/>
                  <a:gd name="connsiteX2" fmla="*/ 6896099 w 7172324"/>
                  <a:gd name="connsiteY2" fmla="*/ 4715283 h 4715283"/>
                  <a:gd name="connsiteX3" fmla="*/ 6877049 w 7172324"/>
                  <a:gd name="connsiteY3" fmla="*/ 4639083 h 4715283"/>
                  <a:gd name="connsiteX4" fmla="*/ 6667499 w 7172324"/>
                  <a:gd name="connsiteY4" fmla="*/ 4667658 h 4715283"/>
                  <a:gd name="connsiteX5" fmla="*/ 6591299 w 7172324"/>
                  <a:gd name="connsiteY5" fmla="*/ 4534308 h 4715283"/>
                  <a:gd name="connsiteX6" fmla="*/ 6496049 w 7172324"/>
                  <a:gd name="connsiteY6" fmla="*/ 4458108 h 4715283"/>
                  <a:gd name="connsiteX7" fmla="*/ 6496049 w 7172324"/>
                  <a:gd name="connsiteY7" fmla="*/ 4381908 h 4715283"/>
                  <a:gd name="connsiteX8" fmla="*/ 6410324 w 7172324"/>
                  <a:gd name="connsiteY8" fmla="*/ 4315233 h 4715283"/>
                  <a:gd name="connsiteX9" fmla="*/ 6391274 w 7172324"/>
                  <a:gd name="connsiteY9" fmla="*/ 4286658 h 4715283"/>
                  <a:gd name="connsiteX10" fmla="*/ 6400799 w 7172324"/>
                  <a:gd name="connsiteY10" fmla="*/ 4219983 h 4715283"/>
                  <a:gd name="connsiteX11" fmla="*/ 6334124 w 7172324"/>
                  <a:gd name="connsiteY11" fmla="*/ 4172358 h 4715283"/>
                  <a:gd name="connsiteX12" fmla="*/ 6267449 w 7172324"/>
                  <a:gd name="connsiteY12" fmla="*/ 4039008 h 4715283"/>
                  <a:gd name="connsiteX13" fmla="*/ 6153149 w 7172324"/>
                  <a:gd name="connsiteY13" fmla="*/ 3972333 h 4715283"/>
                  <a:gd name="connsiteX14" fmla="*/ 5991224 w 7172324"/>
                  <a:gd name="connsiteY14" fmla="*/ 3943758 h 4715283"/>
                  <a:gd name="connsiteX15" fmla="*/ 1920875 w 7172324"/>
                  <a:gd name="connsiteY15" fmla="*/ 409 h 4715283"/>
                  <a:gd name="connsiteX16" fmla="*/ 1698626 w 7172324"/>
                  <a:gd name="connsiteY16" fmla="*/ 57559 h 4715283"/>
                  <a:gd name="connsiteX17" fmla="*/ 1400174 w 7172324"/>
                  <a:gd name="connsiteY17" fmla="*/ 121058 h 4715283"/>
                  <a:gd name="connsiteX18" fmla="*/ 933451 w 7172324"/>
                  <a:gd name="connsiteY18" fmla="*/ 413159 h 4715283"/>
                  <a:gd name="connsiteX19" fmla="*/ 708026 w 7172324"/>
                  <a:gd name="connsiteY19" fmla="*/ 775109 h 4715283"/>
                  <a:gd name="connsiteX20" fmla="*/ 1104901 w 7172324"/>
                  <a:gd name="connsiteY20" fmla="*/ 1467259 h 4715283"/>
                  <a:gd name="connsiteX21" fmla="*/ 1152526 w 7172324"/>
                  <a:gd name="connsiteY21" fmla="*/ 1705384 h 4715283"/>
                  <a:gd name="connsiteX22" fmla="*/ 1123951 w 7172324"/>
                  <a:gd name="connsiteY22" fmla="*/ 1991134 h 4715283"/>
                  <a:gd name="connsiteX23" fmla="*/ 723901 w 7172324"/>
                  <a:gd name="connsiteY23" fmla="*/ 2314984 h 4715283"/>
                  <a:gd name="connsiteX24" fmla="*/ 400052 w 7172324"/>
                  <a:gd name="connsiteY24" fmla="*/ 2829334 h 4715283"/>
                  <a:gd name="connsiteX25" fmla="*/ 0 w 7172324"/>
                  <a:gd name="connsiteY25" fmla="*/ 3143659 h 4715283"/>
                  <a:gd name="connsiteX0" fmla="*/ 7010399 w 7010399"/>
                  <a:gd name="connsiteY0" fmla="*/ 4677183 h 4715283"/>
                  <a:gd name="connsiteX1" fmla="*/ 6896099 w 7010399"/>
                  <a:gd name="connsiteY1" fmla="*/ 4715283 h 4715283"/>
                  <a:gd name="connsiteX2" fmla="*/ 6877049 w 7010399"/>
                  <a:gd name="connsiteY2" fmla="*/ 4639083 h 4715283"/>
                  <a:gd name="connsiteX3" fmla="*/ 6667499 w 7010399"/>
                  <a:gd name="connsiteY3" fmla="*/ 4667658 h 4715283"/>
                  <a:gd name="connsiteX4" fmla="*/ 6591299 w 7010399"/>
                  <a:gd name="connsiteY4" fmla="*/ 4534308 h 4715283"/>
                  <a:gd name="connsiteX5" fmla="*/ 6496049 w 7010399"/>
                  <a:gd name="connsiteY5" fmla="*/ 4458108 h 4715283"/>
                  <a:gd name="connsiteX6" fmla="*/ 6496049 w 7010399"/>
                  <a:gd name="connsiteY6" fmla="*/ 4381908 h 4715283"/>
                  <a:gd name="connsiteX7" fmla="*/ 6410324 w 7010399"/>
                  <a:gd name="connsiteY7" fmla="*/ 4315233 h 4715283"/>
                  <a:gd name="connsiteX8" fmla="*/ 6391274 w 7010399"/>
                  <a:gd name="connsiteY8" fmla="*/ 4286658 h 4715283"/>
                  <a:gd name="connsiteX9" fmla="*/ 6400799 w 7010399"/>
                  <a:gd name="connsiteY9" fmla="*/ 4219983 h 4715283"/>
                  <a:gd name="connsiteX10" fmla="*/ 6334124 w 7010399"/>
                  <a:gd name="connsiteY10" fmla="*/ 4172358 h 4715283"/>
                  <a:gd name="connsiteX11" fmla="*/ 6267449 w 7010399"/>
                  <a:gd name="connsiteY11" fmla="*/ 4039008 h 4715283"/>
                  <a:gd name="connsiteX12" fmla="*/ 6153149 w 7010399"/>
                  <a:gd name="connsiteY12" fmla="*/ 3972333 h 4715283"/>
                  <a:gd name="connsiteX13" fmla="*/ 5991224 w 7010399"/>
                  <a:gd name="connsiteY13" fmla="*/ 3943758 h 4715283"/>
                  <a:gd name="connsiteX14" fmla="*/ 1920875 w 7010399"/>
                  <a:gd name="connsiteY14" fmla="*/ 409 h 4715283"/>
                  <a:gd name="connsiteX15" fmla="*/ 1698626 w 7010399"/>
                  <a:gd name="connsiteY15" fmla="*/ 57559 h 4715283"/>
                  <a:gd name="connsiteX16" fmla="*/ 1400174 w 7010399"/>
                  <a:gd name="connsiteY16" fmla="*/ 121058 h 4715283"/>
                  <a:gd name="connsiteX17" fmla="*/ 933451 w 7010399"/>
                  <a:gd name="connsiteY17" fmla="*/ 413159 h 4715283"/>
                  <a:gd name="connsiteX18" fmla="*/ 708026 w 7010399"/>
                  <a:gd name="connsiteY18" fmla="*/ 775109 h 4715283"/>
                  <a:gd name="connsiteX19" fmla="*/ 1104901 w 7010399"/>
                  <a:gd name="connsiteY19" fmla="*/ 1467259 h 4715283"/>
                  <a:gd name="connsiteX20" fmla="*/ 1152526 w 7010399"/>
                  <a:gd name="connsiteY20" fmla="*/ 1705384 h 4715283"/>
                  <a:gd name="connsiteX21" fmla="*/ 1123951 w 7010399"/>
                  <a:gd name="connsiteY21" fmla="*/ 1991134 h 4715283"/>
                  <a:gd name="connsiteX22" fmla="*/ 723901 w 7010399"/>
                  <a:gd name="connsiteY22" fmla="*/ 2314984 h 4715283"/>
                  <a:gd name="connsiteX23" fmla="*/ 400052 w 7010399"/>
                  <a:gd name="connsiteY23" fmla="*/ 2829334 h 4715283"/>
                  <a:gd name="connsiteX24" fmla="*/ 0 w 7010399"/>
                  <a:gd name="connsiteY24" fmla="*/ 3143659 h 4715283"/>
                  <a:gd name="connsiteX0" fmla="*/ 6896099 w 6896099"/>
                  <a:gd name="connsiteY0" fmla="*/ 4715283 h 4715283"/>
                  <a:gd name="connsiteX1" fmla="*/ 6877049 w 6896099"/>
                  <a:gd name="connsiteY1" fmla="*/ 4639083 h 4715283"/>
                  <a:gd name="connsiteX2" fmla="*/ 6667499 w 6896099"/>
                  <a:gd name="connsiteY2" fmla="*/ 4667658 h 4715283"/>
                  <a:gd name="connsiteX3" fmla="*/ 6591299 w 6896099"/>
                  <a:gd name="connsiteY3" fmla="*/ 4534308 h 4715283"/>
                  <a:gd name="connsiteX4" fmla="*/ 6496049 w 6896099"/>
                  <a:gd name="connsiteY4" fmla="*/ 4458108 h 4715283"/>
                  <a:gd name="connsiteX5" fmla="*/ 6496049 w 6896099"/>
                  <a:gd name="connsiteY5" fmla="*/ 4381908 h 4715283"/>
                  <a:gd name="connsiteX6" fmla="*/ 6410324 w 6896099"/>
                  <a:gd name="connsiteY6" fmla="*/ 4315233 h 4715283"/>
                  <a:gd name="connsiteX7" fmla="*/ 6391274 w 6896099"/>
                  <a:gd name="connsiteY7" fmla="*/ 4286658 h 4715283"/>
                  <a:gd name="connsiteX8" fmla="*/ 6400799 w 6896099"/>
                  <a:gd name="connsiteY8" fmla="*/ 4219983 h 4715283"/>
                  <a:gd name="connsiteX9" fmla="*/ 6334124 w 6896099"/>
                  <a:gd name="connsiteY9" fmla="*/ 4172358 h 4715283"/>
                  <a:gd name="connsiteX10" fmla="*/ 6267449 w 6896099"/>
                  <a:gd name="connsiteY10" fmla="*/ 4039008 h 4715283"/>
                  <a:gd name="connsiteX11" fmla="*/ 6153149 w 6896099"/>
                  <a:gd name="connsiteY11" fmla="*/ 3972333 h 4715283"/>
                  <a:gd name="connsiteX12" fmla="*/ 5991224 w 6896099"/>
                  <a:gd name="connsiteY12" fmla="*/ 3943758 h 4715283"/>
                  <a:gd name="connsiteX13" fmla="*/ 1920875 w 6896099"/>
                  <a:gd name="connsiteY13" fmla="*/ 409 h 4715283"/>
                  <a:gd name="connsiteX14" fmla="*/ 1698626 w 6896099"/>
                  <a:gd name="connsiteY14" fmla="*/ 57559 h 4715283"/>
                  <a:gd name="connsiteX15" fmla="*/ 1400174 w 6896099"/>
                  <a:gd name="connsiteY15" fmla="*/ 121058 h 4715283"/>
                  <a:gd name="connsiteX16" fmla="*/ 933451 w 6896099"/>
                  <a:gd name="connsiteY16" fmla="*/ 413159 h 4715283"/>
                  <a:gd name="connsiteX17" fmla="*/ 708026 w 6896099"/>
                  <a:gd name="connsiteY17" fmla="*/ 775109 h 4715283"/>
                  <a:gd name="connsiteX18" fmla="*/ 1104901 w 6896099"/>
                  <a:gd name="connsiteY18" fmla="*/ 1467259 h 4715283"/>
                  <a:gd name="connsiteX19" fmla="*/ 1152526 w 6896099"/>
                  <a:gd name="connsiteY19" fmla="*/ 1705384 h 4715283"/>
                  <a:gd name="connsiteX20" fmla="*/ 1123951 w 6896099"/>
                  <a:gd name="connsiteY20" fmla="*/ 1991134 h 4715283"/>
                  <a:gd name="connsiteX21" fmla="*/ 723901 w 6896099"/>
                  <a:gd name="connsiteY21" fmla="*/ 2314984 h 4715283"/>
                  <a:gd name="connsiteX22" fmla="*/ 400052 w 6896099"/>
                  <a:gd name="connsiteY22" fmla="*/ 2829334 h 4715283"/>
                  <a:gd name="connsiteX23" fmla="*/ 0 w 6896099"/>
                  <a:gd name="connsiteY23" fmla="*/ 3143659 h 4715283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6334124 w 6877049"/>
                  <a:gd name="connsiteY8" fmla="*/ 4172358 h 4667658"/>
                  <a:gd name="connsiteX9" fmla="*/ 6267449 w 6877049"/>
                  <a:gd name="connsiteY9" fmla="*/ 4039008 h 4667658"/>
                  <a:gd name="connsiteX10" fmla="*/ 6153149 w 6877049"/>
                  <a:gd name="connsiteY10" fmla="*/ 3972333 h 4667658"/>
                  <a:gd name="connsiteX11" fmla="*/ 5991224 w 6877049"/>
                  <a:gd name="connsiteY11" fmla="*/ 3943758 h 4667658"/>
                  <a:gd name="connsiteX12" fmla="*/ 1920875 w 6877049"/>
                  <a:gd name="connsiteY12" fmla="*/ 409 h 4667658"/>
                  <a:gd name="connsiteX13" fmla="*/ 1698626 w 6877049"/>
                  <a:gd name="connsiteY13" fmla="*/ 57559 h 4667658"/>
                  <a:gd name="connsiteX14" fmla="*/ 1400174 w 6877049"/>
                  <a:gd name="connsiteY14" fmla="*/ 121058 h 4667658"/>
                  <a:gd name="connsiteX15" fmla="*/ 933451 w 6877049"/>
                  <a:gd name="connsiteY15" fmla="*/ 413159 h 4667658"/>
                  <a:gd name="connsiteX16" fmla="*/ 708026 w 6877049"/>
                  <a:gd name="connsiteY16" fmla="*/ 775109 h 4667658"/>
                  <a:gd name="connsiteX17" fmla="*/ 1104901 w 6877049"/>
                  <a:gd name="connsiteY17" fmla="*/ 1467259 h 4667658"/>
                  <a:gd name="connsiteX18" fmla="*/ 1152526 w 6877049"/>
                  <a:gd name="connsiteY18" fmla="*/ 1705384 h 4667658"/>
                  <a:gd name="connsiteX19" fmla="*/ 1123951 w 6877049"/>
                  <a:gd name="connsiteY19" fmla="*/ 1991134 h 4667658"/>
                  <a:gd name="connsiteX20" fmla="*/ 723901 w 6877049"/>
                  <a:gd name="connsiteY20" fmla="*/ 2314984 h 4667658"/>
                  <a:gd name="connsiteX21" fmla="*/ 400052 w 6877049"/>
                  <a:gd name="connsiteY21" fmla="*/ 2829334 h 4667658"/>
                  <a:gd name="connsiteX22" fmla="*/ 0 w 6877049"/>
                  <a:gd name="connsiteY22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6334124 w 6877049"/>
                  <a:gd name="connsiteY8" fmla="*/ 4172358 h 4667658"/>
                  <a:gd name="connsiteX9" fmla="*/ 6267449 w 6877049"/>
                  <a:gd name="connsiteY9" fmla="*/ 4039008 h 4667658"/>
                  <a:gd name="connsiteX10" fmla="*/ 5991224 w 6877049"/>
                  <a:gd name="connsiteY10" fmla="*/ 3943758 h 4667658"/>
                  <a:gd name="connsiteX11" fmla="*/ 1920875 w 6877049"/>
                  <a:gd name="connsiteY11" fmla="*/ 409 h 4667658"/>
                  <a:gd name="connsiteX12" fmla="*/ 1698626 w 6877049"/>
                  <a:gd name="connsiteY12" fmla="*/ 57559 h 4667658"/>
                  <a:gd name="connsiteX13" fmla="*/ 1400174 w 6877049"/>
                  <a:gd name="connsiteY13" fmla="*/ 121058 h 4667658"/>
                  <a:gd name="connsiteX14" fmla="*/ 933451 w 6877049"/>
                  <a:gd name="connsiteY14" fmla="*/ 413159 h 4667658"/>
                  <a:gd name="connsiteX15" fmla="*/ 708026 w 6877049"/>
                  <a:gd name="connsiteY15" fmla="*/ 775109 h 4667658"/>
                  <a:gd name="connsiteX16" fmla="*/ 1104901 w 6877049"/>
                  <a:gd name="connsiteY16" fmla="*/ 1467259 h 4667658"/>
                  <a:gd name="connsiteX17" fmla="*/ 1152526 w 6877049"/>
                  <a:gd name="connsiteY17" fmla="*/ 1705384 h 4667658"/>
                  <a:gd name="connsiteX18" fmla="*/ 1123951 w 6877049"/>
                  <a:gd name="connsiteY18" fmla="*/ 1991134 h 4667658"/>
                  <a:gd name="connsiteX19" fmla="*/ 723901 w 6877049"/>
                  <a:gd name="connsiteY19" fmla="*/ 2314984 h 4667658"/>
                  <a:gd name="connsiteX20" fmla="*/ 400052 w 6877049"/>
                  <a:gd name="connsiteY20" fmla="*/ 2829334 h 4667658"/>
                  <a:gd name="connsiteX21" fmla="*/ 0 w 6877049"/>
                  <a:gd name="connsiteY21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6334124 w 6877049"/>
                  <a:gd name="connsiteY8" fmla="*/ 4172358 h 4667658"/>
                  <a:gd name="connsiteX9" fmla="*/ 6267449 w 6877049"/>
                  <a:gd name="connsiteY9" fmla="*/ 4039008 h 4667658"/>
                  <a:gd name="connsiteX10" fmla="*/ 1920875 w 6877049"/>
                  <a:gd name="connsiteY10" fmla="*/ 409 h 4667658"/>
                  <a:gd name="connsiteX11" fmla="*/ 1698626 w 6877049"/>
                  <a:gd name="connsiteY11" fmla="*/ 57559 h 4667658"/>
                  <a:gd name="connsiteX12" fmla="*/ 1400174 w 6877049"/>
                  <a:gd name="connsiteY12" fmla="*/ 121058 h 4667658"/>
                  <a:gd name="connsiteX13" fmla="*/ 933451 w 6877049"/>
                  <a:gd name="connsiteY13" fmla="*/ 413159 h 4667658"/>
                  <a:gd name="connsiteX14" fmla="*/ 708026 w 6877049"/>
                  <a:gd name="connsiteY14" fmla="*/ 775109 h 4667658"/>
                  <a:gd name="connsiteX15" fmla="*/ 1104901 w 6877049"/>
                  <a:gd name="connsiteY15" fmla="*/ 1467259 h 4667658"/>
                  <a:gd name="connsiteX16" fmla="*/ 1152526 w 6877049"/>
                  <a:gd name="connsiteY16" fmla="*/ 1705384 h 4667658"/>
                  <a:gd name="connsiteX17" fmla="*/ 1123951 w 6877049"/>
                  <a:gd name="connsiteY17" fmla="*/ 1991134 h 4667658"/>
                  <a:gd name="connsiteX18" fmla="*/ 723901 w 6877049"/>
                  <a:gd name="connsiteY18" fmla="*/ 2314984 h 4667658"/>
                  <a:gd name="connsiteX19" fmla="*/ 400052 w 6877049"/>
                  <a:gd name="connsiteY19" fmla="*/ 2829334 h 4667658"/>
                  <a:gd name="connsiteX20" fmla="*/ 0 w 6877049"/>
                  <a:gd name="connsiteY20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6334124 w 6877049"/>
                  <a:gd name="connsiteY8" fmla="*/ 4172358 h 4667658"/>
                  <a:gd name="connsiteX9" fmla="*/ 1920875 w 6877049"/>
                  <a:gd name="connsiteY9" fmla="*/ 409 h 4667658"/>
                  <a:gd name="connsiteX10" fmla="*/ 1698626 w 6877049"/>
                  <a:gd name="connsiteY10" fmla="*/ 57559 h 4667658"/>
                  <a:gd name="connsiteX11" fmla="*/ 1400174 w 6877049"/>
                  <a:gd name="connsiteY11" fmla="*/ 121058 h 4667658"/>
                  <a:gd name="connsiteX12" fmla="*/ 933451 w 6877049"/>
                  <a:gd name="connsiteY12" fmla="*/ 413159 h 4667658"/>
                  <a:gd name="connsiteX13" fmla="*/ 708026 w 6877049"/>
                  <a:gd name="connsiteY13" fmla="*/ 775109 h 4667658"/>
                  <a:gd name="connsiteX14" fmla="*/ 1104901 w 6877049"/>
                  <a:gd name="connsiteY14" fmla="*/ 1467259 h 4667658"/>
                  <a:gd name="connsiteX15" fmla="*/ 1152526 w 6877049"/>
                  <a:gd name="connsiteY15" fmla="*/ 1705384 h 4667658"/>
                  <a:gd name="connsiteX16" fmla="*/ 1123951 w 6877049"/>
                  <a:gd name="connsiteY16" fmla="*/ 1991134 h 4667658"/>
                  <a:gd name="connsiteX17" fmla="*/ 723901 w 6877049"/>
                  <a:gd name="connsiteY17" fmla="*/ 2314984 h 4667658"/>
                  <a:gd name="connsiteX18" fmla="*/ 400052 w 6877049"/>
                  <a:gd name="connsiteY18" fmla="*/ 2829334 h 4667658"/>
                  <a:gd name="connsiteX19" fmla="*/ 0 w 6877049"/>
                  <a:gd name="connsiteY19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1920875 w 6877049"/>
                  <a:gd name="connsiteY8" fmla="*/ 409 h 4667658"/>
                  <a:gd name="connsiteX9" fmla="*/ 1698626 w 6877049"/>
                  <a:gd name="connsiteY9" fmla="*/ 57559 h 4667658"/>
                  <a:gd name="connsiteX10" fmla="*/ 1400174 w 6877049"/>
                  <a:gd name="connsiteY10" fmla="*/ 121058 h 4667658"/>
                  <a:gd name="connsiteX11" fmla="*/ 933451 w 6877049"/>
                  <a:gd name="connsiteY11" fmla="*/ 413159 h 4667658"/>
                  <a:gd name="connsiteX12" fmla="*/ 708026 w 6877049"/>
                  <a:gd name="connsiteY12" fmla="*/ 775109 h 4667658"/>
                  <a:gd name="connsiteX13" fmla="*/ 1104901 w 6877049"/>
                  <a:gd name="connsiteY13" fmla="*/ 1467259 h 4667658"/>
                  <a:gd name="connsiteX14" fmla="*/ 1152526 w 6877049"/>
                  <a:gd name="connsiteY14" fmla="*/ 1705384 h 4667658"/>
                  <a:gd name="connsiteX15" fmla="*/ 1123951 w 6877049"/>
                  <a:gd name="connsiteY15" fmla="*/ 1991134 h 4667658"/>
                  <a:gd name="connsiteX16" fmla="*/ 723901 w 6877049"/>
                  <a:gd name="connsiteY16" fmla="*/ 2314984 h 4667658"/>
                  <a:gd name="connsiteX17" fmla="*/ 400052 w 6877049"/>
                  <a:gd name="connsiteY17" fmla="*/ 2829334 h 4667658"/>
                  <a:gd name="connsiteX18" fmla="*/ 0 w 6877049"/>
                  <a:gd name="connsiteY18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1920875 w 6877049"/>
                  <a:gd name="connsiteY7" fmla="*/ 409 h 4667658"/>
                  <a:gd name="connsiteX8" fmla="*/ 1698626 w 6877049"/>
                  <a:gd name="connsiteY8" fmla="*/ 57559 h 4667658"/>
                  <a:gd name="connsiteX9" fmla="*/ 1400174 w 6877049"/>
                  <a:gd name="connsiteY9" fmla="*/ 121058 h 4667658"/>
                  <a:gd name="connsiteX10" fmla="*/ 933451 w 6877049"/>
                  <a:gd name="connsiteY10" fmla="*/ 413159 h 4667658"/>
                  <a:gd name="connsiteX11" fmla="*/ 708026 w 6877049"/>
                  <a:gd name="connsiteY11" fmla="*/ 775109 h 4667658"/>
                  <a:gd name="connsiteX12" fmla="*/ 1104901 w 6877049"/>
                  <a:gd name="connsiteY12" fmla="*/ 1467259 h 4667658"/>
                  <a:gd name="connsiteX13" fmla="*/ 1152526 w 6877049"/>
                  <a:gd name="connsiteY13" fmla="*/ 1705384 h 4667658"/>
                  <a:gd name="connsiteX14" fmla="*/ 1123951 w 6877049"/>
                  <a:gd name="connsiteY14" fmla="*/ 1991134 h 4667658"/>
                  <a:gd name="connsiteX15" fmla="*/ 723901 w 6877049"/>
                  <a:gd name="connsiteY15" fmla="*/ 2314984 h 4667658"/>
                  <a:gd name="connsiteX16" fmla="*/ 400052 w 6877049"/>
                  <a:gd name="connsiteY16" fmla="*/ 2829334 h 4667658"/>
                  <a:gd name="connsiteX17" fmla="*/ 0 w 6877049"/>
                  <a:gd name="connsiteY17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1920875 w 6877049"/>
                  <a:gd name="connsiteY6" fmla="*/ 409 h 4667658"/>
                  <a:gd name="connsiteX7" fmla="*/ 1698626 w 6877049"/>
                  <a:gd name="connsiteY7" fmla="*/ 57559 h 4667658"/>
                  <a:gd name="connsiteX8" fmla="*/ 1400174 w 6877049"/>
                  <a:gd name="connsiteY8" fmla="*/ 121058 h 4667658"/>
                  <a:gd name="connsiteX9" fmla="*/ 933451 w 6877049"/>
                  <a:gd name="connsiteY9" fmla="*/ 413159 h 4667658"/>
                  <a:gd name="connsiteX10" fmla="*/ 708026 w 6877049"/>
                  <a:gd name="connsiteY10" fmla="*/ 775109 h 4667658"/>
                  <a:gd name="connsiteX11" fmla="*/ 1104901 w 6877049"/>
                  <a:gd name="connsiteY11" fmla="*/ 1467259 h 4667658"/>
                  <a:gd name="connsiteX12" fmla="*/ 1152526 w 6877049"/>
                  <a:gd name="connsiteY12" fmla="*/ 1705384 h 4667658"/>
                  <a:gd name="connsiteX13" fmla="*/ 1123951 w 6877049"/>
                  <a:gd name="connsiteY13" fmla="*/ 1991134 h 4667658"/>
                  <a:gd name="connsiteX14" fmla="*/ 723901 w 6877049"/>
                  <a:gd name="connsiteY14" fmla="*/ 2314984 h 4667658"/>
                  <a:gd name="connsiteX15" fmla="*/ 400052 w 6877049"/>
                  <a:gd name="connsiteY15" fmla="*/ 2829334 h 4667658"/>
                  <a:gd name="connsiteX16" fmla="*/ 0 w 6877049"/>
                  <a:gd name="connsiteY16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1920875 w 6877049"/>
                  <a:gd name="connsiteY5" fmla="*/ 409 h 4667658"/>
                  <a:gd name="connsiteX6" fmla="*/ 1698626 w 6877049"/>
                  <a:gd name="connsiteY6" fmla="*/ 57559 h 4667658"/>
                  <a:gd name="connsiteX7" fmla="*/ 1400174 w 6877049"/>
                  <a:gd name="connsiteY7" fmla="*/ 121058 h 4667658"/>
                  <a:gd name="connsiteX8" fmla="*/ 933451 w 6877049"/>
                  <a:gd name="connsiteY8" fmla="*/ 413159 h 4667658"/>
                  <a:gd name="connsiteX9" fmla="*/ 708026 w 6877049"/>
                  <a:gd name="connsiteY9" fmla="*/ 775109 h 4667658"/>
                  <a:gd name="connsiteX10" fmla="*/ 1104901 w 6877049"/>
                  <a:gd name="connsiteY10" fmla="*/ 1467259 h 4667658"/>
                  <a:gd name="connsiteX11" fmla="*/ 1152526 w 6877049"/>
                  <a:gd name="connsiteY11" fmla="*/ 1705384 h 4667658"/>
                  <a:gd name="connsiteX12" fmla="*/ 1123951 w 6877049"/>
                  <a:gd name="connsiteY12" fmla="*/ 1991134 h 4667658"/>
                  <a:gd name="connsiteX13" fmla="*/ 723901 w 6877049"/>
                  <a:gd name="connsiteY13" fmla="*/ 2314984 h 4667658"/>
                  <a:gd name="connsiteX14" fmla="*/ 400052 w 6877049"/>
                  <a:gd name="connsiteY14" fmla="*/ 2829334 h 4667658"/>
                  <a:gd name="connsiteX15" fmla="*/ 0 w 6877049"/>
                  <a:gd name="connsiteY15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1920875 w 6877049"/>
                  <a:gd name="connsiteY4" fmla="*/ 409 h 4667658"/>
                  <a:gd name="connsiteX5" fmla="*/ 1698626 w 6877049"/>
                  <a:gd name="connsiteY5" fmla="*/ 57559 h 4667658"/>
                  <a:gd name="connsiteX6" fmla="*/ 1400174 w 6877049"/>
                  <a:gd name="connsiteY6" fmla="*/ 121058 h 4667658"/>
                  <a:gd name="connsiteX7" fmla="*/ 933451 w 6877049"/>
                  <a:gd name="connsiteY7" fmla="*/ 413159 h 4667658"/>
                  <a:gd name="connsiteX8" fmla="*/ 708026 w 6877049"/>
                  <a:gd name="connsiteY8" fmla="*/ 775109 h 4667658"/>
                  <a:gd name="connsiteX9" fmla="*/ 1104901 w 6877049"/>
                  <a:gd name="connsiteY9" fmla="*/ 1467259 h 4667658"/>
                  <a:gd name="connsiteX10" fmla="*/ 1152526 w 6877049"/>
                  <a:gd name="connsiteY10" fmla="*/ 1705384 h 4667658"/>
                  <a:gd name="connsiteX11" fmla="*/ 1123951 w 6877049"/>
                  <a:gd name="connsiteY11" fmla="*/ 1991134 h 4667658"/>
                  <a:gd name="connsiteX12" fmla="*/ 723901 w 6877049"/>
                  <a:gd name="connsiteY12" fmla="*/ 2314984 h 4667658"/>
                  <a:gd name="connsiteX13" fmla="*/ 400052 w 6877049"/>
                  <a:gd name="connsiteY13" fmla="*/ 2829334 h 4667658"/>
                  <a:gd name="connsiteX14" fmla="*/ 0 w 6877049"/>
                  <a:gd name="connsiteY14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1920875 w 6877049"/>
                  <a:gd name="connsiteY3" fmla="*/ 409 h 4667658"/>
                  <a:gd name="connsiteX4" fmla="*/ 1698626 w 6877049"/>
                  <a:gd name="connsiteY4" fmla="*/ 57559 h 4667658"/>
                  <a:gd name="connsiteX5" fmla="*/ 1400174 w 6877049"/>
                  <a:gd name="connsiteY5" fmla="*/ 121058 h 4667658"/>
                  <a:gd name="connsiteX6" fmla="*/ 933451 w 6877049"/>
                  <a:gd name="connsiteY6" fmla="*/ 413159 h 4667658"/>
                  <a:gd name="connsiteX7" fmla="*/ 708026 w 6877049"/>
                  <a:gd name="connsiteY7" fmla="*/ 775109 h 4667658"/>
                  <a:gd name="connsiteX8" fmla="*/ 1104901 w 6877049"/>
                  <a:gd name="connsiteY8" fmla="*/ 1467259 h 4667658"/>
                  <a:gd name="connsiteX9" fmla="*/ 1152526 w 6877049"/>
                  <a:gd name="connsiteY9" fmla="*/ 1705384 h 4667658"/>
                  <a:gd name="connsiteX10" fmla="*/ 1123951 w 6877049"/>
                  <a:gd name="connsiteY10" fmla="*/ 1991134 h 4667658"/>
                  <a:gd name="connsiteX11" fmla="*/ 723901 w 6877049"/>
                  <a:gd name="connsiteY11" fmla="*/ 2314984 h 4667658"/>
                  <a:gd name="connsiteX12" fmla="*/ 400052 w 6877049"/>
                  <a:gd name="connsiteY12" fmla="*/ 2829334 h 4667658"/>
                  <a:gd name="connsiteX13" fmla="*/ 0 w 6877049"/>
                  <a:gd name="connsiteY13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1920875 w 6877049"/>
                  <a:gd name="connsiteY2" fmla="*/ 409 h 4667658"/>
                  <a:gd name="connsiteX3" fmla="*/ 1698626 w 6877049"/>
                  <a:gd name="connsiteY3" fmla="*/ 57559 h 4667658"/>
                  <a:gd name="connsiteX4" fmla="*/ 1400174 w 6877049"/>
                  <a:gd name="connsiteY4" fmla="*/ 121058 h 4667658"/>
                  <a:gd name="connsiteX5" fmla="*/ 933451 w 6877049"/>
                  <a:gd name="connsiteY5" fmla="*/ 413159 h 4667658"/>
                  <a:gd name="connsiteX6" fmla="*/ 708026 w 6877049"/>
                  <a:gd name="connsiteY6" fmla="*/ 775109 h 4667658"/>
                  <a:gd name="connsiteX7" fmla="*/ 1104901 w 6877049"/>
                  <a:gd name="connsiteY7" fmla="*/ 1467259 h 4667658"/>
                  <a:gd name="connsiteX8" fmla="*/ 1152526 w 6877049"/>
                  <a:gd name="connsiteY8" fmla="*/ 1705384 h 4667658"/>
                  <a:gd name="connsiteX9" fmla="*/ 1123951 w 6877049"/>
                  <a:gd name="connsiteY9" fmla="*/ 1991134 h 4667658"/>
                  <a:gd name="connsiteX10" fmla="*/ 723901 w 6877049"/>
                  <a:gd name="connsiteY10" fmla="*/ 2314984 h 4667658"/>
                  <a:gd name="connsiteX11" fmla="*/ 400052 w 6877049"/>
                  <a:gd name="connsiteY11" fmla="*/ 2829334 h 4667658"/>
                  <a:gd name="connsiteX12" fmla="*/ 0 w 6877049"/>
                  <a:gd name="connsiteY12" fmla="*/ 3143659 h 4667658"/>
                  <a:gd name="connsiteX0" fmla="*/ 6877049 w 6877049"/>
                  <a:gd name="connsiteY0" fmla="*/ 4639083 h 4639083"/>
                  <a:gd name="connsiteX1" fmla="*/ 1920875 w 6877049"/>
                  <a:gd name="connsiteY1" fmla="*/ 409 h 4639083"/>
                  <a:gd name="connsiteX2" fmla="*/ 1698626 w 6877049"/>
                  <a:gd name="connsiteY2" fmla="*/ 57559 h 4639083"/>
                  <a:gd name="connsiteX3" fmla="*/ 1400174 w 6877049"/>
                  <a:gd name="connsiteY3" fmla="*/ 121058 h 4639083"/>
                  <a:gd name="connsiteX4" fmla="*/ 933451 w 6877049"/>
                  <a:gd name="connsiteY4" fmla="*/ 413159 h 4639083"/>
                  <a:gd name="connsiteX5" fmla="*/ 708026 w 6877049"/>
                  <a:gd name="connsiteY5" fmla="*/ 775109 h 4639083"/>
                  <a:gd name="connsiteX6" fmla="*/ 1104901 w 6877049"/>
                  <a:gd name="connsiteY6" fmla="*/ 1467259 h 4639083"/>
                  <a:gd name="connsiteX7" fmla="*/ 1152526 w 6877049"/>
                  <a:gd name="connsiteY7" fmla="*/ 1705384 h 4639083"/>
                  <a:gd name="connsiteX8" fmla="*/ 1123951 w 6877049"/>
                  <a:gd name="connsiteY8" fmla="*/ 1991134 h 4639083"/>
                  <a:gd name="connsiteX9" fmla="*/ 723901 w 6877049"/>
                  <a:gd name="connsiteY9" fmla="*/ 2314984 h 4639083"/>
                  <a:gd name="connsiteX10" fmla="*/ 400052 w 6877049"/>
                  <a:gd name="connsiteY10" fmla="*/ 2829334 h 4639083"/>
                  <a:gd name="connsiteX11" fmla="*/ 0 w 6877049"/>
                  <a:gd name="connsiteY11" fmla="*/ 3143659 h 4639083"/>
                  <a:gd name="connsiteX0" fmla="*/ 1920875 w 1920875"/>
                  <a:gd name="connsiteY0" fmla="*/ 409 h 3143659"/>
                  <a:gd name="connsiteX1" fmla="*/ 1698626 w 1920875"/>
                  <a:gd name="connsiteY1" fmla="*/ 57559 h 3143659"/>
                  <a:gd name="connsiteX2" fmla="*/ 1400174 w 1920875"/>
                  <a:gd name="connsiteY2" fmla="*/ 121058 h 3143659"/>
                  <a:gd name="connsiteX3" fmla="*/ 933451 w 1920875"/>
                  <a:gd name="connsiteY3" fmla="*/ 413159 h 3143659"/>
                  <a:gd name="connsiteX4" fmla="*/ 708026 w 1920875"/>
                  <a:gd name="connsiteY4" fmla="*/ 775109 h 3143659"/>
                  <a:gd name="connsiteX5" fmla="*/ 1104901 w 1920875"/>
                  <a:gd name="connsiteY5" fmla="*/ 1467259 h 3143659"/>
                  <a:gd name="connsiteX6" fmla="*/ 1152526 w 1920875"/>
                  <a:gd name="connsiteY6" fmla="*/ 1705384 h 3143659"/>
                  <a:gd name="connsiteX7" fmla="*/ 1123951 w 1920875"/>
                  <a:gd name="connsiteY7" fmla="*/ 1991134 h 3143659"/>
                  <a:gd name="connsiteX8" fmla="*/ 723901 w 1920875"/>
                  <a:gd name="connsiteY8" fmla="*/ 2314984 h 3143659"/>
                  <a:gd name="connsiteX9" fmla="*/ 400052 w 1920875"/>
                  <a:gd name="connsiteY9" fmla="*/ 2829334 h 3143659"/>
                  <a:gd name="connsiteX10" fmla="*/ 0 w 1920875"/>
                  <a:gd name="connsiteY10" fmla="*/ 3143659 h 3143659"/>
                  <a:gd name="connsiteX0" fmla="*/ 1920875 w 1920875"/>
                  <a:gd name="connsiteY0" fmla="*/ 409 h 3143659"/>
                  <a:gd name="connsiteX1" fmla="*/ 1698626 w 1920875"/>
                  <a:gd name="connsiteY1" fmla="*/ 57559 h 3143659"/>
                  <a:gd name="connsiteX2" fmla="*/ 1400174 w 1920875"/>
                  <a:gd name="connsiteY2" fmla="*/ 121058 h 3143659"/>
                  <a:gd name="connsiteX3" fmla="*/ 933451 w 1920875"/>
                  <a:gd name="connsiteY3" fmla="*/ 413159 h 3143659"/>
                  <a:gd name="connsiteX4" fmla="*/ 708026 w 1920875"/>
                  <a:gd name="connsiteY4" fmla="*/ 775109 h 3143659"/>
                  <a:gd name="connsiteX5" fmla="*/ 400051 w 1920875"/>
                  <a:gd name="connsiteY5" fmla="*/ 1130709 h 3143659"/>
                  <a:gd name="connsiteX6" fmla="*/ 1152526 w 1920875"/>
                  <a:gd name="connsiteY6" fmla="*/ 1705384 h 3143659"/>
                  <a:gd name="connsiteX7" fmla="*/ 1123951 w 1920875"/>
                  <a:gd name="connsiteY7" fmla="*/ 1991134 h 3143659"/>
                  <a:gd name="connsiteX8" fmla="*/ 723901 w 1920875"/>
                  <a:gd name="connsiteY8" fmla="*/ 2314984 h 3143659"/>
                  <a:gd name="connsiteX9" fmla="*/ 400052 w 1920875"/>
                  <a:gd name="connsiteY9" fmla="*/ 2829334 h 3143659"/>
                  <a:gd name="connsiteX10" fmla="*/ 0 w 1920875"/>
                  <a:gd name="connsiteY10" fmla="*/ 3143659 h 3143659"/>
                  <a:gd name="connsiteX0" fmla="*/ 1920875 w 1920875"/>
                  <a:gd name="connsiteY0" fmla="*/ 409 h 3143659"/>
                  <a:gd name="connsiteX1" fmla="*/ 1698626 w 1920875"/>
                  <a:gd name="connsiteY1" fmla="*/ 57559 h 3143659"/>
                  <a:gd name="connsiteX2" fmla="*/ 1400174 w 1920875"/>
                  <a:gd name="connsiteY2" fmla="*/ 121058 h 3143659"/>
                  <a:gd name="connsiteX3" fmla="*/ 933451 w 1920875"/>
                  <a:gd name="connsiteY3" fmla="*/ 413159 h 3143659"/>
                  <a:gd name="connsiteX4" fmla="*/ 708026 w 1920875"/>
                  <a:gd name="connsiteY4" fmla="*/ 775109 h 3143659"/>
                  <a:gd name="connsiteX5" fmla="*/ 400051 w 1920875"/>
                  <a:gd name="connsiteY5" fmla="*/ 1130709 h 3143659"/>
                  <a:gd name="connsiteX6" fmla="*/ 92076 w 1920875"/>
                  <a:gd name="connsiteY6" fmla="*/ 1152934 h 3143659"/>
                  <a:gd name="connsiteX7" fmla="*/ 1123951 w 1920875"/>
                  <a:gd name="connsiteY7" fmla="*/ 1991134 h 3143659"/>
                  <a:gd name="connsiteX8" fmla="*/ 723901 w 1920875"/>
                  <a:gd name="connsiteY8" fmla="*/ 2314984 h 3143659"/>
                  <a:gd name="connsiteX9" fmla="*/ 400052 w 1920875"/>
                  <a:gd name="connsiteY9" fmla="*/ 2829334 h 3143659"/>
                  <a:gd name="connsiteX10" fmla="*/ 0 w 1920875"/>
                  <a:gd name="connsiteY10" fmla="*/ 3143659 h 3143659"/>
                  <a:gd name="connsiteX0" fmla="*/ 2367366 w 2367366"/>
                  <a:gd name="connsiteY0" fmla="*/ 409 h 3143659"/>
                  <a:gd name="connsiteX1" fmla="*/ 2145117 w 2367366"/>
                  <a:gd name="connsiteY1" fmla="*/ 57559 h 3143659"/>
                  <a:gd name="connsiteX2" fmla="*/ 1846665 w 2367366"/>
                  <a:gd name="connsiteY2" fmla="*/ 121058 h 3143659"/>
                  <a:gd name="connsiteX3" fmla="*/ 1379942 w 2367366"/>
                  <a:gd name="connsiteY3" fmla="*/ 413159 h 3143659"/>
                  <a:gd name="connsiteX4" fmla="*/ 1154517 w 2367366"/>
                  <a:gd name="connsiteY4" fmla="*/ 775109 h 3143659"/>
                  <a:gd name="connsiteX5" fmla="*/ 846542 w 2367366"/>
                  <a:gd name="connsiteY5" fmla="*/ 1130709 h 3143659"/>
                  <a:gd name="connsiteX6" fmla="*/ 538567 w 2367366"/>
                  <a:gd name="connsiteY6" fmla="*/ 1152934 h 3143659"/>
                  <a:gd name="connsiteX7" fmla="*/ 14692 w 2367366"/>
                  <a:gd name="connsiteY7" fmla="*/ 1076734 h 3143659"/>
                  <a:gd name="connsiteX8" fmla="*/ 1170392 w 2367366"/>
                  <a:gd name="connsiteY8" fmla="*/ 2314984 h 3143659"/>
                  <a:gd name="connsiteX9" fmla="*/ 846543 w 2367366"/>
                  <a:gd name="connsiteY9" fmla="*/ 2829334 h 3143659"/>
                  <a:gd name="connsiteX10" fmla="*/ 446491 w 2367366"/>
                  <a:gd name="connsiteY10" fmla="*/ 3143659 h 3143659"/>
                  <a:gd name="connsiteX0" fmla="*/ 2622885 w 2622885"/>
                  <a:gd name="connsiteY0" fmla="*/ 409 h 3143659"/>
                  <a:gd name="connsiteX1" fmla="*/ 2400636 w 2622885"/>
                  <a:gd name="connsiteY1" fmla="*/ 57559 h 3143659"/>
                  <a:gd name="connsiteX2" fmla="*/ 2102184 w 2622885"/>
                  <a:gd name="connsiteY2" fmla="*/ 121058 h 3143659"/>
                  <a:gd name="connsiteX3" fmla="*/ 1635461 w 2622885"/>
                  <a:gd name="connsiteY3" fmla="*/ 413159 h 3143659"/>
                  <a:gd name="connsiteX4" fmla="*/ 1410036 w 2622885"/>
                  <a:gd name="connsiteY4" fmla="*/ 775109 h 3143659"/>
                  <a:gd name="connsiteX5" fmla="*/ 1102061 w 2622885"/>
                  <a:gd name="connsiteY5" fmla="*/ 1130709 h 3143659"/>
                  <a:gd name="connsiteX6" fmla="*/ 794086 w 2622885"/>
                  <a:gd name="connsiteY6" fmla="*/ 1152934 h 3143659"/>
                  <a:gd name="connsiteX7" fmla="*/ 270211 w 2622885"/>
                  <a:gd name="connsiteY7" fmla="*/ 1076734 h 3143659"/>
                  <a:gd name="connsiteX8" fmla="*/ 41611 w 2622885"/>
                  <a:gd name="connsiteY8" fmla="*/ 1127534 h 3143659"/>
                  <a:gd name="connsiteX9" fmla="*/ 1102062 w 2622885"/>
                  <a:gd name="connsiteY9" fmla="*/ 2829334 h 3143659"/>
                  <a:gd name="connsiteX10" fmla="*/ 702010 w 2622885"/>
                  <a:gd name="connsiteY10" fmla="*/ 3143659 h 3143659"/>
                  <a:gd name="connsiteX0" fmla="*/ 2605101 w 2605101"/>
                  <a:gd name="connsiteY0" fmla="*/ 409 h 3143659"/>
                  <a:gd name="connsiteX1" fmla="*/ 2382852 w 2605101"/>
                  <a:gd name="connsiteY1" fmla="*/ 57559 h 3143659"/>
                  <a:gd name="connsiteX2" fmla="*/ 2084400 w 2605101"/>
                  <a:gd name="connsiteY2" fmla="*/ 121058 h 3143659"/>
                  <a:gd name="connsiteX3" fmla="*/ 1617677 w 2605101"/>
                  <a:gd name="connsiteY3" fmla="*/ 413159 h 3143659"/>
                  <a:gd name="connsiteX4" fmla="*/ 1392252 w 2605101"/>
                  <a:gd name="connsiteY4" fmla="*/ 775109 h 3143659"/>
                  <a:gd name="connsiteX5" fmla="*/ 1084277 w 2605101"/>
                  <a:gd name="connsiteY5" fmla="*/ 1130709 h 3143659"/>
                  <a:gd name="connsiteX6" fmla="*/ 776302 w 2605101"/>
                  <a:gd name="connsiteY6" fmla="*/ 1152934 h 3143659"/>
                  <a:gd name="connsiteX7" fmla="*/ 252427 w 2605101"/>
                  <a:gd name="connsiteY7" fmla="*/ 1076734 h 3143659"/>
                  <a:gd name="connsiteX8" fmla="*/ 23827 w 2605101"/>
                  <a:gd name="connsiteY8" fmla="*/ 1127534 h 3143659"/>
                  <a:gd name="connsiteX9" fmla="*/ 1084278 w 2605101"/>
                  <a:gd name="connsiteY9" fmla="*/ 2829334 h 3143659"/>
                  <a:gd name="connsiteX10" fmla="*/ 684226 w 2605101"/>
                  <a:gd name="connsiteY10" fmla="*/ 3143659 h 3143659"/>
                  <a:gd name="connsiteX0" fmla="*/ 2804792 w 2804792"/>
                  <a:gd name="connsiteY0" fmla="*/ 409 h 3143659"/>
                  <a:gd name="connsiteX1" fmla="*/ 2582543 w 2804792"/>
                  <a:gd name="connsiteY1" fmla="*/ 57559 h 3143659"/>
                  <a:gd name="connsiteX2" fmla="*/ 2284091 w 2804792"/>
                  <a:gd name="connsiteY2" fmla="*/ 121058 h 3143659"/>
                  <a:gd name="connsiteX3" fmla="*/ 1817368 w 2804792"/>
                  <a:gd name="connsiteY3" fmla="*/ 413159 h 3143659"/>
                  <a:gd name="connsiteX4" fmla="*/ 1591943 w 2804792"/>
                  <a:gd name="connsiteY4" fmla="*/ 775109 h 3143659"/>
                  <a:gd name="connsiteX5" fmla="*/ 1283968 w 2804792"/>
                  <a:gd name="connsiteY5" fmla="*/ 1130709 h 3143659"/>
                  <a:gd name="connsiteX6" fmla="*/ 975993 w 2804792"/>
                  <a:gd name="connsiteY6" fmla="*/ 1152934 h 3143659"/>
                  <a:gd name="connsiteX7" fmla="*/ 452118 w 2804792"/>
                  <a:gd name="connsiteY7" fmla="*/ 1076734 h 3143659"/>
                  <a:gd name="connsiteX8" fmla="*/ 223518 w 2804792"/>
                  <a:gd name="connsiteY8" fmla="*/ 1127534 h 3143659"/>
                  <a:gd name="connsiteX9" fmla="*/ 20319 w 2804792"/>
                  <a:gd name="connsiteY9" fmla="*/ 1197384 h 3143659"/>
                  <a:gd name="connsiteX10" fmla="*/ 883917 w 2804792"/>
                  <a:gd name="connsiteY10" fmla="*/ 3143659 h 3143659"/>
                  <a:gd name="connsiteX0" fmla="*/ 3165475 w 3165475"/>
                  <a:gd name="connsiteY0" fmla="*/ 409 h 1479959"/>
                  <a:gd name="connsiteX1" fmla="*/ 2943226 w 3165475"/>
                  <a:gd name="connsiteY1" fmla="*/ 57559 h 1479959"/>
                  <a:gd name="connsiteX2" fmla="*/ 2644774 w 3165475"/>
                  <a:gd name="connsiteY2" fmla="*/ 121058 h 1479959"/>
                  <a:gd name="connsiteX3" fmla="*/ 2178051 w 3165475"/>
                  <a:gd name="connsiteY3" fmla="*/ 413159 h 1479959"/>
                  <a:gd name="connsiteX4" fmla="*/ 1952626 w 3165475"/>
                  <a:gd name="connsiteY4" fmla="*/ 775109 h 1479959"/>
                  <a:gd name="connsiteX5" fmla="*/ 1644651 w 3165475"/>
                  <a:gd name="connsiteY5" fmla="*/ 1130709 h 1479959"/>
                  <a:gd name="connsiteX6" fmla="*/ 1336676 w 3165475"/>
                  <a:gd name="connsiteY6" fmla="*/ 1152934 h 1479959"/>
                  <a:gd name="connsiteX7" fmla="*/ 812801 w 3165475"/>
                  <a:gd name="connsiteY7" fmla="*/ 1076734 h 1479959"/>
                  <a:gd name="connsiteX8" fmla="*/ 584201 w 3165475"/>
                  <a:gd name="connsiteY8" fmla="*/ 1127534 h 1479959"/>
                  <a:gd name="connsiteX9" fmla="*/ 381002 w 3165475"/>
                  <a:gd name="connsiteY9" fmla="*/ 1197384 h 1479959"/>
                  <a:gd name="connsiteX10" fmla="*/ 0 w 3165475"/>
                  <a:gd name="connsiteY10" fmla="*/ 1479959 h 1479959"/>
                  <a:gd name="connsiteX0" fmla="*/ 3463925 w 3463925"/>
                  <a:gd name="connsiteY0" fmla="*/ 409 h 1299168"/>
                  <a:gd name="connsiteX1" fmla="*/ 3241676 w 3463925"/>
                  <a:gd name="connsiteY1" fmla="*/ 57559 h 1299168"/>
                  <a:gd name="connsiteX2" fmla="*/ 2943224 w 3463925"/>
                  <a:gd name="connsiteY2" fmla="*/ 121058 h 1299168"/>
                  <a:gd name="connsiteX3" fmla="*/ 2476501 w 3463925"/>
                  <a:gd name="connsiteY3" fmla="*/ 413159 h 1299168"/>
                  <a:gd name="connsiteX4" fmla="*/ 2251076 w 3463925"/>
                  <a:gd name="connsiteY4" fmla="*/ 775109 h 1299168"/>
                  <a:gd name="connsiteX5" fmla="*/ 1943101 w 3463925"/>
                  <a:gd name="connsiteY5" fmla="*/ 1130709 h 1299168"/>
                  <a:gd name="connsiteX6" fmla="*/ 1635126 w 3463925"/>
                  <a:gd name="connsiteY6" fmla="*/ 1152934 h 1299168"/>
                  <a:gd name="connsiteX7" fmla="*/ 1111251 w 3463925"/>
                  <a:gd name="connsiteY7" fmla="*/ 1076734 h 1299168"/>
                  <a:gd name="connsiteX8" fmla="*/ 882651 w 3463925"/>
                  <a:gd name="connsiteY8" fmla="*/ 1127534 h 1299168"/>
                  <a:gd name="connsiteX9" fmla="*/ 679452 w 3463925"/>
                  <a:gd name="connsiteY9" fmla="*/ 1197384 h 1299168"/>
                  <a:gd name="connsiteX10" fmla="*/ 0 w 3463925"/>
                  <a:gd name="connsiteY10" fmla="*/ 1206909 h 1299168"/>
                  <a:gd name="connsiteX0" fmla="*/ 3463925 w 3463925"/>
                  <a:gd name="connsiteY0" fmla="*/ 409 h 1288827"/>
                  <a:gd name="connsiteX1" fmla="*/ 3241676 w 3463925"/>
                  <a:gd name="connsiteY1" fmla="*/ 57559 h 1288827"/>
                  <a:gd name="connsiteX2" fmla="*/ 2943224 w 3463925"/>
                  <a:gd name="connsiteY2" fmla="*/ 121058 h 1288827"/>
                  <a:gd name="connsiteX3" fmla="*/ 2476501 w 3463925"/>
                  <a:gd name="connsiteY3" fmla="*/ 413159 h 1288827"/>
                  <a:gd name="connsiteX4" fmla="*/ 2251076 w 3463925"/>
                  <a:gd name="connsiteY4" fmla="*/ 775109 h 1288827"/>
                  <a:gd name="connsiteX5" fmla="*/ 1943101 w 3463925"/>
                  <a:gd name="connsiteY5" fmla="*/ 1130709 h 1288827"/>
                  <a:gd name="connsiteX6" fmla="*/ 1635126 w 3463925"/>
                  <a:gd name="connsiteY6" fmla="*/ 1152934 h 1288827"/>
                  <a:gd name="connsiteX7" fmla="*/ 1111251 w 3463925"/>
                  <a:gd name="connsiteY7" fmla="*/ 1076734 h 1288827"/>
                  <a:gd name="connsiteX8" fmla="*/ 882651 w 3463925"/>
                  <a:gd name="connsiteY8" fmla="*/ 1127534 h 1288827"/>
                  <a:gd name="connsiteX9" fmla="*/ 349252 w 3463925"/>
                  <a:gd name="connsiteY9" fmla="*/ 1184684 h 1288827"/>
                  <a:gd name="connsiteX10" fmla="*/ 0 w 3463925"/>
                  <a:gd name="connsiteY10" fmla="*/ 1206909 h 1288827"/>
                  <a:gd name="connsiteX0" fmla="*/ 3463925 w 3463925"/>
                  <a:gd name="connsiteY0" fmla="*/ 409 h 1288827"/>
                  <a:gd name="connsiteX1" fmla="*/ 3241676 w 3463925"/>
                  <a:gd name="connsiteY1" fmla="*/ 57559 h 1288827"/>
                  <a:gd name="connsiteX2" fmla="*/ 2943224 w 3463925"/>
                  <a:gd name="connsiteY2" fmla="*/ 121058 h 1288827"/>
                  <a:gd name="connsiteX3" fmla="*/ 2476501 w 3463925"/>
                  <a:gd name="connsiteY3" fmla="*/ 413159 h 1288827"/>
                  <a:gd name="connsiteX4" fmla="*/ 2251076 w 3463925"/>
                  <a:gd name="connsiteY4" fmla="*/ 775109 h 1288827"/>
                  <a:gd name="connsiteX5" fmla="*/ 1943101 w 3463925"/>
                  <a:gd name="connsiteY5" fmla="*/ 1130709 h 1288827"/>
                  <a:gd name="connsiteX6" fmla="*/ 1635126 w 3463925"/>
                  <a:gd name="connsiteY6" fmla="*/ 1152934 h 1288827"/>
                  <a:gd name="connsiteX7" fmla="*/ 1111251 w 3463925"/>
                  <a:gd name="connsiteY7" fmla="*/ 1076734 h 1288827"/>
                  <a:gd name="connsiteX8" fmla="*/ 882651 w 3463925"/>
                  <a:gd name="connsiteY8" fmla="*/ 1127534 h 1288827"/>
                  <a:gd name="connsiteX9" fmla="*/ 349252 w 3463925"/>
                  <a:gd name="connsiteY9" fmla="*/ 1184684 h 1288827"/>
                  <a:gd name="connsiteX10" fmla="*/ 0 w 3463925"/>
                  <a:gd name="connsiteY10" fmla="*/ 1206909 h 1288827"/>
                  <a:gd name="connsiteX0" fmla="*/ 3597275 w 3597275"/>
                  <a:gd name="connsiteY0" fmla="*/ 409 h 1403759"/>
                  <a:gd name="connsiteX1" fmla="*/ 3375026 w 3597275"/>
                  <a:gd name="connsiteY1" fmla="*/ 57559 h 1403759"/>
                  <a:gd name="connsiteX2" fmla="*/ 3076574 w 3597275"/>
                  <a:gd name="connsiteY2" fmla="*/ 121058 h 1403759"/>
                  <a:gd name="connsiteX3" fmla="*/ 2609851 w 3597275"/>
                  <a:gd name="connsiteY3" fmla="*/ 413159 h 1403759"/>
                  <a:gd name="connsiteX4" fmla="*/ 2384426 w 3597275"/>
                  <a:gd name="connsiteY4" fmla="*/ 775109 h 1403759"/>
                  <a:gd name="connsiteX5" fmla="*/ 2076451 w 3597275"/>
                  <a:gd name="connsiteY5" fmla="*/ 1130709 h 1403759"/>
                  <a:gd name="connsiteX6" fmla="*/ 1768476 w 3597275"/>
                  <a:gd name="connsiteY6" fmla="*/ 1152934 h 1403759"/>
                  <a:gd name="connsiteX7" fmla="*/ 1244601 w 3597275"/>
                  <a:gd name="connsiteY7" fmla="*/ 1076734 h 1403759"/>
                  <a:gd name="connsiteX8" fmla="*/ 1016001 w 3597275"/>
                  <a:gd name="connsiteY8" fmla="*/ 1127534 h 1403759"/>
                  <a:gd name="connsiteX9" fmla="*/ 482602 w 3597275"/>
                  <a:gd name="connsiteY9" fmla="*/ 1184684 h 1403759"/>
                  <a:gd name="connsiteX10" fmla="*/ 0 w 3597275"/>
                  <a:gd name="connsiteY10" fmla="*/ 1403759 h 1403759"/>
                  <a:gd name="connsiteX0" fmla="*/ 3635466 w 3635466"/>
                  <a:gd name="connsiteY0" fmla="*/ 409 h 1416738"/>
                  <a:gd name="connsiteX1" fmla="*/ 3413217 w 3635466"/>
                  <a:gd name="connsiteY1" fmla="*/ 57559 h 1416738"/>
                  <a:gd name="connsiteX2" fmla="*/ 3114765 w 3635466"/>
                  <a:gd name="connsiteY2" fmla="*/ 121058 h 1416738"/>
                  <a:gd name="connsiteX3" fmla="*/ 2648042 w 3635466"/>
                  <a:gd name="connsiteY3" fmla="*/ 413159 h 1416738"/>
                  <a:gd name="connsiteX4" fmla="*/ 2422617 w 3635466"/>
                  <a:gd name="connsiteY4" fmla="*/ 775109 h 1416738"/>
                  <a:gd name="connsiteX5" fmla="*/ 2114642 w 3635466"/>
                  <a:gd name="connsiteY5" fmla="*/ 1130709 h 1416738"/>
                  <a:gd name="connsiteX6" fmla="*/ 1806667 w 3635466"/>
                  <a:gd name="connsiteY6" fmla="*/ 1152934 h 1416738"/>
                  <a:gd name="connsiteX7" fmla="*/ 1282792 w 3635466"/>
                  <a:gd name="connsiteY7" fmla="*/ 1076734 h 1416738"/>
                  <a:gd name="connsiteX8" fmla="*/ 1054192 w 3635466"/>
                  <a:gd name="connsiteY8" fmla="*/ 1127534 h 1416738"/>
                  <a:gd name="connsiteX9" fmla="*/ 520793 w 3635466"/>
                  <a:gd name="connsiteY9" fmla="*/ 1184684 h 1416738"/>
                  <a:gd name="connsiteX10" fmla="*/ 38191 w 3635466"/>
                  <a:gd name="connsiteY10" fmla="*/ 1403759 h 1416738"/>
                  <a:gd name="connsiteX11" fmla="*/ 29997 w 3635466"/>
                  <a:gd name="connsiteY11" fmla="*/ 1390977 h 1416738"/>
                  <a:gd name="connsiteX0" fmla="*/ 3973769 w 3973769"/>
                  <a:gd name="connsiteY0" fmla="*/ 409 h 1407032"/>
                  <a:gd name="connsiteX1" fmla="*/ 3751520 w 3973769"/>
                  <a:gd name="connsiteY1" fmla="*/ 57559 h 1407032"/>
                  <a:gd name="connsiteX2" fmla="*/ 3453068 w 3973769"/>
                  <a:gd name="connsiteY2" fmla="*/ 121058 h 1407032"/>
                  <a:gd name="connsiteX3" fmla="*/ 2986345 w 3973769"/>
                  <a:gd name="connsiteY3" fmla="*/ 413159 h 1407032"/>
                  <a:gd name="connsiteX4" fmla="*/ 2760920 w 3973769"/>
                  <a:gd name="connsiteY4" fmla="*/ 775109 h 1407032"/>
                  <a:gd name="connsiteX5" fmla="*/ 2452945 w 3973769"/>
                  <a:gd name="connsiteY5" fmla="*/ 1130709 h 1407032"/>
                  <a:gd name="connsiteX6" fmla="*/ 2144970 w 3973769"/>
                  <a:gd name="connsiteY6" fmla="*/ 1152934 h 1407032"/>
                  <a:gd name="connsiteX7" fmla="*/ 1621095 w 3973769"/>
                  <a:gd name="connsiteY7" fmla="*/ 1076734 h 1407032"/>
                  <a:gd name="connsiteX8" fmla="*/ 1392495 w 3973769"/>
                  <a:gd name="connsiteY8" fmla="*/ 1127534 h 1407032"/>
                  <a:gd name="connsiteX9" fmla="*/ 859096 w 3973769"/>
                  <a:gd name="connsiteY9" fmla="*/ 1184684 h 1407032"/>
                  <a:gd name="connsiteX10" fmla="*/ 376494 w 3973769"/>
                  <a:gd name="connsiteY10" fmla="*/ 1403759 h 1407032"/>
                  <a:gd name="connsiteX11" fmla="*/ 0 w 3973769"/>
                  <a:gd name="connsiteY11" fmla="*/ 1187777 h 1407032"/>
                  <a:gd name="connsiteX0" fmla="*/ 3973769 w 3973769"/>
                  <a:gd name="connsiteY0" fmla="*/ 409 h 1394493"/>
                  <a:gd name="connsiteX1" fmla="*/ 3751520 w 3973769"/>
                  <a:gd name="connsiteY1" fmla="*/ 57559 h 1394493"/>
                  <a:gd name="connsiteX2" fmla="*/ 3453068 w 3973769"/>
                  <a:gd name="connsiteY2" fmla="*/ 121058 h 1394493"/>
                  <a:gd name="connsiteX3" fmla="*/ 2986345 w 3973769"/>
                  <a:gd name="connsiteY3" fmla="*/ 413159 h 1394493"/>
                  <a:gd name="connsiteX4" fmla="*/ 2760920 w 3973769"/>
                  <a:gd name="connsiteY4" fmla="*/ 775109 h 1394493"/>
                  <a:gd name="connsiteX5" fmla="*/ 2452945 w 3973769"/>
                  <a:gd name="connsiteY5" fmla="*/ 1130709 h 1394493"/>
                  <a:gd name="connsiteX6" fmla="*/ 2144970 w 3973769"/>
                  <a:gd name="connsiteY6" fmla="*/ 1152934 h 1394493"/>
                  <a:gd name="connsiteX7" fmla="*/ 1621095 w 3973769"/>
                  <a:gd name="connsiteY7" fmla="*/ 1076734 h 1394493"/>
                  <a:gd name="connsiteX8" fmla="*/ 1392495 w 3973769"/>
                  <a:gd name="connsiteY8" fmla="*/ 1127534 h 1394493"/>
                  <a:gd name="connsiteX9" fmla="*/ 859096 w 3973769"/>
                  <a:gd name="connsiteY9" fmla="*/ 1184684 h 1394493"/>
                  <a:gd name="connsiteX10" fmla="*/ 357444 w 3973769"/>
                  <a:gd name="connsiteY10" fmla="*/ 1391059 h 1394493"/>
                  <a:gd name="connsiteX11" fmla="*/ 0 w 3973769"/>
                  <a:gd name="connsiteY11" fmla="*/ 1187777 h 1394493"/>
                  <a:gd name="connsiteX0" fmla="*/ 3973769 w 3973769"/>
                  <a:gd name="connsiteY0" fmla="*/ 409 h 1394493"/>
                  <a:gd name="connsiteX1" fmla="*/ 3751520 w 3973769"/>
                  <a:gd name="connsiteY1" fmla="*/ 57559 h 1394493"/>
                  <a:gd name="connsiteX2" fmla="*/ 3453068 w 3973769"/>
                  <a:gd name="connsiteY2" fmla="*/ 121058 h 1394493"/>
                  <a:gd name="connsiteX3" fmla="*/ 2986345 w 3973769"/>
                  <a:gd name="connsiteY3" fmla="*/ 413159 h 1394493"/>
                  <a:gd name="connsiteX4" fmla="*/ 2760920 w 3973769"/>
                  <a:gd name="connsiteY4" fmla="*/ 775109 h 1394493"/>
                  <a:gd name="connsiteX5" fmla="*/ 2452945 w 3973769"/>
                  <a:gd name="connsiteY5" fmla="*/ 1130709 h 1394493"/>
                  <a:gd name="connsiteX6" fmla="*/ 2144970 w 3973769"/>
                  <a:gd name="connsiteY6" fmla="*/ 1152934 h 1394493"/>
                  <a:gd name="connsiteX7" fmla="*/ 1621095 w 3973769"/>
                  <a:gd name="connsiteY7" fmla="*/ 1076734 h 1394493"/>
                  <a:gd name="connsiteX8" fmla="*/ 1392495 w 3973769"/>
                  <a:gd name="connsiteY8" fmla="*/ 1127534 h 1394493"/>
                  <a:gd name="connsiteX9" fmla="*/ 859096 w 3973769"/>
                  <a:gd name="connsiteY9" fmla="*/ 1184684 h 1394493"/>
                  <a:gd name="connsiteX10" fmla="*/ 357444 w 3973769"/>
                  <a:gd name="connsiteY10" fmla="*/ 1391059 h 1394493"/>
                  <a:gd name="connsiteX11" fmla="*/ 0 w 3973769"/>
                  <a:gd name="connsiteY11" fmla="*/ 1187777 h 1394493"/>
                  <a:gd name="connsiteX0" fmla="*/ 4004200 w 4004200"/>
                  <a:gd name="connsiteY0" fmla="*/ 409 h 1394493"/>
                  <a:gd name="connsiteX1" fmla="*/ 3781951 w 4004200"/>
                  <a:gd name="connsiteY1" fmla="*/ 57559 h 1394493"/>
                  <a:gd name="connsiteX2" fmla="*/ 3483499 w 4004200"/>
                  <a:gd name="connsiteY2" fmla="*/ 121058 h 1394493"/>
                  <a:gd name="connsiteX3" fmla="*/ 3016776 w 4004200"/>
                  <a:gd name="connsiteY3" fmla="*/ 413159 h 1394493"/>
                  <a:gd name="connsiteX4" fmla="*/ 2791351 w 4004200"/>
                  <a:gd name="connsiteY4" fmla="*/ 775109 h 1394493"/>
                  <a:gd name="connsiteX5" fmla="*/ 2483376 w 4004200"/>
                  <a:gd name="connsiteY5" fmla="*/ 1130709 h 1394493"/>
                  <a:gd name="connsiteX6" fmla="*/ 2175401 w 4004200"/>
                  <a:gd name="connsiteY6" fmla="*/ 1152934 h 1394493"/>
                  <a:gd name="connsiteX7" fmla="*/ 1651526 w 4004200"/>
                  <a:gd name="connsiteY7" fmla="*/ 1076734 h 1394493"/>
                  <a:gd name="connsiteX8" fmla="*/ 1422926 w 4004200"/>
                  <a:gd name="connsiteY8" fmla="*/ 1127534 h 1394493"/>
                  <a:gd name="connsiteX9" fmla="*/ 889527 w 4004200"/>
                  <a:gd name="connsiteY9" fmla="*/ 1184684 h 1394493"/>
                  <a:gd name="connsiteX10" fmla="*/ 387875 w 4004200"/>
                  <a:gd name="connsiteY10" fmla="*/ 1391059 h 1394493"/>
                  <a:gd name="connsiteX11" fmla="*/ 30431 w 4004200"/>
                  <a:gd name="connsiteY11" fmla="*/ 1187777 h 1394493"/>
                  <a:gd name="connsiteX12" fmla="*/ 17732 w 4004200"/>
                  <a:gd name="connsiteY12" fmla="*/ 1175077 h 1394493"/>
                  <a:gd name="connsiteX0" fmla="*/ 4716718 w 4716718"/>
                  <a:gd name="connsiteY0" fmla="*/ 409 h 1394493"/>
                  <a:gd name="connsiteX1" fmla="*/ 4494469 w 4716718"/>
                  <a:gd name="connsiteY1" fmla="*/ 57559 h 1394493"/>
                  <a:gd name="connsiteX2" fmla="*/ 4196017 w 4716718"/>
                  <a:gd name="connsiteY2" fmla="*/ 121058 h 1394493"/>
                  <a:gd name="connsiteX3" fmla="*/ 3729294 w 4716718"/>
                  <a:gd name="connsiteY3" fmla="*/ 413159 h 1394493"/>
                  <a:gd name="connsiteX4" fmla="*/ 3503869 w 4716718"/>
                  <a:gd name="connsiteY4" fmla="*/ 775109 h 1394493"/>
                  <a:gd name="connsiteX5" fmla="*/ 3195894 w 4716718"/>
                  <a:gd name="connsiteY5" fmla="*/ 1130709 h 1394493"/>
                  <a:gd name="connsiteX6" fmla="*/ 2887919 w 4716718"/>
                  <a:gd name="connsiteY6" fmla="*/ 1152934 h 1394493"/>
                  <a:gd name="connsiteX7" fmla="*/ 2364044 w 4716718"/>
                  <a:gd name="connsiteY7" fmla="*/ 1076734 h 1394493"/>
                  <a:gd name="connsiteX8" fmla="*/ 2135444 w 4716718"/>
                  <a:gd name="connsiteY8" fmla="*/ 1127534 h 1394493"/>
                  <a:gd name="connsiteX9" fmla="*/ 1602045 w 4716718"/>
                  <a:gd name="connsiteY9" fmla="*/ 1184684 h 1394493"/>
                  <a:gd name="connsiteX10" fmla="*/ 1100393 w 4716718"/>
                  <a:gd name="connsiteY10" fmla="*/ 1391059 h 1394493"/>
                  <a:gd name="connsiteX11" fmla="*/ 742949 w 4716718"/>
                  <a:gd name="connsiteY11" fmla="*/ 1187777 h 1394493"/>
                  <a:gd name="connsiteX12" fmla="*/ 0 w 4716718"/>
                  <a:gd name="connsiteY12" fmla="*/ 1162377 h 1394493"/>
                  <a:gd name="connsiteX0" fmla="*/ 4716718 w 4716718"/>
                  <a:gd name="connsiteY0" fmla="*/ 409 h 1399948"/>
                  <a:gd name="connsiteX1" fmla="*/ 4494469 w 4716718"/>
                  <a:gd name="connsiteY1" fmla="*/ 57559 h 1399948"/>
                  <a:gd name="connsiteX2" fmla="*/ 4196017 w 4716718"/>
                  <a:gd name="connsiteY2" fmla="*/ 121058 h 1399948"/>
                  <a:gd name="connsiteX3" fmla="*/ 3729294 w 4716718"/>
                  <a:gd name="connsiteY3" fmla="*/ 413159 h 1399948"/>
                  <a:gd name="connsiteX4" fmla="*/ 3503869 w 4716718"/>
                  <a:gd name="connsiteY4" fmla="*/ 775109 h 1399948"/>
                  <a:gd name="connsiteX5" fmla="*/ 3195894 w 4716718"/>
                  <a:gd name="connsiteY5" fmla="*/ 1130709 h 1399948"/>
                  <a:gd name="connsiteX6" fmla="*/ 2887919 w 4716718"/>
                  <a:gd name="connsiteY6" fmla="*/ 1152934 h 1399948"/>
                  <a:gd name="connsiteX7" fmla="*/ 2364044 w 4716718"/>
                  <a:gd name="connsiteY7" fmla="*/ 1076734 h 1399948"/>
                  <a:gd name="connsiteX8" fmla="*/ 2135444 w 4716718"/>
                  <a:gd name="connsiteY8" fmla="*/ 1127534 h 1399948"/>
                  <a:gd name="connsiteX9" fmla="*/ 1602045 w 4716718"/>
                  <a:gd name="connsiteY9" fmla="*/ 1184684 h 1399948"/>
                  <a:gd name="connsiteX10" fmla="*/ 1100393 w 4716718"/>
                  <a:gd name="connsiteY10" fmla="*/ 1391059 h 1399948"/>
                  <a:gd name="connsiteX11" fmla="*/ 241299 w 4716718"/>
                  <a:gd name="connsiteY11" fmla="*/ 1346527 h 1399948"/>
                  <a:gd name="connsiteX12" fmla="*/ 0 w 4716718"/>
                  <a:gd name="connsiteY12" fmla="*/ 1162377 h 1399948"/>
                  <a:gd name="connsiteX0" fmla="*/ 4716718 w 4716718"/>
                  <a:gd name="connsiteY0" fmla="*/ 409 h 1399948"/>
                  <a:gd name="connsiteX1" fmla="*/ 4494469 w 4716718"/>
                  <a:gd name="connsiteY1" fmla="*/ 57559 h 1399948"/>
                  <a:gd name="connsiteX2" fmla="*/ 4196017 w 4716718"/>
                  <a:gd name="connsiteY2" fmla="*/ 121058 h 1399948"/>
                  <a:gd name="connsiteX3" fmla="*/ 3729294 w 4716718"/>
                  <a:gd name="connsiteY3" fmla="*/ 413159 h 1399948"/>
                  <a:gd name="connsiteX4" fmla="*/ 3503869 w 4716718"/>
                  <a:gd name="connsiteY4" fmla="*/ 775109 h 1399948"/>
                  <a:gd name="connsiteX5" fmla="*/ 3195894 w 4716718"/>
                  <a:gd name="connsiteY5" fmla="*/ 1130709 h 1399948"/>
                  <a:gd name="connsiteX6" fmla="*/ 2887919 w 4716718"/>
                  <a:gd name="connsiteY6" fmla="*/ 1152934 h 1399948"/>
                  <a:gd name="connsiteX7" fmla="*/ 2364044 w 4716718"/>
                  <a:gd name="connsiteY7" fmla="*/ 1076734 h 1399948"/>
                  <a:gd name="connsiteX8" fmla="*/ 2135444 w 4716718"/>
                  <a:gd name="connsiteY8" fmla="*/ 1127534 h 1399948"/>
                  <a:gd name="connsiteX9" fmla="*/ 1602045 w 4716718"/>
                  <a:gd name="connsiteY9" fmla="*/ 1184684 h 1399948"/>
                  <a:gd name="connsiteX10" fmla="*/ 1100393 w 4716718"/>
                  <a:gd name="connsiteY10" fmla="*/ 1391059 h 1399948"/>
                  <a:gd name="connsiteX11" fmla="*/ 241299 w 4716718"/>
                  <a:gd name="connsiteY11" fmla="*/ 1346527 h 1399948"/>
                  <a:gd name="connsiteX12" fmla="*/ 0 w 4716718"/>
                  <a:gd name="connsiteY12" fmla="*/ 1162377 h 1399948"/>
                  <a:gd name="connsiteX0" fmla="*/ 4716718 w 4716718"/>
                  <a:gd name="connsiteY0" fmla="*/ 409 h 1515737"/>
                  <a:gd name="connsiteX1" fmla="*/ 4494469 w 4716718"/>
                  <a:gd name="connsiteY1" fmla="*/ 57559 h 1515737"/>
                  <a:gd name="connsiteX2" fmla="*/ 4196017 w 4716718"/>
                  <a:gd name="connsiteY2" fmla="*/ 121058 h 1515737"/>
                  <a:gd name="connsiteX3" fmla="*/ 3729294 w 4716718"/>
                  <a:gd name="connsiteY3" fmla="*/ 413159 h 1515737"/>
                  <a:gd name="connsiteX4" fmla="*/ 3503869 w 4716718"/>
                  <a:gd name="connsiteY4" fmla="*/ 775109 h 1515737"/>
                  <a:gd name="connsiteX5" fmla="*/ 3195894 w 4716718"/>
                  <a:gd name="connsiteY5" fmla="*/ 1130709 h 1515737"/>
                  <a:gd name="connsiteX6" fmla="*/ 2887919 w 4716718"/>
                  <a:gd name="connsiteY6" fmla="*/ 1152934 h 1515737"/>
                  <a:gd name="connsiteX7" fmla="*/ 2364044 w 4716718"/>
                  <a:gd name="connsiteY7" fmla="*/ 1076734 h 1515737"/>
                  <a:gd name="connsiteX8" fmla="*/ 2135444 w 4716718"/>
                  <a:gd name="connsiteY8" fmla="*/ 1127534 h 1515737"/>
                  <a:gd name="connsiteX9" fmla="*/ 1602045 w 4716718"/>
                  <a:gd name="connsiteY9" fmla="*/ 1184684 h 1515737"/>
                  <a:gd name="connsiteX10" fmla="*/ 389193 w 4716718"/>
                  <a:gd name="connsiteY10" fmla="*/ 1511709 h 1515737"/>
                  <a:gd name="connsiteX11" fmla="*/ 241299 w 4716718"/>
                  <a:gd name="connsiteY11" fmla="*/ 1346527 h 1515737"/>
                  <a:gd name="connsiteX12" fmla="*/ 0 w 4716718"/>
                  <a:gd name="connsiteY12" fmla="*/ 1162377 h 1515737"/>
                  <a:gd name="connsiteX0" fmla="*/ 4716718 w 4716718"/>
                  <a:gd name="connsiteY0" fmla="*/ 409 h 1628866"/>
                  <a:gd name="connsiteX1" fmla="*/ 4494469 w 4716718"/>
                  <a:gd name="connsiteY1" fmla="*/ 57559 h 1628866"/>
                  <a:gd name="connsiteX2" fmla="*/ 4196017 w 4716718"/>
                  <a:gd name="connsiteY2" fmla="*/ 121058 h 1628866"/>
                  <a:gd name="connsiteX3" fmla="*/ 3729294 w 4716718"/>
                  <a:gd name="connsiteY3" fmla="*/ 413159 h 1628866"/>
                  <a:gd name="connsiteX4" fmla="*/ 3503869 w 4716718"/>
                  <a:gd name="connsiteY4" fmla="*/ 775109 h 1628866"/>
                  <a:gd name="connsiteX5" fmla="*/ 3195894 w 4716718"/>
                  <a:gd name="connsiteY5" fmla="*/ 1130709 h 1628866"/>
                  <a:gd name="connsiteX6" fmla="*/ 2887919 w 4716718"/>
                  <a:gd name="connsiteY6" fmla="*/ 1152934 h 1628866"/>
                  <a:gd name="connsiteX7" fmla="*/ 2364044 w 4716718"/>
                  <a:gd name="connsiteY7" fmla="*/ 1076734 h 1628866"/>
                  <a:gd name="connsiteX8" fmla="*/ 2135444 w 4716718"/>
                  <a:gd name="connsiteY8" fmla="*/ 1127534 h 1628866"/>
                  <a:gd name="connsiteX9" fmla="*/ 916245 w 4716718"/>
                  <a:gd name="connsiteY9" fmla="*/ 1527584 h 1628866"/>
                  <a:gd name="connsiteX10" fmla="*/ 389193 w 4716718"/>
                  <a:gd name="connsiteY10" fmla="*/ 1511709 h 1628866"/>
                  <a:gd name="connsiteX11" fmla="*/ 241299 w 4716718"/>
                  <a:gd name="connsiteY11" fmla="*/ 1346527 h 1628866"/>
                  <a:gd name="connsiteX12" fmla="*/ 0 w 4716718"/>
                  <a:gd name="connsiteY12" fmla="*/ 1162377 h 1628866"/>
                  <a:gd name="connsiteX0" fmla="*/ 4716718 w 4716718"/>
                  <a:gd name="connsiteY0" fmla="*/ 409 h 1541356"/>
                  <a:gd name="connsiteX1" fmla="*/ 4494469 w 4716718"/>
                  <a:gd name="connsiteY1" fmla="*/ 57559 h 1541356"/>
                  <a:gd name="connsiteX2" fmla="*/ 4196017 w 4716718"/>
                  <a:gd name="connsiteY2" fmla="*/ 121058 h 1541356"/>
                  <a:gd name="connsiteX3" fmla="*/ 3729294 w 4716718"/>
                  <a:gd name="connsiteY3" fmla="*/ 413159 h 1541356"/>
                  <a:gd name="connsiteX4" fmla="*/ 3503869 w 4716718"/>
                  <a:gd name="connsiteY4" fmla="*/ 775109 h 1541356"/>
                  <a:gd name="connsiteX5" fmla="*/ 3195894 w 4716718"/>
                  <a:gd name="connsiteY5" fmla="*/ 1130709 h 1541356"/>
                  <a:gd name="connsiteX6" fmla="*/ 2887919 w 4716718"/>
                  <a:gd name="connsiteY6" fmla="*/ 1152934 h 1541356"/>
                  <a:gd name="connsiteX7" fmla="*/ 2364044 w 4716718"/>
                  <a:gd name="connsiteY7" fmla="*/ 1076734 h 1541356"/>
                  <a:gd name="connsiteX8" fmla="*/ 2135444 w 4716718"/>
                  <a:gd name="connsiteY8" fmla="*/ 1127534 h 1541356"/>
                  <a:gd name="connsiteX9" fmla="*/ 916245 w 4716718"/>
                  <a:gd name="connsiteY9" fmla="*/ 1527584 h 1541356"/>
                  <a:gd name="connsiteX10" fmla="*/ 389193 w 4716718"/>
                  <a:gd name="connsiteY10" fmla="*/ 1511709 h 1541356"/>
                  <a:gd name="connsiteX11" fmla="*/ 241299 w 4716718"/>
                  <a:gd name="connsiteY11" fmla="*/ 1346527 h 1541356"/>
                  <a:gd name="connsiteX12" fmla="*/ 0 w 4716718"/>
                  <a:gd name="connsiteY12" fmla="*/ 1162377 h 1541356"/>
                  <a:gd name="connsiteX0" fmla="*/ 4716718 w 4716718"/>
                  <a:gd name="connsiteY0" fmla="*/ 409 h 1566925"/>
                  <a:gd name="connsiteX1" fmla="*/ 4494469 w 4716718"/>
                  <a:gd name="connsiteY1" fmla="*/ 57559 h 1566925"/>
                  <a:gd name="connsiteX2" fmla="*/ 4196017 w 4716718"/>
                  <a:gd name="connsiteY2" fmla="*/ 121058 h 1566925"/>
                  <a:gd name="connsiteX3" fmla="*/ 3729294 w 4716718"/>
                  <a:gd name="connsiteY3" fmla="*/ 413159 h 1566925"/>
                  <a:gd name="connsiteX4" fmla="*/ 3503869 w 4716718"/>
                  <a:gd name="connsiteY4" fmla="*/ 775109 h 1566925"/>
                  <a:gd name="connsiteX5" fmla="*/ 3195894 w 4716718"/>
                  <a:gd name="connsiteY5" fmla="*/ 1130709 h 1566925"/>
                  <a:gd name="connsiteX6" fmla="*/ 2887919 w 4716718"/>
                  <a:gd name="connsiteY6" fmla="*/ 1152934 h 1566925"/>
                  <a:gd name="connsiteX7" fmla="*/ 2364044 w 4716718"/>
                  <a:gd name="connsiteY7" fmla="*/ 1076734 h 1566925"/>
                  <a:gd name="connsiteX8" fmla="*/ 1309944 w 4716718"/>
                  <a:gd name="connsiteY8" fmla="*/ 1527584 h 1566925"/>
                  <a:gd name="connsiteX9" fmla="*/ 916245 w 4716718"/>
                  <a:gd name="connsiteY9" fmla="*/ 1527584 h 1566925"/>
                  <a:gd name="connsiteX10" fmla="*/ 389193 w 4716718"/>
                  <a:gd name="connsiteY10" fmla="*/ 1511709 h 1566925"/>
                  <a:gd name="connsiteX11" fmla="*/ 241299 w 4716718"/>
                  <a:gd name="connsiteY11" fmla="*/ 1346527 h 1566925"/>
                  <a:gd name="connsiteX12" fmla="*/ 0 w 4716718"/>
                  <a:gd name="connsiteY12" fmla="*/ 1162377 h 1566925"/>
                  <a:gd name="connsiteX0" fmla="*/ 4716718 w 4716718"/>
                  <a:gd name="connsiteY0" fmla="*/ 409 h 1580839"/>
                  <a:gd name="connsiteX1" fmla="*/ 4494469 w 4716718"/>
                  <a:gd name="connsiteY1" fmla="*/ 57559 h 1580839"/>
                  <a:gd name="connsiteX2" fmla="*/ 4196017 w 4716718"/>
                  <a:gd name="connsiteY2" fmla="*/ 121058 h 1580839"/>
                  <a:gd name="connsiteX3" fmla="*/ 3729294 w 4716718"/>
                  <a:gd name="connsiteY3" fmla="*/ 413159 h 1580839"/>
                  <a:gd name="connsiteX4" fmla="*/ 3503869 w 4716718"/>
                  <a:gd name="connsiteY4" fmla="*/ 775109 h 1580839"/>
                  <a:gd name="connsiteX5" fmla="*/ 3195894 w 4716718"/>
                  <a:gd name="connsiteY5" fmla="*/ 1130709 h 1580839"/>
                  <a:gd name="connsiteX6" fmla="*/ 2887919 w 4716718"/>
                  <a:gd name="connsiteY6" fmla="*/ 1152934 h 1580839"/>
                  <a:gd name="connsiteX7" fmla="*/ 2364044 w 4716718"/>
                  <a:gd name="connsiteY7" fmla="*/ 1076734 h 1580839"/>
                  <a:gd name="connsiteX8" fmla="*/ 1309944 w 4716718"/>
                  <a:gd name="connsiteY8" fmla="*/ 1527584 h 1580839"/>
                  <a:gd name="connsiteX9" fmla="*/ 916245 w 4716718"/>
                  <a:gd name="connsiteY9" fmla="*/ 1527584 h 1580839"/>
                  <a:gd name="connsiteX10" fmla="*/ 389193 w 4716718"/>
                  <a:gd name="connsiteY10" fmla="*/ 1511709 h 1580839"/>
                  <a:gd name="connsiteX11" fmla="*/ 241299 w 4716718"/>
                  <a:gd name="connsiteY11" fmla="*/ 1346527 h 1580839"/>
                  <a:gd name="connsiteX12" fmla="*/ 0 w 4716718"/>
                  <a:gd name="connsiteY12" fmla="*/ 1162377 h 1580839"/>
                  <a:gd name="connsiteX0" fmla="*/ 4716718 w 4716718"/>
                  <a:gd name="connsiteY0" fmla="*/ 409 h 1747556"/>
                  <a:gd name="connsiteX1" fmla="*/ 4494469 w 4716718"/>
                  <a:gd name="connsiteY1" fmla="*/ 57559 h 1747556"/>
                  <a:gd name="connsiteX2" fmla="*/ 4196017 w 4716718"/>
                  <a:gd name="connsiteY2" fmla="*/ 121058 h 1747556"/>
                  <a:gd name="connsiteX3" fmla="*/ 3729294 w 4716718"/>
                  <a:gd name="connsiteY3" fmla="*/ 413159 h 1747556"/>
                  <a:gd name="connsiteX4" fmla="*/ 3503869 w 4716718"/>
                  <a:gd name="connsiteY4" fmla="*/ 775109 h 1747556"/>
                  <a:gd name="connsiteX5" fmla="*/ 3195894 w 4716718"/>
                  <a:gd name="connsiteY5" fmla="*/ 1130709 h 1747556"/>
                  <a:gd name="connsiteX6" fmla="*/ 2887919 w 4716718"/>
                  <a:gd name="connsiteY6" fmla="*/ 1152934 h 1747556"/>
                  <a:gd name="connsiteX7" fmla="*/ 1449644 w 4716718"/>
                  <a:gd name="connsiteY7" fmla="*/ 1737134 h 1747556"/>
                  <a:gd name="connsiteX8" fmla="*/ 1309944 w 4716718"/>
                  <a:gd name="connsiteY8" fmla="*/ 1527584 h 1747556"/>
                  <a:gd name="connsiteX9" fmla="*/ 916245 w 4716718"/>
                  <a:gd name="connsiteY9" fmla="*/ 1527584 h 1747556"/>
                  <a:gd name="connsiteX10" fmla="*/ 389193 w 4716718"/>
                  <a:gd name="connsiteY10" fmla="*/ 1511709 h 1747556"/>
                  <a:gd name="connsiteX11" fmla="*/ 241299 w 4716718"/>
                  <a:gd name="connsiteY11" fmla="*/ 1346527 h 1747556"/>
                  <a:gd name="connsiteX12" fmla="*/ 0 w 4716718"/>
                  <a:gd name="connsiteY12" fmla="*/ 1162377 h 1747556"/>
                  <a:gd name="connsiteX0" fmla="*/ 4716718 w 4716718"/>
                  <a:gd name="connsiteY0" fmla="*/ 409 h 1749832"/>
                  <a:gd name="connsiteX1" fmla="*/ 4494469 w 4716718"/>
                  <a:gd name="connsiteY1" fmla="*/ 57559 h 1749832"/>
                  <a:gd name="connsiteX2" fmla="*/ 4196017 w 4716718"/>
                  <a:gd name="connsiteY2" fmla="*/ 121058 h 1749832"/>
                  <a:gd name="connsiteX3" fmla="*/ 3729294 w 4716718"/>
                  <a:gd name="connsiteY3" fmla="*/ 413159 h 1749832"/>
                  <a:gd name="connsiteX4" fmla="*/ 3503869 w 4716718"/>
                  <a:gd name="connsiteY4" fmla="*/ 775109 h 1749832"/>
                  <a:gd name="connsiteX5" fmla="*/ 3195894 w 4716718"/>
                  <a:gd name="connsiteY5" fmla="*/ 1130709 h 1749832"/>
                  <a:gd name="connsiteX6" fmla="*/ 2887919 w 4716718"/>
                  <a:gd name="connsiteY6" fmla="*/ 1152934 h 1749832"/>
                  <a:gd name="connsiteX7" fmla="*/ 1449644 w 4716718"/>
                  <a:gd name="connsiteY7" fmla="*/ 1737134 h 1749832"/>
                  <a:gd name="connsiteX8" fmla="*/ 1259144 w 4716718"/>
                  <a:gd name="connsiteY8" fmla="*/ 1552984 h 1749832"/>
                  <a:gd name="connsiteX9" fmla="*/ 916245 w 4716718"/>
                  <a:gd name="connsiteY9" fmla="*/ 1527584 h 1749832"/>
                  <a:gd name="connsiteX10" fmla="*/ 389193 w 4716718"/>
                  <a:gd name="connsiteY10" fmla="*/ 1511709 h 1749832"/>
                  <a:gd name="connsiteX11" fmla="*/ 241299 w 4716718"/>
                  <a:gd name="connsiteY11" fmla="*/ 1346527 h 1749832"/>
                  <a:gd name="connsiteX12" fmla="*/ 0 w 4716718"/>
                  <a:gd name="connsiteY12" fmla="*/ 1162377 h 1749832"/>
                  <a:gd name="connsiteX0" fmla="*/ 4716718 w 4716718"/>
                  <a:gd name="connsiteY0" fmla="*/ 409 h 1749016"/>
                  <a:gd name="connsiteX1" fmla="*/ 4494469 w 4716718"/>
                  <a:gd name="connsiteY1" fmla="*/ 57559 h 1749016"/>
                  <a:gd name="connsiteX2" fmla="*/ 4196017 w 4716718"/>
                  <a:gd name="connsiteY2" fmla="*/ 121058 h 1749016"/>
                  <a:gd name="connsiteX3" fmla="*/ 3729294 w 4716718"/>
                  <a:gd name="connsiteY3" fmla="*/ 413159 h 1749016"/>
                  <a:gd name="connsiteX4" fmla="*/ 3503869 w 4716718"/>
                  <a:gd name="connsiteY4" fmla="*/ 775109 h 1749016"/>
                  <a:gd name="connsiteX5" fmla="*/ 3195894 w 4716718"/>
                  <a:gd name="connsiteY5" fmla="*/ 1130709 h 1749016"/>
                  <a:gd name="connsiteX6" fmla="*/ 2887919 w 4716718"/>
                  <a:gd name="connsiteY6" fmla="*/ 1152934 h 1749016"/>
                  <a:gd name="connsiteX7" fmla="*/ 1449644 w 4716718"/>
                  <a:gd name="connsiteY7" fmla="*/ 1737134 h 1749016"/>
                  <a:gd name="connsiteX8" fmla="*/ 1259144 w 4716718"/>
                  <a:gd name="connsiteY8" fmla="*/ 1552984 h 1749016"/>
                  <a:gd name="connsiteX9" fmla="*/ 916245 w 4716718"/>
                  <a:gd name="connsiteY9" fmla="*/ 1527584 h 1749016"/>
                  <a:gd name="connsiteX10" fmla="*/ 389193 w 4716718"/>
                  <a:gd name="connsiteY10" fmla="*/ 1511709 h 1749016"/>
                  <a:gd name="connsiteX11" fmla="*/ 241299 w 4716718"/>
                  <a:gd name="connsiteY11" fmla="*/ 1346527 h 1749016"/>
                  <a:gd name="connsiteX12" fmla="*/ 0 w 4716718"/>
                  <a:gd name="connsiteY12" fmla="*/ 1162377 h 1749016"/>
                  <a:gd name="connsiteX0" fmla="*/ 4716718 w 4716718"/>
                  <a:gd name="connsiteY0" fmla="*/ 409 h 1861182"/>
                  <a:gd name="connsiteX1" fmla="*/ 4494469 w 4716718"/>
                  <a:gd name="connsiteY1" fmla="*/ 57559 h 1861182"/>
                  <a:gd name="connsiteX2" fmla="*/ 4196017 w 4716718"/>
                  <a:gd name="connsiteY2" fmla="*/ 121058 h 1861182"/>
                  <a:gd name="connsiteX3" fmla="*/ 3729294 w 4716718"/>
                  <a:gd name="connsiteY3" fmla="*/ 413159 h 1861182"/>
                  <a:gd name="connsiteX4" fmla="*/ 3503869 w 4716718"/>
                  <a:gd name="connsiteY4" fmla="*/ 775109 h 1861182"/>
                  <a:gd name="connsiteX5" fmla="*/ 3195894 w 4716718"/>
                  <a:gd name="connsiteY5" fmla="*/ 1130709 h 1861182"/>
                  <a:gd name="connsiteX6" fmla="*/ 1738569 w 4716718"/>
                  <a:gd name="connsiteY6" fmla="*/ 1826034 h 1861182"/>
                  <a:gd name="connsiteX7" fmla="*/ 1449644 w 4716718"/>
                  <a:gd name="connsiteY7" fmla="*/ 1737134 h 1861182"/>
                  <a:gd name="connsiteX8" fmla="*/ 1259144 w 4716718"/>
                  <a:gd name="connsiteY8" fmla="*/ 1552984 h 1861182"/>
                  <a:gd name="connsiteX9" fmla="*/ 916245 w 4716718"/>
                  <a:gd name="connsiteY9" fmla="*/ 1527584 h 1861182"/>
                  <a:gd name="connsiteX10" fmla="*/ 389193 w 4716718"/>
                  <a:gd name="connsiteY10" fmla="*/ 1511709 h 1861182"/>
                  <a:gd name="connsiteX11" fmla="*/ 241299 w 4716718"/>
                  <a:gd name="connsiteY11" fmla="*/ 1346527 h 1861182"/>
                  <a:gd name="connsiteX12" fmla="*/ 0 w 4716718"/>
                  <a:gd name="connsiteY12" fmla="*/ 1162377 h 1861182"/>
                  <a:gd name="connsiteX0" fmla="*/ 4716718 w 4716718"/>
                  <a:gd name="connsiteY0" fmla="*/ 409 h 1830913"/>
                  <a:gd name="connsiteX1" fmla="*/ 4494469 w 4716718"/>
                  <a:gd name="connsiteY1" fmla="*/ 57559 h 1830913"/>
                  <a:gd name="connsiteX2" fmla="*/ 4196017 w 4716718"/>
                  <a:gd name="connsiteY2" fmla="*/ 121058 h 1830913"/>
                  <a:gd name="connsiteX3" fmla="*/ 3729294 w 4716718"/>
                  <a:gd name="connsiteY3" fmla="*/ 413159 h 1830913"/>
                  <a:gd name="connsiteX4" fmla="*/ 3503869 w 4716718"/>
                  <a:gd name="connsiteY4" fmla="*/ 775109 h 1830913"/>
                  <a:gd name="connsiteX5" fmla="*/ 3195894 w 4716718"/>
                  <a:gd name="connsiteY5" fmla="*/ 1130709 h 1830913"/>
                  <a:gd name="connsiteX6" fmla="*/ 1738569 w 4716718"/>
                  <a:gd name="connsiteY6" fmla="*/ 1826034 h 1830913"/>
                  <a:gd name="connsiteX7" fmla="*/ 1449644 w 4716718"/>
                  <a:gd name="connsiteY7" fmla="*/ 1737134 h 1830913"/>
                  <a:gd name="connsiteX8" fmla="*/ 1259144 w 4716718"/>
                  <a:gd name="connsiteY8" fmla="*/ 1552984 h 1830913"/>
                  <a:gd name="connsiteX9" fmla="*/ 916245 w 4716718"/>
                  <a:gd name="connsiteY9" fmla="*/ 1527584 h 1830913"/>
                  <a:gd name="connsiteX10" fmla="*/ 389193 w 4716718"/>
                  <a:gd name="connsiteY10" fmla="*/ 1511709 h 1830913"/>
                  <a:gd name="connsiteX11" fmla="*/ 241299 w 4716718"/>
                  <a:gd name="connsiteY11" fmla="*/ 1346527 h 1830913"/>
                  <a:gd name="connsiteX12" fmla="*/ 0 w 4716718"/>
                  <a:gd name="connsiteY12" fmla="*/ 1162377 h 1830913"/>
                  <a:gd name="connsiteX0" fmla="*/ 4716718 w 4716718"/>
                  <a:gd name="connsiteY0" fmla="*/ 409 h 1837282"/>
                  <a:gd name="connsiteX1" fmla="*/ 4494469 w 4716718"/>
                  <a:gd name="connsiteY1" fmla="*/ 57559 h 1837282"/>
                  <a:gd name="connsiteX2" fmla="*/ 4196017 w 4716718"/>
                  <a:gd name="connsiteY2" fmla="*/ 121058 h 1837282"/>
                  <a:gd name="connsiteX3" fmla="*/ 3729294 w 4716718"/>
                  <a:gd name="connsiteY3" fmla="*/ 413159 h 1837282"/>
                  <a:gd name="connsiteX4" fmla="*/ 3503869 w 4716718"/>
                  <a:gd name="connsiteY4" fmla="*/ 775109 h 1837282"/>
                  <a:gd name="connsiteX5" fmla="*/ 3195894 w 4716718"/>
                  <a:gd name="connsiteY5" fmla="*/ 1130709 h 1837282"/>
                  <a:gd name="connsiteX6" fmla="*/ 1738569 w 4716718"/>
                  <a:gd name="connsiteY6" fmla="*/ 1826034 h 1837282"/>
                  <a:gd name="connsiteX7" fmla="*/ 1449644 w 4716718"/>
                  <a:gd name="connsiteY7" fmla="*/ 1737134 h 1837282"/>
                  <a:gd name="connsiteX8" fmla="*/ 1259144 w 4716718"/>
                  <a:gd name="connsiteY8" fmla="*/ 1552984 h 1837282"/>
                  <a:gd name="connsiteX9" fmla="*/ 916245 w 4716718"/>
                  <a:gd name="connsiteY9" fmla="*/ 1527584 h 1837282"/>
                  <a:gd name="connsiteX10" fmla="*/ 389193 w 4716718"/>
                  <a:gd name="connsiteY10" fmla="*/ 1511709 h 1837282"/>
                  <a:gd name="connsiteX11" fmla="*/ 241299 w 4716718"/>
                  <a:gd name="connsiteY11" fmla="*/ 1346527 h 1837282"/>
                  <a:gd name="connsiteX12" fmla="*/ 0 w 4716718"/>
                  <a:gd name="connsiteY12" fmla="*/ 1162377 h 1837282"/>
                  <a:gd name="connsiteX0" fmla="*/ 4716718 w 4716718"/>
                  <a:gd name="connsiteY0" fmla="*/ 409 h 2048649"/>
                  <a:gd name="connsiteX1" fmla="*/ 4494469 w 4716718"/>
                  <a:gd name="connsiteY1" fmla="*/ 57559 h 2048649"/>
                  <a:gd name="connsiteX2" fmla="*/ 4196017 w 4716718"/>
                  <a:gd name="connsiteY2" fmla="*/ 121058 h 2048649"/>
                  <a:gd name="connsiteX3" fmla="*/ 3729294 w 4716718"/>
                  <a:gd name="connsiteY3" fmla="*/ 413159 h 2048649"/>
                  <a:gd name="connsiteX4" fmla="*/ 3503869 w 4716718"/>
                  <a:gd name="connsiteY4" fmla="*/ 775109 h 2048649"/>
                  <a:gd name="connsiteX5" fmla="*/ 1887794 w 4716718"/>
                  <a:gd name="connsiteY5" fmla="*/ 1994309 h 2048649"/>
                  <a:gd name="connsiteX6" fmla="*/ 1738569 w 4716718"/>
                  <a:gd name="connsiteY6" fmla="*/ 1826034 h 2048649"/>
                  <a:gd name="connsiteX7" fmla="*/ 1449644 w 4716718"/>
                  <a:gd name="connsiteY7" fmla="*/ 1737134 h 2048649"/>
                  <a:gd name="connsiteX8" fmla="*/ 1259144 w 4716718"/>
                  <a:gd name="connsiteY8" fmla="*/ 1552984 h 2048649"/>
                  <a:gd name="connsiteX9" fmla="*/ 916245 w 4716718"/>
                  <a:gd name="connsiteY9" fmla="*/ 1527584 h 2048649"/>
                  <a:gd name="connsiteX10" fmla="*/ 389193 w 4716718"/>
                  <a:gd name="connsiteY10" fmla="*/ 1511709 h 2048649"/>
                  <a:gd name="connsiteX11" fmla="*/ 241299 w 4716718"/>
                  <a:gd name="connsiteY11" fmla="*/ 1346527 h 2048649"/>
                  <a:gd name="connsiteX12" fmla="*/ 0 w 4716718"/>
                  <a:gd name="connsiteY12" fmla="*/ 1162377 h 2048649"/>
                  <a:gd name="connsiteX0" fmla="*/ 4716718 w 4716718"/>
                  <a:gd name="connsiteY0" fmla="*/ 409 h 1996170"/>
                  <a:gd name="connsiteX1" fmla="*/ 4494469 w 4716718"/>
                  <a:gd name="connsiteY1" fmla="*/ 57559 h 1996170"/>
                  <a:gd name="connsiteX2" fmla="*/ 4196017 w 4716718"/>
                  <a:gd name="connsiteY2" fmla="*/ 121058 h 1996170"/>
                  <a:gd name="connsiteX3" fmla="*/ 3729294 w 4716718"/>
                  <a:gd name="connsiteY3" fmla="*/ 413159 h 1996170"/>
                  <a:gd name="connsiteX4" fmla="*/ 3503869 w 4716718"/>
                  <a:gd name="connsiteY4" fmla="*/ 775109 h 1996170"/>
                  <a:gd name="connsiteX5" fmla="*/ 1887794 w 4716718"/>
                  <a:gd name="connsiteY5" fmla="*/ 1994309 h 1996170"/>
                  <a:gd name="connsiteX6" fmla="*/ 1738569 w 4716718"/>
                  <a:gd name="connsiteY6" fmla="*/ 1826034 h 1996170"/>
                  <a:gd name="connsiteX7" fmla="*/ 1449644 w 4716718"/>
                  <a:gd name="connsiteY7" fmla="*/ 1737134 h 1996170"/>
                  <a:gd name="connsiteX8" fmla="*/ 1259144 w 4716718"/>
                  <a:gd name="connsiteY8" fmla="*/ 1552984 h 1996170"/>
                  <a:gd name="connsiteX9" fmla="*/ 916245 w 4716718"/>
                  <a:gd name="connsiteY9" fmla="*/ 1527584 h 1996170"/>
                  <a:gd name="connsiteX10" fmla="*/ 389193 w 4716718"/>
                  <a:gd name="connsiteY10" fmla="*/ 1511709 h 1996170"/>
                  <a:gd name="connsiteX11" fmla="*/ 241299 w 4716718"/>
                  <a:gd name="connsiteY11" fmla="*/ 1346527 h 1996170"/>
                  <a:gd name="connsiteX12" fmla="*/ 0 w 4716718"/>
                  <a:gd name="connsiteY12" fmla="*/ 1162377 h 1996170"/>
                  <a:gd name="connsiteX0" fmla="*/ 4716718 w 4716718"/>
                  <a:gd name="connsiteY0" fmla="*/ 409 h 2076260"/>
                  <a:gd name="connsiteX1" fmla="*/ 4494469 w 4716718"/>
                  <a:gd name="connsiteY1" fmla="*/ 57559 h 2076260"/>
                  <a:gd name="connsiteX2" fmla="*/ 4196017 w 4716718"/>
                  <a:gd name="connsiteY2" fmla="*/ 121058 h 2076260"/>
                  <a:gd name="connsiteX3" fmla="*/ 3729294 w 4716718"/>
                  <a:gd name="connsiteY3" fmla="*/ 413159 h 2076260"/>
                  <a:gd name="connsiteX4" fmla="*/ 2125919 w 4716718"/>
                  <a:gd name="connsiteY4" fmla="*/ 2000659 h 2076260"/>
                  <a:gd name="connsiteX5" fmla="*/ 1887794 w 4716718"/>
                  <a:gd name="connsiteY5" fmla="*/ 1994309 h 2076260"/>
                  <a:gd name="connsiteX6" fmla="*/ 1738569 w 4716718"/>
                  <a:gd name="connsiteY6" fmla="*/ 1826034 h 2076260"/>
                  <a:gd name="connsiteX7" fmla="*/ 1449644 w 4716718"/>
                  <a:gd name="connsiteY7" fmla="*/ 1737134 h 2076260"/>
                  <a:gd name="connsiteX8" fmla="*/ 1259144 w 4716718"/>
                  <a:gd name="connsiteY8" fmla="*/ 1552984 h 2076260"/>
                  <a:gd name="connsiteX9" fmla="*/ 916245 w 4716718"/>
                  <a:gd name="connsiteY9" fmla="*/ 1527584 h 2076260"/>
                  <a:gd name="connsiteX10" fmla="*/ 389193 w 4716718"/>
                  <a:gd name="connsiteY10" fmla="*/ 1511709 h 2076260"/>
                  <a:gd name="connsiteX11" fmla="*/ 241299 w 4716718"/>
                  <a:gd name="connsiteY11" fmla="*/ 1346527 h 2076260"/>
                  <a:gd name="connsiteX12" fmla="*/ 0 w 4716718"/>
                  <a:gd name="connsiteY12" fmla="*/ 1162377 h 2076260"/>
                  <a:gd name="connsiteX0" fmla="*/ 4716718 w 4716718"/>
                  <a:gd name="connsiteY0" fmla="*/ 409 h 2004007"/>
                  <a:gd name="connsiteX1" fmla="*/ 4494469 w 4716718"/>
                  <a:gd name="connsiteY1" fmla="*/ 57559 h 2004007"/>
                  <a:gd name="connsiteX2" fmla="*/ 4196017 w 4716718"/>
                  <a:gd name="connsiteY2" fmla="*/ 121058 h 2004007"/>
                  <a:gd name="connsiteX3" fmla="*/ 3729294 w 4716718"/>
                  <a:gd name="connsiteY3" fmla="*/ 413159 h 2004007"/>
                  <a:gd name="connsiteX4" fmla="*/ 2125919 w 4716718"/>
                  <a:gd name="connsiteY4" fmla="*/ 2000659 h 2004007"/>
                  <a:gd name="connsiteX5" fmla="*/ 1887794 w 4716718"/>
                  <a:gd name="connsiteY5" fmla="*/ 1994309 h 2004007"/>
                  <a:gd name="connsiteX6" fmla="*/ 1738569 w 4716718"/>
                  <a:gd name="connsiteY6" fmla="*/ 1826034 h 2004007"/>
                  <a:gd name="connsiteX7" fmla="*/ 1449644 w 4716718"/>
                  <a:gd name="connsiteY7" fmla="*/ 1737134 h 2004007"/>
                  <a:gd name="connsiteX8" fmla="*/ 1259144 w 4716718"/>
                  <a:gd name="connsiteY8" fmla="*/ 1552984 h 2004007"/>
                  <a:gd name="connsiteX9" fmla="*/ 916245 w 4716718"/>
                  <a:gd name="connsiteY9" fmla="*/ 1527584 h 2004007"/>
                  <a:gd name="connsiteX10" fmla="*/ 389193 w 4716718"/>
                  <a:gd name="connsiteY10" fmla="*/ 1511709 h 2004007"/>
                  <a:gd name="connsiteX11" fmla="*/ 241299 w 4716718"/>
                  <a:gd name="connsiteY11" fmla="*/ 1346527 h 2004007"/>
                  <a:gd name="connsiteX12" fmla="*/ 0 w 4716718"/>
                  <a:gd name="connsiteY12" fmla="*/ 1162377 h 2004007"/>
                  <a:gd name="connsiteX0" fmla="*/ 4716718 w 4716718"/>
                  <a:gd name="connsiteY0" fmla="*/ 409 h 2270723"/>
                  <a:gd name="connsiteX1" fmla="*/ 4494469 w 4716718"/>
                  <a:gd name="connsiteY1" fmla="*/ 57559 h 2270723"/>
                  <a:gd name="connsiteX2" fmla="*/ 4196017 w 4716718"/>
                  <a:gd name="connsiteY2" fmla="*/ 121058 h 2270723"/>
                  <a:gd name="connsiteX3" fmla="*/ 2262444 w 4716718"/>
                  <a:gd name="connsiteY3" fmla="*/ 2184809 h 2270723"/>
                  <a:gd name="connsiteX4" fmla="*/ 2125919 w 4716718"/>
                  <a:gd name="connsiteY4" fmla="*/ 2000659 h 2270723"/>
                  <a:gd name="connsiteX5" fmla="*/ 1887794 w 4716718"/>
                  <a:gd name="connsiteY5" fmla="*/ 1994309 h 2270723"/>
                  <a:gd name="connsiteX6" fmla="*/ 1738569 w 4716718"/>
                  <a:gd name="connsiteY6" fmla="*/ 1826034 h 2270723"/>
                  <a:gd name="connsiteX7" fmla="*/ 1449644 w 4716718"/>
                  <a:gd name="connsiteY7" fmla="*/ 1737134 h 2270723"/>
                  <a:gd name="connsiteX8" fmla="*/ 1259144 w 4716718"/>
                  <a:gd name="connsiteY8" fmla="*/ 1552984 h 2270723"/>
                  <a:gd name="connsiteX9" fmla="*/ 916245 w 4716718"/>
                  <a:gd name="connsiteY9" fmla="*/ 1527584 h 2270723"/>
                  <a:gd name="connsiteX10" fmla="*/ 389193 w 4716718"/>
                  <a:gd name="connsiteY10" fmla="*/ 1511709 h 2270723"/>
                  <a:gd name="connsiteX11" fmla="*/ 241299 w 4716718"/>
                  <a:gd name="connsiteY11" fmla="*/ 1346527 h 2270723"/>
                  <a:gd name="connsiteX12" fmla="*/ 0 w 4716718"/>
                  <a:gd name="connsiteY12" fmla="*/ 1162377 h 2270723"/>
                  <a:gd name="connsiteX0" fmla="*/ 4716718 w 4716718"/>
                  <a:gd name="connsiteY0" fmla="*/ 409 h 2199029"/>
                  <a:gd name="connsiteX1" fmla="*/ 4494469 w 4716718"/>
                  <a:gd name="connsiteY1" fmla="*/ 57559 h 2199029"/>
                  <a:gd name="connsiteX2" fmla="*/ 4196017 w 4716718"/>
                  <a:gd name="connsiteY2" fmla="*/ 121058 h 2199029"/>
                  <a:gd name="connsiteX3" fmla="*/ 2262444 w 4716718"/>
                  <a:gd name="connsiteY3" fmla="*/ 2184809 h 2199029"/>
                  <a:gd name="connsiteX4" fmla="*/ 2125919 w 4716718"/>
                  <a:gd name="connsiteY4" fmla="*/ 2000659 h 2199029"/>
                  <a:gd name="connsiteX5" fmla="*/ 1887794 w 4716718"/>
                  <a:gd name="connsiteY5" fmla="*/ 1994309 h 2199029"/>
                  <a:gd name="connsiteX6" fmla="*/ 1738569 w 4716718"/>
                  <a:gd name="connsiteY6" fmla="*/ 1826034 h 2199029"/>
                  <a:gd name="connsiteX7" fmla="*/ 1449644 w 4716718"/>
                  <a:gd name="connsiteY7" fmla="*/ 1737134 h 2199029"/>
                  <a:gd name="connsiteX8" fmla="*/ 1259144 w 4716718"/>
                  <a:gd name="connsiteY8" fmla="*/ 1552984 h 2199029"/>
                  <a:gd name="connsiteX9" fmla="*/ 916245 w 4716718"/>
                  <a:gd name="connsiteY9" fmla="*/ 1527584 h 2199029"/>
                  <a:gd name="connsiteX10" fmla="*/ 389193 w 4716718"/>
                  <a:gd name="connsiteY10" fmla="*/ 1511709 h 2199029"/>
                  <a:gd name="connsiteX11" fmla="*/ 241299 w 4716718"/>
                  <a:gd name="connsiteY11" fmla="*/ 1346527 h 2199029"/>
                  <a:gd name="connsiteX12" fmla="*/ 0 w 4716718"/>
                  <a:gd name="connsiteY12" fmla="*/ 1162377 h 2199029"/>
                  <a:gd name="connsiteX0" fmla="*/ 4716718 w 4716718"/>
                  <a:gd name="connsiteY0" fmla="*/ 409 h 2185701"/>
                  <a:gd name="connsiteX1" fmla="*/ 4494469 w 4716718"/>
                  <a:gd name="connsiteY1" fmla="*/ 57559 h 2185701"/>
                  <a:gd name="connsiteX2" fmla="*/ 4196017 w 4716718"/>
                  <a:gd name="connsiteY2" fmla="*/ 121058 h 2185701"/>
                  <a:gd name="connsiteX3" fmla="*/ 2262444 w 4716718"/>
                  <a:gd name="connsiteY3" fmla="*/ 2184809 h 2185701"/>
                  <a:gd name="connsiteX4" fmla="*/ 2125919 w 4716718"/>
                  <a:gd name="connsiteY4" fmla="*/ 2000659 h 2185701"/>
                  <a:gd name="connsiteX5" fmla="*/ 1887794 w 4716718"/>
                  <a:gd name="connsiteY5" fmla="*/ 1994309 h 2185701"/>
                  <a:gd name="connsiteX6" fmla="*/ 1738569 w 4716718"/>
                  <a:gd name="connsiteY6" fmla="*/ 1826034 h 2185701"/>
                  <a:gd name="connsiteX7" fmla="*/ 1449644 w 4716718"/>
                  <a:gd name="connsiteY7" fmla="*/ 1737134 h 2185701"/>
                  <a:gd name="connsiteX8" fmla="*/ 1259144 w 4716718"/>
                  <a:gd name="connsiteY8" fmla="*/ 1552984 h 2185701"/>
                  <a:gd name="connsiteX9" fmla="*/ 916245 w 4716718"/>
                  <a:gd name="connsiteY9" fmla="*/ 1527584 h 2185701"/>
                  <a:gd name="connsiteX10" fmla="*/ 389193 w 4716718"/>
                  <a:gd name="connsiteY10" fmla="*/ 1511709 h 2185701"/>
                  <a:gd name="connsiteX11" fmla="*/ 241299 w 4716718"/>
                  <a:gd name="connsiteY11" fmla="*/ 1346527 h 2185701"/>
                  <a:gd name="connsiteX12" fmla="*/ 0 w 4716718"/>
                  <a:gd name="connsiteY12" fmla="*/ 1162377 h 2185701"/>
                  <a:gd name="connsiteX0" fmla="*/ 4716718 w 4716718"/>
                  <a:gd name="connsiteY0" fmla="*/ 409 h 2273932"/>
                  <a:gd name="connsiteX1" fmla="*/ 4494469 w 4716718"/>
                  <a:gd name="connsiteY1" fmla="*/ 57559 h 2273932"/>
                  <a:gd name="connsiteX2" fmla="*/ 4196017 w 4716718"/>
                  <a:gd name="connsiteY2" fmla="*/ 121058 h 2273932"/>
                  <a:gd name="connsiteX3" fmla="*/ 2262444 w 4716718"/>
                  <a:gd name="connsiteY3" fmla="*/ 2184809 h 2273932"/>
                  <a:gd name="connsiteX4" fmla="*/ 2113219 w 4716718"/>
                  <a:gd name="connsiteY4" fmla="*/ 2019709 h 2273932"/>
                  <a:gd name="connsiteX5" fmla="*/ 1887794 w 4716718"/>
                  <a:gd name="connsiteY5" fmla="*/ 1994309 h 2273932"/>
                  <a:gd name="connsiteX6" fmla="*/ 1738569 w 4716718"/>
                  <a:gd name="connsiteY6" fmla="*/ 1826034 h 2273932"/>
                  <a:gd name="connsiteX7" fmla="*/ 1449644 w 4716718"/>
                  <a:gd name="connsiteY7" fmla="*/ 1737134 h 2273932"/>
                  <a:gd name="connsiteX8" fmla="*/ 1259144 w 4716718"/>
                  <a:gd name="connsiteY8" fmla="*/ 1552984 h 2273932"/>
                  <a:gd name="connsiteX9" fmla="*/ 916245 w 4716718"/>
                  <a:gd name="connsiteY9" fmla="*/ 1527584 h 2273932"/>
                  <a:gd name="connsiteX10" fmla="*/ 389193 w 4716718"/>
                  <a:gd name="connsiteY10" fmla="*/ 1511709 h 2273932"/>
                  <a:gd name="connsiteX11" fmla="*/ 241299 w 4716718"/>
                  <a:gd name="connsiteY11" fmla="*/ 1346527 h 2273932"/>
                  <a:gd name="connsiteX12" fmla="*/ 0 w 4716718"/>
                  <a:gd name="connsiteY12" fmla="*/ 1162377 h 2273932"/>
                  <a:gd name="connsiteX0" fmla="*/ 4716718 w 4716718"/>
                  <a:gd name="connsiteY0" fmla="*/ 409 h 2285291"/>
                  <a:gd name="connsiteX1" fmla="*/ 4494469 w 4716718"/>
                  <a:gd name="connsiteY1" fmla="*/ 57559 h 2285291"/>
                  <a:gd name="connsiteX2" fmla="*/ 4196017 w 4716718"/>
                  <a:gd name="connsiteY2" fmla="*/ 121058 h 2285291"/>
                  <a:gd name="connsiteX3" fmla="*/ 2364044 w 4716718"/>
                  <a:gd name="connsiteY3" fmla="*/ 2197509 h 2285291"/>
                  <a:gd name="connsiteX4" fmla="*/ 2113219 w 4716718"/>
                  <a:gd name="connsiteY4" fmla="*/ 2019709 h 2285291"/>
                  <a:gd name="connsiteX5" fmla="*/ 1887794 w 4716718"/>
                  <a:gd name="connsiteY5" fmla="*/ 1994309 h 2285291"/>
                  <a:gd name="connsiteX6" fmla="*/ 1738569 w 4716718"/>
                  <a:gd name="connsiteY6" fmla="*/ 1826034 h 2285291"/>
                  <a:gd name="connsiteX7" fmla="*/ 1449644 w 4716718"/>
                  <a:gd name="connsiteY7" fmla="*/ 1737134 h 2285291"/>
                  <a:gd name="connsiteX8" fmla="*/ 1259144 w 4716718"/>
                  <a:gd name="connsiteY8" fmla="*/ 1552984 h 2285291"/>
                  <a:gd name="connsiteX9" fmla="*/ 916245 w 4716718"/>
                  <a:gd name="connsiteY9" fmla="*/ 1527584 h 2285291"/>
                  <a:gd name="connsiteX10" fmla="*/ 389193 w 4716718"/>
                  <a:gd name="connsiteY10" fmla="*/ 1511709 h 2285291"/>
                  <a:gd name="connsiteX11" fmla="*/ 241299 w 4716718"/>
                  <a:gd name="connsiteY11" fmla="*/ 1346527 h 2285291"/>
                  <a:gd name="connsiteX12" fmla="*/ 0 w 4716718"/>
                  <a:gd name="connsiteY12" fmla="*/ 1162377 h 2285291"/>
                  <a:gd name="connsiteX0" fmla="*/ 4716718 w 4716718"/>
                  <a:gd name="connsiteY0" fmla="*/ 409 h 2230982"/>
                  <a:gd name="connsiteX1" fmla="*/ 4494469 w 4716718"/>
                  <a:gd name="connsiteY1" fmla="*/ 57559 h 2230982"/>
                  <a:gd name="connsiteX2" fmla="*/ 4196017 w 4716718"/>
                  <a:gd name="connsiteY2" fmla="*/ 121058 h 2230982"/>
                  <a:gd name="connsiteX3" fmla="*/ 2364044 w 4716718"/>
                  <a:gd name="connsiteY3" fmla="*/ 2197509 h 2230982"/>
                  <a:gd name="connsiteX4" fmla="*/ 2113219 w 4716718"/>
                  <a:gd name="connsiteY4" fmla="*/ 2019709 h 2230982"/>
                  <a:gd name="connsiteX5" fmla="*/ 1887794 w 4716718"/>
                  <a:gd name="connsiteY5" fmla="*/ 1994309 h 2230982"/>
                  <a:gd name="connsiteX6" fmla="*/ 1738569 w 4716718"/>
                  <a:gd name="connsiteY6" fmla="*/ 1826034 h 2230982"/>
                  <a:gd name="connsiteX7" fmla="*/ 1449644 w 4716718"/>
                  <a:gd name="connsiteY7" fmla="*/ 1737134 h 2230982"/>
                  <a:gd name="connsiteX8" fmla="*/ 1259144 w 4716718"/>
                  <a:gd name="connsiteY8" fmla="*/ 1552984 h 2230982"/>
                  <a:gd name="connsiteX9" fmla="*/ 916245 w 4716718"/>
                  <a:gd name="connsiteY9" fmla="*/ 1527584 h 2230982"/>
                  <a:gd name="connsiteX10" fmla="*/ 389193 w 4716718"/>
                  <a:gd name="connsiteY10" fmla="*/ 1511709 h 2230982"/>
                  <a:gd name="connsiteX11" fmla="*/ 241299 w 4716718"/>
                  <a:gd name="connsiteY11" fmla="*/ 1346527 h 2230982"/>
                  <a:gd name="connsiteX12" fmla="*/ 0 w 4716718"/>
                  <a:gd name="connsiteY12" fmla="*/ 1162377 h 2230982"/>
                  <a:gd name="connsiteX0" fmla="*/ 4716718 w 4716718"/>
                  <a:gd name="connsiteY0" fmla="*/ 409 h 2283185"/>
                  <a:gd name="connsiteX1" fmla="*/ 4494469 w 4716718"/>
                  <a:gd name="connsiteY1" fmla="*/ 57559 h 2283185"/>
                  <a:gd name="connsiteX2" fmla="*/ 4196017 w 4716718"/>
                  <a:gd name="connsiteY2" fmla="*/ 121058 h 2283185"/>
                  <a:gd name="connsiteX3" fmla="*/ 2364044 w 4716718"/>
                  <a:gd name="connsiteY3" fmla="*/ 2197509 h 2283185"/>
                  <a:gd name="connsiteX4" fmla="*/ 2100519 w 4716718"/>
                  <a:gd name="connsiteY4" fmla="*/ 2007009 h 2283185"/>
                  <a:gd name="connsiteX5" fmla="*/ 1887794 w 4716718"/>
                  <a:gd name="connsiteY5" fmla="*/ 1994309 h 2283185"/>
                  <a:gd name="connsiteX6" fmla="*/ 1738569 w 4716718"/>
                  <a:gd name="connsiteY6" fmla="*/ 1826034 h 2283185"/>
                  <a:gd name="connsiteX7" fmla="*/ 1449644 w 4716718"/>
                  <a:gd name="connsiteY7" fmla="*/ 1737134 h 2283185"/>
                  <a:gd name="connsiteX8" fmla="*/ 1259144 w 4716718"/>
                  <a:gd name="connsiteY8" fmla="*/ 1552984 h 2283185"/>
                  <a:gd name="connsiteX9" fmla="*/ 916245 w 4716718"/>
                  <a:gd name="connsiteY9" fmla="*/ 1527584 h 2283185"/>
                  <a:gd name="connsiteX10" fmla="*/ 389193 w 4716718"/>
                  <a:gd name="connsiteY10" fmla="*/ 1511709 h 2283185"/>
                  <a:gd name="connsiteX11" fmla="*/ 241299 w 4716718"/>
                  <a:gd name="connsiteY11" fmla="*/ 1346527 h 2283185"/>
                  <a:gd name="connsiteX12" fmla="*/ 0 w 4716718"/>
                  <a:gd name="connsiteY12" fmla="*/ 1162377 h 2283185"/>
                  <a:gd name="connsiteX0" fmla="*/ 4716718 w 4716718"/>
                  <a:gd name="connsiteY0" fmla="*/ 409 h 2269171"/>
                  <a:gd name="connsiteX1" fmla="*/ 4494469 w 4716718"/>
                  <a:gd name="connsiteY1" fmla="*/ 57559 h 2269171"/>
                  <a:gd name="connsiteX2" fmla="*/ 2849817 w 4716718"/>
                  <a:gd name="connsiteY2" fmla="*/ 2241958 h 2269171"/>
                  <a:gd name="connsiteX3" fmla="*/ 2364044 w 4716718"/>
                  <a:gd name="connsiteY3" fmla="*/ 2197509 h 2269171"/>
                  <a:gd name="connsiteX4" fmla="*/ 2100519 w 4716718"/>
                  <a:gd name="connsiteY4" fmla="*/ 2007009 h 2269171"/>
                  <a:gd name="connsiteX5" fmla="*/ 1887794 w 4716718"/>
                  <a:gd name="connsiteY5" fmla="*/ 1994309 h 2269171"/>
                  <a:gd name="connsiteX6" fmla="*/ 1738569 w 4716718"/>
                  <a:gd name="connsiteY6" fmla="*/ 1826034 h 2269171"/>
                  <a:gd name="connsiteX7" fmla="*/ 1449644 w 4716718"/>
                  <a:gd name="connsiteY7" fmla="*/ 1737134 h 2269171"/>
                  <a:gd name="connsiteX8" fmla="*/ 1259144 w 4716718"/>
                  <a:gd name="connsiteY8" fmla="*/ 1552984 h 2269171"/>
                  <a:gd name="connsiteX9" fmla="*/ 916245 w 4716718"/>
                  <a:gd name="connsiteY9" fmla="*/ 1527584 h 2269171"/>
                  <a:gd name="connsiteX10" fmla="*/ 389193 w 4716718"/>
                  <a:gd name="connsiteY10" fmla="*/ 1511709 h 2269171"/>
                  <a:gd name="connsiteX11" fmla="*/ 241299 w 4716718"/>
                  <a:gd name="connsiteY11" fmla="*/ 1346527 h 2269171"/>
                  <a:gd name="connsiteX12" fmla="*/ 0 w 4716718"/>
                  <a:gd name="connsiteY12" fmla="*/ 1162377 h 2269171"/>
                  <a:gd name="connsiteX0" fmla="*/ 4716718 w 4716718"/>
                  <a:gd name="connsiteY0" fmla="*/ 409 h 2262629"/>
                  <a:gd name="connsiteX1" fmla="*/ 4494469 w 4716718"/>
                  <a:gd name="connsiteY1" fmla="*/ 57559 h 2262629"/>
                  <a:gd name="connsiteX2" fmla="*/ 2849817 w 4716718"/>
                  <a:gd name="connsiteY2" fmla="*/ 2241958 h 2262629"/>
                  <a:gd name="connsiteX3" fmla="*/ 2364044 w 4716718"/>
                  <a:gd name="connsiteY3" fmla="*/ 2197509 h 2262629"/>
                  <a:gd name="connsiteX4" fmla="*/ 2100519 w 4716718"/>
                  <a:gd name="connsiteY4" fmla="*/ 2007009 h 2262629"/>
                  <a:gd name="connsiteX5" fmla="*/ 1887794 w 4716718"/>
                  <a:gd name="connsiteY5" fmla="*/ 1994309 h 2262629"/>
                  <a:gd name="connsiteX6" fmla="*/ 1738569 w 4716718"/>
                  <a:gd name="connsiteY6" fmla="*/ 1826034 h 2262629"/>
                  <a:gd name="connsiteX7" fmla="*/ 1449644 w 4716718"/>
                  <a:gd name="connsiteY7" fmla="*/ 1737134 h 2262629"/>
                  <a:gd name="connsiteX8" fmla="*/ 1259144 w 4716718"/>
                  <a:gd name="connsiteY8" fmla="*/ 1552984 h 2262629"/>
                  <a:gd name="connsiteX9" fmla="*/ 916245 w 4716718"/>
                  <a:gd name="connsiteY9" fmla="*/ 1527584 h 2262629"/>
                  <a:gd name="connsiteX10" fmla="*/ 389193 w 4716718"/>
                  <a:gd name="connsiteY10" fmla="*/ 1511709 h 2262629"/>
                  <a:gd name="connsiteX11" fmla="*/ 241299 w 4716718"/>
                  <a:gd name="connsiteY11" fmla="*/ 1346527 h 2262629"/>
                  <a:gd name="connsiteX12" fmla="*/ 0 w 4716718"/>
                  <a:gd name="connsiteY12" fmla="*/ 1162377 h 2262629"/>
                  <a:gd name="connsiteX0" fmla="*/ 4716718 w 4716718"/>
                  <a:gd name="connsiteY0" fmla="*/ 409 h 2262629"/>
                  <a:gd name="connsiteX1" fmla="*/ 4494469 w 4716718"/>
                  <a:gd name="connsiteY1" fmla="*/ 57559 h 2262629"/>
                  <a:gd name="connsiteX2" fmla="*/ 2849817 w 4716718"/>
                  <a:gd name="connsiteY2" fmla="*/ 2241958 h 2262629"/>
                  <a:gd name="connsiteX3" fmla="*/ 2364044 w 4716718"/>
                  <a:gd name="connsiteY3" fmla="*/ 2197509 h 2262629"/>
                  <a:gd name="connsiteX4" fmla="*/ 2100519 w 4716718"/>
                  <a:gd name="connsiteY4" fmla="*/ 2007009 h 2262629"/>
                  <a:gd name="connsiteX5" fmla="*/ 1887794 w 4716718"/>
                  <a:gd name="connsiteY5" fmla="*/ 1994309 h 2262629"/>
                  <a:gd name="connsiteX6" fmla="*/ 1738569 w 4716718"/>
                  <a:gd name="connsiteY6" fmla="*/ 1826034 h 2262629"/>
                  <a:gd name="connsiteX7" fmla="*/ 1449644 w 4716718"/>
                  <a:gd name="connsiteY7" fmla="*/ 1737134 h 2262629"/>
                  <a:gd name="connsiteX8" fmla="*/ 1259144 w 4716718"/>
                  <a:gd name="connsiteY8" fmla="*/ 1552984 h 2262629"/>
                  <a:gd name="connsiteX9" fmla="*/ 916245 w 4716718"/>
                  <a:gd name="connsiteY9" fmla="*/ 1527584 h 2262629"/>
                  <a:gd name="connsiteX10" fmla="*/ 389193 w 4716718"/>
                  <a:gd name="connsiteY10" fmla="*/ 1511709 h 2262629"/>
                  <a:gd name="connsiteX11" fmla="*/ 241299 w 4716718"/>
                  <a:gd name="connsiteY11" fmla="*/ 1346527 h 2262629"/>
                  <a:gd name="connsiteX12" fmla="*/ 0 w 4716718"/>
                  <a:gd name="connsiteY12" fmla="*/ 1162377 h 2262629"/>
                  <a:gd name="connsiteX0" fmla="*/ 4716718 w 4716718"/>
                  <a:gd name="connsiteY0" fmla="*/ 14 h 2262234"/>
                  <a:gd name="connsiteX1" fmla="*/ 3040319 w 4716718"/>
                  <a:gd name="connsiteY1" fmla="*/ 2146314 h 2262234"/>
                  <a:gd name="connsiteX2" fmla="*/ 2849817 w 4716718"/>
                  <a:gd name="connsiteY2" fmla="*/ 2241563 h 2262234"/>
                  <a:gd name="connsiteX3" fmla="*/ 2364044 w 4716718"/>
                  <a:gd name="connsiteY3" fmla="*/ 2197114 h 2262234"/>
                  <a:gd name="connsiteX4" fmla="*/ 2100519 w 4716718"/>
                  <a:gd name="connsiteY4" fmla="*/ 2006614 h 2262234"/>
                  <a:gd name="connsiteX5" fmla="*/ 1887794 w 4716718"/>
                  <a:gd name="connsiteY5" fmla="*/ 1993914 h 2262234"/>
                  <a:gd name="connsiteX6" fmla="*/ 1738569 w 4716718"/>
                  <a:gd name="connsiteY6" fmla="*/ 1825639 h 2262234"/>
                  <a:gd name="connsiteX7" fmla="*/ 1449644 w 4716718"/>
                  <a:gd name="connsiteY7" fmla="*/ 1736739 h 2262234"/>
                  <a:gd name="connsiteX8" fmla="*/ 1259144 w 4716718"/>
                  <a:gd name="connsiteY8" fmla="*/ 1552589 h 2262234"/>
                  <a:gd name="connsiteX9" fmla="*/ 916245 w 4716718"/>
                  <a:gd name="connsiteY9" fmla="*/ 1527189 h 2262234"/>
                  <a:gd name="connsiteX10" fmla="*/ 389193 w 4716718"/>
                  <a:gd name="connsiteY10" fmla="*/ 1511314 h 2262234"/>
                  <a:gd name="connsiteX11" fmla="*/ 241299 w 4716718"/>
                  <a:gd name="connsiteY11" fmla="*/ 1346132 h 2262234"/>
                  <a:gd name="connsiteX12" fmla="*/ 0 w 4716718"/>
                  <a:gd name="connsiteY12" fmla="*/ 1161982 h 2262234"/>
                  <a:gd name="connsiteX0" fmla="*/ 3199068 w 3199068"/>
                  <a:gd name="connsiteY0" fmla="*/ 1035132 h 1100252"/>
                  <a:gd name="connsiteX1" fmla="*/ 3040319 w 3199068"/>
                  <a:gd name="connsiteY1" fmla="*/ 984332 h 1100252"/>
                  <a:gd name="connsiteX2" fmla="*/ 2849817 w 3199068"/>
                  <a:gd name="connsiteY2" fmla="*/ 1079581 h 1100252"/>
                  <a:gd name="connsiteX3" fmla="*/ 2364044 w 3199068"/>
                  <a:gd name="connsiteY3" fmla="*/ 1035132 h 1100252"/>
                  <a:gd name="connsiteX4" fmla="*/ 2100519 w 3199068"/>
                  <a:gd name="connsiteY4" fmla="*/ 844632 h 1100252"/>
                  <a:gd name="connsiteX5" fmla="*/ 1887794 w 3199068"/>
                  <a:gd name="connsiteY5" fmla="*/ 831932 h 1100252"/>
                  <a:gd name="connsiteX6" fmla="*/ 1738569 w 3199068"/>
                  <a:gd name="connsiteY6" fmla="*/ 663657 h 1100252"/>
                  <a:gd name="connsiteX7" fmla="*/ 1449644 w 3199068"/>
                  <a:gd name="connsiteY7" fmla="*/ 574757 h 1100252"/>
                  <a:gd name="connsiteX8" fmla="*/ 1259144 w 3199068"/>
                  <a:gd name="connsiteY8" fmla="*/ 390607 h 1100252"/>
                  <a:gd name="connsiteX9" fmla="*/ 916245 w 3199068"/>
                  <a:gd name="connsiteY9" fmla="*/ 365207 h 1100252"/>
                  <a:gd name="connsiteX10" fmla="*/ 389193 w 3199068"/>
                  <a:gd name="connsiteY10" fmla="*/ 349332 h 1100252"/>
                  <a:gd name="connsiteX11" fmla="*/ 241299 w 3199068"/>
                  <a:gd name="connsiteY11" fmla="*/ 184150 h 1100252"/>
                  <a:gd name="connsiteX12" fmla="*/ 0 w 3199068"/>
                  <a:gd name="connsiteY12" fmla="*/ 0 h 1100252"/>
                  <a:gd name="connsiteX0" fmla="*/ 3199068 w 3204371"/>
                  <a:gd name="connsiteY0" fmla="*/ 1035132 h 1100252"/>
                  <a:gd name="connsiteX1" fmla="*/ 3190246 w 3204371"/>
                  <a:gd name="connsiteY1" fmla="*/ 1038403 h 1100252"/>
                  <a:gd name="connsiteX2" fmla="*/ 3040319 w 3204371"/>
                  <a:gd name="connsiteY2" fmla="*/ 984332 h 1100252"/>
                  <a:gd name="connsiteX3" fmla="*/ 2849817 w 3204371"/>
                  <a:gd name="connsiteY3" fmla="*/ 1079581 h 1100252"/>
                  <a:gd name="connsiteX4" fmla="*/ 2364044 w 3204371"/>
                  <a:gd name="connsiteY4" fmla="*/ 1035132 h 1100252"/>
                  <a:gd name="connsiteX5" fmla="*/ 2100519 w 3204371"/>
                  <a:gd name="connsiteY5" fmla="*/ 844632 h 1100252"/>
                  <a:gd name="connsiteX6" fmla="*/ 1887794 w 3204371"/>
                  <a:gd name="connsiteY6" fmla="*/ 831932 h 1100252"/>
                  <a:gd name="connsiteX7" fmla="*/ 1738569 w 3204371"/>
                  <a:gd name="connsiteY7" fmla="*/ 663657 h 1100252"/>
                  <a:gd name="connsiteX8" fmla="*/ 1449644 w 3204371"/>
                  <a:gd name="connsiteY8" fmla="*/ 574757 h 1100252"/>
                  <a:gd name="connsiteX9" fmla="*/ 1259144 w 3204371"/>
                  <a:gd name="connsiteY9" fmla="*/ 390607 h 1100252"/>
                  <a:gd name="connsiteX10" fmla="*/ 916245 w 3204371"/>
                  <a:gd name="connsiteY10" fmla="*/ 365207 h 1100252"/>
                  <a:gd name="connsiteX11" fmla="*/ 389193 w 3204371"/>
                  <a:gd name="connsiteY11" fmla="*/ 349332 h 1100252"/>
                  <a:gd name="connsiteX12" fmla="*/ 241299 w 3204371"/>
                  <a:gd name="connsiteY12" fmla="*/ 184150 h 1100252"/>
                  <a:gd name="connsiteX13" fmla="*/ 0 w 3204371"/>
                  <a:gd name="connsiteY13" fmla="*/ 0 h 1100252"/>
                  <a:gd name="connsiteX0" fmla="*/ 3199068 w 3366569"/>
                  <a:gd name="connsiteY0" fmla="*/ 1035132 h 1100252"/>
                  <a:gd name="connsiteX1" fmla="*/ 3364077 w 3366569"/>
                  <a:gd name="connsiteY1" fmla="*/ 1055072 h 1100252"/>
                  <a:gd name="connsiteX2" fmla="*/ 3040319 w 3366569"/>
                  <a:gd name="connsiteY2" fmla="*/ 984332 h 1100252"/>
                  <a:gd name="connsiteX3" fmla="*/ 2849817 w 3366569"/>
                  <a:gd name="connsiteY3" fmla="*/ 1079581 h 1100252"/>
                  <a:gd name="connsiteX4" fmla="*/ 2364044 w 3366569"/>
                  <a:gd name="connsiteY4" fmla="*/ 1035132 h 1100252"/>
                  <a:gd name="connsiteX5" fmla="*/ 2100519 w 3366569"/>
                  <a:gd name="connsiteY5" fmla="*/ 844632 h 1100252"/>
                  <a:gd name="connsiteX6" fmla="*/ 1887794 w 3366569"/>
                  <a:gd name="connsiteY6" fmla="*/ 831932 h 1100252"/>
                  <a:gd name="connsiteX7" fmla="*/ 1738569 w 3366569"/>
                  <a:gd name="connsiteY7" fmla="*/ 663657 h 1100252"/>
                  <a:gd name="connsiteX8" fmla="*/ 1449644 w 3366569"/>
                  <a:gd name="connsiteY8" fmla="*/ 574757 h 1100252"/>
                  <a:gd name="connsiteX9" fmla="*/ 1259144 w 3366569"/>
                  <a:gd name="connsiteY9" fmla="*/ 390607 h 1100252"/>
                  <a:gd name="connsiteX10" fmla="*/ 916245 w 3366569"/>
                  <a:gd name="connsiteY10" fmla="*/ 365207 h 1100252"/>
                  <a:gd name="connsiteX11" fmla="*/ 389193 w 3366569"/>
                  <a:gd name="connsiteY11" fmla="*/ 349332 h 1100252"/>
                  <a:gd name="connsiteX12" fmla="*/ 241299 w 3366569"/>
                  <a:gd name="connsiteY12" fmla="*/ 184150 h 1100252"/>
                  <a:gd name="connsiteX13" fmla="*/ 0 w 3366569"/>
                  <a:gd name="connsiteY13" fmla="*/ 0 h 1100252"/>
                  <a:gd name="connsiteX0" fmla="*/ 3765805 w 3765805"/>
                  <a:gd name="connsiteY0" fmla="*/ 1287545 h 1287545"/>
                  <a:gd name="connsiteX1" fmla="*/ 3364077 w 3765805"/>
                  <a:gd name="connsiteY1" fmla="*/ 1055072 h 1287545"/>
                  <a:gd name="connsiteX2" fmla="*/ 3040319 w 3765805"/>
                  <a:gd name="connsiteY2" fmla="*/ 984332 h 1287545"/>
                  <a:gd name="connsiteX3" fmla="*/ 2849817 w 3765805"/>
                  <a:gd name="connsiteY3" fmla="*/ 1079581 h 1287545"/>
                  <a:gd name="connsiteX4" fmla="*/ 2364044 w 3765805"/>
                  <a:gd name="connsiteY4" fmla="*/ 1035132 h 1287545"/>
                  <a:gd name="connsiteX5" fmla="*/ 2100519 w 3765805"/>
                  <a:gd name="connsiteY5" fmla="*/ 844632 h 1287545"/>
                  <a:gd name="connsiteX6" fmla="*/ 1887794 w 3765805"/>
                  <a:gd name="connsiteY6" fmla="*/ 831932 h 1287545"/>
                  <a:gd name="connsiteX7" fmla="*/ 1738569 w 3765805"/>
                  <a:gd name="connsiteY7" fmla="*/ 663657 h 1287545"/>
                  <a:gd name="connsiteX8" fmla="*/ 1449644 w 3765805"/>
                  <a:gd name="connsiteY8" fmla="*/ 574757 h 1287545"/>
                  <a:gd name="connsiteX9" fmla="*/ 1259144 w 3765805"/>
                  <a:gd name="connsiteY9" fmla="*/ 390607 h 1287545"/>
                  <a:gd name="connsiteX10" fmla="*/ 916245 w 3765805"/>
                  <a:gd name="connsiteY10" fmla="*/ 365207 h 1287545"/>
                  <a:gd name="connsiteX11" fmla="*/ 389193 w 3765805"/>
                  <a:gd name="connsiteY11" fmla="*/ 349332 h 1287545"/>
                  <a:gd name="connsiteX12" fmla="*/ 241299 w 3765805"/>
                  <a:gd name="connsiteY12" fmla="*/ 184150 h 1287545"/>
                  <a:gd name="connsiteX13" fmla="*/ 0 w 3765805"/>
                  <a:gd name="connsiteY13" fmla="*/ 0 h 1287545"/>
                  <a:gd name="connsiteX0" fmla="*/ 3765805 w 3765805"/>
                  <a:gd name="connsiteY0" fmla="*/ 1287545 h 1287545"/>
                  <a:gd name="connsiteX1" fmla="*/ 3202152 w 3765805"/>
                  <a:gd name="connsiteY1" fmla="*/ 1050310 h 1287545"/>
                  <a:gd name="connsiteX2" fmla="*/ 3040319 w 3765805"/>
                  <a:gd name="connsiteY2" fmla="*/ 984332 h 1287545"/>
                  <a:gd name="connsiteX3" fmla="*/ 2849817 w 3765805"/>
                  <a:gd name="connsiteY3" fmla="*/ 1079581 h 1287545"/>
                  <a:gd name="connsiteX4" fmla="*/ 2364044 w 3765805"/>
                  <a:gd name="connsiteY4" fmla="*/ 1035132 h 1287545"/>
                  <a:gd name="connsiteX5" fmla="*/ 2100519 w 3765805"/>
                  <a:gd name="connsiteY5" fmla="*/ 844632 h 1287545"/>
                  <a:gd name="connsiteX6" fmla="*/ 1887794 w 3765805"/>
                  <a:gd name="connsiteY6" fmla="*/ 831932 h 1287545"/>
                  <a:gd name="connsiteX7" fmla="*/ 1738569 w 3765805"/>
                  <a:gd name="connsiteY7" fmla="*/ 663657 h 1287545"/>
                  <a:gd name="connsiteX8" fmla="*/ 1449644 w 3765805"/>
                  <a:gd name="connsiteY8" fmla="*/ 574757 h 1287545"/>
                  <a:gd name="connsiteX9" fmla="*/ 1259144 w 3765805"/>
                  <a:gd name="connsiteY9" fmla="*/ 390607 h 1287545"/>
                  <a:gd name="connsiteX10" fmla="*/ 916245 w 3765805"/>
                  <a:gd name="connsiteY10" fmla="*/ 365207 h 1287545"/>
                  <a:gd name="connsiteX11" fmla="*/ 389193 w 3765805"/>
                  <a:gd name="connsiteY11" fmla="*/ 349332 h 1287545"/>
                  <a:gd name="connsiteX12" fmla="*/ 241299 w 3765805"/>
                  <a:gd name="connsiteY12" fmla="*/ 184150 h 1287545"/>
                  <a:gd name="connsiteX13" fmla="*/ 0 w 3765805"/>
                  <a:gd name="connsiteY13" fmla="*/ 0 h 1287545"/>
                  <a:gd name="connsiteX0" fmla="*/ 3375280 w 3375280"/>
                  <a:gd name="connsiteY0" fmla="*/ 1047039 h 1100252"/>
                  <a:gd name="connsiteX1" fmla="*/ 3202152 w 3375280"/>
                  <a:gd name="connsiteY1" fmla="*/ 1050310 h 1100252"/>
                  <a:gd name="connsiteX2" fmla="*/ 3040319 w 3375280"/>
                  <a:gd name="connsiteY2" fmla="*/ 984332 h 1100252"/>
                  <a:gd name="connsiteX3" fmla="*/ 2849817 w 3375280"/>
                  <a:gd name="connsiteY3" fmla="*/ 1079581 h 1100252"/>
                  <a:gd name="connsiteX4" fmla="*/ 2364044 w 3375280"/>
                  <a:gd name="connsiteY4" fmla="*/ 1035132 h 1100252"/>
                  <a:gd name="connsiteX5" fmla="*/ 2100519 w 3375280"/>
                  <a:gd name="connsiteY5" fmla="*/ 844632 h 1100252"/>
                  <a:gd name="connsiteX6" fmla="*/ 1887794 w 3375280"/>
                  <a:gd name="connsiteY6" fmla="*/ 831932 h 1100252"/>
                  <a:gd name="connsiteX7" fmla="*/ 1738569 w 3375280"/>
                  <a:gd name="connsiteY7" fmla="*/ 663657 h 1100252"/>
                  <a:gd name="connsiteX8" fmla="*/ 1449644 w 3375280"/>
                  <a:gd name="connsiteY8" fmla="*/ 574757 h 1100252"/>
                  <a:gd name="connsiteX9" fmla="*/ 1259144 w 3375280"/>
                  <a:gd name="connsiteY9" fmla="*/ 390607 h 1100252"/>
                  <a:gd name="connsiteX10" fmla="*/ 916245 w 3375280"/>
                  <a:gd name="connsiteY10" fmla="*/ 365207 h 1100252"/>
                  <a:gd name="connsiteX11" fmla="*/ 389193 w 3375280"/>
                  <a:gd name="connsiteY11" fmla="*/ 349332 h 1100252"/>
                  <a:gd name="connsiteX12" fmla="*/ 241299 w 3375280"/>
                  <a:gd name="connsiteY12" fmla="*/ 184150 h 1100252"/>
                  <a:gd name="connsiteX13" fmla="*/ 0 w 3375280"/>
                  <a:gd name="connsiteY13" fmla="*/ 0 h 1100252"/>
                  <a:gd name="connsiteX0" fmla="*/ 3375280 w 3390539"/>
                  <a:gd name="connsiteY0" fmla="*/ 1047039 h 1100252"/>
                  <a:gd name="connsiteX1" fmla="*/ 3378365 w 3390539"/>
                  <a:gd name="connsiteY1" fmla="*/ 1050309 h 1100252"/>
                  <a:gd name="connsiteX2" fmla="*/ 3202152 w 3390539"/>
                  <a:gd name="connsiteY2" fmla="*/ 1050310 h 1100252"/>
                  <a:gd name="connsiteX3" fmla="*/ 3040319 w 3390539"/>
                  <a:gd name="connsiteY3" fmla="*/ 984332 h 1100252"/>
                  <a:gd name="connsiteX4" fmla="*/ 2849817 w 3390539"/>
                  <a:gd name="connsiteY4" fmla="*/ 1079581 h 1100252"/>
                  <a:gd name="connsiteX5" fmla="*/ 2364044 w 3390539"/>
                  <a:gd name="connsiteY5" fmla="*/ 1035132 h 1100252"/>
                  <a:gd name="connsiteX6" fmla="*/ 2100519 w 3390539"/>
                  <a:gd name="connsiteY6" fmla="*/ 844632 h 1100252"/>
                  <a:gd name="connsiteX7" fmla="*/ 1887794 w 3390539"/>
                  <a:gd name="connsiteY7" fmla="*/ 831932 h 1100252"/>
                  <a:gd name="connsiteX8" fmla="*/ 1738569 w 3390539"/>
                  <a:gd name="connsiteY8" fmla="*/ 663657 h 1100252"/>
                  <a:gd name="connsiteX9" fmla="*/ 1449644 w 3390539"/>
                  <a:gd name="connsiteY9" fmla="*/ 574757 h 1100252"/>
                  <a:gd name="connsiteX10" fmla="*/ 1259144 w 3390539"/>
                  <a:gd name="connsiteY10" fmla="*/ 390607 h 1100252"/>
                  <a:gd name="connsiteX11" fmla="*/ 916245 w 3390539"/>
                  <a:gd name="connsiteY11" fmla="*/ 365207 h 1100252"/>
                  <a:gd name="connsiteX12" fmla="*/ 389193 w 3390539"/>
                  <a:gd name="connsiteY12" fmla="*/ 349332 h 1100252"/>
                  <a:gd name="connsiteX13" fmla="*/ 241299 w 3390539"/>
                  <a:gd name="connsiteY13" fmla="*/ 184150 h 1100252"/>
                  <a:gd name="connsiteX14" fmla="*/ 0 w 3390539"/>
                  <a:gd name="connsiteY14" fmla="*/ 0 h 1100252"/>
                  <a:gd name="connsiteX0" fmla="*/ 3375280 w 3482517"/>
                  <a:gd name="connsiteY0" fmla="*/ 1047039 h 1171755"/>
                  <a:gd name="connsiteX1" fmla="*/ 3478378 w 3482517"/>
                  <a:gd name="connsiteY1" fmla="*/ 1171753 h 1171755"/>
                  <a:gd name="connsiteX2" fmla="*/ 3202152 w 3482517"/>
                  <a:gd name="connsiteY2" fmla="*/ 1050310 h 1171755"/>
                  <a:gd name="connsiteX3" fmla="*/ 3040319 w 3482517"/>
                  <a:gd name="connsiteY3" fmla="*/ 984332 h 1171755"/>
                  <a:gd name="connsiteX4" fmla="*/ 2849817 w 3482517"/>
                  <a:gd name="connsiteY4" fmla="*/ 1079581 h 1171755"/>
                  <a:gd name="connsiteX5" fmla="*/ 2364044 w 3482517"/>
                  <a:gd name="connsiteY5" fmla="*/ 1035132 h 1171755"/>
                  <a:gd name="connsiteX6" fmla="*/ 2100519 w 3482517"/>
                  <a:gd name="connsiteY6" fmla="*/ 844632 h 1171755"/>
                  <a:gd name="connsiteX7" fmla="*/ 1887794 w 3482517"/>
                  <a:gd name="connsiteY7" fmla="*/ 831932 h 1171755"/>
                  <a:gd name="connsiteX8" fmla="*/ 1738569 w 3482517"/>
                  <a:gd name="connsiteY8" fmla="*/ 663657 h 1171755"/>
                  <a:gd name="connsiteX9" fmla="*/ 1449644 w 3482517"/>
                  <a:gd name="connsiteY9" fmla="*/ 574757 h 1171755"/>
                  <a:gd name="connsiteX10" fmla="*/ 1259144 w 3482517"/>
                  <a:gd name="connsiteY10" fmla="*/ 390607 h 1171755"/>
                  <a:gd name="connsiteX11" fmla="*/ 916245 w 3482517"/>
                  <a:gd name="connsiteY11" fmla="*/ 365207 h 1171755"/>
                  <a:gd name="connsiteX12" fmla="*/ 389193 w 3482517"/>
                  <a:gd name="connsiteY12" fmla="*/ 349332 h 1171755"/>
                  <a:gd name="connsiteX13" fmla="*/ 241299 w 3482517"/>
                  <a:gd name="connsiteY13" fmla="*/ 184150 h 1171755"/>
                  <a:gd name="connsiteX14" fmla="*/ 0 w 3482517"/>
                  <a:gd name="connsiteY14" fmla="*/ 0 h 1171755"/>
                  <a:gd name="connsiteX0" fmla="*/ 3713418 w 3713418"/>
                  <a:gd name="connsiteY0" fmla="*/ 1301833 h 1301834"/>
                  <a:gd name="connsiteX1" fmla="*/ 3478378 w 3713418"/>
                  <a:gd name="connsiteY1" fmla="*/ 1171753 h 1301834"/>
                  <a:gd name="connsiteX2" fmla="*/ 3202152 w 3713418"/>
                  <a:gd name="connsiteY2" fmla="*/ 1050310 h 1301834"/>
                  <a:gd name="connsiteX3" fmla="*/ 3040319 w 3713418"/>
                  <a:gd name="connsiteY3" fmla="*/ 984332 h 1301834"/>
                  <a:gd name="connsiteX4" fmla="*/ 2849817 w 3713418"/>
                  <a:gd name="connsiteY4" fmla="*/ 1079581 h 1301834"/>
                  <a:gd name="connsiteX5" fmla="*/ 2364044 w 3713418"/>
                  <a:gd name="connsiteY5" fmla="*/ 1035132 h 1301834"/>
                  <a:gd name="connsiteX6" fmla="*/ 2100519 w 3713418"/>
                  <a:gd name="connsiteY6" fmla="*/ 844632 h 1301834"/>
                  <a:gd name="connsiteX7" fmla="*/ 1887794 w 3713418"/>
                  <a:gd name="connsiteY7" fmla="*/ 831932 h 1301834"/>
                  <a:gd name="connsiteX8" fmla="*/ 1738569 w 3713418"/>
                  <a:gd name="connsiteY8" fmla="*/ 663657 h 1301834"/>
                  <a:gd name="connsiteX9" fmla="*/ 1449644 w 3713418"/>
                  <a:gd name="connsiteY9" fmla="*/ 574757 h 1301834"/>
                  <a:gd name="connsiteX10" fmla="*/ 1259144 w 3713418"/>
                  <a:gd name="connsiteY10" fmla="*/ 390607 h 1301834"/>
                  <a:gd name="connsiteX11" fmla="*/ 916245 w 3713418"/>
                  <a:gd name="connsiteY11" fmla="*/ 365207 h 1301834"/>
                  <a:gd name="connsiteX12" fmla="*/ 389193 w 3713418"/>
                  <a:gd name="connsiteY12" fmla="*/ 349332 h 1301834"/>
                  <a:gd name="connsiteX13" fmla="*/ 241299 w 3713418"/>
                  <a:gd name="connsiteY13" fmla="*/ 184150 h 1301834"/>
                  <a:gd name="connsiteX14" fmla="*/ 0 w 3713418"/>
                  <a:gd name="connsiteY14" fmla="*/ 0 h 1301834"/>
                  <a:gd name="connsiteX0" fmla="*/ 3713418 w 3713418"/>
                  <a:gd name="connsiteY0" fmla="*/ 1301833 h 1301833"/>
                  <a:gd name="connsiteX1" fmla="*/ 3399797 w 3713418"/>
                  <a:gd name="connsiteY1" fmla="*/ 1069359 h 1301833"/>
                  <a:gd name="connsiteX2" fmla="*/ 3202152 w 3713418"/>
                  <a:gd name="connsiteY2" fmla="*/ 1050310 h 1301833"/>
                  <a:gd name="connsiteX3" fmla="*/ 3040319 w 3713418"/>
                  <a:gd name="connsiteY3" fmla="*/ 984332 h 1301833"/>
                  <a:gd name="connsiteX4" fmla="*/ 2849817 w 3713418"/>
                  <a:gd name="connsiteY4" fmla="*/ 1079581 h 1301833"/>
                  <a:gd name="connsiteX5" fmla="*/ 2364044 w 3713418"/>
                  <a:gd name="connsiteY5" fmla="*/ 1035132 h 1301833"/>
                  <a:gd name="connsiteX6" fmla="*/ 2100519 w 3713418"/>
                  <a:gd name="connsiteY6" fmla="*/ 844632 h 1301833"/>
                  <a:gd name="connsiteX7" fmla="*/ 1887794 w 3713418"/>
                  <a:gd name="connsiteY7" fmla="*/ 831932 h 1301833"/>
                  <a:gd name="connsiteX8" fmla="*/ 1738569 w 3713418"/>
                  <a:gd name="connsiteY8" fmla="*/ 663657 h 1301833"/>
                  <a:gd name="connsiteX9" fmla="*/ 1449644 w 3713418"/>
                  <a:gd name="connsiteY9" fmla="*/ 574757 h 1301833"/>
                  <a:gd name="connsiteX10" fmla="*/ 1259144 w 3713418"/>
                  <a:gd name="connsiteY10" fmla="*/ 390607 h 1301833"/>
                  <a:gd name="connsiteX11" fmla="*/ 916245 w 3713418"/>
                  <a:gd name="connsiteY11" fmla="*/ 365207 h 1301833"/>
                  <a:gd name="connsiteX12" fmla="*/ 389193 w 3713418"/>
                  <a:gd name="connsiteY12" fmla="*/ 349332 h 1301833"/>
                  <a:gd name="connsiteX13" fmla="*/ 241299 w 3713418"/>
                  <a:gd name="connsiteY13" fmla="*/ 184150 h 1301833"/>
                  <a:gd name="connsiteX14" fmla="*/ 0 w 3713418"/>
                  <a:gd name="connsiteY14" fmla="*/ 0 h 1301833"/>
                  <a:gd name="connsiteX0" fmla="*/ 3713418 w 3713418"/>
                  <a:gd name="connsiteY0" fmla="*/ 1301833 h 1301834"/>
                  <a:gd name="connsiteX1" fmla="*/ 3399797 w 3713418"/>
                  <a:gd name="connsiteY1" fmla="*/ 1069359 h 1301834"/>
                  <a:gd name="connsiteX2" fmla="*/ 3202152 w 3713418"/>
                  <a:gd name="connsiteY2" fmla="*/ 1050310 h 1301834"/>
                  <a:gd name="connsiteX3" fmla="*/ 3040319 w 3713418"/>
                  <a:gd name="connsiteY3" fmla="*/ 984332 h 1301834"/>
                  <a:gd name="connsiteX4" fmla="*/ 2849817 w 3713418"/>
                  <a:gd name="connsiteY4" fmla="*/ 1079581 h 1301834"/>
                  <a:gd name="connsiteX5" fmla="*/ 2364044 w 3713418"/>
                  <a:gd name="connsiteY5" fmla="*/ 1035132 h 1301834"/>
                  <a:gd name="connsiteX6" fmla="*/ 2100519 w 3713418"/>
                  <a:gd name="connsiteY6" fmla="*/ 844632 h 1301834"/>
                  <a:gd name="connsiteX7" fmla="*/ 1887794 w 3713418"/>
                  <a:gd name="connsiteY7" fmla="*/ 831932 h 1301834"/>
                  <a:gd name="connsiteX8" fmla="*/ 1738569 w 3713418"/>
                  <a:gd name="connsiteY8" fmla="*/ 663657 h 1301834"/>
                  <a:gd name="connsiteX9" fmla="*/ 1449644 w 3713418"/>
                  <a:gd name="connsiteY9" fmla="*/ 574757 h 1301834"/>
                  <a:gd name="connsiteX10" fmla="*/ 1259144 w 3713418"/>
                  <a:gd name="connsiteY10" fmla="*/ 390607 h 1301834"/>
                  <a:gd name="connsiteX11" fmla="*/ 916245 w 3713418"/>
                  <a:gd name="connsiteY11" fmla="*/ 365207 h 1301834"/>
                  <a:gd name="connsiteX12" fmla="*/ 389193 w 3713418"/>
                  <a:gd name="connsiteY12" fmla="*/ 349332 h 1301834"/>
                  <a:gd name="connsiteX13" fmla="*/ 241299 w 3713418"/>
                  <a:gd name="connsiteY13" fmla="*/ 184150 h 1301834"/>
                  <a:gd name="connsiteX14" fmla="*/ 0 w 3713418"/>
                  <a:gd name="connsiteY14" fmla="*/ 0 h 1301834"/>
                  <a:gd name="connsiteX0" fmla="*/ 3675318 w 3675318"/>
                  <a:gd name="connsiteY0" fmla="*/ 1258970 h 1258971"/>
                  <a:gd name="connsiteX1" fmla="*/ 3399797 w 3675318"/>
                  <a:gd name="connsiteY1" fmla="*/ 1069359 h 1258971"/>
                  <a:gd name="connsiteX2" fmla="*/ 3202152 w 3675318"/>
                  <a:gd name="connsiteY2" fmla="*/ 1050310 h 1258971"/>
                  <a:gd name="connsiteX3" fmla="*/ 3040319 w 3675318"/>
                  <a:gd name="connsiteY3" fmla="*/ 984332 h 1258971"/>
                  <a:gd name="connsiteX4" fmla="*/ 2849817 w 3675318"/>
                  <a:gd name="connsiteY4" fmla="*/ 1079581 h 1258971"/>
                  <a:gd name="connsiteX5" fmla="*/ 2364044 w 3675318"/>
                  <a:gd name="connsiteY5" fmla="*/ 1035132 h 1258971"/>
                  <a:gd name="connsiteX6" fmla="*/ 2100519 w 3675318"/>
                  <a:gd name="connsiteY6" fmla="*/ 844632 h 1258971"/>
                  <a:gd name="connsiteX7" fmla="*/ 1887794 w 3675318"/>
                  <a:gd name="connsiteY7" fmla="*/ 831932 h 1258971"/>
                  <a:gd name="connsiteX8" fmla="*/ 1738569 w 3675318"/>
                  <a:gd name="connsiteY8" fmla="*/ 663657 h 1258971"/>
                  <a:gd name="connsiteX9" fmla="*/ 1449644 w 3675318"/>
                  <a:gd name="connsiteY9" fmla="*/ 574757 h 1258971"/>
                  <a:gd name="connsiteX10" fmla="*/ 1259144 w 3675318"/>
                  <a:gd name="connsiteY10" fmla="*/ 390607 h 1258971"/>
                  <a:gd name="connsiteX11" fmla="*/ 916245 w 3675318"/>
                  <a:gd name="connsiteY11" fmla="*/ 365207 h 1258971"/>
                  <a:gd name="connsiteX12" fmla="*/ 389193 w 3675318"/>
                  <a:gd name="connsiteY12" fmla="*/ 349332 h 1258971"/>
                  <a:gd name="connsiteX13" fmla="*/ 241299 w 3675318"/>
                  <a:gd name="connsiteY13" fmla="*/ 184150 h 1258971"/>
                  <a:gd name="connsiteX14" fmla="*/ 0 w 3675318"/>
                  <a:gd name="connsiteY14" fmla="*/ 0 h 1258971"/>
                  <a:gd name="connsiteX0" fmla="*/ 3675318 w 3675318"/>
                  <a:gd name="connsiteY0" fmla="*/ 1258970 h 1258970"/>
                  <a:gd name="connsiteX1" fmla="*/ 3509333 w 3675318"/>
                  <a:gd name="connsiteY1" fmla="*/ 1200328 h 1258970"/>
                  <a:gd name="connsiteX2" fmla="*/ 3399797 w 3675318"/>
                  <a:gd name="connsiteY2" fmla="*/ 1069359 h 1258970"/>
                  <a:gd name="connsiteX3" fmla="*/ 3202152 w 3675318"/>
                  <a:gd name="connsiteY3" fmla="*/ 1050310 h 1258970"/>
                  <a:gd name="connsiteX4" fmla="*/ 3040319 w 3675318"/>
                  <a:gd name="connsiteY4" fmla="*/ 984332 h 1258970"/>
                  <a:gd name="connsiteX5" fmla="*/ 2849817 w 3675318"/>
                  <a:gd name="connsiteY5" fmla="*/ 1079581 h 1258970"/>
                  <a:gd name="connsiteX6" fmla="*/ 2364044 w 3675318"/>
                  <a:gd name="connsiteY6" fmla="*/ 1035132 h 1258970"/>
                  <a:gd name="connsiteX7" fmla="*/ 2100519 w 3675318"/>
                  <a:gd name="connsiteY7" fmla="*/ 844632 h 1258970"/>
                  <a:gd name="connsiteX8" fmla="*/ 1887794 w 3675318"/>
                  <a:gd name="connsiteY8" fmla="*/ 831932 h 1258970"/>
                  <a:gd name="connsiteX9" fmla="*/ 1738569 w 3675318"/>
                  <a:gd name="connsiteY9" fmla="*/ 663657 h 1258970"/>
                  <a:gd name="connsiteX10" fmla="*/ 1449644 w 3675318"/>
                  <a:gd name="connsiteY10" fmla="*/ 574757 h 1258970"/>
                  <a:gd name="connsiteX11" fmla="*/ 1259144 w 3675318"/>
                  <a:gd name="connsiteY11" fmla="*/ 390607 h 1258970"/>
                  <a:gd name="connsiteX12" fmla="*/ 916245 w 3675318"/>
                  <a:gd name="connsiteY12" fmla="*/ 365207 h 1258970"/>
                  <a:gd name="connsiteX13" fmla="*/ 389193 w 3675318"/>
                  <a:gd name="connsiteY13" fmla="*/ 349332 h 1258970"/>
                  <a:gd name="connsiteX14" fmla="*/ 241299 w 3675318"/>
                  <a:gd name="connsiteY14" fmla="*/ 184150 h 1258970"/>
                  <a:gd name="connsiteX15" fmla="*/ 0 w 3675318"/>
                  <a:gd name="connsiteY15" fmla="*/ 0 h 1258970"/>
                  <a:gd name="connsiteX0" fmla="*/ 3675318 w 3693935"/>
                  <a:gd name="connsiteY0" fmla="*/ 1258970 h 1265963"/>
                  <a:gd name="connsiteX1" fmla="*/ 3683164 w 3693935"/>
                  <a:gd name="connsiteY1" fmla="*/ 1262241 h 1265963"/>
                  <a:gd name="connsiteX2" fmla="*/ 3509333 w 3693935"/>
                  <a:gd name="connsiteY2" fmla="*/ 1200328 h 1265963"/>
                  <a:gd name="connsiteX3" fmla="*/ 3399797 w 3693935"/>
                  <a:gd name="connsiteY3" fmla="*/ 1069359 h 1265963"/>
                  <a:gd name="connsiteX4" fmla="*/ 3202152 w 3693935"/>
                  <a:gd name="connsiteY4" fmla="*/ 1050310 h 1265963"/>
                  <a:gd name="connsiteX5" fmla="*/ 3040319 w 3693935"/>
                  <a:gd name="connsiteY5" fmla="*/ 984332 h 1265963"/>
                  <a:gd name="connsiteX6" fmla="*/ 2849817 w 3693935"/>
                  <a:gd name="connsiteY6" fmla="*/ 1079581 h 1265963"/>
                  <a:gd name="connsiteX7" fmla="*/ 2364044 w 3693935"/>
                  <a:gd name="connsiteY7" fmla="*/ 1035132 h 1265963"/>
                  <a:gd name="connsiteX8" fmla="*/ 2100519 w 3693935"/>
                  <a:gd name="connsiteY8" fmla="*/ 844632 h 1265963"/>
                  <a:gd name="connsiteX9" fmla="*/ 1887794 w 3693935"/>
                  <a:gd name="connsiteY9" fmla="*/ 831932 h 1265963"/>
                  <a:gd name="connsiteX10" fmla="*/ 1738569 w 3693935"/>
                  <a:gd name="connsiteY10" fmla="*/ 663657 h 1265963"/>
                  <a:gd name="connsiteX11" fmla="*/ 1449644 w 3693935"/>
                  <a:gd name="connsiteY11" fmla="*/ 574757 h 1265963"/>
                  <a:gd name="connsiteX12" fmla="*/ 1259144 w 3693935"/>
                  <a:gd name="connsiteY12" fmla="*/ 390607 h 1265963"/>
                  <a:gd name="connsiteX13" fmla="*/ 916245 w 3693935"/>
                  <a:gd name="connsiteY13" fmla="*/ 365207 h 1265963"/>
                  <a:gd name="connsiteX14" fmla="*/ 389193 w 3693935"/>
                  <a:gd name="connsiteY14" fmla="*/ 349332 h 1265963"/>
                  <a:gd name="connsiteX15" fmla="*/ 241299 w 3693935"/>
                  <a:gd name="connsiteY15" fmla="*/ 184150 h 1265963"/>
                  <a:gd name="connsiteX16" fmla="*/ 0 w 3693935"/>
                  <a:gd name="connsiteY16" fmla="*/ 0 h 1265963"/>
                  <a:gd name="connsiteX0" fmla="*/ 3675318 w 3833664"/>
                  <a:gd name="connsiteY0" fmla="*/ 1258970 h 1260922"/>
                  <a:gd name="connsiteX1" fmla="*/ 3830801 w 3833664"/>
                  <a:gd name="connsiteY1" fmla="*/ 1255097 h 1260922"/>
                  <a:gd name="connsiteX2" fmla="*/ 3509333 w 3833664"/>
                  <a:gd name="connsiteY2" fmla="*/ 1200328 h 1260922"/>
                  <a:gd name="connsiteX3" fmla="*/ 3399797 w 3833664"/>
                  <a:gd name="connsiteY3" fmla="*/ 1069359 h 1260922"/>
                  <a:gd name="connsiteX4" fmla="*/ 3202152 w 3833664"/>
                  <a:gd name="connsiteY4" fmla="*/ 1050310 h 1260922"/>
                  <a:gd name="connsiteX5" fmla="*/ 3040319 w 3833664"/>
                  <a:gd name="connsiteY5" fmla="*/ 984332 h 1260922"/>
                  <a:gd name="connsiteX6" fmla="*/ 2849817 w 3833664"/>
                  <a:gd name="connsiteY6" fmla="*/ 1079581 h 1260922"/>
                  <a:gd name="connsiteX7" fmla="*/ 2364044 w 3833664"/>
                  <a:gd name="connsiteY7" fmla="*/ 1035132 h 1260922"/>
                  <a:gd name="connsiteX8" fmla="*/ 2100519 w 3833664"/>
                  <a:gd name="connsiteY8" fmla="*/ 844632 h 1260922"/>
                  <a:gd name="connsiteX9" fmla="*/ 1887794 w 3833664"/>
                  <a:gd name="connsiteY9" fmla="*/ 831932 h 1260922"/>
                  <a:gd name="connsiteX10" fmla="*/ 1738569 w 3833664"/>
                  <a:gd name="connsiteY10" fmla="*/ 663657 h 1260922"/>
                  <a:gd name="connsiteX11" fmla="*/ 1449644 w 3833664"/>
                  <a:gd name="connsiteY11" fmla="*/ 574757 h 1260922"/>
                  <a:gd name="connsiteX12" fmla="*/ 1259144 w 3833664"/>
                  <a:gd name="connsiteY12" fmla="*/ 390607 h 1260922"/>
                  <a:gd name="connsiteX13" fmla="*/ 916245 w 3833664"/>
                  <a:gd name="connsiteY13" fmla="*/ 365207 h 1260922"/>
                  <a:gd name="connsiteX14" fmla="*/ 389193 w 3833664"/>
                  <a:gd name="connsiteY14" fmla="*/ 349332 h 1260922"/>
                  <a:gd name="connsiteX15" fmla="*/ 241299 w 3833664"/>
                  <a:gd name="connsiteY15" fmla="*/ 184150 h 1260922"/>
                  <a:gd name="connsiteX16" fmla="*/ 0 w 3833664"/>
                  <a:gd name="connsiteY16" fmla="*/ 0 h 1260922"/>
                  <a:gd name="connsiteX0" fmla="*/ 4103943 w 4103948"/>
                  <a:gd name="connsiteY0" fmla="*/ 1142289 h 1255654"/>
                  <a:gd name="connsiteX1" fmla="*/ 3830801 w 4103948"/>
                  <a:gd name="connsiteY1" fmla="*/ 1255097 h 1255654"/>
                  <a:gd name="connsiteX2" fmla="*/ 3509333 w 4103948"/>
                  <a:gd name="connsiteY2" fmla="*/ 1200328 h 1255654"/>
                  <a:gd name="connsiteX3" fmla="*/ 3399797 w 4103948"/>
                  <a:gd name="connsiteY3" fmla="*/ 1069359 h 1255654"/>
                  <a:gd name="connsiteX4" fmla="*/ 3202152 w 4103948"/>
                  <a:gd name="connsiteY4" fmla="*/ 1050310 h 1255654"/>
                  <a:gd name="connsiteX5" fmla="*/ 3040319 w 4103948"/>
                  <a:gd name="connsiteY5" fmla="*/ 984332 h 1255654"/>
                  <a:gd name="connsiteX6" fmla="*/ 2849817 w 4103948"/>
                  <a:gd name="connsiteY6" fmla="*/ 1079581 h 1255654"/>
                  <a:gd name="connsiteX7" fmla="*/ 2364044 w 4103948"/>
                  <a:gd name="connsiteY7" fmla="*/ 1035132 h 1255654"/>
                  <a:gd name="connsiteX8" fmla="*/ 2100519 w 4103948"/>
                  <a:gd name="connsiteY8" fmla="*/ 844632 h 1255654"/>
                  <a:gd name="connsiteX9" fmla="*/ 1887794 w 4103948"/>
                  <a:gd name="connsiteY9" fmla="*/ 831932 h 1255654"/>
                  <a:gd name="connsiteX10" fmla="*/ 1738569 w 4103948"/>
                  <a:gd name="connsiteY10" fmla="*/ 663657 h 1255654"/>
                  <a:gd name="connsiteX11" fmla="*/ 1449644 w 4103948"/>
                  <a:gd name="connsiteY11" fmla="*/ 574757 h 1255654"/>
                  <a:gd name="connsiteX12" fmla="*/ 1259144 w 4103948"/>
                  <a:gd name="connsiteY12" fmla="*/ 390607 h 1255654"/>
                  <a:gd name="connsiteX13" fmla="*/ 916245 w 4103948"/>
                  <a:gd name="connsiteY13" fmla="*/ 365207 h 1255654"/>
                  <a:gd name="connsiteX14" fmla="*/ 389193 w 4103948"/>
                  <a:gd name="connsiteY14" fmla="*/ 349332 h 1255654"/>
                  <a:gd name="connsiteX15" fmla="*/ 241299 w 4103948"/>
                  <a:gd name="connsiteY15" fmla="*/ 184150 h 1255654"/>
                  <a:gd name="connsiteX16" fmla="*/ 0 w 4103948"/>
                  <a:gd name="connsiteY16" fmla="*/ 0 h 1255654"/>
                  <a:gd name="connsiteX0" fmla="*/ 4103943 w 4103946"/>
                  <a:gd name="connsiteY0" fmla="*/ 1142289 h 1274632"/>
                  <a:gd name="connsiteX1" fmla="*/ 3711739 w 4103946"/>
                  <a:gd name="connsiteY1" fmla="*/ 1274147 h 1274632"/>
                  <a:gd name="connsiteX2" fmla="*/ 3509333 w 4103946"/>
                  <a:gd name="connsiteY2" fmla="*/ 1200328 h 1274632"/>
                  <a:gd name="connsiteX3" fmla="*/ 3399797 w 4103946"/>
                  <a:gd name="connsiteY3" fmla="*/ 1069359 h 1274632"/>
                  <a:gd name="connsiteX4" fmla="*/ 3202152 w 4103946"/>
                  <a:gd name="connsiteY4" fmla="*/ 1050310 h 1274632"/>
                  <a:gd name="connsiteX5" fmla="*/ 3040319 w 4103946"/>
                  <a:gd name="connsiteY5" fmla="*/ 984332 h 1274632"/>
                  <a:gd name="connsiteX6" fmla="*/ 2849817 w 4103946"/>
                  <a:gd name="connsiteY6" fmla="*/ 1079581 h 1274632"/>
                  <a:gd name="connsiteX7" fmla="*/ 2364044 w 4103946"/>
                  <a:gd name="connsiteY7" fmla="*/ 1035132 h 1274632"/>
                  <a:gd name="connsiteX8" fmla="*/ 2100519 w 4103946"/>
                  <a:gd name="connsiteY8" fmla="*/ 844632 h 1274632"/>
                  <a:gd name="connsiteX9" fmla="*/ 1887794 w 4103946"/>
                  <a:gd name="connsiteY9" fmla="*/ 831932 h 1274632"/>
                  <a:gd name="connsiteX10" fmla="*/ 1738569 w 4103946"/>
                  <a:gd name="connsiteY10" fmla="*/ 663657 h 1274632"/>
                  <a:gd name="connsiteX11" fmla="*/ 1449644 w 4103946"/>
                  <a:gd name="connsiteY11" fmla="*/ 574757 h 1274632"/>
                  <a:gd name="connsiteX12" fmla="*/ 1259144 w 4103946"/>
                  <a:gd name="connsiteY12" fmla="*/ 390607 h 1274632"/>
                  <a:gd name="connsiteX13" fmla="*/ 916245 w 4103946"/>
                  <a:gd name="connsiteY13" fmla="*/ 365207 h 1274632"/>
                  <a:gd name="connsiteX14" fmla="*/ 389193 w 4103946"/>
                  <a:gd name="connsiteY14" fmla="*/ 349332 h 1274632"/>
                  <a:gd name="connsiteX15" fmla="*/ 241299 w 4103946"/>
                  <a:gd name="connsiteY15" fmla="*/ 184150 h 1274632"/>
                  <a:gd name="connsiteX16" fmla="*/ 0 w 4103946"/>
                  <a:gd name="connsiteY16" fmla="*/ 0 h 1274632"/>
                  <a:gd name="connsiteX0" fmla="*/ 4103943 w 4131693"/>
                  <a:gd name="connsiteY0" fmla="*/ 1142289 h 1275227"/>
                  <a:gd name="connsiteX1" fmla="*/ 4102263 w 4131693"/>
                  <a:gd name="connsiteY1" fmla="*/ 1145559 h 1275227"/>
                  <a:gd name="connsiteX2" fmla="*/ 3711739 w 4131693"/>
                  <a:gd name="connsiteY2" fmla="*/ 1274147 h 1275227"/>
                  <a:gd name="connsiteX3" fmla="*/ 3509333 w 4131693"/>
                  <a:gd name="connsiteY3" fmla="*/ 1200328 h 1275227"/>
                  <a:gd name="connsiteX4" fmla="*/ 3399797 w 4131693"/>
                  <a:gd name="connsiteY4" fmla="*/ 1069359 h 1275227"/>
                  <a:gd name="connsiteX5" fmla="*/ 3202152 w 4131693"/>
                  <a:gd name="connsiteY5" fmla="*/ 1050310 h 1275227"/>
                  <a:gd name="connsiteX6" fmla="*/ 3040319 w 4131693"/>
                  <a:gd name="connsiteY6" fmla="*/ 984332 h 1275227"/>
                  <a:gd name="connsiteX7" fmla="*/ 2849817 w 4131693"/>
                  <a:gd name="connsiteY7" fmla="*/ 1079581 h 1275227"/>
                  <a:gd name="connsiteX8" fmla="*/ 2364044 w 4131693"/>
                  <a:gd name="connsiteY8" fmla="*/ 1035132 h 1275227"/>
                  <a:gd name="connsiteX9" fmla="*/ 2100519 w 4131693"/>
                  <a:gd name="connsiteY9" fmla="*/ 844632 h 1275227"/>
                  <a:gd name="connsiteX10" fmla="*/ 1887794 w 4131693"/>
                  <a:gd name="connsiteY10" fmla="*/ 831932 h 1275227"/>
                  <a:gd name="connsiteX11" fmla="*/ 1738569 w 4131693"/>
                  <a:gd name="connsiteY11" fmla="*/ 663657 h 1275227"/>
                  <a:gd name="connsiteX12" fmla="*/ 1449644 w 4131693"/>
                  <a:gd name="connsiteY12" fmla="*/ 574757 h 1275227"/>
                  <a:gd name="connsiteX13" fmla="*/ 1259144 w 4131693"/>
                  <a:gd name="connsiteY13" fmla="*/ 390607 h 1275227"/>
                  <a:gd name="connsiteX14" fmla="*/ 916245 w 4131693"/>
                  <a:gd name="connsiteY14" fmla="*/ 365207 h 1275227"/>
                  <a:gd name="connsiteX15" fmla="*/ 389193 w 4131693"/>
                  <a:gd name="connsiteY15" fmla="*/ 349332 h 1275227"/>
                  <a:gd name="connsiteX16" fmla="*/ 241299 w 4131693"/>
                  <a:gd name="connsiteY16" fmla="*/ 184150 h 1275227"/>
                  <a:gd name="connsiteX17" fmla="*/ 0 w 4131693"/>
                  <a:gd name="connsiteY17" fmla="*/ 0 h 1275227"/>
                  <a:gd name="connsiteX0" fmla="*/ 4103943 w 4187252"/>
                  <a:gd name="connsiteY0" fmla="*/ 1142289 h 1275227"/>
                  <a:gd name="connsiteX1" fmla="*/ 4168938 w 4187252"/>
                  <a:gd name="connsiteY1" fmla="*/ 1255096 h 1275227"/>
                  <a:gd name="connsiteX2" fmla="*/ 3711739 w 4187252"/>
                  <a:gd name="connsiteY2" fmla="*/ 1274147 h 1275227"/>
                  <a:gd name="connsiteX3" fmla="*/ 3509333 w 4187252"/>
                  <a:gd name="connsiteY3" fmla="*/ 1200328 h 1275227"/>
                  <a:gd name="connsiteX4" fmla="*/ 3399797 w 4187252"/>
                  <a:gd name="connsiteY4" fmla="*/ 1069359 h 1275227"/>
                  <a:gd name="connsiteX5" fmla="*/ 3202152 w 4187252"/>
                  <a:gd name="connsiteY5" fmla="*/ 1050310 h 1275227"/>
                  <a:gd name="connsiteX6" fmla="*/ 3040319 w 4187252"/>
                  <a:gd name="connsiteY6" fmla="*/ 984332 h 1275227"/>
                  <a:gd name="connsiteX7" fmla="*/ 2849817 w 4187252"/>
                  <a:gd name="connsiteY7" fmla="*/ 1079581 h 1275227"/>
                  <a:gd name="connsiteX8" fmla="*/ 2364044 w 4187252"/>
                  <a:gd name="connsiteY8" fmla="*/ 1035132 h 1275227"/>
                  <a:gd name="connsiteX9" fmla="*/ 2100519 w 4187252"/>
                  <a:gd name="connsiteY9" fmla="*/ 844632 h 1275227"/>
                  <a:gd name="connsiteX10" fmla="*/ 1887794 w 4187252"/>
                  <a:gd name="connsiteY10" fmla="*/ 831932 h 1275227"/>
                  <a:gd name="connsiteX11" fmla="*/ 1738569 w 4187252"/>
                  <a:gd name="connsiteY11" fmla="*/ 663657 h 1275227"/>
                  <a:gd name="connsiteX12" fmla="*/ 1449644 w 4187252"/>
                  <a:gd name="connsiteY12" fmla="*/ 574757 h 1275227"/>
                  <a:gd name="connsiteX13" fmla="*/ 1259144 w 4187252"/>
                  <a:gd name="connsiteY13" fmla="*/ 390607 h 1275227"/>
                  <a:gd name="connsiteX14" fmla="*/ 916245 w 4187252"/>
                  <a:gd name="connsiteY14" fmla="*/ 365207 h 1275227"/>
                  <a:gd name="connsiteX15" fmla="*/ 389193 w 4187252"/>
                  <a:gd name="connsiteY15" fmla="*/ 349332 h 1275227"/>
                  <a:gd name="connsiteX16" fmla="*/ 241299 w 4187252"/>
                  <a:gd name="connsiteY16" fmla="*/ 184150 h 1275227"/>
                  <a:gd name="connsiteX17" fmla="*/ 0 w 4187252"/>
                  <a:gd name="connsiteY17" fmla="*/ 0 h 1275227"/>
                  <a:gd name="connsiteX0" fmla="*/ 4103943 w 4103943"/>
                  <a:gd name="connsiteY0" fmla="*/ 1142289 h 1275227"/>
                  <a:gd name="connsiteX1" fmla="*/ 4009394 w 4103943"/>
                  <a:gd name="connsiteY1" fmla="*/ 1159846 h 1275227"/>
                  <a:gd name="connsiteX2" fmla="*/ 3711739 w 4103943"/>
                  <a:gd name="connsiteY2" fmla="*/ 1274147 h 1275227"/>
                  <a:gd name="connsiteX3" fmla="*/ 3509333 w 4103943"/>
                  <a:gd name="connsiteY3" fmla="*/ 1200328 h 1275227"/>
                  <a:gd name="connsiteX4" fmla="*/ 3399797 w 4103943"/>
                  <a:gd name="connsiteY4" fmla="*/ 1069359 h 1275227"/>
                  <a:gd name="connsiteX5" fmla="*/ 3202152 w 4103943"/>
                  <a:gd name="connsiteY5" fmla="*/ 1050310 h 1275227"/>
                  <a:gd name="connsiteX6" fmla="*/ 3040319 w 4103943"/>
                  <a:gd name="connsiteY6" fmla="*/ 984332 h 1275227"/>
                  <a:gd name="connsiteX7" fmla="*/ 2849817 w 4103943"/>
                  <a:gd name="connsiteY7" fmla="*/ 1079581 h 1275227"/>
                  <a:gd name="connsiteX8" fmla="*/ 2364044 w 4103943"/>
                  <a:gd name="connsiteY8" fmla="*/ 1035132 h 1275227"/>
                  <a:gd name="connsiteX9" fmla="*/ 2100519 w 4103943"/>
                  <a:gd name="connsiteY9" fmla="*/ 844632 h 1275227"/>
                  <a:gd name="connsiteX10" fmla="*/ 1887794 w 4103943"/>
                  <a:gd name="connsiteY10" fmla="*/ 831932 h 1275227"/>
                  <a:gd name="connsiteX11" fmla="*/ 1738569 w 4103943"/>
                  <a:gd name="connsiteY11" fmla="*/ 663657 h 1275227"/>
                  <a:gd name="connsiteX12" fmla="*/ 1449644 w 4103943"/>
                  <a:gd name="connsiteY12" fmla="*/ 574757 h 1275227"/>
                  <a:gd name="connsiteX13" fmla="*/ 1259144 w 4103943"/>
                  <a:gd name="connsiteY13" fmla="*/ 390607 h 1275227"/>
                  <a:gd name="connsiteX14" fmla="*/ 916245 w 4103943"/>
                  <a:gd name="connsiteY14" fmla="*/ 365207 h 1275227"/>
                  <a:gd name="connsiteX15" fmla="*/ 389193 w 4103943"/>
                  <a:gd name="connsiteY15" fmla="*/ 349332 h 1275227"/>
                  <a:gd name="connsiteX16" fmla="*/ 241299 w 4103943"/>
                  <a:gd name="connsiteY16" fmla="*/ 184150 h 1275227"/>
                  <a:gd name="connsiteX17" fmla="*/ 0 w 4103943"/>
                  <a:gd name="connsiteY17" fmla="*/ 0 h 1275227"/>
                  <a:gd name="connsiteX0" fmla="*/ 4320637 w 4320637"/>
                  <a:gd name="connsiteY0" fmla="*/ 1178008 h 1275227"/>
                  <a:gd name="connsiteX1" fmla="*/ 4009394 w 4320637"/>
                  <a:gd name="connsiteY1" fmla="*/ 1159846 h 1275227"/>
                  <a:gd name="connsiteX2" fmla="*/ 3711739 w 4320637"/>
                  <a:gd name="connsiteY2" fmla="*/ 1274147 h 1275227"/>
                  <a:gd name="connsiteX3" fmla="*/ 3509333 w 4320637"/>
                  <a:gd name="connsiteY3" fmla="*/ 1200328 h 1275227"/>
                  <a:gd name="connsiteX4" fmla="*/ 3399797 w 4320637"/>
                  <a:gd name="connsiteY4" fmla="*/ 1069359 h 1275227"/>
                  <a:gd name="connsiteX5" fmla="*/ 3202152 w 4320637"/>
                  <a:gd name="connsiteY5" fmla="*/ 1050310 h 1275227"/>
                  <a:gd name="connsiteX6" fmla="*/ 3040319 w 4320637"/>
                  <a:gd name="connsiteY6" fmla="*/ 984332 h 1275227"/>
                  <a:gd name="connsiteX7" fmla="*/ 2849817 w 4320637"/>
                  <a:gd name="connsiteY7" fmla="*/ 1079581 h 1275227"/>
                  <a:gd name="connsiteX8" fmla="*/ 2364044 w 4320637"/>
                  <a:gd name="connsiteY8" fmla="*/ 1035132 h 1275227"/>
                  <a:gd name="connsiteX9" fmla="*/ 2100519 w 4320637"/>
                  <a:gd name="connsiteY9" fmla="*/ 844632 h 1275227"/>
                  <a:gd name="connsiteX10" fmla="*/ 1887794 w 4320637"/>
                  <a:gd name="connsiteY10" fmla="*/ 831932 h 1275227"/>
                  <a:gd name="connsiteX11" fmla="*/ 1738569 w 4320637"/>
                  <a:gd name="connsiteY11" fmla="*/ 663657 h 1275227"/>
                  <a:gd name="connsiteX12" fmla="*/ 1449644 w 4320637"/>
                  <a:gd name="connsiteY12" fmla="*/ 574757 h 1275227"/>
                  <a:gd name="connsiteX13" fmla="*/ 1259144 w 4320637"/>
                  <a:gd name="connsiteY13" fmla="*/ 390607 h 1275227"/>
                  <a:gd name="connsiteX14" fmla="*/ 916245 w 4320637"/>
                  <a:gd name="connsiteY14" fmla="*/ 365207 h 1275227"/>
                  <a:gd name="connsiteX15" fmla="*/ 389193 w 4320637"/>
                  <a:gd name="connsiteY15" fmla="*/ 349332 h 1275227"/>
                  <a:gd name="connsiteX16" fmla="*/ 241299 w 4320637"/>
                  <a:gd name="connsiteY16" fmla="*/ 184150 h 1275227"/>
                  <a:gd name="connsiteX17" fmla="*/ 0 w 4320637"/>
                  <a:gd name="connsiteY17" fmla="*/ 0 h 1275227"/>
                  <a:gd name="connsiteX0" fmla="*/ 4320637 w 4344238"/>
                  <a:gd name="connsiteY0" fmla="*/ 1178008 h 1275227"/>
                  <a:gd name="connsiteX1" fmla="*/ 4321338 w 4344238"/>
                  <a:gd name="connsiteY1" fmla="*/ 1178897 h 1275227"/>
                  <a:gd name="connsiteX2" fmla="*/ 4009394 w 4344238"/>
                  <a:gd name="connsiteY2" fmla="*/ 1159846 h 1275227"/>
                  <a:gd name="connsiteX3" fmla="*/ 3711739 w 4344238"/>
                  <a:gd name="connsiteY3" fmla="*/ 1274147 h 1275227"/>
                  <a:gd name="connsiteX4" fmla="*/ 3509333 w 4344238"/>
                  <a:gd name="connsiteY4" fmla="*/ 1200328 h 1275227"/>
                  <a:gd name="connsiteX5" fmla="*/ 3399797 w 4344238"/>
                  <a:gd name="connsiteY5" fmla="*/ 1069359 h 1275227"/>
                  <a:gd name="connsiteX6" fmla="*/ 3202152 w 4344238"/>
                  <a:gd name="connsiteY6" fmla="*/ 1050310 h 1275227"/>
                  <a:gd name="connsiteX7" fmla="*/ 3040319 w 4344238"/>
                  <a:gd name="connsiteY7" fmla="*/ 984332 h 1275227"/>
                  <a:gd name="connsiteX8" fmla="*/ 2849817 w 4344238"/>
                  <a:gd name="connsiteY8" fmla="*/ 1079581 h 1275227"/>
                  <a:gd name="connsiteX9" fmla="*/ 2364044 w 4344238"/>
                  <a:gd name="connsiteY9" fmla="*/ 1035132 h 1275227"/>
                  <a:gd name="connsiteX10" fmla="*/ 2100519 w 4344238"/>
                  <a:gd name="connsiteY10" fmla="*/ 844632 h 1275227"/>
                  <a:gd name="connsiteX11" fmla="*/ 1887794 w 4344238"/>
                  <a:gd name="connsiteY11" fmla="*/ 831932 h 1275227"/>
                  <a:gd name="connsiteX12" fmla="*/ 1738569 w 4344238"/>
                  <a:gd name="connsiteY12" fmla="*/ 663657 h 1275227"/>
                  <a:gd name="connsiteX13" fmla="*/ 1449644 w 4344238"/>
                  <a:gd name="connsiteY13" fmla="*/ 574757 h 1275227"/>
                  <a:gd name="connsiteX14" fmla="*/ 1259144 w 4344238"/>
                  <a:gd name="connsiteY14" fmla="*/ 390607 h 1275227"/>
                  <a:gd name="connsiteX15" fmla="*/ 916245 w 4344238"/>
                  <a:gd name="connsiteY15" fmla="*/ 365207 h 1275227"/>
                  <a:gd name="connsiteX16" fmla="*/ 389193 w 4344238"/>
                  <a:gd name="connsiteY16" fmla="*/ 349332 h 1275227"/>
                  <a:gd name="connsiteX17" fmla="*/ 241299 w 4344238"/>
                  <a:gd name="connsiteY17" fmla="*/ 184150 h 1275227"/>
                  <a:gd name="connsiteX18" fmla="*/ 0 w 4344238"/>
                  <a:gd name="connsiteY18" fmla="*/ 0 h 1275227"/>
                  <a:gd name="connsiteX0" fmla="*/ 4320637 w 4347843"/>
                  <a:gd name="connsiteY0" fmla="*/ 1178008 h 1275227"/>
                  <a:gd name="connsiteX1" fmla="*/ 4326101 w 4347843"/>
                  <a:gd name="connsiteY1" fmla="*/ 1059834 h 1275227"/>
                  <a:gd name="connsiteX2" fmla="*/ 4009394 w 4347843"/>
                  <a:gd name="connsiteY2" fmla="*/ 1159846 h 1275227"/>
                  <a:gd name="connsiteX3" fmla="*/ 3711739 w 4347843"/>
                  <a:gd name="connsiteY3" fmla="*/ 1274147 h 1275227"/>
                  <a:gd name="connsiteX4" fmla="*/ 3509333 w 4347843"/>
                  <a:gd name="connsiteY4" fmla="*/ 1200328 h 1275227"/>
                  <a:gd name="connsiteX5" fmla="*/ 3399797 w 4347843"/>
                  <a:gd name="connsiteY5" fmla="*/ 1069359 h 1275227"/>
                  <a:gd name="connsiteX6" fmla="*/ 3202152 w 4347843"/>
                  <a:gd name="connsiteY6" fmla="*/ 1050310 h 1275227"/>
                  <a:gd name="connsiteX7" fmla="*/ 3040319 w 4347843"/>
                  <a:gd name="connsiteY7" fmla="*/ 984332 h 1275227"/>
                  <a:gd name="connsiteX8" fmla="*/ 2849817 w 4347843"/>
                  <a:gd name="connsiteY8" fmla="*/ 1079581 h 1275227"/>
                  <a:gd name="connsiteX9" fmla="*/ 2364044 w 4347843"/>
                  <a:gd name="connsiteY9" fmla="*/ 1035132 h 1275227"/>
                  <a:gd name="connsiteX10" fmla="*/ 2100519 w 4347843"/>
                  <a:gd name="connsiteY10" fmla="*/ 844632 h 1275227"/>
                  <a:gd name="connsiteX11" fmla="*/ 1887794 w 4347843"/>
                  <a:gd name="connsiteY11" fmla="*/ 831932 h 1275227"/>
                  <a:gd name="connsiteX12" fmla="*/ 1738569 w 4347843"/>
                  <a:gd name="connsiteY12" fmla="*/ 663657 h 1275227"/>
                  <a:gd name="connsiteX13" fmla="*/ 1449644 w 4347843"/>
                  <a:gd name="connsiteY13" fmla="*/ 574757 h 1275227"/>
                  <a:gd name="connsiteX14" fmla="*/ 1259144 w 4347843"/>
                  <a:gd name="connsiteY14" fmla="*/ 390607 h 1275227"/>
                  <a:gd name="connsiteX15" fmla="*/ 916245 w 4347843"/>
                  <a:gd name="connsiteY15" fmla="*/ 365207 h 1275227"/>
                  <a:gd name="connsiteX16" fmla="*/ 389193 w 4347843"/>
                  <a:gd name="connsiteY16" fmla="*/ 349332 h 1275227"/>
                  <a:gd name="connsiteX17" fmla="*/ 241299 w 4347843"/>
                  <a:gd name="connsiteY17" fmla="*/ 184150 h 1275227"/>
                  <a:gd name="connsiteX18" fmla="*/ 0 w 4347843"/>
                  <a:gd name="connsiteY18" fmla="*/ 0 h 1275227"/>
                  <a:gd name="connsiteX0" fmla="*/ 4525424 w 4525424"/>
                  <a:gd name="connsiteY0" fmla="*/ 1089902 h 1275227"/>
                  <a:gd name="connsiteX1" fmla="*/ 4326101 w 4525424"/>
                  <a:gd name="connsiteY1" fmla="*/ 1059834 h 1275227"/>
                  <a:gd name="connsiteX2" fmla="*/ 4009394 w 4525424"/>
                  <a:gd name="connsiteY2" fmla="*/ 1159846 h 1275227"/>
                  <a:gd name="connsiteX3" fmla="*/ 3711739 w 4525424"/>
                  <a:gd name="connsiteY3" fmla="*/ 1274147 h 1275227"/>
                  <a:gd name="connsiteX4" fmla="*/ 3509333 w 4525424"/>
                  <a:gd name="connsiteY4" fmla="*/ 1200328 h 1275227"/>
                  <a:gd name="connsiteX5" fmla="*/ 3399797 w 4525424"/>
                  <a:gd name="connsiteY5" fmla="*/ 1069359 h 1275227"/>
                  <a:gd name="connsiteX6" fmla="*/ 3202152 w 4525424"/>
                  <a:gd name="connsiteY6" fmla="*/ 1050310 h 1275227"/>
                  <a:gd name="connsiteX7" fmla="*/ 3040319 w 4525424"/>
                  <a:gd name="connsiteY7" fmla="*/ 984332 h 1275227"/>
                  <a:gd name="connsiteX8" fmla="*/ 2849817 w 4525424"/>
                  <a:gd name="connsiteY8" fmla="*/ 1079581 h 1275227"/>
                  <a:gd name="connsiteX9" fmla="*/ 2364044 w 4525424"/>
                  <a:gd name="connsiteY9" fmla="*/ 1035132 h 1275227"/>
                  <a:gd name="connsiteX10" fmla="*/ 2100519 w 4525424"/>
                  <a:gd name="connsiteY10" fmla="*/ 844632 h 1275227"/>
                  <a:gd name="connsiteX11" fmla="*/ 1887794 w 4525424"/>
                  <a:gd name="connsiteY11" fmla="*/ 831932 h 1275227"/>
                  <a:gd name="connsiteX12" fmla="*/ 1738569 w 4525424"/>
                  <a:gd name="connsiteY12" fmla="*/ 663657 h 1275227"/>
                  <a:gd name="connsiteX13" fmla="*/ 1449644 w 4525424"/>
                  <a:gd name="connsiteY13" fmla="*/ 574757 h 1275227"/>
                  <a:gd name="connsiteX14" fmla="*/ 1259144 w 4525424"/>
                  <a:gd name="connsiteY14" fmla="*/ 390607 h 1275227"/>
                  <a:gd name="connsiteX15" fmla="*/ 916245 w 4525424"/>
                  <a:gd name="connsiteY15" fmla="*/ 365207 h 1275227"/>
                  <a:gd name="connsiteX16" fmla="*/ 389193 w 4525424"/>
                  <a:gd name="connsiteY16" fmla="*/ 349332 h 1275227"/>
                  <a:gd name="connsiteX17" fmla="*/ 241299 w 4525424"/>
                  <a:gd name="connsiteY17" fmla="*/ 184150 h 1275227"/>
                  <a:gd name="connsiteX18" fmla="*/ 0 w 4525424"/>
                  <a:gd name="connsiteY18" fmla="*/ 0 h 1275227"/>
                  <a:gd name="connsiteX0" fmla="*/ 4525424 w 4525424"/>
                  <a:gd name="connsiteY0" fmla="*/ 1089902 h 1275227"/>
                  <a:gd name="connsiteX1" fmla="*/ 4302289 w 4525424"/>
                  <a:gd name="connsiteY1" fmla="*/ 1183659 h 1275227"/>
                  <a:gd name="connsiteX2" fmla="*/ 4009394 w 4525424"/>
                  <a:gd name="connsiteY2" fmla="*/ 1159846 h 1275227"/>
                  <a:gd name="connsiteX3" fmla="*/ 3711739 w 4525424"/>
                  <a:gd name="connsiteY3" fmla="*/ 1274147 h 1275227"/>
                  <a:gd name="connsiteX4" fmla="*/ 3509333 w 4525424"/>
                  <a:gd name="connsiteY4" fmla="*/ 1200328 h 1275227"/>
                  <a:gd name="connsiteX5" fmla="*/ 3399797 w 4525424"/>
                  <a:gd name="connsiteY5" fmla="*/ 1069359 h 1275227"/>
                  <a:gd name="connsiteX6" fmla="*/ 3202152 w 4525424"/>
                  <a:gd name="connsiteY6" fmla="*/ 1050310 h 1275227"/>
                  <a:gd name="connsiteX7" fmla="*/ 3040319 w 4525424"/>
                  <a:gd name="connsiteY7" fmla="*/ 984332 h 1275227"/>
                  <a:gd name="connsiteX8" fmla="*/ 2849817 w 4525424"/>
                  <a:gd name="connsiteY8" fmla="*/ 1079581 h 1275227"/>
                  <a:gd name="connsiteX9" fmla="*/ 2364044 w 4525424"/>
                  <a:gd name="connsiteY9" fmla="*/ 1035132 h 1275227"/>
                  <a:gd name="connsiteX10" fmla="*/ 2100519 w 4525424"/>
                  <a:gd name="connsiteY10" fmla="*/ 844632 h 1275227"/>
                  <a:gd name="connsiteX11" fmla="*/ 1887794 w 4525424"/>
                  <a:gd name="connsiteY11" fmla="*/ 831932 h 1275227"/>
                  <a:gd name="connsiteX12" fmla="*/ 1738569 w 4525424"/>
                  <a:gd name="connsiteY12" fmla="*/ 663657 h 1275227"/>
                  <a:gd name="connsiteX13" fmla="*/ 1449644 w 4525424"/>
                  <a:gd name="connsiteY13" fmla="*/ 574757 h 1275227"/>
                  <a:gd name="connsiteX14" fmla="*/ 1259144 w 4525424"/>
                  <a:gd name="connsiteY14" fmla="*/ 390607 h 1275227"/>
                  <a:gd name="connsiteX15" fmla="*/ 916245 w 4525424"/>
                  <a:gd name="connsiteY15" fmla="*/ 365207 h 1275227"/>
                  <a:gd name="connsiteX16" fmla="*/ 389193 w 4525424"/>
                  <a:gd name="connsiteY16" fmla="*/ 349332 h 1275227"/>
                  <a:gd name="connsiteX17" fmla="*/ 241299 w 4525424"/>
                  <a:gd name="connsiteY17" fmla="*/ 184150 h 1275227"/>
                  <a:gd name="connsiteX18" fmla="*/ 0 w 4525424"/>
                  <a:gd name="connsiteY18" fmla="*/ 0 h 1275227"/>
                  <a:gd name="connsiteX0" fmla="*/ 4425411 w 4425411"/>
                  <a:gd name="connsiteY0" fmla="*/ 1080377 h 1275227"/>
                  <a:gd name="connsiteX1" fmla="*/ 4302289 w 4425411"/>
                  <a:gd name="connsiteY1" fmla="*/ 1183659 h 1275227"/>
                  <a:gd name="connsiteX2" fmla="*/ 4009394 w 4425411"/>
                  <a:gd name="connsiteY2" fmla="*/ 1159846 h 1275227"/>
                  <a:gd name="connsiteX3" fmla="*/ 3711739 w 4425411"/>
                  <a:gd name="connsiteY3" fmla="*/ 1274147 h 1275227"/>
                  <a:gd name="connsiteX4" fmla="*/ 3509333 w 4425411"/>
                  <a:gd name="connsiteY4" fmla="*/ 1200328 h 1275227"/>
                  <a:gd name="connsiteX5" fmla="*/ 3399797 w 4425411"/>
                  <a:gd name="connsiteY5" fmla="*/ 1069359 h 1275227"/>
                  <a:gd name="connsiteX6" fmla="*/ 3202152 w 4425411"/>
                  <a:gd name="connsiteY6" fmla="*/ 1050310 h 1275227"/>
                  <a:gd name="connsiteX7" fmla="*/ 3040319 w 4425411"/>
                  <a:gd name="connsiteY7" fmla="*/ 984332 h 1275227"/>
                  <a:gd name="connsiteX8" fmla="*/ 2849817 w 4425411"/>
                  <a:gd name="connsiteY8" fmla="*/ 1079581 h 1275227"/>
                  <a:gd name="connsiteX9" fmla="*/ 2364044 w 4425411"/>
                  <a:gd name="connsiteY9" fmla="*/ 1035132 h 1275227"/>
                  <a:gd name="connsiteX10" fmla="*/ 2100519 w 4425411"/>
                  <a:gd name="connsiteY10" fmla="*/ 844632 h 1275227"/>
                  <a:gd name="connsiteX11" fmla="*/ 1887794 w 4425411"/>
                  <a:gd name="connsiteY11" fmla="*/ 831932 h 1275227"/>
                  <a:gd name="connsiteX12" fmla="*/ 1738569 w 4425411"/>
                  <a:gd name="connsiteY12" fmla="*/ 663657 h 1275227"/>
                  <a:gd name="connsiteX13" fmla="*/ 1449644 w 4425411"/>
                  <a:gd name="connsiteY13" fmla="*/ 574757 h 1275227"/>
                  <a:gd name="connsiteX14" fmla="*/ 1259144 w 4425411"/>
                  <a:gd name="connsiteY14" fmla="*/ 390607 h 1275227"/>
                  <a:gd name="connsiteX15" fmla="*/ 916245 w 4425411"/>
                  <a:gd name="connsiteY15" fmla="*/ 365207 h 1275227"/>
                  <a:gd name="connsiteX16" fmla="*/ 389193 w 4425411"/>
                  <a:gd name="connsiteY16" fmla="*/ 349332 h 1275227"/>
                  <a:gd name="connsiteX17" fmla="*/ 241299 w 4425411"/>
                  <a:gd name="connsiteY17" fmla="*/ 184150 h 1275227"/>
                  <a:gd name="connsiteX18" fmla="*/ 0 w 4425411"/>
                  <a:gd name="connsiteY18" fmla="*/ 0 h 1275227"/>
                  <a:gd name="connsiteX0" fmla="*/ 4425411 w 4436976"/>
                  <a:gd name="connsiteY0" fmla="*/ 1080377 h 1275227"/>
                  <a:gd name="connsiteX1" fmla="*/ 4428493 w 4436976"/>
                  <a:gd name="connsiteY1" fmla="*/ 1081266 h 1275227"/>
                  <a:gd name="connsiteX2" fmla="*/ 4302289 w 4436976"/>
                  <a:gd name="connsiteY2" fmla="*/ 1183659 h 1275227"/>
                  <a:gd name="connsiteX3" fmla="*/ 4009394 w 4436976"/>
                  <a:gd name="connsiteY3" fmla="*/ 1159846 h 1275227"/>
                  <a:gd name="connsiteX4" fmla="*/ 3711739 w 4436976"/>
                  <a:gd name="connsiteY4" fmla="*/ 1274147 h 1275227"/>
                  <a:gd name="connsiteX5" fmla="*/ 3509333 w 4436976"/>
                  <a:gd name="connsiteY5" fmla="*/ 1200328 h 1275227"/>
                  <a:gd name="connsiteX6" fmla="*/ 3399797 w 4436976"/>
                  <a:gd name="connsiteY6" fmla="*/ 1069359 h 1275227"/>
                  <a:gd name="connsiteX7" fmla="*/ 3202152 w 4436976"/>
                  <a:gd name="connsiteY7" fmla="*/ 1050310 h 1275227"/>
                  <a:gd name="connsiteX8" fmla="*/ 3040319 w 4436976"/>
                  <a:gd name="connsiteY8" fmla="*/ 984332 h 1275227"/>
                  <a:gd name="connsiteX9" fmla="*/ 2849817 w 4436976"/>
                  <a:gd name="connsiteY9" fmla="*/ 1079581 h 1275227"/>
                  <a:gd name="connsiteX10" fmla="*/ 2364044 w 4436976"/>
                  <a:gd name="connsiteY10" fmla="*/ 1035132 h 1275227"/>
                  <a:gd name="connsiteX11" fmla="*/ 2100519 w 4436976"/>
                  <a:gd name="connsiteY11" fmla="*/ 844632 h 1275227"/>
                  <a:gd name="connsiteX12" fmla="*/ 1887794 w 4436976"/>
                  <a:gd name="connsiteY12" fmla="*/ 831932 h 1275227"/>
                  <a:gd name="connsiteX13" fmla="*/ 1738569 w 4436976"/>
                  <a:gd name="connsiteY13" fmla="*/ 663657 h 1275227"/>
                  <a:gd name="connsiteX14" fmla="*/ 1449644 w 4436976"/>
                  <a:gd name="connsiteY14" fmla="*/ 574757 h 1275227"/>
                  <a:gd name="connsiteX15" fmla="*/ 1259144 w 4436976"/>
                  <a:gd name="connsiteY15" fmla="*/ 390607 h 1275227"/>
                  <a:gd name="connsiteX16" fmla="*/ 916245 w 4436976"/>
                  <a:gd name="connsiteY16" fmla="*/ 365207 h 1275227"/>
                  <a:gd name="connsiteX17" fmla="*/ 389193 w 4436976"/>
                  <a:gd name="connsiteY17" fmla="*/ 349332 h 1275227"/>
                  <a:gd name="connsiteX18" fmla="*/ 241299 w 4436976"/>
                  <a:gd name="connsiteY18" fmla="*/ 184150 h 1275227"/>
                  <a:gd name="connsiteX19" fmla="*/ 0 w 4436976"/>
                  <a:gd name="connsiteY19" fmla="*/ 0 h 1275227"/>
                  <a:gd name="connsiteX0" fmla="*/ 4425411 w 4615649"/>
                  <a:gd name="connsiteY0" fmla="*/ 1080377 h 1275227"/>
                  <a:gd name="connsiteX1" fmla="*/ 4614231 w 4615649"/>
                  <a:gd name="connsiteY1" fmla="*/ 1107459 h 1275227"/>
                  <a:gd name="connsiteX2" fmla="*/ 4302289 w 4615649"/>
                  <a:gd name="connsiteY2" fmla="*/ 1183659 h 1275227"/>
                  <a:gd name="connsiteX3" fmla="*/ 4009394 w 4615649"/>
                  <a:gd name="connsiteY3" fmla="*/ 1159846 h 1275227"/>
                  <a:gd name="connsiteX4" fmla="*/ 3711739 w 4615649"/>
                  <a:gd name="connsiteY4" fmla="*/ 1274147 h 1275227"/>
                  <a:gd name="connsiteX5" fmla="*/ 3509333 w 4615649"/>
                  <a:gd name="connsiteY5" fmla="*/ 1200328 h 1275227"/>
                  <a:gd name="connsiteX6" fmla="*/ 3399797 w 4615649"/>
                  <a:gd name="connsiteY6" fmla="*/ 1069359 h 1275227"/>
                  <a:gd name="connsiteX7" fmla="*/ 3202152 w 4615649"/>
                  <a:gd name="connsiteY7" fmla="*/ 1050310 h 1275227"/>
                  <a:gd name="connsiteX8" fmla="*/ 3040319 w 4615649"/>
                  <a:gd name="connsiteY8" fmla="*/ 984332 h 1275227"/>
                  <a:gd name="connsiteX9" fmla="*/ 2849817 w 4615649"/>
                  <a:gd name="connsiteY9" fmla="*/ 1079581 h 1275227"/>
                  <a:gd name="connsiteX10" fmla="*/ 2364044 w 4615649"/>
                  <a:gd name="connsiteY10" fmla="*/ 1035132 h 1275227"/>
                  <a:gd name="connsiteX11" fmla="*/ 2100519 w 4615649"/>
                  <a:gd name="connsiteY11" fmla="*/ 844632 h 1275227"/>
                  <a:gd name="connsiteX12" fmla="*/ 1887794 w 4615649"/>
                  <a:gd name="connsiteY12" fmla="*/ 831932 h 1275227"/>
                  <a:gd name="connsiteX13" fmla="*/ 1738569 w 4615649"/>
                  <a:gd name="connsiteY13" fmla="*/ 663657 h 1275227"/>
                  <a:gd name="connsiteX14" fmla="*/ 1449644 w 4615649"/>
                  <a:gd name="connsiteY14" fmla="*/ 574757 h 1275227"/>
                  <a:gd name="connsiteX15" fmla="*/ 1259144 w 4615649"/>
                  <a:gd name="connsiteY15" fmla="*/ 390607 h 1275227"/>
                  <a:gd name="connsiteX16" fmla="*/ 916245 w 4615649"/>
                  <a:gd name="connsiteY16" fmla="*/ 365207 h 1275227"/>
                  <a:gd name="connsiteX17" fmla="*/ 389193 w 4615649"/>
                  <a:gd name="connsiteY17" fmla="*/ 349332 h 1275227"/>
                  <a:gd name="connsiteX18" fmla="*/ 241299 w 4615649"/>
                  <a:gd name="connsiteY18" fmla="*/ 184150 h 1275227"/>
                  <a:gd name="connsiteX19" fmla="*/ 0 w 4615649"/>
                  <a:gd name="connsiteY19" fmla="*/ 0 h 1275227"/>
                  <a:gd name="connsiteX0" fmla="*/ 4892136 w 4892136"/>
                  <a:gd name="connsiteY0" fmla="*/ 904165 h 1275227"/>
                  <a:gd name="connsiteX1" fmla="*/ 4614231 w 4892136"/>
                  <a:gd name="connsiteY1" fmla="*/ 1107459 h 1275227"/>
                  <a:gd name="connsiteX2" fmla="*/ 4302289 w 4892136"/>
                  <a:gd name="connsiteY2" fmla="*/ 1183659 h 1275227"/>
                  <a:gd name="connsiteX3" fmla="*/ 4009394 w 4892136"/>
                  <a:gd name="connsiteY3" fmla="*/ 1159846 h 1275227"/>
                  <a:gd name="connsiteX4" fmla="*/ 3711739 w 4892136"/>
                  <a:gd name="connsiteY4" fmla="*/ 1274147 h 1275227"/>
                  <a:gd name="connsiteX5" fmla="*/ 3509333 w 4892136"/>
                  <a:gd name="connsiteY5" fmla="*/ 1200328 h 1275227"/>
                  <a:gd name="connsiteX6" fmla="*/ 3399797 w 4892136"/>
                  <a:gd name="connsiteY6" fmla="*/ 1069359 h 1275227"/>
                  <a:gd name="connsiteX7" fmla="*/ 3202152 w 4892136"/>
                  <a:gd name="connsiteY7" fmla="*/ 1050310 h 1275227"/>
                  <a:gd name="connsiteX8" fmla="*/ 3040319 w 4892136"/>
                  <a:gd name="connsiteY8" fmla="*/ 984332 h 1275227"/>
                  <a:gd name="connsiteX9" fmla="*/ 2849817 w 4892136"/>
                  <a:gd name="connsiteY9" fmla="*/ 1079581 h 1275227"/>
                  <a:gd name="connsiteX10" fmla="*/ 2364044 w 4892136"/>
                  <a:gd name="connsiteY10" fmla="*/ 1035132 h 1275227"/>
                  <a:gd name="connsiteX11" fmla="*/ 2100519 w 4892136"/>
                  <a:gd name="connsiteY11" fmla="*/ 844632 h 1275227"/>
                  <a:gd name="connsiteX12" fmla="*/ 1887794 w 4892136"/>
                  <a:gd name="connsiteY12" fmla="*/ 831932 h 1275227"/>
                  <a:gd name="connsiteX13" fmla="*/ 1738569 w 4892136"/>
                  <a:gd name="connsiteY13" fmla="*/ 663657 h 1275227"/>
                  <a:gd name="connsiteX14" fmla="*/ 1449644 w 4892136"/>
                  <a:gd name="connsiteY14" fmla="*/ 574757 h 1275227"/>
                  <a:gd name="connsiteX15" fmla="*/ 1259144 w 4892136"/>
                  <a:gd name="connsiteY15" fmla="*/ 390607 h 1275227"/>
                  <a:gd name="connsiteX16" fmla="*/ 916245 w 4892136"/>
                  <a:gd name="connsiteY16" fmla="*/ 365207 h 1275227"/>
                  <a:gd name="connsiteX17" fmla="*/ 389193 w 4892136"/>
                  <a:gd name="connsiteY17" fmla="*/ 349332 h 1275227"/>
                  <a:gd name="connsiteX18" fmla="*/ 241299 w 4892136"/>
                  <a:gd name="connsiteY18" fmla="*/ 184150 h 1275227"/>
                  <a:gd name="connsiteX19" fmla="*/ 0 w 4892136"/>
                  <a:gd name="connsiteY19" fmla="*/ 0 h 1275227"/>
                  <a:gd name="connsiteX0" fmla="*/ 4892136 w 4892136"/>
                  <a:gd name="connsiteY0" fmla="*/ 904165 h 1275227"/>
                  <a:gd name="connsiteX1" fmla="*/ 4418968 w 4892136"/>
                  <a:gd name="connsiteY1" fmla="*/ 1088409 h 1275227"/>
                  <a:gd name="connsiteX2" fmla="*/ 4302289 w 4892136"/>
                  <a:gd name="connsiteY2" fmla="*/ 1183659 h 1275227"/>
                  <a:gd name="connsiteX3" fmla="*/ 4009394 w 4892136"/>
                  <a:gd name="connsiteY3" fmla="*/ 1159846 h 1275227"/>
                  <a:gd name="connsiteX4" fmla="*/ 3711739 w 4892136"/>
                  <a:gd name="connsiteY4" fmla="*/ 1274147 h 1275227"/>
                  <a:gd name="connsiteX5" fmla="*/ 3509333 w 4892136"/>
                  <a:gd name="connsiteY5" fmla="*/ 1200328 h 1275227"/>
                  <a:gd name="connsiteX6" fmla="*/ 3399797 w 4892136"/>
                  <a:gd name="connsiteY6" fmla="*/ 1069359 h 1275227"/>
                  <a:gd name="connsiteX7" fmla="*/ 3202152 w 4892136"/>
                  <a:gd name="connsiteY7" fmla="*/ 1050310 h 1275227"/>
                  <a:gd name="connsiteX8" fmla="*/ 3040319 w 4892136"/>
                  <a:gd name="connsiteY8" fmla="*/ 984332 h 1275227"/>
                  <a:gd name="connsiteX9" fmla="*/ 2849817 w 4892136"/>
                  <a:gd name="connsiteY9" fmla="*/ 1079581 h 1275227"/>
                  <a:gd name="connsiteX10" fmla="*/ 2364044 w 4892136"/>
                  <a:gd name="connsiteY10" fmla="*/ 1035132 h 1275227"/>
                  <a:gd name="connsiteX11" fmla="*/ 2100519 w 4892136"/>
                  <a:gd name="connsiteY11" fmla="*/ 844632 h 1275227"/>
                  <a:gd name="connsiteX12" fmla="*/ 1887794 w 4892136"/>
                  <a:gd name="connsiteY12" fmla="*/ 831932 h 1275227"/>
                  <a:gd name="connsiteX13" fmla="*/ 1738569 w 4892136"/>
                  <a:gd name="connsiteY13" fmla="*/ 663657 h 1275227"/>
                  <a:gd name="connsiteX14" fmla="*/ 1449644 w 4892136"/>
                  <a:gd name="connsiteY14" fmla="*/ 574757 h 1275227"/>
                  <a:gd name="connsiteX15" fmla="*/ 1259144 w 4892136"/>
                  <a:gd name="connsiteY15" fmla="*/ 390607 h 1275227"/>
                  <a:gd name="connsiteX16" fmla="*/ 916245 w 4892136"/>
                  <a:gd name="connsiteY16" fmla="*/ 365207 h 1275227"/>
                  <a:gd name="connsiteX17" fmla="*/ 389193 w 4892136"/>
                  <a:gd name="connsiteY17" fmla="*/ 349332 h 1275227"/>
                  <a:gd name="connsiteX18" fmla="*/ 241299 w 4892136"/>
                  <a:gd name="connsiteY18" fmla="*/ 184150 h 1275227"/>
                  <a:gd name="connsiteX19" fmla="*/ 0 w 4892136"/>
                  <a:gd name="connsiteY19" fmla="*/ 0 h 1275227"/>
                  <a:gd name="connsiteX0" fmla="*/ 4673061 w 4673061"/>
                  <a:gd name="connsiteY0" fmla="*/ 1113715 h 1275227"/>
                  <a:gd name="connsiteX1" fmla="*/ 4418968 w 4673061"/>
                  <a:gd name="connsiteY1" fmla="*/ 1088409 h 1275227"/>
                  <a:gd name="connsiteX2" fmla="*/ 4302289 w 4673061"/>
                  <a:gd name="connsiteY2" fmla="*/ 1183659 h 1275227"/>
                  <a:gd name="connsiteX3" fmla="*/ 4009394 w 4673061"/>
                  <a:gd name="connsiteY3" fmla="*/ 1159846 h 1275227"/>
                  <a:gd name="connsiteX4" fmla="*/ 3711739 w 4673061"/>
                  <a:gd name="connsiteY4" fmla="*/ 1274147 h 1275227"/>
                  <a:gd name="connsiteX5" fmla="*/ 3509333 w 4673061"/>
                  <a:gd name="connsiteY5" fmla="*/ 1200328 h 1275227"/>
                  <a:gd name="connsiteX6" fmla="*/ 3399797 w 4673061"/>
                  <a:gd name="connsiteY6" fmla="*/ 1069359 h 1275227"/>
                  <a:gd name="connsiteX7" fmla="*/ 3202152 w 4673061"/>
                  <a:gd name="connsiteY7" fmla="*/ 1050310 h 1275227"/>
                  <a:gd name="connsiteX8" fmla="*/ 3040319 w 4673061"/>
                  <a:gd name="connsiteY8" fmla="*/ 984332 h 1275227"/>
                  <a:gd name="connsiteX9" fmla="*/ 2849817 w 4673061"/>
                  <a:gd name="connsiteY9" fmla="*/ 1079581 h 1275227"/>
                  <a:gd name="connsiteX10" fmla="*/ 2364044 w 4673061"/>
                  <a:gd name="connsiteY10" fmla="*/ 1035132 h 1275227"/>
                  <a:gd name="connsiteX11" fmla="*/ 2100519 w 4673061"/>
                  <a:gd name="connsiteY11" fmla="*/ 844632 h 1275227"/>
                  <a:gd name="connsiteX12" fmla="*/ 1887794 w 4673061"/>
                  <a:gd name="connsiteY12" fmla="*/ 831932 h 1275227"/>
                  <a:gd name="connsiteX13" fmla="*/ 1738569 w 4673061"/>
                  <a:gd name="connsiteY13" fmla="*/ 663657 h 1275227"/>
                  <a:gd name="connsiteX14" fmla="*/ 1449644 w 4673061"/>
                  <a:gd name="connsiteY14" fmla="*/ 574757 h 1275227"/>
                  <a:gd name="connsiteX15" fmla="*/ 1259144 w 4673061"/>
                  <a:gd name="connsiteY15" fmla="*/ 390607 h 1275227"/>
                  <a:gd name="connsiteX16" fmla="*/ 916245 w 4673061"/>
                  <a:gd name="connsiteY16" fmla="*/ 365207 h 1275227"/>
                  <a:gd name="connsiteX17" fmla="*/ 389193 w 4673061"/>
                  <a:gd name="connsiteY17" fmla="*/ 349332 h 1275227"/>
                  <a:gd name="connsiteX18" fmla="*/ 241299 w 4673061"/>
                  <a:gd name="connsiteY18" fmla="*/ 184150 h 1275227"/>
                  <a:gd name="connsiteX19" fmla="*/ 0 w 4673061"/>
                  <a:gd name="connsiteY19" fmla="*/ 0 h 1275227"/>
                  <a:gd name="connsiteX0" fmla="*/ 6485193 w 6485193"/>
                  <a:gd name="connsiteY0" fmla="*/ 1135146 h 1275227"/>
                  <a:gd name="connsiteX1" fmla="*/ 4418968 w 6485193"/>
                  <a:gd name="connsiteY1" fmla="*/ 1088409 h 1275227"/>
                  <a:gd name="connsiteX2" fmla="*/ 4302289 w 6485193"/>
                  <a:gd name="connsiteY2" fmla="*/ 1183659 h 1275227"/>
                  <a:gd name="connsiteX3" fmla="*/ 4009394 w 6485193"/>
                  <a:gd name="connsiteY3" fmla="*/ 1159846 h 1275227"/>
                  <a:gd name="connsiteX4" fmla="*/ 3711739 w 6485193"/>
                  <a:gd name="connsiteY4" fmla="*/ 1274147 h 1275227"/>
                  <a:gd name="connsiteX5" fmla="*/ 3509333 w 6485193"/>
                  <a:gd name="connsiteY5" fmla="*/ 1200328 h 1275227"/>
                  <a:gd name="connsiteX6" fmla="*/ 3399797 w 6485193"/>
                  <a:gd name="connsiteY6" fmla="*/ 1069359 h 1275227"/>
                  <a:gd name="connsiteX7" fmla="*/ 3202152 w 6485193"/>
                  <a:gd name="connsiteY7" fmla="*/ 1050310 h 1275227"/>
                  <a:gd name="connsiteX8" fmla="*/ 3040319 w 6485193"/>
                  <a:gd name="connsiteY8" fmla="*/ 984332 h 1275227"/>
                  <a:gd name="connsiteX9" fmla="*/ 2849817 w 6485193"/>
                  <a:gd name="connsiteY9" fmla="*/ 1079581 h 1275227"/>
                  <a:gd name="connsiteX10" fmla="*/ 2364044 w 6485193"/>
                  <a:gd name="connsiteY10" fmla="*/ 1035132 h 1275227"/>
                  <a:gd name="connsiteX11" fmla="*/ 2100519 w 6485193"/>
                  <a:gd name="connsiteY11" fmla="*/ 844632 h 1275227"/>
                  <a:gd name="connsiteX12" fmla="*/ 1887794 w 6485193"/>
                  <a:gd name="connsiteY12" fmla="*/ 831932 h 1275227"/>
                  <a:gd name="connsiteX13" fmla="*/ 1738569 w 6485193"/>
                  <a:gd name="connsiteY13" fmla="*/ 663657 h 1275227"/>
                  <a:gd name="connsiteX14" fmla="*/ 1449644 w 6485193"/>
                  <a:gd name="connsiteY14" fmla="*/ 574757 h 1275227"/>
                  <a:gd name="connsiteX15" fmla="*/ 1259144 w 6485193"/>
                  <a:gd name="connsiteY15" fmla="*/ 390607 h 1275227"/>
                  <a:gd name="connsiteX16" fmla="*/ 916245 w 6485193"/>
                  <a:gd name="connsiteY16" fmla="*/ 365207 h 1275227"/>
                  <a:gd name="connsiteX17" fmla="*/ 389193 w 6485193"/>
                  <a:gd name="connsiteY17" fmla="*/ 349332 h 1275227"/>
                  <a:gd name="connsiteX18" fmla="*/ 241299 w 6485193"/>
                  <a:gd name="connsiteY18" fmla="*/ 184150 h 1275227"/>
                  <a:gd name="connsiteX19" fmla="*/ 0 w 6485193"/>
                  <a:gd name="connsiteY19" fmla="*/ 0 h 1275227"/>
                  <a:gd name="connsiteX0" fmla="*/ 6966206 w 6966206"/>
                  <a:gd name="connsiteY0" fmla="*/ 1444709 h 1444709"/>
                  <a:gd name="connsiteX1" fmla="*/ 4418968 w 6966206"/>
                  <a:gd name="connsiteY1" fmla="*/ 1088409 h 1444709"/>
                  <a:gd name="connsiteX2" fmla="*/ 4302289 w 6966206"/>
                  <a:gd name="connsiteY2" fmla="*/ 1183659 h 1444709"/>
                  <a:gd name="connsiteX3" fmla="*/ 4009394 w 6966206"/>
                  <a:gd name="connsiteY3" fmla="*/ 1159846 h 1444709"/>
                  <a:gd name="connsiteX4" fmla="*/ 3711739 w 6966206"/>
                  <a:gd name="connsiteY4" fmla="*/ 1274147 h 1444709"/>
                  <a:gd name="connsiteX5" fmla="*/ 3509333 w 6966206"/>
                  <a:gd name="connsiteY5" fmla="*/ 1200328 h 1444709"/>
                  <a:gd name="connsiteX6" fmla="*/ 3399797 w 6966206"/>
                  <a:gd name="connsiteY6" fmla="*/ 1069359 h 1444709"/>
                  <a:gd name="connsiteX7" fmla="*/ 3202152 w 6966206"/>
                  <a:gd name="connsiteY7" fmla="*/ 1050310 h 1444709"/>
                  <a:gd name="connsiteX8" fmla="*/ 3040319 w 6966206"/>
                  <a:gd name="connsiteY8" fmla="*/ 984332 h 1444709"/>
                  <a:gd name="connsiteX9" fmla="*/ 2849817 w 6966206"/>
                  <a:gd name="connsiteY9" fmla="*/ 1079581 h 1444709"/>
                  <a:gd name="connsiteX10" fmla="*/ 2364044 w 6966206"/>
                  <a:gd name="connsiteY10" fmla="*/ 1035132 h 1444709"/>
                  <a:gd name="connsiteX11" fmla="*/ 2100519 w 6966206"/>
                  <a:gd name="connsiteY11" fmla="*/ 844632 h 1444709"/>
                  <a:gd name="connsiteX12" fmla="*/ 1887794 w 6966206"/>
                  <a:gd name="connsiteY12" fmla="*/ 831932 h 1444709"/>
                  <a:gd name="connsiteX13" fmla="*/ 1738569 w 6966206"/>
                  <a:gd name="connsiteY13" fmla="*/ 663657 h 1444709"/>
                  <a:gd name="connsiteX14" fmla="*/ 1449644 w 6966206"/>
                  <a:gd name="connsiteY14" fmla="*/ 574757 h 1444709"/>
                  <a:gd name="connsiteX15" fmla="*/ 1259144 w 6966206"/>
                  <a:gd name="connsiteY15" fmla="*/ 390607 h 1444709"/>
                  <a:gd name="connsiteX16" fmla="*/ 916245 w 6966206"/>
                  <a:gd name="connsiteY16" fmla="*/ 365207 h 1444709"/>
                  <a:gd name="connsiteX17" fmla="*/ 389193 w 6966206"/>
                  <a:gd name="connsiteY17" fmla="*/ 349332 h 1444709"/>
                  <a:gd name="connsiteX18" fmla="*/ 241299 w 6966206"/>
                  <a:gd name="connsiteY18" fmla="*/ 184150 h 1444709"/>
                  <a:gd name="connsiteX19" fmla="*/ 0 w 6966206"/>
                  <a:gd name="connsiteY19" fmla="*/ 0 h 1444709"/>
                  <a:gd name="connsiteX0" fmla="*/ 6966206 w 6966206"/>
                  <a:gd name="connsiteY0" fmla="*/ 1444709 h 1444709"/>
                  <a:gd name="connsiteX1" fmla="*/ 6635910 w 6966206"/>
                  <a:gd name="connsiteY1" fmla="*/ 1397972 h 1444709"/>
                  <a:gd name="connsiteX2" fmla="*/ 4418968 w 6966206"/>
                  <a:gd name="connsiteY2" fmla="*/ 1088409 h 1444709"/>
                  <a:gd name="connsiteX3" fmla="*/ 4302289 w 6966206"/>
                  <a:gd name="connsiteY3" fmla="*/ 1183659 h 1444709"/>
                  <a:gd name="connsiteX4" fmla="*/ 4009394 w 6966206"/>
                  <a:gd name="connsiteY4" fmla="*/ 1159846 h 1444709"/>
                  <a:gd name="connsiteX5" fmla="*/ 3711739 w 6966206"/>
                  <a:gd name="connsiteY5" fmla="*/ 1274147 h 1444709"/>
                  <a:gd name="connsiteX6" fmla="*/ 3509333 w 6966206"/>
                  <a:gd name="connsiteY6" fmla="*/ 1200328 h 1444709"/>
                  <a:gd name="connsiteX7" fmla="*/ 3399797 w 6966206"/>
                  <a:gd name="connsiteY7" fmla="*/ 1069359 h 1444709"/>
                  <a:gd name="connsiteX8" fmla="*/ 3202152 w 6966206"/>
                  <a:gd name="connsiteY8" fmla="*/ 1050310 h 1444709"/>
                  <a:gd name="connsiteX9" fmla="*/ 3040319 w 6966206"/>
                  <a:gd name="connsiteY9" fmla="*/ 984332 h 1444709"/>
                  <a:gd name="connsiteX10" fmla="*/ 2849817 w 6966206"/>
                  <a:gd name="connsiteY10" fmla="*/ 1079581 h 1444709"/>
                  <a:gd name="connsiteX11" fmla="*/ 2364044 w 6966206"/>
                  <a:gd name="connsiteY11" fmla="*/ 1035132 h 1444709"/>
                  <a:gd name="connsiteX12" fmla="*/ 2100519 w 6966206"/>
                  <a:gd name="connsiteY12" fmla="*/ 844632 h 1444709"/>
                  <a:gd name="connsiteX13" fmla="*/ 1887794 w 6966206"/>
                  <a:gd name="connsiteY13" fmla="*/ 831932 h 1444709"/>
                  <a:gd name="connsiteX14" fmla="*/ 1738569 w 6966206"/>
                  <a:gd name="connsiteY14" fmla="*/ 663657 h 1444709"/>
                  <a:gd name="connsiteX15" fmla="*/ 1449644 w 6966206"/>
                  <a:gd name="connsiteY15" fmla="*/ 574757 h 1444709"/>
                  <a:gd name="connsiteX16" fmla="*/ 1259144 w 6966206"/>
                  <a:gd name="connsiteY16" fmla="*/ 390607 h 1444709"/>
                  <a:gd name="connsiteX17" fmla="*/ 916245 w 6966206"/>
                  <a:gd name="connsiteY17" fmla="*/ 365207 h 1444709"/>
                  <a:gd name="connsiteX18" fmla="*/ 389193 w 6966206"/>
                  <a:gd name="connsiteY18" fmla="*/ 349332 h 1444709"/>
                  <a:gd name="connsiteX19" fmla="*/ 241299 w 6966206"/>
                  <a:gd name="connsiteY19" fmla="*/ 184150 h 1444709"/>
                  <a:gd name="connsiteX20" fmla="*/ 0 w 6966206"/>
                  <a:gd name="connsiteY20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4418968 w 6966206"/>
                  <a:gd name="connsiteY2" fmla="*/ 1088409 h 1444709"/>
                  <a:gd name="connsiteX3" fmla="*/ 4302289 w 6966206"/>
                  <a:gd name="connsiteY3" fmla="*/ 1183659 h 1444709"/>
                  <a:gd name="connsiteX4" fmla="*/ 4009394 w 6966206"/>
                  <a:gd name="connsiteY4" fmla="*/ 1159846 h 1444709"/>
                  <a:gd name="connsiteX5" fmla="*/ 3711739 w 6966206"/>
                  <a:gd name="connsiteY5" fmla="*/ 1274147 h 1444709"/>
                  <a:gd name="connsiteX6" fmla="*/ 3509333 w 6966206"/>
                  <a:gd name="connsiteY6" fmla="*/ 1200328 h 1444709"/>
                  <a:gd name="connsiteX7" fmla="*/ 3399797 w 6966206"/>
                  <a:gd name="connsiteY7" fmla="*/ 1069359 h 1444709"/>
                  <a:gd name="connsiteX8" fmla="*/ 3202152 w 6966206"/>
                  <a:gd name="connsiteY8" fmla="*/ 1050310 h 1444709"/>
                  <a:gd name="connsiteX9" fmla="*/ 3040319 w 6966206"/>
                  <a:gd name="connsiteY9" fmla="*/ 984332 h 1444709"/>
                  <a:gd name="connsiteX10" fmla="*/ 2849817 w 6966206"/>
                  <a:gd name="connsiteY10" fmla="*/ 1079581 h 1444709"/>
                  <a:gd name="connsiteX11" fmla="*/ 2364044 w 6966206"/>
                  <a:gd name="connsiteY11" fmla="*/ 1035132 h 1444709"/>
                  <a:gd name="connsiteX12" fmla="*/ 2100519 w 6966206"/>
                  <a:gd name="connsiteY12" fmla="*/ 844632 h 1444709"/>
                  <a:gd name="connsiteX13" fmla="*/ 1887794 w 6966206"/>
                  <a:gd name="connsiteY13" fmla="*/ 831932 h 1444709"/>
                  <a:gd name="connsiteX14" fmla="*/ 1738569 w 6966206"/>
                  <a:gd name="connsiteY14" fmla="*/ 663657 h 1444709"/>
                  <a:gd name="connsiteX15" fmla="*/ 1449644 w 6966206"/>
                  <a:gd name="connsiteY15" fmla="*/ 574757 h 1444709"/>
                  <a:gd name="connsiteX16" fmla="*/ 1259144 w 6966206"/>
                  <a:gd name="connsiteY16" fmla="*/ 390607 h 1444709"/>
                  <a:gd name="connsiteX17" fmla="*/ 916245 w 6966206"/>
                  <a:gd name="connsiteY17" fmla="*/ 365207 h 1444709"/>
                  <a:gd name="connsiteX18" fmla="*/ 389193 w 6966206"/>
                  <a:gd name="connsiteY18" fmla="*/ 349332 h 1444709"/>
                  <a:gd name="connsiteX19" fmla="*/ 241299 w 6966206"/>
                  <a:gd name="connsiteY19" fmla="*/ 184150 h 1444709"/>
                  <a:gd name="connsiteX20" fmla="*/ 0 w 6966206"/>
                  <a:gd name="connsiteY20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59685 w 6966206"/>
                  <a:gd name="connsiteY2" fmla="*/ 1321772 h 1444709"/>
                  <a:gd name="connsiteX3" fmla="*/ 4418968 w 6966206"/>
                  <a:gd name="connsiteY3" fmla="*/ 1088409 h 1444709"/>
                  <a:gd name="connsiteX4" fmla="*/ 4302289 w 6966206"/>
                  <a:gd name="connsiteY4" fmla="*/ 1183659 h 1444709"/>
                  <a:gd name="connsiteX5" fmla="*/ 4009394 w 6966206"/>
                  <a:gd name="connsiteY5" fmla="*/ 1159846 h 1444709"/>
                  <a:gd name="connsiteX6" fmla="*/ 3711739 w 6966206"/>
                  <a:gd name="connsiteY6" fmla="*/ 1274147 h 1444709"/>
                  <a:gd name="connsiteX7" fmla="*/ 3509333 w 6966206"/>
                  <a:gd name="connsiteY7" fmla="*/ 1200328 h 1444709"/>
                  <a:gd name="connsiteX8" fmla="*/ 3399797 w 6966206"/>
                  <a:gd name="connsiteY8" fmla="*/ 1069359 h 1444709"/>
                  <a:gd name="connsiteX9" fmla="*/ 3202152 w 6966206"/>
                  <a:gd name="connsiteY9" fmla="*/ 1050310 h 1444709"/>
                  <a:gd name="connsiteX10" fmla="*/ 3040319 w 6966206"/>
                  <a:gd name="connsiteY10" fmla="*/ 984332 h 1444709"/>
                  <a:gd name="connsiteX11" fmla="*/ 2849817 w 6966206"/>
                  <a:gd name="connsiteY11" fmla="*/ 1079581 h 1444709"/>
                  <a:gd name="connsiteX12" fmla="*/ 2364044 w 6966206"/>
                  <a:gd name="connsiteY12" fmla="*/ 1035132 h 1444709"/>
                  <a:gd name="connsiteX13" fmla="*/ 2100519 w 6966206"/>
                  <a:gd name="connsiteY13" fmla="*/ 844632 h 1444709"/>
                  <a:gd name="connsiteX14" fmla="*/ 1887794 w 6966206"/>
                  <a:gd name="connsiteY14" fmla="*/ 831932 h 1444709"/>
                  <a:gd name="connsiteX15" fmla="*/ 1738569 w 6966206"/>
                  <a:gd name="connsiteY15" fmla="*/ 663657 h 1444709"/>
                  <a:gd name="connsiteX16" fmla="*/ 1449644 w 6966206"/>
                  <a:gd name="connsiteY16" fmla="*/ 574757 h 1444709"/>
                  <a:gd name="connsiteX17" fmla="*/ 1259144 w 6966206"/>
                  <a:gd name="connsiteY17" fmla="*/ 390607 h 1444709"/>
                  <a:gd name="connsiteX18" fmla="*/ 916245 w 6966206"/>
                  <a:gd name="connsiteY18" fmla="*/ 365207 h 1444709"/>
                  <a:gd name="connsiteX19" fmla="*/ 389193 w 6966206"/>
                  <a:gd name="connsiteY19" fmla="*/ 349332 h 1444709"/>
                  <a:gd name="connsiteX20" fmla="*/ 241299 w 6966206"/>
                  <a:gd name="connsiteY20" fmla="*/ 184150 h 1444709"/>
                  <a:gd name="connsiteX21" fmla="*/ 0 w 6966206"/>
                  <a:gd name="connsiteY21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4418968 w 6966206"/>
                  <a:gd name="connsiteY3" fmla="*/ 1088409 h 1444709"/>
                  <a:gd name="connsiteX4" fmla="*/ 4302289 w 6966206"/>
                  <a:gd name="connsiteY4" fmla="*/ 1183659 h 1444709"/>
                  <a:gd name="connsiteX5" fmla="*/ 4009394 w 6966206"/>
                  <a:gd name="connsiteY5" fmla="*/ 1159846 h 1444709"/>
                  <a:gd name="connsiteX6" fmla="*/ 3711739 w 6966206"/>
                  <a:gd name="connsiteY6" fmla="*/ 1274147 h 1444709"/>
                  <a:gd name="connsiteX7" fmla="*/ 3509333 w 6966206"/>
                  <a:gd name="connsiteY7" fmla="*/ 1200328 h 1444709"/>
                  <a:gd name="connsiteX8" fmla="*/ 3399797 w 6966206"/>
                  <a:gd name="connsiteY8" fmla="*/ 1069359 h 1444709"/>
                  <a:gd name="connsiteX9" fmla="*/ 3202152 w 6966206"/>
                  <a:gd name="connsiteY9" fmla="*/ 1050310 h 1444709"/>
                  <a:gd name="connsiteX10" fmla="*/ 3040319 w 6966206"/>
                  <a:gd name="connsiteY10" fmla="*/ 984332 h 1444709"/>
                  <a:gd name="connsiteX11" fmla="*/ 2849817 w 6966206"/>
                  <a:gd name="connsiteY11" fmla="*/ 1079581 h 1444709"/>
                  <a:gd name="connsiteX12" fmla="*/ 2364044 w 6966206"/>
                  <a:gd name="connsiteY12" fmla="*/ 1035132 h 1444709"/>
                  <a:gd name="connsiteX13" fmla="*/ 2100519 w 6966206"/>
                  <a:gd name="connsiteY13" fmla="*/ 844632 h 1444709"/>
                  <a:gd name="connsiteX14" fmla="*/ 1887794 w 6966206"/>
                  <a:gd name="connsiteY14" fmla="*/ 831932 h 1444709"/>
                  <a:gd name="connsiteX15" fmla="*/ 1738569 w 6966206"/>
                  <a:gd name="connsiteY15" fmla="*/ 663657 h 1444709"/>
                  <a:gd name="connsiteX16" fmla="*/ 1449644 w 6966206"/>
                  <a:gd name="connsiteY16" fmla="*/ 574757 h 1444709"/>
                  <a:gd name="connsiteX17" fmla="*/ 1259144 w 6966206"/>
                  <a:gd name="connsiteY17" fmla="*/ 390607 h 1444709"/>
                  <a:gd name="connsiteX18" fmla="*/ 916245 w 6966206"/>
                  <a:gd name="connsiteY18" fmla="*/ 365207 h 1444709"/>
                  <a:gd name="connsiteX19" fmla="*/ 389193 w 6966206"/>
                  <a:gd name="connsiteY19" fmla="*/ 349332 h 1444709"/>
                  <a:gd name="connsiteX20" fmla="*/ 241299 w 6966206"/>
                  <a:gd name="connsiteY20" fmla="*/ 184150 h 1444709"/>
                  <a:gd name="connsiteX21" fmla="*/ 0 w 6966206"/>
                  <a:gd name="connsiteY21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4418968 w 6966206"/>
                  <a:gd name="connsiteY3" fmla="*/ 1088409 h 1444709"/>
                  <a:gd name="connsiteX4" fmla="*/ 4302289 w 6966206"/>
                  <a:gd name="connsiteY4" fmla="*/ 1183659 h 1444709"/>
                  <a:gd name="connsiteX5" fmla="*/ 4009394 w 6966206"/>
                  <a:gd name="connsiteY5" fmla="*/ 1159846 h 1444709"/>
                  <a:gd name="connsiteX6" fmla="*/ 3711739 w 6966206"/>
                  <a:gd name="connsiteY6" fmla="*/ 1274147 h 1444709"/>
                  <a:gd name="connsiteX7" fmla="*/ 3509333 w 6966206"/>
                  <a:gd name="connsiteY7" fmla="*/ 1200328 h 1444709"/>
                  <a:gd name="connsiteX8" fmla="*/ 3399797 w 6966206"/>
                  <a:gd name="connsiteY8" fmla="*/ 1069359 h 1444709"/>
                  <a:gd name="connsiteX9" fmla="*/ 3202152 w 6966206"/>
                  <a:gd name="connsiteY9" fmla="*/ 1050310 h 1444709"/>
                  <a:gd name="connsiteX10" fmla="*/ 3040319 w 6966206"/>
                  <a:gd name="connsiteY10" fmla="*/ 984332 h 1444709"/>
                  <a:gd name="connsiteX11" fmla="*/ 2849817 w 6966206"/>
                  <a:gd name="connsiteY11" fmla="*/ 1079581 h 1444709"/>
                  <a:gd name="connsiteX12" fmla="*/ 2364044 w 6966206"/>
                  <a:gd name="connsiteY12" fmla="*/ 1035132 h 1444709"/>
                  <a:gd name="connsiteX13" fmla="*/ 2100519 w 6966206"/>
                  <a:gd name="connsiteY13" fmla="*/ 844632 h 1444709"/>
                  <a:gd name="connsiteX14" fmla="*/ 1887794 w 6966206"/>
                  <a:gd name="connsiteY14" fmla="*/ 831932 h 1444709"/>
                  <a:gd name="connsiteX15" fmla="*/ 1738569 w 6966206"/>
                  <a:gd name="connsiteY15" fmla="*/ 663657 h 1444709"/>
                  <a:gd name="connsiteX16" fmla="*/ 1449644 w 6966206"/>
                  <a:gd name="connsiteY16" fmla="*/ 574757 h 1444709"/>
                  <a:gd name="connsiteX17" fmla="*/ 1259144 w 6966206"/>
                  <a:gd name="connsiteY17" fmla="*/ 390607 h 1444709"/>
                  <a:gd name="connsiteX18" fmla="*/ 916245 w 6966206"/>
                  <a:gd name="connsiteY18" fmla="*/ 365207 h 1444709"/>
                  <a:gd name="connsiteX19" fmla="*/ 389193 w 6966206"/>
                  <a:gd name="connsiteY19" fmla="*/ 349332 h 1444709"/>
                  <a:gd name="connsiteX20" fmla="*/ 241299 w 6966206"/>
                  <a:gd name="connsiteY20" fmla="*/ 184150 h 1444709"/>
                  <a:gd name="connsiteX21" fmla="*/ 0 w 6966206"/>
                  <a:gd name="connsiteY21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4418968 w 6966206"/>
                  <a:gd name="connsiteY3" fmla="*/ 1088409 h 1444709"/>
                  <a:gd name="connsiteX4" fmla="*/ 4302289 w 6966206"/>
                  <a:gd name="connsiteY4" fmla="*/ 1183659 h 1444709"/>
                  <a:gd name="connsiteX5" fmla="*/ 4009394 w 6966206"/>
                  <a:gd name="connsiteY5" fmla="*/ 1159846 h 1444709"/>
                  <a:gd name="connsiteX6" fmla="*/ 3711739 w 6966206"/>
                  <a:gd name="connsiteY6" fmla="*/ 1274147 h 1444709"/>
                  <a:gd name="connsiteX7" fmla="*/ 3509333 w 6966206"/>
                  <a:gd name="connsiteY7" fmla="*/ 1200328 h 1444709"/>
                  <a:gd name="connsiteX8" fmla="*/ 3399797 w 6966206"/>
                  <a:gd name="connsiteY8" fmla="*/ 1069359 h 1444709"/>
                  <a:gd name="connsiteX9" fmla="*/ 3202152 w 6966206"/>
                  <a:gd name="connsiteY9" fmla="*/ 1050310 h 1444709"/>
                  <a:gd name="connsiteX10" fmla="*/ 3040319 w 6966206"/>
                  <a:gd name="connsiteY10" fmla="*/ 984332 h 1444709"/>
                  <a:gd name="connsiteX11" fmla="*/ 2849817 w 6966206"/>
                  <a:gd name="connsiteY11" fmla="*/ 1079581 h 1444709"/>
                  <a:gd name="connsiteX12" fmla="*/ 2364044 w 6966206"/>
                  <a:gd name="connsiteY12" fmla="*/ 1035132 h 1444709"/>
                  <a:gd name="connsiteX13" fmla="*/ 2100519 w 6966206"/>
                  <a:gd name="connsiteY13" fmla="*/ 844632 h 1444709"/>
                  <a:gd name="connsiteX14" fmla="*/ 1887794 w 6966206"/>
                  <a:gd name="connsiteY14" fmla="*/ 831932 h 1444709"/>
                  <a:gd name="connsiteX15" fmla="*/ 1738569 w 6966206"/>
                  <a:gd name="connsiteY15" fmla="*/ 663657 h 1444709"/>
                  <a:gd name="connsiteX16" fmla="*/ 1449644 w 6966206"/>
                  <a:gd name="connsiteY16" fmla="*/ 574757 h 1444709"/>
                  <a:gd name="connsiteX17" fmla="*/ 1259144 w 6966206"/>
                  <a:gd name="connsiteY17" fmla="*/ 390607 h 1444709"/>
                  <a:gd name="connsiteX18" fmla="*/ 916245 w 6966206"/>
                  <a:gd name="connsiteY18" fmla="*/ 365207 h 1444709"/>
                  <a:gd name="connsiteX19" fmla="*/ 389193 w 6966206"/>
                  <a:gd name="connsiteY19" fmla="*/ 349332 h 1444709"/>
                  <a:gd name="connsiteX20" fmla="*/ 241299 w 6966206"/>
                  <a:gd name="connsiteY20" fmla="*/ 184150 h 1444709"/>
                  <a:gd name="connsiteX21" fmla="*/ 0 w 6966206"/>
                  <a:gd name="connsiteY21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0591 w 6966206"/>
                  <a:gd name="connsiteY3" fmla="*/ 1176516 h 1444709"/>
                  <a:gd name="connsiteX4" fmla="*/ 4418968 w 6966206"/>
                  <a:gd name="connsiteY4" fmla="*/ 1088409 h 1444709"/>
                  <a:gd name="connsiteX5" fmla="*/ 4302289 w 6966206"/>
                  <a:gd name="connsiteY5" fmla="*/ 1183659 h 1444709"/>
                  <a:gd name="connsiteX6" fmla="*/ 4009394 w 6966206"/>
                  <a:gd name="connsiteY6" fmla="*/ 1159846 h 1444709"/>
                  <a:gd name="connsiteX7" fmla="*/ 3711739 w 6966206"/>
                  <a:gd name="connsiteY7" fmla="*/ 1274147 h 1444709"/>
                  <a:gd name="connsiteX8" fmla="*/ 3509333 w 6966206"/>
                  <a:gd name="connsiteY8" fmla="*/ 1200328 h 1444709"/>
                  <a:gd name="connsiteX9" fmla="*/ 3399797 w 6966206"/>
                  <a:gd name="connsiteY9" fmla="*/ 1069359 h 1444709"/>
                  <a:gd name="connsiteX10" fmla="*/ 3202152 w 6966206"/>
                  <a:gd name="connsiteY10" fmla="*/ 1050310 h 1444709"/>
                  <a:gd name="connsiteX11" fmla="*/ 3040319 w 6966206"/>
                  <a:gd name="connsiteY11" fmla="*/ 984332 h 1444709"/>
                  <a:gd name="connsiteX12" fmla="*/ 2849817 w 6966206"/>
                  <a:gd name="connsiteY12" fmla="*/ 1079581 h 1444709"/>
                  <a:gd name="connsiteX13" fmla="*/ 2364044 w 6966206"/>
                  <a:gd name="connsiteY13" fmla="*/ 1035132 h 1444709"/>
                  <a:gd name="connsiteX14" fmla="*/ 2100519 w 6966206"/>
                  <a:gd name="connsiteY14" fmla="*/ 844632 h 1444709"/>
                  <a:gd name="connsiteX15" fmla="*/ 1887794 w 6966206"/>
                  <a:gd name="connsiteY15" fmla="*/ 831932 h 1444709"/>
                  <a:gd name="connsiteX16" fmla="*/ 1738569 w 6966206"/>
                  <a:gd name="connsiteY16" fmla="*/ 663657 h 1444709"/>
                  <a:gd name="connsiteX17" fmla="*/ 1449644 w 6966206"/>
                  <a:gd name="connsiteY17" fmla="*/ 574757 h 1444709"/>
                  <a:gd name="connsiteX18" fmla="*/ 1259144 w 6966206"/>
                  <a:gd name="connsiteY18" fmla="*/ 390607 h 1444709"/>
                  <a:gd name="connsiteX19" fmla="*/ 916245 w 6966206"/>
                  <a:gd name="connsiteY19" fmla="*/ 365207 h 1444709"/>
                  <a:gd name="connsiteX20" fmla="*/ 389193 w 6966206"/>
                  <a:gd name="connsiteY20" fmla="*/ 349332 h 1444709"/>
                  <a:gd name="connsiteX21" fmla="*/ 241299 w 6966206"/>
                  <a:gd name="connsiteY21" fmla="*/ 184150 h 1444709"/>
                  <a:gd name="connsiteX22" fmla="*/ 0 w 6966206"/>
                  <a:gd name="connsiteY22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4418968 w 6966206"/>
                  <a:gd name="connsiteY4" fmla="*/ 1088409 h 1444709"/>
                  <a:gd name="connsiteX5" fmla="*/ 4302289 w 6966206"/>
                  <a:gd name="connsiteY5" fmla="*/ 1183659 h 1444709"/>
                  <a:gd name="connsiteX6" fmla="*/ 4009394 w 6966206"/>
                  <a:gd name="connsiteY6" fmla="*/ 1159846 h 1444709"/>
                  <a:gd name="connsiteX7" fmla="*/ 3711739 w 6966206"/>
                  <a:gd name="connsiteY7" fmla="*/ 1274147 h 1444709"/>
                  <a:gd name="connsiteX8" fmla="*/ 3509333 w 6966206"/>
                  <a:gd name="connsiteY8" fmla="*/ 1200328 h 1444709"/>
                  <a:gd name="connsiteX9" fmla="*/ 3399797 w 6966206"/>
                  <a:gd name="connsiteY9" fmla="*/ 1069359 h 1444709"/>
                  <a:gd name="connsiteX10" fmla="*/ 3202152 w 6966206"/>
                  <a:gd name="connsiteY10" fmla="*/ 1050310 h 1444709"/>
                  <a:gd name="connsiteX11" fmla="*/ 3040319 w 6966206"/>
                  <a:gd name="connsiteY11" fmla="*/ 984332 h 1444709"/>
                  <a:gd name="connsiteX12" fmla="*/ 2849817 w 6966206"/>
                  <a:gd name="connsiteY12" fmla="*/ 1079581 h 1444709"/>
                  <a:gd name="connsiteX13" fmla="*/ 2364044 w 6966206"/>
                  <a:gd name="connsiteY13" fmla="*/ 1035132 h 1444709"/>
                  <a:gd name="connsiteX14" fmla="*/ 2100519 w 6966206"/>
                  <a:gd name="connsiteY14" fmla="*/ 844632 h 1444709"/>
                  <a:gd name="connsiteX15" fmla="*/ 1887794 w 6966206"/>
                  <a:gd name="connsiteY15" fmla="*/ 831932 h 1444709"/>
                  <a:gd name="connsiteX16" fmla="*/ 1738569 w 6966206"/>
                  <a:gd name="connsiteY16" fmla="*/ 663657 h 1444709"/>
                  <a:gd name="connsiteX17" fmla="*/ 1449644 w 6966206"/>
                  <a:gd name="connsiteY17" fmla="*/ 574757 h 1444709"/>
                  <a:gd name="connsiteX18" fmla="*/ 1259144 w 6966206"/>
                  <a:gd name="connsiteY18" fmla="*/ 390607 h 1444709"/>
                  <a:gd name="connsiteX19" fmla="*/ 916245 w 6966206"/>
                  <a:gd name="connsiteY19" fmla="*/ 365207 h 1444709"/>
                  <a:gd name="connsiteX20" fmla="*/ 389193 w 6966206"/>
                  <a:gd name="connsiteY20" fmla="*/ 349332 h 1444709"/>
                  <a:gd name="connsiteX21" fmla="*/ 241299 w 6966206"/>
                  <a:gd name="connsiteY21" fmla="*/ 184150 h 1444709"/>
                  <a:gd name="connsiteX22" fmla="*/ 0 w 6966206"/>
                  <a:gd name="connsiteY22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4418968 w 6966206"/>
                  <a:gd name="connsiteY4" fmla="*/ 1088409 h 1444709"/>
                  <a:gd name="connsiteX5" fmla="*/ 4302289 w 6966206"/>
                  <a:gd name="connsiteY5" fmla="*/ 1183659 h 1444709"/>
                  <a:gd name="connsiteX6" fmla="*/ 4009394 w 6966206"/>
                  <a:gd name="connsiteY6" fmla="*/ 1159846 h 1444709"/>
                  <a:gd name="connsiteX7" fmla="*/ 3711739 w 6966206"/>
                  <a:gd name="connsiteY7" fmla="*/ 1274147 h 1444709"/>
                  <a:gd name="connsiteX8" fmla="*/ 3509333 w 6966206"/>
                  <a:gd name="connsiteY8" fmla="*/ 1200328 h 1444709"/>
                  <a:gd name="connsiteX9" fmla="*/ 3399797 w 6966206"/>
                  <a:gd name="connsiteY9" fmla="*/ 1069359 h 1444709"/>
                  <a:gd name="connsiteX10" fmla="*/ 3202152 w 6966206"/>
                  <a:gd name="connsiteY10" fmla="*/ 1050310 h 1444709"/>
                  <a:gd name="connsiteX11" fmla="*/ 3040319 w 6966206"/>
                  <a:gd name="connsiteY11" fmla="*/ 984332 h 1444709"/>
                  <a:gd name="connsiteX12" fmla="*/ 2849817 w 6966206"/>
                  <a:gd name="connsiteY12" fmla="*/ 1079581 h 1444709"/>
                  <a:gd name="connsiteX13" fmla="*/ 2364044 w 6966206"/>
                  <a:gd name="connsiteY13" fmla="*/ 1035132 h 1444709"/>
                  <a:gd name="connsiteX14" fmla="*/ 2100519 w 6966206"/>
                  <a:gd name="connsiteY14" fmla="*/ 844632 h 1444709"/>
                  <a:gd name="connsiteX15" fmla="*/ 1887794 w 6966206"/>
                  <a:gd name="connsiteY15" fmla="*/ 831932 h 1444709"/>
                  <a:gd name="connsiteX16" fmla="*/ 1738569 w 6966206"/>
                  <a:gd name="connsiteY16" fmla="*/ 663657 h 1444709"/>
                  <a:gd name="connsiteX17" fmla="*/ 1449644 w 6966206"/>
                  <a:gd name="connsiteY17" fmla="*/ 574757 h 1444709"/>
                  <a:gd name="connsiteX18" fmla="*/ 1259144 w 6966206"/>
                  <a:gd name="connsiteY18" fmla="*/ 390607 h 1444709"/>
                  <a:gd name="connsiteX19" fmla="*/ 916245 w 6966206"/>
                  <a:gd name="connsiteY19" fmla="*/ 365207 h 1444709"/>
                  <a:gd name="connsiteX20" fmla="*/ 389193 w 6966206"/>
                  <a:gd name="connsiteY20" fmla="*/ 349332 h 1444709"/>
                  <a:gd name="connsiteX21" fmla="*/ 241299 w 6966206"/>
                  <a:gd name="connsiteY21" fmla="*/ 184150 h 1444709"/>
                  <a:gd name="connsiteX22" fmla="*/ 0 w 6966206"/>
                  <a:gd name="connsiteY22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5752466 w 6966206"/>
                  <a:gd name="connsiteY4" fmla="*/ 1078884 h 1444709"/>
                  <a:gd name="connsiteX5" fmla="*/ 4418968 w 6966206"/>
                  <a:gd name="connsiteY5" fmla="*/ 1088409 h 1444709"/>
                  <a:gd name="connsiteX6" fmla="*/ 4302289 w 6966206"/>
                  <a:gd name="connsiteY6" fmla="*/ 1183659 h 1444709"/>
                  <a:gd name="connsiteX7" fmla="*/ 4009394 w 6966206"/>
                  <a:gd name="connsiteY7" fmla="*/ 1159846 h 1444709"/>
                  <a:gd name="connsiteX8" fmla="*/ 3711739 w 6966206"/>
                  <a:gd name="connsiteY8" fmla="*/ 1274147 h 1444709"/>
                  <a:gd name="connsiteX9" fmla="*/ 3509333 w 6966206"/>
                  <a:gd name="connsiteY9" fmla="*/ 1200328 h 1444709"/>
                  <a:gd name="connsiteX10" fmla="*/ 3399797 w 6966206"/>
                  <a:gd name="connsiteY10" fmla="*/ 1069359 h 1444709"/>
                  <a:gd name="connsiteX11" fmla="*/ 3202152 w 6966206"/>
                  <a:gd name="connsiteY11" fmla="*/ 1050310 h 1444709"/>
                  <a:gd name="connsiteX12" fmla="*/ 3040319 w 6966206"/>
                  <a:gd name="connsiteY12" fmla="*/ 984332 h 1444709"/>
                  <a:gd name="connsiteX13" fmla="*/ 2849817 w 6966206"/>
                  <a:gd name="connsiteY13" fmla="*/ 1079581 h 1444709"/>
                  <a:gd name="connsiteX14" fmla="*/ 2364044 w 6966206"/>
                  <a:gd name="connsiteY14" fmla="*/ 1035132 h 1444709"/>
                  <a:gd name="connsiteX15" fmla="*/ 2100519 w 6966206"/>
                  <a:gd name="connsiteY15" fmla="*/ 844632 h 1444709"/>
                  <a:gd name="connsiteX16" fmla="*/ 1887794 w 6966206"/>
                  <a:gd name="connsiteY16" fmla="*/ 831932 h 1444709"/>
                  <a:gd name="connsiteX17" fmla="*/ 1738569 w 6966206"/>
                  <a:gd name="connsiteY17" fmla="*/ 663657 h 1444709"/>
                  <a:gd name="connsiteX18" fmla="*/ 1449644 w 6966206"/>
                  <a:gd name="connsiteY18" fmla="*/ 574757 h 1444709"/>
                  <a:gd name="connsiteX19" fmla="*/ 1259144 w 6966206"/>
                  <a:gd name="connsiteY19" fmla="*/ 390607 h 1444709"/>
                  <a:gd name="connsiteX20" fmla="*/ 916245 w 6966206"/>
                  <a:gd name="connsiteY20" fmla="*/ 365207 h 1444709"/>
                  <a:gd name="connsiteX21" fmla="*/ 389193 w 6966206"/>
                  <a:gd name="connsiteY21" fmla="*/ 349332 h 1444709"/>
                  <a:gd name="connsiteX22" fmla="*/ 241299 w 6966206"/>
                  <a:gd name="connsiteY22" fmla="*/ 184150 h 1444709"/>
                  <a:gd name="connsiteX23" fmla="*/ 0 w 6966206"/>
                  <a:gd name="connsiteY23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5752466 w 6966206"/>
                  <a:gd name="connsiteY4" fmla="*/ 1043165 h 1444709"/>
                  <a:gd name="connsiteX5" fmla="*/ 4418968 w 6966206"/>
                  <a:gd name="connsiteY5" fmla="*/ 1088409 h 1444709"/>
                  <a:gd name="connsiteX6" fmla="*/ 4302289 w 6966206"/>
                  <a:gd name="connsiteY6" fmla="*/ 1183659 h 1444709"/>
                  <a:gd name="connsiteX7" fmla="*/ 4009394 w 6966206"/>
                  <a:gd name="connsiteY7" fmla="*/ 1159846 h 1444709"/>
                  <a:gd name="connsiteX8" fmla="*/ 3711739 w 6966206"/>
                  <a:gd name="connsiteY8" fmla="*/ 1274147 h 1444709"/>
                  <a:gd name="connsiteX9" fmla="*/ 3509333 w 6966206"/>
                  <a:gd name="connsiteY9" fmla="*/ 1200328 h 1444709"/>
                  <a:gd name="connsiteX10" fmla="*/ 3399797 w 6966206"/>
                  <a:gd name="connsiteY10" fmla="*/ 1069359 h 1444709"/>
                  <a:gd name="connsiteX11" fmla="*/ 3202152 w 6966206"/>
                  <a:gd name="connsiteY11" fmla="*/ 1050310 h 1444709"/>
                  <a:gd name="connsiteX12" fmla="*/ 3040319 w 6966206"/>
                  <a:gd name="connsiteY12" fmla="*/ 984332 h 1444709"/>
                  <a:gd name="connsiteX13" fmla="*/ 2849817 w 6966206"/>
                  <a:gd name="connsiteY13" fmla="*/ 1079581 h 1444709"/>
                  <a:gd name="connsiteX14" fmla="*/ 2364044 w 6966206"/>
                  <a:gd name="connsiteY14" fmla="*/ 1035132 h 1444709"/>
                  <a:gd name="connsiteX15" fmla="*/ 2100519 w 6966206"/>
                  <a:gd name="connsiteY15" fmla="*/ 844632 h 1444709"/>
                  <a:gd name="connsiteX16" fmla="*/ 1887794 w 6966206"/>
                  <a:gd name="connsiteY16" fmla="*/ 831932 h 1444709"/>
                  <a:gd name="connsiteX17" fmla="*/ 1738569 w 6966206"/>
                  <a:gd name="connsiteY17" fmla="*/ 663657 h 1444709"/>
                  <a:gd name="connsiteX18" fmla="*/ 1449644 w 6966206"/>
                  <a:gd name="connsiteY18" fmla="*/ 574757 h 1444709"/>
                  <a:gd name="connsiteX19" fmla="*/ 1259144 w 6966206"/>
                  <a:gd name="connsiteY19" fmla="*/ 390607 h 1444709"/>
                  <a:gd name="connsiteX20" fmla="*/ 916245 w 6966206"/>
                  <a:gd name="connsiteY20" fmla="*/ 365207 h 1444709"/>
                  <a:gd name="connsiteX21" fmla="*/ 389193 w 6966206"/>
                  <a:gd name="connsiteY21" fmla="*/ 349332 h 1444709"/>
                  <a:gd name="connsiteX22" fmla="*/ 241299 w 6966206"/>
                  <a:gd name="connsiteY22" fmla="*/ 184150 h 1444709"/>
                  <a:gd name="connsiteX23" fmla="*/ 0 w 6966206"/>
                  <a:gd name="connsiteY23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5752466 w 6966206"/>
                  <a:gd name="connsiteY4" fmla="*/ 1043165 h 1444709"/>
                  <a:gd name="connsiteX5" fmla="*/ 4418968 w 6966206"/>
                  <a:gd name="connsiteY5" fmla="*/ 1088409 h 1444709"/>
                  <a:gd name="connsiteX6" fmla="*/ 4302289 w 6966206"/>
                  <a:gd name="connsiteY6" fmla="*/ 1183659 h 1444709"/>
                  <a:gd name="connsiteX7" fmla="*/ 4009394 w 6966206"/>
                  <a:gd name="connsiteY7" fmla="*/ 1159846 h 1444709"/>
                  <a:gd name="connsiteX8" fmla="*/ 3711739 w 6966206"/>
                  <a:gd name="connsiteY8" fmla="*/ 1274147 h 1444709"/>
                  <a:gd name="connsiteX9" fmla="*/ 3509333 w 6966206"/>
                  <a:gd name="connsiteY9" fmla="*/ 1200328 h 1444709"/>
                  <a:gd name="connsiteX10" fmla="*/ 3399797 w 6966206"/>
                  <a:gd name="connsiteY10" fmla="*/ 1069359 h 1444709"/>
                  <a:gd name="connsiteX11" fmla="*/ 3202152 w 6966206"/>
                  <a:gd name="connsiteY11" fmla="*/ 1050310 h 1444709"/>
                  <a:gd name="connsiteX12" fmla="*/ 3040319 w 6966206"/>
                  <a:gd name="connsiteY12" fmla="*/ 984332 h 1444709"/>
                  <a:gd name="connsiteX13" fmla="*/ 2849817 w 6966206"/>
                  <a:gd name="connsiteY13" fmla="*/ 1079581 h 1444709"/>
                  <a:gd name="connsiteX14" fmla="*/ 2364044 w 6966206"/>
                  <a:gd name="connsiteY14" fmla="*/ 1035132 h 1444709"/>
                  <a:gd name="connsiteX15" fmla="*/ 2100519 w 6966206"/>
                  <a:gd name="connsiteY15" fmla="*/ 844632 h 1444709"/>
                  <a:gd name="connsiteX16" fmla="*/ 1887794 w 6966206"/>
                  <a:gd name="connsiteY16" fmla="*/ 831932 h 1444709"/>
                  <a:gd name="connsiteX17" fmla="*/ 1738569 w 6966206"/>
                  <a:gd name="connsiteY17" fmla="*/ 663657 h 1444709"/>
                  <a:gd name="connsiteX18" fmla="*/ 1449644 w 6966206"/>
                  <a:gd name="connsiteY18" fmla="*/ 574757 h 1444709"/>
                  <a:gd name="connsiteX19" fmla="*/ 1259144 w 6966206"/>
                  <a:gd name="connsiteY19" fmla="*/ 390607 h 1444709"/>
                  <a:gd name="connsiteX20" fmla="*/ 916245 w 6966206"/>
                  <a:gd name="connsiteY20" fmla="*/ 365207 h 1444709"/>
                  <a:gd name="connsiteX21" fmla="*/ 389193 w 6966206"/>
                  <a:gd name="connsiteY21" fmla="*/ 349332 h 1444709"/>
                  <a:gd name="connsiteX22" fmla="*/ 241299 w 6966206"/>
                  <a:gd name="connsiteY22" fmla="*/ 184150 h 1444709"/>
                  <a:gd name="connsiteX23" fmla="*/ 0 w 6966206"/>
                  <a:gd name="connsiteY23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5752466 w 6966206"/>
                  <a:gd name="connsiteY4" fmla="*/ 1043165 h 1444709"/>
                  <a:gd name="connsiteX5" fmla="*/ 4418968 w 6966206"/>
                  <a:gd name="connsiteY5" fmla="*/ 1088409 h 1444709"/>
                  <a:gd name="connsiteX6" fmla="*/ 5304791 w 6966206"/>
                  <a:gd name="connsiteY6" fmla="*/ 1064597 h 1444709"/>
                  <a:gd name="connsiteX7" fmla="*/ 4302289 w 6966206"/>
                  <a:gd name="connsiteY7" fmla="*/ 1183659 h 1444709"/>
                  <a:gd name="connsiteX8" fmla="*/ 4009394 w 6966206"/>
                  <a:gd name="connsiteY8" fmla="*/ 1159846 h 1444709"/>
                  <a:gd name="connsiteX9" fmla="*/ 3711739 w 6966206"/>
                  <a:gd name="connsiteY9" fmla="*/ 1274147 h 1444709"/>
                  <a:gd name="connsiteX10" fmla="*/ 3509333 w 6966206"/>
                  <a:gd name="connsiteY10" fmla="*/ 1200328 h 1444709"/>
                  <a:gd name="connsiteX11" fmla="*/ 3399797 w 6966206"/>
                  <a:gd name="connsiteY11" fmla="*/ 1069359 h 1444709"/>
                  <a:gd name="connsiteX12" fmla="*/ 3202152 w 6966206"/>
                  <a:gd name="connsiteY12" fmla="*/ 1050310 h 1444709"/>
                  <a:gd name="connsiteX13" fmla="*/ 3040319 w 6966206"/>
                  <a:gd name="connsiteY13" fmla="*/ 984332 h 1444709"/>
                  <a:gd name="connsiteX14" fmla="*/ 2849817 w 6966206"/>
                  <a:gd name="connsiteY14" fmla="*/ 1079581 h 1444709"/>
                  <a:gd name="connsiteX15" fmla="*/ 2364044 w 6966206"/>
                  <a:gd name="connsiteY15" fmla="*/ 1035132 h 1444709"/>
                  <a:gd name="connsiteX16" fmla="*/ 2100519 w 6966206"/>
                  <a:gd name="connsiteY16" fmla="*/ 844632 h 1444709"/>
                  <a:gd name="connsiteX17" fmla="*/ 1887794 w 6966206"/>
                  <a:gd name="connsiteY17" fmla="*/ 831932 h 1444709"/>
                  <a:gd name="connsiteX18" fmla="*/ 1738569 w 6966206"/>
                  <a:gd name="connsiteY18" fmla="*/ 663657 h 1444709"/>
                  <a:gd name="connsiteX19" fmla="*/ 1449644 w 6966206"/>
                  <a:gd name="connsiteY19" fmla="*/ 574757 h 1444709"/>
                  <a:gd name="connsiteX20" fmla="*/ 1259144 w 6966206"/>
                  <a:gd name="connsiteY20" fmla="*/ 390607 h 1444709"/>
                  <a:gd name="connsiteX21" fmla="*/ 916245 w 6966206"/>
                  <a:gd name="connsiteY21" fmla="*/ 365207 h 1444709"/>
                  <a:gd name="connsiteX22" fmla="*/ 389193 w 6966206"/>
                  <a:gd name="connsiteY22" fmla="*/ 349332 h 1444709"/>
                  <a:gd name="connsiteX23" fmla="*/ 241299 w 6966206"/>
                  <a:gd name="connsiteY23" fmla="*/ 184150 h 1444709"/>
                  <a:gd name="connsiteX24" fmla="*/ 0 w 6966206"/>
                  <a:gd name="connsiteY24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5752466 w 6966206"/>
                  <a:gd name="connsiteY4" fmla="*/ 1043165 h 1444709"/>
                  <a:gd name="connsiteX5" fmla="*/ 4418968 w 6966206"/>
                  <a:gd name="connsiteY5" fmla="*/ 1088409 h 1444709"/>
                  <a:gd name="connsiteX6" fmla="*/ 4835685 w 6966206"/>
                  <a:gd name="connsiteY6" fmla="*/ 1309866 h 1444709"/>
                  <a:gd name="connsiteX7" fmla="*/ 4302289 w 6966206"/>
                  <a:gd name="connsiteY7" fmla="*/ 1183659 h 1444709"/>
                  <a:gd name="connsiteX8" fmla="*/ 4009394 w 6966206"/>
                  <a:gd name="connsiteY8" fmla="*/ 1159846 h 1444709"/>
                  <a:gd name="connsiteX9" fmla="*/ 3711739 w 6966206"/>
                  <a:gd name="connsiteY9" fmla="*/ 1274147 h 1444709"/>
                  <a:gd name="connsiteX10" fmla="*/ 3509333 w 6966206"/>
                  <a:gd name="connsiteY10" fmla="*/ 1200328 h 1444709"/>
                  <a:gd name="connsiteX11" fmla="*/ 3399797 w 6966206"/>
                  <a:gd name="connsiteY11" fmla="*/ 1069359 h 1444709"/>
                  <a:gd name="connsiteX12" fmla="*/ 3202152 w 6966206"/>
                  <a:gd name="connsiteY12" fmla="*/ 1050310 h 1444709"/>
                  <a:gd name="connsiteX13" fmla="*/ 3040319 w 6966206"/>
                  <a:gd name="connsiteY13" fmla="*/ 984332 h 1444709"/>
                  <a:gd name="connsiteX14" fmla="*/ 2849817 w 6966206"/>
                  <a:gd name="connsiteY14" fmla="*/ 1079581 h 1444709"/>
                  <a:gd name="connsiteX15" fmla="*/ 2364044 w 6966206"/>
                  <a:gd name="connsiteY15" fmla="*/ 1035132 h 1444709"/>
                  <a:gd name="connsiteX16" fmla="*/ 2100519 w 6966206"/>
                  <a:gd name="connsiteY16" fmla="*/ 844632 h 1444709"/>
                  <a:gd name="connsiteX17" fmla="*/ 1887794 w 6966206"/>
                  <a:gd name="connsiteY17" fmla="*/ 831932 h 1444709"/>
                  <a:gd name="connsiteX18" fmla="*/ 1738569 w 6966206"/>
                  <a:gd name="connsiteY18" fmla="*/ 663657 h 1444709"/>
                  <a:gd name="connsiteX19" fmla="*/ 1449644 w 6966206"/>
                  <a:gd name="connsiteY19" fmla="*/ 574757 h 1444709"/>
                  <a:gd name="connsiteX20" fmla="*/ 1259144 w 6966206"/>
                  <a:gd name="connsiteY20" fmla="*/ 390607 h 1444709"/>
                  <a:gd name="connsiteX21" fmla="*/ 916245 w 6966206"/>
                  <a:gd name="connsiteY21" fmla="*/ 365207 h 1444709"/>
                  <a:gd name="connsiteX22" fmla="*/ 389193 w 6966206"/>
                  <a:gd name="connsiteY22" fmla="*/ 349332 h 1444709"/>
                  <a:gd name="connsiteX23" fmla="*/ 241299 w 6966206"/>
                  <a:gd name="connsiteY23" fmla="*/ 184150 h 1444709"/>
                  <a:gd name="connsiteX24" fmla="*/ 0 w 6966206"/>
                  <a:gd name="connsiteY24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5752466 w 6966206"/>
                  <a:gd name="connsiteY4" fmla="*/ 1043165 h 1444709"/>
                  <a:gd name="connsiteX5" fmla="*/ 5233356 w 6966206"/>
                  <a:gd name="connsiteY5" fmla="*/ 1069359 h 1444709"/>
                  <a:gd name="connsiteX6" fmla="*/ 4835685 w 6966206"/>
                  <a:gd name="connsiteY6" fmla="*/ 1309866 h 1444709"/>
                  <a:gd name="connsiteX7" fmla="*/ 4302289 w 6966206"/>
                  <a:gd name="connsiteY7" fmla="*/ 1183659 h 1444709"/>
                  <a:gd name="connsiteX8" fmla="*/ 4009394 w 6966206"/>
                  <a:gd name="connsiteY8" fmla="*/ 1159846 h 1444709"/>
                  <a:gd name="connsiteX9" fmla="*/ 3711739 w 6966206"/>
                  <a:gd name="connsiteY9" fmla="*/ 1274147 h 1444709"/>
                  <a:gd name="connsiteX10" fmla="*/ 3509333 w 6966206"/>
                  <a:gd name="connsiteY10" fmla="*/ 1200328 h 1444709"/>
                  <a:gd name="connsiteX11" fmla="*/ 3399797 w 6966206"/>
                  <a:gd name="connsiteY11" fmla="*/ 1069359 h 1444709"/>
                  <a:gd name="connsiteX12" fmla="*/ 3202152 w 6966206"/>
                  <a:gd name="connsiteY12" fmla="*/ 1050310 h 1444709"/>
                  <a:gd name="connsiteX13" fmla="*/ 3040319 w 6966206"/>
                  <a:gd name="connsiteY13" fmla="*/ 984332 h 1444709"/>
                  <a:gd name="connsiteX14" fmla="*/ 2849817 w 6966206"/>
                  <a:gd name="connsiteY14" fmla="*/ 1079581 h 1444709"/>
                  <a:gd name="connsiteX15" fmla="*/ 2364044 w 6966206"/>
                  <a:gd name="connsiteY15" fmla="*/ 1035132 h 1444709"/>
                  <a:gd name="connsiteX16" fmla="*/ 2100519 w 6966206"/>
                  <a:gd name="connsiteY16" fmla="*/ 844632 h 1444709"/>
                  <a:gd name="connsiteX17" fmla="*/ 1887794 w 6966206"/>
                  <a:gd name="connsiteY17" fmla="*/ 831932 h 1444709"/>
                  <a:gd name="connsiteX18" fmla="*/ 1738569 w 6966206"/>
                  <a:gd name="connsiteY18" fmla="*/ 663657 h 1444709"/>
                  <a:gd name="connsiteX19" fmla="*/ 1449644 w 6966206"/>
                  <a:gd name="connsiteY19" fmla="*/ 574757 h 1444709"/>
                  <a:gd name="connsiteX20" fmla="*/ 1259144 w 6966206"/>
                  <a:gd name="connsiteY20" fmla="*/ 390607 h 1444709"/>
                  <a:gd name="connsiteX21" fmla="*/ 916245 w 6966206"/>
                  <a:gd name="connsiteY21" fmla="*/ 365207 h 1444709"/>
                  <a:gd name="connsiteX22" fmla="*/ 389193 w 6966206"/>
                  <a:gd name="connsiteY22" fmla="*/ 349332 h 1444709"/>
                  <a:gd name="connsiteX23" fmla="*/ 241299 w 6966206"/>
                  <a:gd name="connsiteY23" fmla="*/ 184150 h 1444709"/>
                  <a:gd name="connsiteX24" fmla="*/ 0 w 6966206"/>
                  <a:gd name="connsiteY24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5752466 w 6966206"/>
                  <a:gd name="connsiteY4" fmla="*/ 1043165 h 1444709"/>
                  <a:gd name="connsiteX5" fmla="*/ 5233356 w 6966206"/>
                  <a:gd name="connsiteY5" fmla="*/ 1069359 h 1444709"/>
                  <a:gd name="connsiteX6" fmla="*/ 4838067 w 6966206"/>
                  <a:gd name="connsiteY6" fmla="*/ 1097935 h 1444709"/>
                  <a:gd name="connsiteX7" fmla="*/ 4302289 w 6966206"/>
                  <a:gd name="connsiteY7" fmla="*/ 1183659 h 1444709"/>
                  <a:gd name="connsiteX8" fmla="*/ 4009394 w 6966206"/>
                  <a:gd name="connsiteY8" fmla="*/ 1159846 h 1444709"/>
                  <a:gd name="connsiteX9" fmla="*/ 3711739 w 6966206"/>
                  <a:gd name="connsiteY9" fmla="*/ 1274147 h 1444709"/>
                  <a:gd name="connsiteX10" fmla="*/ 3509333 w 6966206"/>
                  <a:gd name="connsiteY10" fmla="*/ 1200328 h 1444709"/>
                  <a:gd name="connsiteX11" fmla="*/ 3399797 w 6966206"/>
                  <a:gd name="connsiteY11" fmla="*/ 1069359 h 1444709"/>
                  <a:gd name="connsiteX12" fmla="*/ 3202152 w 6966206"/>
                  <a:gd name="connsiteY12" fmla="*/ 1050310 h 1444709"/>
                  <a:gd name="connsiteX13" fmla="*/ 3040319 w 6966206"/>
                  <a:gd name="connsiteY13" fmla="*/ 984332 h 1444709"/>
                  <a:gd name="connsiteX14" fmla="*/ 2849817 w 6966206"/>
                  <a:gd name="connsiteY14" fmla="*/ 1079581 h 1444709"/>
                  <a:gd name="connsiteX15" fmla="*/ 2364044 w 6966206"/>
                  <a:gd name="connsiteY15" fmla="*/ 1035132 h 1444709"/>
                  <a:gd name="connsiteX16" fmla="*/ 2100519 w 6966206"/>
                  <a:gd name="connsiteY16" fmla="*/ 844632 h 1444709"/>
                  <a:gd name="connsiteX17" fmla="*/ 1887794 w 6966206"/>
                  <a:gd name="connsiteY17" fmla="*/ 831932 h 1444709"/>
                  <a:gd name="connsiteX18" fmla="*/ 1738569 w 6966206"/>
                  <a:gd name="connsiteY18" fmla="*/ 663657 h 1444709"/>
                  <a:gd name="connsiteX19" fmla="*/ 1449644 w 6966206"/>
                  <a:gd name="connsiteY19" fmla="*/ 574757 h 1444709"/>
                  <a:gd name="connsiteX20" fmla="*/ 1259144 w 6966206"/>
                  <a:gd name="connsiteY20" fmla="*/ 390607 h 1444709"/>
                  <a:gd name="connsiteX21" fmla="*/ 916245 w 6966206"/>
                  <a:gd name="connsiteY21" fmla="*/ 365207 h 1444709"/>
                  <a:gd name="connsiteX22" fmla="*/ 389193 w 6966206"/>
                  <a:gd name="connsiteY22" fmla="*/ 349332 h 1444709"/>
                  <a:gd name="connsiteX23" fmla="*/ 241299 w 6966206"/>
                  <a:gd name="connsiteY23" fmla="*/ 184150 h 1444709"/>
                  <a:gd name="connsiteX24" fmla="*/ 0 w 6966206"/>
                  <a:gd name="connsiteY24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5752466 w 6966206"/>
                  <a:gd name="connsiteY4" fmla="*/ 1043165 h 1444709"/>
                  <a:gd name="connsiteX5" fmla="*/ 5233356 w 6966206"/>
                  <a:gd name="connsiteY5" fmla="*/ 1069359 h 1444709"/>
                  <a:gd name="connsiteX6" fmla="*/ 4838067 w 6966206"/>
                  <a:gd name="connsiteY6" fmla="*/ 1097935 h 1444709"/>
                  <a:gd name="connsiteX7" fmla="*/ 4302289 w 6966206"/>
                  <a:gd name="connsiteY7" fmla="*/ 1183659 h 1444709"/>
                  <a:gd name="connsiteX8" fmla="*/ 4009394 w 6966206"/>
                  <a:gd name="connsiteY8" fmla="*/ 1159846 h 1444709"/>
                  <a:gd name="connsiteX9" fmla="*/ 3711739 w 6966206"/>
                  <a:gd name="connsiteY9" fmla="*/ 1274147 h 1444709"/>
                  <a:gd name="connsiteX10" fmla="*/ 3509333 w 6966206"/>
                  <a:gd name="connsiteY10" fmla="*/ 1200328 h 1444709"/>
                  <a:gd name="connsiteX11" fmla="*/ 3399797 w 6966206"/>
                  <a:gd name="connsiteY11" fmla="*/ 1069359 h 1444709"/>
                  <a:gd name="connsiteX12" fmla="*/ 3202152 w 6966206"/>
                  <a:gd name="connsiteY12" fmla="*/ 1050310 h 1444709"/>
                  <a:gd name="connsiteX13" fmla="*/ 3040319 w 6966206"/>
                  <a:gd name="connsiteY13" fmla="*/ 984332 h 1444709"/>
                  <a:gd name="connsiteX14" fmla="*/ 2849817 w 6966206"/>
                  <a:gd name="connsiteY14" fmla="*/ 1079581 h 1444709"/>
                  <a:gd name="connsiteX15" fmla="*/ 2364044 w 6966206"/>
                  <a:gd name="connsiteY15" fmla="*/ 1035132 h 1444709"/>
                  <a:gd name="connsiteX16" fmla="*/ 2100519 w 6966206"/>
                  <a:gd name="connsiteY16" fmla="*/ 844632 h 1444709"/>
                  <a:gd name="connsiteX17" fmla="*/ 1887794 w 6966206"/>
                  <a:gd name="connsiteY17" fmla="*/ 831932 h 1444709"/>
                  <a:gd name="connsiteX18" fmla="*/ 1738569 w 6966206"/>
                  <a:gd name="connsiteY18" fmla="*/ 663657 h 1444709"/>
                  <a:gd name="connsiteX19" fmla="*/ 1449644 w 6966206"/>
                  <a:gd name="connsiteY19" fmla="*/ 574757 h 1444709"/>
                  <a:gd name="connsiteX20" fmla="*/ 1259144 w 6966206"/>
                  <a:gd name="connsiteY20" fmla="*/ 390607 h 1444709"/>
                  <a:gd name="connsiteX21" fmla="*/ 916245 w 6966206"/>
                  <a:gd name="connsiteY21" fmla="*/ 365207 h 1444709"/>
                  <a:gd name="connsiteX22" fmla="*/ 389193 w 6966206"/>
                  <a:gd name="connsiteY22" fmla="*/ 349332 h 1444709"/>
                  <a:gd name="connsiteX23" fmla="*/ 241299 w 6966206"/>
                  <a:gd name="connsiteY23" fmla="*/ 184150 h 1444709"/>
                  <a:gd name="connsiteX24" fmla="*/ 0 w 6966206"/>
                  <a:gd name="connsiteY24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5752466 w 6966206"/>
                  <a:gd name="connsiteY4" fmla="*/ 1043165 h 1444709"/>
                  <a:gd name="connsiteX5" fmla="*/ 5233356 w 6966206"/>
                  <a:gd name="connsiteY5" fmla="*/ 1069359 h 1444709"/>
                  <a:gd name="connsiteX6" fmla="*/ 4838067 w 6966206"/>
                  <a:gd name="connsiteY6" fmla="*/ 1097935 h 1444709"/>
                  <a:gd name="connsiteX7" fmla="*/ 4540410 w 6966206"/>
                  <a:gd name="connsiteY7" fmla="*/ 1147941 h 1444709"/>
                  <a:gd name="connsiteX8" fmla="*/ 4302289 w 6966206"/>
                  <a:gd name="connsiteY8" fmla="*/ 1183659 h 1444709"/>
                  <a:gd name="connsiteX9" fmla="*/ 4009394 w 6966206"/>
                  <a:gd name="connsiteY9" fmla="*/ 1159846 h 1444709"/>
                  <a:gd name="connsiteX10" fmla="*/ 3711739 w 6966206"/>
                  <a:gd name="connsiteY10" fmla="*/ 1274147 h 1444709"/>
                  <a:gd name="connsiteX11" fmla="*/ 3509333 w 6966206"/>
                  <a:gd name="connsiteY11" fmla="*/ 1200328 h 1444709"/>
                  <a:gd name="connsiteX12" fmla="*/ 3399797 w 6966206"/>
                  <a:gd name="connsiteY12" fmla="*/ 1069359 h 1444709"/>
                  <a:gd name="connsiteX13" fmla="*/ 3202152 w 6966206"/>
                  <a:gd name="connsiteY13" fmla="*/ 1050310 h 1444709"/>
                  <a:gd name="connsiteX14" fmla="*/ 3040319 w 6966206"/>
                  <a:gd name="connsiteY14" fmla="*/ 984332 h 1444709"/>
                  <a:gd name="connsiteX15" fmla="*/ 2849817 w 6966206"/>
                  <a:gd name="connsiteY15" fmla="*/ 1079581 h 1444709"/>
                  <a:gd name="connsiteX16" fmla="*/ 2364044 w 6966206"/>
                  <a:gd name="connsiteY16" fmla="*/ 1035132 h 1444709"/>
                  <a:gd name="connsiteX17" fmla="*/ 2100519 w 6966206"/>
                  <a:gd name="connsiteY17" fmla="*/ 844632 h 1444709"/>
                  <a:gd name="connsiteX18" fmla="*/ 1887794 w 6966206"/>
                  <a:gd name="connsiteY18" fmla="*/ 831932 h 1444709"/>
                  <a:gd name="connsiteX19" fmla="*/ 1738569 w 6966206"/>
                  <a:gd name="connsiteY19" fmla="*/ 663657 h 1444709"/>
                  <a:gd name="connsiteX20" fmla="*/ 1449644 w 6966206"/>
                  <a:gd name="connsiteY20" fmla="*/ 574757 h 1444709"/>
                  <a:gd name="connsiteX21" fmla="*/ 1259144 w 6966206"/>
                  <a:gd name="connsiteY21" fmla="*/ 390607 h 1444709"/>
                  <a:gd name="connsiteX22" fmla="*/ 916245 w 6966206"/>
                  <a:gd name="connsiteY22" fmla="*/ 365207 h 1444709"/>
                  <a:gd name="connsiteX23" fmla="*/ 389193 w 6966206"/>
                  <a:gd name="connsiteY23" fmla="*/ 349332 h 1444709"/>
                  <a:gd name="connsiteX24" fmla="*/ 241299 w 6966206"/>
                  <a:gd name="connsiteY24" fmla="*/ 184150 h 1444709"/>
                  <a:gd name="connsiteX25" fmla="*/ 0 w 6966206"/>
                  <a:gd name="connsiteY25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5752466 w 6966206"/>
                  <a:gd name="connsiteY4" fmla="*/ 1043165 h 1444709"/>
                  <a:gd name="connsiteX5" fmla="*/ 5233356 w 6966206"/>
                  <a:gd name="connsiteY5" fmla="*/ 1069359 h 1444709"/>
                  <a:gd name="connsiteX6" fmla="*/ 4838067 w 6966206"/>
                  <a:gd name="connsiteY6" fmla="*/ 1097935 h 1444709"/>
                  <a:gd name="connsiteX7" fmla="*/ 4442779 w 6966206"/>
                  <a:gd name="connsiteY7" fmla="*/ 1088409 h 1444709"/>
                  <a:gd name="connsiteX8" fmla="*/ 4302289 w 6966206"/>
                  <a:gd name="connsiteY8" fmla="*/ 1183659 h 1444709"/>
                  <a:gd name="connsiteX9" fmla="*/ 4009394 w 6966206"/>
                  <a:gd name="connsiteY9" fmla="*/ 1159846 h 1444709"/>
                  <a:gd name="connsiteX10" fmla="*/ 3711739 w 6966206"/>
                  <a:gd name="connsiteY10" fmla="*/ 1274147 h 1444709"/>
                  <a:gd name="connsiteX11" fmla="*/ 3509333 w 6966206"/>
                  <a:gd name="connsiteY11" fmla="*/ 1200328 h 1444709"/>
                  <a:gd name="connsiteX12" fmla="*/ 3399797 w 6966206"/>
                  <a:gd name="connsiteY12" fmla="*/ 1069359 h 1444709"/>
                  <a:gd name="connsiteX13" fmla="*/ 3202152 w 6966206"/>
                  <a:gd name="connsiteY13" fmla="*/ 1050310 h 1444709"/>
                  <a:gd name="connsiteX14" fmla="*/ 3040319 w 6966206"/>
                  <a:gd name="connsiteY14" fmla="*/ 984332 h 1444709"/>
                  <a:gd name="connsiteX15" fmla="*/ 2849817 w 6966206"/>
                  <a:gd name="connsiteY15" fmla="*/ 1079581 h 1444709"/>
                  <a:gd name="connsiteX16" fmla="*/ 2364044 w 6966206"/>
                  <a:gd name="connsiteY16" fmla="*/ 1035132 h 1444709"/>
                  <a:gd name="connsiteX17" fmla="*/ 2100519 w 6966206"/>
                  <a:gd name="connsiteY17" fmla="*/ 844632 h 1444709"/>
                  <a:gd name="connsiteX18" fmla="*/ 1887794 w 6966206"/>
                  <a:gd name="connsiteY18" fmla="*/ 831932 h 1444709"/>
                  <a:gd name="connsiteX19" fmla="*/ 1738569 w 6966206"/>
                  <a:gd name="connsiteY19" fmla="*/ 663657 h 1444709"/>
                  <a:gd name="connsiteX20" fmla="*/ 1449644 w 6966206"/>
                  <a:gd name="connsiteY20" fmla="*/ 574757 h 1444709"/>
                  <a:gd name="connsiteX21" fmla="*/ 1259144 w 6966206"/>
                  <a:gd name="connsiteY21" fmla="*/ 390607 h 1444709"/>
                  <a:gd name="connsiteX22" fmla="*/ 916245 w 6966206"/>
                  <a:gd name="connsiteY22" fmla="*/ 365207 h 1444709"/>
                  <a:gd name="connsiteX23" fmla="*/ 389193 w 6966206"/>
                  <a:gd name="connsiteY23" fmla="*/ 349332 h 1444709"/>
                  <a:gd name="connsiteX24" fmla="*/ 241299 w 6966206"/>
                  <a:gd name="connsiteY24" fmla="*/ 184150 h 1444709"/>
                  <a:gd name="connsiteX25" fmla="*/ 0 w 6966206"/>
                  <a:gd name="connsiteY25" fmla="*/ 0 h 1444709"/>
                  <a:gd name="connsiteX0" fmla="*/ 6966206 w 6966206"/>
                  <a:gd name="connsiteY0" fmla="*/ 1444709 h 1444709"/>
                  <a:gd name="connsiteX1" fmla="*/ 6581141 w 6966206"/>
                  <a:gd name="connsiteY1" fmla="*/ 1352728 h 1444709"/>
                  <a:gd name="connsiteX2" fmla="*/ 6307298 w 6966206"/>
                  <a:gd name="connsiteY2" fmla="*/ 1205091 h 1444709"/>
                  <a:gd name="connsiteX3" fmla="*/ 5992972 w 6966206"/>
                  <a:gd name="connsiteY3" fmla="*/ 1083647 h 1444709"/>
                  <a:gd name="connsiteX4" fmla="*/ 5752466 w 6966206"/>
                  <a:gd name="connsiteY4" fmla="*/ 1043165 h 1444709"/>
                  <a:gd name="connsiteX5" fmla="*/ 5233356 w 6966206"/>
                  <a:gd name="connsiteY5" fmla="*/ 1069359 h 1444709"/>
                  <a:gd name="connsiteX6" fmla="*/ 4838067 w 6966206"/>
                  <a:gd name="connsiteY6" fmla="*/ 1097935 h 1444709"/>
                  <a:gd name="connsiteX7" fmla="*/ 4442779 w 6966206"/>
                  <a:gd name="connsiteY7" fmla="*/ 1088409 h 1444709"/>
                  <a:gd name="connsiteX8" fmla="*/ 4302289 w 6966206"/>
                  <a:gd name="connsiteY8" fmla="*/ 1183659 h 1444709"/>
                  <a:gd name="connsiteX9" fmla="*/ 4009394 w 6966206"/>
                  <a:gd name="connsiteY9" fmla="*/ 1159846 h 1444709"/>
                  <a:gd name="connsiteX10" fmla="*/ 3711739 w 6966206"/>
                  <a:gd name="connsiteY10" fmla="*/ 1274147 h 1444709"/>
                  <a:gd name="connsiteX11" fmla="*/ 3509333 w 6966206"/>
                  <a:gd name="connsiteY11" fmla="*/ 1200328 h 1444709"/>
                  <a:gd name="connsiteX12" fmla="*/ 3399797 w 6966206"/>
                  <a:gd name="connsiteY12" fmla="*/ 1069359 h 1444709"/>
                  <a:gd name="connsiteX13" fmla="*/ 3202152 w 6966206"/>
                  <a:gd name="connsiteY13" fmla="*/ 1050310 h 1444709"/>
                  <a:gd name="connsiteX14" fmla="*/ 3040319 w 6966206"/>
                  <a:gd name="connsiteY14" fmla="*/ 984332 h 1444709"/>
                  <a:gd name="connsiteX15" fmla="*/ 2849817 w 6966206"/>
                  <a:gd name="connsiteY15" fmla="*/ 1079581 h 1444709"/>
                  <a:gd name="connsiteX16" fmla="*/ 2364044 w 6966206"/>
                  <a:gd name="connsiteY16" fmla="*/ 1035132 h 1444709"/>
                  <a:gd name="connsiteX17" fmla="*/ 2100519 w 6966206"/>
                  <a:gd name="connsiteY17" fmla="*/ 844632 h 1444709"/>
                  <a:gd name="connsiteX18" fmla="*/ 1887794 w 6966206"/>
                  <a:gd name="connsiteY18" fmla="*/ 831932 h 1444709"/>
                  <a:gd name="connsiteX19" fmla="*/ 1738569 w 6966206"/>
                  <a:gd name="connsiteY19" fmla="*/ 663657 h 1444709"/>
                  <a:gd name="connsiteX20" fmla="*/ 1449644 w 6966206"/>
                  <a:gd name="connsiteY20" fmla="*/ 574757 h 1444709"/>
                  <a:gd name="connsiteX21" fmla="*/ 1259144 w 6966206"/>
                  <a:gd name="connsiteY21" fmla="*/ 390607 h 1444709"/>
                  <a:gd name="connsiteX22" fmla="*/ 916245 w 6966206"/>
                  <a:gd name="connsiteY22" fmla="*/ 365207 h 1444709"/>
                  <a:gd name="connsiteX23" fmla="*/ 389193 w 6966206"/>
                  <a:gd name="connsiteY23" fmla="*/ 349332 h 1444709"/>
                  <a:gd name="connsiteX24" fmla="*/ 241299 w 6966206"/>
                  <a:gd name="connsiteY24" fmla="*/ 184150 h 1444709"/>
                  <a:gd name="connsiteX25" fmla="*/ 0 w 6966206"/>
                  <a:gd name="connsiteY25" fmla="*/ 0 h 1444709"/>
                  <a:gd name="connsiteX0" fmla="*/ 6724907 w 6724907"/>
                  <a:gd name="connsiteY0" fmla="*/ 1260559 h 1260559"/>
                  <a:gd name="connsiteX1" fmla="*/ 6339842 w 6724907"/>
                  <a:gd name="connsiteY1" fmla="*/ 1168578 h 1260559"/>
                  <a:gd name="connsiteX2" fmla="*/ 6065999 w 6724907"/>
                  <a:gd name="connsiteY2" fmla="*/ 1020941 h 1260559"/>
                  <a:gd name="connsiteX3" fmla="*/ 5751673 w 6724907"/>
                  <a:gd name="connsiteY3" fmla="*/ 899497 h 1260559"/>
                  <a:gd name="connsiteX4" fmla="*/ 5511167 w 6724907"/>
                  <a:gd name="connsiteY4" fmla="*/ 859015 h 1260559"/>
                  <a:gd name="connsiteX5" fmla="*/ 4992057 w 6724907"/>
                  <a:gd name="connsiteY5" fmla="*/ 885209 h 1260559"/>
                  <a:gd name="connsiteX6" fmla="*/ 4596768 w 6724907"/>
                  <a:gd name="connsiteY6" fmla="*/ 913785 h 1260559"/>
                  <a:gd name="connsiteX7" fmla="*/ 4201480 w 6724907"/>
                  <a:gd name="connsiteY7" fmla="*/ 904259 h 1260559"/>
                  <a:gd name="connsiteX8" fmla="*/ 4060990 w 6724907"/>
                  <a:gd name="connsiteY8" fmla="*/ 999509 h 1260559"/>
                  <a:gd name="connsiteX9" fmla="*/ 3768095 w 6724907"/>
                  <a:gd name="connsiteY9" fmla="*/ 975696 h 1260559"/>
                  <a:gd name="connsiteX10" fmla="*/ 3470440 w 6724907"/>
                  <a:gd name="connsiteY10" fmla="*/ 1089997 h 1260559"/>
                  <a:gd name="connsiteX11" fmla="*/ 3268034 w 6724907"/>
                  <a:gd name="connsiteY11" fmla="*/ 1016178 h 1260559"/>
                  <a:gd name="connsiteX12" fmla="*/ 3158498 w 6724907"/>
                  <a:gd name="connsiteY12" fmla="*/ 885209 h 1260559"/>
                  <a:gd name="connsiteX13" fmla="*/ 2960853 w 6724907"/>
                  <a:gd name="connsiteY13" fmla="*/ 866160 h 1260559"/>
                  <a:gd name="connsiteX14" fmla="*/ 2799020 w 6724907"/>
                  <a:gd name="connsiteY14" fmla="*/ 800182 h 1260559"/>
                  <a:gd name="connsiteX15" fmla="*/ 2608518 w 6724907"/>
                  <a:gd name="connsiteY15" fmla="*/ 895431 h 1260559"/>
                  <a:gd name="connsiteX16" fmla="*/ 2122745 w 6724907"/>
                  <a:gd name="connsiteY16" fmla="*/ 850982 h 1260559"/>
                  <a:gd name="connsiteX17" fmla="*/ 1859220 w 6724907"/>
                  <a:gd name="connsiteY17" fmla="*/ 660482 h 1260559"/>
                  <a:gd name="connsiteX18" fmla="*/ 1646495 w 6724907"/>
                  <a:gd name="connsiteY18" fmla="*/ 647782 h 1260559"/>
                  <a:gd name="connsiteX19" fmla="*/ 1497270 w 6724907"/>
                  <a:gd name="connsiteY19" fmla="*/ 479507 h 1260559"/>
                  <a:gd name="connsiteX20" fmla="*/ 1208345 w 6724907"/>
                  <a:gd name="connsiteY20" fmla="*/ 390607 h 1260559"/>
                  <a:gd name="connsiteX21" fmla="*/ 1017845 w 6724907"/>
                  <a:gd name="connsiteY21" fmla="*/ 206457 h 1260559"/>
                  <a:gd name="connsiteX22" fmla="*/ 674946 w 6724907"/>
                  <a:gd name="connsiteY22" fmla="*/ 181057 h 1260559"/>
                  <a:gd name="connsiteX23" fmla="*/ 147894 w 6724907"/>
                  <a:gd name="connsiteY23" fmla="*/ 165182 h 1260559"/>
                  <a:gd name="connsiteX24" fmla="*/ 0 w 6724907"/>
                  <a:gd name="connsiteY24" fmla="*/ 0 h 1260559"/>
                  <a:gd name="connsiteX0" fmla="*/ 6577013 w 6577013"/>
                  <a:gd name="connsiteY0" fmla="*/ 1127699 h 1127699"/>
                  <a:gd name="connsiteX1" fmla="*/ 6191948 w 6577013"/>
                  <a:gd name="connsiteY1" fmla="*/ 1035718 h 1127699"/>
                  <a:gd name="connsiteX2" fmla="*/ 5918105 w 6577013"/>
                  <a:gd name="connsiteY2" fmla="*/ 888081 h 1127699"/>
                  <a:gd name="connsiteX3" fmla="*/ 5603779 w 6577013"/>
                  <a:gd name="connsiteY3" fmla="*/ 766637 h 1127699"/>
                  <a:gd name="connsiteX4" fmla="*/ 5363273 w 6577013"/>
                  <a:gd name="connsiteY4" fmla="*/ 726155 h 1127699"/>
                  <a:gd name="connsiteX5" fmla="*/ 4844163 w 6577013"/>
                  <a:gd name="connsiteY5" fmla="*/ 752349 h 1127699"/>
                  <a:gd name="connsiteX6" fmla="*/ 4448874 w 6577013"/>
                  <a:gd name="connsiteY6" fmla="*/ 780925 h 1127699"/>
                  <a:gd name="connsiteX7" fmla="*/ 4053586 w 6577013"/>
                  <a:gd name="connsiteY7" fmla="*/ 771399 h 1127699"/>
                  <a:gd name="connsiteX8" fmla="*/ 3913096 w 6577013"/>
                  <a:gd name="connsiteY8" fmla="*/ 866649 h 1127699"/>
                  <a:gd name="connsiteX9" fmla="*/ 3620201 w 6577013"/>
                  <a:gd name="connsiteY9" fmla="*/ 842836 h 1127699"/>
                  <a:gd name="connsiteX10" fmla="*/ 3322546 w 6577013"/>
                  <a:gd name="connsiteY10" fmla="*/ 957137 h 1127699"/>
                  <a:gd name="connsiteX11" fmla="*/ 3120140 w 6577013"/>
                  <a:gd name="connsiteY11" fmla="*/ 883318 h 1127699"/>
                  <a:gd name="connsiteX12" fmla="*/ 3010604 w 6577013"/>
                  <a:gd name="connsiteY12" fmla="*/ 752349 h 1127699"/>
                  <a:gd name="connsiteX13" fmla="*/ 2812959 w 6577013"/>
                  <a:gd name="connsiteY13" fmla="*/ 733300 h 1127699"/>
                  <a:gd name="connsiteX14" fmla="*/ 2651126 w 6577013"/>
                  <a:gd name="connsiteY14" fmla="*/ 667322 h 1127699"/>
                  <a:gd name="connsiteX15" fmla="*/ 2460624 w 6577013"/>
                  <a:gd name="connsiteY15" fmla="*/ 762571 h 1127699"/>
                  <a:gd name="connsiteX16" fmla="*/ 1974851 w 6577013"/>
                  <a:gd name="connsiteY16" fmla="*/ 718122 h 1127699"/>
                  <a:gd name="connsiteX17" fmla="*/ 1711326 w 6577013"/>
                  <a:gd name="connsiteY17" fmla="*/ 527622 h 1127699"/>
                  <a:gd name="connsiteX18" fmla="*/ 1498601 w 6577013"/>
                  <a:gd name="connsiteY18" fmla="*/ 514922 h 1127699"/>
                  <a:gd name="connsiteX19" fmla="*/ 1349376 w 6577013"/>
                  <a:gd name="connsiteY19" fmla="*/ 346647 h 1127699"/>
                  <a:gd name="connsiteX20" fmla="*/ 1060451 w 6577013"/>
                  <a:gd name="connsiteY20" fmla="*/ 257747 h 1127699"/>
                  <a:gd name="connsiteX21" fmla="*/ 869951 w 6577013"/>
                  <a:gd name="connsiteY21" fmla="*/ 73597 h 1127699"/>
                  <a:gd name="connsiteX22" fmla="*/ 527052 w 6577013"/>
                  <a:gd name="connsiteY22" fmla="*/ 48197 h 1127699"/>
                  <a:gd name="connsiteX23" fmla="*/ 0 w 6577013"/>
                  <a:gd name="connsiteY23" fmla="*/ 32322 h 1127699"/>
                  <a:gd name="connsiteX0" fmla="*/ 6049961 w 6049961"/>
                  <a:gd name="connsiteY0" fmla="*/ 1079502 h 1079502"/>
                  <a:gd name="connsiteX1" fmla="*/ 5664896 w 6049961"/>
                  <a:gd name="connsiteY1" fmla="*/ 987521 h 1079502"/>
                  <a:gd name="connsiteX2" fmla="*/ 5391053 w 6049961"/>
                  <a:gd name="connsiteY2" fmla="*/ 839884 h 1079502"/>
                  <a:gd name="connsiteX3" fmla="*/ 5076727 w 6049961"/>
                  <a:gd name="connsiteY3" fmla="*/ 718440 h 1079502"/>
                  <a:gd name="connsiteX4" fmla="*/ 4836221 w 6049961"/>
                  <a:gd name="connsiteY4" fmla="*/ 677958 h 1079502"/>
                  <a:gd name="connsiteX5" fmla="*/ 4317111 w 6049961"/>
                  <a:gd name="connsiteY5" fmla="*/ 704152 h 1079502"/>
                  <a:gd name="connsiteX6" fmla="*/ 3921822 w 6049961"/>
                  <a:gd name="connsiteY6" fmla="*/ 732728 h 1079502"/>
                  <a:gd name="connsiteX7" fmla="*/ 3526534 w 6049961"/>
                  <a:gd name="connsiteY7" fmla="*/ 723202 h 1079502"/>
                  <a:gd name="connsiteX8" fmla="*/ 3386044 w 6049961"/>
                  <a:gd name="connsiteY8" fmla="*/ 818452 h 1079502"/>
                  <a:gd name="connsiteX9" fmla="*/ 3093149 w 6049961"/>
                  <a:gd name="connsiteY9" fmla="*/ 794639 h 1079502"/>
                  <a:gd name="connsiteX10" fmla="*/ 2795494 w 6049961"/>
                  <a:gd name="connsiteY10" fmla="*/ 908940 h 1079502"/>
                  <a:gd name="connsiteX11" fmla="*/ 2593088 w 6049961"/>
                  <a:gd name="connsiteY11" fmla="*/ 835121 h 1079502"/>
                  <a:gd name="connsiteX12" fmla="*/ 2483552 w 6049961"/>
                  <a:gd name="connsiteY12" fmla="*/ 704152 h 1079502"/>
                  <a:gd name="connsiteX13" fmla="*/ 2285907 w 6049961"/>
                  <a:gd name="connsiteY13" fmla="*/ 685103 h 1079502"/>
                  <a:gd name="connsiteX14" fmla="*/ 2124074 w 6049961"/>
                  <a:gd name="connsiteY14" fmla="*/ 619125 h 1079502"/>
                  <a:gd name="connsiteX15" fmla="*/ 1933572 w 6049961"/>
                  <a:gd name="connsiteY15" fmla="*/ 714374 h 1079502"/>
                  <a:gd name="connsiteX16" fmla="*/ 1447799 w 6049961"/>
                  <a:gd name="connsiteY16" fmla="*/ 669925 h 1079502"/>
                  <a:gd name="connsiteX17" fmla="*/ 1184274 w 6049961"/>
                  <a:gd name="connsiteY17" fmla="*/ 479425 h 1079502"/>
                  <a:gd name="connsiteX18" fmla="*/ 971549 w 6049961"/>
                  <a:gd name="connsiteY18" fmla="*/ 466725 h 1079502"/>
                  <a:gd name="connsiteX19" fmla="*/ 822324 w 6049961"/>
                  <a:gd name="connsiteY19" fmla="*/ 298450 h 1079502"/>
                  <a:gd name="connsiteX20" fmla="*/ 533399 w 6049961"/>
                  <a:gd name="connsiteY20" fmla="*/ 209550 h 1079502"/>
                  <a:gd name="connsiteX21" fmla="*/ 342899 w 6049961"/>
                  <a:gd name="connsiteY21" fmla="*/ 25400 h 1079502"/>
                  <a:gd name="connsiteX22" fmla="*/ 0 w 6049961"/>
                  <a:gd name="connsiteY22" fmla="*/ 0 h 1079502"/>
                  <a:gd name="connsiteX0" fmla="*/ 6277188 w 6277188"/>
                  <a:gd name="connsiteY0" fmla="*/ 1101729 h 1101729"/>
                  <a:gd name="connsiteX1" fmla="*/ 5892123 w 6277188"/>
                  <a:gd name="connsiteY1" fmla="*/ 1009748 h 1101729"/>
                  <a:gd name="connsiteX2" fmla="*/ 5618280 w 6277188"/>
                  <a:gd name="connsiteY2" fmla="*/ 862111 h 1101729"/>
                  <a:gd name="connsiteX3" fmla="*/ 5303954 w 6277188"/>
                  <a:gd name="connsiteY3" fmla="*/ 740667 h 1101729"/>
                  <a:gd name="connsiteX4" fmla="*/ 5063448 w 6277188"/>
                  <a:gd name="connsiteY4" fmla="*/ 700185 h 1101729"/>
                  <a:gd name="connsiteX5" fmla="*/ 4544338 w 6277188"/>
                  <a:gd name="connsiteY5" fmla="*/ 726379 h 1101729"/>
                  <a:gd name="connsiteX6" fmla="*/ 4149049 w 6277188"/>
                  <a:gd name="connsiteY6" fmla="*/ 754955 h 1101729"/>
                  <a:gd name="connsiteX7" fmla="*/ 3753761 w 6277188"/>
                  <a:gd name="connsiteY7" fmla="*/ 745429 h 1101729"/>
                  <a:gd name="connsiteX8" fmla="*/ 3613271 w 6277188"/>
                  <a:gd name="connsiteY8" fmla="*/ 840679 h 1101729"/>
                  <a:gd name="connsiteX9" fmla="*/ 3320376 w 6277188"/>
                  <a:gd name="connsiteY9" fmla="*/ 816866 h 1101729"/>
                  <a:gd name="connsiteX10" fmla="*/ 3022721 w 6277188"/>
                  <a:gd name="connsiteY10" fmla="*/ 931167 h 1101729"/>
                  <a:gd name="connsiteX11" fmla="*/ 2820315 w 6277188"/>
                  <a:gd name="connsiteY11" fmla="*/ 857348 h 1101729"/>
                  <a:gd name="connsiteX12" fmla="*/ 2710779 w 6277188"/>
                  <a:gd name="connsiteY12" fmla="*/ 726379 h 1101729"/>
                  <a:gd name="connsiteX13" fmla="*/ 2513134 w 6277188"/>
                  <a:gd name="connsiteY13" fmla="*/ 707330 h 1101729"/>
                  <a:gd name="connsiteX14" fmla="*/ 2351301 w 6277188"/>
                  <a:gd name="connsiteY14" fmla="*/ 641352 h 1101729"/>
                  <a:gd name="connsiteX15" fmla="*/ 2160799 w 6277188"/>
                  <a:gd name="connsiteY15" fmla="*/ 736601 h 1101729"/>
                  <a:gd name="connsiteX16" fmla="*/ 1675026 w 6277188"/>
                  <a:gd name="connsiteY16" fmla="*/ 692152 h 1101729"/>
                  <a:gd name="connsiteX17" fmla="*/ 1411501 w 6277188"/>
                  <a:gd name="connsiteY17" fmla="*/ 501652 h 1101729"/>
                  <a:gd name="connsiteX18" fmla="*/ 1198776 w 6277188"/>
                  <a:gd name="connsiteY18" fmla="*/ 488952 h 1101729"/>
                  <a:gd name="connsiteX19" fmla="*/ 1049551 w 6277188"/>
                  <a:gd name="connsiteY19" fmla="*/ 320677 h 1101729"/>
                  <a:gd name="connsiteX20" fmla="*/ 760626 w 6277188"/>
                  <a:gd name="connsiteY20" fmla="*/ 231777 h 1101729"/>
                  <a:gd name="connsiteX21" fmla="*/ 570126 w 6277188"/>
                  <a:gd name="connsiteY21" fmla="*/ 47627 h 1101729"/>
                  <a:gd name="connsiteX22" fmla="*/ 0 w 6277188"/>
                  <a:gd name="connsiteY22" fmla="*/ 0 h 1101729"/>
                  <a:gd name="connsiteX0" fmla="*/ 6277188 w 6277188"/>
                  <a:gd name="connsiteY0" fmla="*/ 1108496 h 1108496"/>
                  <a:gd name="connsiteX1" fmla="*/ 5892123 w 6277188"/>
                  <a:gd name="connsiteY1" fmla="*/ 1016515 h 1108496"/>
                  <a:gd name="connsiteX2" fmla="*/ 5618280 w 6277188"/>
                  <a:gd name="connsiteY2" fmla="*/ 868878 h 1108496"/>
                  <a:gd name="connsiteX3" fmla="*/ 5303954 w 6277188"/>
                  <a:gd name="connsiteY3" fmla="*/ 747434 h 1108496"/>
                  <a:gd name="connsiteX4" fmla="*/ 5063448 w 6277188"/>
                  <a:gd name="connsiteY4" fmla="*/ 706952 h 1108496"/>
                  <a:gd name="connsiteX5" fmla="*/ 4544338 w 6277188"/>
                  <a:gd name="connsiteY5" fmla="*/ 733146 h 1108496"/>
                  <a:gd name="connsiteX6" fmla="*/ 4149049 w 6277188"/>
                  <a:gd name="connsiteY6" fmla="*/ 761722 h 1108496"/>
                  <a:gd name="connsiteX7" fmla="*/ 3753761 w 6277188"/>
                  <a:gd name="connsiteY7" fmla="*/ 752196 h 1108496"/>
                  <a:gd name="connsiteX8" fmla="*/ 3613271 w 6277188"/>
                  <a:gd name="connsiteY8" fmla="*/ 847446 h 1108496"/>
                  <a:gd name="connsiteX9" fmla="*/ 3320376 w 6277188"/>
                  <a:gd name="connsiteY9" fmla="*/ 823633 h 1108496"/>
                  <a:gd name="connsiteX10" fmla="*/ 3022721 w 6277188"/>
                  <a:gd name="connsiteY10" fmla="*/ 937934 h 1108496"/>
                  <a:gd name="connsiteX11" fmla="*/ 2820315 w 6277188"/>
                  <a:gd name="connsiteY11" fmla="*/ 864115 h 1108496"/>
                  <a:gd name="connsiteX12" fmla="*/ 2710779 w 6277188"/>
                  <a:gd name="connsiteY12" fmla="*/ 733146 h 1108496"/>
                  <a:gd name="connsiteX13" fmla="*/ 2513134 w 6277188"/>
                  <a:gd name="connsiteY13" fmla="*/ 714097 h 1108496"/>
                  <a:gd name="connsiteX14" fmla="*/ 2351301 w 6277188"/>
                  <a:gd name="connsiteY14" fmla="*/ 648119 h 1108496"/>
                  <a:gd name="connsiteX15" fmla="*/ 2160799 w 6277188"/>
                  <a:gd name="connsiteY15" fmla="*/ 743368 h 1108496"/>
                  <a:gd name="connsiteX16" fmla="*/ 1675026 w 6277188"/>
                  <a:gd name="connsiteY16" fmla="*/ 698919 h 1108496"/>
                  <a:gd name="connsiteX17" fmla="*/ 1411501 w 6277188"/>
                  <a:gd name="connsiteY17" fmla="*/ 508419 h 1108496"/>
                  <a:gd name="connsiteX18" fmla="*/ 1198776 w 6277188"/>
                  <a:gd name="connsiteY18" fmla="*/ 495719 h 1108496"/>
                  <a:gd name="connsiteX19" fmla="*/ 1049551 w 6277188"/>
                  <a:gd name="connsiteY19" fmla="*/ 327444 h 1108496"/>
                  <a:gd name="connsiteX20" fmla="*/ 760626 w 6277188"/>
                  <a:gd name="connsiteY20" fmla="*/ 238544 h 1108496"/>
                  <a:gd name="connsiteX21" fmla="*/ 570126 w 6277188"/>
                  <a:gd name="connsiteY21" fmla="*/ 54394 h 1108496"/>
                  <a:gd name="connsiteX22" fmla="*/ 0 w 6277188"/>
                  <a:gd name="connsiteY22" fmla="*/ 6767 h 1108496"/>
                  <a:gd name="connsiteX0" fmla="*/ 6277188 w 6277188"/>
                  <a:gd name="connsiteY0" fmla="*/ 1116991 h 1116991"/>
                  <a:gd name="connsiteX1" fmla="*/ 5892123 w 6277188"/>
                  <a:gd name="connsiteY1" fmla="*/ 1025010 h 1116991"/>
                  <a:gd name="connsiteX2" fmla="*/ 5618280 w 6277188"/>
                  <a:gd name="connsiteY2" fmla="*/ 877373 h 1116991"/>
                  <a:gd name="connsiteX3" fmla="*/ 5303954 w 6277188"/>
                  <a:gd name="connsiteY3" fmla="*/ 755929 h 1116991"/>
                  <a:gd name="connsiteX4" fmla="*/ 5063448 w 6277188"/>
                  <a:gd name="connsiteY4" fmla="*/ 715447 h 1116991"/>
                  <a:gd name="connsiteX5" fmla="*/ 4544338 w 6277188"/>
                  <a:gd name="connsiteY5" fmla="*/ 741641 h 1116991"/>
                  <a:gd name="connsiteX6" fmla="*/ 4149049 w 6277188"/>
                  <a:gd name="connsiteY6" fmla="*/ 770217 h 1116991"/>
                  <a:gd name="connsiteX7" fmla="*/ 3753761 w 6277188"/>
                  <a:gd name="connsiteY7" fmla="*/ 760691 h 1116991"/>
                  <a:gd name="connsiteX8" fmla="*/ 3613271 w 6277188"/>
                  <a:gd name="connsiteY8" fmla="*/ 855941 h 1116991"/>
                  <a:gd name="connsiteX9" fmla="*/ 3320376 w 6277188"/>
                  <a:gd name="connsiteY9" fmla="*/ 832128 h 1116991"/>
                  <a:gd name="connsiteX10" fmla="*/ 3022721 w 6277188"/>
                  <a:gd name="connsiteY10" fmla="*/ 946429 h 1116991"/>
                  <a:gd name="connsiteX11" fmla="*/ 2820315 w 6277188"/>
                  <a:gd name="connsiteY11" fmla="*/ 872610 h 1116991"/>
                  <a:gd name="connsiteX12" fmla="*/ 2710779 w 6277188"/>
                  <a:gd name="connsiteY12" fmla="*/ 741641 h 1116991"/>
                  <a:gd name="connsiteX13" fmla="*/ 2513134 w 6277188"/>
                  <a:gd name="connsiteY13" fmla="*/ 722592 h 1116991"/>
                  <a:gd name="connsiteX14" fmla="*/ 2351301 w 6277188"/>
                  <a:gd name="connsiteY14" fmla="*/ 656614 h 1116991"/>
                  <a:gd name="connsiteX15" fmla="*/ 2160799 w 6277188"/>
                  <a:gd name="connsiteY15" fmla="*/ 751863 h 1116991"/>
                  <a:gd name="connsiteX16" fmla="*/ 1675026 w 6277188"/>
                  <a:gd name="connsiteY16" fmla="*/ 707414 h 1116991"/>
                  <a:gd name="connsiteX17" fmla="*/ 1411501 w 6277188"/>
                  <a:gd name="connsiteY17" fmla="*/ 516914 h 1116991"/>
                  <a:gd name="connsiteX18" fmla="*/ 1198776 w 6277188"/>
                  <a:gd name="connsiteY18" fmla="*/ 504214 h 1116991"/>
                  <a:gd name="connsiteX19" fmla="*/ 1049551 w 6277188"/>
                  <a:gd name="connsiteY19" fmla="*/ 335939 h 1116991"/>
                  <a:gd name="connsiteX20" fmla="*/ 760626 w 6277188"/>
                  <a:gd name="connsiteY20" fmla="*/ 247039 h 1116991"/>
                  <a:gd name="connsiteX21" fmla="*/ 494383 w 6277188"/>
                  <a:gd name="connsiteY21" fmla="*/ 29549 h 1116991"/>
                  <a:gd name="connsiteX22" fmla="*/ 0 w 6277188"/>
                  <a:gd name="connsiteY22" fmla="*/ 15262 h 111699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411501 w 6277188"/>
                  <a:gd name="connsiteY17" fmla="*/ 513474 h 1113551"/>
                  <a:gd name="connsiteX18" fmla="*/ 1198776 w 6277188"/>
                  <a:gd name="connsiteY18" fmla="*/ 500774 h 1113551"/>
                  <a:gd name="connsiteX19" fmla="*/ 1049551 w 6277188"/>
                  <a:gd name="connsiteY19" fmla="*/ 332499 h 1113551"/>
                  <a:gd name="connsiteX20" fmla="*/ 65242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411501 w 6277188"/>
                  <a:gd name="connsiteY17" fmla="*/ 513474 h 1113551"/>
                  <a:gd name="connsiteX18" fmla="*/ 1198776 w 6277188"/>
                  <a:gd name="connsiteY18" fmla="*/ 500774 h 1113551"/>
                  <a:gd name="connsiteX19" fmla="*/ 984629 w 6277188"/>
                  <a:gd name="connsiteY19" fmla="*/ 282488 h 1113551"/>
                  <a:gd name="connsiteX20" fmla="*/ 65242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411501 w 6277188"/>
                  <a:gd name="connsiteY17" fmla="*/ 513474 h 1113551"/>
                  <a:gd name="connsiteX18" fmla="*/ 1198776 w 6277188"/>
                  <a:gd name="connsiteY18" fmla="*/ 500774 h 1113551"/>
                  <a:gd name="connsiteX19" fmla="*/ 984629 w 6277188"/>
                  <a:gd name="connsiteY19" fmla="*/ 282488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411501 w 6277188"/>
                  <a:gd name="connsiteY17" fmla="*/ 513474 h 1113551"/>
                  <a:gd name="connsiteX18" fmla="*/ 1198776 w 6277188"/>
                  <a:gd name="connsiteY18" fmla="*/ 500774 h 1113551"/>
                  <a:gd name="connsiteX19" fmla="*/ 984629 w 6277188"/>
                  <a:gd name="connsiteY19" fmla="*/ 282488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411501 w 6277188"/>
                  <a:gd name="connsiteY17" fmla="*/ 513474 h 1113551"/>
                  <a:gd name="connsiteX18" fmla="*/ 939088 w 6277188"/>
                  <a:gd name="connsiteY18" fmla="*/ 395193 h 1113551"/>
                  <a:gd name="connsiteX19" fmla="*/ 984629 w 6277188"/>
                  <a:gd name="connsiteY19" fmla="*/ 282488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39088 w 6277188"/>
                  <a:gd name="connsiteY18" fmla="*/ 395193 h 1113551"/>
                  <a:gd name="connsiteX19" fmla="*/ 984629 w 6277188"/>
                  <a:gd name="connsiteY19" fmla="*/ 282488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39088 w 6277188"/>
                  <a:gd name="connsiteY18" fmla="*/ 395193 h 1113551"/>
                  <a:gd name="connsiteX19" fmla="*/ 984629 w 6277188"/>
                  <a:gd name="connsiteY19" fmla="*/ 282488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84629 w 6277188"/>
                  <a:gd name="connsiteY19" fmla="*/ 282488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84629 w 6277188"/>
                  <a:gd name="connsiteY19" fmla="*/ 282488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84629 w 6277188"/>
                  <a:gd name="connsiteY19" fmla="*/ 282488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8399 w 6277188"/>
                  <a:gd name="connsiteY19" fmla="*/ 265818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8399 w 6277188"/>
                  <a:gd name="connsiteY19" fmla="*/ 265818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8399 w 6277188"/>
                  <a:gd name="connsiteY19" fmla="*/ 265818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2988 w 6277188"/>
                  <a:gd name="connsiteY19" fmla="*/ 249147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2988 w 6277188"/>
                  <a:gd name="connsiteY19" fmla="*/ 249147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2988 w 6277188"/>
                  <a:gd name="connsiteY19" fmla="*/ 249147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2988 w 6277188"/>
                  <a:gd name="connsiteY19" fmla="*/ 249147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675026 w 6277188"/>
                  <a:gd name="connsiteY16" fmla="*/ 703974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2988 w 6277188"/>
                  <a:gd name="connsiteY19" fmla="*/ 249147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60799 w 6277188"/>
                  <a:gd name="connsiteY15" fmla="*/ 748423 h 1113551"/>
                  <a:gd name="connsiteX16" fmla="*/ 1491080 w 6277188"/>
                  <a:gd name="connsiteY16" fmla="*/ 698417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2988 w 6277188"/>
                  <a:gd name="connsiteY19" fmla="*/ 249147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351301 w 6277188"/>
                  <a:gd name="connsiteY14" fmla="*/ 653174 h 1113551"/>
                  <a:gd name="connsiteX15" fmla="*/ 2112107 w 6277188"/>
                  <a:gd name="connsiteY15" fmla="*/ 715082 h 1113551"/>
                  <a:gd name="connsiteX16" fmla="*/ 1491080 w 6277188"/>
                  <a:gd name="connsiteY16" fmla="*/ 698417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2988 w 6277188"/>
                  <a:gd name="connsiteY19" fmla="*/ 249147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0376 w 6277188"/>
                  <a:gd name="connsiteY9" fmla="*/ 828688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253918 w 6277188"/>
                  <a:gd name="connsiteY14" fmla="*/ 630946 h 1113551"/>
                  <a:gd name="connsiteX15" fmla="*/ 2112107 w 6277188"/>
                  <a:gd name="connsiteY15" fmla="*/ 715082 h 1113551"/>
                  <a:gd name="connsiteX16" fmla="*/ 1491080 w 6277188"/>
                  <a:gd name="connsiteY16" fmla="*/ 698417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2988 w 6277188"/>
                  <a:gd name="connsiteY19" fmla="*/ 249147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5785 w 6277188"/>
                  <a:gd name="connsiteY9" fmla="*/ 795347 h 1113551"/>
                  <a:gd name="connsiteX10" fmla="*/ 3022721 w 6277188"/>
                  <a:gd name="connsiteY10" fmla="*/ 942989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253918 w 6277188"/>
                  <a:gd name="connsiteY14" fmla="*/ 630946 h 1113551"/>
                  <a:gd name="connsiteX15" fmla="*/ 2112107 w 6277188"/>
                  <a:gd name="connsiteY15" fmla="*/ 715082 h 1113551"/>
                  <a:gd name="connsiteX16" fmla="*/ 1491080 w 6277188"/>
                  <a:gd name="connsiteY16" fmla="*/ 698417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2988 w 6277188"/>
                  <a:gd name="connsiteY19" fmla="*/ 249147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613271 w 6277188"/>
                  <a:gd name="connsiteY8" fmla="*/ 852501 h 1113551"/>
                  <a:gd name="connsiteX9" fmla="*/ 3325785 w 6277188"/>
                  <a:gd name="connsiteY9" fmla="*/ 795347 h 1113551"/>
                  <a:gd name="connsiteX10" fmla="*/ 3017312 w 6277188"/>
                  <a:gd name="connsiteY10" fmla="*/ 909648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253918 w 6277188"/>
                  <a:gd name="connsiteY14" fmla="*/ 630946 h 1113551"/>
                  <a:gd name="connsiteX15" fmla="*/ 2112107 w 6277188"/>
                  <a:gd name="connsiteY15" fmla="*/ 715082 h 1113551"/>
                  <a:gd name="connsiteX16" fmla="*/ 1491080 w 6277188"/>
                  <a:gd name="connsiteY16" fmla="*/ 698417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2988 w 6277188"/>
                  <a:gd name="connsiteY19" fmla="*/ 249147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53761 w 6277188"/>
                  <a:gd name="connsiteY7" fmla="*/ 757251 h 1113551"/>
                  <a:gd name="connsiteX8" fmla="*/ 3553759 w 6277188"/>
                  <a:gd name="connsiteY8" fmla="*/ 852501 h 1113551"/>
                  <a:gd name="connsiteX9" fmla="*/ 3325785 w 6277188"/>
                  <a:gd name="connsiteY9" fmla="*/ 795347 h 1113551"/>
                  <a:gd name="connsiteX10" fmla="*/ 3017312 w 6277188"/>
                  <a:gd name="connsiteY10" fmla="*/ 909648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253918 w 6277188"/>
                  <a:gd name="connsiteY14" fmla="*/ 630946 h 1113551"/>
                  <a:gd name="connsiteX15" fmla="*/ 2112107 w 6277188"/>
                  <a:gd name="connsiteY15" fmla="*/ 715082 h 1113551"/>
                  <a:gd name="connsiteX16" fmla="*/ 1491080 w 6277188"/>
                  <a:gd name="connsiteY16" fmla="*/ 698417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2988 w 6277188"/>
                  <a:gd name="connsiteY19" fmla="*/ 249147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6277188 w 6277188"/>
                  <a:gd name="connsiteY0" fmla="*/ 1113551 h 1113551"/>
                  <a:gd name="connsiteX1" fmla="*/ 5892123 w 6277188"/>
                  <a:gd name="connsiteY1" fmla="*/ 1021570 h 1113551"/>
                  <a:gd name="connsiteX2" fmla="*/ 5618280 w 6277188"/>
                  <a:gd name="connsiteY2" fmla="*/ 873933 h 1113551"/>
                  <a:gd name="connsiteX3" fmla="*/ 5303954 w 6277188"/>
                  <a:gd name="connsiteY3" fmla="*/ 752489 h 1113551"/>
                  <a:gd name="connsiteX4" fmla="*/ 5063448 w 6277188"/>
                  <a:gd name="connsiteY4" fmla="*/ 712007 h 1113551"/>
                  <a:gd name="connsiteX5" fmla="*/ 4544338 w 6277188"/>
                  <a:gd name="connsiteY5" fmla="*/ 738201 h 1113551"/>
                  <a:gd name="connsiteX6" fmla="*/ 4149049 w 6277188"/>
                  <a:gd name="connsiteY6" fmla="*/ 766777 h 1113551"/>
                  <a:gd name="connsiteX7" fmla="*/ 3710480 w 6277188"/>
                  <a:gd name="connsiteY7" fmla="*/ 718354 h 1113551"/>
                  <a:gd name="connsiteX8" fmla="*/ 3553759 w 6277188"/>
                  <a:gd name="connsiteY8" fmla="*/ 852501 h 1113551"/>
                  <a:gd name="connsiteX9" fmla="*/ 3325785 w 6277188"/>
                  <a:gd name="connsiteY9" fmla="*/ 795347 h 1113551"/>
                  <a:gd name="connsiteX10" fmla="*/ 3017312 w 6277188"/>
                  <a:gd name="connsiteY10" fmla="*/ 909648 h 1113551"/>
                  <a:gd name="connsiteX11" fmla="*/ 2820315 w 6277188"/>
                  <a:gd name="connsiteY11" fmla="*/ 869170 h 1113551"/>
                  <a:gd name="connsiteX12" fmla="*/ 2710779 w 6277188"/>
                  <a:gd name="connsiteY12" fmla="*/ 738201 h 1113551"/>
                  <a:gd name="connsiteX13" fmla="*/ 2513134 w 6277188"/>
                  <a:gd name="connsiteY13" fmla="*/ 719152 h 1113551"/>
                  <a:gd name="connsiteX14" fmla="*/ 2253918 w 6277188"/>
                  <a:gd name="connsiteY14" fmla="*/ 630946 h 1113551"/>
                  <a:gd name="connsiteX15" fmla="*/ 2112107 w 6277188"/>
                  <a:gd name="connsiteY15" fmla="*/ 715082 h 1113551"/>
                  <a:gd name="connsiteX16" fmla="*/ 1491080 w 6277188"/>
                  <a:gd name="connsiteY16" fmla="*/ 698417 h 1113551"/>
                  <a:gd name="connsiteX17" fmla="*/ 1330348 w 6277188"/>
                  <a:gd name="connsiteY17" fmla="*/ 435679 h 1113551"/>
                  <a:gd name="connsiteX18" fmla="*/ 982370 w 6277188"/>
                  <a:gd name="connsiteY18" fmla="*/ 411863 h 1113551"/>
                  <a:gd name="connsiteX19" fmla="*/ 962988 w 6277188"/>
                  <a:gd name="connsiteY19" fmla="*/ 249147 h 1113551"/>
                  <a:gd name="connsiteX20" fmla="*/ 636193 w 6277188"/>
                  <a:gd name="connsiteY20" fmla="*/ 176917 h 1113551"/>
                  <a:gd name="connsiteX21" fmla="*/ 494383 w 6277188"/>
                  <a:gd name="connsiteY21" fmla="*/ 26109 h 1113551"/>
                  <a:gd name="connsiteX22" fmla="*/ 0 w 6277188"/>
                  <a:gd name="connsiteY22" fmla="*/ 11822 h 1113551"/>
                  <a:gd name="connsiteX0" fmla="*/ 7927289 w 7927289"/>
                  <a:gd name="connsiteY0" fmla="*/ 2124894 h 2124894"/>
                  <a:gd name="connsiteX1" fmla="*/ 5892123 w 7927289"/>
                  <a:gd name="connsiteY1" fmla="*/ 1021570 h 2124894"/>
                  <a:gd name="connsiteX2" fmla="*/ 5618280 w 7927289"/>
                  <a:gd name="connsiteY2" fmla="*/ 873933 h 2124894"/>
                  <a:gd name="connsiteX3" fmla="*/ 5303954 w 7927289"/>
                  <a:gd name="connsiteY3" fmla="*/ 752489 h 2124894"/>
                  <a:gd name="connsiteX4" fmla="*/ 5063448 w 7927289"/>
                  <a:gd name="connsiteY4" fmla="*/ 712007 h 2124894"/>
                  <a:gd name="connsiteX5" fmla="*/ 4544338 w 7927289"/>
                  <a:gd name="connsiteY5" fmla="*/ 738201 h 2124894"/>
                  <a:gd name="connsiteX6" fmla="*/ 4149049 w 7927289"/>
                  <a:gd name="connsiteY6" fmla="*/ 766777 h 2124894"/>
                  <a:gd name="connsiteX7" fmla="*/ 3710480 w 7927289"/>
                  <a:gd name="connsiteY7" fmla="*/ 718354 h 2124894"/>
                  <a:gd name="connsiteX8" fmla="*/ 3553759 w 7927289"/>
                  <a:gd name="connsiteY8" fmla="*/ 852501 h 2124894"/>
                  <a:gd name="connsiteX9" fmla="*/ 3325785 w 7927289"/>
                  <a:gd name="connsiteY9" fmla="*/ 795347 h 2124894"/>
                  <a:gd name="connsiteX10" fmla="*/ 3017312 w 7927289"/>
                  <a:gd name="connsiteY10" fmla="*/ 909648 h 2124894"/>
                  <a:gd name="connsiteX11" fmla="*/ 2820315 w 7927289"/>
                  <a:gd name="connsiteY11" fmla="*/ 869170 h 2124894"/>
                  <a:gd name="connsiteX12" fmla="*/ 2710779 w 7927289"/>
                  <a:gd name="connsiteY12" fmla="*/ 738201 h 2124894"/>
                  <a:gd name="connsiteX13" fmla="*/ 2513134 w 7927289"/>
                  <a:gd name="connsiteY13" fmla="*/ 719152 h 2124894"/>
                  <a:gd name="connsiteX14" fmla="*/ 2253918 w 7927289"/>
                  <a:gd name="connsiteY14" fmla="*/ 630946 h 2124894"/>
                  <a:gd name="connsiteX15" fmla="*/ 2112107 w 7927289"/>
                  <a:gd name="connsiteY15" fmla="*/ 715082 h 2124894"/>
                  <a:gd name="connsiteX16" fmla="*/ 1491080 w 7927289"/>
                  <a:gd name="connsiteY16" fmla="*/ 698417 h 2124894"/>
                  <a:gd name="connsiteX17" fmla="*/ 1330348 w 7927289"/>
                  <a:gd name="connsiteY17" fmla="*/ 435679 h 2124894"/>
                  <a:gd name="connsiteX18" fmla="*/ 982370 w 7927289"/>
                  <a:gd name="connsiteY18" fmla="*/ 411863 h 2124894"/>
                  <a:gd name="connsiteX19" fmla="*/ 962988 w 7927289"/>
                  <a:gd name="connsiteY19" fmla="*/ 249147 h 2124894"/>
                  <a:gd name="connsiteX20" fmla="*/ 636193 w 7927289"/>
                  <a:gd name="connsiteY20" fmla="*/ 176917 h 2124894"/>
                  <a:gd name="connsiteX21" fmla="*/ 494383 w 7927289"/>
                  <a:gd name="connsiteY21" fmla="*/ 26109 h 2124894"/>
                  <a:gd name="connsiteX22" fmla="*/ 0 w 7927289"/>
                  <a:gd name="connsiteY22" fmla="*/ 11822 h 2124894"/>
                  <a:gd name="connsiteX0" fmla="*/ 7927289 w 7927289"/>
                  <a:gd name="connsiteY0" fmla="*/ 2124894 h 2124894"/>
                  <a:gd name="connsiteX1" fmla="*/ 6170786 w 7927289"/>
                  <a:gd name="connsiteY1" fmla="*/ 1074688 h 2124894"/>
                  <a:gd name="connsiteX2" fmla="*/ 5892123 w 7927289"/>
                  <a:gd name="connsiteY2" fmla="*/ 1021570 h 2124894"/>
                  <a:gd name="connsiteX3" fmla="*/ 5618280 w 7927289"/>
                  <a:gd name="connsiteY3" fmla="*/ 873933 h 2124894"/>
                  <a:gd name="connsiteX4" fmla="*/ 5303954 w 7927289"/>
                  <a:gd name="connsiteY4" fmla="*/ 752489 h 2124894"/>
                  <a:gd name="connsiteX5" fmla="*/ 5063448 w 7927289"/>
                  <a:gd name="connsiteY5" fmla="*/ 712007 h 2124894"/>
                  <a:gd name="connsiteX6" fmla="*/ 4544338 w 7927289"/>
                  <a:gd name="connsiteY6" fmla="*/ 738201 h 2124894"/>
                  <a:gd name="connsiteX7" fmla="*/ 4149049 w 7927289"/>
                  <a:gd name="connsiteY7" fmla="*/ 766777 h 2124894"/>
                  <a:gd name="connsiteX8" fmla="*/ 3710480 w 7927289"/>
                  <a:gd name="connsiteY8" fmla="*/ 718354 h 2124894"/>
                  <a:gd name="connsiteX9" fmla="*/ 3553759 w 7927289"/>
                  <a:gd name="connsiteY9" fmla="*/ 852501 h 2124894"/>
                  <a:gd name="connsiteX10" fmla="*/ 3325785 w 7927289"/>
                  <a:gd name="connsiteY10" fmla="*/ 795347 h 2124894"/>
                  <a:gd name="connsiteX11" fmla="*/ 3017312 w 7927289"/>
                  <a:gd name="connsiteY11" fmla="*/ 909648 h 2124894"/>
                  <a:gd name="connsiteX12" fmla="*/ 2820315 w 7927289"/>
                  <a:gd name="connsiteY12" fmla="*/ 869170 h 2124894"/>
                  <a:gd name="connsiteX13" fmla="*/ 2710779 w 7927289"/>
                  <a:gd name="connsiteY13" fmla="*/ 738201 h 2124894"/>
                  <a:gd name="connsiteX14" fmla="*/ 2513134 w 7927289"/>
                  <a:gd name="connsiteY14" fmla="*/ 719152 h 2124894"/>
                  <a:gd name="connsiteX15" fmla="*/ 2253918 w 7927289"/>
                  <a:gd name="connsiteY15" fmla="*/ 630946 h 2124894"/>
                  <a:gd name="connsiteX16" fmla="*/ 2112107 w 7927289"/>
                  <a:gd name="connsiteY16" fmla="*/ 715082 h 2124894"/>
                  <a:gd name="connsiteX17" fmla="*/ 1491080 w 7927289"/>
                  <a:gd name="connsiteY17" fmla="*/ 698417 h 2124894"/>
                  <a:gd name="connsiteX18" fmla="*/ 1330348 w 7927289"/>
                  <a:gd name="connsiteY18" fmla="*/ 435679 h 2124894"/>
                  <a:gd name="connsiteX19" fmla="*/ 982370 w 7927289"/>
                  <a:gd name="connsiteY19" fmla="*/ 411863 h 2124894"/>
                  <a:gd name="connsiteX20" fmla="*/ 962988 w 7927289"/>
                  <a:gd name="connsiteY20" fmla="*/ 249147 h 2124894"/>
                  <a:gd name="connsiteX21" fmla="*/ 636193 w 7927289"/>
                  <a:gd name="connsiteY21" fmla="*/ 176917 h 2124894"/>
                  <a:gd name="connsiteX22" fmla="*/ 494383 w 7927289"/>
                  <a:gd name="connsiteY22" fmla="*/ 26109 h 2124894"/>
                  <a:gd name="connsiteX23" fmla="*/ 0 w 7927289"/>
                  <a:gd name="connsiteY23" fmla="*/ 11822 h 2124894"/>
                  <a:gd name="connsiteX0" fmla="*/ 7927289 w 7927289"/>
                  <a:gd name="connsiteY0" fmla="*/ 2124894 h 2124894"/>
                  <a:gd name="connsiteX1" fmla="*/ 6170786 w 7927289"/>
                  <a:gd name="connsiteY1" fmla="*/ 1074688 h 2124894"/>
                  <a:gd name="connsiteX2" fmla="*/ 5892123 w 7927289"/>
                  <a:gd name="connsiteY2" fmla="*/ 1021570 h 2124894"/>
                  <a:gd name="connsiteX3" fmla="*/ 5618280 w 7927289"/>
                  <a:gd name="connsiteY3" fmla="*/ 873933 h 2124894"/>
                  <a:gd name="connsiteX4" fmla="*/ 5303954 w 7927289"/>
                  <a:gd name="connsiteY4" fmla="*/ 752489 h 2124894"/>
                  <a:gd name="connsiteX5" fmla="*/ 5063448 w 7927289"/>
                  <a:gd name="connsiteY5" fmla="*/ 712007 h 2124894"/>
                  <a:gd name="connsiteX6" fmla="*/ 4544338 w 7927289"/>
                  <a:gd name="connsiteY6" fmla="*/ 738201 h 2124894"/>
                  <a:gd name="connsiteX7" fmla="*/ 4149049 w 7927289"/>
                  <a:gd name="connsiteY7" fmla="*/ 766777 h 2124894"/>
                  <a:gd name="connsiteX8" fmla="*/ 3710480 w 7927289"/>
                  <a:gd name="connsiteY8" fmla="*/ 718354 h 2124894"/>
                  <a:gd name="connsiteX9" fmla="*/ 3553759 w 7927289"/>
                  <a:gd name="connsiteY9" fmla="*/ 852501 h 2124894"/>
                  <a:gd name="connsiteX10" fmla="*/ 3325785 w 7927289"/>
                  <a:gd name="connsiteY10" fmla="*/ 795347 h 2124894"/>
                  <a:gd name="connsiteX11" fmla="*/ 3017312 w 7927289"/>
                  <a:gd name="connsiteY11" fmla="*/ 909648 h 2124894"/>
                  <a:gd name="connsiteX12" fmla="*/ 2820315 w 7927289"/>
                  <a:gd name="connsiteY12" fmla="*/ 869170 h 2124894"/>
                  <a:gd name="connsiteX13" fmla="*/ 2710779 w 7927289"/>
                  <a:gd name="connsiteY13" fmla="*/ 738201 h 2124894"/>
                  <a:gd name="connsiteX14" fmla="*/ 2513134 w 7927289"/>
                  <a:gd name="connsiteY14" fmla="*/ 719152 h 2124894"/>
                  <a:gd name="connsiteX15" fmla="*/ 2253918 w 7927289"/>
                  <a:gd name="connsiteY15" fmla="*/ 630946 h 2124894"/>
                  <a:gd name="connsiteX16" fmla="*/ 2112107 w 7927289"/>
                  <a:gd name="connsiteY16" fmla="*/ 715082 h 2124894"/>
                  <a:gd name="connsiteX17" fmla="*/ 1491080 w 7927289"/>
                  <a:gd name="connsiteY17" fmla="*/ 698417 h 2124894"/>
                  <a:gd name="connsiteX18" fmla="*/ 1330348 w 7927289"/>
                  <a:gd name="connsiteY18" fmla="*/ 435679 h 2124894"/>
                  <a:gd name="connsiteX19" fmla="*/ 982370 w 7927289"/>
                  <a:gd name="connsiteY19" fmla="*/ 411863 h 2124894"/>
                  <a:gd name="connsiteX20" fmla="*/ 962988 w 7927289"/>
                  <a:gd name="connsiteY20" fmla="*/ 249147 h 2124894"/>
                  <a:gd name="connsiteX21" fmla="*/ 636193 w 7927289"/>
                  <a:gd name="connsiteY21" fmla="*/ 176917 h 2124894"/>
                  <a:gd name="connsiteX22" fmla="*/ 494383 w 7927289"/>
                  <a:gd name="connsiteY22" fmla="*/ 26109 h 2124894"/>
                  <a:gd name="connsiteX23" fmla="*/ 0 w 7927289"/>
                  <a:gd name="connsiteY23" fmla="*/ 11822 h 2124894"/>
                  <a:gd name="connsiteX0" fmla="*/ 7927289 w 7927289"/>
                  <a:gd name="connsiteY0" fmla="*/ 2124894 h 2124894"/>
                  <a:gd name="connsiteX1" fmla="*/ 6170786 w 7927289"/>
                  <a:gd name="connsiteY1" fmla="*/ 1074688 h 2124894"/>
                  <a:gd name="connsiteX2" fmla="*/ 5935404 w 7927289"/>
                  <a:gd name="connsiteY2" fmla="*/ 1043797 h 2124894"/>
                  <a:gd name="connsiteX3" fmla="*/ 5618280 w 7927289"/>
                  <a:gd name="connsiteY3" fmla="*/ 873933 h 2124894"/>
                  <a:gd name="connsiteX4" fmla="*/ 5303954 w 7927289"/>
                  <a:gd name="connsiteY4" fmla="*/ 752489 h 2124894"/>
                  <a:gd name="connsiteX5" fmla="*/ 5063448 w 7927289"/>
                  <a:gd name="connsiteY5" fmla="*/ 712007 h 2124894"/>
                  <a:gd name="connsiteX6" fmla="*/ 4544338 w 7927289"/>
                  <a:gd name="connsiteY6" fmla="*/ 738201 h 2124894"/>
                  <a:gd name="connsiteX7" fmla="*/ 4149049 w 7927289"/>
                  <a:gd name="connsiteY7" fmla="*/ 766777 h 2124894"/>
                  <a:gd name="connsiteX8" fmla="*/ 3710480 w 7927289"/>
                  <a:gd name="connsiteY8" fmla="*/ 718354 h 2124894"/>
                  <a:gd name="connsiteX9" fmla="*/ 3553759 w 7927289"/>
                  <a:gd name="connsiteY9" fmla="*/ 852501 h 2124894"/>
                  <a:gd name="connsiteX10" fmla="*/ 3325785 w 7927289"/>
                  <a:gd name="connsiteY10" fmla="*/ 795347 h 2124894"/>
                  <a:gd name="connsiteX11" fmla="*/ 3017312 w 7927289"/>
                  <a:gd name="connsiteY11" fmla="*/ 909648 h 2124894"/>
                  <a:gd name="connsiteX12" fmla="*/ 2820315 w 7927289"/>
                  <a:gd name="connsiteY12" fmla="*/ 869170 h 2124894"/>
                  <a:gd name="connsiteX13" fmla="*/ 2710779 w 7927289"/>
                  <a:gd name="connsiteY13" fmla="*/ 738201 h 2124894"/>
                  <a:gd name="connsiteX14" fmla="*/ 2513134 w 7927289"/>
                  <a:gd name="connsiteY14" fmla="*/ 719152 h 2124894"/>
                  <a:gd name="connsiteX15" fmla="*/ 2253918 w 7927289"/>
                  <a:gd name="connsiteY15" fmla="*/ 630946 h 2124894"/>
                  <a:gd name="connsiteX16" fmla="*/ 2112107 w 7927289"/>
                  <a:gd name="connsiteY16" fmla="*/ 715082 h 2124894"/>
                  <a:gd name="connsiteX17" fmla="*/ 1491080 w 7927289"/>
                  <a:gd name="connsiteY17" fmla="*/ 698417 h 2124894"/>
                  <a:gd name="connsiteX18" fmla="*/ 1330348 w 7927289"/>
                  <a:gd name="connsiteY18" fmla="*/ 435679 h 2124894"/>
                  <a:gd name="connsiteX19" fmla="*/ 982370 w 7927289"/>
                  <a:gd name="connsiteY19" fmla="*/ 411863 h 2124894"/>
                  <a:gd name="connsiteX20" fmla="*/ 962988 w 7927289"/>
                  <a:gd name="connsiteY20" fmla="*/ 249147 h 2124894"/>
                  <a:gd name="connsiteX21" fmla="*/ 636193 w 7927289"/>
                  <a:gd name="connsiteY21" fmla="*/ 176917 h 2124894"/>
                  <a:gd name="connsiteX22" fmla="*/ 494383 w 7927289"/>
                  <a:gd name="connsiteY22" fmla="*/ 26109 h 2124894"/>
                  <a:gd name="connsiteX23" fmla="*/ 0 w 7927289"/>
                  <a:gd name="connsiteY23" fmla="*/ 11822 h 2124894"/>
                  <a:gd name="connsiteX0" fmla="*/ 7927289 w 7927289"/>
                  <a:gd name="connsiteY0" fmla="*/ 2124894 h 2124894"/>
                  <a:gd name="connsiteX1" fmla="*/ 6489987 w 7927289"/>
                  <a:gd name="connsiteY1" fmla="*/ 1235836 h 2124894"/>
                  <a:gd name="connsiteX2" fmla="*/ 6170786 w 7927289"/>
                  <a:gd name="connsiteY2" fmla="*/ 1074688 h 2124894"/>
                  <a:gd name="connsiteX3" fmla="*/ 5935404 w 7927289"/>
                  <a:gd name="connsiteY3" fmla="*/ 1043797 h 2124894"/>
                  <a:gd name="connsiteX4" fmla="*/ 5618280 w 7927289"/>
                  <a:gd name="connsiteY4" fmla="*/ 873933 h 2124894"/>
                  <a:gd name="connsiteX5" fmla="*/ 5303954 w 7927289"/>
                  <a:gd name="connsiteY5" fmla="*/ 752489 h 2124894"/>
                  <a:gd name="connsiteX6" fmla="*/ 5063448 w 7927289"/>
                  <a:gd name="connsiteY6" fmla="*/ 712007 h 2124894"/>
                  <a:gd name="connsiteX7" fmla="*/ 4544338 w 7927289"/>
                  <a:gd name="connsiteY7" fmla="*/ 738201 h 2124894"/>
                  <a:gd name="connsiteX8" fmla="*/ 4149049 w 7927289"/>
                  <a:gd name="connsiteY8" fmla="*/ 766777 h 2124894"/>
                  <a:gd name="connsiteX9" fmla="*/ 3710480 w 7927289"/>
                  <a:gd name="connsiteY9" fmla="*/ 718354 h 2124894"/>
                  <a:gd name="connsiteX10" fmla="*/ 3553759 w 7927289"/>
                  <a:gd name="connsiteY10" fmla="*/ 852501 h 2124894"/>
                  <a:gd name="connsiteX11" fmla="*/ 3325785 w 7927289"/>
                  <a:gd name="connsiteY11" fmla="*/ 795347 h 2124894"/>
                  <a:gd name="connsiteX12" fmla="*/ 3017312 w 7927289"/>
                  <a:gd name="connsiteY12" fmla="*/ 909648 h 2124894"/>
                  <a:gd name="connsiteX13" fmla="*/ 2820315 w 7927289"/>
                  <a:gd name="connsiteY13" fmla="*/ 869170 h 2124894"/>
                  <a:gd name="connsiteX14" fmla="*/ 2710779 w 7927289"/>
                  <a:gd name="connsiteY14" fmla="*/ 738201 h 2124894"/>
                  <a:gd name="connsiteX15" fmla="*/ 2513134 w 7927289"/>
                  <a:gd name="connsiteY15" fmla="*/ 719152 h 2124894"/>
                  <a:gd name="connsiteX16" fmla="*/ 2253918 w 7927289"/>
                  <a:gd name="connsiteY16" fmla="*/ 630946 h 2124894"/>
                  <a:gd name="connsiteX17" fmla="*/ 2112107 w 7927289"/>
                  <a:gd name="connsiteY17" fmla="*/ 715082 h 2124894"/>
                  <a:gd name="connsiteX18" fmla="*/ 1491080 w 7927289"/>
                  <a:gd name="connsiteY18" fmla="*/ 698417 h 2124894"/>
                  <a:gd name="connsiteX19" fmla="*/ 1330348 w 7927289"/>
                  <a:gd name="connsiteY19" fmla="*/ 435679 h 2124894"/>
                  <a:gd name="connsiteX20" fmla="*/ 982370 w 7927289"/>
                  <a:gd name="connsiteY20" fmla="*/ 411863 h 2124894"/>
                  <a:gd name="connsiteX21" fmla="*/ 962988 w 7927289"/>
                  <a:gd name="connsiteY21" fmla="*/ 249147 h 2124894"/>
                  <a:gd name="connsiteX22" fmla="*/ 636193 w 7927289"/>
                  <a:gd name="connsiteY22" fmla="*/ 176917 h 2124894"/>
                  <a:gd name="connsiteX23" fmla="*/ 494383 w 7927289"/>
                  <a:gd name="connsiteY23" fmla="*/ 26109 h 2124894"/>
                  <a:gd name="connsiteX24" fmla="*/ 0 w 7927289"/>
                  <a:gd name="connsiteY24" fmla="*/ 11822 h 2124894"/>
                  <a:gd name="connsiteX0" fmla="*/ 7927289 w 7927289"/>
                  <a:gd name="connsiteY0" fmla="*/ 2124894 h 2124894"/>
                  <a:gd name="connsiteX1" fmla="*/ 6489987 w 7927289"/>
                  <a:gd name="connsiteY1" fmla="*/ 1235836 h 2124894"/>
                  <a:gd name="connsiteX2" fmla="*/ 6159966 w 7927289"/>
                  <a:gd name="connsiteY2" fmla="*/ 1074688 h 2124894"/>
                  <a:gd name="connsiteX3" fmla="*/ 5935404 w 7927289"/>
                  <a:gd name="connsiteY3" fmla="*/ 1043797 h 2124894"/>
                  <a:gd name="connsiteX4" fmla="*/ 5618280 w 7927289"/>
                  <a:gd name="connsiteY4" fmla="*/ 873933 h 2124894"/>
                  <a:gd name="connsiteX5" fmla="*/ 5303954 w 7927289"/>
                  <a:gd name="connsiteY5" fmla="*/ 752489 h 2124894"/>
                  <a:gd name="connsiteX6" fmla="*/ 5063448 w 7927289"/>
                  <a:gd name="connsiteY6" fmla="*/ 712007 h 2124894"/>
                  <a:gd name="connsiteX7" fmla="*/ 4544338 w 7927289"/>
                  <a:gd name="connsiteY7" fmla="*/ 738201 h 2124894"/>
                  <a:gd name="connsiteX8" fmla="*/ 4149049 w 7927289"/>
                  <a:gd name="connsiteY8" fmla="*/ 766777 h 2124894"/>
                  <a:gd name="connsiteX9" fmla="*/ 3710480 w 7927289"/>
                  <a:gd name="connsiteY9" fmla="*/ 718354 h 2124894"/>
                  <a:gd name="connsiteX10" fmla="*/ 3553759 w 7927289"/>
                  <a:gd name="connsiteY10" fmla="*/ 852501 h 2124894"/>
                  <a:gd name="connsiteX11" fmla="*/ 3325785 w 7927289"/>
                  <a:gd name="connsiteY11" fmla="*/ 795347 h 2124894"/>
                  <a:gd name="connsiteX12" fmla="*/ 3017312 w 7927289"/>
                  <a:gd name="connsiteY12" fmla="*/ 909648 h 2124894"/>
                  <a:gd name="connsiteX13" fmla="*/ 2820315 w 7927289"/>
                  <a:gd name="connsiteY13" fmla="*/ 869170 h 2124894"/>
                  <a:gd name="connsiteX14" fmla="*/ 2710779 w 7927289"/>
                  <a:gd name="connsiteY14" fmla="*/ 738201 h 2124894"/>
                  <a:gd name="connsiteX15" fmla="*/ 2513134 w 7927289"/>
                  <a:gd name="connsiteY15" fmla="*/ 719152 h 2124894"/>
                  <a:gd name="connsiteX16" fmla="*/ 2253918 w 7927289"/>
                  <a:gd name="connsiteY16" fmla="*/ 630946 h 2124894"/>
                  <a:gd name="connsiteX17" fmla="*/ 2112107 w 7927289"/>
                  <a:gd name="connsiteY17" fmla="*/ 715082 h 2124894"/>
                  <a:gd name="connsiteX18" fmla="*/ 1491080 w 7927289"/>
                  <a:gd name="connsiteY18" fmla="*/ 698417 h 2124894"/>
                  <a:gd name="connsiteX19" fmla="*/ 1330348 w 7927289"/>
                  <a:gd name="connsiteY19" fmla="*/ 435679 h 2124894"/>
                  <a:gd name="connsiteX20" fmla="*/ 982370 w 7927289"/>
                  <a:gd name="connsiteY20" fmla="*/ 411863 h 2124894"/>
                  <a:gd name="connsiteX21" fmla="*/ 962988 w 7927289"/>
                  <a:gd name="connsiteY21" fmla="*/ 249147 h 2124894"/>
                  <a:gd name="connsiteX22" fmla="*/ 636193 w 7927289"/>
                  <a:gd name="connsiteY22" fmla="*/ 176917 h 2124894"/>
                  <a:gd name="connsiteX23" fmla="*/ 494383 w 7927289"/>
                  <a:gd name="connsiteY23" fmla="*/ 26109 h 2124894"/>
                  <a:gd name="connsiteX24" fmla="*/ 0 w 7927289"/>
                  <a:gd name="connsiteY24" fmla="*/ 11822 h 2124894"/>
                  <a:gd name="connsiteX0" fmla="*/ 7927289 w 7927289"/>
                  <a:gd name="connsiteY0" fmla="*/ 2124894 h 2124894"/>
                  <a:gd name="connsiteX1" fmla="*/ 6489987 w 7927289"/>
                  <a:gd name="connsiteY1" fmla="*/ 1235836 h 2124894"/>
                  <a:gd name="connsiteX2" fmla="*/ 6159966 w 7927289"/>
                  <a:gd name="connsiteY2" fmla="*/ 1074688 h 2124894"/>
                  <a:gd name="connsiteX3" fmla="*/ 5935404 w 7927289"/>
                  <a:gd name="connsiteY3" fmla="*/ 1043797 h 2124894"/>
                  <a:gd name="connsiteX4" fmla="*/ 5618280 w 7927289"/>
                  <a:gd name="connsiteY4" fmla="*/ 873933 h 2124894"/>
                  <a:gd name="connsiteX5" fmla="*/ 5303954 w 7927289"/>
                  <a:gd name="connsiteY5" fmla="*/ 752489 h 2124894"/>
                  <a:gd name="connsiteX6" fmla="*/ 5063448 w 7927289"/>
                  <a:gd name="connsiteY6" fmla="*/ 712007 h 2124894"/>
                  <a:gd name="connsiteX7" fmla="*/ 4544338 w 7927289"/>
                  <a:gd name="connsiteY7" fmla="*/ 738201 h 2124894"/>
                  <a:gd name="connsiteX8" fmla="*/ 4149049 w 7927289"/>
                  <a:gd name="connsiteY8" fmla="*/ 766777 h 2124894"/>
                  <a:gd name="connsiteX9" fmla="*/ 3710480 w 7927289"/>
                  <a:gd name="connsiteY9" fmla="*/ 718354 h 2124894"/>
                  <a:gd name="connsiteX10" fmla="*/ 3553759 w 7927289"/>
                  <a:gd name="connsiteY10" fmla="*/ 852501 h 2124894"/>
                  <a:gd name="connsiteX11" fmla="*/ 3325785 w 7927289"/>
                  <a:gd name="connsiteY11" fmla="*/ 795347 h 2124894"/>
                  <a:gd name="connsiteX12" fmla="*/ 3017312 w 7927289"/>
                  <a:gd name="connsiteY12" fmla="*/ 909648 h 2124894"/>
                  <a:gd name="connsiteX13" fmla="*/ 2820315 w 7927289"/>
                  <a:gd name="connsiteY13" fmla="*/ 869170 h 2124894"/>
                  <a:gd name="connsiteX14" fmla="*/ 2710779 w 7927289"/>
                  <a:gd name="connsiteY14" fmla="*/ 738201 h 2124894"/>
                  <a:gd name="connsiteX15" fmla="*/ 2513134 w 7927289"/>
                  <a:gd name="connsiteY15" fmla="*/ 719152 h 2124894"/>
                  <a:gd name="connsiteX16" fmla="*/ 2253918 w 7927289"/>
                  <a:gd name="connsiteY16" fmla="*/ 630946 h 2124894"/>
                  <a:gd name="connsiteX17" fmla="*/ 2112107 w 7927289"/>
                  <a:gd name="connsiteY17" fmla="*/ 715082 h 2124894"/>
                  <a:gd name="connsiteX18" fmla="*/ 1491080 w 7927289"/>
                  <a:gd name="connsiteY18" fmla="*/ 698417 h 2124894"/>
                  <a:gd name="connsiteX19" fmla="*/ 1330348 w 7927289"/>
                  <a:gd name="connsiteY19" fmla="*/ 435679 h 2124894"/>
                  <a:gd name="connsiteX20" fmla="*/ 982370 w 7927289"/>
                  <a:gd name="connsiteY20" fmla="*/ 411863 h 2124894"/>
                  <a:gd name="connsiteX21" fmla="*/ 962988 w 7927289"/>
                  <a:gd name="connsiteY21" fmla="*/ 249147 h 2124894"/>
                  <a:gd name="connsiteX22" fmla="*/ 636193 w 7927289"/>
                  <a:gd name="connsiteY22" fmla="*/ 176917 h 2124894"/>
                  <a:gd name="connsiteX23" fmla="*/ 494383 w 7927289"/>
                  <a:gd name="connsiteY23" fmla="*/ 26109 h 2124894"/>
                  <a:gd name="connsiteX24" fmla="*/ 0 w 7927289"/>
                  <a:gd name="connsiteY24" fmla="*/ 11822 h 2124894"/>
                  <a:gd name="connsiteX0" fmla="*/ 7927289 w 7927289"/>
                  <a:gd name="connsiteY0" fmla="*/ 2124894 h 2124894"/>
                  <a:gd name="connsiteX1" fmla="*/ 6489987 w 7927289"/>
                  <a:gd name="connsiteY1" fmla="*/ 1235836 h 2124894"/>
                  <a:gd name="connsiteX2" fmla="*/ 6159966 w 7927289"/>
                  <a:gd name="connsiteY2" fmla="*/ 1074688 h 2124894"/>
                  <a:gd name="connsiteX3" fmla="*/ 5935404 w 7927289"/>
                  <a:gd name="connsiteY3" fmla="*/ 1043797 h 2124894"/>
                  <a:gd name="connsiteX4" fmla="*/ 5618280 w 7927289"/>
                  <a:gd name="connsiteY4" fmla="*/ 873933 h 2124894"/>
                  <a:gd name="connsiteX5" fmla="*/ 5303954 w 7927289"/>
                  <a:gd name="connsiteY5" fmla="*/ 752489 h 2124894"/>
                  <a:gd name="connsiteX6" fmla="*/ 5063448 w 7927289"/>
                  <a:gd name="connsiteY6" fmla="*/ 712007 h 2124894"/>
                  <a:gd name="connsiteX7" fmla="*/ 4544338 w 7927289"/>
                  <a:gd name="connsiteY7" fmla="*/ 738201 h 2124894"/>
                  <a:gd name="connsiteX8" fmla="*/ 4149049 w 7927289"/>
                  <a:gd name="connsiteY8" fmla="*/ 766777 h 2124894"/>
                  <a:gd name="connsiteX9" fmla="*/ 3710480 w 7927289"/>
                  <a:gd name="connsiteY9" fmla="*/ 718354 h 2124894"/>
                  <a:gd name="connsiteX10" fmla="*/ 3553759 w 7927289"/>
                  <a:gd name="connsiteY10" fmla="*/ 852501 h 2124894"/>
                  <a:gd name="connsiteX11" fmla="*/ 3325785 w 7927289"/>
                  <a:gd name="connsiteY11" fmla="*/ 795347 h 2124894"/>
                  <a:gd name="connsiteX12" fmla="*/ 3017312 w 7927289"/>
                  <a:gd name="connsiteY12" fmla="*/ 909648 h 2124894"/>
                  <a:gd name="connsiteX13" fmla="*/ 2820315 w 7927289"/>
                  <a:gd name="connsiteY13" fmla="*/ 869170 h 2124894"/>
                  <a:gd name="connsiteX14" fmla="*/ 2710779 w 7927289"/>
                  <a:gd name="connsiteY14" fmla="*/ 738201 h 2124894"/>
                  <a:gd name="connsiteX15" fmla="*/ 2513134 w 7927289"/>
                  <a:gd name="connsiteY15" fmla="*/ 719152 h 2124894"/>
                  <a:gd name="connsiteX16" fmla="*/ 2253918 w 7927289"/>
                  <a:gd name="connsiteY16" fmla="*/ 630946 h 2124894"/>
                  <a:gd name="connsiteX17" fmla="*/ 2112107 w 7927289"/>
                  <a:gd name="connsiteY17" fmla="*/ 715082 h 2124894"/>
                  <a:gd name="connsiteX18" fmla="*/ 1491080 w 7927289"/>
                  <a:gd name="connsiteY18" fmla="*/ 698417 h 2124894"/>
                  <a:gd name="connsiteX19" fmla="*/ 1330348 w 7927289"/>
                  <a:gd name="connsiteY19" fmla="*/ 435679 h 2124894"/>
                  <a:gd name="connsiteX20" fmla="*/ 982370 w 7927289"/>
                  <a:gd name="connsiteY20" fmla="*/ 411863 h 2124894"/>
                  <a:gd name="connsiteX21" fmla="*/ 962988 w 7927289"/>
                  <a:gd name="connsiteY21" fmla="*/ 249147 h 2124894"/>
                  <a:gd name="connsiteX22" fmla="*/ 636193 w 7927289"/>
                  <a:gd name="connsiteY22" fmla="*/ 176917 h 2124894"/>
                  <a:gd name="connsiteX23" fmla="*/ 494383 w 7927289"/>
                  <a:gd name="connsiteY23" fmla="*/ 26109 h 2124894"/>
                  <a:gd name="connsiteX24" fmla="*/ 0 w 7927289"/>
                  <a:gd name="connsiteY24" fmla="*/ 11822 h 2124894"/>
                  <a:gd name="connsiteX0" fmla="*/ 7927289 w 7927289"/>
                  <a:gd name="connsiteY0" fmla="*/ 2124894 h 2124894"/>
                  <a:gd name="connsiteX1" fmla="*/ 7052645 w 7927289"/>
                  <a:gd name="connsiteY1" fmla="*/ 1730394 h 2124894"/>
                  <a:gd name="connsiteX2" fmla="*/ 6489987 w 7927289"/>
                  <a:gd name="connsiteY2" fmla="*/ 1235836 h 2124894"/>
                  <a:gd name="connsiteX3" fmla="*/ 6159966 w 7927289"/>
                  <a:gd name="connsiteY3" fmla="*/ 1074688 h 2124894"/>
                  <a:gd name="connsiteX4" fmla="*/ 5935404 w 7927289"/>
                  <a:gd name="connsiteY4" fmla="*/ 1043797 h 2124894"/>
                  <a:gd name="connsiteX5" fmla="*/ 5618280 w 7927289"/>
                  <a:gd name="connsiteY5" fmla="*/ 873933 h 2124894"/>
                  <a:gd name="connsiteX6" fmla="*/ 5303954 w 7927289"/>
                  <a:gd name="connsiteY6" fmla="*/ 752489 h 2124894"/>
                  <a:gd name="connsiteX7" fmla="*/ 5063448 w 7927289"/>
                  <a:gd name="connsiteY7" fmla="*/ 712007 h 2124894"/>
                  <a:gd name="connsiteX8" fmla="*/ 4544338 w 7927289"/>
                  <a:gd name="connsiteY8" fmla="*/ 738201 h 2124894"/>
                  <a:gd name="connsiteX9" fmla="*/ 4149049 w 7927289"/>
                  <a:gd name="connsiteY9" fmla="*/ 766777 h 2124894"/>
                  <a:gd name="connsiteX10" fmla="*/ 3710480 w 7927289"/>
                  <a:gd name="connsiteY10" fmla="*/ 718354 h 2124894"/>
                  <a:gd name="connsiteX11" fmla="*/ 3553759 w 7927289"/>
                  <a:gd name="connsiteY11" fmla="*/ 852501 h 2124894"/>
                  <a:gd name="connsiteX12" fmla="*/ 3325785 w 7927289"/>
                  <a:gd name="connsiteY12" fmla="*/ 795347 h 2124894"/>
                  <a:gd name="connsiteX13" fmla="*/ 3017312 w 7927289"/>
                  <a:gd name="connsiteY13" fmla="*/ 909648 h 2124894"/>
                  <a:gd name="connsiteX14" fmla="*/ 2820315 w 7927289"/>
                  <a:gd name="connsiteY14" fmla="*/ 869170 h 2124894"/>
                  <a:gd name="connsiteX15" fmla="*/ 2710779 w 7927289"/>
                  <a:gd name="connsiteY15" fmla="*/ 738201 h 2124894"/>
                  <a:gd name="connsiteX16" fmla="*/ 2513134 w 7927289"/>
                  <a:gd name="connsiteY16" fmla="*/ 719152 h 2124894"/>
                  <a:gd name="connsiteX17" fmla="*/ 2253918 w 7927289"/>
                  <a:gd name="connsiteY17" fmla="*/ 630946 h 2124894"/>
                  <a:gd name="connsiteX18" fmla="*/ 2112107 w 7927289"/>
                  <a:gd name="connsiteY18" fmla="*/ 715082 h 2124894"/>
                  <a:gd name="connsiteX19" fmla="*/ 1491080 w 7927289"/>
                  <a:gd name="connsiteY19" fmla="*/ 698417 h 2124894"/>
                  <a:gd name="connsiteX20" fmla="*/ 1330348 w 7927289"/>
                  <a:gd name="connsiteY20" fmla="*/ 435679 h 2124894"/>
                  <a:gd name="connsiteX21" fmla="*/ 982370 w 7927289"/>
                  <a:gd name="connsiteY21" fmla="*/ 411863 h 2124894"/>
                  <a:gd name="connsiteX22" fmla="*/ 962988 w 7927289"/>
                  <a:gd name="connsiteY22" fmla="*/ 249147 h 2124894"/>
                  <a:gd name="connsiteX23" fmla="*/ 636193 w 7927289"/>
                  <a:gd name="connsiteY23" fmla="*/ 176917 h 2124894"/>
                  <a:gd name="connsiteX24" fmla="*/ 494383 w 7927289"/>
                  <a:gd name="connsiteY24" fmla="*/ 26109 h 2124894"/>
                  <a:gd name="connsiteX25" fmla="*/ 0 w 7927289"/>
                  <a:gd name="connsiteY25" fmla="*/ 11822 h 2124894"/>
                  <a:gd name="connsiteX0" fmla="*/ 7927289 w 7927289"/>
                  <a:gd name="connsiteY0" fmla="*/ 2124894 h 2124894"/>
                  <a:gd name="connsiteX1" fmla="*/ 7052645 w 7927289"/>
                  <a:gd name="connsiteY1" fmla="*/ 1730394 h 2124894"/>
                  <a:gd name="connsiteX2" fmla="*/ 6489987 w 7927289"/>
                  <a:gd name="connsiteY2" fmla="*/ 1235836 h 2124894"/>
                  <a:gd name="connsiteX3" fmla="*/ 6159966 w 7927289"/>
                  <a:gd name="connsiteY3" fmla="*/ 1074688 h 2124894"/>
                  <a:gd name="connsiteX4" fmla="*/ 5935404 w 7927289"/>
                  <a:gd name="connsiteY4" fmla="*/ 1043797 h 2124894"/>
                  <a:gd name="connsiteX5" fmla="*/ 5618280 w 7927289"/>
                  <a:gd name="connsiteY5" fmla="*/ 873933 h 2124894"/>
                  <a:gd name="connsiteX6" fmla="*/ 5303954 w 7927289"/>
                  <a:gd name="connsiteY6" fmla="*/ 752489 h 2124894"/>
                  <a:gd name="connsiteX7" fmla="*/ 5063448 w 7927289"/>
                  <a:gd name="connsiteY7" fmla="*/ 712007 h 2124894"/>
                  <a:gd name="connsiteX8" fmla="*/ 4544338 w 7927289"/>
                  <a:gd name="connsiteY8" fmla="*/ 738201 h 2124894"/>
                  <a:gd name="connsiteX9" fmla="*/ 4149049 w 7927289"/>
                  <a:gd name="connsiteY9" fmla="*/ 766777 h 2124894"/>
                  <a:gd name="connsiteX10" fmla="*/ 3710480 w 7927289"/>
                  <a:gd name="connsiteY10" fmla="*/ 718354 h 2124894"/>
                  <a:gd name="connsiteX11" fmla="*/ 3553759 w 7927289"/>
                  <a:gd name="connsiteY11" fmla="*/ 852501 h 2124894"/>
                  <a:gd name="connsiteX12" fmla="*/ 3325785 w 7927289"/>
                  <a:gd name="connsiteY12" fmla="*/ 795347 h 2124894"/>
                  <a:gd name="connsiteX13" fmla="*/ 3017312 w 7927289"/>
                  <a:gd name="connsiteY13" fmla="*/ 909648 h 2124894"/>
                  <a:gd name="connsiteX14" fmla="*/ 2820315 w 7927289"/>
                  <a:gd name="connsiteY14" fmla="*/ 869170 h 2124894"/>
                  <a:gd name="connsiteX15" fmla="*/ 2710779 w 7927289"/>
                  <a:gd name="connsiteY15" fmla="*/ 738201 h 2124894"/>
                  <a:gd name="connsiteX16" fmla="*/ 2513134 w 7927289"/>
                  <a:gd name="connsiteY16" fmla="*/ 719152 h 2124894"/>
                  <a:gd name="connsiteX17" fmla="*/ 2253918 w 7927289"/>
                  <a:gd name="connsiteY17" fmla="*/ 630946 h 2124894"/>
                  <a:gd name="connsiteX18" fmla="*/ 2112107 w 7927289"/>
                  <a:gd name="connsiteY18" fmla="*/ 715082 h 2124894"/>
                  <a:gd name="connsiteX19" fmla="*/ 1491080 w 7927289"/>
                  <a:gd name="connsiteY19" fmla="*/ 698417 h 2124894"/>
                  <a:gd name="connsiteX20" fmla="*/ 1330348 w 7927289"/>
                  <a:gd name="connsiteY20" fmla="*/ 435679 h 2124894"/>
                  <a:gd name="connsiteX21" fmla="*/ 982370 w 7927289"/>
                  <a:gd name="connsiteY21" fmla="*/ 411863 h 2124894"/>
                  <a:gd name="connsiteX22" fmla="*/ 962988 w 7927289"/>
                  <a:gd name="connsiteY22" fmla="*/ 249147 h 2124894"/>
                  <a:gd name="connsiteX23" fmla="*/ 636193 w 7927289"/>
                  <a:gd name="connsiteY23" fmla="*/ 176917 h 2124894"/>
                  <a:gd name="connsiteX24" fmla="*/ 494383 w 7927289"/>
                  <a:gd name="connsiteY24" fmla="*/ 26109 h 2124894"/>
                  <a:gd name="connsiteX25" fmla="*/ 0 w 7927289"/>
                  <a:gd name="connsiteY25" fmla="*/ 11822 h 2124894"/>
                  <a:gd name="connsiteX0" fmla="*/ 7927289 w 7927289"/>
                  <a:gd name="connsiteY0" fmla="*/ 2124894 h 2124894"/>
                  <a:gd name="connsiteX1" fmla="*/ 7052645 w 7927289"/>
                  <a:gd name="connsiteY1" fmla="*/ 1730394 h 2124894"/>
                  <a:gd name="connsiteX2" fmla="*/ 6836238 w 7927289"/>
                  <a:gd name="connsiteY2" fmla="*/ 1469223 h 2124894"/>
                  <a:gd name="connsiteX3" fmla="*/ 6489987 w 7927289"/>
                  <a:gd name="connsiteY3" fmla="*/ 1235836 h 2124894"/>
                  <a:gd name="connsiteX4" fmla="*/ 6159966 w 7927289"/>
                  <a:gd name="connsiteY4" fmla="*/ 1074688 h 2124894"/>
                  <a:gd name="connsiteX5" fmla="*/ 5935404 w 7927289"/>
                  <a:gd name="connsiteY5" fmla="*/ 1043797 h 2124894"/>
                  <a:gd name="connsiteX6" fmla="*/ 5618280 w 7927289"/>
                  <a:gd name="connsiteY6" fmla="*/ 873933 h 2124894"/>
                  <a:gd name="connsiteX7" fmla="*/ 5303954 w 7927289"/>
                  <a:gd name="connsiteY7" fmla="*/ 752489 h 2124894"/>
                  <a:gd name="connsiteX8" fmla="*/ 5063448 w 7927289"/>
                  <a:gd name="connsiteY8" fmla="*/ 712007 h 2124894"/>
                  <a:gd name="connsiteX9" fmla="*/ 4544338 w 7927289"/>
                  <a:gd name="connsiteY9" fmla="*/ 738201 h 2124894"/>
                  <a:gd name="connsiteX10" fmla="*/ 4149049 w 7927289"/>
                  <a:gd name="connsiteY10" fmla="*/ 766777 h 2124894"/>
                  <a:gd name="connsiteX11" fmla="*/ 3710480 w 7927289"/>
                  <a:gd name="connsiteY11" fmla="*/ 718354 h 2124894"/>
                  <a:gd name="connsiteX12" fmla="*/ 3553759 w 7927289"/>
                  <a:gd name="connsiteY12" fmla="*/ 852501 h 2124894"/>
                  <a:gd name="connsiteX13" fmla="*/ 3325785 w 7927289"/>
                  <a:gd name="connsiteY13" fmla="*/ 795347 h 2124894"/>
                  <a:gd name="connsiteX14" fmla="*/ 3017312 w 7927289"/>
                  <a:gd name="connsiteY14" fmla="*/ 909648 h 2124894"/>
                  <a:gd name="connsiteX15" fmla="*/ 2820315 w 7927289"/>
                  <a:gd name="connsiteY15" fmla="*/ 869170 h 2124894"/>
                  <a:gd name="connsiteX16" fmla="*/ 2710779 w 7927289"/>
                  <a:gd name="connsiteY16" fmla="*/ 738201 h 2124894"/>
                  <a:gd name="connsiteX17" fmla="*/ 2513134 w 7927289"/>
                  <a:gd name="connsiteY17" fmla="*/ 719152 h 2124894"/>
                  <a:gd name="connsiteX18" fmla="*/ 2253918 w 7927289"/>
                  <a:gd name="connsiteY18" fmla="*/ 630946 h 2124894"/>
                  <a:gd name="connsiteX19" fmla="*/ 2112107 w 7927289"/>
                  <a:gd name="connsiteY19" fmla="*/ 715082 h 2124894"/>
                  <a:gd name="connsiteX20" fmla="*/ 1491080 w 7927289"/>
                  <a:gd name="connsiteY20" fmla="*/ 698417 h 2124894"/>
                  <a:gd name="connsiteX21" fmla="*/ 1330348 w 7927289"/>
                  <a:gd name="connsiteY21" fmla="*/ 435679 h 2124894"/>
                  <a:gd name="connsiteX22" fmla="*/ 982370 w 7927289"/>
                  <a:gd name="connsiteY22" fmla="*/ 411863 h 2124894"/>
                  <a:gd name="connsiteX23" fmla="*/ 962988 w 7927289"/>
                  <a:gd name="connsiteY23" fmla="*/ 249147 h 2124894"/>
                  <a:gd name="connsiteX24" fmla="*/ 636193 w 7927289"/>
                  <a:gd name="connsiteY24" fmla="*/ 176917 h 2124894"/>
                  <a:gd name="connsiteX25" fmla="*/ 494383 w 7927289"/>
                  <a:gd name="connsiteY25" fmla="*/ 26109 h 2124894"/>
                  <a:gd name="connsiteX26" fmla="*/ 0 w 7927289"/>
                  <a:gd name="connsiteY26" fmla="*/ 11822 h 2124894"/>
                  <a:gd name="connsiteX0" fmla="*/ 7927289 w 7927289"/>
                  <a:gd name="connsiteY0" fmla="*/ 2124894 h 2124894"/>
                  <a:gd name="connsiteX1" fmla="*/ 7052645 w 7927289"/>
                  <a:gd name="connsiteY1" fmla="*/ 1730394 h 2124894"/>
                  <a:gd name="connsiteX2" fmla="*/ 6836238 w 7927289"/>
                  <a:gd name="connsiteY2" fmla="*/ 1469223 h 2124894"/>
                  <a:gd name="connsiteX3" fmla="*/ 6489987 w 7927289"/>
                  <a:gd name="connsiteY3" fmla="*/ 1235836 h 2124894"/>
                  <a:gd name="connsiteX4" fmla="*/ 6159966 w 7927289"/>
                  <a:gd name="connsiteY4" fmla="*/ 1074688 h 2124894"/>
                  <a:gd name="connsiteX5" fmla="*/ 5935404 w 7927289"/>
                  <a:gd name="connsiteY5" fmla="*/ 1043797 h 2124894"/>
                  <a:gd name="connsiteX6" fmla="*/ 5618280 w 7927289"/>
                  <a:gd name="connsiteY6" fmla="*/ 873933 h 2124894"/>
                  <a:gd name="connsiteX7" fmla="*/ 5303954 w 7927289"/>
                  <a:gd name="connsiteY7" fmla="*/ 752489 h 2124894"/>
                  <a:gd name="connsiteX8" fmla="*/ 5063448 w 7927289"/>
                  <a:gd name="connsiteY8" fmla="*/ 712007 h 2124894"/>
                  <a:gd name="connsiteX9" fmla="*/ 4544338 w 7927289"/>
                  <a:gd name="connsiteY9" fmla="*/ 738201 h 2124894"/>
                  <a:gd name="connsiteX10" fmla="*/ 4149049 w 7927289"/>
                  <a:gd name="connsiteY10" fmla="*/ 766777 h 2124894"/>
                  <a:gd name="connsiteX11" fmla="*/ 3710480 w 7927289"/>
                  <a:gd name="connsiteY11" fmla="*/ 718354 h 2124894"/>
                  <a:gd name="connsiteX12" fmla="*/ 3553759 w 7927289"/>
                  <a:gd name="connsiteY12" fmla="*/ 852501 h 2124894"/>
                  <a:gd name="connsiteX13" fmla="*/ 3325785 w 7927289"/>
                  <a:gd name="connsiteY13" fmla="*/ 795347 h 2124894"/>
                  <a:gd name="connsiteX14" fmla="*/ 3017312 w 7927289"/>
                  <a:gd name="connsiteY14" fmla="*/ 909648 h 2124894"/>
                  <a:gd name="connsiteX15" fmla="*/ 2820315 w 7927289"/>
                  <a:gd name="connsiteY15" fmla="*/ 869170 h 2124894"/>
                  <a:gd name="connsiteX16" fmla="*/ 2710779 w 7927289"/>
                  <a:gd name="connsiteY16" fmla="*/ 738201 h 2124894"/>
                  <a:gd name="connsiteX17" fmla="*/ 2513134 w 7927289"/>
                  <a:gd name="connsiteY17" fmla="*/ 719152 h 2124894"/>
                  <a:gd name="connsiteX18" fmla="*/ 2253918 w 7927289"/>
                  <a:gd name="connsiteY18" fmla="*/ 630946 h 2124894"/>
                  <a:gd name="connsiteX19" fmla="*/ 2112107 w 7927289"/>
                  <a:gd name="connsiteY19" fmla="*/ 715082 h 2124894"/>
                  <a:gd name="connsiteX20" fmla="*/ 1491080 w 7927289"/>
                  <a:gd name="connsiteY20" fmla="*/ 698417 h 2124894"/>
                  <a:gd name="connsiteX21" fmla="*/ 1330348 w 7927289"/>
                  <a:gd name="connsiteY21" fmla="*/ 435679 h 2124894"/>
                  <a:gd name="connsiteX22" fmla="*/ 982370 w 7927289"/>
                  <a:gd name="connsiteY22" fmla="*/ 411863 h 2124894"/>
                  <a:gd name="connsiteX23" fmla="*/ 962988 w 7927289"/>
                  <a:gd name="connsiteY23" fmla="*/ 249147 h 2124894"/>
                  <a:gd name="connsiteX24" fmla="*/ 636193 w 7927289"/>
                  <a:gd name="connsiteY24" fmla="*/ 176917 h 2124894"/>
                  <a:gd name="connsiteX25" fmla="*/ 494383 w 7927289"/>
                  <a:gd name="connsiteY25" fmla="*/ 26109 h 2124894"/>
                  <a:gd name="connsiteX26" fmla="*/ 0 w 7927289"/>
                  <a:gd name="connsiteY26" fmla="*/ 11822 h 2124894"/>
                  <a:gd name="connsiteX0" fmla="*/ 7927289 w 7927289"/>
                  <a:gd name="connsiteY0" fmla="*/ 2124894 h 2124894"/>
                  <a:gd name="connsiteX1" fmla="*/ 7122978 w 7927289"/>
                  <a:gd name="connsiteY1" fmla="*/ 1763735 h 2124894"/>
                  <a:gd name="connsiteX2" fmla="*/ 6836238 w 7927289"/>
                  <a:gd name="connsiteY2" fmla="*/ 1469223 h 2124894"/>
                  <a:gd name="connsiteX3" fmla="*/ 6489987 w 7927289"/>
                  <a:gd name="connsiteY3" fmla="*/ 1235836 h 2124894"/>
                  <a:gd name="connsiteX4" fmla="*/ 6159966 w 7927289"/>
                  <a:gd name="connsiteY4" fmla="*/ 1074688 h 2124894"/>
                  <a:gd name="connsiteX5" fmla="*/ 5935404 w 7927289"/>
                  <a:gd name="connsiteY5" fmla="*/ 1043797 h 2124894"/>
                  <a:gd name="connsiteX6" fmla="*/ 5618280 w 7927289"/>
                  <a:gd name="connsiteY6" fmla="*/ 873933 h 2124894"/>
                  <a:gd name="connsiteX7" fmla="*/ 5303954 w 7927289"/>
                  <a:gd name="connsiteY7" fmla="*/ 752489 h 2124894"/>
                  <a:gd name="connsiteX8" fmla="*/ 5063448 w 7927289"/>
                  <a:gd name="connsiteY8" fmla="*/ 712007 h 2124894"/>
                  <a:gd name="connsiteX9" fmla="*/ 4544338 w 7927289"/>
                  <a:gd name="connsiteY9" fmla="*/ 738201 h 2124894"/>
                  <a:gd name="connsiteX10" fmla="*/ 4149049 w 7927289"/>
                  <a:gd name="connsiteY10" fmla="*/ 766777 h 2124894"/>
                  <a:gd name="connsiteX11" fmla="*/ 3710480 w 7927289"/>
                  <a:gd name="connsiteY11" fmla="*/ 718354 h 2124894"/>
                  <a:gd name="connsiteX12" fmla="*/ 3553759 w 7927289"/>
                  <a:gd name="connsiteY12" fmla="*/ 852501 h 2124894"/>
                  <a:gd name="connsiteX13" fmla="*/ 3325785 w 7927289"/>
                  <a:gd name="connsiteY13" fmla="*/ 795347 h 2124894"/>
                  <a:gd name="connsiteX14" fmla="*/ 3017312 w 7927289"/>
                  <a:gd name="connsiteY14" fmla="*/ 909648 h 2124894"/>
                  <a:gd name="connsiteX15" fmla="*/ 2820315 w 7927289"/>
                  <a:gd name="connsiteY15" fmla="*/ 869170 h 2124894"/>
                  <a:gd name="connsiteX16" fmla="*/ 2710779 w 7927289"/>
                  <a:gd name="connsiteY16" fmla="*/ 738201 h 2124894"/>
                  <a:gd name="connsiteX17" fmla="*/ 2513134 w 7927289"/>
                  <a:gd name="connsiteY17" fmla="*/ 719152 h 2124894"/>
                  <a:gd name="connsiteX18" fmla="*/ 2253918 w 7927289"/>
                  <a:gd name="connsiteY18" fmla="*/ 630946 h 2124894"/>
                  <a:gd name="connsiteX19" fmla="*/ 2112107 w 7927289"/>
                  <a:gd name="connsiteY19" fmla="*/ 715082 h 2124894"/>
                  <a:gd name="connsiteX20" fmla="*/ 1491080 w 7927289"/>
                  <a:gd name="connsiteY20" fmla="*/ 698417 h 2124894"/>
                  <a:gd name="connsiteX21" fmla="*/ 1330348 w 7927289"/>
                  <a:gd name="connsiteY21" fmla="*/ 435679 h 2124894"/>
                  <a:gd name="connsiteX22" fmla="*/ 982370 w 7927289"/>
                  <a:gd name="connsiteY22" fmla="*/ 411863 h 2124894"/>
                  <a:gd name="connsiteX23" fmla="*/ 962988 w 7927289"/>
                  <a:gd name="connsiteY23" fmla="*/ 249147 h 2124894"/>
                  <a:gd name="connsiteX24" fmla="*/ 636193 w 7927289"/>
                  <a:gd name="connsiteY24" fmla="*/ 176917 h 2124894"/>
                  <a:gd name="connsiteX25" fmla="*/ 494383 w 7927289"/>
                  <a:gd name="connsiteY25" fmla="*/ 26109 h 2124894"/>
                  <a:gd name="connsiteX26" fmla="*/ 0 w 7927289"/>
                  <a:gd name="connsiteY26" fmla="*/ 11822 h 2124894"/>
                  <a:gd name="connsiteX0" fmla="*/ 7927289 w 7927289"/>
                  <a:gd name="connsiteY0" fmla="*/ 2124894 h 2124894"/>
                  <a:gd name="connsiteX1" fmla="*/ 7122978 w 7927289"/>
                  <a:gd name="connsiteY1" fmla="*/ 1763735 h 2124894"/>
                  <a:gd name="connsiteX2" fmla="*/ 6836238 w 7927289"/>
                  <a:gd name="connsiteY2" fmla="*/ 1469223 h 2124894"/>
                  <a:gd name="connsiteX3" fmla="*/ 6489987 w 7927289"/>
                  <a:gd name="connsiteY3" fmla="*/ 1235836 h 2124894"/>
                  <a:gd name="connsiteX4" fmla="*/ 6159966 w 7927289"/>
                  <a:gd name="connsiteY4" fmla="*/ 1074688 h 2124894"/>
                  <a:gd name="connsiteX5" fmla="*/ 5935404 w 7927289"/>
                  <a:gd name="connsiteY5" fmla="*/ 1043797 h 2124894"/>
                  <a:gd name="connsiteX6" fmla="*/ 5618280 w 7927289"/>
                  <a:gd name="connsiteY6" fmla="*/ 873933 h 2124894"/>
                  <a:gd name="connsiteX7" fmla="*/ 5303954 w 7927289"/>
                  <a:gd name="connsiteY7" fmla="*/ 752489 h 2124894"/>
                  <a:gd name="connsiteX8" fmla="*/ 5063448 w 7927289"/>
                  <a:gd name="connsiteY8" fmla="*/ 712007 h 2124894"/>
                  <a:gd name="connsiteX9" fmla="*/ 4544338 w 7927289"/>
                  <a:gd name="connsiteY9" fmla="*/ 738201 h 2124894"/>
                  <a:gd name="connsiteX10" fmla="*/ 4149049 w 7927289"/>
                  <a:gd name="connsiteY10" fmla="*/ 766777 h 2124894"/>
                  <a:gd name="connsiteX11" fmla="*/ 3710480 w 7927289"/>
                  <a:gd name="connsiteY11" fmla="*/ 718354 h 2124894"/>
                  <a:gd name="connsiteX12" fmla="*/ 3553759 w 7927289"/>
                  <a:gd name="connsiteY12" fmla="*/ 852501 h 2124894"/>
                  <a:gd name="connsiteX13" fmla="*/ 3325785 w 7927289"/>
                  <a:gd name="connsiteY13" fmla="*/ 795347 h 2124894"/>
                  <a:gd name="connsiteX14" fmla="*/ 3017312 w 7927289"/>
                  <a:gd name="connsiteY14" fmla="*/ 909648 h 2124894"/>
                  <a:gd name="connsiteX15" fmla="*/ 2820315 w 7927289"/>
                  <a:gd name="connsiteY15" fmla="*/ 869170 h 2124894"/>
                  <a:gd name="connsiteX16" fmla="*/ 2710779 w 7927289"/>
                  <a:gd name="connsiteY16" fmla="*/ 738201 h 2124894"/>
                  <a:gd name="connsiteX17" fmla="*/ 2513134 w 7927289"/>
                  <a:gd name="connsiteY17" fmla="*/ 719152 h 2124894"/>
                  <a:gd name="connsiteX18" fmla="*/ 2253918 w 7927289"/>
                  <a:gd name="connsiteY18" fmla="*/ 630946 h 2124894"/>
                  <a:gd name="connsiteX19" fmla="*/ 2112107 w 7927289"/>
                  <a:gd name="connsiteY19" fmla="*/ 715082 h 2124894"/>
                  <a:gd name="connsiteX20" fmla="*/ 1491080 w 7927289"/>
                  <a:gd name="connsiteY20" fmla="*/ 698417 h 2124894"/>
                  <a:gd name="connsiteX21" fmla="*/ 1330348 w 7927289"/>
                  <a:gd name="connsiteY21" fmla="*/ 435679 h 2124894"/>
                  <a:gd name="connsiteX22" fmla="*/ 982370 w 7927289"/>
                  <a:gd name="connsiteY22" fmla="*/ 411863 h 2124894"/>
                  <a:gd name="connsiteX23" fmla="*/ 962988 w 7927289"/>
                  <a:gd name="connsiteY23" fmla="*/ 249147 h 2124894"/>
                  <a:gd name="connsiteX24" fmla="*/ 636193 w 7927289"/>
                  <a:gd name="connsiteY24" fmla="*/ 176917 h 2124894"/>
                  <a:gd name="connsiteX25" fmla="*/ 494383 w 7927289"/>
                  <a:gd name="connsiteY25" fmla="*/ 26109 h 2124894"/>
                  <a:gd name="connsiteX26" fmla="*/ 0 w 7927289"/>
                  <a:gd name="connsiteY26" fmla="*/ 11822 h 2124894"/>
                  <a:gd name="connsiteX0" fmla="*/ 7927289 w 7927289"/>
                  <a:gd name="connsiteY0" fmla="*/ 2124894 h 2124894"/>
                  <a:gd name="connsiteX1" fmla="*/ 7122978 w 7927289"/>
                  <a:gd name="connsiteY1" fmla="*/ 1763735 h 2124894"/>
                  <a:gd name="connsiteX2" fmla="*/ 6836238 w 7927289"/>
                  <a:gd name="connsiteY2" fmla="*/ 1469223 h 2124894"/>
                  <a:gd name="connsiteX3" fmla="*/ 6489987 w 7927289"/>
                  <a:gd name="connsiteY3" fmla="*/ 1235836 h 2124894"/>
                  <a:gd name="connsiteX4" fmla="*/ 6159966 w 7927289"/>
                  <a:gd name="connsiteY4" fmla="*/ 1074688 h 2124894"/>
                  <a:gd name="connsiteX5" fmla="*/ 5935404 w 7927289"/>
                  <a:gd name="connsiteY5" fmla="*/ 1043797 h 2124894"/>
                  <a:gd name="connsiteX6" fmla="*/ 5618280 w 7927289"/>
                  <a:gd name="connsiteY6" fmla="*/ 873933 h 2124894"/>
                  <a:gd name="connsiteX7" fmla="*/ 5303954 w 7927289"/>
                  <a:gd name="connsiteY7" fmla="*/ 752489 h 2124894"/>
                  <a:gd name="connsiteX8" fmla="*/ 5063448 w 7927289"/>
                  <a:gd name="connsiteY8" fmla="*/ 712007 h 2124894"/>
                  <a:gd name="connsiteX9" fmla="*/ 4544338 w 7927289"/>
                  <a:gd name="connsiteY9" fmla="*/ 738201 h 2124894"/>
                  <a:gd name="connsiteX10" fmla="*/ 4149049 w 7927289"/>
                  <a:gd name="connsiteY10" fmla="*/ 766777 h 2124894"/>
                  <a:gd name="connsiteX11" fmla="*/ 3710480 w 7927289"/>
                  <a:gd name="connsiteY11" fmla="*/ 718354 h 2124894"/>
                  <a:gd name="connsiteX12" fmla="*/ 3553759 w 7927289"/>
                  <a:gd name="connsiteY12" fmla="*/ 852501 h 2124894"/>
                  <a:gd name="connsiteX13" fmla="*/ 3325785 w 7927289"/>
                  <a:gd name="connsiteY13" fmla="*/ 795347 h 2124894"/>
                  <a:gd name="connsiteX14" fmla="*/ 3017312 w 7927289"/>
                  <a:gd name="connsiteY14" fmla="*/ 909648 h 2124894"/>
                  <a:gd name="connsiteX15" fmla="*/ 2820315 w 7927289"/>
                  <a:gd name="connsiteY15" fmla="*/ 869170 h 2124894"/>
                  <a:gd name="connsiteX16" fmla="*/ 2710779 w 7927289"/>
                  <a:gd name="connsiteY16" fmla="*/ 738201 h 2124894"/>
                  <a:gd name="connsiteX17" fmla="*/ 2513134 w 7927289"/>
                  <a:gd name="connsiteY17" fmla="*/ 719152 h 2124894"/>
                  <a:gd name="connsiteX18" fmla="*/ 2253918 w 7927289"/>
                  <a:gd name="connsiteY18" fmla="*/ 630946 h 2124894"/>
                  <a:gd name="connsiteX19" fmla="*/ 2112107 w 7927289"/>
                  <a:gd name="connsiteY19" fmla="*/ 715082 h 2124894"/>
                  <a:gd name="connsiteX20" fmla="*/ 1491080 w 7927289"/>
                  <a:gd name="connsiteY20" fmla="*/ 698417 h 2124894"/>
                  <a:gd name="connsiteX21" fmla="*/ 1330348 w 7927289"/>
                  <a:gd name="connsiteY21" fmla="*/ 435679 h 2124894"/>
                  <a:gd name="connsiteX22" fmla="*/ 982370 w 7927289"/>
                  <a:gd name="connsiteY22" fmla="*/ 411863 h 2124894"/>
                  <a:gd name="connsiteX23" fmla="*/ 962988 w 7927289"/>
                  <a:gd name="connsiteY23" fmla="*/ 249147 h 2124894"/>
                  <a:gd name="connsiteX24" fmla="*/ 636193 w 7927289"/>
                  <a:gd name="connsiteY24" fmla="*/ 176917 h 2124894"/>
                  <a:gd name="connsiteX25" fmla="*/ 494383 w 7927289"/>
                  <a:gd name="connsiteY25" fmla="*/ 26109 h 2124894"/>
                  <a:gd name="connsiteX26" fmla="*/ 0 w 7927289"/>
                  <a:gd name="connsiteY26" fmla="*/ 11822 h 2124894"/>
                  <a:gd name="connsiteX0" fmla="*/ 7927289 w 7927289"/>
                  <a:gd name="connsiteY0" fmla="*/ 2124894 h 2124894"/>
                  <a:gd name="connsiteX1" fmla="*/ 7566610 w 7927289"/>
                  <a:gd name="connsiteY1" fmla="*/ 1974894 h 2124894"/>
                  <a:gd name="connsiteX2" fmla="*/ 7122978 w 7927289"/>
                  <a:gd name="connsiteY2" fmla="*/ 1763735 h 2124894"/>
                  <a:gd name="connsiteX3" fmla="*/ 6836238 w 7927289"/>
                  <a:gd name="connsiteY3" fmla="*/ 1469223 h 2124894"/>
                  <a:gd name="connsiteX4" fmla="*/ 6489987 w 7927289"/>
                  <a:gd name="connsiteY4" fmla="*/ 1235836 h 2124894"/>
                  <a:gd name="connsiteX5" fmla="*/ 6159966 w 7927289"/>
                  <a:gd name="connsiteY5" fmla="*/ 1074688 h 2124894"/>
                  <a:gd name="connsiteX6" fmla="*/ 5935404 w 7927289"/>
                  <a:gd name="connsiteY6" fmla="*/ 1043797 h 2124894"/>
                  <a:gd name="connsiteX7" fmla="*/ 5618280 w 7927289"/>
                  <a:gd name="connsiteY7" fmla="*/ 873933 h 2124894"/>
                  <a:gd name="connsiteX8" fmla="*/ 5303954 w 7927289"/>
                  <a:gd name="connsiteY8" fmla="*/ 752489 h 2124894"/>
                  <a:gd name="connsiteX9" fmla="*/ 5063448 w 7927289"/>
                  <a:gd name="connsiteY9" fmla="*/ 712007 h 2124894"/>
                  <a:gd name="connsiteX10" fmla="*/ 4544338 w 7927289"/>
                  <a:gd name="connsiteY10" fmla="*/ 738201 h 2124894"/>
                  <a:gd name="connsiteX11" fmla="*/ 4149049 w 7927289"/>
                  <a:gd name="connsiteY11" fmla="*/ 766777 h 2124894"/>
                  <a:gd name="connsiteX12" fmla="*/ 3710480 w 7927289"/>
                  <a:gd name="connsiteY12" fmla="*/ 718354 h 2124894"/>
                  <a:gd name="connsiteX13" fmla="*/ 3553759 w 7927289"/>
                  <a:gd name="connsiteY13" fmla="*/ 852501 h 2124894"/>
                  <a:gd name="connsiteX14" fmla="*/ 3325785 w 7927289"/>
                  <a:gd name="connsiteY14" fmla="*/ 795347 h 2124894"/>
                  <a:gd name="connsiteX15" fmla="*/ 3017312 w 7927289"/>
                  <a:gd name="connsiteY15" fmla="*/ 909648 h 2124894"/>
                  <a:gd name="connsiteX16" fmla="*/ 2820315 w 7927289"/>
                  <a:gd name="connsiteY16" fmla="*/ 869170 h 2124894"/>
                  <a:gd name="connsiteX17" fmla="*/ 2710779 w 7927289"/>
                  <a:gd name="connsiteY17" fmla="*/ 738201 h 2124894"/>
                  <a:gd name="connsiteX18" fmla="*/ 2513134 w 7927289"/>
                  <a:gd name="connsiteY18" fmla="*/ 719152 h 2124894"/>
                  <a:gd name="connsiteX19" fmla="*/ 2253918 w 7927289"/>
                  <a:gd name="connsiteY19" fmla="*/ 630946 h 2124894"/>
                  <a:gd name="connsiteX20" fmla="*/ 2112107 w 7927289"/>
                  <a:gd name="connsiteY20" fmla="*/ 715082 h 2124894"/>
                  <a:gd name="connsiteX21" fmla="*/ 1491080 w 7927289"/>
                  <a:gd name="connsiteY21" fmla="*/ 698417 h 2124894"/>
                  <a:gd name="connsiteX22" fmla="*/ 1330348 w 7927289"/>
                  <a:gd name="connsiteY22" fmla="*/ 435679 h 2124894"/>
                  <a:gd name="connsiteX23" fmla="*/ 982370 w 7927289"/>
                  <a:gd name="connsiteY23" fmla="*/ 411863 h 2124894"/>
                  <a:gd name="connsiteX24" fmla="*/ 962988 w 7927289"/>
                  <a:gd name="connsiteY24" fmla="*/ 249147 h 2124894"/>
                  <a:gd name="connsiteX25" fmla="*/ 636193 w 7927289"/>
                  <a:gd name="connsiteY25" fmla="*/ 176917 h 2124894"/>
                  <a:gd name="connsiteX26" fmla="*/ 494383 w 7927289"/>
                  <a:gd name="connsiteY26" fmla="*/ 26109 h 2124894"/>
                  <a:gd name="connsiteX27" fmla="*/ 0 w 7927289"/>
                  <a:gd name="connsiteY27" fmla="*/ 11822 h 2124894"/>
                  <a:gd name="connsiteX0" fmla="*/ 7927289 w 7927289"/>
                  <a:gd name="connsiteY0" fmla="*/ 2124894 h 2124894"/>
                  <a:gd name="connsiteX1" fmla="*/ 7566610 w 7927289"/>
                  <a:gd name="connsiteY1" fmla="*/ 1974894 h 2124894"/>
                  <a:gd name="connsiteX2" fmla="*/ 7122978 w 7927289"/>
                  <a:gd name="connsiteY2" fmla="*/ 1763735 h 2124894"/>
                  <a:gd name="connsiteX3" fmla="*/ 6836238 w 7927289"/>
                  <a:gd name="connsiteY3" fmla="*/ 1469223 h 2124894"/>
                  <a:gd name="connsiteX4" fmla="*/ 6489987 w 7927289"/>
                  <a:gd name="connsiteY4" fmla="*/ 1235836 h 2124894"/>
                  <a:gd name="connsiteX5" fmla="*/ 6159966 w 7927289"/>
                  <a:gd name="connsiteY5" fmla="*/ 1074688 h 2124894"/>
                  <a:gd name="connsiteX6" fmla="*/ 5935404 w 7927289"/>
                  <a:gd name="connsiteY6" fmla="*/ 1043797 h 2124894"/>
                  <a:gd name="connsiteX7" fmla="*/ 5618280 w 7927289"/>
                  <a:gd name="connsiteY7" fmla="*/ 873933 h 2124894"/>
                  <a:gd name="connsiteX8" fmla="*/ 5303954 w 7927289"/>
                  <a:gd name="connsiteY8" fmla="*/ 752489 h 2124894"/>
                  <a:gd name="connsiteX9" fmla="*/ 5063448 w 7927289"/>
                  <a:gd name="connsiteY9" fmla="*/ 712007 h 2124894"/>
                  <a:gd name="connsiteX10" fmla="*/ 4544338 w 7927289"/>
                  <a:gd name="connsiteY10" fmla="*/ 738201 h 2124894"/>
                  <a:gd name="connsiteX11" fmla="*/ 4149049 w 7927289"/>
                  <a:gd name="connsiteY11" fmla="*/ 766777 h 2124894"/>
                  <a:gd name="connsiteX12" fmla="*/ 3710480 w 7927289"/>
                  <a:gd name="connsiteY12" fmla="*/ 718354 h 2124894"/>
                  <a:gd name="connsiteX13" fmla="*/ 3553759 w 7927289"/>
                  <a:gd name="connsiteY13" fmla="*/ 852501 h 2124894"/>
                  <a:gd name="connsiteX14" fmla="*/ 3325785 w 7927289"/>
                  <a:gd name="connsiteY14" fmla="*/ 795347 h 2124894"/>
                  <a:gd name="connsiteX15" fmla="*/ 3017312 w 7927289"/>
                  <a:gd name="connsiteY15" fmla="*/ 909648 h 2124894"/>
                  <a:gd name="connsiteX16" fmla="*/ 2820315 w 7927289"/>
                  <a:gd name="connsiteY16" fmla="*/ 869170 h 2124894"/>
                  <a:gd name="connsiteX17" fmla="*/ 2710779 w 7927289"/>
                  <a:gd name="connsiteY17" fmla="*/ 738201 h 2124894"/>
                  <a:gd name="connsiteX18" fmla="*/ 2513134 w 7927289"/>
                  <a:gd name="connsiteY18" fmla="*/ 719152 h 2124894"/>
                  <a:gd name="connsiteX19" fmla="*/ 2253918 w 7927289"/>
                  <a:gd name="connsiteY19" fmla="*/ 630946 h 2124894"/>
                  <a:gd name="connsiteX20" fmla="*/ 2112107 w 7927289"/>
                  <a:gd name="connsiteY20" fmla="*/ 715082 h 2124894"/>
                  <a:gd name="connsiteX21" fmla="*/ 1491080 w 7927289"/>
                  <a:gd name="connsiteY21" fmla="*/ 698417 h 2124894"/>
                  <a:gd name="connsiteX22" fmla="*/ 1330348 w 7927289"/>
                  <a:gd name="connsiteY22" fmla="*/ 435679 h 2124894"/>
                  <a:gd name="connsiteX23" fmla="*/ 982370 w 7927289"/>
                  <a:gd name="connsiteY23" fmla="*/ 411863 h 2124894"/>
                  <a:gd name="connsiteX24" fmla="*/ 962988 w 7927289"/>
                  <a:gd name="connsiteY24" fmla="*/ 249147 h 2124894"/>
                  <a:gd name="connsiteX25" fmla="*/ 636193 w 7927289"/>
                  <a:gd name="connsiteY25" fmla="*/ 176917 h 2124894"/>
                  <a:gd name="connsiteX26" fmla="*/ 494383 w 7927289"/>
                  <a:gd name="connsiteY26" fmla="*/ 26109 h 2124894"/>
                  <a:gd name="connsiteX27" fmla="*/ 0 w 7927289"/>
                  <a:gd name="connsiteY27" fmla="*/ 11822 h 2124894"/>
                  <a:gd name="connsiteX0" fmla="*/ 7927289 w 7927289"/>
                  <a:gd name="connsiteY0" fmla="*/ 2124894 h 2124894"/>
                  <a:gd name="connsiteX1" fmla="*/ 7566610 w 7927289"/>
                  <a:gd name="connsiteY1" fmla="*/ 1974894 h 2124894"/>
                  <a:gd name="connsiteX2" fmla="*/ 7122978 w 7927289"/>
                  <a:gd name="connsiteY2" fmla="*/ 1763735 h 2124894"/>
                  <a:gd name="connsiteX3" fmla="*/ 6836238 w 7927289"/>
                  <a:gd name="connsiteY3" fmla="*/ 1469223 h 2124894"/>
                  <a:gd name="connsiteX4" fmla="*/ 6489987 w 7927289"/>
                  <a:gd name="connsiteY4" fmla="*/ 1235836 h 2124894"/>
                  <a:gd name="connsiteX5" fmla="*/ 6159966 w 7927289"/>
                  <a:gd name="connsiteY5" fmla="*/ 1074688 h 2124894"/>
                  <a:gd name="connsiteX6" fmla="*/ 5935404 w 7927289"/>
                  <a:gd name="connsiteY6" fmla="*/ 1043797 h 2124894"/>
                  <a:gd name="connsiteX7" fmla="*/ 5618280 w 7927289"/>
                  <a:gd name="connsiteY7" fmla="*/ 873933 h 2124894"/>
                  <a:gd name="connsiteX8" fmla="*/ 5303954 w 7927289"/>
                  <a:gd name="connsiteY8" fmla="*/ 752489 h 2124894"/>
                  <a:gd name="connsiteX9" fmla="*/ 5063448 w 7927289"/>
                  <a:gd name="connsiteY9" fmla="*/ 712007 h 2124894"/>
                  <a:gd name="connsiteX10" fmla="*/ 4544338 w 7927289"/>
                  <a:gd name="connsiteY10" fmla="*/ 738201 h 2124894"/>
                  <a:gd name="connsiteX11" fmla="*/ 4149049 w 7927289"/>
                  <a:gd name="connsiteY11" fmla="*/ 766777 h 2124894"/>
                  <a:gd name="connsiteX12" fmla="*/ 3710480 w 7927289"/>
                  <a:gd name="connsiteY12" fmla="*/ 718354 h 2124894"/>
                  <a:gd name="connsiteX13" fmla="*/ 3553759 w 7927289"/>
                  <a:gd name="connsiteY13" fmla="*/ 852501 h 2124894"/>
                  <a:gd name="connsiteX14" fmla="*/ 3325785 w 7927289"/>
                  <a:gd name="connsiteY14" fmla="*/ 795347 h 2124894"/>
                  <a:gd name="connsiteX15" fmla="*/ 3017312 w 7927289"/>
                  <a:gd name="connsiteY15" fmla="*/ 909648 h 2124894"/>
                  <a:gd name="connsiteX16" fmla="*/ 2820315 w 7927289"/>
                  <a:gd name="connsiteY16" fmla="*/ 869170 h 2124894"/>
                  <a:gd name="connsiteX17" fmla="*/ 2710779 w 7927289"/>
                  <a:gd name="connsiteY17" fmla="*/ 738201 h 2124894"/>
                  <a:gd name="connsiteX18" fmla="*/ 2513134 w 7927289"/>
                  <a:gd name="connsiteY18" fmla="*/ 719152 h 2124894"/>
                  <a:gd name="connsiteX19" fmla="*/ 2253918 w 7927289"/>
                  <a:gd name="connsiteY19" fmla="*/ 630946 h 2124894"/>
                  <a:gd name="connsiteX20" fmla="*/ 2112107 w 7927289"/>
                  <a:gd name="connsiteY20" fmla="*/ 715082 h 2124894"/>
                  <a:gd name="connsiteX21" fmla="*/ 1491080 w 7927289"/>
                  <a:gd name="connsiteY21" fmla="*/ 698417 h 2124894"/>
                  <a:gd name="connsiteX22" fmla="*/ 1330348 w 7927289"/>
                  <a:gd name="connsiteY22" fmla="*/ 435679 h 2124894"/>
                  <a:gd name="connsiteX23" fmla="*/ 982370 w 7927289"/>
                  <a:gd name="connsiteY23" fmla="*/ 411863 h 2124894"/>
                  <a:gd name="connsiteX24" fmla="*/ 962988 w 7927289"/>
                  <a:gd name="connsiteY24" fmla="*/ 249147 h 2124894"/>
                  <a:gd name="connsiteX25" fmla="*/ 636193 w 7927289"/>
                  <a:gd name="connsiteY25" fmla="*/ 176917 h 2124894"/>
                  <a:gd name="connsiteX26" fmla="*/ 494383 w 7927289"/>
                  <a:gd name="connsiteY26" fmla="*/ 26109 h 2124894"/>
                  <a:gd name="connsiteX27" fmla="*/ 0 w 7927289"/>
                  <a:gd name="connsiteY27" fmla="*/ 11822 h 2124894"/>
                  <a:gd name="connsiteX0" fmla="*/ 7927289 w 7927289"/>
                  <a:gd name="connsiteY0" fmla="*/ 2124894 h 2124894"/>
                  <a:gd name="connsiteX1" fmla="*/ 7566610 w 7927289"/>
                  <a:gd name="connsiteY1" fmla="*/ 1974894 h 2124894"/>
                  <a:gd name="connsiteX2" fmla="*/ 7144619 w 7927289"/>
                  <a:gd name="connsiteY2" fmla="*/ 1763735 h 2124894"/>
                  <a:gd name="connsiteX3" fmla="*/ 6836238 w 7927289"/>
                  <a:gd name="connsiteY3" fmla="*/ 1469223 h 2124894"/>
                  <a:gd name="connsiteX4" fmla="*/ 6489987 w 7927289"/>
                  <a:gd name="connsiteY4" fmla="*/ 1235836 h 2124894"/>
                  <a:gd name="connsiteX5" fmla="*/ 6159966 w 7927289"/>
                  <a:gd name="connsiteY5" fmla="*/ 1074688 h 2124894"/>
                  <a:gd name="connsiteX6" fmla="*/ 5935404 w 7927289"/>
                  <a:gd name="connsiteY6" fmla="*/ 1043797 h 2124894"/>
                  <a:gd name="connsiteX7" fmla="*/ 5618280 w 7927289"/>
                  <a:gd name="connsiteY7" fmla="*/ 873933 h 2124894"/>
                  <a:gd name="connsiteX8" fmla="*/ 5303954 w 7927289"/>
                  <a:gd name="connsiteY8" fmla="*/ 752489 h 2124894"/>
                  <a:gd name="connsiteX9" fmla="*/ 5063448 w 7927289"/>
                  <a:gd name="connsiteY9" fmla="*/ 712007 h 2124894"/>
                  <a:gd name="connsiteX10" fmla="*/ 4544338 w 7927289"/>
                  <a:gd name="connsiteY10" fmla="*/ 738201 h 2124894"/>
                  <a:gd name="connsiteX11" fmla="*/ 4149049 w 7927289"/>
                  <a:gd name="connsiteY11" fmla="*/ 766777 h 2124894"/>
                  <a:gd name="connsiteX12" fmla="*/ 3710480 w 7927289"/>
                  <a:gd name="connsiteY12" fmla="*/ 718354 h 2124894"/>
                  <a:gd name="connsiteX13" fmla="*/ 3553759 w 7927289"/>
                  <a:gd name="connsiteY13" fmla="*/ 852501 h 2124894"/>
                  <a:gd name="connsiteX14" fmla="*/ 3325785 w 7927289"/>
                  <a:gd name="connsiteY14" fmla="*/ 795347 h 2124894"/>
                  <a:gd name="connsiteX15" fmla="*/ 3017312 w 7927289"/>
                  <a:gd name="connsiteY15" fmla="*/ 909648 h 2124894"/>
                  <a:gd name="connsiteX16" fmla="*/ 2820315 w 7927289"/>
                  <a:gd name="connsiteY16" fmla="*/ 869170 h 2124894"/>
                  <a:gd name="connsiteX17" fmla="*/ 2710779 w 7927289"/>
                  <a:gd name="connsiteY17" fmla="*/ 738201 h 2124894"/>
                  <a:gd name="connsiteX18" fmla="*/ 2513134 w 7927289"/>
                  <a:gd name="connsiteY18" fmla="*/ 719152 h 2124894"/>
                  <a:gd name="connsiteX19" fmla="*/ 2253918 w 7927289"/>
                  <a:gd name="connsiteY19" fmla="*/ 630946 h 2124894"/>
                  <a:gd name="connsiteX20" fmla="*/ 2112107 w 7927289"/>
                  <a:gd name="connsiteY20" fmla="*/ 715082 h 2124894"/>
                  <a:gd name="connsiteX21" fmla="*/ 1491080 w 7927289"/>
                  <a:gd name="connsiteY21" fmla="*/ 698417 h 2124894"/>
                  <a:gd name="connsiteX22" fmla="*/ 1330348 w 7927289"/>
                  <a:gd name="connsiteY22" fmla="*/ 435679 h 2124894"/>
                  <a:gd name="connsiteX23" fmla="*/ 982370 w 7927289"/>
                  <a:gd name="connsiteY23" fmla="*/ 411863 h 2124894"/>
                  <a:gd name="connsiteX24" fmla="*/ 962988 w 7927289"/>
                  <a:gd name="connsiteY24" fmla="*/ 249147 h 2124894"/>
                  <a:gd name="connsiteX25" fmla="*/ 636193 w 7927289"/>
                  <a:gd name="connsiteY25" fmla="*/ 176917 h 2124894"/>
                  <a:gd name="connsiteX26" fmla="*/ 494383 w 7927289"/>
                  <a:gd name="connsiteY26" fmla="*/ 26109 h 2124894"/>
                  <a:gd name="connsiteX27" fmla="*/ 0 w 7927289"/>
                  <a:gd name="connsiteY27" fmla="*/ 11822 h 2124894"/>
                  <a:gd name="connsiteX0" fmla="*/ 7927289 w 7927289"/>
                  <a:gd name="connsiteY0" fmla="*/ 2124894 h 2124894"/>
                  <a:gd name="connsiteX1" fmla="*/ 7566610 w 7927289"/>
                  <a:gd name="connsiteY1" fmla="*/ 1974894 h 2124894"/>
                  <a:gd name="connsiteX2" fmla="*/ 7144619 w 7927289"/>
                  <a:gd name="connsiteY2" fmla="*/ 1763735 h 2124894"/>
                  <a:gd name="connsiteX3" fmla="*/ 6836238 w 7927289"/>
                  <a:gd name="connsiteY3" fmla="*/ 1469223 h 2124894"/>
                  <a:gd name="connsiteX4" fmla="*/ 6489987 w 7927289"/>
                  <a:gd name="connsiteY4" fmla="*/ 1235836 h 2124894"/>
                  <a:gd name="connsiteX5" fmla="*/ 6159966 w 7927289"/>
                  <a:gd name="connsiteY5" fmla="*/ 1074688 h 2124894"/>
                  <a:gd name="connsiteX6" fmla="*/ 5935404 w 7927289"/>
                  <a:gd name="connsiteY6" fmla="*/ 1043797 h 2124894"/>
                  <a:gd name="connsiteX7" fmla="*/ 5618280 w 7927289"/>
                  <a:gd name="connsiteY7" fmla="*/ 873933 h 2124894"/>
                  <a:gd name="connsiteX8" fmla="*/ 5303954 w 7927289"/>
                  <a:gd name="connsiteY8" fmla="*/ 752489 h 2124894"/>
                  <a:gd name="connsiteX9" fmla="*/ 5063448 w 7927289"/>
                  <a:gd name="connsiteY9" fmla="*/ 712007 h 2124894"/>
                  <a:gd name="connsiteX10" fmla="*/ 4544338 w 7927289"/>
                  <a:gd name="connsiteY10" fmla="*/ 738201 h 2124894"/>
                  <a:gd name="connsiteX11" fmla="*/ 4149049 w 7927289"/>
                  <a:gd name="connsiteY11" fmla="*/ 766777 h 2124894"/>
                  <a:gd name="connsiteX12" fmla="*/ 3710480 w 7927289"/>
                  <a:gd name="connsiteY12" fmla="*/ 718354 h 2124894"/>
                  <a:gd name="connsiteX13" fmla="*/ 3553759 w 7927289"/>
                  <a:gd name="connsiteY13" fmla="*/ 852501 h 2124894"/>
                  <a:gd name="connsiteX14" fmla="*/ 3325785 w 7927289"/>
                  <a:gd name="connsiteY14" fmla="*/ 795347 h 2124894"/>
                  <a:gd name="connsiteX15" fmla="*/ 3017312 w 7927289"/>
                  <a:gd name="connsiteY15" fmla="*/ 909648 h 2124894"/>
                  <a:gd name="connsiteX16" fmla="*/ 2820315 w 7927289"/>
                  <a:gd name="connsiteY16" fmla="*/ 869170 h 2124894"/>
                  <a:gd name="connsiteX17" fmla="*/ 2710779 w 7927289"/>
                  <a:gd name="connsiteY17" fmla="*/ 738201 h 2124894"/>
                  <a:gd name="connsiteX18" fmla="*/ 2513134 w 7927289"/>
                  <a:gd name="connsiteY18" fmla="*/ 719152 h 2124894"/>
                  <a:gd name="connsiteX19" fmla="*/ 2253918 w 7927289"/>
                  <a:gd name="connsiteY19" fmla="*/ 630946 h 2124894"/>
                  <a:gd name="connsiteX20" fmla="*/ 2112107 w 7927289"/>
                  <a:gd name="connsiteY20" fmla="*/ 715082 h 2124894"/>
                  <a:gd name="connsiteX21" fmla="*/ 1491080 w 7927289"/>
                  <a:gd name="connsiteY21" fmla="*/ 698417 h 2124894"/>
                  <a:gd name="connsiteX22" fmla="*/ 1330348 w 7927289"/>
                  <a:gd name="connsiteY22" fmla="*/ 435679 h 2124894"/>
                  <a:gd name="connsiteX23" fmla="*/ 982370 w 7927289"/>
                  <a:gd name="connsiteY23" fmla="*/ 411863 h 2124894"/>
                  <a:gd name="connsiteX24" fmla="*/ 962988 w 7927289"/>
                  <a:gd name="connsiteY24" fmla="*/ 249147 h 2124894"/>
                  <a:gd name="connsiteX25" fmla="*/ 636193 w 7927289"/>
                  <a:gd name="connsiteY25" fmla="*/ 176917 h 2124894"/>
                  <a:gd name="connsiteX26" fmla="*/ 494383 w 7927289"/>
                  <a:gd name="connsiteY26" fmla="*/ 26109 h 2124894"/>
                  <a:gd name="connsiteX27" fmla="*/ 0 w 7927289"/>
                  <a:gd name="connsiteY27" fmla="*/ 11822 h 2124894"/>
                  <a:gd name="connsiteX0" fmla="*/ 7927289 w 7927289"/>
                  <a:gd name="connsiteY0" fmla="*/ 2124894 h 2124894"/>
                  <a:gd name="connsiteX1" fmla="*/ 7588251 w 7927289"/>
                  <a:gd name="connsiteY1" fmla="*/ 1997121 h 2124894"/>
                  <a:gd name="connsiteX2" fmla="*/ 7144619 w 7927289"/>
                  <a:gd name="connsiteY2" fmla="*/ 1763735 h 2124894"/>
                  <a:gd name="connsiteX3" fmla="*/ 6836238 w 7927289"/>
                  <a:gd name="connsiteY3" fmla="*/ 1469223 h 2124894"/>
                  <a:gd name="connsiteX4" fmla="*/ 6489987 w 7927289"/>
                  <a:gd name="connsiteY4" fmla="*/ 1235836 h 2124894"/>
                  <a:gd name="connsiteX5" fmla="*/ 6159966 w 7927289"/>
                  <a:gd name="connsiteY5" fmla="*/ 1074688 h 2124894"/>
                  <a:gd name="connsiteX6" fmla="*/ 5935404 w 7927289"/>
                  <a:gd name="connsiteY6" fmla="*/ 1043797 h 2124894"/>
                  <a:gd name="connsiteX7" fmla="*/ 5618280 w 7927289"/>
                  <a:gd name="connsiteY7" fmla="*/ 873933 h 2124894"/>
                  <a:gd name="connsiteX8" fmla="*/ 5303954 w 7927289"/>
                  <a:gd name="connsiteY8" fmla="*/ 752489 h 2124894"/>
                  <a:gd name="connsiteX9" fmla="*/ 5063448 w 7927289"/>
                  <a:gd name="connsiteY9" fmla="*/ 712007 h 2124894"/>
                  <a:gd name="connsiteX10" fmla="*/ 4544338 w 7927289"/>
                  <a:gd name="connsiteY10" fmla="*/ 738201 h 2124894"/>
                  <a:gd name="connsiteX11" fmla="*/ 4149049 w 7927289"/>
                  <a:gd name="connsiteY11" fmla="*/ 766777 h 2124894"/>
                  <a:gd name="connsiteX12" fmla="*/ 3710480 w 7927289"/>
                  <a:gd name="connsiteY12" fmla="*/ 718354 h 2124894"/>
                  <a:gd name="connsiteX13" fmla="*/ 3553759 w 7927289"/>
                  <a:gd name="connsiteY13" fmla="*/ 852501 h 2124894"/>
                  <a:gd name="connsiteX14" fmla="*/ 3325785 w 7927289"/>
                  <a:gd name="connsiteY14" fmla="*/ 795347 h 2124894"/>
                  <a:gd name="connsiteX15" fmla="*/ 3017312 w 7927289"/>
                  <a:gd name="connsiteY15" fmla="*/ 909648 h 2124894"/>
                  <a:gd name="connsiteX16" fmla="*/ 2820315 w 7927289"/>
                  <a:gd name="connsiteY16" fmla="*/ 869170 h 2124894"/>
                  <a:gd name="connsiteX17" fmla="*/ 2710779 w 7927289"/>
                  <a:gd name="connsiteY17" fmla="*/ 738201 h 2124894"/>
                  <a:gd name="connsiteX18" fmla="*/ 2513134 w 7927289"/>
                  <a:gd name="connsiteY18" fmla="*/ 719152 h 2124894"/>
                  <a:gd name="connsiteX19" fmla="*/ 2253918 w 7927289"/>
                  <a:gd name="connsiteY19" fmla="*/ 630946 h 2124894"/>
                  <a:gd name="connsiteX20" fmla="*/ 2112107 w 7927289"/>
                  <a:gd name="connsiteY20" fmla="*/ 715082 h 2124894"/>
                  <a:gd name="connsiteX21" fmla="*/ 1491080 w 7927289"/>
                  <a:gd name="connsiteY21" fmla="*/ 698417 h 2124894"/>
                  <a:gd name="connsiteX22" fmla="*/ 1330348 w 7927289"/>
                  <a:gd name="connsiteY22" fmla="*/ 435679 h 2124894"/>
                  <a:gd name="connsiteX23" fmla="*/ 982370 w 7927289"/>
                  <a:gd name="connsiteY23" fmla="*/ 411863 h 2124894"/>
                  <a:gd name="connsiteX24" fmla="*/ 962988 w 7927289"/>
                  <a:gd name="connsiteY24" fmla="*/ 249147 h 2124894"/>
                  <a:gd name="connsiteX25" fmla="*/ 636193 w 7927289"/>
                  <a:gd name="connsiteY25" fmla="*/ 176917 h 2124894"/>
                  <a:gd name="connsiteX26" fmla="*/ 494383 w 7927289"/>
                  <a:gd name="connsiteY26" fmla="*/ 26109 h 2124894"/>
                  <a:gd name="connsiteX27" fmla="*/ 0 w 7927289"/>
                  <a:gd name="connsiteY27" fmla="*/ 11822 h 2124894"/>
                  <a:gd name="connsiteX0" fmla="*/ 7959750 w 7959750"/>
                  <a:gd name="connsiteY0" fmla="*/ 2124894 h 2124894"/>
                  <a:gd name="connsiteX1" fmla="*/ 7588251 w 7959750"/>
                  <a:gd name="connsiteY1" fmla="*/ 1997121 h 2124894"/>
                  <a:gd name="connsiteX2" fmla="*/ 7144619 w 7959750"/>
                  <a:gd name="connsiteY2" fmla="*/ 1763735 h 2124894"/>
                  <a:gd name="connsiteX3" fmla="*/ 6836238 w 7959750"/>
                  <a:gd name="connsiteY3" fmla="*/ 1469223 h 2124894"/>
                  <a:gd name="connsiteX4" fmla="*/ 6489987 w 7959750"/>
                  <a:gd name="connsiteY4" fmla="*/ 1235836 h 2124894"/>
                  <a:gd name="connsiteX5" fmla="*/ 6159966 w 7959750"/>
                  <a:gd name="connsiteY5" fmla="*/ 1074688 h 2124894"/>
                  <a:gd name="connsiteX6" fmla="*/ 5935404 w 7959750"/>
                  <a:gd name="connsiteY6" fmla="*/ 1043797 h 2124894"/>
                  <a:gd name="connsiteX7" fmla="*/ 5618280 w 7959750"/>
                  <a:gd name="connsiteY7" fmla="*/ 873933 h 2124894"/>
                  <a:gd name="connsiteX8" fmla="*/ 5303954 w 7959750"/>
                  <a:gd name="connsiteY8" fmla="*/ 752489 h 2124894"/>
                  <a:gd name="connsiteX9" fmla="*/ 5063448 w 7959750"/>
                  <a:gd name="connsiteY9" fmla="*/ 712007 h 2124894"/>
                  <a:gd name="connsiteX10" fmla="*/ 4544338 w 7959750"/>
                  <a:gd name="connsiteY10" fmla="*/ 738201 h 2124894"/>
                  <a:gd name="connsiteX11" fmla="*/ 4149049 w 7959750"/>
                  <a:gd name="connsiteY11" fmla="*/ 766777 h 2124894"/>
                  <a:gd name="connsiteX12" fmla="*/ 3710480 w 7959750"/>
                  <a:gd name="connsiteY12" fmla="*/ 718354 h 2124894"/>
                  <a:gd name="connsiteX13" fmla="*/ 3553759 w 7959750"/>
                  <a:gd name="connsiteY13" fmla="*/ 852501 h 2124894"/>
                  <a:gd name="connsiteX14" fmla="*/ 3325785 w 7959750"/>
                  <a:gd name="connsiteY14" fmla="*/ 795347 h 2124894"/>
                  <a:gd name="connsiteX15" fmla="*/ 3017312 w 7959750"/>
                  <a:gd name="connsiteY15" fmla="*/ 909648 h 2124894"/>
                  <a:gd name="connsiteX16" fmla="*/ 2820315 w 7959750"/>
                  <a:gd name="connsiteY16" fmla="*/ 869170 h 2124894"/>
                  <a:gd name="connsiteX17" fmla="*/ 2710779 w 7959750"/>
                  <a:gd name="connsiteY17" fmla="*/ 738201 h 2124894"/>
                  <a:gd name="connsiteX18" fmla="*/ 2513134 w 7959750"/>
                  <a:gd name="connsiteY18" fmla="*/ 719152 h 2124894"/>
                  <a:gd name="connsiteX19" fmla="*/ 2253918 w 7959750"/>
                  <a:gd name="connsiteY19" fmla="*/ 630946 h 2124894"/>
                  <a:gd name="connsiteX20" fmla="*/ 2112107 w 7959750"/>
                  <a:gd name="connsiteY20" fmla="*/ 715082 h 2124894"/>
                  <a:gd name="connsiteX21" fmla="*/ 1491080 w 7959750"/>
                  <a:gd name="connsiteY21" fmla="*/ 698417 h 2124894"/>
                  <a:gd name="connsiteX22" fmla="*/ 1330348 w 7959750"/>
                  <a:gd name="connsiteY22" fmla="*/ 435679 h 2124894"/>
                  <a:gd name="connsiteX23" fmla="*/ 982370 w 7959750"/>
                  <a:gd name="connsiteY23" fmla="*/ 411863 h 2124894"/>
                  <a:gd name="connsiteX24" fmla="*/ 962988 w 7959750"/>
                  <a:gd name="connsiteY24" fmla="*/ 249147 h 2124894"/>
                  <a:gd name="connsiteX25" fmla="*/ 636193 w 7959750"/>
                  <a:gd name="connsiteY25" fmla="*/ 176917 h 2124894"/>
                  <a:gd name="connsiteX26" fmla="*/ 494383 w 7959750"/>
                  <a:gd name="connsiteY26" fmla="*/ 26109 h 2124894"/>
                  <a:gd name="connsiteX27" fmla="*/ 0 w 7959750"/>
                  <a:gd name="connsiteY27" fmla="*/ 11822 h 2124894"/>
                  <a:gd name="connsiteX0" fmla="*/ 7959750 w 7959750"/>
                  <a:gd name="connsiteY0" fmla="*/ 2124894 h 2124894"/>
                  <a:gd name="connsiteX1" fmla="*/ 7588251 w 7959750"/>
                  <a:gd name="connsiteY1" fmla="*/ 1997121 h 2124894"/>
                  <a:gd name="connsiteX2" fmla="*/ 7144619 w 7959750"/>
                  <a:gd name="connsiteY2" fmla="*/ 1763735 h 2124894"/>
                  <a:gd name="connsiteX3" fmla="*/ 6836238 w 7959750"/>
                  <a:gd name="connsiteY3" fmla="*/ 1469223 h 2124894"/>
                  <a:gd name="connsiteX4" fmla="*/ 6489987 w 7959750"/>
                  <a:gd name="connsiteY4" fmla="*/ 1235836 h 2124894"/>
                  <a:gd name="connsiteX5" fmla="*/ 6159966 w 7959750"/>
                  <a:gd name="connsiteY5" fmla="*/ 1074688 h 2124894"/>
                  <a:gd name="connsiteX6" fmla="*/ 5935404 w 7959750"/>
                  <a:gd name="connsiteY6" fmla="*/ 1043797 h 2124894"/>
                  <a:gd name="connsiteX7" fmla="*/ 5618280 w 7959750"/>
                  <a:gd name="connsiteY7" fmla="*/ 873933 h 2124894"/>
                  <a:gd name="connsiteX8" fmla="*/ 5303954 w 7959750"/>
                  <a:gd name="connsiteY8" fmla="*/ 752489 h 2124894"/>
                  <a:gd name="connsiteX9" fmla="*/ 5068859 w 7959750"/>
                  <a:gd name="connsiteY9" fmla="*/ 673110 h 2124894"/>
                  <a:gd name="connsiteX10" fmla="*/ 4544338 w 7959750"/>
                  <a:gd name="connsiteY10" fmla="*/ 738201 h 2124894"/>
                  <a:gd name="connsiteX11" fmla="*/ 4149049 w 7959750"/>
                  <a:gd name="connsiteY11" fmla="*/ 766777 h 2124894"/>
                  <a:gd name="connsiteX12" fmla="*/ 3710480 w 7959750"/>
                  <a:gd name="connsiteY12" fmla="*/ 718354 h 2124894"/>
                  <a:gd name="connsiteX13" fmla="*/ 3553759 w 7959750"/>
                  <a:gd name="connsiteY13" fmla="*/ 852501 h 2124894"/>
                  <a:gd name="connsiteX14" fmla="*/ 3325785 w 7959750"/>
                  <a:gd name="connsiteY14" fmla="*/ 795347 h 2124894"/>
                  <a:gd name="connsiteX15" fmla="*/ 3017312 w 7959750"/>
                  <a:gd name="connsiteY15" fmla="*/ 909648 h 2124894"/>
                  <a:gd name="connsiteX16" fmla="*/ 2820315 w 7959750"/>
                  <a:gd name="connsiteY16" fmla="*/ 869170 h 2124894"/>
                  <a:gd name="connsiteX17" fmla="*/ 2710779 w 7959750"/>
                  <a:gd name="connsiteY17" fmla="*/ 738201 h 2124894"/>
                  <a:gd name="connsiteX18" fmla="*/ 2513134 w 7959750"/>
                  <a:gd name="connsiteY18" fmla="*/ 719152 h 2124894"/>
                  <a:gd name="connsiteX19" fmla="*/ 2253918 w 7959750"/>
                  <a:gd name="connsiteY19" fmla="*/ 630946 h 2124894"/>
                  <a:gd name="connsiteX20" fmla="*/ 2112107 w 7959750"/>
                  <a:gd name="connsiteY20" fmla="*/ 715082 h 2124894"/>
                  <a:gd name="connsiteX21" fmla="*/ 1491080 w 7959750"/>
                  <a:gd name="connsiteY21" fmla="*/ 698417 h 2124894"/>
                  <a:gd name="connsiteX22" fmla="*/ 1330348 w 7959750"/>
                  <a:gd name="connsiteY22" fmla="*/ 435679 h 2124894"/>
                  <a:gd name="connsiteX23" fmla="*/ 982370 w 7959750"/>
                  <a:gd name="connsiteY23" fmla="*/ 411863 h 2124894"/>
                  <a:gd name="connsiteX24" fmla="*/ 962988 w 7959750"/>
                  <a:gd name="connsiteY24" fmla="*/ 249147 h 2124894"/>
                  <a:gd name="connsiteX25" fmla="*/ 636193 w 7959750"/>
                  <a:gd name="connsiteY25" fmla="*/ 176917 h 2124894"/>
                  <a:gd name="connsiteX26" fmla="*/ 494383 w 7959750"/>
                  <a:gd name="connsiteY26" fmla="*/ 26109 h 2124894"/>
                  <a:gd name="connsiteX27" fmla="*/ 0 w 7959750"/>
                  <a:gd name="connsiteY27" fmla="*/ 11822 h 2124894"/>
                  <a:gd name="connsiteX0" fmla="*/ 7959750 w 7959750"/>
                  <a:gd name="connsiteY0" fmla="*/ 2124894 h 2124894"/>
                  <a:gd name="connsiteX1" fmla="*/ 7588251 w 7959750"/>
                  <a:gd name="connsiteY1" fmla="*/ 1997121 h 2124894"/>
                  <a:gd name="connsiteX2" fmla="*/ 7144619 w 7959750"/>
                  <a:gd name="connsiteY2" fmla="*/ 1763735 h 2124894"/>
                  <a:gd name="connsiteX3" fmla="*/ 6836238 w 7959750"/>
                  <a:gd name="connsiteY3" fmla="*/ 1469223 h 2124894"/>
                  <a:gd name="connsiteX4" fmla="*/ 6489987 w 7959750"/>
                  <a:gd name="connsiteY4" fmla="*/ 1235836 h 2124894"/>
                  <a:gd name="connsiteX5" fmla="*/ 6159966 w 7959750"/>
                  <a:gd name="connsiteY5" fmla="*/ 1074688 h 2124894"/>
                  <a:gd name="connsiteX6" fmla="*/ 5935404 w 7959750"/>
                  <a:gd name="connsiteY6" fmla="*/ 1043797 h 2124894"/>
                  <a:gd name="connsiteX7" fmla="*/ 5618280 w 7959750"/>
                  <a:gd name="connsiteY7" fmla="*/ 873933 h 2124894"/>
                  <a:gd name="connsiteX8" fmla="*/ 5303954 w 7959750"/>
                  <a:gd name="connsiteY8" fmla="*/ 752489 h 2124894"/>
                  <a:gd name="connsiteX9" fmla="*/ 5068859 w 7959750"/>
                  <a:gd name="connsiteY9" fmla="*/ 673110 h 2124894"/>
                  <a:gd name="connsiteX10" fmla="*/ 4544338 w 7959750"/>
                  <a:gd name="connsiteY10" fmla="*/ 738201 h 2124894"/>
                  <a:gd name="connsiteX11" fmla="*/ 4149049 w 7959750"/>
                  <a:gd name="connsiteY11" fmla="*/ 766777 h 2124894"/>
                  <a:gd name="connsiteX12" fmla="*/ 3710480 w 7959750"/>
                  <a:gd name="connsiteY12" fmla="*/ 718354 h 2124894"/>
                  <a:gd name="connsiteX13" fmla="*/ 3553759 w 7959750"/>
                  <a:gd name="connsiteY13" fmla="*/ 852501 h 2124894"/>
                  <a:gd name="connsiteX14" fmla="*/ 3325785 w 7959750"/>
                  <a:gd name="connsiteY14" fmla="*/ 795347 h 2124894"/>
                  <a:gd name="connsiteX15" fmla="*/ 3017312 w 7959750"/>
                  <a:gd name="connsiteY15" fmla="*/ 909648 h 2124894"/>
                  <a:gd name="connsiteX16" fmla="*/ 2793265 w 7959750"/>
                  <a:gd name="connsiteY16" fmla="*/ 869170 h 2124894"/>
                  <a:gd name="connsiteX17" fmla="*/ 2710779 w 7959750"/>
                  <a:gd name="connsiteY17" fmla="*/ 738201 h 2124894"/>
                  <a:gd name="connsiteX18" fmla="*/ 2513134 w 7959750"/>
                  <a:gd name="connsiteY18" fmla="*/ 719152 h 2124894"/>
                  <a:gd name="connsiteX19" fmla="*/ 2253918 w 7959750"/>
                  <a:gd name="connsiteY19" fmla="*/ 630946 h 2124894"/>
                  <a:gd name="connsiteX20" fmla="*/ 2112107 w 7959750"/>
                  <a:gd name="connsiteY20" fmla="*/ 715082 h 2124894"/>
                  <a:gd name="connsiteX21" fmla="*/ 1491080 w 7959750"/>
                  <a:gd name="connsiteY21" fmla="*/ 698417 h 2124894"/>
                  <a:gd name="connsiteX22" fmla="*/ 1330348 w 7959750"/>
                  <a:gd name="connsiteY22" fmla="*/ 435679 h 2124894"/>
                  <a:gd name="connsiteX23" fmla="*/ 982370 w 7959750"/>
                  <a:gd name="connsiteY23" fmla="*/ 411863 h 2124894"/>
                  <a:gd name="connsiteX24" fmla="*/ 962988 w 7959750"/>
                  <a:gd name="connsiteY24" fmla="*/ 249147 h 2124894"/>
                  <a:gd name="connsiteX25" fmla="*/ 636193 w 7959750"/>
                  <a:gd name="connsiteY25" fmla="*/ 176917 h 2124894"/>
                  <a:gd name="connsiteX26" fmla="*/ 494383 w 7959750"/>
                  <a:gd name="connsiteY26" fmla="*/ 26109 h 2124894"/>
                  <a:gd name="connsiteX27" fmla="*/ 0 w 7959750"/>
                  <a:gd name="connsiteY27" fmla="*/ 11822 h 2124894"/>
                  <a:gd name="connsiteX0" fmla="*/ 7959750 w 7959750"/>
                  <a:gd name="connsiteY0" fmla="*/ 2124894 h 2124894"/>
                  <a:gd name="connsiteX1" fmla="*/ 7588251 w 7959750"/>
                  <a:gd name="connsiteY1" fmla="*/ 1997121 h 2124894"/>
                  <a:gd name="connsiteX2" fmla="*/ 7144619 w 7959750"/>
                  <a:gd name="connsiteY2" fmla="*/ 1763735 h 2124894"/>
                  <a:gd name="connsiteX3" fmla="*/ 6836238 w 7959750"/>
                  <a:gd name="connsiteY3" fmla="*/ 1469223 h 2124894"/>
                  <a:gd name="connsiteX4" fmla="*/ 6489987 w 7959750"/>
                  <a:gd name="connsiteY4" fmla="*/ 1235836 h 2124894"/>
                  <a:gd name="connsiteX5" fmla="*/ 6159966 w 7959750"/>
                  <a:gd name="connsiteY5" fmla="*/ 1074688 h 2124894"/>
                  <a:gd name="connsiteX6" fmla="*/ 5935404 w 7959750"/>
                  <a:gd name="connsiteY6" fmla="*/ 1043797 h 2124894"/>
                  <a:gd name="connsiteX7" fmla="*/ 5618280 w 7959750"/>
                  <a:gd name="connsiteY7" fmla="*/ 873933 h 2124894"/>
                  <a:gd name="connsiteX8" fmla="*/ 5303954 w 7959750"/>
                  <a:gd name="connsiteY8" fmla="*/ 752489 h 2124894"/>
                  <a:gd name="connsiteX9" fmla="*/ 5068859 w 7959750"/>
                  <a:gd name="connsiteY9" fmla="*/ 673110 h 2124894"/>
                  <a:gd name="connsiteX10" fmla="*/ 4544338 w 7959750"/>
                  <a:gd name="connsiteY10" fmla="*/ 738201 h 2124894"/>
                  <a:gd name="connsiteX11" fmla="*/ 4149049 w 7959750"/>
                  <a:gd name="connsiteY11" fmla="*/ 766777 h 2124894"/>
                  <a:gd name="connsiteX12" fmla="*/ 3710480 w 7959750"/>
                  <a:gd name="connsiteY12" fmla="*/ 718354 h 2124894"/>
                  <a:gd name="connsiteX13" fmla="*/ 3553759 w 7959750"/>
                  <a:gd name="connsiteY13" fmla="*/ 852501 h 2124894"/>
                  <a:gd name="connsiteX14" fmla="*/ 3325785 w 7959750"/>
                  <a:gd name="connsiteY14" fmla="*/ 795347 h 2124894"/>
                  <a:gd name="connsiteX15" fmla="*/ 3017312 w 7959750"/>
                  <a:gd name="connsiteY15" fmla="*/ 909648 h 2124894"/>
                  <a:gd name="connsiteX16" fmla="*/ 2793265 w 7959750"/>
                  <a:gd name="connsiteY16" fmla="*/ 869170 h 2124894"/>
                  <a:gd name="connsiteX17" fmla="*/ 2694549 w 7959750"/>
                  <a:gd name="connsiteY17" fmla="*/ 732644 h 2124894"/>
                  <a:gd name="connsiteX18" fmla="*/ 2513134 w 7959750"/>
                  <a:gd name="connsiteY18" fmla="*/ 719152 h 2124894"/>
                  <a:gd name="connsiteX19" fmla="*/ 2253918 w 7959750"/>
                  <a:gd name="connsiteY19" fmla="*/ 630946 h 2124894"/>
                  <a:gd name="connsiteX20" fmla="*/ 2112107 w 7959750"/>
                  <a:gd name="connsiteY20" fmla="*/ 715082 h 2124894"/>
                  <a:gd name="connsiteX21" fmla="*/ 1491080 w 7959750"/>
                  <a:gd name="connsiteY21" fmla="*/ 698417 h 2124894"/>
                  <a:gd name="connsiteX22" fmla="*/ 1330348 w 7959750"/>
                  <a:gd name="connsiteY22" fmla="*/ 435679 h 2124894"/>
                  <a:gd name="connsiteX23" fmla="*/ 982370 w 7959750"/>
                  <a:gd name="connsiteY23" fmla="*/ 411863 h 2124894"/>
                  <a:gd name="connsiteX24" fmla="*/ 962988 w 7959750"/>
                  <a:gd name="connsiteY24" fmla="*/ 249147 h 2124894"/>
                  <a:gd name="connsiteX25" fmla="*/ 636193 w 7959750"/>
                  <a:gd name="connsiteY25" fmla="*/ 176917 h 2124894"/>
                  <a:gd name="connsiteX26" fmla="*/ 494383 w 7959750"/>
                  <a:gd name="connsiteY26" fmla="*/ 26109 h 2124894"/>
                  <a:gd name="connsiteX27" fmla="*/ 0 w 7959750"/>
                  <a:gd name="connsiteY27" fmla="*/ 11822 h 2124894"/>
                  <a:gd name="connsiteX0" fmla="*/ 7959750 w 7959750"/>
                  <a:gd name="connsiteY0" fmla="*/ 2124894 h 2124894"/>
                  <a:gd name="connsiteX1" fmla="*/ 7588251 w 7959750"/>
                  <a:gd name="connsiteY1" fmla="*/ 1997121 h 2124894"/>
                  <a:gd name="connsiteX2" fmla="*/ 7144619 w 7959750"/>
                  <a:gd name="connsiteY2" fmla="*/ 1763735 h 2124894"/>
                  <a:gd name="connsiteX3" fmla="*/ 6836238 w 7959750"/>
                  <a:gd name="connsiteY3" fmla="*/ 1469223 h 2124894"/>
                  <a:gd name="connsiteX4" fmla="*/ 6489987 w 7959750"/>
                  <a:gd name="connsiteY4" fmla="*/ 1235836 h 2124894"/>
                  <a:gd name="connsiteX5" fmla="*/ 6159966 w 7959750"/>
                  <a:gd name="connsiteY5" fmla="*/ 1074688 h 2124894"/>
                  <a:gd name="connsiteX6" fmla="*/ 5935404 w 7959750"/>
                  <a:gd name="connsiteY6" fmla="*/ 1043797 h 2124894"/>
                  <a:gd name="connsiteX7" fmla="*/ 5618280 w 7959750"/>
                  <a:gd name="connsiteY7" fmla="*/ 873933 h 2124894"/>
                  <a:gd name="connsiteX8" fmla="*/ 5303954 w 7959750"/>
                  <a:gd name="connsiteY8" fmla="*/ 752489 h 2124894"/>
                  <a:gd name="connsiteX9" fmla="*/ 5068859 w 7959750"/>
                  <a:gd name="connsiteY9" fmla="*/ 673110 h 2124894"/>
                  <a:gd name="connsiteX10" fmla="*/ 4544338 w 7959750"/>
                  <a:gd name="connsiteY10" fmla="*/ 738201 h 2124894"/>
                  <a:gd name="connsiteX11" fmla="*/ 4149049 w 7959750"/>
                  <a:gd name="connsiteY11" fmla="*/ 766777 h 2124894"/>
                  <a:gd name="connsiteX12" fmla="*/ 3710480 w 7959750"/>
                  <a:gd name="connsiteY12" fmla="*/ 718354 h 2124894"/>
                  <a:gd name="connsiteX13" fmla="*/ 3553759 w 7959750"/>
                  <a:gd name="connsiteY13" fmla="*/ 852501 h 2124894"/>
                  <a:gd name="connsiteX14" fmla="*/ 3325785 w 7959750"/>
                  <a:gd name="connsiteY14" fmla="*/ 795347 h 2124894"/>
                  <a:gd name="connsiteX15" fmla="*/ 3017312 w 7959750"/>
                  <a:gd name="connsiteY15" fmla="*/ 909648 h 2124894"/>
                  <a:gd name="connsiteX16" fmla="*/ 2793265 w 7959750"/>
                  <a:gd name="connsiteY16" fmla="*/ 869170 h 2124894"/>
                  <a:gd name="connsiteX17" fmla="*/ 2694549 w 7959750"/>
                  <a:gd name="connsiteY17" fmla="*/ 732644 h 2124894"/>
                  <a:gd name="connsiteX18" fmla="*/ 2513134 w 7959750"/>
                  <a:gd name="connsiteY18" fmla="*/ 719152 h 2124894"/>
                  <a:gd name="connsiteX19" fmla="*/ 2253918 w 7959750"/>
                  <a:gd name="connsiteY19" fmla="*/ 630946 h 2124894"/>
                  <a:gd name="connsiteX20" fmla="*/ 2112107 w 7959750"/>
                  <a:gd name="connsiteY20" fmla="*/ 715082 h 2124894"/>
                  <a:gd name="connsiteX21" fmla="*/ 1491080 w 7959750"/>
                  <a:gd name="connsiteY21" fmla="*/ 698417 h 2124894"/>
                  <a:gd name="connsiteX22" fmla="*/ 1330348 w 7959750"/>
                  <a:gd name="connsiteY22" fmla="*/ 435679 h 2124894"/>
                  <a:gd name="connsiteX23" fmla="*/ 982370 w 7959750"/>
                  <a:gd name="connsiteY23" fmla="*/ 411863 h 2124894"/>
                  <a:gd name="connsiteX24" fmla="*/ 962988 w 7959750"/>
                  <a:gd name="connsiteY24" fmla="*/ 249147 h 2124894"/>
                  <a:gd name="connsiteX25" fmla="*/ 636193 w 7959750"/>
                  <a:gd name="connsiteY25" fmla="*/ 176917 h 2124894"/>
                  <a:gd name="connsiteX26" fmla="*/ 494383 w 7959750"/>
                  <a:gd name="connsiteY26" fmla="*/ 26109 h 2124894"/>
                  <a:gd name="connsiteX27" fmla="*/ 0 w 7959750"/>
                  <a:gd name="connsiteY27" fmla="*/ 11822 h 2124894"/>
                  <a:gd name="connsiteX0" fmla="*/ 7822692 w 7822692"/>
                  <a:gd name="connsiteY0" fmla="*/ 2058212 h 2058212"/>
                  <a:gd name="connsiteX1" fmla="*/ 7588251 w 7822692"/>
                  <a:gd name="connsiteY1" fmla="*/ 1997121 h 2058212"/>
                  <a:gd name="connsiteX2" fmla="*/ 7144619 w 7822692"/>
                  <a:gd name="connsiteY2" fmla="*/ 1763735 h 2058212"/>
                  <a:gd name="connsiteX3" fmla="*/ 6836238 w 7822692"/>
                  <a:gd name="connsiteY3" fmla="*/ 1469223 h 2058212"/>
                  <a:gd name="connsiteX4" fmla="*/ 6489987 w 7822692"/>
                  <a:gd name="connsiteY4" fmla="*/ 1235836 h 2058212"/>
                  <a:gd name="connsiteX5" fmla="*/ 6159966 w 7822692"/>
                  <a:gd name="connsiteY5" fmla="*/ 1074688 h 2058212"/>
                  <a:gd name="connsiteX6" fmla="*/ 5935404 w 7822692"/>
                  <a:gd name="connsiteY6" fmla="*/ 1043797 h 2058212"/>
                  <a:gd name="connsiteX7" fmla="*/ 5618280 w 7822692"/>
                  <a:gd name="connsiteY7" fmla="*/ 873933 h 2058212"/>
                  <a:gd name="connsiteX8" fmla="*/ 5303954 w 7822692"/>
                  <a:gd name="connsiteY8" fmla="*/ 752489 h 2058212"/>
                  <a:gd name="connsiteX9" fmla="*/ 5068859 w 7822692"/>
                  <a:gd name="connsiteY9" fmla="*/ 673110 h 2058212"/>
                  <a:gd name="connsiteX10" fmla="*/ 4544338 w 7822692"/>
                  <a:gd name="connsiteY10" fmla="*/ 738201 h 2058212"/>
                  <a:gd name="connsiteX11" fmla="*/ 4149049 w 7822692"/>
                  <a:gd name="connsiteY11" fmla="*/ 766777 h 2058212"/>
                  <a:gd name="connsiteX12" fmla="*/ 3710480 w 7822692"/>
                  <a:gd name="connsiteY12" fmla="*/ 718354 h 2058212"/>
                  <a:gd name="connsiteX13" fmla="*/ 3553759 w 7822692"/>
                  <a:gd name="connsiteY13" fmla="*/ 852501 h 2058212"/>
                  <a:gd name="connsiteX14" fmla="*/ 3325785 w 7822692"/>
                  <a:gd name="connsiteY14" fmla="*/ 795347 h 2058212"/>
                  <a:gd name="connsiteX15" fmla="*/ 3017312 w 7822692"/>
                  <a:gd name="connsiteY15" fmla="*/ 909648 h 2058212"/>
                  <a:gd name="connsiteX16" fmla="*/ 2793265 w 7822692"/>
                  <a:gd name="connsiteY16" fmla="*/ 869170 h 2058212"/>
                  <a:gd name="connsiteX17" fmla="*/ 2694549 w 7822692"/>
                  <a:gd name="connsiteY17" fmla="*/ 732644 h 2058212"/>
                  <a:gd name="connsiteX18" fmla="*/ 2513134 w 7822692"/>
                  <a:gd name="connsiteY18" fmla="*/ 719152 h 2058212"/>
                  <a:gd name="connsiteX19" fmla="*/ 2253918 w 7822692"/>
                  <a:gd name="connsiteY19" fmla="*/ 630946 h 2058212"/>
                  <a:gd name="connsiteX20" fmla="*/ 2112107 w 7822692"/>
                  <a:gd name="connsiteY20" fmla="*/ 715082 h 2058212"/>
                  <a:gd name="connsiteX21" fmla="*/ 1491080 w 7822692"/>
                  <a:gd name="connsiteY21" fmla="*/ 698417 h 2058212"/>
                  <a:gd name="connsiteX22" fmla="*/ 1330348 w 7822692"/>
                  <a:gd name="connsiteY22" fmla="*/ 435679 h 2058212"/>
                  <a:gd name="connsiteX23" fmla="*/ 982370 w 7822692"/>
                  <a:gd name="connsiteY23" fmla="*/ 411863 h 2058212"/>
                  <a:gd name="connsiteX24" fmla="*/ 962988 w 7822692"/>
                  <a:gd name="connsiteY24" fmla="*/ 249147 h 2058212"/>
                  <a:gd name="connsiteX25" fmla="*/ 636193 w 7822692"/>
                  <a:gd name="connsiteY25" fmla="*/ 176917 h 2058212"/>
                  <a:gd name="connsiteX26" fmla="*/ 494383 w 7822692"/>
                  <a:gd name="connsiteY26" fmla="*/ 26109 h 2058212"/>
                  <a:gd name="connsiteX27" fmla="*/ 0 w 7822692"/>
                  <a:gd name="connsiteY27" fmla="*/ 11822 h 2058212"/>
                  <a:gd name="connsiteX0" fmla="*/ 8046312 w 8046312"/>
                  <a:gd name="connsiteY0" fmla="*/ 2154530 h 2154530"/>
                  <a:gd name="connsiteX1" fmla="*/ 7588251 w 8046312"/>
                  <a:gd name="connsiteY1" fmla="*/ 1997121 h 2154530"/>
                  <a:gd name="connsiteX2" fmla="*/ 7144619 w 8046312"/>
                  <a:gd name="connsiteY2" fmla="*/ 1763735 h 2154530"/>
                  <a:gd name="connsiteX3" fmla="*/ 6836238 w 8046312"/>
                  <a:gd name="connsiteY3" fmla="*/ 1469223 h 2154530"/>
                  <a:gd name="connsiteX4" fmla="*/ 6489987 w 8046312"/>
                  <a:gd name="connsiteY4" fmla="*/ 1235836 h 2154530"/>
                  <a:gd name="connsiteX5" fmla="*/ 6159966 w 8046312"/>
                  <a:gd name="connsiteY5" fmla="*/ 1074688 h 2154530"/>
                  <a:gd name="connsiteX6" fmla="*/ 5935404 w 8046312"/>
                  <a:gd name="connsiteY6" fmla="*/ 1043797 h 2154530"/>
                  <a:gd name="connsiteX7" fmla="*/ 5618280 w 8046312"/>
                  <a:gd name="connsiteY7" fmla="*/ 873933 h 2154530"/>
                  <a:gd name="connsiteX8" fmla="*/ 5303954 w 8046312"/>
                  <a:gd name="connsiteY8" fmla="*/ 752489 h 2154530"/>
                  <a:gd name="connsiteX9" fmla="*/ 5068859 w 8046312"/>
                  <a:gd name="connsiteY9" fmla="*/ 673110 h 2154530"/>
                  <a:gd name="connsiteX10" fmla="*/ 4544338 w 8046312"/>
                  <a:gd name="connsiteY10" fmla="*/ 738201 h 2154530"/>
                  <a:gd name="connsiteX11" fmla="*/ 4149049 w 8046312"/>
                  <a:gd name="connsiteY11" fmla="*/ 766777 h 2154530"/>
                  <a:gd name="connsiteX12" fmla="*/ 3710480 w 8046312"/>
                  <a:gd name="connsiteY12" fmla="*/ 718354 h 2154530"/>
                  <a:gd name="connsiteX13" fmla="*/ 3553759 w 8046312"/>
                  <a:gd name="connsiteY13" fmla="*/ 852501 h 2154530"/>
                  <a:gd name="connsiteX14" fmla="*/ 3325785 w 8046312"/>
                  <a:gd name="connsiteY14" fmla="*/ 795347 h 2154530"/>
                  <a:gd name="connsiteX15" fmla="*/ 3017312 w 8046312"/>
                  <a:gd name="connsiteY15" fmla="*/ 909648 h 2154530"/>
                  <a:gd name="connsiteX16" fmla="*/ 2793265 w 8046312"/>
                  <a:gd name="connsiteY16" fmla="*/ 869170 h 2154530"/>
                  <a:gd name="connsiteX17" fmla="*/ 2694549 w 8046312"/>
                  <a:gd name="connsiteY17" fmla="*/ 732644 h 2154530"/>
                  <a:gd name="connsiteX18" fmla="*/ 2513134 w 8046312"/>
                  <a:gd name="connsiteY18" fmla="*/ 719152 h 2154530"/>
                  <a:gd name="connsiteX19" fmla="*/ 2253918 w 8046312"/>
                  <a:gd name="connsiteY19" fmla="*/ 630946 h 2154530"/>
                  <a:gd name="connsiteX20" fmla="*/ 2112107 w 8046312"/>
                  <a:gd name="connsiteY20" fmla="*/ 715082 h 2154530"/>
                  <a:gd name="connsiteX21" fmla="*/ 1491080 w 8046312"/>
                  <a:gd name="connsiteY21" fmla="*/ 698417 h 2154530"/>
                  <a:gd name="connsiteX22" fmla="*/ 1330348 w 8046312"/>
                  <a:gd name="connsiteY22" fmla="*/ 435679 h 2154530"/>
                  <a:gd name="connsiteX23" fmla="*/ 982370 w 8046312"/>
                  <a:gd name="connsiteY23" fmla="*/ 411863 h 2154530"/>
                  <a:gd name="connsiteX24" fmla="*/ 962988 w 8046312"/>
                  <a:gd name="connsiteY24" fmla="*/ 249147 h 2154530"/>
                  <a:gd name="connsiteX25" fmla="*/ 636193 w 8046312"/>
                  <a:gd name="connsiteY25" fmla="*/ 176917 h 2154530"/>
                  <a:gd name="connsiteX26" fmla="*/ 494383 w 8046312"/>
                  <a:gd name="connsiteY26" fmla="*/ 26109 h 2154530"/>
                  <a:gd name="connsiteX27" fmla="*/ 0 w 8046312"/>
                  <a:gd name="connsiteY27" fmla="*/ 11822 h 2154530"/>
                  <a:gd name="connsiteX0" fmla="*/ 8057132 w 8057132"/>
                  <a:gd name="connsiteY0" fmla="*/ 2154530 h 2154530"/>
                  <a:gd name="connsiteX1" fmla="*/ 7588251 w 8057132"/>
                  <a:gd name="connsiteY1" fmla="*/ 1997121 h 2154530"/>
                  <a:gd name="connsiteX2" fmla="*/ 7144619 w 8057132"/>
                  <a:gd name="connsiteY2" fmla="*/ 1763735 h 2154530"/>
                  <a:gd name="connsiteX3" fmla="*/ 6836238 w 8057132"/>
                  <a:gd name="connsiteY3" fmla="*/ 1469223 h 2154530"/>
                  <a:gd name="connsiteX4" fmla="*/ 6489987 w 8057132"/>
                  <a:gd name="connsiteY4" fmla="*/ 1235836 h 2154530"/>
                  <a:gd name="connsiteX5" fmla="*/ 6159966 w 8057132"/>
                  <a:gd name="connsiteY5" fmla="*/ 1074688 h 2154530"/>
                  <a:gd name="connsiteX6" fmla="*/ 5935404 w 8057132"/>
                  <a:gd name="connsiteY6" fmla="*/ 1043797 h 2154530"/>
                  <a:gd name="connsiteX7" fmla="*/ 5618280 w 8057132"/>
                  <a:gd name="connsiteY7" fmla="*/ 873933 h 2154530"/>
                  <a:gd name="connsiteX8" fmla="*/ 5303954 w 8057132"/>
                  <a:gd name="connsiteY8" fmla="*/ 752489 h 2154530"/>
                  <a:gd name="connsiteX9" fmla="*/ 5068859 w 8057132"/>
                  <a:gd name="connsiteY9" fmla="*/ 673110 h 2154530"/>
                  <a:gd name="connsiteX10" fmla="*/ 4544338 w 8057132"/>
                  <a:gd name="connsiteY10" fmla="*/ 738201 h 2154530"/>
                  <a:gd name="connsiteX11" fmla="*/ 4149049 w 8057132"/>
                  <a:gd name="connsiteY11" fmla="*/ 766777 h 2154530"/>
                  <a:gd name="connsiteX12" fmla="*/ 3710480 w 8057132"/>
                  <a:gd name="connsiteY12" fmla="*/ 718354 h 2154530"/>
                  <a:gd name="connsiteX13" fmla="*/ 3553759 w 8057132"/>
                  <a:gd name="connsiteY13" fmla="*/ 852501 h 2154530"/>
                  <a:gd name="connsiteX14" fmla="*/ 3325785 w 8057132"/>
                  <a:gd name="connsiteY14" fmla="*/ 795347 h 2154530"/>
                  <a:gd name="connsiteX15" fmla="*/ 3017312 w 8057132"/>
                  <a:gd name="connsiteY15" fmla="*/ 909648 h 2154530"/>
                  <a:gd name="connsiteX16" fmla="*/ 2793265 w 8057132"/>
                  <a:gd name="connsiteY16" fmla="*/ 869170 h 2154530"/>
                  <a:gd name="connsiteX17" fmla="*/ 2694549 w 8057132"/>
                  <a:gd name="connsiteY17" fmla="*/ 732644 h 2154530"/>
                  <a:gd name="connsiteX18" fmla="*/ 2513134 w 8057132"/>
                  <a:gd name="connsiteY18" fmla="*/ 719152 h 2154530"/>
                  <a:gd name="connsiteX19" fmla="*/ 2253918 w 8057132"/>
                  <a:gd name="connsiteY19" fmla="*/ 630946 h 2154530"/>
                  <a:gd name="connsiteX20" fmla="*/ 2112107 w 8057132"/>
                  <a:gd name="connsiteY20" fmla="*/ 715082 h 2154530"/>
                  <a:gd name="connsiteX21" fmla="*/ 1491080 w 8057132"/>
                  <a:gd name="connsiteY21" fmla="*/ 698417 h 2154530"/>
                  <a:gd name="connsiteX22" fmla="*/ 1330348 w 8057132"/>
                  <a:gd name="connsiteY22" fmla="*/ 435679 h 2154530"/>
                  <a:gd name="connsiteX23" fmla="*/ 982370 w 8057132"/>
                  <a:gd name="connsiteY23" fmla="*/ 411863 h 2154530"/>
                  <a:gd name="connsiteX24" fmla="*/ 962988 w 8057132"/>
                  <a:gd name="connsiteY24" fmla="*/ 249147 h 2154530"/>
                  <a:gd name="connsiteX25" fmla="*/ 636193 w 8057132"/>
                  <a:gd name="connsiteY25" fmla="*/ 176917 h 2154530"/>
                  <a:gd name="connsiteX26" fmla="*/ 494383 w 8057132"/>
                  <a:gd name="connsiteY26" fmla="*/ 26109 h 2154530"/>
                  <a:gd name="connsiteX27" fmla="*/ 0 w 8057132"/>
                  <a:gd name="connsiteY27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8251 w 8057132"/>
                  <a:gd name="connsiteY2" fmla="*/ 1997121 h 2154530"/>
                  <a:gd name="connsiteX3" fmla="*/ 7144619 w 8057132"/>
                  <a:gd name="connsiteY3" fmla="*/ 1763735 h 2154530"/>
                  <a:gd name="connsiteX4" fmla="*/ 6836238 w 8057132"/>
                  <a:gd name="connsiteY4" fmla="*/ 1469223 h 2154530"/>
                  <a:gd name="connsiteX5" fmla="*/ 6489987 w 8057132"/>
                  <a:gd name="connsiteY5" fmla="*/ 1235836 h 2154530"/>
                  <a:gd name="connsiteX6" fmla="*/ 6159966 w 8057132"/>
                  <a:gd name="connsiteY6" fmla="*/ 1074688 h 2154530"/>
                  <a:gd name="connsiteX7" fmla="*/ 5935404 w 8057132"/>
                  <a:gd name="connsiteY7" fmla="*/ 1043797 h 2154530"/>
                  <a:gd name="connsiteX8" fmla="*/ 5618280 w 8057132"/>
                  <a:gd name="connsiteY8" fmla="*/ 873933 h 2154530"/>
                  <a:gd name="connsiteX9" fmla="*/ 5303954 w 8057132"/>
                  <a:gd name="connsiteY9" fmla="*/ 752489 h 2154530"/>
                  <a:gd name="connsiteX10" fmla="*/ 5068859 w 8057132"/>
                  <a:gd name="connsiteY10" fmla="*/ 673110 h 2154530"/>
                  <a:gd name="connsiteX11" fmla="*/ 4544338 w 8057132"/>
                  <a:gd name="connsiteY11" fmla="*/ 738201 h 2154530"/>
                  <a:gd name="connsiteX12" fmla="*/ 4149049 w 8057132"/>
                  <a:gd name="connsiteY12" fmla="*/ 766777 h 2154530"/>
                  <a:gd name="connsiteX13" fmla="*/ 3710480 w 8057132"/>
                  <a:gd name="connsiteY13" fmla="*/ 718354 h 2154530"/>
                  <a:gd name="connsiteX14" fmla="*/ 3553759 w 8057132"/>
                  <a:gd name="connsiteY14" fmla="*/ 852501 h 2154530"/>
                  <a:gd name="connsiteX15" fmla="*/ 3325785 w 8057132"/>
                  <a:gd name="connsiteY15" fmla="*/ 795347 h 2154530"/>
                  <a:gd name="connsiteX16" fmla="*/ 3017312 w 8057132"/>
                  <a:gd name="connsiteY16" fmla="*/ 909648 h 2154530"/>
                  <a:gd name="connsiteX17" fmla="*/ 2793265 w 8057132"/>
                  <a:gd name="connsiteY17" fmla="*/ 869170 h 2154530"/>
                  <a:gd name="connsiteX18" fmla="*/ 2694549 w 8057132"/>
                  <a:gd name="connsiteY18" fmla="*/ 732644 h 2154530"/>
                  <a:gd name="connsiteX19" fmla="*/ 2513134 w 8057132"/>
                  <a:gd name="connsiteY19" fmla="*/ 719152 h 2154530"/>
                  <a:gd name="connsiteX20" fmla="*/ 2253918 w 8057132"/>
                  <a:gd name="connsiteY20" fmla="*/ 630946 h 2154530"/>
                  <a:gd name="connsiteX21" fmla="*/ 2112107 w 8057132"/>
                  <a:gd name="connsiteY21" fmla="*/ 715082 h 2154530"/>
                  <a:gd name="connsiteX22" fmla="*/ 1491080 w 8057132"/>
                  <a:gd name="connsiteY22" fmla="*/ 698417 h 2154530"/>
                  <a:gd name="connsiteX23" fmla="*/ 1330348 w 8057132"/>
                  <a:gd name="connsiteY23" fmla="*/ 435679 h 2154530"/>
                  <a:gd name="connsiteX24" fmla="*/ 982370 w 8057132"/>
                  <a:gd name="connsiteY24" fmla="*/ 411863 h 2154530"/>
                  <a:gd name="connsiteX25" fmla="*/ 962988 w 8057132"/>
                  <a:gd name="connsiteY25" fmla="*/ 249147 h 2154530"/>
                  <a:gd name="connsiteX26" fmla="*/ 636193 w 8057132"/>
                  <a:gd name="connsiteY26" fmla="*/ 176917 h 2154530"/>
                  <a:gd name="connsiteX27" fmla="*/ 494383 w 8057132"/>
                  <a:gd name="connsiteY27" fmla="*/ 26109 h 2154530"/>
                  <a:gd name="connsiteX28" fmla="*/ 0 w 8057132"/>
                  <a:gd name="connsiteY28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8251 w 8057132"/>
                  <a:gd name="connsiteY2" fmla="*/ 1997121 h 2154530"/>
                  <a:gd name="connsiteX3" fmla="*/ 7144619 w 8057132"/>
                  <a:gd name="connsiteY3" fmla="*/ 1763735 h 2154530"/>
                  <a:gd name="connsiteX4" fmla="*/ 6836238 w 8057132"/>
                  <a:gd name="connsiteY4" fmla="*/ 1469223 h 2154530"/>
                  <a:gd name="connsiteX5" fmla="*/ 6489987 w 8057132"/>
                  <a:gd name="connsiteY5" fmla="*/ 1235836 h 2154530"/>
                  <a:gd name="connsiteX6" fmla="*/ 6159966 w 8057132"/>
                  <a:gd name="connsiteY6" fmla="*/ 1074688 h 2154530"/>
                  <a:gd name="connsiteX7" fmla="*/ 5935404 w 8057132"/>
                  <a:gd name="connsiteY7" fmla="*/ 1043797 h 2154530"/>
                  <a:gd name="connsiteX8" fmla="*/ 5618280 w 8057132"/>
                  <a:gd name="connsiteY8" fmla="*/ 873933 h 2154530"/>
                  <a:gd name="connsiteX9" fmla="*/ 5303954 w 8057132"/>
                  <a:gd name="connsiteY9" fmla="*/ 752489 h 2154530"/>
                  <a:gd name="connsiteX10" fmla="*/ 5068859 w 8057132"/>
                  <a:gd name="connsiteY10" fmla="*/ 673110 h 2154530"/>
                  <a:gd name="connsiteX11" fmla="*/ 4544338 w 8057132"/>
                  <a:gd name="connsiteY11" fmla="*/ 738201 h 2154530"/>
                  <a:gd name="connsiteX12" fmla="*/ 4149049 w 8057132"/>
                  <a:gd name="connsiteY12" fmla="*/ 766777 h 2154530"/>
                  <a:gd name="connsiteX13" fmla="*/ 3710480 w 8057132"/>
                  <a:gd name="connsiteY13" fmla="*/ 718354 h 2154530"/>
                  <a:gd name="connsiteX14" fmla="*/ 3553759 w 8057132"/>
                  <a:gd name="connsiteY14" fmla="*/ 852501 h 2154530"/>
                  <a:gd name="connsiteX15" fmla="*/ 3325785 w 8057132"/>
                  <a:gd name="connsiteY15" fmla="*/ 795347 h 2154530"/>
                  <a:gd name="connsiteX16" fmla="*/ 3017312 w 8057132"/>
                  <a:gd name="connsiteY16" fmla="*/ 909648 h 2154530"/>
                  <a:gd name="connsiteX17" fmla="*/ 2793265 w 8057132"/>
                  <a:gd name="connsiteY17" fmla="*/ 869170 h 2154530"/>
                  <a:gd name="connsiteX18" fmla="*/ 2694549 w 8057132"/>
                  <a:gd name="connsiteY18" fmla="*/ 732644 h 2154530"/>
                  <a:gd name="connsiteX19" fmla="*/ 2513134 w 8057132"/>
                  <a:gd name="connsiteY19" fmla="*/ 719152 h 2154530"/>
                  <a:gd name="connsiteX20" fmla="*/ 2253918 w 8057132"/>
                  <a:gd name="connsiteY20" fmla="*/ 630946 h 2154530"/>
                  <a:gd name="connsiteX21" fmla="*/ 2112107 w 8057132"/>
                  <a:gd name="connsiteY21" fmla="*/ 715082 h 2154530"/>
                  <a:gd name="connsiteX22" fmla="*/ 1491080 w 8057132"/>
                  <a:gd name="connsiteY22" fmla="*/ 698417 h 2154530"/>
                  <a:gd name="connsiteX23" fmla="*/ 1330348 w 8057132"/>
                  <a:gd name="connsiteY23" fmla="*/ 435679 h 2154530"/>
                  <a:gd name="connsiteX24" fmla="*/ 982370 w 8057132"/>
                  <a:gd name="connsiteY24" fmla="*/ 411863 h 2154530"/>
                  <a:gd name="connsiteX25" fmla="*/ 962988 w 8057132"/>
                  <a:gd name="connsiteY25" fmla="*/ 249147 h 2154530"/>
                  <a:gd name="connsiteX26" fmla="*/ 636193 w 8057132"/>
                  <a:gd name="connsiteY26" fmla="*/ 176917 h 2154530"/>
                  <a:gd name="connsiteX27" fmla="*/ 494383 w 8057132"/>
                  <a:gd name="connsiteY27" fmla="*/ 26109 h 2154530"/>
                  <a:gd name="connsiteX28" fmla="*/ 0 w 8057132"/>
                  <a:gd name="connsiteY28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8251 w 8057132"/>
                  <a:gd name="connsiteY2" fmla="*/ 1997121 h 2154530"/>
                  <a:gd name="connsiteX3" fmla="*/ 7144619 w 8057132"/>
                  <a:gd name="connsiteY3" fmla="*/ 1763735 h 2154530"/>
                  <a:gd name="connsiteX4" fmla="*/ 6836238 w 8057132"/>
                  <a:gd name="connsiteY4" fmla="*/ 1469223 h 2154530"/>
                  <a:gd name="connsiteX5" fmla="*/ 6489987 w 8057132"/>
                  <a:gd name="connsiteY5" fmla="*/ 1235836 h 2154530"/>
                  <a:gd name="connsiteX6" fmla="*/ 6159966 w 8057132"/>
                  <a:gd name="connsiteY6" fmla="*/ 1074688 h 2154530"/>
                  <a:gd name="connsiteX7" fmla="*/ 5935404 w 8057132"/>
                  <a:gd name="connsiteY7" fmla="*/ 1043797 h 2154530"/>
                  <a:gd name="connsiteX8" fmla="*/ 5618280 w 8057132"/>
                  <a:gd name="connsiteY8" fmla="*/ 873933 h 2154530"/>
                  <a:gd name="connsiteX9" fmla="*/ 5303954 w 8057132"/>
                  <a:gd name="connsiteY9" fmla="*/ 752489 h 2154530"/>
                  <a:gd name="connsiteX10" fmla="*/ 5068859 w 8057132"/>
                  <a:gd name="connsiteY10" fmla="*/ 673110 h 2154530"/>
                  <a:gd name="connsiteX11" fmla="*/ 4544338 w 8057132"/>
                  <a:gd name="connsiteY11" fmla="*/ 738201 h 2154530"/>
                  <a:gd name="connsiteX12" fmla="*/ 4149049 w 8057132"/>
                  <a:gd name="connsiteY12" fmla="*/ 766777 h 2154530"/>
                  <a:gd name="connsiteX13" fmla="*/ 3710480 w 8057132"/>
                  <a:gd name="connsiteY13" fmla="*/ 718354 h 2154530"/>
                  <a:gd name="connsiteX14" fmla="*/ 3553759 w 8057132"/>
                  <a:gd name="connsiteY14" fmla="*/ 852501 h 2154530"/>
                  <a:gd name="connsiteX15" fmla="*/ 3325785 w 8057132"/>
                  <a:gd name="connsiteY15" fmla="*/ 795347 h 2154530"/>
                  <a:gd name="connsiteX16" fmla="*/ 3017312 w 8057132"/>
                  <a:gd name="connsiteY16" fmla="*/ 909648 h 2154530"/>
                  <a:gd name="connsiteX17" fmla="*/ 2793265 w 8057132"/>
                  <a:gd name="connsiteY17" fmla="*/ 869170 h 2154530"/>
                  <a:gd name="connsiteX18" fmla="*/ 2694549 w 8057132"/>
                  <a:gd name="connsiteY18" fmla="*/ 732644 h 2154530"/>
                  <a:gd name="connsiteX19" fmla="*/ 2513134 w 8057132"/>
                  <a:gd name="connsiteY19" fmla="*/ 719152 h 2154530"/>
                  <a:gd name="connsiteX20" fmla="*/ 2253918 w 8057132"/>
                  <a:gd name="connsiteY20" fmla="*/ 630946 h 2154530"/>
                  <a:gd name="connsiteX21" fmla="*/ 2112107 w 8057132"/>
                  <a:gd name="connsiteY21" fmla="*/ 715082 h 2154530"/>
                  <a:gd name="connsiteX22" fmla="*/ 1491080 w 8057132"/>
                  <a:gd name="connsiteY22" fmla="*/ 698417 h 2154530"/>
                  <a:gd name="connsiteX23" fmla="*/ 1330348 w 8057132"/>
                  <a:gd name="connsiteY23" fmla="*/ 435679 h 2154530"/>
                  <a:gd name="connsiteX24" fmla="*/ 982370 w 8057132"/>
                  <a:gd name="connsiteY24" fmla="*/ 411863 h 2154530"/>
                  <a:gd name="connsiteX25" fmla="*/ 962988 w 8057132"/>
                  <a:gd name="connsiteY25" fmla="*/ 249147 h 2154530"/>
                  <a:gd name="connsiteX26" fmla="*/ 636193 w 8057132"/>
                  <a:gd name="connsiteY26" fmla="*/ 176917 h 2154530"/>
                  <a:gd name="connsiteX27" fmla="*/ 494383 w 8057132"/>
                  <a:gd name="connsiteY27" fmla="*/ 26109 h 2154530"/>
                  <a:gd name="connsiteX28" fmla="*/ 0 w 8057132"/>
                  <a:gd name="connsiteY28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144619 w 8057132"/>
                  <a:gd name="connsiteY3" fmla="*/ 1763735 h 2154530"/>
                  <a:gd name="connsiteX4" fmla="*/ 6836238 w 8057132"/>
                  <a:gd name="connsiteY4" fmla="*/ 1469223 h 2154530"/>
                  <a:gd name="connsiteX5" fmla="*/ 6489987 w 8057132"/>
                  <a:gd name="connsiteY5" fmla="*/ 1235836 h 2154530"/>
                  <a:gd name="connsiteX6" fmla="*/ 6159966 w 8057132"/>
                  <a:gd name="connsiteY6" fmla="*/ 1074688 h 2154530"/>
                  <a:gd name="connsiteX7" fmla="*/ 5935404 w 8057132"/>
                  <a:gd name="connsiteY7" fmla="*/ 1043797 h 2154530"/>
                  <a:gd name="connsiteX8" fmla="*/ 5618280 w 8057132"/>
                  <a:gd name="connsiteY8" fmla="*/ 873933 h 2154530"/>
                  <a:gd name="connsiteX9" fmla="*/ 5303954 w 8057132"/>
                  <a:gd name="connsiteY9" fmla="*/ 752489 h 2154530"/>
                  <a:gd name="connsiteX10" fmla="*/ 5068859 w 8057132"/>
                  <a:gd name="connsiteY10" fmla="*/ 673110 h 2154530"/>
                  <a:gd name="connsiteX11" fmla="*/ 4544338 w 8057132"/>
                  <a:gd name="connsiteY11" fmla="*/ 738201 h 2154530"/>
                  <a:gd name="connsiteX12" fmla="*/ 4149049 w 8057132"/>
                  <a:gd name="connsiteY12" fmla="*/ 766777 h 2154530"/>
                  <a:gd name="connsiteX13" fmla="*/ 3710480 w 8057132"/>
                  <a:gd name="connsiteY13" fmla="*/ 718354 h 2154530"/>
                  <a:gd name="connsiteX14" fmla="*/ 3553759 w 8057132"/>
                  <a:gd name="connsiteY14" fmla="*/ 852501 h 2154530"/>
                  <a:gd name="connsiteX15" fmla="*/ 3325785 w 8057132"/>
                  <a:gd name="connsiteY15" fmla="*/ 795347 h 2154530"/>
                  <a:gd name="connsiteX16" fmla="*/ 3017312 w 8057132"/>
                  <a:gd name="connsiteY16" fmla="*/ 909648 h 2154530"/>
                  <a:gd name="connsiteX17" fmla="*/ 2793265 w 8057132"/>
                  <a:gd name="connsiteY17" fmla="*/ 869170 h 2154530"/>
                  <a:gd name="connsiteX18" fmla="*/ 2694549 w 8057132"/>
                  <a:gd name="connsiteY18" fmla="*/ 732644 h 2154530"/>
                  <a:gd name="connsiteX19" fmla="*/ 2513134 w 8057132"/>
                  <a:gd name="connsiteY19" fmla="*/ 719152 h 2154530"/>
                  <a:gd name="connsiteX20" fmla="*/ 2253918 w 8057132"/>
                  <a:gd name="connsiteY20" fmla="*/ 630946 h 2154530"/>
                  <a:gd name="connsiteX21" fmla="*/ 2112107 w 8057132"/>
                  <a:gd name="connsiteY21" fmla="*/ 715082 h 2154530"/>
                  <a:gd name="connsiteX22" fmla="*/ 1491080 w 8057132"/>
                  <a:gd name="connsiteY22" fmla="*/ 698417 h 2154530"/>
                  <a:gd name="connsiteX23" fmla="*/ 1330348 w 8057132"/>
                  <a:gd name="connsiteY23" fmla="*/ 435679 h 2154530"/>
                  <a:gd name="connsiteX24" fmla="*/ 982370 w 8057132"/>
                  <a:gd name="connsiteY24" fmla="*/ 411863 h 2154530"/>
                  <a:gd name="connsiteX25" fmla="*/ 962988 w 8057132"/>
                  <a:gd name="connsiteY25" fmla="*/ 249147 h 2154530"/>
                  <a:gd name="connsiteX26" fmla="*/ 636193 w 8057132"/>
                  <a:gd name="connsiteY26" fmla="*/ 176917 h 2154530"/>
                  <a:gd name="connsiteX27" fmla="*/ 494383 w 8057132"/>
                  <a:gd name="connsiteY27" fmla="*/ 26109 h 2154530"/>
                  <a:gd name="connsiteX28" fmla="*/ 0 w 8057132"/>
                  <a:gd name="connsiteY28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144619 w 8057132"/>
                  <a:gd name="connsiteY3" fmla="*/ 1763735 h 2154530"/>
                  <a:gd name="connsiteX4" fmla="*/ 6836238 w 8057132"/>
                  <a:gd name="connsiteY4" fmla="*/ 1469223 h 2154530"/>
                  <a:gd name="connsiteX5" fmla="*/ 6489987 w 8057132"/>
                  <a:gd name="connsiteY5" fmla="*/ 1235836 h 2154530"/>
                  <a:gd name="connsiteX6" fmla="*/ 6159966 w 8057132"/>
                  <a:gd name="connsiteY6" fmla="*/ 1074688 h 2154530"/>
                  <a:gd name="connsiteX7" fmla="*/ 5935404 w 8057132"/>
                  <a:gd name="connsiteY7" fmla="*/ 1043797 h 2154530"/>
                  <a:gd name="connsiteX8" fmla="*/ 5618280 w 8057132"/>
                  <a:gd name="connsiteY8" fmla="*/ 873933 h 2154530"/>
                  <a:gd name="connsiteX9" fmla="*/ 5303954 w 8057132"/>
                  <a:gd name="connsiteY9" fmla="*/ 752489 h 2154530"/>
                  <a:gd name="connsiteX10" fmla="*/ 5068859 w 8057132"/>
                  <a:gd name="connsiteY10" fmla="*/ 673110 h 2154530"/>
                  <a:gd name="connsiteX11" fmla="*/ 4544338 w 8057132"/>
                  <a:gd name="connsiteY11" fmla="*/ 738201 h 2154530"/>
                  <a:gd name="connsiteX12" fmla="*/ 4149049 w 8057132"/>
                  <a:gd name="connsiteY12" fmla="*/ 766777 h 2154530"/>
                  <a:gd name="connsiteX13" fmla="*/ 3710480 w 8057132"/>
                  <a:gd name="connsiteY13" fmla="*/ 718354 h 2154530"/>
                  <a:gd name="connsiteX14" fmla="*/ 3553759 w 8057132"/>
                  <a:gd name="connsiteY14" fmla="*/ 852501 h 2154530"/>
                  <a:gd name="connsiteX15" fmla="*/ 3325785 w 8057132"/>
                  <a:gd name="connsiteY15" fmla="*/ 795347 h 2154530"/>
                  <a:gd name="connsiteX16" fmla="*/ 3017312 w 8057132"/>
                  <a:gd name="connsiteY16" fmla="*/ 909648 h 2154530"/>
                  <a:gd name="connsiteX17" fmla="*/ 2793265 w 8057132"/>
                  <a:gd name="connsiteY17" fmla="*/ 869170 h 2154530"/>
                  <a:gd name="connsiteX18" fmla="*/ 2694549 w 8057132"/>
                  <a:gd name="connsiteY18" fmla="*/ 732644 h 2154530"/>
                  <a:gd name="connsiteX19" fmla="*/ 2513134 w 8057132"/>
                  <a:gd name="connsiteY19" fmla="*/ 719152 h 2154530"/>
                  <a:gd name="connsiteX20" fmla="*/ 2253918 w 8057132"/>
                  <a:gd name="connsiteY20" fmla="*/ 630946 h 2154530"/>
                  <a:gd name="connsiteX21" fmla="*/ 2112107 w 8057132"/>
                  <a:gd name="connsiteY21" fmla="*/ 715082 h 2154530"/>
                  <a:gd name="connsiteX22" fmla="*/ 1491080 w 8057132"/>
                  <a:gd name="connsiteY22" fmla="*/ 698417 h 2154530"/>
                  <a:gd name="connsiteX23" fmla="*/ 1330348 w 8057132"/>
                  <a:gd name="connsiteY23" fmla="*/ 435679 h 2154530"/>
                  <a:gd name="connsiteX24" fmla="*/ 982370 w 8057132"/>
                  <a:gd name="connsiteY24" fmla="*/ 411863 h 2154530"/>
                  <a:gd name="connsiteX25" fmla="*/ 962988 w 8057132"/>
                  <a:gd name="connsiteY25" fmla="*/ 249147 h 2154530"/>
                  <a:gd name="connsiteX26" fmla="*/ 636193 w 8057132"/>
                  <a:gd name="connsiteY26" fmla="*/ 176917 h 2154530"/>
                  <a:gd name="connsiteX27" fmla="*/ 494383 w 8057132"/>
                  <a:gd name="connsiteY27" fmla="*/ 26109 h 2154530"/>
                  <a:gd name="connsiteX28" fmla="*/ 0 w 8057132"/>
                  <a:gd name="connsiteY28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144619 w 8057132"/>
                  <a:gd name="connsiteY3" fmla="*/ 1763735 h 2154530"/>
                  <a:gd name="connsiteX4" fmla="*/ 6836238 w 8057132"/>
                  <a:gd name="connsiteY4" fmla="*/ 1469223 h 2154530"/>
                  <a:gd name="connsiteX5" fmla="*/ 6489987 w 8057132"/>
                  <a:gd name="connsiteY5" fmla="*/ 1235836 h 2154530"/>
                  <a:gd name="connsiteX6" fmla="*/ 6159966 w 8057132"/>
                  <a:gd name="connsiteY6" fmla="*/ 1074688 h 2154530"/>
                  <a:gd name="connsiteX7" fmla="*/ 5935404 w 8057132"/>
                  <a:gd name="connsiteY7" fmla="*/ 1043797 h 2154530"/>
                  <a:gd name="connsiteX8" fmla="*/ 5618280 w 8057132"/>
                  <a:gd name="connsiteY8" fmla="*/ 873933 h 2154530"/>
                  <a:gd name="connsiteX9" fmla="*/ 5303954 w 8057132"/>
                  <a:gd name="connsiteY9" fmla="*/ 752489 h 2154530"/>
                  <a:gd name="connsiteX10" fmla="*/ 5068859 w 8057132"/>
                  <a:gd name="connsiteY10" fmla="*/ 673110 h 2154530"/>
                  <a:gd name="connsiteX11" fmla="*/ 4544338 w 8057132"/>
                  <a:gd name="connsiteY11" fmla="*/ 738201 h 2154530"/>
                  <a:gd name="connsiteX12" fmla="*/ 4149049 w 8057132"/>
                  <a:gd name="connsiteY12" fmla="*/ 766777 h 2154530"/>
                  <a:gd name="connsiteX13" fmla="*/ 3710480 w 8057132"/>
                  <a:gd name="connsiteY13" fmla="*/ 718354 h 2154530"/>
                  <a:gd name="connsiteX14" fmla="*/ 3553759 w 8057132"/>
                  <a:gd name="connsiteY14" fmla="*/ 852501 h 2154530"/>
                  <a:gd name="connsiteX15" fmla="*/ 3325785 w 8057132"/>
                  <a:gd name="connsiteY15" fmla="*/ 795347 h 2154530"/>
                  <a:gd name="connsiteX16" fmla="*/ 3017312 w 8057132"/>
                  <a:gd name="connsiteY16" fmla="*/ 909648 h 2154530"/>
                  <a:gd name="connsiteX17" fmla="*/ 2793265 w 8057132"/>
                  <a:gd name="connsiteY17" fmla="*/ 869170 h 2154530"/>
                  <a:gd name="connsiteX18" fmla="*/ 2694549 w 8057132"/>
                  <a:gd name="connsiteY18" fmla="*/ 732644 h 2154530"/>
                  <a:gd name="connsiteX19" fmla="*/ 2513134 w 8057132"/>
                  <a:gd name="connsiteY19" fmla="*/ 719152 h 2154530"/>
                  <a:gd name="connsiteX20" fmla="*/ 2253918 w 8057132"/>
                  <a:gd name="connsiteY20" fmla="*/ 630946 h 2154530"/>
                  <a:gd name="connsiteX21" fmla="*/ 2112107 w 8057132"/>
                  <a:gd name="connsiteY21" fmla="*/ 715082 h 2154530"/>
                  <a:gd name="connsiteX22" fmla="*/ 1491080 w 8057132"/>
                  <a:gd name="connsiteY22" fmla="*/ 698417 h 2154530"/>
                  <a:gd name="connsiteX23" fmla="*/ 1330348 w 8057132"/>
                  <a:gd name="connsiteY23" fmla="*/ 435679 h 2154530"/>
                  <a:gd name="connsiteX24" fmla="*/ 982370 w 8057132"/>
                  <a:gd name="connsiteY24" fmla="*/ 411863 h 2154530"/>
                  <a:gd name="connsiteX25" fmla="*/ 962988 w 8057132"/>
                  <a:gd name="connsiteY25" fmla="*/ 249147 h 2154530"/>
                  <a:gd name="connsiteX26" fmla="*/ 636193 w 8057132"/>
                  <a:gd name="connsiteY26" fmla="*/ 176917 h 2154530"/>
                  <a:gd name="connsiteX27" fmla="*/ 494383 w 8057132"/>
                  <a:gd name="connsiteY27" fmla="*/ 26109 h 2154530"/>
                  <a:gd name="connsiteX28" fmla="*/ 0 w 8057132"/>
                  <a:gd name="connsiteY28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115765 w 8057132"/>
                  <a:gd name="connsiteY3" fmla="*/ 1756326 h 2154530"/>
                  <a:gd name="connsiteX4" fmla="*/ 6836238 w 8057132"/>
                  <a:gd name="connsiteY4" fmla="*/ 1469223 h 2154530"/>
                  <a:gd name="connsiteX5" fmla="*/ 6489987 w 8057132"/>
                  <a:gd name="connsiteY5" fmla="*/ 1235836 h 2154530"/>
                  <a:gd name="connsiteX6" fmla="*/ 6159966 w 8057132"/>
                  <a:gd name="connsiteY6" fmla="*/ 1074688 h 2154530"/>
                  <a:gd name="connsiteX7" fmla="*/ 5935404 w 8057132"/>
                  <a:gd name="connsiteY7" fmla="*/ 1043797 h 2154530"/>
                  <a:gd name="connsiteX8" fmla="*/ 5618280 w 8057132"/>
                  <a:gd name="connsiteY8" fmla="*/ 873933 h 2154530"/>
                  <a:gd name="connsiteX9" fmla="*/ 5303954 w 8057132"/>
                  <a:gd name="connsiteY9" fmla="*/ 752489 h 2154530"/>
                  <a:gd name="connsiteX10" fmla="*/ 5068859 w 8057132"/>
                  <a:gd name="connsiteY10" fmla="*/ 673110 h 2154530"/>
                  <a:gd name="connsiteX11" fmla="*/ 4544338 w 8057132"/>
                  <a:gd name="connsiteY11" fmla="*/ 738201 h 2154530"/>
                  <a:gd name="connsiteX12" fmla="*/ 4149049 w 8057132"/>
                  <a:gd name="connsiteY12" fmla="*/ 766777 h 2154530"/>
                  <a:gd name="connsiteX13" fmla="*/ 3710480 w 8057132"/>
                  <a:gd name="connsiteY13" fmla="*/ 718354 h 2154530"/>
                  <a:gd name="connsiteX14" fmla="*/ 3553759 w 8057132"/>
                  <a:gd name="connsiteY14" fmla="*/ 852501 h 2154530"/>
                  <a:gd name="connsiteX15" fmla="*/ 3325785 w 8057132"/>
                  <a:gd name="connsiteY15" fmla="*/ 795347 h 2154530"/>
                  <a:gd name="connsiteX16" fmla="*/ 3017312 w 8057132"/>
                  <a:gd name="connsiteY16" fmla="*/ 909648 h 2154530"/>
                  <a:gd name="connsiteX17" fmla="*/ 2793265 w 8057132"/>
                  <a:gd name="connsiteY17" fmla="*/ 869170 h 2154530"/>
                  <a:gd name="connsiteX18" fmla="*/ 2694549 w 8057132"/>
                  <a:gd name="connsiteY18" fmla="*/ 732644 h 2154530"/>
                  <a:gd name="connsiteX19" fmla="*/ 2513134 w 8057132"/>
                  <a:gd name="connsiteY19" fmla="*/ 719152 h 2154530"/>
                  <a:gd name="connsiteX20" fmla="*/ 2253918 w 8057132"/>
                  <a:gd name="connsiteY20" fmla="*/ 630946 h 2154530"/>
                  <a:gd name="connsiteX21" fmla="*/ 2112107 w 8057132"/>
                  <a:gd name="connsiteY21" fmla="*/ 715082 h 2154530"/>
                  <a:gd name="connsiteX22" fmla="*/ 1491080 w 8057132"/>
                  <a:gd name="connsiteY22" fmla="*/ 698417 h 2154530"/>
                  <a:gd name="connsiteX23" fmla="*/ 1330348 w 8057132"/>
                  <a:gd name="connsiteY23" fmla="*/ 435679 h 2154530"/>
                  <a:gd name="connsiteX24" fmla="*/ 982370 w 8057132"/>
                  <a:gd name="connsiteY24" fmla="*/ 411863 h 2154530"/>
                  <a:gd name="connsiteX25" fmla="*/ 962988 w 8057132"/>
                  <a:gd name="connsiteY25" fmla="*/ 249147 h 2154530"/>
                  <a:gd name="connsiteX26" fmla="*/ 636193 w 8057132"/>
                  <a:gd name="connsiteY26" fmla="*/ 176917 h 2154530"/>
                  <a:gd name="connsiteX27" fmla="*/ 494383 w 8057132"/>
                  <a:gd name="connsiteY27" fmla="*/ 26109 h 2154530"/>
                  <a:gd name="connsiteX28" fmla="*/ 0 w 8057132"/>
                  <a:gd name="connsiteY28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544338 w 8057132"/>
                  <a:gd name="connsiteY12" fmla="*/ 738201 h 2154530"/>
                  <a:gd name="connsiteX13" fmla="*/ 4149049 w 8057132"/>
                  <a:gd name="connsiteY13" fmla="*/ 766777 h 2154530"/>
                  <a:gd name="connsiteX14" fmla="*/ 3710480 w 8057132"/>
                  <a:gd name="connsiteY14" fmla="*/ 718354 h 2154530"/>
                  <a:gd name="connsiteX15" fmla="*/ 3553759 w 8057132"/>
                  <a:gd name="connsiteY15" fmla="*/ 852501 h 2154530"/>
                  <a:gd name="connsiteX16" fmla="*/ 3325785 w 8057132"/>
                  <a:gd name="connsiteY16" fmla="*/ 795347 h 2154530"/>
                  <a:gd name="connsiteX17" fmla="*/ 3017312 w 8057132"/>
                  <a:gd name="connsiteY17" fmla="*/ 909648 h 2154530"/>
                  <a:gd name="connsiteX18" fmla="*/ 2793265 w 8057132"/>
                  <a:gd name="connsiteY18" fmla="*/ 869170 h 2154530"/>
                  <a:gd name="connsiteX19" fmla="*/ 2694549 w 8057132"/>
                  <a:gd name="connsiteY19" fmla="*/ 732644 h 2154530"/>
                  <a:gd name="connsiteX20" fmla="*/ 2513134 w 8057132"/>
                  <a:gd name="connsiteY20" fmla="*/ 719152 h 2154530"/>
                  <a:gd name="connsiteX21" fmla="*/ 2253918 w 8057132"/>
                  <a:gd name="connsiteY21" fmla="*/ 630946 h 2154530"/>
                  <a:gd name="connsiteX22" fmla="*/ 2112107 w 8057132"/>
                  <a:gd name="connsiteY22" fmla="*/ 715082 h 2154530"/>
                  <a:gd name="connsiteX23" fmla="*/ 1491080 w 8057132"/>
                  <a:gd name="connsiteY23" fmla="*/ 698417 h 2154530"/>
                  <a:gd name="connsiteX24" fmla="*/ 1330348 w 8057132"/>
                  <a:gd name="connsiteY24" fmla="*/ 435679 h 2154530"/>
                  <a:gd name="connsiteX25" fmla="*/ 982370 w 8057132"/>
                  <a:gd name="connsiteY25" fmla="*/ 411863 h 2154530"/>
                  <a:gd name="connsiteX26" fmla="*/ 962988 w 8057132"/>
                  <a:gd name="connsiteY26" fmla="*/ 249147 h 2154530"/>
                  <a:gd name="connsiteX27" fmla="*/ 636193 w 8057132"/>
                  <a:gd name="connsiteY27" fmla="*/ 176917 h 2154530"/>
                  <a:gd name="connsiteX28" fmla="*/ 494383 w 8057132"/>
                  <a:gd name="connsiteY28" fmla="*/ 26109 h 2154530"/>
                  <a:gd name="connsiteX29" fmla="*/ 0 w 8057132"/>
                  <a:gd name="connsiteY29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544338 w 8057132"/>
                  <a:gd name="connsiteY12" fmla="*/ 738201 h 2154530"/>
                  <a:gd name="connsiteX13" fmla="*/ 4059781 w 8057132"/>
                  <a:gd name="connsiteY13" fmla="*/ 725100 h 2154530"/>
                  <a:gd name="connsiteX14" fmla="*/ 3710480 w 8057132"/>
                  <a:gd name="connsiteY14" fmla="*/ 718354 h 2154530"/>
                  <a:gd name="connsiteX15" fmla="*/ 3553759 w 8057132"/>
                  <a:gd name="connsiteY15" fmla="*/ 852501 h 2154530"/>
                  <a:gd name="connsiteX16" fmla="*/ 3325785 w 8057132"/>
                  <a:gd name="connsiteY16" fmla="*/ 795347 h 2154530"/>
                  <a:gd name="connsiteX17" fmla="*/ 3017312 w 8057132"/>
                  <a:gd name="connsiteY17" fmla="*/ 909648 h 2154530"/>
                  <a:gd name="connsiteX18" fmla="*/ 2793265 w 8057132"/>
                  <a:gd name="connsiteY18" fmla="*/ 869170 h 2154530"/>
                  <a:gd name="connsiteX19" fmla="*/ 2694549 w 8057132"/>
                  <a:gd name="connsiteY19" fmla="*/ 732644 h 2154530"/>
                  <a:gd name="connsiteX20" fmla="*/ 2513134 w 8057132"/>
                  <a:gd name="connsiteY20" fmla="*/ 719152 h 2154530"/>
                  <a:gd name="connsiteX21" fmla="*/ 2253918 w 8057132"/>
                  <a:gd name="connsiteY21" fmla="*/ 630946 h 2154530"/>
                  <a:gd name="connsiteX22" fmla="*/ 2112107 w 8057132"/>
                  <a:gd name="connsiteY22" fmla="*/ 715082 h 2154530"/>
                  <a:gd name="connsiteX23" fmla="*/ 1491080 w 8057132"/>
                  <a:gd name="connsiteY23" fmla="*/ 698417 h 2154530"/>
                  <a:gd name="connsiteX24" fmla="*/ 1330348 w 8057132"/>
                  <a:gd name="connsiteY24" fmla="*/ 435679 h 2154530"/>
                  <a:gd name="connsiteX25" fmla="*/ 982370 w 8057132"/>
                  <a:gd name="connsiteY25" fmla="*/ 411863 h 2154530"/>
                  <a:gd name="connsiteX26" fmla="*/ 962988 w 8057132"/>
                  <a:gd name="connsiteY26" fmla="*/ 249147 h 2154530"/>
                  <a:gd name="connsiteX27" fmla="*/ 636193 w 8057132"/>
                  <a:gd name="connsiteY27" fmla="*/ 176917 h 2154530"/>
                  <a:gd name="connsiteX28" fmla="*/ 494383 w 8057132"/>
                  <a:gd name="connsiteY28" fmla="*/ 26109 h 2154530"/>
                  <a:gd name="connsiteX29" fmla="*/ 0 w 8057132"/>
                  <a:gd name="connsiteY29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544338 w 8057132"/>
                  <a:gd name="connsiteY12" fmla="*/ 738201 h 2154530"/>
                  <a:gd name="connsiteX13" fmla="*/ 4059781 w 8057132"/>
                  <a:gd name="connsiteY13" fmla="*/ 725100 h 2154530"/>
                  <a:gd name="connsiteX14" fmla="*/ 3710480 w 8057132"/>
                  <a:gd name="connsiteY14" fmla="*/ 718354 h 2154530"/>
                  <a:gd name="connsiteX15" fmla="*/ 3553759 w 8057132"/>
                  <a:gd name="connsiteY15" fmla="*/ 852501 h 2154530"/>
                  <a:gd name="connsiteX16" fmla="*/ 3325785 w 8057132"/>
                  <a:gd name="connsiteY16" fmla="*/ 795347 h 2154530"/>
                  <a:gd name="connsiteX17" fmla="*/ 3017312 w 8057132"/>
                  <a:gd name="connsiteY17" fmla="*/ 909648 h 2154530"/>
                  <a:gd name="connsiteX18" fmla="*/ 2793265 w 8057132"/>
                  <a:gd name="connsiteY18" fmla="*/ 869170 h 2154530"/>
                  <a:gd name="connsiteX19" fmla="*/ 2694549 w 8057132"/>
                  <a:gd name="connsiteY19" fmla="*/ 732644 h 2154530"/>
                  <a:gd name="connsiteX20" fmla="*/ 2513134 w 8057132"/>
                  <a:gd name="connsiteY20" fmla="*/ 719152 h 2154530"/>
                  <a:gd name="connsiteX21" fmla="*/ 2253918 w 8057132"/>
                  <a:gd name="connsiteY21" fmla="*/ 630946 h 2154530"/>
                  <a:gd name="connsiteX22" fmla="*/ 2112107 w 8057132"/>
                  <a:gd name="connsiteY22" fmla="*/ 715082 h 2154530"/>
                  <a:gd name="connsiteX23" fmla="*/ 1491080 w 8057132"/>
                  <a:gd name="connsiteY23" fmla="*/ 698417 h 2154530"/>
                  <a:gd name="connsiteX24" fmla="*/ 1330348 w 8057132"/>
                  <a:gd name="connsiteY24" fmla="*/ 435679 h 2154530"/>
                  <a:gd name="connsiteX25" fmla="*/ 982370 w 8057132"/>
                  <a:gd name="connsiteY25" fmla="*/ 411863 h 2154530"/>
                  <a:gd name="connsiteX26" fmla="*/ 962988 w 8057132"/>
                  <a:gd name="connsiteY26" fmla="*/ 249147 h 2154530"/>
                  <a:gd name="connsiteX27" fmla="*/ 636193 w 8057132"/>
                  <a:gd name="connsiteY27" fmla="*/ 176917 h 2154530"/>
                  <a:gd name="connsiteX28" fmla="*/ 494383 w 8057132"/>
                  <a:gd name="connsiteY28" fmla="*/ 26109 h 2154530"/>
                  <a:gd name="connsiteX29" fmla="*/ 0 w 8057132"/>
                  <a:gd name="connsiteY29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482122 w 8057132"/>
                  <a:gd name="connsiteY12" fmla="*/ 657627 h 2154530"/>
                  <a:gd name="connsiteX13" fmla="*/ 4059781 w 8057132"/>
                  <a:gd name="connsiteY13" fmla="*/ 725100 h 2154530"/>
                  <a:gd name="connsiteX14" fmla="*/ 3710480 w 8057132"/>
                  <a:gd name="connsiteY14" fmla="*/ 718354 h 2154530"/>
                  <a:gd name="connsiteX15" fmla="*/ 3553759 w 8057132"/>
                  <a:gd name="connsiteY15" fmla="*/ 852501 h 2154530"/>
                  <a:gd name="connsiteX16" fmla="*/ 3325785 w 8057132"/>
                  <a:gd name="connsiteY16" fmla="*/ 795347 h 2154530"/>
                  <a:gd name="connsiteX17" fmla="*/ 3017312 w 8057132"/>
                  <a:gd name="connsiteY17" fmla="*/ 909648 h 2154530"/>
                  <a:gd name="connsiteX18" fmla="*/ 2793265 w 8057132"/>
                  <a:gd name="connsiteY18" fmla="*/ 869170 h 2154530"/>
                  <a:gd name="connsiteX19" fmla="*/ 2694549 w 8057132"/>
                  <a:gd name="connsiteY19" fmla="*/ 732644 h 2154530"/>
                  <a:gd name="connsiteX20" fmla="*/ 2513134 w 8057132"/>
                  <a:gd name="connsiteY20" fmla="*/ 719152 h 2154530"/>
                  <a:gd name="connsiteX21" fmla="*/ 2253918 w 8057132"/>
                  <a:gd name="connsiteY21" fmla="*/ 630946 h 2154530"/>
                  <a:gd name="connsiteX22" fmla="*/ 2112107 w 8057132"/>
                  <a:gd name="connsiteY22" fmla="*/ 715082 h 2154530"/>
                  <a:gd name="connsiteX23" fmla="*/ 1491080 w 8057132"/>
                  <a:gd name="connsiteY23" fmla="*/ 698417 h 2154530"/>
                  <a:gd name="connsiteX24" fmla="*/ 1330348 w 8057132"/>
                  <a:gd name="connsiteY24" fmla="*/ 435679 h 2154530"/>
                  <a:gd name="connsiteX25" fmla="*/ 982370 w 8057132"/>
                  <a:gd name="connsiteY25" fmla="*/ 411863 h 2154530"/>
                  <a:gd name="connsiteX26" fmla="*/ 962988 w 8057132"/>
                  <a:gd name="connsiteY26" fmla="*/ 249147 h 2154530"/>
                  <a:gd name="connsiteX27" fmla="*/ 636193 w 8057132"/>
                  <a:gd name="connsiteY27" fmla="*/ 176917 h 2154530"/>
                  <a:gd name="connsiteX28" fmla="*/ 494383 w 8057132"/>
                  <a:gd name="connsiteY28" fmla="*/ 26109 h 2154530"/>
                  <a:gd name="connsiteX29" fmla="*/ 0 w 8057132"/>
                  <a:gd name="connsiteY29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482122 w 8057132"/>
                  <a:gd name="connsiteY12" fmla="*/ 657627 h 2154530"/>
                  <a:gd name="connsiteX13" fmla="*/ 4059781 w 8057132"/>
                  <a:gd name="connsiteY13" fmla="*/ 725100 h 2154530"/>
                  <a:gd name="connsiteX14" fmla="*/ 3710480 w 8057132"/>
                  <a:gd name="connsiteY14" fmla="*/ 718354 h 2154530"/>
                  <a:gd name="connsiteX15" fmla="*/ 3553759 w 8057132"/>
                  <a:gd name="connsiteY15" fmla="*/ 852501 h 2154530"/>
                  <a:gd name="connsiteX16" fmla="*/ 3325785 w 8057132"/>
                  <a:gd name="connsiteY16" fmla="*/ 795347 h 2154530"/>
                  <a:gd name="connsiteX17" fmla="*/ 3017312 w 8057132"/>
                  <a:gd name="connsiteY17" fmla="*/ 909648 h 2154530"/>
                  <a:gd name="connsiteX18" fmla="*/ 2793265 w 8057132"/>
                  <a:gd name="connsiteY18" fmla="*/ 869170 h 2154530"/>
                  <a:gd name="connsiteX19" fmla="*/ 2694549 w 8057132"/>
                  <a:gd name="connsiteY19" fmla="*/ 732644 h 2154530"/>
                  <a:gd name="connsiteX20" fmla="*/ 2513134 w 8057132"/>
                  <a:gd name="connsiteY20" fmla="*/ 719152 h 2154530"/>
                  <a:gd name="connsiteX21" fmla="*/ 2253918 w 8057132"/>
                  <a:gd name="connsiteY21" fmla="*/ 630946 h 2154530"/>
                  <a:gd name="connsiteX22" fmla="*/ 2112107 w 8057132"/>
                  <a:gd name="connsiteY22" fmla="*/ 715082 h 2154530"/>
                  <a:gd name="connsiteX23" fmla="*/ 1491080 w 8057132"/>
                  <a:gd name="connsiteY23" fmla="*/ 698417 h 2154530"/>
                  <a:gd name="connsiteX24" fmla="*/ 1330348 w 8057132"/>
                  <a:gd name="connsiteY24" fmla="*/ 435679 h 2154530"/>
                  <a:gd name="connsiteX25" fmla="*/ 982370 w 8057132"/>
                  <a:gd name="connsiteY25" fmla="*/ 411863 h 2154530"/>
                  <a:gd name="connsiteX26" fmla="*/ 962988 w 8057132"/>
                  <a:gd name="connsiteY26" fmla="*/ 249147 h 2154530"/>
                  <a:gd name="connsiteX27" fmla="*/ 636193 w 8057132"/>
                  <a:gd name="connsiteY27" fmla="*/ 176917 h 2154530"/>
                  <a:gd name="connsiteX28" fmla="*/ 494383 w 8057132"/>
                  <a:gd name="connsiteY28" fmla="*/ 26109 h 2154530"/>
                  <a:gd name="connsiteX29" fmla="*/ 0 w 8057132"/>
                  <a:gd name="connsiteY29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655938 w 8057132"/>
                  <a:gd name="connsiteY12" fmla="*/ 702381 h 2154530"/>
                  <a:gd name="connsiteX13" fmla="*/ 4482122 w 8057132"/>
                  <a:gd name="connsiteY13" fmla="*/ 657627 h 2154530"/>
                  <a:gd name="connsiteX14" fmla="*/ 4059781 w 8057132"/>
                  <a:gd name="connsiteY14" fmla="*/ 725100 h 2154530"/>
                  <a:gd name="connsiteX15" fmla="*/ 3710480 w 8057132"/>
                  <a:gd name="connsiteY15" fmla="*/ 718354 h 2154530"/>
                  <a:gd name="connsiteX16" fmla="*/ 3553759 w 8057132"/>
                  <a:gd name="connsiteY16" fmla="*/ 852501 h 2154530"/>
                  <a:gd name="connsiteX17" fmla="*/ 3325785 w 8057132"/>
                  <a:gd name="connsiteY17" fmla="*/ 795347 h 2154530"/>
                  <a:gd name="connsiteX18" fmla="*/ 3017312 w 8057132"/>
                  <a:gd name="connsiteY18" fmla="*/ 909648 h 2154530"/>
                  <a:gd name="connsiteX19" fmla="*/ 2793265 w 8057132"/>
                  <a:gd name="connsiteY19" fmla="*/ 869170 h 2154530"/>
                  <a:gd name="connsiteX20" fmla="*/ 2694549 w 8057132"/>
                  <a:gd name="connsiteY20" fmla="*/ 732644 h 2154530"/>
                  <a:gd name="connsiteX21" fmla="*/ 2513134 w 8057132"/>
                  <a:gd name="connsiteY21" fmla="*/ 719152 h 2154530"/>
                  <a:gd name="connsiteX22" fmla="*/ 2253918 w 8057132"/>
                  <a:gd name="connsiteY22" fmla="*/ 630946 h 2154530"/>
                  <a:gd name="connsiteX23" fmla="*/ 2112107 w 8057132"/>
                  <a:gd name="connsiteY23" fmla="*/ 715082 h 2154530"/>
                  <a:gd name="connsiteX24" fmla="*/ 1491080 w 8057132"/>
                  <a:gd name="connsiteY24" fmla="*/ 698417 h 2154530"/>
                  <a:gd name="connsiteX25" fmla="*/ 1330348 w 8057132"/>
                  <a:gd name="connsiteY25" fmla="*/ 435679 h 2154530"/>
                  <a:gd name="connsiteX26" fmla="*/ 982370 w 8057132"/>
                  <a:gd name="connsiteY26" fmla="*/ 411863 h 2154530"/>
                  <a:gd name="connsiteX27" fmla="*/ 962988 w 8057132"/>
                  <a:gd name="connsiteY27" fmla="*/ 249147 h 2154530"/>
                  <a:gd name="connsiteX28" fmla="*/ 636193 w 8057132"/>
                  <a:gd name="connsiteY28" fmla="*/ 176917 h 2154530"/>
                  <a:gd name="connsiteX29" fmla="*/ 494383 w 8057132"/>
                  <a:gd name="connsiteY29" fmla="*/ 26109 h 2154530"/>
                  <a:gd name="connsiteX30" fmla="*/ 0 w 8057132"/>
                  <a:gd name="connsiteY30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655938 w 8057132"/>
                  <a:gd name="connsiteY12" fmla="*/ 702381 h 2154530"/>
                  <a:gd name="connsiteX13" fmla="*/ 4482122 w 8057132"/>
                  <a:gd name="connsiteY13" fmla="*/ 657627 h 2154530"/>
                  <a:gd name="connsiteX14" fmla="*/ 4059781 w 8057132"/>
                  <a:gd name="connsiteY14" fmla="*/ 725100 h 2154530"/>
                  <a:gd name="connsiteX15" fmla="*/ 3710480 w 8057132"/>
                  <a:gd name="connsiteY15" fmla="*/ 718354 h 2154530"/>
                  <a:gd name="connsiteX16" fmla="*/ 3553759 w 8057132"/>
                  <a:gd name="connsiteY16" fmla="*/ 852501 h 2154530"/>
                  <a:gd name="connsiteX17" fmla="*/ 3325785 w 8057132"/>
                  <a:gd name="connsiteY17" fmla="*/ 795347 h 2154530"/>
                  <a:gd name="connsiteX18" fmla="*/ 3017312 w 8057132"/>
                  <a:gd name="connsiteY18" fmla="*/ 909648 h 2154530"/>
                  <a:gd name="connsiteX19" fmla="*/ 2793265 w 8057132"/>
                  <a:gd name="connsiteY19" fmla="*/ 869170 h 2154530"/>
                  <a:gd name="connsiteX20" fmla="*/ 2694549 w 8057132"/>
                  <a:gd name="connsiteY20" fmla="*/ 732644 h 2154530"/>
                  <a:gd name="connsiteX21" fmla="*/ 2513134 w 8057132"/>
                  <a:gd name="connsiteY21" fmla="*/ 719152 h 2154530"/>
                  <a:gd name="connsiteX22" fmla="*/ 2253918 w 8057132"/>
                  <a:gd name="connsiteY22" fmla="*/ 630946 h 2154530"/>
                  <a:gd name="connsiteX23" fmla="*/ 2112107 w 8057132"/>
                  <a:gd name="connsiteY23" fmla="*/ 715082 h 2154530"/>
                  <a:gd name="connsiteX24" fmla="*/ 1491080 w 8057132"/>
                  <a:gd name="connsiteY24" fmla="*/ 698417 h 2154530"/>
                  <a:gd name="connsiteX25" fmla="*/ 1330348 w 8057132"/>
                  <a:gd name="connsiteY25" fmla="*/ 435679 h 2154530"/>
                  <a:gd name="connsiteX26" fmla="*/ 982370 w 8057132"/>
                  <a:gd name="connsiteY26" fmla="*/ 411863 h 2154530"/>
                  <a:gd name="connsiteX27" fmla="*/ 962988 w 8057132"/>
                  <a:gd name="connsiteY27" fmla="*/ 249147 h 2154530"/>
                  <a:gd name="connsiteX28" fmla="*/ 636193 w 8057132"/>
                  <a:gd name="connsiteY28" fmla="*/ 176917 h 2154530"/>
                  <a:gd name="connsiteX29" fmla="*/ 494383 w 8057132"/>
                  <a:gd name="connsiteY29" fmla="*/ 26109 h 2154530"/>
                  <a:gd name="connsiteX30" fmla="*/ 0 w 8057132"/>
                  <a:gd name="connsiteY30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655938 w 8057132"/>
                  <a:gd name="connsiteY12" fmla="*/ 702381 h 2154530"/>
                  <a:gd name="connsiteX13" fmla="*/ 4482122 w 8057132"/>
                  <a:gd name="connsiteY13" fmla="*/ 657627 h 2154530"/>
                  <a:gd name="connsiteX14" fmla="*/ 4059781 w 8057132"/>
                  <a:gd name="connsiteY14" fmla="*/ 725100 h 2154530"/>
                  <a:gd name="connsiteX15" fmla="*/ 3710480 w 8057132"/>
                  <a:gd name="connsiteY15" fmla="*/ 718354 h 2154530"/>
                  <a:gd name="connsiteX16" fmla="*/ 3553759 w 8057132"/>
                  <a:gd name="connsiteY16" fmla="*/ 852501 h 2154530"/>
                  <a:gd name="connsiteX17" fmla="*/ 3325785 w 8057132"/>
                  <a:gd name="connsiteY17" fmla="*/ 795347 h 2154530"/>
                  <a:gd name="connsiteX18" fmla="*/ 3017312 w 8057132"/>
                  <a:gd name="connsiteY18" fmla="*/ 909648 h 2154530"/>
                  <a:gd name="connsiteX19" fmla="*/ 2793265 w 8057132"/>
                  <a:gd name="connsiteY19" fmla="*/ 869170 h 2154530"/>
                  <a:gd name="connsiteX20" fmla="*/ 2694549 w 8057132"/>
                  <a:gd name="connsiteY20" fmla="*/ 732644 h 2154530"/>
                  <a:gd name="connsiteX21" fmla="*/ 2513134 w 8057132"/>
                  <a:gd name="connsiteY21" fmla="*/ 719152 h 2154530"/>
                  <a:gd name="connsiteX22" fmla="*/ 2253918 w 8057132"/>
                  <a:gd name="connsiteY22" fmla="*/ 630946 h 2154530"/>
                  <a:gd name="connsiteX23" fmla="*/ 2112107 w 8057132"/>
                  <a:gd name="connsiteY23" fmla="*/ 715082 h 2154530"/>
                  <a:gd name="connsiteX24" fmla="*/ 1491080 w 8057132"/>
                  <a:gd name="connsiteY24" fmla="*/ 698417 h 2154530"/>
                  <a:gd name="connsiteX25" fmla="*/ 1330348 w 8057132"/>
                  <a:gd name="connsiteY25" fmla="*/ 435679 h 2154530"/>
                  <a:gd name="connsiteX26" fmla="*/ 982370 w 8057132"/>
                  <a:gd name="connsiteY26" fmla="*/ 411863 h 2154530"/>
                  <a:gd name="connsiteX27" fmla="*/ 962988 w 8057132"/>
                  <a:gd name="connsiteY27" fmla="*/ 249147 h 2154530"/>
                  <a:gd name="connsiteX28" fmla="*/ 636193 w 8057132"/>
                  <a:gd name="connsiteY28" fmla="*/ 176917 h 2154530"/>
                  <a:gd name="connsiteX29" fmla="*/ 494383 w 8057132"/>
                  <a:gd name="connsiteY29" fmla="*/ 26109 h 2154530"/>
                  <a:gd name="connsiteX30" fmla="*/ 0 w 8057132"/>
                  <a:gd name="connsiteY30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655938 w 8057132"/>
                  <a:gd name="connsiteY12" fmla="*/ 702381 h 2154530"/>
                  <a:gd name="connsiteX13" fmla="*/ 4482122 w 8057132"/>
                  <a:gd name="connsiteY13" fmla="*/ 657627 h 2154530"/>
                  <a:gd name="connsiteX14" fmla="*/ 4247470 w 8057132"/>
                  <a:gd name="connsiteY14" fmla="*/ 757949 h 2154530"/>
                  <a:gd name="connsiteX15" fmla="*/ 4059781 w 8057132"/>
                  <a:gd name="connsiteY15" fmla="*/ 725100 h 2154530"/>
                  <a:gd name="connsiteX16" fmla="*/ 3710480 w 8057132"/>
                  <a:gd name="connsiteY16" fmla="*/ 718354 h 2154530"/>
                  <a:gd name="connsiteX17" fmla="*/ 3553759 w 8057132"/>
                  <a:gd name="connsiteY17" fmla="*/ 852501 h 2154530"/>
                  <a:gd name="connsiteX18" fmla="*/ 3325785 w 8057132"/>
                  <a:gd name="connsiteY18" fmla="*/ 795347 h 2154530"/>
                  <a:gd name="connsiteX19" fmla="*/ 3017312 w 8057132"/>
                  <a:gd name="connsiteY19" fmla="*/ 909648 h 2154530"/>
                  <a:gd name="connsiteX20" fmla="*/ 2793265 w 8057132"/>
                  <a:gd name="connsiteY20" fmla="*/ 869170 h 2154530"/>
                  <a:gd name="connsiteX21" fmla="*/ 2694549 w 8057132"/>
                  <a:gd name="connsiteY21" fmla="*/ 732644 h 2154530"/>
                  <a:gd name="connsiteX22" fmla="*/ 2513134 w 8057132"/>
                  <a:gd name="connsiteY22" fmla="*/ 719152 h 2154530"/>
                  <a:gd name="connsiteX23" fmla="*/ 2253918 w 8057132"/>
                  <a:gd name="connsiteY23" fmla="*/ 630946 h 2154530"/>
                  <a:gd name="connsiteX24" fmla="*/ 2112107 w 8057132"/>
                  <a:gd name="connsiteY24" fmla="*/ 715082 h 2154530"/>
                  <a:gd name="connsiteX25" fmla="*/ 1491080 w 8057132"/>
                  <a:gd name="connsiteY25" fmla="*/ 698417 h 2154530"/>
                  <a:gd name="connsiteX26" fmla="*/ 1330348 w 8057132"/>
                  <a:gd name="connsiteY26" fmla="*/ 435679 h 2154530"/>
                  <a:gd name="connsiteX27" fmla="*/ 982370 w 8057132"/>
                  <a:gd name="connsiteY27" fmla="*/ 411863 h 2154530"/>
                  <a:gd name="connsiteX28" fmla="*/ 962988 w 8057132"/>
                  <a:gd name="connsiteY28" fmla="*/ 249147 h 2154530"/>
                  <a:gd name="connsiteX29" fmla="*/ 636193 w 8057132"/>
                  <a:gd name="connsiteY29" fmla="*/ 176917 h 2154530"/>
                  <a:gd name="connsiteX30" fmla="*/ 494383 w 8057132"/>
                  <a:gd name="connsiteY30" fmla="*/ 26109 h 2154530"/>
                  <a:gd name="connsiteX31" fmla="*/ 0 w 8057132"/>
                  <a:gd name="connsiteY31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655938 w 8057132"/>
                  <a:gd name="connsiteY12" fmla="*/ 702381 h 2154530"/>
                  <a:gd name="connsiteX13" fmla="*/ 4482122 w 8057132"/>
                  <a:gd name="connsiteY13" fmla="*/ 657627 h 2154530"/>
                  <a:gd name="connsiteX14" fmla="*/ 4247470 w 8057132"/>
                  <a:gd name="connsiteY14" fmla="*/ 757949 h 2154530"/>
                  <a:gd name="connsiteX15" fmla="*/ 4059781 w 8057132"/>
                  <a:gd name="connsiteY15" fmla="*/ 725100 h 2154530"/>
                  <a:gd name="connsiteX16" fmla="*/ 3710480 w 8057132"/>
                  <a:gd name="connsiteY16" fmla="*/ 718354 h 2154530"/>
                  <a:gd name="connsiteX17" fmla="*/ 3553759 w 8057132"/>
                  <a:gd name="connsiteY17" fmla="*/ 852501 h 2154530"/>
                  <a:gd name="connsiteX18" fmla="*/ 3325785 w 8057132"/>
                  <a:gd name="connsiteY18" fmla="*/ 795347 h 2154530"/>
                  <a:gd name="connsiteX19" fmla="*/ 3017312 w 8057132"/>
                  <a:gd name="connsiteY19" fmla="*/ 909648 h 2154530"/>
                  <a:gd name="connsiteX20" fmla="*/ 2793265 w 8057132"/>
                  <a:gd name="connsiteY20" fmla="*/ 869170 h 2154530"/>
                  <a:gd name="connsiteX21" fmla="*/ 2694549 w 8057132"/>
                  <a:gd name="connsiteY21" fmla="*/ 732644 h 2154530"/>
                  <a:gd name="connsiteX22" fmla="*/ 2513134 w 8057132"/>
                  <a:gd name="connsiteY22" fmla="*/ 719152 h 2154530"/>
                  <a:gd name="connsiteX23" fmla="*/ 2253918 w 8057132"/>
                  <a:gd name="connsiteY23" fmla="*/ 630946 h 2154530"/>
                  <a:gd name="connsiteX24" fmla="*/ 2112107 w 8057132"/>
                  <a:gd name="connsiteY24" fmla="*/ 715082 h 2154530"/>
                  <a:gd name="connsiteX25" fmla="*/ 1491080 w 8057132"/>
                  <a:gd name="connsiteY25" fmla="*/ 698417 h 2154530"/>
                  <a:gd name="connsiteX26" fmla="*/ 1330348 w 8057132"/>
                  <a:gd name="connsiteY26" fmla="*/ 435679 h 2154530"/>
                  <a:gd name="connsiteX27" fmla="*/ 982370 w 8057132"/>
                  <a:gd name="connsiteY27" fmla="*/ 411863 h 2154530"/>
                  <a:gd name="connsiteX28" fmla="*/ 962988 w 8057132"/>
                  <a:gd name="connsiteY28" fmla="*/ 249147 h 2154530"/>
                  <a:gd name="connsiteX29" fmla="*/ 636193 w 8057132"/>
                  <a:gd name="connsiteY29" fmla="*/ 176917 h 2154530"/>
                  <a:gd name="connsiteX30" fmla="*/ 494383 w 8057132"/>
                  <a:gd name="connsiteY30" fmla="*/ 26109 h 2154530"/>
                  <a:gd name="connsiteX31" fmla="*/ 0 w 8057132"/>
                  <a:gd name="connsiteY31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655938 w 8057132"/>
                  <a:gd name="connsiteY12" fmla="*/ 702381 h 2154530"/>
                  <a:gd name="connsiteX13" fmla="*/ 4482122 w 8057132"/>
                  <a:gd name="connsiteY13" fmla="*/ 657627 h 2154530"/>
                  <a:gd name="connsiteX14" fmla="*/ 4247470 w 8057132"/>
                  <a:gd name="connsiteY14" fmla="*/ 757949 h 2154530"/>
                  <a:gd name="connsiteX15" fmla="*/ 4059781 w 8057132"/>
                  <a:gd name="connsiteY15" fmla="*/ 725100 h 2154530"/>
                  <a:gd name="connsiteX16" fmla="*/ 3710480 w 8057132"/>
                  <a:gd name="connsiteY16" fmla="*/ 718354 h 2154530"/>
                  <a:gd name="connsiteX17" fmla="*/ 3553759 w 8057132"/>
                  <a:gd name="connsiteY17" fmla="*/ 852501 h 2154530"/>
                  <a:gd name="connsiteX18" fmla="*/ 3325785 w 8057132"/>
                  <a:gd name="connsiteY18" fmla="*/ 795347 h 2154530"/>
                  <a:gd name="connsiteX19" fmla="*/ 3017312 w 8057132"/>
                  <a:gd name="connsiteY19" fmla="*/ 909648 h 2154530"/>
                  <a:gd name="connsiteX20" fmla="*/ 2793265 w 8057132"/>
                  <a:gd name="connsiteY20" fmla="*/ 869170 h 2154530"/>
                  <a:gd name="connsiteX21" fmla="*/ 2694549 w 8057132"/>
                  <a:gd name="connsiteY21" fmla="*/ 732644 h 2154530"/>
                  <a:gd name="connsiteX22" fmla="*/ 2578056 w 8057132"/>
                  <a:gd name="connsiteY22" fmla="*/ 685811 h 2154530"/>
                  <a:gd name="connsiteX23" fmla="*/ 2253918 w 8057132"/>
                  <a:gd name="connsiteY23" fmla="*/ 630946 h 2154530"/>
                  <a:gd name="connsiteX24" fmla="*/ 2112107 w 8057132"/>
                  <a:gd name="connsiteY24" fmla="*/ 715082 h 2154530"/>
                  <a:gd name="connsiteX25" fmla="*/ 1491080 w 8057132"/>
                  <a:gd name="connsiteY25" fmla="*/ 698417 h 2154530"/>
                  <a:gd name="connsiteX26" fmla="*/ 1330348 w 8057132"/>
                  <a:gd name="connsiteY26" fmla="*/ 435679 h 2154530"/>
                  <a:gd name="connsiteX27" fmla="*/ 982370 w 8057132"/>
                  <a:gd name="connsiteY27" fmla="*/ 411863 h 2154530"/>
                  <a:gd name="connsiteX28" fmla="*/ 962988 w 8057132"/>
                  <a:gd name="connsiteY28" fmla="*/ 249147 h 2154530"/>
                  <a:gd name="connsiteX29" fmla="*/ 636193 w 8057132"/>
                  <a:gd name="connsiteY29" fmla="*/ 176917 h 2154530"/>
                  <a:gd name="connsiteX30" fmla="*/ 494383 w 8057132"/>
                  <a:gd name="connsiteY30" fmla="*/ 26109 h 2154530"/>
                  <a:gd name="connsiteX31" fmla="*/ 0 w 8057132"/>
                  <a:gd name="connsiteY31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655938 w 8057132"/>
                  <a:gd name="connsiteY12" fmla="*/ 702381 h 2154530"/>
                  <a:gd name="connsiteX13" fmla="*/ 4482122 w 8057132"/>
                  <a:gd name="connsiteY13" fmla="*/ 657627 h 2154530"/>
                  <a:gd name="connsiteX14" fmla="*/ 4247470 w 8057132"/>
                  <a:gd name="connsiteY14" fmla="*/ 757949 h 2154530"/>
                  <a:gd name="connsiteX15" fmla="*/ 4059781 w 8057132"/>
                  <a:gd name="connsiteY15" fmla="*/ 725100 h 2154530"/>
                  <a:gd name="connsiteX16" fmla="*/ 3710480 w 8057132"/>
                  <a:gd name="connsiteY16" fmla="*/ 718354 h 2154530"/>
                  <a:gd name="connsiteX17" fmla="*/ 3553759 w 8057132"/>
                  <a:gd name="connsiteY17" fmla="*/ 852501 h 2154530"/>
                  <a:gd name="connsiteX18" fmla="*/ 3325785 w 8057132"/>
                  <a:gd name="connsiteY18" fmla="*/ 795347 h 2154530"/>
                  <a:gd name="connsiteX19" fmla="*/ 3017312 w 8057132"/>
                  <a:gd name="connsiteY19" fmla="*/ 909648 h 2154530"/>
                  <a:gd name="connsiteX20" fmla="*/ 2793265 w 8057132"/>
                  <a:gd name="connsiteY20" fmla="*/ 869170 h 2154530"/>
                  <a:gd name="connsiteX21" fmla="*/ 2694549 w 8057132"/>
                  <a:gd name="connsiteY21" fmla="*/ 732644 h 2154530"/>
                  <a:gd name="connsiteX22" fmla="*/ 2578056 w 8057132"/>
                  <a:gd name="connsiteY22" fmla="*/ 685811 h 2154530"/>
                  <a:gd name="connsiteX23" fmla="*/ 2253918 w 8057132"/>
                  <a:gd name="connsiteY23" fmla="*/ 630946 h 2154530"/>
                  <a:gd name="connsiteX24" fmla="*/ 2112107 w 8057132"/>
                  <a:gd name="connsiteY24" fmla="*/ 715082 h 2154530"/>
                  <a:gd name="connsiteX25" fmla="*/ 1491080 w 8057132"/>
                  <a:gd name="connsiteY25" fmla="*/ 698417 h 2154530"/>
                  <a:gd name="connsiteX26" fmla="*/ 1330348 w 8057132"/>
                  <a:gd name="connsiteY26" fmla="*/ 435679 h 2154530"/>
                  <a:gd name="connsiteX27" fmla="*/ 982370 w 8057132"/>
                  <a:gd name="connsiteY27" fmla="*/ 411863 h 2154530"/>
                  <a:gd name="connsiteX28" fmla="*/ 962988 w 8057132"/>
                  <a:gd name="connsiteY28" fmla="*/ 249147 h 2154530"/>
                  <a:gd name="connsiteX29" fmla="*/ 636193 w 8057132"/>
                  <a:gd name="connsiteY29" fmla="*/ 176917 h 2154530"/>
                  <a:gd name="connsiteX30" fmla="*/ 494383 w 8057132"/>
                  <a:gd name="connsiteY30" fmla="*/ 26109 h 2154530"/>
                  <a:gd name="connsiteX31" fmla="*/ 0 w 8057132"/>
                  <a:gd name="connsiteY31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655938 w 8057132"/>
                  <a:gd name="connsiteY12" fmla="*/ 702381 h 2154530"/>
                  <a:gd name="connsiteX13" fmla="*/ 4482122 w 8057132"/>
                  <a:gd name="connsiteY13" fmla="*/ 657627 h 2154530"/>
                  <a:gd name="connsiteX14" fmla="*/ 4247470 w 8057132"/>
                  <a:gd name="connsiteY14" fmla="*/ 757949 h 2154530"/>
                  <a:gd name="connsiteX15" fmla="*/ 4059781 w 8057132"/>
                  <a:gd name="connsiteY15" fmla="*/ 725100 h 2154530"/>
                  <a:gd name="connsiteX16" fmla="*/ 3710480 w 8057132"/>
                  <a:gd name="connsiteY16" fmla="*/ 718354 h 2154530"/>
                  <a:gd name="connsiteX17" fmla="*/ 3553759 w 8057132"/>
                  <a:gd name="connsiteY17" fmla="*/ 852501 h 2154530"/>
                  <a:gd name="connsiteX18" fmla="*/ 3325785 w 8057132"/>
                  <a:gd name="connsiteY18" fmla="*/ 795347 h 2154530"/>
                  <a:gd name="connsiteX19" fmla="*/ 3017312 w 8057132"/>
                  <a:gd name="connsiteY19" fmla="*/ 909648 h 2154530"/>
                  <a:gd name="connsiteX20" fmla="*/ 2793265 w 8057132"/>
                  <a:gd name="connsiteY20" fmla="*/ 869170 h 2154530"/>
                  <a:gd name="connsiteX21" fmla="*/ 2694549 w 8057132"/>
                  <a:gd name="connsiteY21" fmla="*/ 732644 h 2154530"/>
                  <a:gd name="connsiteX22" fmla="*/ 2578056 w 8057132"/>
                  <a:gd name="connsiteY22" fmla="*/ 685811 h 2154530"/>
                  <a:gd name="connsiteX23" fmla="*/ 2253918 w 8057132"/>
                  <a:gd name="connsiteY23" fmla="*/ 630946 h 2154530"/>
                  <a:gd name="connsiteX24" fmla="*/ 2112107 w 8057132"/>
                  <a:gd name="connsiteY24" fmla="*/ 715082 h 2154530"/>
                  <a:gd name="connsiteX25" fmla="*/ 1491080 w 8057132"/>
                  <a:gd name="connsiteY25" fmla="*/ 698417 h 2154530"/>
                  <a:gd name="connsiteX26" fmla="*/ 1330348 w 8057132"/>
                  <a:gd name="connsiteY26" fmla="*/ 435679 h 2154530"/>
                  <a:gd name="connsiteX27" fmla="*/ 982370 w 8057132"/>
                  <a:gd name="connsiteY27" fmla="*/ 411863 h 2154530"/>
                  <a:gd name="connsiteX28" fmla="*/ 962988 w 8057132"/>
                  <a:gd name="connsiteY28" fmla="*/ 249147 h 2154530"/>
                  <a:gd name="connsiteX29" fmla="*/ 636193 w 8057132"/>
                  <a:gd name="connsiteY29" fmla="*/ 176917 h 2154530"/>
                  <a:gd name="connsiteX30" fmla="*/ 494383 w 8057132"/>
                  <a:gd name="connsiteY30" fmla="*/ 26109 h 2154530"/>
                  <a:gd name="connsiteX31" fmla="*/ 0 w 8057132"/>
                  <a:gd name="connsiteY31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655938 w 8057132"/>
                  <a:gd name="connsiteY12" fmla="*/ 702381 h 2154530"/>
                  <a:gd name="connsiteX13" fmla="*/ 4482122 w 8057132"/>
                  <a:gd name="connsiteY13" fmla="*/ 657627 h 2154530"/>
                  <a:gd name="connsiteX14" fmla="*/ 4247470 w 8057132"/>
                  <a:gd name="connsiteY14" fmla="*/ 757949 h 2154530"/>
                  <a:gd name="connsiteX15" fmla="*/ 4059781 w 8057132"/>
                  <a:gd name="connsiteY15" fmla="*/ 725100 h 2154530"/>
                  <a:gd name="connsiteX16" fmla="*/ 3710480 w 8057132"/>
                  <a:gd name="connsiteY16" fmla="*/ 718354 h 2154530"/>
                  <a:gd name="connsiteX17" fmla="*/ 3553759 w 8057132"/>
                  <a:gd name="connsiteY17" fmla="*/ 852501 h 2154530"/>
                  <a:gd name="connsiteX18" fmla="*/ 3325785 w 8057132"/>
                  <a:gd name="connsiteY18" fmla="*/ 795347 h 2154530"/>
                  <a:gd name="connsiteX19" fmla="*/ 3017312 w 8057132"/>
                  <a:gd name="connsiteY19" fmla="*/ 909648 h 2154530"/>
                  <a:gd name="connsiteX20" fmla="*/ 2793265 w 8057132"/>
                  <a:gd name="connsiteY20" fmla="*/ 869170 h 2154530"/>
                  <a:gd name="connsiteX21" fmla="*/ 2694549 w 8057132"/>
                  <a:gd name="connsiteY21" fmla="*/ 732644 h 2154530"/>
                  <a:gd name="connsiteX22" fmla="*/ 2578056 w 8057132"/>
                  <a:gd name="connsiteY22" fmla="*/ 685811 h 2154530"/>
                  <a:gd name="connsiteX23" fmla="*/ 2253918 w 8057132"/>
                  <a:gd name="connsiteY23" fmla="*/ 630946 h 2154530"/>
                  <a:gd name="connsiteX24" fmla="*/ 2112107 w 8057132"/>
                  <a:gd name="connsiteY24" fmla="*/ 715082 h 2154530"/>
                  <a:gd name="connsiteX25" fmla="*/ 1491080 w 8057132"/>
                  <a:gd name="connsiteY25" fmla="*/ 698417 h 2154530"/>
                  <a:gd name="connsiteX26" fmla="*/ 1330348 w 8057132"/>
                  <a:gd name="connsiteY26" fmla="*/ 435679 h 2154530"/>
                  <a:gd name="connsiteX27" fmla="*/ 982370 w 8057132"/>
                  <a:gd name="connsiteY27" fmla="*/ 411863 h 2154530"/>
                  <a:gd name="connsiteX28" fmla="*/ 962988 w 8057132"/>
                  <a:gd name="connsiteY28" fmla="*/ 249147 h 2154530"/>
                  <a:gd name="connsiteX29" fmla="*/ 636193 w 8057132"/>
                  <a:gd name="connsiteY29" fmla="*/ 176917 h 2154530"/>
                  <a:gd name="connsiteX30" fmla="*/ 494383 w 8057132"/>
                  <a:gd name="connsiteY30" fmla="*/ 26109 h 2154530"/>
                  <a:gd name="connsiteX31" fmla="*/ 0 w 8057132"/>
                  <a:gd name="connsiteY31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655938 w 8057132"/>
                  <a:gd name="connsiteY12" fmla="*/ 702381 h 2154530"/>
                  <a:gd name="connsiteX13" fmla="*/ 4482122 w 8057132"/>
                  <a:gd name="connsiteY13" fmla="*/ 657627 h 2154530"/>
                  <a:gd name="connsiteX14" fmla="*/ 4247470 w 8057132"/>
                  <a:gd name="connsiteY14" fmla="*/ 757949 h 2154530"/>
                  <a:gd name="connsiteX15" fmla="*/ 4059781 w 8057132"/>
                  <a:gd name="connsiteY15" fmla="*/ 725100 h 2154530"/>
                  <a:gd name="connsiteX16" fmla="*/ 3710480 w 8057132"/>
                  <a:gd name="connsiteY16" fmla="*/ 718354 h 2154530"/>
                  <a:gd name="connsiteX17" fmla="*/ 3553759 w 8057132"/>
                  <a:gd name="connsiteY17" fmla="*/ 852501 h 2154530"/>
                  <a:gd name="connsiteX18" fmla="*/ 3325785 w 8057132"/>
                  <a:gd name="connsiteY18" fmla="*/ 795347 h 2154530"/>
                  <a:gd name="connsiteX19" fmla="*/ 3017312 w 8057132"/>
                  <a:gd name="connsiteY19" fmla="*/ 909648 h 2154530"/>
                  <a:gd name="connsiteX20" fmla="*/ 2793265 w 8057132"/>
                  <a:gd name="connsiteY20" fmla="*/ 869170 h 2154530"/>
                  <a:gd name="connsiteX21" fmla="*/ 2694549 w 8057132"/>
                  <a:gd name="connsiteY21" fmla="*/ 732644 h 2154530"/>
                  <a:gd name="connsiteX22" fmla="*/ 2564531 w 8057132"/>
                  <a:gd name="connsiteY22" fmla="*/ 683033 h 2154530"/>
                  <a:gd name="connsiteX23" fmla="*/ 2253918 w 8057132"/>
                  <a:gd name="connsiteY23" fmla="*/ 630946 h 2154530"/>
                  <a:gd name="connsiteX24" fmla="*/ 2112107 w 8057132"/>
                  <a:gd name="connsiteY24" fmla="*/ 715082 h 2154530"/>
                  <a:gd name="connsiteX25" fmla="*/ 1491080 w 8057132"/>
                  <a:gd name="connsiteY25" fmla="*/ 698417 h 2154530"/>
                  <a:gd name="connsiteX26" fmla="*/ 1330348 w 8057132"/>
                  <a:gd name="connsiteY26" fmla="*/ 435679 h 2154530"/>
                  <a:gd name="connsiteX27" fmla="*/ 982370 w 8057132"/>
                  <a:gd name="connsiteY27" fmla="*/ 411863 h 2154530"/>
                  <a:gd name="connsiteX28" fmla="*/ 962988 w 8057132"/>
                  <a:gd name="connsiteY28" fmla="*/ 249147 h 2154530"/>
                  <a:gd name="connsiteX29" fmla="*/ 636193 w 8057132"/>
                  <a:gd name="connsiteY29" fmla="*/ 176917 h 2154530"/>
                  <a:gd name="connsiteX30" fmla="*/ 494383 w 8057132"/>
                  <a:gd name="connsiteY30" fmla="*/ 26109 h 2154530"/>
                  <a:gd name="connsiteX31" fmla="*/ 0 w 8057132"/>
                  <a:gd name="connsiteY31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655938 w 8057132"/>
                  <a:gd name="connsiteY12" fmla="*/ 702381 h 2154530"/>
                  <a:gd name="connsiteX13" fmla="*/ 4482122 w 8057132"/>
                  <a:gd name="connsiteY13" fmla="*/ 657627 h 2154530"/>
                  <a:gd name="connsiteX14" fmla="*/ 4247470 w 8057132"/>
                  <a:gd name="connsiteY14" fmla="*/ 757949 h 2154530"/>
                  <a:gd name="connsiteX15" fmla="*/ 4059781 w 8057132"/>
                  <a:gd name="connsiteY15" fmla="*/ 725100 h 2154530"/>
                  <a:gd name="connsiteX16" fmla="*/ 3710480 w 8057132"/>
                  <a:gd name="connsiteY16" fmla="*/ 718354 h 2154530"/>
                  <a:gd name="connsiteX17" fmla="*/ 3553759 w 8057132"/>
                  <a:gd name="connsiteY17" fmla="*/ 852501 h 2154530"/>
                  <a:gd name="connsiteX18" fmla="*/ 3325785 w 8057132"/>
                  <a:gd name="connsiteY18" fmla="*/ 795347 h 2154530"/>
                  <a:gd name="connsiteX19" fmla="*/ 3017312 w 8057132"/>
                  <a:gd name="connsiteY19" fmla="*/ 909648 h 2154530"/>
                  <a:gd name="connsiteX20" fmla="*/ 2793265 w 8057132"/>
                  <a:gd name="connsiteY20" fmla="*/ 869170 h 2154530"/>
                  <a:gd name="connsiteX21" fmla="*/ 2694549 w 8057132"/>
                  <a:gd name="connsiteY21" fmla="*/ 732644 h 2154530"/>
                  <a:gd name="connsiteX22" fmla="*/ 2564531 w 8057132"/>
                  <a:gd name="connsiteY22" fmla="*/ 683033 h 2154530"/>
                  <a:gd name="connsiteX23" fmla="*/ 2272854 w 8057132"/>
                  <a:gd name="connsiteY23" fmla="*/ 619833 h 2154530"/>
                  <a:gd name="connsiteX24" fmla="*/ 2112107 w 8057132"/>
                  <a:gd name="connsiteY24" fmla="*/ 715082 h 2154530"/>
                  <a:gd name="connsiteX25" fmla="*/ 1491080 w 8057132"/>
                  <a:gd name="connsiteY25" fmla="*/ 698417 h 2154530"/>
                  <a:gd name="connsiteX26" fmla="*/ 1330348 w 8057132"/>
                  <a:gd name="connsiteY26" fmla="*/ 435679 h 2154530"/>
                  <a:gd name="connsiteX27" fmla="*/ 982370 w 8057132"/>
                  <a:gd name="connsiteY27" fmla="*/ 411863 h 2154530"/>
                  <a:gd name="connsiteX28" fmla="*/ 962988 w 8057132"/>
                  <a:gd name="connsiteY28" fmla="*/ 249147 h 2154530"/>
                  <a:gd name="connsiteX29" fmla="*/ 636193 w 8057132"/>
                  <a:gd name="connsiteY29" fmla="*/ 176917 h 2154530"/>
                  <a:gd name="connsiteX30" fmla="*/ 494383 w 8057132"/>
                  <a:gd name="connsiteY30" fmla="*/ 26109 h 2154530"/>
                  <a:gd name="connsiteX31" fmla="*/ 0 w 8057132"/>
                  <a:gd name="connsiteY31" fmla="*/ 11822 h 2154530"/>
                  <a:gd name="connsiteX0" fmla="*/ 8057132 w 8057132"/>
                  <a:gd name="connsiteY0" fmla="*/ 2154530 h 2154530"/>
                  <a:gd name="connsiteX1" fmla="*/ 7887611 w 8057132"/>
                  <a:gd name="connsiteY1" fmla="*/ 2093439 h 2154530"/>
                  <a:gd name="connsiteX2" fmla="*/ 7584644 w 8057132"/>
                  <a:gd name="connsiteY2" fmla="*/ 2011939 h 2154530"/>
                  <a:gd name="connsiteX3" fmla="*/ 7285279 w 8057132"/>
                  <a:gd name="connsiteY3" fmla="*/ 1815598 h 2154530"/>
                  <a:gd name="connsiteX4" fmla="*/ 7115765 w 8057132"/>
                  <a:gd name="connsiteY4" fmla="*/ 1756326 h 2154530"/>
                  <a:gd name="connsiteX5" fmla="*/ 6836238 w 8057132"/>
                  <a:gd name="connsiteY5" fmla="*/ 1469223 h 2154530"/>
                  <a:gd name="connsiteX6" fmla="*/ 6489987 w 8057132"/>
                  <a:gd name="connsiteY6" fmla="*/ 1235836 h 2154530"/>
                  <a:gd name="connsiteX7" fmla="*/ 6159966 w 8057132"/>
                  <a:gd name="connsiteY7" fmla="*/ 1074688 h 2154530"/>
                  <a:gd name="connsiteX8" fmla="*/ 5935404 w 8057132"/>
                  <a:gd name="connsiteY8" fmla="*/ 1043797 h 2154530"/>
                  <a:gd name="connsiteX9" fmla="*/ 5618280 w 8057132"/>
                  <a:gd name="connsiteY9" fmla="*/ 873933 h 2154530"/>
                  <a:gd name="connsiteX10" fmla="*/ 5303954 w 8057132"/>
                  <a:gd name="connsiteY10" fmla="*/ 752489 h 2154530"/>
                  <a:gd name="connsiteX11" fmla="*/ 5068859 w 8057132"/>
                  <a:gd name="connsiteY11" fmla="*/ 673110 h 2154530"/>
                  <a:gd name="connsiteX12" fmla="*/ 4655938 w 8057132"/>
                  <a:gd name="connsiteY12" fmla="*/ 702381 h 2154530"/>
                  <a:gd name="connsiteX13" fmla="*/ 4482122 w 8057132"/>
                  <a:gd name="connsiteY13" fmla="*/ 657627 h 2154530"/>
                  <a:gd name="connsiteX14" fmla="*/ 4247470 w 8057132"/>
                  <a:gd name="connsiteY14" fmla="*/ 757949 h 2154530"/>
                  <a:gd name="connsiteX15" fmla="*/ 4059781 w 8057132"/>
                  <a:gd name="connsiteY15" fmla="*/ 725100 h 2154530"/>
                  <a:gd name="connsiteX16" fmla="*/ 3710480 w 8057132"/>
                  <a:gd name="connsiteY16" fmla="*/ 718354 h 2154530"/>
                  <a:gd name="connsiteX17" fmla="*/ 3553759 w 8057132"/>
                  <a:gd name="connsiteY17" fmla="*/ 852501 h 2154530"/>
                  <a:gd name="connsiteX18" fmla="*/ 3325785 w 8057132"/>
                  <a:gd name="connsiteY18" fmla="*/ 795347 h 2154530"/>
                  <a:gd name="connsiteX19" fmla="*/ 3017312 w 8057132"/>
                  <a:gd name="connsiteY19" fmla="*/ 909648 h 2154530"/>
                  <a:gd name="connsiteX20" fmla="*/ 2793265 w 8057132"/>
                  <a:gd name="connsiteY20" fmla="*/ 869170 h 2154530"/>
                  <a:gd name="connsiteX21" fmla="*/ 2694549 w 8057132"/>
                  <a:gd name="connsiteY21" fmla="*/ 732644 h 2154530"/>
                  <a:gd name="connsiteX22" fmla="*/ 2564531 w 8057132"/>
                  <a:gd name="connsiteY22" fmla="*/ 683033 h 2154530"/>
                  <a:gd name="connsiteX23" fmla="*/ 2272854 w 8057132"/>
                  <a:gd name="connsiteY23" fmla="*/ 619833 h 2154530"/>
                  <a:gd name="connsiteX24" fmla="*/ 2112107 w 8057132"/>
                  <a:gd name="connsiteY24" fmla="*/ 715082 h 2154530"/>
                  <a:gd name="connsiteX25" fmla="*/ 1491080 w 8057132"/>
                  <a:gd name="connsiteY25" fmla="*/ 698417 h 2154530"/>
                  <a:gd name="connsiteX26" fmla="*/ 1330348 w 8057132"/>
                  <a:gd name="connsiteY26" fmla="*/ 435679 h 2154530"/>
                  <a:gd name="connsiteX27" fmla="*/ 982370 w 8057132"/>
                  <a:gd name="connsiteY27" fmla="*/ 411863 h 2154530"/>
                  <a:gd name="connsiteX28" fmla="*/ 962988 w 8057132"/>
                  <a:gd name="connsiteY28" fmla="*/ 249147 h 2154530"/>
                  <a:gd name="connsiteX29" fmla="*/ 636193 w 8057132"/>
                  <a:gd name="connsiteY29" fmla="*/ 176917 h 2154530"/>
                  <a:gd name="connsiteX30" fmla="*/ 494383 w 8057132"/>
                  <a:gd name="connsiteY30" fmla="*/ 26109 h 2154530"/>
                  <a:gd name="connsiteX31" fmla="*/ 0 w 8057132"/>
                  <a:gd name="connsiteY31" fmla="*/ 11822 h 2154530"/>
                  <a:gd name="connsiteX0" fmla="*/ 7562749 w 7562749"/>
                  <a:gd name="connsiteY0" fmla="*/ 2128421 h 2128421"/>
                  <a:gd name="connsiteX1" fmla="*/ 7393228 w 7562749"/>
                  <a:gd name="connsiteY1" fmla="*/ 2067330 h 2128421"/>
                  <a:gd name="connsiteX2" fmla="*/ 7090261 w 7562749"/>
                  <a:gd name="connsiteY2" fmla="*/ 1985830 h 2128421"/>
                  <a:gd name="connsiteX3" fmla="*/ 6790896 w 7562749"/>
                  <a:gd name="connsiteY3" fmla="*/ 1789489 h 2128421"/>
                  <a:gd name="connsiteX4" fmla="*/ 6621382 w 7562749"/>
                  <a:gd name="connsiteY4" fmla="*/ 1730217 h 2128421"/>
                  <a:gd name="connsiteX5" fmla="*/ 6341855 w 7562749"/>
                  <a:gd name="connsiteY5" fmla="*/ 1443114 h 2128421"/>
                  <a:gd name="connsiteX6" fmla="*/ 5995604 w 7562749"/>
                  <a:gd name="connsiteY6" fmla="*/ 1209727 h 2128421"/>
                  <a:gd name="connsiteX7" fmla="*/ 5665583 w 7562749"/>
                  <a:gd name="connsiteY7" fmla="*/ 1048579 h 2128421"/>
                  <a:gd name="connsiteX8" fmla="*/ 5441021 w 7562749"/>
                  <a:gd name="connsiteY8" fmla="*/ 1017688 h 2128421"/>
                  <a:gd name="connsiteX9" fmla="*/ 5123897 w 7562749"/>
                  <a:gd name="connsiteY9" fmla="*/ 847824 h 2128421"/>
                  <a:gd name="connsiteX10" fmla="*/ 4809571 w 7562749"/>
                  <a:gd name="connsiteY10" fmla="*/ 726380 h 2128421"/>
                  <a:gd name="connsiteX11" fmla="*/ 4574476 w 7562749"/>
                  <a:gd name="connsiteY11" fmla="*/ 647001 h 2128421"/>
                  <a:gd name="connsiteX12" fmla="*/ 4161555 w 7562749"/>
                  <a:gd name="connsiteY12" fmla="*/ 676272 h 2128421"/>
                  <a:gd name="connsiteX13" fmla="*/ 3987739 w 7562749"/>
                  <a:gd name="connsiteY13" fmla="*/ 631518 h 2128421"/>
                  <a:gd name="connsiteX14" fmla="*/ 3753087 w 7562749"/>
                  <a:gd name="connsiteY14" fmla="*/ 731840 h 2128421"/>
                  <a:gd name="connsiteX15" fmla="*/ 3565398 w 7562749"/>
                  <a:gd name="connsiteY15" fmla="*/ 698991 h 2128421"/>
                  <a:gd name="connsiteX16" fmla="*/ 3216097 w 7562749"/>
                  <a:gd name="connsiteY16" fmla="*/ 692245 h 2128421"/>
                  <a:gd name="connsiteX17" fmla="*/ 3059376 w 7562749"/>
                  <a:gd name="connsiteY17" fmla="*/ 826392 h 2128421"/>
                  <a:gd name="connsiteX18" fmla="*/ 2831402 w 7562749"/>
                  <a:gd name="connsiteY18" fmla="*/ 769238 h 2128421"/>
                  <a:gd name="connsiteX19" fmla="*/ 2522929 w 7562749"/>
                  <a:gd name="connsiteY19" fmla="*/ 883539 h 2128421"/>
                  <a:gd name="connsiteX20" fmla="*/ 2298882 w 7562749"/>
                  <a:gd name="connsiteY20" fmla="*/ 843061 h 2128421"/>
                  <a:gd name="connsiteX21" fmla="*/ 2200166 w 7562749"/>
                  <a:gd name="connsiteY21" fmla="*/ 706535 h 2128421"/>
                  <a:gd name="connsiteX22" fmla="*/ 2070148 w 7562749"/>
                  <a:gd name="connsiteY22" fmla="*/ 656924 h 2128421"/>
                  <a:gd name="connsiteX23" fmla="*/ 1778471 w 7562749"/>
                  <a:gd name="connsiteY23" fmla="*/ 593724 h 2128421"/>
                  <a:gd name="connsiteX24" fmla="*/ 1617724 w 7562749"/>
                  <a:gd name="connsiteY24" fmla="*/ 688973 h 2128421"/>
                  <a:gd name="connsiteX25" fmla="*/ 996697 w 7562749"/>
                  <a:gd name="connsiteY25" fmla="*/ 672308 h 2128421"/>
                  <a:gd name="connsiteX26" fmla="*/ 835965 w 7562749"/>
                  <a:gd name="connsiteY26" fmla="*/ 409570 h 2128421"/>
                  <a:gd name="connsiteX27" fmla="*/ 487987 w 7562749"/>
                  <a:gd name="connsiteY27" fmla="*/ 385754 h 2128421"/>
                  <a:gd name="connsiteX28" fmla="*/ 468605 w 7562749"/>
                  <a:gd name="connsiteY28" fmla="*/ 223038 h 2128421"/>
                  <a:gd name="connsiteX29" fmla="*/ 141810 w 7562749"/>
                  <a:gd name="connsiteY29" fmla="*/ 150808 h 2128421"/>
                  <a:gd name="connsiteX30" fmla="*/ 0 w 7562749"/>
                  <a:gd name="connsiteY30" fmla="*/ 0 h 2128421"/>
                  <a:gd name="connsiteX0" fmla="*/ 7420940 w 7420940"/>
                  <a:gd name="connsiteY0" fmla="*/ 1983301 h 1983301"/>
                  <a:gd name="connsiteX1" fmla="*/ 7251419 w 7420940"/>
                  <a:gd name="connsiteY1" fmla="*/ 1922210 h 1983301"/>
                  <a:gd name="connsiteX2" fmla="*/ 6948452 w 7420940"/>
                  <a:gd name="connsiteY2" fmla="*/ 1840710 h 1983301"/>
                  <a:gd name="connsiteX3" fmla="*/ 6649087 w 7420940"/>
                  <a:gd name="connsiteY3" fmla="*/ 1644369 h 1983301"/>
                  <a:gd name="connsiteX4" fmla="*/ 6479573 w 7420940"/>
                  <a:gd name="connsiteY4" fmla="*/ 1585097 h 1983301"/>
                  <a:gd name="connsiteX5" fmla="*/ 6200046 w 7420940"/>
                  <a:gd name="connsiteY5" fmla="*/ 1297994 h 1983301"/>
                  <a:gd name="connsiteX6" fmla="*/ 5853795 w 7420940"/>
                  <a:gd name="connsiteY6" fmla="*/ 1064607 h 1983301"/>
                  <a:gd name="connsiteX7" fmla="*/ 5523774 w 7420940"/>
                  <a:gd name="connsiteY7" fmla="*/ 903459 h 1983301"/>
                  <a:gd name="connsiteX8" fmla="*/ 5299212 w 7420940"/>
                  <a:gd name="connsiteY8" fmla="*/ 872568 h 1983301"/>
                  <a:gd name="connsiteX9" fmla="*/ 4982088 w 7420940"/>
                  <a:gd name="connsiteY9" fmla="*/ 702704 h 1983301"/>
                  <a:gd name="connsiteX10" fmla="*/ 4667762 w 7420940"/>
                  <a:gd name="connsiteY10" fmla="*/ 581260 h 1983301"/>
                  <a:gd name="connsiteX11" fmla="*/ 4432667 w 7420940"/>
                  <a:gd name="connsiteY11" fmla="*/ 501881 h 1983301"/>
                  <a:gd name="connsiteX12" fmla="*/ 4019746 w 7420940"/>
                  <a:gd name="connsiteY12" fmla="*/ 531152 h 1983301"/>
                  <a:gd name="connsiteX13" fmla="*/ 3845930 w 7420940"/>
                  <a:gd name="connsiteY13" fmla="*/ 486398 h 1983301"/>
                  <a:gd name="connsiteX14" fmla="*/ 3611278 w 7420940"/>
                  <a:gd name="connsiteY14" fmla="*/ 586720 h 1983301"/>
                  <a:gd name="connsiteX15" fmla="*/ 3423589 w 7420940"/>
                  <a:gd name="connsiteY15" fmla="*/ 553871 h 1983301"/>
                  <a:gd name="connsiteX16" fmla="*/ 3074288 w 7420940"/>
                  <a:gd name="connsiteY16" fmla="*/ 547125 h 1983301"/>
                  <a:gd name="connsiteX17" fmla="*/ 2917567 w 7420940"/>
                  <a:gd name="connsiteY17" fmla="*/ 681272 h 1983301"/>
                  <a:gd name="connsiteX18" fmla="*/ 2689593 w 7420940"/>
                  <a:gd name="connsiteY18" fmla="*/ 624118 h 1983301"/>
                  <a:gd name="connsiteX19" fmla="*/ 2381120 w 7420940"/>
                  <a:gd name="connsiteY19" fmla="*/ 738419 h 1983301"/>
                  <a:gd name="connsiteX20" fmla="*/ 2157073 w 7420940"/>
                  <a:gd name="connsiteY20" fmla="*/ 697941 h 1983301"/>
                  <a:gd name="connsiteX21" fmla="*/ 2058357 w 7420940"/>
                  <a:gd name="connsiteY21" fmla="*/ 561415 h 1983301"/>
                  <a:gd name="connsiteX22" fmla="*/ 1928339 w 7420940"/>
                  <a:gd name="connsiteY22" fmla="*/ 511804 h 1983301"/>
                  <a:gd name="connsiteX23" fmla="*/ 1636662 w 7420940"/>
                  <a:gd name="connsiteY23" fmla="*/ 448604 h 1983301"/>
                  <a:gd name="connsiteX24" fmla="*/ 1475915 w 7420940"/>
                  <a:gd name="connsiteY24" fmla="*/ 543853 h 1983301"/>
                  <a:gd name="connsiteX25" fmla="*/ 854888 w 7420940"/>
                  <a:gd name="connsiteY25" fmla="*/ 527188 h 1983301"/>
                  <a:gd name="connsiteX26" fmla="*/ 694156 w 7420940"/>
                  <a:gd name="connsiteY26" fmla="*/ 264450 h 1983301"/>
                  <a:gd name="connsiteX27" fmla="*/ 346178 w 7420940"/>
                  <a:gd name="connsiteY27" fmla="*/ 240634 h 1983301"/>
                  <a:gd name="connsiteX28" fmla="*/ 326796 w 7420940"/>
                  <a:gd name="connsiteY28" fmla="*/ 77918 h 1983301"/>
                  <a:gd name="connsiteX29" fmla="*/ 1 w 7420940"/>
                  <a:gd name="connsiteY29" fmla="*/ 5688 h 1983301"/>
                  <a:gd name="connsiteX0" fmla="*/ 7094144 w 7094144"/>
                  <a:gd name="connsiteY0" fmla="*/ 1905383 h 1905383"/>
                  <a:gd name="connsiteX1" fmla="*/ 6924623 w 7094144"/>
                  <a:gd name="connsiteY1" fmla="*/ 1844292 h 1905383"/>
                  <a:gd name="connsiteX2" fmla="*/ 6621656 w 7094144"/>
                  <a:gd name="connsiteY2" fmla="*/ 1762792 h 1905383"/>
                  <a:gd name="connsiteX3" fmla="*/ 6322291 w 7094144"/>
                  <a:gd name="connsiteY3" fmla="*/ 1566451 h 1905383"/>
                  <a:gd name="connsiteX4" fmla="*/ 6152777 w 7094144"/>
                  <a:gd name="connsiteY4" fmla="*/ 1507179 h 1905383"/>
                  <a:gd name="connsiteX5" fmla="*/ 5873250 w 7094144"/>
                  <a:gd name="connsiteY5" fmla="*/ 1220076 h 1905383"/>
                  <a:gd name="connsiteX6" fmla="*/ 5526999 w 7094144"/>
                  <a:gd name="connsiteY6" fmla="*/ 986689 h 1905383"/>
                  <a:gd name="connsiteX7" fmla="*/ 5196978 w 7094144"/>
                  <a:gd name="connsiteY7" fmla="*/ 825541 h 1905383"/>
                  <a:gd name="connsiteX8" fmla="*/ 4972416 w 7094144"/>
                  <a:gd name="connsiteY8" fmla="*/ 794650 h 1905383"/>
                  <a:gd name="connsiteX9" fmla="*/ 4655292 w 7094144"/>
                  <a:gd name="connsiteY9" fmla="*/ 624786 h 1905383"/>
                  <a:gd name="connsiteX10" fmla="*/ 4340966 w 7094144"/>
                  <a:gd name="connsiteY10" fmla="*/ 503342 h 1905383"/>
                  <a:gd name="connsiteX11" fmla="*/ 4105871 w 7094144"/>
                  <a:gd name="connsiteY11" fmla="*/ 423963 h 1905383"/>
                  <a:gd name="connsiteX12" fmla="*/ 3692950 w 7094144"/>
                  <a:gd name="connsiteY12" fmla="*/ 453234 h 1905383"/>
                  <a:gd name="connsiteX13" fmla="*/ 3519134 w 7094144"/>
                  <a:gd name="connsiteY13" fmla="*/ 408480 h 1905383"/>
                  <a:gd name="connsiteX14" fmla="*/ 3284482 w 7094144"/>
                  <a:gd name="connsiteY14" fmla="*/ 508802 h 1905383"/>
                  <a:gd name="connsiteX15" fmla="*/ 3096793 w 7094144"/>
                  <a:gd name="connsiteY15" fmla="*/ 475953 h 1905383"/>
                  <a:gd name="connsiteX16" fmla="*/ 2747492 w 7094144"/>
                  <a:gd name="connsiteY16" fmla="*/ 469207 h 1905383"/>
                  <a:gd name="connsiteX17" fmla="*/ 2590771 w 7094144"/>
                  <a:gd name="connsiteY17" fmla="*/ 603354 h 1905383"/>
                  <a:gd name="connsiteX18" fmla="*/ 2362797 w 7094144"/>
                  <a:gd name="connsiteY18" fmla="*/ 546200 h 1905383"/>
                  <a:gd name="connsiteX19" fmla="*/ 2054324 w 7094144"/>
                  <a:gd name="connsiteY19" fmla="*/ 660501 h 1905383"/>
                  <a:gd name="connsiteX20" fmla="*/ 1830277 w 7094144"/>
                  <a:gd name="connsiteY20" fmla="*/ 620023 h 1905383"/>
                  <a:gd name="connsiteX21" fmla="*/ 1731561 w 7094144"/>
                  <a:gd name="connsiteY21" fmla="*/ 483497 h 1905383"/>
                  <a:gd name="connsiteX22" fmla="*/ 1601543 w 7094144"/>
                  <a:gd name="connsiteY22" fmla="*/ 433886 h 1905383"/>
                  <a:gd name="connsiteX23" fmla="*/ 1309866 w 7094144"/>
                  <a:gd name="connsiteY23" fmla="*/ 370686 h 1905383"/>
                  <a:gd name="connsiteX24" fmla="*/ 1149119 w 7094144"/>
                  <a:gd name="connsiteY24" fmla="*/ 465935 h 1905383"/>
                  <a:gd name="connsiteX25" fmla="*/ 528092 w 7094144"/>
                  <a:gd name="connsiteY25" fmla="*/ 449270 h 1905383"/>
                  <a:gd name="connsiteX26" fmla="*/ 367360 w 7094144"/>
                  <a:gd name="connsiteY26" fmla="*/ 186532 h 1905383"/>
                  <a:gd name="connsiteX27" fmla="*/ 19382 w 7094144"/>
                  <a:gd name="connsiteY27" fmla="*/ 162716 h 1905383"/>
                  <a:gd name="connsiteX28" fmla="*/ 0 w 7094144"/>
                  <a:gd name="connsiteY28" fmla="*/ 0 h 1905383"/>
                  <a:gd name="connsiteX0" fmla="*/ 7074762 w 7074762"/>
                  <a:gd name="connsiteY0" fmla="*/ 1742667 h 1742667"/>
                  <a:gd name="connsiteX1" fmla="*/ 6905241 w 7074762"/>
                  <a:gd name="connsiteY1" fmla="*/ 1681576 h 1742667"/>
                  <a:gd name="connsiteX2" fmla="*/ 6602274 w 7074762"/>
                  <a:gd name="connsiteY2" fmla="*/ 1600076 h 1742667"/>
                  <a:gd name="connsiteX3" fmla="*/ 6302909 w 7074762"/>
                  <a:gd name="connsiteY3" fmla="*/ 1403735 h 1742667"/>
                  <a:gd name="connsiteX4" fmla="*/ 6133395 w 7074762"/>
                  <a:gd name="connsiteY4" fmla="*/ 1344463 h 1742667"/>
                  <a:gd name="connsiteX5" fmla="*/ 5853868 w 7074762"/>
                  <a:gd name="connsiteY5" fmla="*/ 1057360 h 1742667"/>
                  <a:gd name="connsiteX6" fmla="*/ 5507617 w 7074762"/>
                  <a:gd name="connsiteY6" fmla="*/ 823973 h 1742667"/>
                  <a:gd name="connsiteX7" fmla="*/ 5177596 w 7074762"/>
                  <a:gd name="connsiteY7" fmla="*/ 662825 h 1742667"/>
                  <a:gd name="connsiteX8" fmla="*/ 4953034 w 7074762"/>
                  <a:gd name="connsiteY8" fmla="*/ 631934 h 1742667"/>
                  <a:gd name="connsiteX9" fmla="*/ 4635910 w 7074762"/>
                  <a:gd name="connsiteY9" fmla="*/ 462070 h 1742667"/>
                  <a:gd name="connsiteX10" fmla="*/ 4321584 w 7074762"/>
                  <a:gd name="connsiteY10" fmla="*/ 340626 h 1742667"/>
                  <a:gd name="connsiteX11" fmla="*/ 4086489 w 7074762"/>
                  <a:gd name="connsiteY11" fmla="*/ 261247 h 1742667"/>
                  <a:gd name="connsiteX12" fmla="*/ 3673568 w 7074762"/>
                  <a:gd name="connsiteY12" fmla="*/ 290518 h 1742667"/>
                  <a:gd name="connsiteX13" fmla="*/ 3499752 w 7074762"/>
                  <a:gd name="connsiteY13" fmla="*/ 245764 h 1742667"/>
                  <a:gd name="connsiteX14" fmla="*/ 3265100 w 7074762"/>
                  <a:gd name="connsiteY14" fmla="*/ 346086 h 1742667"/>
                  <a:gd name="connsiteX15" fmla="*/ 3077411 w 7074762"/>
                  <a:gd name="connsiteY15" fmla="*/ 313237 h 1742667"/>
                  <a:gd name="connsiteX16" fmla="*/ 2728110 w 7074762"/>
                  <a:gd name="connsiteY16" fmla="*/ 306491 h 1742667"/>
                  <a:gd name="connsiteX17" fmla="*/ 2571389 w 7074762"/>
                  <a:gd name="connsiteY17" fmla="*/ 440638 h 1742667"/>
                  <a:gd name="connsiteX18" fmla="*/ 2343415 w 7074762"/>
                  <a:gd name="connsiteY18" fmla="*/ 383484 h 1742667"/>
                  <a:gd name="connsiteX19" fmla="*/ 2034942 w 7074762"/>
                  <a:gd name="connsiteY19" fmla="*/ 497785 h 1742667"/>
                  <a:gd name="connsiteX20" fmla="*/ 1810895 w 7074762"/>
                  <a:gd name="connsiteY20" fmla="*/ 457307 h 1742667"/>
                  <a:gd name="connsiteX21" fmla="*/ 1712179 w 7074762"/>
                  <a:gd name="connsiteY21" fmla="*/ 320781 h 1742667"/>
                  <a:gd name="connsiteX22" fmla="*/ 1582161 w 7074762"/>
                  <a:gd name="connsiteY22" fmla="*/ 271170 h 1742667"/>
                  <a:gd name="connsiteX23" fmla="*/ 1290484 w 7074762"/>
                  <a:gd name="connsiteY23" fmla="*/ 207970 h 1742667"/>
                  <a:gd name="connsiteX24" fmla="*/ 1129737 w 7074762"/>
                  <a:gd name="connsiteY24" fmla="*/ 303219 h 1742667"/>
                  <a:gd name="connsiteX25" fmla="*/ 508710 w 7074762"/>
                  <a:gd name="connsiteY25" fmla="*/ 286554 h 1742667"/>
                  <a:gd name="connsiteX26" fmla="*/ 347978 w 7074762"/>
                  <a:gd name="connsiteY26" fmla="*/ 23816 h 1742667"/>
                  <a:gd name="connsiteX27" fmla="*/ 0 w 7074762"/>
                  <a:gd name="connsiteY27" fmla="*/ 0 h 1742667"/>
                  <a:gd name="connsiteX0" fmla="*/ 6726785 w 6726785"/>
                  <a:gd name="connsiteY0" fmla="*/ 1718851 h 1718851"/>
                  <a:gd name="connsiteX1" fmla="*/ 6557264 w 6726785"/>
                  <a:gd name="connsiteY1" fmla="*/ 1657760 h 1718851"/>
                  <a:gd name="connsiteX2" fmla="*/ 6254297 w 6726785"/>
                  <a:gd name="connsiteY2" fmla="*/ 1576260 h 1718851"/>
                  <a:gd name="connsiteX3" fmla="*/ 5954932 w 6726785"/>
                  <a:gd name="connsiteY3" fmla="*/ 1379919 h 1718851"/>
                  <a:gd name="connsiteX4" fmla="*/ 5785418 w 6726785"/>
                  <a:gd name="connsiteY4" fmla="*/ 1320647 h 1718851"/>
                  <a:gd name="connsiteX5" fmla="*/ 5505891 w 6726785"/>
                  <a:gd name="connsiteY5" fmla="*/ 1033544 h 1718851"/>
                  <a:gd name="connsiteX6" fmla="*/ 5159640 w 6726785"/>
                  <a:gd name="connsiteY6" fmla="*/ 800157 h 1718851"/>
                  <a:gd name="connsiteX7" fmla="*/ 4829619 w 6726785"/>
                  <a:gd name="connsiteY7" fmla="*/ 639009 h 1718851"/>
                  <a:gd name="connsiteX8" fmla="*/ 4605057 w 6726785"/>
                  <a:gd name="connsiteY8" fmla="*/ 608118 h 1718851"/>
                  <a:gd name="connsiteX9" fmla="*/ 4287933 w 6726785"/>
                  <a:gd name="connsiteY9" fmla="*/ 438254 h 1718851"/>
                  <a:gd name="connsiteX10" fmla="*/ 3973607 w 6726785"/>
                  <a:gd name="connsiteY10" fmla="*/ 316810 h 1718851"/>
                  <a:gd name="connsiteX11" fmla="*/ 3738512 w 6726785"/>
                  <a:gd name="connsiteY11" fmla="*/ 237431 h 1718851"/>
                  <a:gd name="connsiteX12" fmla="*/ 3325591 w 6726785"/>
                  <a:gd name="connsiteY12" fmla="*/ 266702 h 1718851"/>
                  <a:gd name="connsiteX13" fmla="*/ 3151775 w 6726785"/>
                  <a:gd name="connsiteY13" fmla="*/ 221948 h 1718851"/>
                  <a:gd name="connsiteX14" fmla="*/ 2917123 w 6726785"/>
                  <a:gd name="connsiteY14" fmla="*/ 322270 h 1718851"/>
                  <a:gd name="connsiteX15" fmla="*/ 2729434 w 6726785"/>
                  <a:gd name="connsiteY15" fmla="*/ 289421 h 1718851"/>
                  <a:gd name="connsiteX16" fmla="*/ 2380133 w 6726785"/>
                  <a:gd name="connsiteY16" fmla="*/ 282675 h 1718851"/>
                  <a:gd name="connsiteX17" fmla="*/ 2223412 w 6726785"/>
                  <a:gd name="connsiteY17" fmla="*/ 416822 h 1718851"/>
                  <a:gd name="connsiteX18" fmla="*/ 1995438 w 6726785"/>
                  <a:gd name="connsiteY18" fmla="*/ 359668 h 1718851"/>
                  <a:gd name="connsiteX19" fmla="*/ 1686965 w 6726785"/>
                  <a:gd name="connsiteY19" fmla="*/ 473969 h 1718851"/>
                  <a:gd name="connsiteX20" fmla="*/ 1462918 w 6726785"/>
                  <a:gd name="connsiteY20" fmla="*/ 433491 h 1718851"/>
                  <a:gd name="connsiteX21" fmla="*/ 1364202 w 6726785"/>
                  <a:gd name="connsiteY21" fmla="*/ 296965 h 1718851"/>
                  <a:gd name="connsiteX22" fmla="*/ 1234184 w 6726785"/>
                  <a:gd name="connsiteY22" fmla="*/ 247354 h 1718851"/>
                  <a:gd name="connsiteX23" fmla="*/ 942507 w 6726785"/>
                  <a:gd name="connsiteY23" fmla="*/ 184154 h 1718851"/>
                  <a:gd name="connsiteX24" fmla="*/ 781760 w 6726785"/>
                  <a:gd name="connsiteY24" fmla="*/ 279403 h 1718851"/>
                  <a:gd name="connsiteX25" fmla="*/ 160733 w 6726785"/>
                  <a:gd name="connsiteY25" fmla="*/ 262738 h 1718851"/>
                  <a:gd name="connsiteX26" fmla="*/ 1 w 6726785"/>
                  <a:gd name="connsiteY26" fmla="*/ 0 h 1718851"/>
                  <a:gd name="connsiteX0" fmla="*/ 6566052 w 6566052"/>
                  <a:gd name="connsiteY0" fmla="*/ 1534697 h 1534697"/>
                  <a:gd name="connsiteX1" fmla="*/ 6396531 w 6566052"/>
                  <a:gd name="connsiteY1" fmla="*/ 1473606 h 1534697"/>
                  <a:gd name="connsiteX2" fmla="*/ 6093564 w 6566052"/>
                  <a:gd name="connsiteY2" fmla="*/ 1392106 h 1534697"/>
                  <a:gd name="connsiteX3" fmla="*/ 5794199 w 6566052"/>
                  <a:gd name="connsiteY3" fmla="*/ 1195765 h 1534697"/>
                  <a:gd name="connsiteX4" fmla="*/ 5624685 w 6566052"/>
                  <a:gd name="connsiteY4" fmla="*/ 1136493 h 1534697"/>
                  <a:gd name="connsiteX5" fmla="*/ 5345158 w 6566052"/>
                  <a:gd name="connsiteY5" fmla="*/ 849390 h 1534697"/>
                  <a:gd name="connsiteX6" fmla="*/ 4998907 w 6566052"/>
                  <a:gd name="connsiteY6" fmla="*/ 616003 h 1534697"/>
                  <a:gd name="connsiteX7" fmla="*/ 4668886 w 6566052"/>
                  <a:gd name="connsiteY7" fmla="*/ 454855 h 1534697"/>
                  <a:gd name="connsiteX8" fmla="*/ 4444324 w 6566052"/>
                  <a:gd name="connsiteY8" fmla="*/ 423964 h 1534697"/>
                  <a:gd name="connsiteX9" fmla="*/ 4127200 w 6566052"/>
                  <a:gd name="connsiteY9" fmla="*/ 254100 h 1534697"/>
                  <a:gd name="connsiteX10" fmla="*/ 3812874 w 6566052"/>
                  <a:gd name="connsiteY10" fmla="*/ 132656 h 1534697"/>
                  <a:gd name="connsiteX11" fmla="*/ 3577779 w 6566052"/>
                  <a:gd name="connsiteY11" fmla="*/ 53277 h 1534697"/>
                  <a:gd name="connsiteX12" fmla="*/ 3164858 w 6566052"/>
                  <a:gd name="connsiteY12" fmla="*/ 82548 h 1534697"/>
                  <a:gd name="connsiteX13" fmla="*/ 2991042 w 6566052"/>
                  <a:gd name="connsiteY13" fmla="*/ 37794 h 1534697"/>
                  <a:gd name="connsiteX14" fmla="*/ 2756390 w 6566052"/>
                  <a:gd name="connsiteY14" fmla="*/ 138116 h 1534697"/>
                  <a:gd name="connsiteX15" fmla="*/ 2568701 w 6566052"/>
                  <a:gd name="connsiteY15" fmla="*/ 105267 h 1534697"/>
                  <a:gd name="connsiteX16" fmla="*/ 2219400 w 6566052"/>
                  <a:gd name="connsiteY16" fmla="*/ 98521 h 1534697"/>
                  <a:gd name="connsiteX17" fmla="*/ 2062679 w 6566052"/>
                  <a:gd name="connsiteY17" fmla="*/ 232668 h 1534697"/>
                  <a:gd name="connsiteX18" fmla="*/ 1834705 w 6566052"/>
                  <a:gd name="connsiteY18" fmla="*/ 175514 h 1534697"/>
                  <a:gd name="connsiteX19" fmla="*/ 1526232 w 6566052"/>
                  <a:gd name="connsiteY19" fmla="*/ 289815 h 1534697"/>
                  <a:gd name="connsiteX20" fmla="*/ 1302185 w 6566052"/>
                  <a:gd name="connsiteY20" fmla="*/ 249337 h 1534697"/>
                  <a:gd name="connsiteX21" fmla="*/ 1203469 w 6566052"/>
                  <a:gd name="connsiteY21" fmla="*/ 112811 h 1534697"/>
                  <a:gd name="connsiteX22" fmla="*/ 1073451 w 6566052"/>
                  <a:gd name="connsiteY22" fmla="*/ 63200 h 1534697"/>
                  <a:gd name="connsiteX23" fmla="*/ 781774 w 6566052"/>
                  <a:gd name="connsiteY23" fmla="*/ 0 h 1534697"/>
                  <a:gd name="connsiteX24" fmla="*/ 621027 w 6566052"/>
                  <a:gd name="connsiteY24" fmla="*/ 95249 h 1534697"/>
                  <a:gd name="connsiteX25" fmla="*/ 0 w 6566052"/>
                  <a:gd name="connsiteY25" fmla="*/ 78584 h 1534697"/>
                  <a:gd name="connsiteX0" fmla="*/ 5945025 w 5945025"/>
                  <a:gd name="connsiteY0" fmla="*/ 1534697 h 1534697"/>
                  <a:gd name="connsiteX1" fmla="*/ 5775504 w 5945025"/>
                  <a:gd name="connsiteY1" fmla="*/ 1473606 h 1534697"/>
                  <a:gd name="connsiteX2" fmla="*/ 5472537 w 5945025"/>
                  <a:gd name="connsiteY2" fmla="*/ 1392106 h 1534697"/>
                  <a:gd name="connsiteX3" fmla="*/ 5173172 w 5945025"/>
                  <a:gd name="connsiteY3" fmla="*/ 1195765 h 1534697"/>
                  <a:gd name="connsiteX4" fmla="*/ 5003658 w 5945025"/>
                  <a:gd name="connsiteY4" fmla="*/ 1136493 h 1534697"/>
                  <a:gd name="connsiteX5" fmla="*/ 4724131 w 5945025"/>
                  <a:gd name="connsiteY5" fmla="*/ 849390 h 1534697"/>
                  <a:gd name="connsiteX6" fmla="*/ 4377880 w 5945025"/>
                  <a:gd name="connsiteY6" fmla="*/ 616003 h 1534697"/>
                  <a:gd name="connsiteX7" fmla="*/ 4047859 w 5945025"/>
                  <a:gd name="connsiteY7" fmla="*/ 454855 h 1534697"/>
                  <a:gd name="connsiteX8" fmla="*/ 3823297 w 5945025"/>
                  <a:gd name="connsiteY8" fmla="*/ 423964 h 1534697"/>
                  <a:gd name="connsiteX9" fmla="*/ 3506173 w 5945025"/>
                  <a:gd name="connsiteY9" fmla="*/ 254100 h 1534697"/>
                  <a:gd name="connsiteX10" fmla="*/ 3191847 w 5945025"/>
                  <a:gd name="connsiteY10" fmla="*/ 132656 h 1534697"/>
                  <a:gd name="connsiteX11" fmla="*/ 2956752 w 5945025"/>
                  <a:gd name="connsiteY11" fmla="*/ 53277 h 1534697"/>
                  <a:gd name="connsiteX12" fmla="*/ 2543831 w 5945025"/>
                  <a:gd name="connsiteY12" fmla="*/ 82548 h 1534697"/>
                  <a:gd name="connsiteX13" fmla="*/ 2370015 w 5945025"/>
                  <a:gd name="connsiteY13" fmla="*/ 37794 h 1534697"/>
                  <a:gd name="connsiteX14" fmla="*/ 2135363 w 5945025"/>
                  <a:gd name="connsiteY14" fmla="*/ 138116 h 1534697"/>
                  <a:gd name="connsiteX15" fmla="*/ 1947674 w 5945025"/>
                  <a:gd name="connsiteY15" fmla="*/ 105267 h 1534697"/>
                  <a:gd name="connsiteX16" fmla="*/ 1598373 w 5945025"/>
                  <a:gd name="connsiteY16" fmla="*/ 98521 h 1534697"/>
                  <a:gd name="connsiteX17" fmla="*/ 1441652 w 5945025"/>
                  <a:gd name="connsiteY17" fmla="*/ 232668 h 1534697"/>
                  <a:gd name="connsiteX18" fmla="*/ 1213678 w 5945025"/>
                  <a:gd name="connsiteY18" fmla="*/ 175514 h 1534697"/>
                  <a:gd name="connsiteX19" fmla="*/ 905205 w 5945025"/>
                  <a:gd name="connsiteY19" fmla="*/ 289815 h 1534697"/>
                  <a:gd name="connsiteX20" fmla="*/ 681158 w 5945025"/>
                  <a:gd name="connsiteY20" fmla="*/ 249337 h 1534697"/>
                  <a:gd name="connsiteX21" fmla="*/ 582442 w 5945025"/>
                  <a:gd name="connsiteY21" fmla="*/ 112811 h 1534697"/>
                  <a:gd name="connsiteX22" fmla="*/ 452424 w 5945025"/>
                  <a:gd name="connsiteY22" fmla="*/ 63200 h 1534697"/>
                  <a:gd name="connsiteX23" fmla="*/ 160747 w 5945025"/>
                  <a:gd name="connsiteY23" fmla="*/ 0 h 1534697"/>
                  <a:gd name="connsiteX24" fmla="*/ 0 w 5945025"/>
                  <a:gd name="connsiteY24" fmla="*/ 95249 h 1534697"/>
                  <a:gd name="connsiteX0" fmla="*/ 6298489 w 6298489"/>
                  <a:gd name="connsiteY0" fmla="*/ 1534697 h 1534697"/>
                  <a:gd name="connsiteX1" fmla="*/ 6128968 w 6298489"/>
                  <a:gd name="connsiteY1" fmla="*/ 1473606 h 1534697"/>
                  <a:gd name="connsiteX2" fmla="*/ 5826001 w 6298489"/>
                  <a:gd name="connsiteY2" fmla="*/ 1392106 h 1534697"/>
                  <a:gd name="connsiteX3" fmla="*/ 5526636 w 6298489"/>
                  <a:gd name="connsiteY3" fmla="*/ 1195765 h 1534697"/>
                  <a:gd name="connsiteX4" fmla="*/ 5357122 w 6298489"/>
                  <a:gd name="connsiteY4" fmla="*/ 1136493 h 1534697"/>
                  <a:gd name="connsiteX5" fmla="*/ 5077595 w 6298489"/>
                  <a:gd name="connsiteY5" fmla="*/ 849390 h 1534697"/>
                  <a:gd name="connsiteX6" fmla="*/ 4731344 w 6298489"/>
                  <a:gd name="connsiteY6" fmla="*/ 616003 h 1534697"/>
                  <a:gd name="connsiteX7" fmla="*/ 4401323 w 6298489"/>
                  <a:gd name="connsiteY7" fmla="*/ 454855 h 1534697"/>
                  <a:gd name="connsiteX8" fmla="*/ 4176761 w 6298489"/>
                  <a:gd name="connsiteY8" fmla="*/ 423964 h 1534697"/>
                  <a:gd name="connsiteX9" fmla="*/ 3859637 w 6298489"/>
                  <a:gd name="connsiteY9" fmla="*/ 254100 h 1534697"/>
                  <a:gd name="connsiteX10" fmla="*/ 3545311 w 6298489"/>
                  <a:gd name="connsiteY10" fmla="*/ 132656 h 1534697"/>
                  <a:gd name="connsiteX11" fmla="*/ 3310216 w 6298489"/>
                  <a:gd name="connsiteY11" fmla="*/ 53277 h 1534697"/>
                  <a:gd name="connsiteX12" fmla="*/ 2897295 w 6298489"/>
                  <a:gd name="connsiteY12" fmla="*/ 82548 h 1534697"/>
                  <a:gd name="connsiteX13" fmla="*/ 2723479 w 6298489"/>
                  <a:gd name="connsiteY13" fmla="*/ 37794 h 1534697"/>
                  <a:gd name="connsiteX14" fmla="*/ 2488827 w 6298489"/>
                  <a:gd name="connsiteY14" fmla="*/ 138116 h 1534697"/>
                  <a:gd name="connsiteX15" fmla="*/ 2301138 w 6298489"/>
                  <a:gd name="connsiteY15" fmla="*/ 105267 h 1534697"/>
                  <a:gd name="connsiteX16" fmla="*/ 1951837 w 6298489"/>
                  <a:gd name="connsiteY16" fmla="*/ 98521 h 1534697"/>
                  <a:gd name="connsiteX17" fmla="*/ 1795116 w 6298489"/>
                  <a:gd name="connsiteY17" fmla="*/ 232668 h 1534697"/>
                  <a:gd name="connsiteX18" fmla="*/ 1567142 w 6298489"/>
                  <a:gd name="connsiteY18" fmla="*/ 175514 h 1534697"/>
                  <a:gd name="connsiteX19" fmla="*/ 1258669 w 6298489"/>
                  <a:gd name="connsiteY19" fmla="*/ 289815 h 1534697"/>
                  <a:gd name="connsiteX20" fmla="*/ 1034622 w 6298489"/>
                  <a:gd name="connsiteY20" fmla="*/ 249337 h 1534697"/>
                  <a:gd name="connsiteX21" fmla="*/ 935906 w 6298489"/>
                  <a:gd name="connsiteY21" fmla="*/ 112811 h 1534697"/>
                  <a:gd name="connsiteX22" fmla="*/ 805888 w 6298489"/>
                  <a:gd name="connsiteY22" fmla="*/ 63200 h 1534697"/>
                  <a:gd name="connsiteX23" fmla="*/ 514211 w 6298489"/>
                  <a:gd name="connsiteY23" fmla="*/ 0 h 1534697"/>
                  <a:gd name="connsiteX24" fmla="*/ 0 w 6298489"/>
                  <a:gd name="connsiteY24" fmla="*/ 110067 h 1534697"/>
                  <a:gd name="connsiteX0" fmla="*/ 6298489 w 6298489"/>
                  <a:gd name="connsiteY0" fmla="*/ 1534697 h 1534697"/>
                  <a:gd name="connsiteX1" fmla="*/ 6128968 w 6298489"/>
                  <a:gd name="connsiteY1" fmla="*/ 1473606 h 1534697"/>
                  <a:gd name="connsiteX2" fmla="*/ 5826001 w 6298489"/>
                  <a:gd name="connsiteY2" fmla="*/ 1392106 h 1534697"/>
                  <a:gd name="connsiteX3" fmla="*/ 5526636 w 6298489"/>
                  <a:gd name="connsiteY3" fmla="*/ 1195765 h 1534697"/>
                  <a:gd name="connsiteX4" fmla="*/ 5357122 w 6298489"/>
                  <a:gd name="connsiteY4" fmla="*/ 1136493 h 1534697"/>
                  <a:gd name="connsiteX5" fmla="*/ 5077595 w 6298489"/>
                  <a:gd name="connsiteY5" fmla="*/ 849390 h 1534697"/>
                  <a:gd name="connsiteX6" fmla="*/ 4731344 w 6298489"/>
                  <a:gd name="connsiteY6" fmla="*/ 616003 h 1534697"/>
                  <a:gd name="connsiteX7" fmla="*/ 4401323 w 6298489"/>
                  <a:gd name="connsiteY7" fmla="*/ 454855 h 1534697"/>
                  <a:gd name="connsiteX8" fmla="*/ 4176761 w 6298489"/>
                  <a:gd name="connsiteY8" fmla="*/ 423964 h 1534697"/>
                  <a:gd name="connsiteX9" fmla="*/ 3859637 w 6298489"/>
                  <a:gd name="connsiteY9" fmla="*/ 254100 h 1534697"/>
                  <a:gd name="connsiteX10" fmla="*/ 3545311 w 6298489"/>
                  <a:gd name="connsiteY10" fmla="*/ 132656 h 1534697"/>
                  <a:gd name="connsiteX11" fmla="*/ 3310216 w 6298489"/>
                  <a:gd name="connsiteY11" fmla="*/ 53277 h 1534697"/>
                  <a:gd name="connsiteX12" fmla="*/ 2897295 w 6298489"/>
                  <a:gd name="connsiteY12" fmla="*/ 82548 h 1534697"/>
                  <a:gd name="connsiteX13" fmla="*/ 2723479 w 6298489"/>
                  <a:gd name="connsiteY13" fmla="*/ 37794 h 1534697"/>
                  <a:gd name="connsiteX14" fmla="*/ 2488827 w 6298489"/>
                  <a:gd name="connsiteY14" fmla="*/ 138116 h 1534697"/>
                  <a:gd name="connsiteX15" fmla="*/ 2301138 w 6298489"/>
                  <a:gd name="connsiteY15" fmla="*/ 105267 h 1534697"/>
                  <a:gd name="connsiteX16" fmla="*/ 1951837 w 6298489"/>
                  <a:gd name="connsiteY16" fmla="*/ 98521 h 1534697"/>
                  <a:gd name="connsiteX17" fmla="*/ 1795116 w 6298489"/>
                  <a:gd name="connsiteY17" fmla="*/ 232668 h 1534697"/>
                  <a:gd name="connsiteX18" fmla="*/ 1567142 w 6298489"/>
                  <a:gd name="connsiteY18" fmla="*/ 175514 h 1534697"/>
                  <a:gd name="connsiteX19" fmla="*/ 1258669 w 6298489"/>
                  <a:gd name="connsiteY19" fmla="*/ 289815 h 1534697"/>
                  <a:gd name="connsiteX20" fmla="*/ 1034622 w 6298489"/>
                  <a:gd name="connsiteY20" fmla="*/ 249337 h 1534697"/>
                  <a:gd name="connsiteX21" fmla="*/ 935906 w 6298489"/>
                  <a:gd name="connsiteY21" fmla="*/ 112811 h 1534697"/>
                  <a:gd name="connsiteX22" fmla="*/ 805888 w 6298489"/>
                  <a:gd name="connsiteY22" fmla="*/ 63200 h 1534697"/>
                  <a:gd name="connsiteX23" fmla="*/ 514211 w 6298489"/>
                  <a:gd name="connsiteY23" fmla="*/ 0 h 1534697"/>
                  <a:gd name="connsiteX24" fmla="*/ 415829 w 6298489"/>
                  <a:gd name="connsiteY24" fmla="*/ 102551 h 1534697"/>
                  <a:gd name="connsiteX25" fmla="*/ 0 w 6298489"/>
                  <a:gd name="connsiteY25" fmla="*/ 110067 h 1534697"/>
                  <a:gd name="connsiteX0" fmla="*/ 6298489 w 6298489"/>
                  <a:gd name="connsiteY0" fmla="*/ 1527288 h 1527288"/>
                  <a:gd name="connsiteX1" fmla="*/ 6128968 w 6298489"/>
                  <a:gd name="connsiteY1" fmla="*/ 1466197 h 1527288"/>
                  <a:gd name="connsiteX2" fmla="*/ 5826001 w 6298489"/>
                  <a:gd name="connsiteY2" fmla="*/ 1384697 h 1527288"/>
                  <a:gd name="connsiteX3" fmla="*/ 5526636 w 6298489"/>
                  <a:gd name="connsiteY3" fmla="*/ 1188356 h 1527288"/>
                  <a:gd name="connsiteX4" fmla="*/ 5357122 w 6298489"/>
                  <a:gd name="connsiteY4" fmla="*/ 1129084 h 1527288"/>
                  <a:gd name="connsiteX5" fmla="*/ 5077595 w 6298489"/>
                  <a:gd name="connsiteY5" fmla="*/ 841981 h 1527288"/>
                  <a:gd name="connsiteX6" fmla="*/ 4731344 w 6298489"/>
                  <a:gd name="connsiteY6" fmla="*/ 608594 h 1527288"/>
                  <a:gd name="connsiteX7" fmla="*/ 4401323 w 6298489"/>
                  <a:gd name="connsiteY7" fmla="*/ 447446 h 1527288"/>
                  <a:gd name="connsiteX8" fmla="*/ 4176761 w 6298489"/>
                  <a:gd name="connsiteY8" fmla="*/ 416555 h 1527288"/>
                  <a:gd name="connsiteX9" fmla="*/ 3859637 w 6298489"/>
                  <a:gd name="connsiteY9" fmla="*/ 246691 h 1527288"/>
                  <a:gd name="connsiteX10" fmla="*/ 3545311 w 6298489"/>
                  <a:gd name="connsiteY10" fmla="*/ 125247 h 1527288"/>
                  <a:gd name="connsiteX11" fmla="*/ 3310216 w 6298489"/>
                  <a:gd name="connsiteY11" fmla="*/ 45868 h 1527288"/>
                  <a:gd name="connsiteX12" fmla="*/ 2897295 w 6298489"/>
                  <a:gd name="connsiteY12" fmla="*/ 75139 h 1527288"/>
                  <a:gd name="connsiteX13" fmla="*/ 2723479 w 6298489"/>
                  <a:gd name="connsiteY13" fmla="*/ 30385 h 1527288"/>
                  <a:gd name="connsiteX14" fmla="*/ 2488827 w 6298489"/>
                  <a:gd name="connsiteY14" fmla="*/ 130707 h 1527288"/>
                  <a:gd name="connsiteX15" fmla="*/ 2301138 w 6298489"/>
                  <a:gd name="connsiteY15" fmla="*/ 97858 h 1527288"/>
                  <a:gd name="connsiteX16" fmla="*/ 1951837 w 6298489"/>
                  <a:gd name="connsiteY16" fmla="*/ 91112 h 1527288"/>
                  <a:gd name="connsiteX17" fmla="*/ 1795116 w 6298489"/>
                  <a:gd name="connsiteY17" fmla="*/ 225259 h 1527288"/>
                  <a:gd name="connsiteX18" fmla="*/ 1567142 w 6298489"/>
                  <a:gd name="connsiteY18" fmla="*/ 168105 h 1527288"/>
                  <a:gd name="connsiteX19" fmla="*/ 1258669 w 6298489"/>
                  <a:gd name="connsiteY19" fmla="*/ 282406 h 1527288"/>
                  <a:gd name="connsiteX20" fmla="*/ 1034622 w 6298489"/>
                  <a:gd name="connsiteY20" fmla="*/ 241928 h 1527288"/>
                  <a:gd name="connsiteX21" fmla="*/ 935906 w 6298489"/>
                  <a:gd name="connsiteY21" fmla="*/ 105402 h 1527288"/>
                  <a:gd name="connsiteX22" fmla="*/ 805888 w 6298489"/>
                  <a:gd name="connsiteY22" fmla="*/ 55791 h 1527288"/>
                  <a:gd name="connsiteX23" fmla="*/ 535851 w 6298489"/>
                  <a:gd name="connsiteY23" fmla="*/ 0 h 1527288"/>
                  <a:gd name="connsiteX24" fmla="*/ 415829 w 6298489"/>
                  <a:gd name="connsiteY24" fmla="*/ 95142 h 1527288"/>
                  <a:gd name="connsiteX25" fmla="*/ 0 w 6298489"/>
                  <a:gd name="connsiteY25" fmla="*/ 102658 h 1527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298489" h="1527288">
                    <a:moveTo>
                      <a:pt x="6298489" y="1527288"/>
                    </a:moveTo>
                    <a:cubicBezTo>
                      <a:pt x="6270236" y="1518959"/>
                      <a:pt x="6153014" y="1499842"/>
                      <a:pt x="6128968" y="1466197"/>
                    </a:cubicBezTo>
                    <a:cubicBezTo>
                      <a:pt x="6061641" y="1469599"/>
                      <a:pt x="5884911" y="1404454"/>
                      <a:pt x="5826001" y="1384697"/>
                    </a:cubicBezTo>
                    <a:cubicBezTo>
                      <a:pt x="5728017" y="1342712"/>
                      <a:pt x="5604783" y="1230958"/>
                      <a:pt x="5526636" y="1188356"/>
                    </a:cubicBezTo>
                    <a:cubicBezTo>
                      <a:pt x="5448489" y="1145754"/>
                      <a:pt x="5434367" y="1191135"/>
                      <a:pt x="5357122" y="1129084"/>
                    </a:cubicBezTo>
                    <a:cubicBezTo>
                      <a:pt x="5278975" y="1067038"/>
                      <a:pt x="5171371" y="924407"/>
                      <a:pt x="5077595" y="841981"/>
                    </a:cubicBezTo>
                    <a:cubicBezTo>
                      <a:pt x="5005460" y="804009"/>
                      <a:pt x="4839547" y="677128"/>
                      <a:pt x="4731344" y="608594"/>
                    </a:cubicBezTo>
                    <a:cubicBezTo>
                      <a:pt x="4611719" y="516912"/>
                      <a:pt x="4492852" y="483157"/>
                      <a:pt x="4401323" y="447446"/>
                    </a:cubicBezTo>
                    <a:cubicBezTo>
                      <a:pt x="4313845" y="446410"/>
                      <a:pt x="4269649" y="434261"/>
                      <a:pt x="4176761" y="416555"/>
                    </a:cubicBezTo>
                    <a:cubicBezTo>
                      <a:pt x="4075674" y="396066"/>
                      <a:pt x="4139036" y="388375"/>
                      <a:pt x="3859637" y="246691"/>
                    </a:cubicBezTo>
                    <a:cubicBezTo>
                      <a:pt x="3761212" y="217322"/>
                      <a:pt x="3855271" y="204225"/>
                      <a:pt x="3545311" y="125247"/>
                    </a:cubicBezTo>
                    <a:cubicBezTo>
                      <a:pt x="3452839" y="104213"/>
                      <a:pt x="3567788" y="80793"/>
                      <a:pt x="3310216" y="45868"/>
                    </a:cubicBezTo>
                    <a:cubicBezTo>
                      <a:pt x="3202213" y="32423"/>
                      <a:pt x="2973444" y="63827"/>
                      <a:pt x="2897295" y="75139"/>
                    </a:cubicBezTo>
                    <a:cubicBezTo>
                      <a:pt x="2826556" y="67003"/>
                      <a:pt x="2822838" y="21505"/>
                      <a:pt x="2723479" y="30385"/>
                    </a:cubicBezTo>
                    <a:cubicBezTo>
                      <a:pt x="2657204" y="30848"/>
                      <a:pt x="2542986" y="130575"/>
                      <a:pt x="2488827" y="130707"/>
                    </a:cubicBezTo>
                    <a:cubicBezTo>
                      <a:pt x="2418437" y="141953"/>
                      <a:pt x="2392440" y="95659"/>
                      <a:pt x="2301138" y="97858"/>
                    </a:cubicBezTo>
                    <a:cubicBezTo>
                      <a:pt x="2185647" y="110955"/>
                      <a:pt x="2131620" y="91113"/>
                      <a:pt x="1951837" y="91112"/>
                    </a:cubicBezTo>
                    <a:cubicBezTo>
                      <a:pt x="1862541" y="105399"/>
                      <a:pt x="1859232" y="212427"/>
                      <a:pt x="1795116" y="225259"/>
                    </a:cubicBezTo>
                    <a:cubicBezTo>
                      <a:pt x="1731000" y="238091"/>
                      <a:pt x="1656550" y="158581"/>
                      <a:pt x="1567142" y="168105"/>
                    </a:cubicBezTo>
                    <a:cubicBezTo>
                      <a:pt x="1477734" y="177629"/>
                      <a:pt x="1347422" y="270102"/>
                      <a:pt x="1258669" y="282406"/>
                    </a:cubicBezTo>
                    <a:cubicBezTo>
                      <a:pt x="1169916" y="294710"/>
                      <a:pt x="1088416" y="271429"/>
                      <a:pt x="1034622" y="241928"/>
                    </a:cubicBezTo>
                    <a:cubicBezTo>
                      <a:pt x="980828" y="212427"/>
                      <a:pt x="991071" y="124452"/>
                      <a:pt x="935906" y="105402"/>
                    </a:cubicBezTo>
                    <a:cubicBezTo>
                      <a:pt x="907051" y="105947"/>
                      <a:pt x="865799" y="83855"/>
                      <a:pt x="805888" y="55791"/>
                    </a:cubicBezTo>
                    <a:cubicBezTo>
                      <a:pt x="729746" y="58290"/>
                      <a:pt x="597999" y="20920"/>
                      <a:pt x="535851" y="0"/>
                    </a:cubicBezTo>
                    <a:cubicBezTo>
                      <a:pt x="464585" y="14426"/>
                      <a:pt x="487095" y="80716"/>
                      <a:pt x="415829" y="95142"/>
                    </a:cubicBezTo>
                    <a:lnTo>
                      <a:pt x="0" y="102658"/>
                    </a:lnTo>
                  </a:path>
                </a:pathLst>
              </a:custGeom>
              <a:noFill/>
              <a:ln w="539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dirty="0"/>
              </a:p>
            </p:txBody>
          </p:sp>
          <p:sp>
            <p:nvSpPr>
              <p:cNvPr id="81" name="フリーフォーム 39">
                <a:extLst>
                  <a:ext uri="{FF2B5EF4-FFF2-40B4-BE49-F238E27FC236}">
                    <a16:creationId xmlns:a16="http://schemas.microsoft.com/office/drawing/2014/main" id="{214045D2-E7F5-4659-9355-701AACA67386}"/>
                  </a:ext>
                </a:extLst>
              </p:cNvPr>
              <p:cNvSpPr/>
              <p:nvPr/>
            </p:nvSpPr>
            <p:spPr>
              <a:xfrm>
                <a:off x="2790492" y="5876020"/>
                <a:ext cx="3017043" cy="568436"/>
              </a:xfrm>
              <a:custGeom>
                <a:avLst/>
                <a:gdLst>
                  <a:gd name="connsiteX0" fmla="*/ 2686050 w 2686050"/>
                  <a:gd name="connsiteY0" fmla="*/ 3238500 h 3581400"/>
                  <a:gd name="connsiteX1" fmla="*/ 2552700 w 2686050"/>
                  <a:gd name="connsiteY1" fmla="*/ 3419475 h 3581400"/>
                  <a:gd name="connsiteX2" fmla="*/ 2476500 w 2686050"/>
                  <a:gd name="connsiteY2" fmla="*/ 3476625 h 3581400"/>
                  <a:gd name="connsiteX3" fmla="*/ 2314575 w 2686050"/>
                  <a:gd name="connsiteY3" fmla="*/ 3543300 h 3581400"/>
                  <a:gd name="connsiteX4" fmla="*/ 2200275 w 2686050"/>
                  <a:gd name="connsiteY4" fmla="*/ 3581400 h 3581400"/>
                  <a:gd name="connsiteX5" fmla="*/ 2181225 w 2686050"/>
                  <a:gd name="connsiteY5" fmla="*/ 3505200 h 3581400"/>
                  <a:gd name="connsiteX6" fmla="*/ 1971675 w 2686050"/>
                  <a:gd name="connsiteY6" fmla="*/ 3533775 h 3581400"/>
                  <a:gd name="connsiteX7" fmla="*/ 1895475 w 2686050"/>
                  <a:gd name="connsiteY7" fmla="*/ 3400425 h 3581400"/>
                  <a:gd name="connsiteX8" fmla="*/ 1800225 w 2686050"/>
                  <a:gd name="connsiteY8" fmla="*/ 3324225 h 3581400"/>
                  <a:gd name="connsiteX9" fmla="*/ 1800225 w 2686050"/>
                  <a:gd name="connsiteY9" fmla="*/ 3248025 h 3581400"/>
                  <a:gd name="connsiteX10" fmla="*/ 1714500 w 2686050"/>
                  <a:gd name="connsiteY10" fmla="*/ 3181350 h 3581400"/>
                  <a:gd name="connsiteX11" fmla="*/ 1695450 w 2686050"/>
                  <a:gd name="connsiteY11" fmla="*/ 3152775 h 3581400"/>
                  <a:gd name="connsiteX12" fmla="*/ 1704975 w 2686050"/>
                  <a:gd name="connsiteY12" fmla="*/ 3086100 h 3581400"/>
                  <a:gd name="connsiteX13" fmla="*/ 1638300 w 2686050"/>
                  <a:gd name="connsiteY13" fmla="*/ 3038475 h 3581400"/>
                  <a:gd name="connsiteX14" fmla="*/ 1571625 w 2686050"/>
                  <a:gd name="connsiteY14" fmla="*/ 2905125 h 3581400"/>
                  <a:gd name="connsiteX15" fmla="*/ 1457325 w 2686050"/>
                  <a:gd name="connsiteY15" fmla="*/ 2838450 h 3581400"/>
                  <a:gd name="connsiteX16" fmla="*/ 1295400 w 2686050"/>
                  <a:gd name="connsiteY16" fmla="*/ 2809875 h 3581400"/>
                  <a:gd name="connsiteX17" fmla="*/ 1228725 w 2686050"/>
                  <a:gd name="connsiteY17" fmla="*/ 2743200 h 3581400"/>
                  <a:gd name="connsiteX18" fmla="*/ 1257300 w 2686050"/>
                  <a:gd name="connsiteY18" fmla="*/ 2667000 h 3581400"/>
                  <a:gd name="connsiteX19" fmla="*/ 1257300 w 2686050"/>
                  <a:gd name="connsiteY19" fmla="*/ 2543175 h 3581400"/>
                  <a:gd name="connsiteX20" fmla="*/ 1162050 w 2686050"/>
                  <a:gd name="connsiteY20" fmla="*/ 2476500 h 3581400"/>
                  <a:gd name="connsiteX21" fmla="*/ 1162050 w 2686050"/>
                  <a:gd name="connsiteY21" fmla="*/ 2381250 h 3581400"/>
                  <a:gd name="connsiteX22" fmla="*/ 1162050 w 2686050"/>
                  <a:gd name="connsiteY22" fmla="*/ 2381250 h 3581400"/>
                  <a:gd name="connsiteX23" fmla="*/ 1095375 w 2686050"/>
                  <a:gd name="connsiteY23" fmla="*/ 2124075 h 3581400"/>
                  <a:gd name="connsiteX24" fmla="*/ 923925 w 2686050"/>
                  <a:gd name="connsiteY24" fmla="*/ 2076450 h 3581400"/>
                  <a:gd name="connsiteX25" fmla="*/ 914400 w 2686050"/>
                  <a:gd name="connsiteY25" fmla="*/ 1924050 h 3581400"/>
                  <a:gd name="connsiteX26" fmla="*/ 752475 w 2686050"/>
                  <a:gd name="connsiteY26" fmla="*/ 1857375 h 3581400"/>
                  <a:gd name="connsiteX27" fmla="*/ 628650 w 2686050"/>
                  <a:gd name="connsiteY27" fmla="*/ 1724025 h 3581400"/>
                  <a:gd name="connsiteX28" fmla="*/ 628650 w 2686050"/>
                  <a:gd name="connsiteY28" fmla="*/ 1724025 h 3581400"/>
                  <a:gd name="connsiteX29" fmla="*/ 590550 w 2686050"/>
                  <a:gd name="connsiteY29" fmla="*/ 1466850 h 3581400"/>
                  <a:gd name="connsiteX30" fmla="*/ 552450 w 2686050"/>
                  <a:gd name="connsiteY30" fmla="*/ 1409700 h 3581400"/>
                  <a:gd name="connsiteX31" fmla="*/ 495300 w 2686050"/>
                  <a:gd name="connsiteY31" fmla="*/ 1352550 h 3581400"/>
                  <a:gd name="connsiteX32" fmla="*/ 495300 w 2686050"/>
                  <a:gd name="connsiteY32" fmla="*/ 1352550 h 3581400"/>
                  <a:gd name="connsiteX33" fmla="*/ 361950 w 2686050"/>
                  <a:gd name="connsiteY33" fmla="*/ 1238250 h 3581400"/>
                  <a:gd name="connsiteX34" fmla="*/ 266700 w 2686050"/>
                  <a:gd name="connsiteY34" fmla="*/ 1209675 h 3581400"/>
                  <a:gd name="connsiteX35" fmla="*/ 219075 w 2686050"/>
                  <a:gd name="connsiteY35" fmla="*/ 1085850 h 3581400"/>
                  <a:gd name="connsiteX36" fmla="*/ 200025 w 2686050"/>
                  <a:gd name="connsiteY36" fmla="*/ 923925 h 3581400"/>
                  <a:gd name="connsiteX37" fmla="*/ 200025 w 2686050"/>
                  <a:gd name="connsiteY37" fmla="*/ 762000 h 3581400"/>
                  <a:gd name="connsiteX38" fmla="*/ 171450 w 2686050"/>
                  <a:gd name="connsiteY38" fmla="*/ 676275 h 3581400"/>
                  <a:gd name="connsiteX39" fmla="*/ 133350 w 2686050"/>
                  <a:gd name="connsiteY39" fmla="*/ 609600 h 3581400"/>
                  <a:gd name="connsiteX40" fmla="*/ 133350 w 2686050"/>
                  <a:gd name="connsiteY40" fmla="*/ 476250 h 3581400"/>
                  <a:gd name="connsiteX41" fmla="*/ 114300 w 2686050"/>
                  <a:gd name="connsiteY41" fmla="*/ 304800 h 3581400"/>
                  <a:gd name="connsiteX42" fmla="*/ 0 w 2686050"/>
                  <a:gd name="connsiteY42" fmla="*/ 0 h 3581400"/>
                  <a:gd name="connsiteX0" fmla="*/ 2697867 w 2697867"/>
                  <a:gd name="connsiteY0" fmla="*/ 3271426 h 3614326"/>
                  <a:gd name="connsiteX1" fmla="*/ 2564517 w 2697867"/>
                  <a:gd name="connsiteY1" fmla="*/ 3452401 h 3614326"/>
                  <a:gd name="connsiteX2" fmla="*/ 2488317 w 2697867"/>
                  <a:gd name="connsiteY2" fmla="*/ 3509551 h 3614326"/>
                  <a:gd name="connsiteX3" fmla="*/ 2326392 w 2697867"/>
                  <a:gd name="connsiteY3" fmla="*/ 3576226 h 3614326"/>
                  <a:gd name="connsiteX4" fmla="*/ 2212092 w 2697867"/>
                  <a:gd name="connsiteY4" fmla="*/ 3614326 h 3614326"/>
                  <a:gd name="connsiteX5" fmla="*/ 2193042 w 2697867"/>
                  <a:gd name="connsiteY5" fmla="*/ 3538126 h 3614326"/>
                  <a:gd name="connsiteX6" fmla="*/ 1983492 w 2697867"/>
                  <a:gd name="connsiteY6" fmla="*/ 3566701 h 3614326"/>
                  <a:gd name="connsiteX7" fmla="*/ 1907292 w 2697867"/>
                  <a:gd name="connsiteY7" fmla="*/ 3433351 h 3614326"/>
                  <a:gd name="connsiteX8" fmla="*/ 1812042 w 2697867"/>
                  <a:gd name="connsiteY8" fmla="*/ 3357151 h 3614326"/>
                  <a:gd name="connsiteX9" fmla="*/ 1812042 w 2697867"/>
                  <a:gd name="connsiteY9" fmla="*/ 3280951 h 3614326"/>
                  <a:gd name="connsiteX10" fmla="*/ 1726317 w 2697867"/>
                  <a:gd name="connsiteY10" fmla="*/ 3214276 h 3614326"/>
                  <a:gd name="connsiteX11" fmla="*/ 1707267 w 2697867"/>
                  <a:gd name="connsiteY11" fmla="*/ 3185701 h 3614326"/>
                  <a:gd name="connsiteX12" fmla="*/ 1716792 w 2697867"/>
                  <a:gd name="connsiteY12" fmla="*/ 3119026 h 3614326"/>
                  <a:gd name="connsiteX13" fmla="*/ 1650117 w 2697867"/>
                  <a:gd name="connsiteY13" fmla="*/ 3071401 h 3614326"/>
                  <a:gd name="connsiteX14" fmla="*/ 1583442 w 2697867"/>
                  <a:gd name="connsiteY14" fmla="*/ 2938051 h 3614326"/>
                  <a:gd name="connsiteX15" fmla="*/ 1469142 w 2697867"/>
                  <a:gd name="connsiteY15" fmla="*/ 2871376 h 3614326"/>
                  <a:gd name="connsiteX16" fmla="*/ 1307217 w 2697867"/>
                  <a:gd name="connsiteY16" fmla="*/ 2842801 h 3614326"/>
                  <a:gd name="connsiteX17" fmla="*/ 1240542 w 2697867"/>
                  <a:gd name="connsiteY17" fmla="*/ 2776126 h 3614326"/>
                  <a:gd name="connsiteX18" fmla="*/ 1269117 w 2697867"/>
                  <a:gd name="connsiteY18" fmla="*/ 2699926 h 3614326"/>
                  <a:gd name="connsiteX19" fmla="*/ 1269117 w 2697867"/>
                  <a:gd name="connsiteY19" fmla="*/ 2576101 h 3614326"/>
                  <a:gd name="connsiteX20" fmla="*/ 1173867 w 2697867"/>
                  <a:gd name="connsiteY20" fmla="*/ 2509426 h 3614326"/>
                  <a:gd name="connsiteX21" fmla="*/ 1173867 w 2697867"/>
                  <a:gd name="connsiteY21" fmla="*/ 2414176 h 3614326"/>
                  <a:gd name="connsiteX22" fmla="*/ 1173867 w 2697867"/>
                  <a:gd name="connsiteY22" fmla="*/ 2414176 h 3614326"/>
                  <a:gd name="connsiteX23" fmla="*/ 1107192 w 2697867"/>
                  <a:gd name="connsiteY23" fmla="*/ 2157001 h 3614326"/>
                  <a:gd name="connsiteX24" fmla="*/ 935742 w 2697867"/>
                  <a:gd name="connsiteY24" fmla="*/ 2109376 h 3614326"/>
                  <a:gd name="connsiteX25" fmla="*/ 926217 w 2697867"/>
                  <a:gd name="connsiteY25" fmla="*/ 1956976 h 3614326"/>
                  <a:gd name="connsiteX26" fmla="*/ 764292 w 2697867"/>
                  <a:gd name="connsiteY26" fmla="*/ 1890301 h 3614326"/>
                  <a:gd name="connsiteX27" fmla="*/ 640467 w 2697867"/>
                  <a:gd name="connsiteY27" fmla="*/ 1756951 h 3614326"/>
                  <a:gd name="connsiteX28" fmla="*/ 640467 w 2697867"/>
                  <a:gd name="connsiteY28" fmla="*/ 1756951 h 3614326"/>
                  <a:gd name="connsiteX29" fmla="*/ 602367 w 2697867"/>
                  <a:gd name="connsiteY29" fmla="*/ 1499776 h 3614326"/>
                  <a:gd name="connsiteX30" fmla="*/ 564267 w 2697867"/>
                  <a:gd name="connsiteY30" fmla="*/ 1442626 h 3614326"/>
                  <a:gd name="connsiteX31" fmla="*/ 507117 w 2697867"/>
                  <a:gd name="connsiteY31" fmla="*/ 1385476 h 3614326"/>
                  <a:gd name="connsiteX32" fmla="*/ 507117 w 2697867"/>
                  <a:gd name="connsiteY32" fmla="*/ 1385476 h 3614326"/>
                  <a:gd name="connsiteX33" fmla="*/ 373767 w 2697867"/>
                  <a:gd name="connsiteY33" fmla="*/ 1271176 h 3614326"/>
                  <a:gd name="connsiteX34" fmla="*/ 278517 w 2697867"/>
                  <a:gd name="connsiteY34" fmla="*/ 1242601 h 3614326"/>
                  <a:gd name="connsiteX35" fmla="*/ 230892 w 2697867"/>
                  <a:gd name="connsiteY35" fmla="*/ 1118776 h 3614326"/>
                  <a:gd name="connsiteX36" fmla="*/ 211842 w 2697867"/>
                  <a:gd name="connsiteY36" fmla="*/ 956851 h 3614326"/>
                  <a:gd name="connsiteX37" fmla="*/ 211842 w 2697867"/>
                  <a:gd name="connsiteY37" fmla="*/ 794926 h 3614326"/>
                  <a:gd name="connsiteX38" fmla="*/ 183267 w 2697867"/>
                  <a:gd name="connsiteY38" fmla="*/ 709201 h 3614326"/>
                  <a:gd name="connsiteX39" fmla="*/ 145167 w 2697867"/>
                  <a:gd name="connsiteY39" fmla="*/ 642526 h 3614326"/>
                  <a:gd name="connsiteX40" fmla="*/ 145167 w 2697867"/>
                  <a:gd name="connsiteY40" fmla="*/ 509176 h 3614326"/>
                  <a:gd name="connsiteX41" fmla="*/ 126117 w 2697867"/>
                  <a:gd name="connsiteY41" fmla="*/ 337726 h 3614326"/>
                  <a:gd name="connsiteX42" fmla="*/ 11817 w 2697867"/>
                  <a:gd name="connsiteY42" fmla="*/ 32926 h 3614326"/>
                  <a:gd name="connsiteX43" fmla="*/ 2292 w 2697867"/>
                  <a:gd name="connsiteY43" fmla="*/ 4351 h 3614326"/>
                  <a:gd name="connsiteX0" fmla="*/ 4143375 w 4143375"/>
                  <a:gd name="connsiteY0" fmla="*/ 4962525 h 5305425"/>
                  <a:gd name="connsiteX1" fmla="*/ 4010025 w 4143375"/>
                  <a:gd name="connsiteY1" fmla="*/ 5143500 h 5305425"/>
                  <a:gd name="connsiteX2" fmla="*/ 3933825 w 4143375"/>
                  <a:gd name="connsiteY2" fmla="*/ 5200650 h 5305425"/>
                  <a:gd name="connsiteX3" fmla="*/ 3771900 w 4143375"/>
                  <a:gd name="connsiteY3" fmla="*/ 5267325 h 5305425"/>
                  <a:gd name="connsiteX4" fmla="*/ 3657600 w 4143375"/>
                  <a:gd name="connsiteY4" fmla="*/ 5305425 h 5305425"/>
                  <a:gd name="connsiteX5" fmla="*/ 3638550 w 4143375"/>
                  <a:gd name="connsiteY5" fmla="*/ 5229225 h 5305425"/>
                  <a:gd name="connsiteX6" fmla="*/ 3429000 w 4143375"/>
                  <a:gd name="connsiteY6" fmla="*/ 5257800 h 5305425"/>
                  <a:gd name="connsiteX7" fmla="*/ 3352800 w 4143375"/>
                  <a:gd name="connsiteY7" fmla="*/ 5124450 h 5305425"/>
                  <a:gd name="connsiteX8" fmla="*/ 3257550 w 4143375"/>
                  <a:gd name="connsiteY8" fmla="*/ 5048250 h 5305425"/>
                  <a:gd name="connsiteX9" fmla="*/ 3257550 w 4143375"/>
                  <a:gd name="connsiteY9" fmla="*/ 4972050 h 5305425"/>
                  <a:gd name="connsiteX10" fmla="*/ 3171825 w 4143375"/>
                  <a:gd name="connsiteY10" fmla="*/ 4905375 h 5305425"/>
                  <a:gd name="connsiteX11" fmla="*/ 3152775 w 4143375"/>
                  <a:gd name="connsiteY11" fmla="*/ 4876800 h 5305425"/>
                  <a:gd name="connsiteX12" fmla="*/ 3162300 w 4143375"/>
                  <a:gd name="connsiteY12" fmla="*/ 4810125 h 5305425"/>
                  <a:gd name="connsiteX13" fmla="*/ 3095625 w 4143375"/>
                  <a:gd name="connsiteY13" fmla="*/ 4762500 h 5305425"/>
                  <a:gd name="connsiteX14" fmla="*/ 3028950 w 4143375"/>
                  <a:gd name="connsiteY14" fmla="*/ 4629150 h 5305425"/>
                  <a:gd name="connsiteX15" fmla="*/ 2914650 w 4143375"/>
                  <a:gd name="connsiteY15" fmla="*/ 4562475 h 5305425"/>
                  <a:gd name="connsiteX16" fmla="*/ 2752725 w 4143375"/>
                  <a:gd name="connsiteY16" fmla="*/ 4533900 h 5305425"/>
                  <a:gd name="connsiteX17" fmla="*/ 2686050 w 4143375"/>
                  <a:gd name="connsiteY17" fmla="*/ 4467225 h 5305425"/>
                  <a:gd name="connsiteX18" fmla="*/ 2714625 w 4143375"/>
                  <a:gd name="connsiteY18" fmla="*/ 4391025 h 5305425"/>
                  <a:gd name="connsiteX19" fmla="*/ 2714625 w 4143375"/>
                  <a:gd name="connsiteY19" fmla="*/ 4267200 h 5305425"/>
                  <a:gd name="connsiteX20" fmla="*/ 2619375 w 4143375"/>
                  <a:gd name="connsiteY20" fmla="*/ 4200525 h 5305425"/>
                  <a:gd name="connsiteX21" fmla="*/ 2619375 w 4143375"/>
                  <a:gd name="connsiteY21" fmla="*/ 4105275 h 5305425"/>
                  <a:gd name="connsiteX22" fmla="*/ 2619375 w 4143375"/>
                  <a:gd name="connsiteY22" fmla="*/ 4105275 h 5305425"/>
                  <a:gd name="connsiteX23" fmla="*/ 2552700 w 4143375"/>
                  <a:gd name="connsiteY23" fmla="*/ 3848100 h 5305425"/>
                  <a:gd name="connsiteX24" fmla="*/ 2381250 w 4143375"/>
                  <a:gd name="connsiteY24" fmla="*/ 3800475 h 5305425"/>
                  <a:gd name="connsiteX25" fmla="*/ 2371725 w 4143375"/>
                  <a:gd name="connsiteY25" fmla="*/ 3648075 h 5305425"/>
                  <a:gd name="connsiteX26" fmla="*/ 2209800 w 4143375"/>
                  <a:gd name="connsiteY26" fmla="*/ 3581400 h 5305425"/>
                  <a:gd name="connsiteX27" fmla="*/ 2085975 w 4143375"/>
                  <a:gd name="connsiteY27" fmla="*/ 3448050 h 5305425"/>
                  <a:gd name="connsiteX28" fmla="*/ 2085975 w 4143375"/>
                  <a:gd name="connsiteY28" fmla="*/ 3448050 h 5305425"/>
                  <a:gd name="connsiteX29" fmla="*/ 2047875 w 4143375"/>
                  <a:gd name="connsiteY29" fmla="*/ 3190875 h 5305425"/>
                  <a:gd name="connsiteX30" fmla="*/ 2009775 w 4143375"/>
                  <a:gd name="connsiteY30" fmla="*/ 3133725 h 5305425"/>
                  <a:gd name="connsiteX31" fmla="*/ 1952625 w 4143375"/>
                  <a:gd name="connsiteY31" fmla="*/ 3076575 h 5305425"/>
                  <a:gd name="connsiteX32" fmla="*/ 1952625 w 4143375"/>
                  <a:gd name="connsiteY32" fmla="*/ 3076575 h 5305425"/>
                  <a:gd name="connsiteX33" fmla="*/ 1819275 w 4143375"/>
                  <a:gd name="connsiteY33" fmla="*/ 2962275 h 5305425"/>
                  <a:gd name="connsiteX34" fmla="*/ 1724025 w 4143375"/>
                  <a:gd name="connsiteY34" fmla="*/ 2933700 h 5305425"/>
                  <a:gd name="connsiteX35" fmla="*/ 1676400 w 4143375"/>
                  <a:gd name="connsiteY35" fmla="*/ 2809875 h 5305425"/>
                  <a:gd name="connsiteX36" fmla="*/ 1657350 w 4143375"/>
                  <a:gd name="connsiteY36" fmla="*/ 2647950 h 5305425"/>
                  <a:gd name="connsiteX37" fmla="*/ 1657350 w 4143375"/>
                  <a:gd name="connsiteY37" fmla="*/ 2486025 h 5305425"/>
                  <a:gd name="connsiteX38" fmla="*/ 1628775 w 4143375"/>
                  <a:gd name="connsiteY38" fmla="*/ 2400300 h 5305425"/>
                  <a:gd name="connsiteX39" fmla="*/ 1590675 w 4143375"/>
                  <a:gd name="connsiteY39" fmla="*/ 2333625 h 5305425"/>
                  <a:gd name="connsiteX40" fmla="*/ 1590675 w 4143375"/>
                  <a:gd name="connsiteY40" fmla="*/ 2200275 h 5305425"/>
                  <a:gd name="connsiteX41" fmla="*/ 1571625 w 4143375"/>
                  <a:gd name="connsiteY41" fmla="*/ 2028825 h 5305425"/>
                  <a:gd name="connsiteX42" fmla="*/ 1457325 w 4143375"/>
                  <a:gd name="connsiteY42" fmla="*/ 1724025 h 5305425"/>
                  <a:gd name="connsiteX43" fmla="*/ 0 w 4143375"/>
                  <a:gd name="connsiteY43" fmla="*/ 0 h 5305425"/>
                  <a:gd name="connsiteX0" fmla="*/ 4143375 w 4143375"/>
                  <a:gd name="connsiteY0" fmla="*/ 4962525 h 5305425"/>
                  <a:gd name="connsiteX1" fmla="*/ 4010025 w 4143375"/>
                  <a:gd name="connsiteY1" fmla="*/ 5143500 h 5305425"/>
                  <a:gd name="connsiteX2" fmla="*/ 3933825 w 4143375"/>
                  <a:gd name="connsiteY2" fmla="*/ 5200650 h 5305425"/>
                  <a:gd name="connsiteX3" fmla="*/ 3771900 w 4143375"/>
                  <a:gd name="connsiteY3" fmla="*/ 5267325 h 5305425"/>
                  <a:gd name="connsiteX4" fmla="*/ 3657600 w 4143375"/>
                  <a:gd name="connsiteY4" fmla="*/ 5305425 h 5305425"/>
                  <a:gd name="connsiteX5" fmla="*/ 3638550 w 4143375"/>
                  <a:gd name="connsiteY5" fmla="*/ 5229225 h 5305425"/>
                  <a:gd name="connsiteX6" fmla="*/ 3429000 w 4143375"/>
                  <a:gd name="connsiteY6" fmla="*/ 5257800 h 5305425"/>
                  <a:gd name="connsiteX7" fmla="*/ 3352800 w 4143375"/>
                  <a:gd name="connsiteY7" fmla="*/ 5124450 h 5305425"/>
                  <a:gd name="connsiteX8" fmla="*/ 3257550 w 4143375"/>
                  <a:gd name="connsiteY8" fmla="*/ 5048250 h 5305425"/>
                  <a:gd name="connsiteX9" fmla="*/ 3257550 w 4143375"/>
                  <a:gd name="connsiteY9" fmla="*/ 4972050 h 5305425"/>
                  <a:gd name="connsiteX10" fmla="*/ 3171825 w 4143375"/>
                  <a:gd name="connsiteY10" fmla="*/ 4905375 h 5305425"/>
                  <a:gd name="connsiteX11" fmla="*/ 3152775 w 4143375"/>
                  <a:gd name="connsiteY11" fmla="*/ 4876800 h 5305425"/>
                  <a:gd name="connsiteX12" fmla="*/ 3162300 w 4143375"/>
                  <a:gd name="connsiteY12" fmla="*/ 4810125 h 5305425"/>
                  <a:gd name="connsiteX13" fmla="*/ 3095625 w 4143375"/>
                  <a:gd name="connsiteY13" fmla="*/ 4762500 h 5305425"/>
                  <a:gd name="connsiteX14" fmla="*/ 3028950 w 4143375"/>
                  <a:gd name="connsiteY14" fmla="*/ 4629150 h 5305425"/>
                  <a:gd name="connsiteX15" fmla="*/ 2914650 w 4143375"/>
                  <a:gd name="connsiteY15" fmla="*/ 4562475 h 5305425"/>
                  <a:gd name="connsiteX16" fmla="*/ 2752725 w 4143375"/>
                  <a:gd name="connsiteY16" fmla="*/ 4533900 h 5305425"/>
                  <a:gd name="connsiteX17" fmla="*/ 2686050 w 4143375"/>
                  <a:gd name="connsiteY17" fmla="*/ 4467225 h 5305425"/>
                  <a:gd name="connsiteX18" fmla="*/ 2714625 w 4143375"/>
                  <a:gd name="connsiteY18" fmla="*/ 4391025 h 5305425"/>
                  <a:gd name="connsiteX19" fmla="*/ 2714625 w 4143375"/>
                  <a:gd name="connsiteY19" fmla="*/ 4267200 h 5305425"/>
                  <a:gd name="connsiteX20" fmla="*/ 2619375 w 4143375"/>
                  <a:gd name="connsiteY20" fmla="*/ 4200525 h 5305425"/>
                  <a:gd name="connsiteX21" fmla="*/ 2619375 w 4143375"/>
                  <a:gd name="connsiteY21" fmla="*/ 4105275 h 5305425"/>
                  <a:gd name="connsiteX22" fmla="*/ 2619375 w 4143375"/>
                  <a:gd name="connsiteY22" fmla="*/ 4105275 h 5305425"/>
                  <a:gd name="connsiteX23" fmla="*/ 2552700 w 4143375"/>
                  <a:gd name="connsiteY23" fmla="*/ 3848100 h 5305425"/>
                  <a:gd name="connsiteX24" fmla="*/ 2381250 w 4143375"/>
                  <a:gd name="connsiteY24" fmla="*/ 3800475 h 5305425"/>
                  <a:gd name="connsiteX25" fmla="*/ 2371725 w 4143375"/>
                  <a:gd name="connsiteY25" fmla="*/ 3648075 h 5305425"/>
                  <a:gd name="connsiteX26" fmla="*/ 2209800 w 4143375"/>
                  <a:gd name="connsiteY26" fmla="*/ 3581400 h 5305425"/>
                  <a:gd name="connsiteX27" fmla="*/ 2085975 w 4143375"/>
                  <a:gd name="connsiteY27" fmla="*/ 3448050 h 5305425"/>
                  <a:gd name="connsiteX28" fmla="*/ 2085975 w 4143375"/>
                  <a:gd name="connsiteY28" fmla="*/ 3448050 h 5305425"/>
                  <a:gd name="connsiteX29" fmla="*/ 2047875 w 4143375"/>
                  <a:gd name="connsiteY29" fmla="*/ 3190875 h 5305425"/>
                  <a:gd name="connsiteX30" fmla="*/ 2009775 w 4143375"/>
                  <a:gd name="connsiteY30" fmla="*/ 3133725 h 5305425"/>
                  <a:gd name="connsiteX31" fmla="*/ 1952625 w 4143375"/>
                  <a:gd name="connsiteY31" fmla="*/ 3076575 h 5305425"/>
                  <a:gd name="connsiteX32" fmla="*/ 1952625 w 4143375"/>
                  <a:gd name="connsiteY32" fmla="*/ 3076575 h 5305425"/>
                  <a:gd name="connsiteX33" fmla="*/ 1819275 w 4143375"/>
                  <a:gd name="connsiteY33" fmla="*/ 2962275 h 5305425"/>
                  <a:gd name="connsiteX34" fmla="*/ 1724025 w 4143375"/>
                  <a:gd name="connsiteY34" fmla="*/ 2933700 h 5305425"/>
                  <a:gd name="connsiteX35" fmla="*/ 1676400 w 4143375"/>
                  <a:gd name="connsiteY35" fmla="*/ 2809875 h 5305425"/>
                  <a:gd name="connsiteX36" fmla="*/ 1657350 w 4143375"/>
                  <a:gd name="connsiteY36" fmla="*/ 2647950 h 5305425"/>
                  <a:gd name="connsiteX37" fmla="*/ 1657350 w 4143375"/>
                  <a:gd name="connsiteY37" fmla="*/ 2486025 h 5305425"/>
                  <a:gd name="connsiteX38" fmla="*/ 1628775 w 4143375"/>
                  <a:gd name="connsiteY38" fmla="*/ 2400300 h 5305425"/>
                  <a:gd name="connsiteX39" fmla="*/ 1590675 w 4143375"/>
                  <a:gd name="connsiteY39" fmla="*/ 2333625 h 5305425"/>
                  <a:gd name="connsiteX40" fmla="*/ 1590675 w 4143375"/>
                  <a:gd name="connsiteY40" fmla="*/ 2200275 h 5305425"/>
                  <a:gd name="connsiteX41" fmla="*/ 1571625 w 4143375"/>
                  <a:gd name="connsiteY41" fmla="*/ 2028825 h 5305425"/>
                  <a:gd name="connsiteX42" fmla="*/ 1457325 w 4143375"/>
                  <a:gd name="connsiteY42" fmla="*/ 1724025 h 5305425"/>
                  <a:gd name="connsiteX43" fmla="*/ 438151 w 4143375"/>
                  <a:gd name="connsiteY43" fmla="*/ 533401 h 5305425"/>
                  <a:gd name="connsiteX44" fmla="*/ 0 w 4143375"/>
                  <a:gd name="connsiteY44" fmla="*/ 0 h 5305425"/>
                  <a:gd name="connsiteX0" fmla="*/ 4143375 w 4143375"/>
                  <a:gd name="connsiteY0" fmla="*/ 4962525 h 5305425"/>
                  <a:gd name="connsiteX1" fmla="*/ 4010025 w 4143375"/>
                  <a:gd name="connsiteY1" fmla="*/ 5143500 h 5305425"/>
                  <a:gd name="connsiteX2" fmla="*/ 3933825 w 4143375"/>
                  <a:gd name="connsiteY2" fmla="*/ 5200650 h 5305425"/>
                  <a:gd name="connsiteX3" fmla="*/ 3771900 w 4143375"/>
                  <a:gd name="connsiteY3" fmla="*/ 5267325 h 5305425"/>
                  <a:gd name="connsiteX4" fmla="*/ 3657600 w 4143375"/>
                  <a:gd name="connsiteY4" fmla="*/ 5305425 h 5305425"/>
                  <a:gd name="connsiteX5" fmla="*/ 3638550 w 4143375"/>
                  <a:gd name="connsiteY5" fmla="*/ 5229225 h 5305425"/>
                  <a:gd name="connsiteX6" fmla="*/ 3429000 w 4143375"/>
                  <a:gd name="connsiteY6" fmla="*/ 5257800 h 5305425"/>
                  <a:gd name="connsiteX7" fmla="*/ 3352800 w 4143375"/>
                  <a:gd name="connsiteY7" fmla="*/ 5124450 h 5305425"/>
                  <a:gd name="connsiteX8" fmla="*/ 3257550 w 4143375"/>
                  <a:gd name="connsiteY8" fmla="*/ 5048250 h 5305425"/>
                  <a:gd name="connsiteX9" fmla="*/ 3257550 w 4143375"/>
                  <a:gd name="connsiteY9" fmla="*/ 4972050 h 5305425"/>
                  <a:gd name="connsiteX10" fmla="*/ 3171825 w 4143375"/>
                  <a:gd name="connsiteY10" fmla="*/ 4905375 h 5305425"/>
                  <a:gd name="connsiteX11" fmla="*/ 3152775 w 4143375"/>
                  <a:gd name="connsiteY11" fmla="*/ 4876800 h 5305425"/>
                  <a:gd name="connsiteX12" fmla="*/ 3162300 w 4143375"/>
                  <a:gd name="connsiteY12" fmla="*/ 4810125 h 5305425"/>
                  <a:gd name="connsiteX13" fmla="*/ 3095625 w 4143375"/>
                  <a:gd name="connsiteY13" fmla="*/ 4762500 h 5305425"/>
                  <a:gd name="connsiteX14" fmla="*/ 3028950 w 4143375"/>
                  <a:gd name="connsiteY14" fmla="*/ 4629150 h 5305425"/>
                  <a:gd name="connsiteX15" fmla="*/ 2914650 w 4143375"/>
                  <a:gd name="connsiteY15" fmla="*/ 4562475 h 5305425"/>
                  <a:gd name="connsiteX16" fmla="*/ 2752725 w 4143375"/>
                  <a:gd name="connsiteY16" fmla="*/ 4533900 h 5305425"/>
                  <a:gd name="connsiteX17" fmla="*/ 2686050 w 4143375"/>
                  <a:gd name="connsiteY17" fmla="*/ 4467225 h 5305425"/>
                  <a:gd name="connsiteX18" fmla="*/ 2714625 w 4143375"/>
                  <a:gd name="connsiteY18" fmla="*/ 4391025 h 5305425"/>
                  <a:gd name="connsiteX19" fmla="*/ 2714625 w 4143375"/>
                  <a:gd name="connsiteY19" fmla="*/ 4267200 h 5305425"/>
                  <a:gd name="connsiteX20" fmla="*/ 2619375 w 4143375"/>
                  <a:gd name="connsiteY20" fmla="*/ 4200525 h 5305425"/>
                  <a:gd name="connsiteX21" fmla="*/ 2619375 w 4143375"/>
                  <a:gd name="connsiteY21" fmla="*/ 4105275 h 5305425"/>
                  <a:gd name="connsiteX22" fmla="*/ 2619375 w 4143375"/>
                  <a:gd name="connsiteY22" fmla="*/ 4105275 h 5305425"/>
                  <a:gd name="connsiteX23" fmla="*/ 2552700 w 4143375"/>
                  <a:gd name="connsiteY23" fmla="*/ 3848100 h 5305425"/>
                  <a:gd name="connsiteX24" fmla="*/ 2381250 w 4143375"/>
                  <a:gd name="connsiteY24" fmla="*/ 3800475 h 5305425"/>
                  <a:gd name="connsiteX25" fmla="*/ 2371725 w 4143375"/>
                  <a:gd name="connsiteY25" fmla="*/ 3648075 h 5305425"/>
                  <a:gd name="connsiteX26" fmla="*/ 2209800 w 4143375"/>
                  <a:gd name="connsiteY26" fmla="*/ 3581400 h 5305425"/>
                  <a:gd name="connsiteX27" fmla="*/ 2085975 w 4143375"/>
                  <a:gd name="connsiteY27" fmla="*/ 3448050 h 5305425"/>
                  <a:gd name="connsiteX28" fmla="*/ 2085975 w 4143375"/>
                  <a:gd name="connsiteY28" fmla="*/ 3448050 h 5305425"/>
                  <a:gd name="connsiteX29" fmla="*/ 2047875 w 4143375"/>
                  <a:gd name="connsiteY29" fmla="*/ 3190875 h 5305425"/>
                  <a:gd name="connsiteX30" fmla="*/ 2009775 w 4143375"/>
                  <a:gd name="connsiteY30" fmla="*/ 3133725 h 5305425"/>
                  <a:gd name="connsiteX31" fmla="*/ 1952625 w 4143375"/>
                  <a:gd name="connsiteY31" fmla="*/ 3076575 h 5305425"/>
                  <a:gd name="connsiteX32" fmla="*/ 1952625 w 4143375"/>
                  <a:gd name="connsiteY32" fmla="*/ 3076575 h 5305425"/>
                  <a:gd name="connsiteX33" fmla="*/ 1819275 w 4143375"/>
                  <a:gd name="connsiteY33" fmla="*/ 2962275 h 5305425"/>
                  <a:gd name="connsiteX34" fmla="*/ 1724025 w 4143375"/>
                  <a:gd name="connsiteY34" fmla="*/ 2933700 h 5305425"/>
                  <a:gd name="connsiteX35" fmla="*/ 1676400 w 4143375"/>
                  <a:gd name="connsiteY35" fmla="*/ 2809875 h 5305425"/>
                  <a:gd name="connsiteX36" fmla="*/ 1657350 w 4143375"/>
                  <a:gd name="connsiteY36" fmla="*/ 2647950 h 5305425"/>
                  <a:gd name="connsiteX37" fmla="*/ 1657350 w 4143375"/>
                  <a:gd name="connsiteY37" fmla="*/ 2486025 h 5305425"/>
                  <a:gd name="connsiteX38" fmla="*/ 1628775 w 4143375"/>
                  <a:gd name="connsiteY38" fmla="*/ 2400300 h 5305425"/>
                  <a:gd name="connsiteX39" fmla="*/ 1590675 w 4143375"/>
                  <a:gd name="connsiteY39" fmla="*/ 2333625 h 5305425"/>
                  <a:gd name="connsiteX40" fmla="*/ 1590675 w 4143375"/>
                  <a:gd name="connsiteY40" fmla="*/ 2200275 h 5305425"/>
                  <a:gd name="connsiteX41" fmla="*/ 1571625 w 4143375"/>
                  <a:gd name="connsiteY41" fmla="*/ 2028825 h 5305425"/>
                  <a:gd name="connsiteX42" fmla="*/ 1457325 w 4143375"/>
                  <a:gd name="connsiteY42" fmla="*/ 1724025 h 5305425"/>
                  <a:gd name="connsiteX43" fmla="*/ 857251 w 4143375"/>
                  <a:gd name="connsiteY43" fmla="*/ 1038226 h 5305425"/>
                  <a:gd name="connsiteX44" fmla="*/ 438151 w 4143375"/>
                  <a:gd name="connsiteY44" fmla="*/ 533401 h 5305425"/>
                  <a:gd name="connsiteX45" fmla="*/ 0 w 4143375"/>
                  <a:gd name="connsiteY45" fmla="*/ 0 h 5305425"/>
                  <a:gd name="connsiteX0" fmla="*/ 4143375 w 4143375"/>
                  <a:gd name="connsiteY0" fmla="*/ 4962525 h 5305425"/>
                  <a:gd name="connsiteX1" fmla="*/ 4010025 w 4143375"/>
                  <a:gd name="connsiteY1" fmla="*/ 5143500 h 5305425"/>
                  <a:gd name="connsiteX2" fmla="*/ 3933825 w 4143375"/>
                  <a:gd name="connsiteY2" fmla="*/ 5200650 h 5305425"/>
                  <a:gd name="connsiteX3" fmla="*/ 3771900 w 4143375"/>
                  <a:gd name="connsiteY3" fmla="*/ 5267325 h 5305425"/>
                  <a:gd name="connsiteX4" fmla="*/ 3657600 w 4143375"/>
                  <a:gd name="connsiteY4" fmla="*/ 5305425 h 5305425"/>
                  <a:gd name="connsiteX5" fmla="*/ 3638550 w 4143375"/>
                  <a:gd name="connsiteY5" fmla="*/ 5229225 h 5305425"/>
                  <a:gd name="connsiteX6" fmla="*/ 3429000 w 4143375"/>
                  <a:gd name="connsiteY6" fmla="*/ 5257800 h 5305425"/>
                  <a:gd name="connsiteX7" fmla="*/ 3352800 w 4143375"/>
                  <a:gd name="connsiteY7" fmla="*/ 5124450 h 5305425"/>
                  <a:gd name="connsiteX8" fmla="*/ 3257550 w 4143375"/>
                  <a:gd name="connsiteY8" fmla="*/ 5048250 h 5305425"/>
                  <a:gd name="connsiteX9" fmla="*/ 3257550 w 4143375"/>
                  <a:gd name="connsiteY9" fmla="*/ 4972050 h 5305425"/>
                  <a:gd name="connsiteX10" fmla="*/ 3171825 w 4143375"/>
                  <a:gd name="connsiteY10" fmla="*/ 4905375 h 5305425"/>
                  <a:gd name="connsiteX11" fmla="*/ 3152775 w 4143375"/>
                  <a:gd name="connsiteY11" fmla="*/ 4876800 h 5305425"/>
                  <a:gd name="connsiteX12" fmla="*/ 3162300 w 4143375"/>
                  <a:gd name="connsiteY12" fmla="*/ 4810125 h 5305425"/>
                  <a:gd name="connsiteX13" fmla="*/ 3095625 w 4143375"/>
                  <a:gd name="connsiteY13" fmla="*/ 4762500 h 5305425"/>
                  <a:gd name="connsiteX14" fmla="*/ 3028950 w 4143375"/>
                  <a:gd name="connsiteY14" fmla="*/ 4629150 h 5305425"/>
                  <a:gd name="connsiteX15" fmla="*/ 2914650 w 4143375"/>
                  <a:gd name="connsiteY15" fmla="*/ 4562475 h 5305425"/>
                  <a:gd name="connsiteX16" fmla="*/ 2752725 w 4143375"/>
                  <a:gd name="connsiteY16" fmla="*/ 4533900 h 5305425"/>
                  <a:gd name="connsiteX17" fmla="*/ 2686050 w 4143375"/>
                  <a:gd name="connsiteY17" fmla="*/ 4467225 h 5305425"/>
                  <a:gd name="connsiteX18" fmla="*/ 2714625 w 4143375"/>
                  <a:gd name="connsiteY18" fmla="*/ 4391025 h 5305425"/>
                  <a:gd name="connsiteX19" fmla="*/ 2714625 w 4143375"/>
                  <a:gd name="connsiteY19" fmla="*/ 4267200 h 5305425"/>
                  <a:gd name="connsiteX20" fmla="*/ 2619375 w 4143375"/>
                  <a:gd name="connsiteY20" fmla="*/ 4200525 h 5305425"/>
                  <a:gd name="connsiteX21" fmla="*/ 2619375 w 4143375"/>
                  <a:gd name="connsiteY21" fmla="*/ 4105275 h 5305425"/>
                  <a:gd name="connsiteX22" fmla="*/ 2619375 w 4143375"/>
                  <a:gd name="connsiteY22" fmla="*/ 4105275 h 5305425"/>
                  <a:gd name="connsiteX23" fmla="*/ 2552700 w 4143375"/>
                  <a:gd name="connsiteY23" fmla="*/ 3848100 h 5305425"/>
                  <a:gd name="connsiteX24" fmla="*/ 2381250 w 4143375"/>
                  <a:gd name="connsiteY24" fmla="*/ 3800475 h 5305425"/>
                  <a:gd name="connsiteX25" fmla="*/ 2371725 w 4143375"/>
                  <a:gd name="connsiteY25" fmla="*/ 3648075 h 5305425"/>
                  <a:gd name="connsiteX26" fmla="*/ 2209800 w 4143375"/>
                  <a:gd name="connsiteY26" fmla="*/ 3581400 h 5305425"/>
                  <a:gd name="connsiteX27" fmla="*/ 2085975 w 4143375"/>
                  <a:gd name="connsiteY27" fmla="*/ 3448050 h 5305425"/>
                  <a:gd name="connsiteX28" fmla="*/ 2085975 w 4143375"/>
                  <a:gd name="connsiteY28" fmla="*/ 3448050 h 5305425"/>
                  <a:gd name="connsiteX29" fmla="*/ 2047875 w 4143375"/>
                  <a:gd name="connsiteY29" fmla="*/ 3190875 h 5305425"/>
                  <a:gd name="connsiteX30" fmla="*/ 2009775 w 4143375"/>
                  <a:gd name="connsiteY30" fmla="*/ 3133725 h 5305425"/>
                  <a:gd name="connsiteX31" fmla="*/ 1952625 w 4143375"/>
                  <a:gd name="connsiteY31" fmla="*/ 3076575 h 5305425"/>
                  <a:gd name="connsiteX32" fmla="*/ 1952625 w 4143375"/>
                  <a:gd name="connsiteY32" fmla="*/ 3076575 h 5305425"/>
                  <a:gd name="connsiteX33" fmla="*/ 1819275 w 4143375"/>
                  <a:gd name="connsiteY33" fmla="*/ 2962275 h 5305425"/>
                  <a:gd name="connsiteX34" fmla="*/ 1724025 w 4143375"/>
                  <a:gd name="connsiteY34" fmla="*/ 2933700 h 5305425"/>
                  <a:gd name="connsiteX35" fmla="*/ 1676400 w 4143375"/>
                  <a:gd name="connsiteY35" fmla="*/ 2809875 h 5305425"/>
                  <a:gd name="connsiteX36" fmla="*/ 1657350 w 4143375"/>
                  <a:gd name="connsiteY36" fmla="*/ 2647950 h 5305425"/>
                  <a:gd name="connsiteX37" fmla="*/ 1657350 w 4143375"/>
                  <a:gd name="connsiteY37" fmla="*/ 2486025 h 5305425"/>
                  <a:gd name="connsiteX38" fmla="*/ 1628775 w 4143375"/>
                  <a:gd name="connsiteY38" fmla="*/ 2400300 h 5305425"/>
                  <a:gd name="connsiteX39" fmla="*/ 1590675 w 4143375"/>
                  <a:gd name="connsiteY39" fmla="*/ 2333625 h 5305425"/>
                  <a:gd name="connsiteX40" fmla="*/ 1590675 w 4143375"/>
                  <a:gd name="connsiteY40" fmla="*/ 2200275 h 5305425"/>
                  <a:gd name="connsiteX41" fmla="*/ 1571625 w 4143375"/>
                  <a:gd name="connsiteY41" fmla="*/ 2028825 h 5305425"/>
                  <a:gd name="connsiteX42" fmla="*/ 1457325 w 4143375"/>
                  <a:gd name="connsiteY42" fmla="*/ 1724025 h 5305425"/>
                  <a:gd name="connsiteX43" fmla="*/ 857251 w 4143375"/>
                  <a:gd name="connsiteY43" fmla="*/ 1038226 h 5305425"/>
                  <a:gd name="connsiteX44" fmla="*/ 438151 w 4143375"/>
                  <a:gd name="connsiteY44" fmla="*/ 533401 h 5305425"/>
                  <a:gd name="connsiteX45" fmla="*/ 209551 w 4143375"/>
                  <a:gd name="connsiteY45" fmla="*/ 247651 h 5305425"/>
                  <a:gd name="connsiteX46" fmla="*/ 0 w 4143375"/>
                  <a:gd name="connsiteY46" fmla="*/ 0 h 5305425"/>
                  <a:gd name="connsiteX0" fmla="*/ 6362700 w 6362700"/>
                  <a:gd name="connsiteY0" fmla="*/ 4718767 h 5061667"/>
                  <a:gd name="connsiteX1" fmla="*/ 6229350 w 6362700"/>
                  <a:gd name="connsiteY1" fmla="*/ 4899742 h 5061667"/>
                  <a:gd name="connsiteX2" fmla="*/ 6153150 w 6362700"/>
                  <a:gd name="connsiteY2" fmla="*/ 4956892 h 5061667"/>
                  <a:gd name="connsiteX3" fmla="*/ 5991225 w 6362700"/>
                  <a:gd name="connsiteY3" fmla="*/ 5023567 h 5061667"/>
                  <a:gd name="connsiteX4" fmla="*/ 5876925 w 6362700"/>
                  <a:gd name="connsiteY4" fmla="*/ 5061667 h 5061667"/>
                  <a:gd name="connsiteX5" fmla="*/ 5857875 w 6362700"/>
                  <a:gd name="connsiteY5" fmla="*/ 4985467 h 5061667"/>
                  <a:gd name="connsiteX6" fmla="*/ 5648325 w 6362700"/>
                  <a:gd name="connsiteY6" fmla="*/ 5014042 h 5061667"/>
                  <a:gd name="connsiteX7" fmla="*/ 5572125 w 6362700"/>
                  <a:gd name="connsiteY7" fmla="*/ 4880692 h 5061667"/>
                  <a:gd name="connsiteX8" fmla="*/ 5476875 w 6362700"/>
                  <a:gd name="connsiteY8" fmla="*/ 4804492 h 5061667"/>
                  <a:gd name="connsiteX9" fmla="*/ 5476875 w 6362700"/>
                  <a:gd name="connsiteY9" fmla="*/ 4728292 h 5061667"/>
                  <a:gd name="connsiteX10" fmla="*/ 5391150 w 6362700"/>
                  <a:gd name="connsiteY10" fmla="*/ 4661617 h 5061667"/>
                  <a:gd name="connsiteX11" fmla="*/ 5372100 w 6362700"/>
                  <a:gd name="connsiteY11" fmla="*/ 4633042 h 5061667"/>
                  <a:gd name="connsiteX12" fmla="*/ 5381625 w 6362700"/>
                  <a:gd name="connsiteY12" fmla="*/ 4566367 h 5061667"/>
                  <a:gd name="connsiteX13" fmla="*/ 5314950 w 6362700"/>
                  <a:gd name="connsiteY13" fmla="*/ 4518742 h 5061667"/>
                  <a:gd name="connsiteX14" fmla="*/ 5248275 w 6362700"/>
                  <a:gd name="connsiteY14" fmla="*/ 4385392 h 5061667"/>
                  <a:gd name="connsiteX15" fmla="*/ 5133975 w 6362700"/>
                  <a:gd name="connsiteY15" fmla="*/ 4318717 h 5061667"/>
                  <a:gd name="connsiteX16" fmla="*/ 4972050 w 6362700"/>
                  <a:gd name="connsiteY16" fmla="*/ 4290142 h 5061667"/>
                  <a:gd name="connsiteX17" fmla="*/ 4905375 w 6362700"/>
                  <a:gd name="connsiteY17" fmla="*/ 4223467 h 5061667"/>
                  <a:gd name="connsiteX18" fmla="*/ 4933950 w 6362700"/>
                  <a:gd name="connsiteY18" fmla="*/ 4147267 h 5061667"/>
                  <a:gd name="connsiteX19" fmla="*/ 4933950 w 6362700"/>
                  <a:gd name="connsiteY19" fmla="*/ 4023442 h 5061667"/>
                  <a:gd name="connsiteX20" fmla="*/ 4838700 w 6362700"/>
                  <a:gd name="connsiteY20" fmla="*/ 3956767 h 5061667"/>
                  <a:gd name="connsiteX21" fmla="*/ 4838700 w 6362700"/>
                  <a:gd name="connsiteY21" fmla="*/ 3861517 h 5061667"/>
                  <a:gd name="connsiteX22" fmla="*/ 4838700 w 6362700"/>
                  <a:gd name="connsiteY22" fmla="*/ 3861517 h 5061667"/>
                  <a:gd name="connsiteX23" fmla="*/ 4772025 w 6362700"/>
                  <a:gd name="connsiteY23" fmla="*/ 3604342 h 5061667"/>
                  <a:gd name="connsiteX24" fmla="*/ 4600575 w 6362700"/>
                  <a:gd name="connsiteY24" fmla="*/ 3556717 h 5061667"/>
                  <a:gd name="connsiteX25" fmla="*/ 4591050 w 6362700"/>
                  <a:gd name="connsiteY25" fmla="*/ 3404317 h 5061667"/>
                  <a:gd name="connsiteX26" fmla="*/ 4429125 w 6362700"/>
                  <a:gd name="connsiteY26" fmla="*/ 3337642 h 5061667"/>
                  <a:gd name="connsiteX27" fmla="*/ 4305300 w 6362700"/>
                  <a:gd name="connsiteY27" fmla="*/ 3204292 h 5061667"/>
                  <a:gd name="connsiteX28" fmla="*/ 4305300 w 6362700"/>
                  <a:gd name="connsiteY28" fmla="*/ 3204292 h 5061667"/>
                  <a:gd name="connsiteX29" fmla="*/ 4267200 w 6362700"/>
                  <a:gd name="connsiteY29" fmla="*/ 2947117 h 5061667"/>
                  <a:gd name="connsiteX30" fmla="*/ 4229100 w 6362700"/>
                  <a:gd name="connsiteY30" fmla="*/ 2889967 h 5061667"/>
                  <a:gd name="connsiteX31" fmla="*/ 4171950 w 6362700"/>
                  <a:gd name="connsiteY31" fmla="*/ 2832817 h 5061667"/>
                  <a:gd name="connsiteX32" fmla="*/ 4171950 w 6362700"/>
                  <a:gd name="connsiteY32" fmla="*/ 2832817 h 5061667"/>
                  <a:gd name="connsiteX33" fmla="*/ 4038600 w 6362700"/>
                  <a:gd name="connsiteY33" fmla="*/ 2718517 h 5061667"/>
                  <a:gd name="connsiteX34" fmla="*/ 3943350 w 6362700"/>
                  <a:gd name="connsiteY34" fmla="*/ 2689942 h 5061667"/>
                  <a:gd name="connsiteX35" fmla="*/ 3895725 w 6362700"/>
                  <a:gd name="connsiteY35" fmla="*/ 2566117 h 5061667"/>
                  <a:gd name="connsiteX36" fmla="*/ 3876675 w 6362700"/>
                  <a:gd name="connsiteY36" fmla="*/ 2404192 h 5061667"/>
                  <a:gd name="connsiteX37" fmla="*/ 3876675 w 6362700"/>
                  <a:gd name="connsiteY37" fmla="*/ 2242267 h 5061667"/>
                  <a:gd name="connsiteX38" fmla="*/ 3848100 w 6362700"/>
                  <a:gd name="connsiteY38" fmla="*/ 2156542 h 5061667"/>
                  <a:gd name="connsiteX39" fmla="*/ 3810000 w 6362700"/>
                  <a:gd name="connsiteY39" fmla="*/ 2089867 h 5061667"/>
                  <a:gd name="connsiteX40" fmla="*/ 3810000 w 6362700"/>
                  <a:gd name="connsiteY40" fmla="*/ 1956517 h 5061667"/>
                  <a:gd name="connsiteX41" fmla="*/ 3790950 w 6362700"/>
                  <a:gd name="connsiteY41" fmla="*/ 1785067 h 5061667"/>
                  <a:gd name="connsiteX42" fmla="*/ 3676650 w 6362700"/>
                  <a:gd name="connsiteY42" fmla="*/ 1480267 h 5061667"/>
                  <a:gd name="connsiteX43" fmla="*/ 3076576 w 6362700"/>
                  <a:gd name="connsiteY43" fmla="*/ 794468 h 5061667"/>
                  <a:gd name="connsiteX44" fmla="*/ 2657476 w 6362700"/>
                  <a:gd name="connsiteY44" fmla="*/ 289643 h 5061667"/>
                  <a:gd name="connsiteX45" fmla="*/ 2428876 w 6362700"/>
                  <a:gd name="connsiteY45" fmla="*/ 3893 h 5061667"/>
                  <a:gd name="connsiteX46" fmla="*/ 0 w 6362700"/>
                  <a:gd name="connsiteY46" fmla="*/ 1337392 h 5061667"/>
                  <a:gd name="connsiteX0" fmla="*/ 6362700 w 6362700"/>
                  <a:gd name="connsiteY0" fmla="*/ 4723628 h 5066528"/>
                  <a:gd name="connsiteX1" fmla="*/ 6229350 w 6362700"/>
                  <a:gd name="connsiteY1" fmla="*/ 4904603 h 5066528"/>
                  <a:gd name="connsiteX2" fmla="*/ 6153150 w 6362700"/>
                  <a:gd name="connsiteY2" fmla="*/ 4961753 h 5066528"/>
                  <a:gd name="connsiteX3" fmla="*/ 5991225 w 6362700"/>
                  <a:gd name="connsiteY3" fmla="*/ 5028428 h 5066528"/>
                  <a:gd name="connsiteX4" fmla="*/ 5876925 w 6362700"/>
                  <a:gd name="connsiteY4" fmla="*/ 5066528 h 5066528"/>
                  <a:gd name="connsiteX5" fmla="*/ 5857875 w 6362700"/>
                  <a:gd name="connsiteY5" fmla="*/ 4990328 h 5066528"/>
                  <a:gd name="connsiteX6" fmla="*/ 5648325 w 6362700"/>
                  <a:gd name="connsiteY6" fmla="*/ 5018903 h 5066528"/>
                  <a:gd name="connsiteX7" fmla="*/ 5572125 w 6362700"/>
                  <a:gd name="connsiteY7" fmla="*/ 4885553 h 5066528"/>
                  <a:gd name="connsiteX8" fmla="*/ 5476875 w 6362700"/>
                  <a:gd name="connsiteY8" fmla="*/ 4809353 h 5066528"/>
                  <a:gd name="connsiteX9" fmla="*/ 5476875 w 6362700"/>
                  <a:gd name="connsiteY9" fmla="*/ 4733153 h 5066528"/>
                  <a:gd name="connsiteX10" fmla="*/ 5391150 w 6362700"/>
                  <a:gd name="connsiteY10" fmla="*/ 4666478 h 5066528"/>
                  <a:gd name="connsiteX11" fmla="*/ 5372100 w 6362700"/>
                  <a:gd name="connsiteY11" fmla="*/ 4637903 h 5066528"/>
                  <a:gd name="connsiteX12" fmla="*/ 5381625 w 6362700"/>
                  <a:gd name="connsiteY12" fmla="*/ 4571228 h 5066528"/>
                  <a:gd name="connsiteX13" fmla="*/ 5314950 w 6362700"/>
                  <a:gd name="connsiteY13" fmla="*/ 4523603 h 5066528"/>
                  <a:gd name="connsiteX14" fmla="*/ 5248275 w 6362700"/>
                  <a:gd name="connsiteY14" fmla="*/ 4390253 h 5066528"/>
                  <a:gd name="connsiteX15" fmla="*/ 5133975 w 6362700"/>
                  <a:gd name="connsiteY15" fmla="*/ 4323578 h 5066528"/>
                  <a:gd name="connsiteX16" fmla="*/ 4972050 w 6362700"/>
                  <a:gd name="connsiteY16" fmla="*/ 4295003 h 5066528"/>
                  <a:gd name="connsiteX17" fmla="*/ 4905375 w 6362700"/>
                  <a:gd name="connsiteY17" fmla="*/ 4228328 h 5066528"/>
                  <a:gd name="connsiteX18" fmla="*/ 4933950 w 6362700"/>
                  <a:gd name="connsiteY18" fmla="*/ 4152128 h 5066528"/>
                  <a:gd name="connsiteX19" fmla="*/ 4933950 w 6362700"/>
                  <a:gd name="connsiteY19" fmla="*/ 4028303 h 5066528"/>
                  <a:gd name="connsiteX20" fmla="*/ 4838700 w 6362700"/>
                  <a:gd name="connsiteY20" fmla="*/ 3961628 h 5066528"/>
                  <a:gd name="connsiteX21" fmla="*/ 4838700 w 6362700"/>
                  <a:gd name="connsiteY21" fmla="*/ 3866378 h 5066528"/>
                  <a:gd name="connsiteX22" fmla="*/ 4838700 w 6362700"/>
                  <a:gd name="connsiteY22" fmla="*/ 3866378 h 5066528"/>
                  <a:gd name="connsiteX23" fmla="*/ 4772025 w 6362700"/>
                  <a:gd name="connsiteY23" fmla="*/ 3609203 h 5066528"/>
                  <a:gd name="connsiteX24" fmla="*/ 4600575 w 6362700"/>
                  <a:gd name="connsiteY24" fmla="*/ 3561578 h 5066528"/>
                  <a:gd name="connsiteX25" fmla="*/ 4591050 w 6362700"/>
                  <a:gd name="connsiteY25" fmla="*/ 3409178 h 5066528"/>
                  <a:gd name="connsiteX26" fmla="*/ 4429125 w 6362700"/>
                  <a:gd name="connsiteY26" fmla="*/ 3342503 h 5066528"/>
                  <a:gd name="connsiteX27" fmla="*/ 4305300 w 6362700"/>
                  <a:gd name="connsiteY27" fmla="*/ 3209153 h 5066528"/>
                  <a:gd name="connsiteX28" fmla="*/ 4305300 w 6362700"/>
                  <a:gd name="connsiteY28" fmla="*/ 3209153 h 5066528"/>
                  <a:gd name="connsiteX29" fmla="*/ 4267200 w 6362700"/>
                  <a:gd name="connsiteY29" fmla="*/ 2951978 h 5066528"/>
                  <a:gd name="connsiteX30" fmla="*/ 4229100 w 6362700"/>
                  <a:gd name="connsiteY30" fmla="*/ 2894828 h 5066528"/>
                  <a:gd name="connsiteX31" fmla="*/ 4171950 w 6362700"/>
                  <a:gd name="connsiteY31" fmla="*/ 2837678 h 5066528"/>
                  <a:gd name="connsiteX32" fmla="*/ 4171950 w 6362700"/>
                  <a:gd name="connsiteY32" fmla="*/ 2837678 h 5066528"/>
                  <a:gd name="connsiteX33" fmla="*/ 4038600 w 6362700"/>
                  <a:gd name="connsiteY33" fmla="*/ 2723378 h 5066528"/>
                  <a:gd name="connsiteX34" fmla="*/ 3943350 w 6362700"/>
                  <a:gd name="connsiteY34" fmla="*/ 2694803 h 5066528"/>
                  <a:gd name="connsiteX35" fmla="*/ 3895725 w 6362700"/>
                  <a:gd name="connsiteY35" fmla="*/ 2570978 h 5066528"/>
                  <a:gd name="connsiteX36" fmla="*/ 3876675 w 6362700"/>
                  <a:gd name="connsiteY36" fmla="*/ 2409053 h 5066528"/>
                  <a:gd name="connsiteX37" fmla="*/ 3876675 w 6362700"/>
                  <a:gd name="connsiteY37" fmla="*/ 2247128 h 5066528"/>
                  <a:gd name="connsiteX38" fmla="*/ 3848100 w 6362700"/>
                  <a:gd name="connsiteY38" fmla="*/ 2161403 h 5066528"/>
                  <a:gd name="connsiteX39" fmla="*/ 3810000 w 6362700"/>
                  <a:gd name="connsiteY39" fmla="*/ 2094728 h 5066528"/>
                  <a:gd name="connsiteX40" fmla="*/ 3810000 w 6362700"/>
                  <a:gd name="connsiteY40" fmla="*/ 1961378 h 5066528"/>
                  <a:gd name="connsiteX41" fmla="*/ 3790950 w 6362700"/>
                  <a:gd name="connsiteY41" fmla="*/ 1789928 h 5066528"/>
                  <a:gd name="connsiteX42" fmla="*/ 3676650 w 6362700"/>
                  <a:gd name="connsiteY42" fmla="*/ 1485128 h 5066528"/>
                  <a:gd name="connsiteX43" fmla="*/ 3076576 w 6362700"/>
                  <a:gd name="connsiteY43" fmla="*/ 799329 h 5066528"/>
                  <a:gd name="connsiteX44" fmla="*/ 2657476 w 6362700"/>
                  <a:gd name="connsiteY44" fmla="*/ 294504 h 5066528"/>
                  <a:gd name="connsiteX45" fmla="*/ 2428876 w 6362700"/>
                  <a:gd name="connsiteY45" fmla="*/ 8754 h 5066528"/>
                  <a:gd name="connsiteX46" fmla="*/ 1304926 w 6362700"/>
                  <a:gd name="connsiteY46" fmla="*/ 618354 h 5066528"/>
                  <a:gd name="connsiteX47" fmla="*/ 0 w 6362700"/>
                  <a:gd name="connsiteY47" fmla="*/ 1342253 h 5066528"/>
                  <a:gd name="connsiteX0" fmla="*/ 6362700 w 6362700"/>
                  <a:gd name="connsiteY0" fmla="*/ 4723628 h 5066528"/>
                  <a:gd name="connsiteX1" fmla="*/ 6229350 w 6362700"/>
                  <a:gd name="connsiteY1" fmla="*/ 4904603 h 5066528"/>
                  <a:gd name="connsiteX2" fmla="*/ 6153150 w 6362700"/>
                  <a:gd name="connsiteY2" fmla="*/ 4961753 h 5066528"/>
                  <a:gd name="connsiteX3" fmla="*/ 5991225 w 6362700"/>
                  <a:gd name="connsiteY3" fmla="*/ 5028428 h 5066528"/>
                  <a:gd name="connsiteX4" fmla="*/ 5876925 w 6362700"/>
                  <a:gd name="connsiteY4" fmla="*/ 5066528 h 5066528"/>
                  <a:gd name="connsiteX5" fmla="*/ 5857875 w 6362700"/>
                  <a:gd name="connsiteY5" fmla="*/ 4990328 h 5066528"/>
                  <a:gd name="connsiteX6" fmla="*/ 5648325 w 6362700"/>
                  <a:gd name="connsiteY6" fmla="*/ 5018903 h 5066528"/>
                  <a:gd name="connsiteX7" fmla="*/ 5572125 w 6362700"/>
                  <a:gd name="connsiteY7" fmla="*/ 4885553 h 5066528"/>
                  <a:gd name="connsiteX8" fmla="*/ 5476875 w 6362700"/>
                  <a:gd name="connsiteY8" fmla="*/ 4809353 h 5066528"/>
                  <a:gd name="connsiteX9" fmla="*/ 5476875 w 6362700"/>
                  <a:gd name="connsiteY9" fmla="*/ 4733153 h 5066528"/>
                  <a:gd name="connsiteX10" fmla="*/ 5391150 w 6362700"/>
                  <a:gd name="connsiteY10" fmla="*/ 4666478 h 5066528"/>
                  <a:gd name="connsiteX11" fmla="*/ 5372100 w 6362700"/>
                  <a:gd name="connsiteY11" fmla="*/ 4637903 h 5066528"/>
                  <a:gd name="connsiteX12" fmla="*/ 5381625 w 6362700"/>
                  <a:gd name="connsiteY12" fmla="*/ 4571228 h 5066528"/>
                  <a:gd name="connsiteX13" fmla="*/ 5314950 w 6362700"/>
                  <a:gd name="connsiteY13" fmla="*/ 4523603 h 5066528"/>
                  <a:gd name="connsiteX14" fmla="*/ 5248275 w 6362700"/>
                  <a:gd name="connsiteY14" fmla="*/ 4390253 h 5066528"/>
                  <a:gd name="connsiteX15" fmla="*/ 5133975 w 6362700"/>
                  <a:gd name="connsiteY15" fmla="*/ 4323578 h 5066528"/>
                  <a:gd name="connsiteX16" fmla="*/ 4972050 w 6362700"/>
                  <a:gd name="connsiteY16" fmla="*/ 4295003 h 5066528"/>
                  <a:gd name="connsiteX17" fmla="*/ 4905375 w 6362700"/>
                  <a:gd name="connsiteY17" fmla="*/ 4228328 h 5066528"/>
                  <a:gd name="connsiteX18" fmla="*/ 4933950 w 6362700"/>
                  <a:gd name="connsiteY18" fmla="*/ 4152128 h 5066528"/>
                  <a:gd name="connsiteX19" fmla="*/ 4933950 w 6362700"/>
                  <a:gd name="connsiteY19" fmla="*/ 4028303 h 5066528"/>
                  <a:gd name="connsiteX20" fmla="*/ 4838700 w 6362700"/>
                  <a:gd name="connsiteY20" fmla="*/ 3961628 h 5066528"/>
                  <a:gd name="connsiteX21" fmla="*/ 4838700 w 6362700"/>
                  <a:gd name="connsiteY21" fmla="*/ 3866378 h 5066528"/>
                  <a:gd name="connsiteX22" fmla="*/ 4838700 w 6362700"/>
                  <a:gd name="connsiteY22" fmla="*/ 3866378 h 5066528"/>
                  <a:gd name="connsiteX23" fmla="*/ 4772025 w 6362700"/>
                  <a:gd name="connsiteY23" fmla="*/ 3609203 h 5066528"/>
                  <a:gd name="connsiteX24" fmla="*/ 4600575 w 6362700"/>
                  <a:gd name="connsiteY24" fmla="*/ 3561578 h 5066528"/>
                  <a:gd name="connsiteX25" fmla="*/ 4591050 w 6362700"/>
                  <a:gd name="connsiteY25" fmla="*/ 3409178 h 5066528"/>
                  <a:gd name="connsiteX26" fmla="*/ 4429125 w 6362700"/>
                  <a:gd name="connsiteY26" fmla="*/ 3342503 h 5066528"/>
                  <a:gd name="connsiteX27" fmla="*/ 4305300 w 6362700"/>
                  <a:gd name="connsiteY27" fmla="*/ 3209153 h 5066528"/>
                  <a:gd name="connsiteX28" fmla="*/ 4305300 w 6362700"/>
                  <a:gd name="connsiteY28" fmla="*/ 3209153 h 5066528"/>
                  <a:gd name="connsiteX29" fmla="*/ 4267200 w 6362700"/>
                  <a:gd name="connsiteY29" fmla="*/ 2951978 h 5066528"/>
                  <a:gd name="connsiteX30" fmla="*/ 4229100 w 6362700"/>
                  <a:gd name="connsiteY30" fmla="*/ 2894828 h 5066528"/>
                  <a:gd name="connsiteX31" fmla="*/ 4171950 w 6362700"/>
                  <a:gd name="connsiteY31" fmla="*/ 2837678 h 5066528"/>
                  <a:gd name="connsiteX32" fmla="*/ 4171950 w 6362700"/>
                  <a:gd name="connsiteY32" fmla="*/ 2837678 h 5066528"/>
                  <a:gd name="connsiteX33" fmla="*/ 4038600 w 6362700"/>
                  <a:gd name="connsiteY33" fmla="*/ 2723378 h 5066528"/>
                  <a:gd name="connsiteX34" fmla="*/ 3943350 w 6362700"/>
                  <a:gd name="connsiteY34" fmla="*/ 2694803 h 5066528"/>
                  <a:gd name="connsiteX35" fmla="*/ 3895725 w 6362700"/>
                  <a:gd name="connsiteY35" fmla="*/ 2570978 h 5066528"/>
                  <a:gd name="connsiteX36" fmla="*/ 3876675 w 6362700"/>
                  <a:gd name="connsiteY36" fmla="*/ 2409053 h 5066528"/>
                  <a:gd name="connsiteX37" fmla="*/ 3876675 w 6362700"/>
                  <a:gd name="connsiteY37" fmla="*/ 2247128 h 5066528"/>
                  <a:gd name="connsiteX38" fmla="*/ 3848100 w 6362700"/>
                  <a:gd name="connsiteY38" fmla="*/ 2161403 h 5066528"/>
                  <a:gd name="connsiteX39" fmla="*/ 3810000 w 6362700"/>
                  <a:gd name="connsiteY39" fmla="*/ 2094728 h 5066528"/>
                  <a:gd name="connsiteX40" fmla="*/ 3810000 w 6362700"/>
                  <a:gd name="connsiteY40" fmla="*/ 1961378 h 5066528"/>
                  <a:gd name="connsiteX41" fmla="*/ 3790950 w 6362700"/>
                  <a:gd name="connsiteY41" fmla="*/ 1789928 h 5066528"/>
                  <a:gd name="connsiteX42" fmla="*/ 3676650 w 6362700"/>
                  <a:gd name="connsiteY42" fmla="*/ 1485128 h 5066528"/>
                  <a:gd name="connsiteX43" fmla="*/ 3076576 w 6362700"/>
                  <a:gd name="connsiteY43" fmla="*/ 799329 h 5066528"/>
                  <a:gd name="connsiteX44" fmla="*/ 2657476 w 6362700"/>
                  <a:gd name="connsiteY44" fmla="*/ 294504 h 5066528"/>
                  <a:gd name="connsiteX45" fmla="*/ 2428876 w 6362700"/>
                  <a:gd name="connsiteY45" fmla="*/ 8754 h 5066528"/>
                  <a:gd name="connsiteX46" fmla="*/ 1933576 w 6362700"/>
                  <a:gd name="connsiteY46" fmla="*/ 399279 h 5066528"/>
                  <a:gd name="connsiteX47" fmla="*/ 0 w 6362700"/>
                  <a:gd name="connsiteY47" fmla="*/ 1342253 h 5066528"/>
                  <a:gd name="connsiteX0" fmla="*/ 6362700 w 6362700"/>
                  <a:gd name="connsiteY0" fmla="*/ 4723628 h 5066528"/>
                  <a:gd name="connsiteX1" fmla="*/ 6229350 w 6362700"/>
                  <a:gd name="connsiteY1" fmla="*/ 4904603 h 5066528"/>
                  <a:gd name="connsiteX2" fmla="*/ 6153150 w 6362700"/>
                  <a:gd name="connsiteY2" fmla="*/ 4961753 h 5066528"/>
                  <a:gd name="connsiteX3" fmla="*/ 5991225 w 6362700"/>
                  <a:gd name="connsiteY3" fmla="*/ 5028428 h 5066528"/>
                  <a:gd name="connsiteX4" fmla="*/ 5876925 w 6362700"/>
                  <a:gd name="connsiteY4" fmla="*/ 5066528 h 5066528"/>
                  <a:gd name="connsiteX5" fmla="*/ 5857875 w 6362700"/>
                  <a:gd name="connsiteY5" fmla="*/ 4990328 h 5066528"/>
                  <a:gd name="connsiteX6" fmla="*/ 5648325 w 6362700"/>
                  <a:gd name="connsiteY6" fmla="*/ 5018903 h 5066528"/>
                  <a:gd name="connsiteX7" fmla="*/ 5572125 w 6362700"/>
                  <a:gd name="connsiteY7" fmla="*/ 4885553 h 5066528"/>
                  <a:gd name="connsiteX8" fmla="*/ 5476875 w 6362700"/>
                  <a:gd name="connsiteY8" fmla="*/ 4809353 h 5066528"/>
                  <a:gd name="connsiteX9" fmla="*/ 5476875 w 6362700"/>
                  <a:gd name="connsiteY9" fmla="*/ 4733153 h 5066528"/>
                  <a:gd name="connsiteX10" fmla="*/ 5391150 w 6362700"/>
                  <a:gd name="connsiteY10" fmla="*/ 4666478 h 5066528"/>
                  <a:gd name="connsiteX11" fmla="*/ 5372100 w 6362700"/>
                  <a:gd name="connsiteY11" fmla="*/ 4637903 h 5066528"/>
                  <a:gd name="connsiteX12" fmla="*/ 5381625 w 6362700"/>
                  <a:gd name="connsiteY12" fmla="*/ 4571228 h 5066528"/>
                  <a:gd name="connsiteX13" fmla="*/ 5314950 w 6362700"/>
                  <a:gd name="connsiteY13" fmla="*/ 4523603 h 5066528"/>
                  <a:gd name="connsiteX14" fmla="*/ 5248275 w 6362700"/>
                  <a:gd name="connsiteY14" fmla="*/ 4390253 h 5066528"/>
                  <a:gd name="connsiteX15" fmla="*/ 5133975 w 6362700"/>
                  <a:gd name="connsiteY15" fmla="*/ 4323578 h 5066528"/>
                  <a:gd name="connsiteX16" fmla="*/ 4972050 w 6362700"/>
                  <a:gd name="connsiteY16" fmla="*/ 4295003 h 5066528"/>
                  <a:gd name="connsiteX17" fmla="*/ 4905375 w 6362700"/>
                  <a:gd name="connsiteY17" fmla="*/ 4228328 h 5066528"/>
                  <a:gd name="connsiteX18" fmla="*/ 4933950 w 6362700"/>
                  <a:gd name="connsiteY18" fmla="*/ 4152128 h 5066528"/>
                  <a:gd name="connsiteX19" fmla="*/ 4933950 w 6362700"/>
                  <a:gd name="connsiteY19" fmla="*/ 4028303 h 5066528"/>
                  <a:gd name="connsiteX20" fmla="*/ 4838700 w 6362700"/>
                  <a:gd name="connsiteY20" fmla="*/ 3961628 h 5066528"/>
                  <a:gd name="connsiteX21" fmla="*/ 4838700 w 6362700"/>
                  <a:gd name="connsiteY21" fmla="*/ 3866378 h 5066528"/>
                  <a:gd name="connsiteX22" fmla="*/ 4838700 w 6362700"/>
                  <a:gd name="connsiteY22" fmla="*/ 3866378 h 5066528"/>
                  <a:gd name="connsiteX23" fmla="*/ 4772025 w 6362700"/>
                  <a:gd name="connsiteY23" fmla="*/ 3609203 h 5066528"/>
                  <a:gd name="connsiteX24" fmla="*/ 4600575 w 6362700"/>
                  <a:gd name="connsiteY24" fmla="*/ 3561578 h 5066528"/>
                  <a:gd name="connsiteX25" fmla="*/ 4591050 w 6362700"/>
                  <a:gd name="connsiteY25" fmla="*/ 3409178 h 5066528"/>
                  <a:gd name="connsiteX26" fmla="*/ 4429125 w 6362700"/>
                  <a:gd name="connsiteY26" fmla="*/ 3342503 h 5066528"/>
                  <a:gd name="connsiteX27" fmla="*/ 4305300 w 6362700"/>
                  <a:gd name="connsiteY27" fmla="*/ 3209153 h 5066528"/>
                  <a:gd name="connsiteX28" fmla="*/ 4305300 w 6362700"/>
                  <a:gd name="connsiteY28" fmla="*/ 3209153 h 5066528"/>
                  <a:gd name="connsiteX29" fmla="*/ 4267200 w 6362700"/>
                  <a:gd name="connsiteY29" fmla="*/ 2951978 h 5066528"/>
                  <a:gd name="connsiteX30" fmla="*/ 4229100 w 6362700"/>
                  <a:gd name="connsiteY30" fmla="*/ 2894828 h 5066528"/>
                  <a:gd name="connsiteX31" fmla="*/ 4171950 w 6362700"/>
                  <a:gd name="connsiteY31" fmla="*/ 2837678 h 5066528"/>
                  <a:gd name="connsiteX32" fmla="*/ 4171950 w 6362700"/>
                  <a:gd name="connsiteY32" fmla="*/ 2837678 h 5066528"/>
                  <a:gd name="connsiteX33" fmla="*/ 4038600 w 6362700"/>
                  <a:gd name="connsiteY33" fmla="*/ 2723378 h 5066528"/>
                  <a:gd name="connsiteX34" fmla="*/ 3943350 w 6362700"/>
                  <a:gd name="connsiteY34" fmla="*/ 2694803 h 5066528"/>
                  <a:gd name="connsiteX35" fmla="*/ 3895725 w 6362700"/>
                  <a:gd name="connsiteY35" fmla="*/ 2570978 h 5066528"/>
                  <a:gd name="connsiteX36" fmla="*/ 3876675 w 6362700"/>
                  <a:gd name="connsiteY36" fmla="*/ 2409053 h 5066528"/>
                  <a:gd name="connsiteX37" fmla="*/ 3876675 w 6362700"/>
                  <a:gd name="connsiteY37" fmla="*/ 2247128 h 5066528"/>
                  <a:gd name="connsiteX38" fmla="*/ 3848100 w 6362700"/>
                  <a:gd name="connsiteY38" fmla="*/ 2161403 h 5066528"/>
                  <a:gd name="connsiteX39" fmla="*/ 3810000 w 6362700"/>
                  <a:gd name="connsiteY39" fmla="*/ 2094728 h 5066528"/>
                  <a:gd name="connsiteX40" fmla="*/ 3810000 w 6362700"/>
                  <a:gd name="connsiteY40" fmla="*/ 1961378 h 5066528"/>
                  <a:gd name="connsiteX41" fmla="*/ 3790950 w 6362700"/>
                  <a:gd name="connsiteY41" fmla="*/ 1789928 h 5066528"/>
                  <a:gd name="connsiteX42" fmla="*/ 3676650 w 6362700"/>
                  <a:gd name="connsiteY42" fmla="*/ 1485128 h 5066528"/>
                  <a:gd name="connsiteX43" fmla="*/ 3076576 w 6362700"/>
                  <a:gd name="connsiteY43" fmla="*/ 799329 h 5066528"/>
                  <a:gd name="connsiteX44" fmla="*/ 2657476 w 6362700"/>
                  <a:gd name="connsiteY44" fmla="*/ 294504 h 5066528"/>
                  <a:gd name="connsiteX45" fmla="*/ 2428876 w 6362700"/>
                  <a:gd name="connsiteY45" fmla="*/ 8754 h 5066528"/>
                  <a:gd name="connsiteX46" fmla="*/ 1933576 w 6362700"/>
                  <a:gd name="connsiteY46" fmla="*/ 399279 h 5066528"/>
                  <a:gd name="connsiteX47" fmla="*/ 1543051 w 6362700"/>
                  <a:gd name="connsiteY47" fmla="*/ 570729 h 5066528"/>
                  <a:gd name="connsiteX48" fmla="*/ 0 w 6362700"/>
                  <a:gd name="connsiteY48" fmla="*/ 1342253 h 5066528"/>
                  <a:gd name="connsiteX0" fmla="*/ 6362700 w 6362700"/>
                  <a:gd name="connsiteY0" fmla="*/ 4723628 h 5066528"/>
                  <a:gd name="connsiteX1" fmla="*/ 6229350 w 6362700"/>
                  <a:gd name="connsiteY1" fmla="*/ 4904603 h 5066528"/>
                  <a:gd name="connsiteX2" fmla="*/ 6153150 w 6362700"/>
                  <a:gd name="connsiteY2" fmla="*/ 4961753 h 5066528"/>
                  <a:gd name="connsiteX3" fmla="*/ 5991225 w 6362700"/>
                  <a:gd name="connsiteY3" fmla="*/ 5028428 h 5066528"/>
                  <a:gd name="connsiteX4" fmla="*/ 5876925 w 6362700"/>
                  <a:gd name="connsiteY4" fmla="*/ 5066528 h 5066528"/>
                  <a:gd name="connsiteX5" fmla="*/ 5857875 w 6362700"/>
                  <a:gd name="connsiteY5" fmla="*/ 4990328 h 5066528"/>
                  <a:gd name="connsiteX6" fmla="*/ 5648325 w 6362700"/>
                  <a:gd name="connsiteY6" fmla="*/ 5018903 h 5066528"/>
                  <a:gd name="connsiteX7" fmla="*/ 5572125 w 6362700"/>
                  <a:gd name="connsiteY7" fmla="*/ 4885553 h 5066528"/>
                  <a:gd name="connsiteX8" fmla="*/ 5476875 w 6362700"/>
                  <a:gd name="connsiteY8" fmla="*/ 4809353 h 5066528"/>
                  <a:gd name="connsiteX9" fmla="*/ 5476875 w 6362700"/>
                  <a:gd name="connsiteY9" fmla="*/ 4733153 h 5066528"/>
                  <a:gd name="connsiteX10" fmla="*/ 5391150 w 6362700"/>
                  <a:gd name="connsiteY10" fmla="*/ 4666478 h 5066528"/>
                  <a:gd name="connsiteX11" fmla="*/ 5372100 w 6362700"/>
                  <a:gd name="connsiteY11" fmla="*/ 4637903 h 5066528"/>
                  <a:gd name="connsiteX12" fmla="*/ 5381625 w 6362700"/>
                  <a:gd name="connsiteY12" fmla="*/ 4571228 h 5066528"/>
                  <a:gd name="connsiteX13" fmla="*/ 5314950 w 6362700"/>
                  <a:gd name="connsiteY13" fmla="*/ 4523603 h 5066528"/>
                  <a:gd name="connsiteX14" fmla="*/ 5248275 w 6362700"/>
                  <a:gd name="connsiteY14" fmla="*/ 4390253 h 5066528"/>
                  <a:gd name="connsiteX15" fmla="*/ 5133975 w 6362700"/>
                  <a:gd name="connsiteY15" fmla="*/ 4323578 h 5066528"/>
                  <a:gd name="connsiteX16" fmla="*/ 4972050 w 6362700"/>
                  <a:gd name="connsiteY16" fmla="*/ 4295003 h 5066528"/>
                  <a:gd name="connsiteX17" fmla="*/ 4905375 w 6362700"/>
                  <a:gd name="connsiteY17" fmla="*/ 4228328 h 5066528"/>
                  <a:gd name="connsiteX18" fmla="*/ 4933950 w 6362700"/>
                  <a:gd name="connsiteY18" fmla="*/ 4152128 h 5066528"/>
                  <a:gd name="connsiteX19" fmla="*/ 4933950 w 6362700"/>
                  <a:gd name="connsiteY19" fmla="*/ 4028303 h 5066528"/>
                  <a:gd name="connsiteX20" fmla="*/ 4838700 w 6362700"/>
                  <a:gd name="connsiteY20" fmla="*/ 3961628 h 5066528"/>
                  <a:gd name="connsiteX21" fmla="*/ 4838700 w 6362700"/>
                  <a:gd name="connsiteY21" fmla="*/ 3866378 h 5066528"/>
                  <a:gd name="connsiteX22" fmla="*/ 4838700 w 6362700"/>
                  <a:gd name="connsiteY22" fmla="*/ 3866378 h 5066528"/>
                  <a:gd name="connsiteX23" fmla="*/ 4772025 w 6362700"/>
                  <a:gd name="connsiteY23" fmla="*/ 3609203 h 5066528"/>
                  <a:gd name="connsiteX24" fmla="*/ 4600575 w 6362700"/>
                  <a:gd name="connsiteY24" fmla="*/ 3561578 h 5066528"/>
                  <a:gd name="connsiteX25" fmla="*/ 4591050 w 6362700"/>
                  <a:gd name="connsiteY25" fmla="*/ 3409178 h 5066528"/>
                  <a:gd name="connsiteX26" fmla="*/ 4429125 w 6362700"/>
                  <a:gd name="connsiteY26" fmla="*/ 3342503 h 5066528"/>
                  <a:gd name="connsiteX27" fmla="*/ 4305300 w 6362700"/>
                  <a:gd name="connsiteY27" fmla="*/ 3209153 h 5066528"/>
                  <a:gd name="connsiteX28" fmla="*/ 4305300 w 6362700"/>
                  <a:gd name="connsiteY28" fmla="*/ 3209153 h 5066528"/>
                  <a:gd name="connsiteX29" fmla="*/ 4267200 w 6362700"/>
                  <a:gd name="connsiteY29" fmla="*/ 2951978 h 5066528"/>
                  <a:gd name="connsiteX30" fmla="*/ 4229100 w 6362700"/>
                  <a:gd name="connsiteY30" fmla="*/ 2894828 h 5066528"/>
                  <a:gd name="connsiteX31" fmla="*/ 4171950 w 6362700"/>
                  <a:gd name="connsiteY31" fmla="*/ 2837678 h 5066528"/>
                  <a:gd name="connsiteX32" fmla="*/ 4171950 w 6362700"/>
                  <a:gd name="connsiteY32" fmla="*/ 2837678 h 5066528"/>
                  <a:gd name="connsiteX33" fmla="*/ 4038600 w 6362700"/>
                  <a:gd name="connsiteY33" fmla="*/ 2723378 h 5066528"/>
                  <a:gd name="connsiteX34" fmla="*/ 3943350 w 6362700"/>
                  <a:gd name="connsiteY34" fmla="*/ 2694803 h 5066528"/>
                  <a:gd name="connsiteX35" fmla="*/ 3895725 w 6362700"/>
                  <a:gd name="connsiteY35" fmla="*/ 2570978 h 5066528"/>
                  <a:gd name="connsiteX36" fmla="*/ 3876675 w 6362700"/>
                  <a:gd name="connsiteY36" fmla="*/ 2409053 h 5066528"/>
                  <a:gd name="connsiteX37" fmla="*/ 3876675 w 6362700"/>
                  <a:gd name="connsiteY37" fmla="*/ 2247128 h 5066528"/>
                  <a:gd name="connsiteX38" fmla="*/ 3848100 w 6362700"/>
                  <a:gd name="connsiteY38" fmla="*/ 2161403 h 5066528"/>
                  <a:gd name="connsiteX39" fmla="*/ 3810000 w 6362700"/>
                  <a:gd name="connsiteY39" fmla="*/ 2094728 h 5066528"/>
                  <a:gd name="connsiteX40" fmla="*/ 3810000 w 6362700"/>
                  <a:gd name="connsiteY40" fmla="*/ 1961378 h 5066528"/>
                  <a:gd name="connsiteX41" fmla="*/ 3790950 w 6362700"/>
                  <a:gd name="connsiteY41" fmla="*/ 1789928 h 5066528"/>
                  <a:gd name="connsiteX42" fmla="*/ 3676650 w 6362700"/>
                  <a:gd name="connsiteY42" fmla="*/ 1485128 h 5066528"/>
                  <a:gd name="connsiteX43" fmla="*/ 3076576 w 6362700"/>
                  <a:gd name="connsiteY43" fmla="*/ 799329 h 5066528"/>
                  <a:gd name="connsiteX44" fmla="*/ 2657476 w 6362700"/>
                  <a:gd name="connsiteY44" fmla="*/ 294504 h 5066528"/>
                  <a:gd name="connsiteX45" fmla="*/ 2428876 w 6362700"/>
                  <a:gd name="connsiteY45" fmla="*/ 8754 h 5066528"/>
                  <a:gd name="connsiteX46" fmla="*/ 1933576 w 6362700"/>
                  <a:gd name="connsiteY46" fmla="*/ 399279 h 5066528"/>
                  <a:gd name="connsiteX47" fmla="*/ 1485901 w 6362700"/>
                  <a:gd name="connsiteY47" fmla="*/ 465954 h 5066528"/>
                  <a:gd name="connsiteX48" fmla="*/ 0 w 6362700"/>
                  <a:gd name="connsiteY48" fmla="*/ 1342253 h 5066528"/>
                  <a:gd name="connsiteX0" fmla="*/ 6368719 w 6368719"/>
                  <a:gd name="connsiteY0" fmla="*/ 4723628 h 5066528"/>
                  <a:gd name="connsiteX1" fmla="*/ 6235369 w 6368719"/>
                  <a:gd name="connsiteY1" fmla="*/ 4904603 h 5066528"/>
                  <a:gd name="connsiteX2" fmla="*/ 6159169 w 6368719"/>
                  <a:gd name="connsiteY2" fmla="*/ 4961753 h 5066528"/>
                  <a:gd name="connsiteX3" fmla="*/ 5997244 w 6368719"/>
                  <a:gd name="connsiteY3" fmla="*/ 5028428 h 5066528"/>
                  <a:gd name="connsiteX4" fmla="*/ 5882944 w 6368719"/>
                  <a:gd name="connsiteY4" fmla="*/ 5066528 h 5066528"/>
                  <a:gd name="connsiteX5" fmla="*/ 5863894 w 6368719"/>
                  <a:gd name="connsiteY5" fmla="*/ 4990328 h 5066528"/>
                  <a:gd name="connsiteX6" fmla="*/ 5654344 w 6368719"/>
                  <a:gd name="connsiteY6" fmla="*/ 5018903 h 5066528"/>
                  <a:gd name="connsiteX7" fmla="*/ 5578144 w 6368719"/>
                  <a:gd name="connsiteY7" fmla="*/ 4885553 h 5066528"/>
                  <a:gd name="connsiteX8" fmla="*/ 5482894 w 6368719"/>
                  <a:gd name="connsiteY8" fmla="*/ 4809353 h 5066528"/>
                  <a:gd name="connsiteX9" fmla="*/ 5482894 w 6368719"/>
                  <a:gd name="connsiteY9" fmla="*/ 4733153 h 5066528"/>
                  <a:gd name="connsiteX10" fmla="*/ 5397169 w 6368719"/>
                  <a:gd name="connsiteY10" fmla="*/ 4666478 h 5066528"/>
                  <a:gd name="connsiteX11" fmla="*/ 5378119 w 6368719"/>
                  <a:gd name="connsiteY11" fmla="*/ 4637903 h 5066528"/>
                  <a:gd name="connsiteX12" fmla="*/ 5387644 w 6368719"/>
                  <a:gd name="connsiteY12" fmla="*/ 4571228 h 5066528"/>
                  <a:gd name="connsiteX13" fmla="*/ 5320969 w 6368719"/>
                  <a:gd name="connsiteY13" fmla="*/ 4523603 h 5066528"/>
                  <a:gd name="connsiteX14" fmla="*/ 5254294 w 6368719"/>
                  <a:gd name="connsiteY14" fmla="*/ 4390253 h 5066528"/>
                  <a:gd name="connsiteX15" fmla="*/ 5139994 w 6368719"/>
                  <a:gd name="connsiteY15" fmla="*/ 4323578 h 5066528"/>
                  <a:gd name="connsiteX16" fmla="*/ 4978069 w 6368719"/>
                  <a:gd name="connsiteY16" fmla="*/ 4295003 h 5066528"/>
                  <a:gd name="connsiteX17" fmla="*/ 4911394 w 6368719"/>
                  <a:gd name="connsiteY17" fmla="*/ 4228328 h 5066528"/>
                  <a:gd name="connsiteX18" fmla="*/ 4939969 w 6368719"/>
                  <a:gd name="connsiteY18" fmla="*/ 4152128 h 5066528"/>
                  <a:gd name="connsiteX19" fmla="*/ 4939969 w 6368719"/>
                  <a:gd name="connsiteY19" fmla="*/ 4028303 h 5066528"/>
                  <a:gd name="connsiteX20" fmla="*/ 4844719 w 6368719"/>
                  <a:gd name="connsiteY20" fmla="*/ 3961628 h 5066528"/>
                  <a:gd name="connsiteX21" fmla="*/ 4844719 w 6368719"/>
                  <a:gd name="connsiteY21" fmla="*/ 3866378 h 5066528"/>
                  <a:gd name="connsiteX22" fmla="*/ 4844719 w 6368719"/>
                  <a:gd name="connsiteY22" fmla="*/ 3866378 h 5066528"/>
                  <a:gd name="connsiteX23" fmla="*/ 4778044 w 6368719"/>
                  <a:gd name="connsiteY23" fmla="*/ 3609203 h 5066528"/>
                  <a:gd name="connsiteX24" fmla="*/ 4606594 w 6368719"/>
                  <a:gd name="connsiteY24" fmla="*/ 3561578 h 5066528"/>
                  <a:gd name="connsiteX25" fmla="*/ 4597069 w 6368719"/>
                  <a:gd name="connsiteY25" fmla="*/ 3409178 h 5066528"/>
                  <a:gd name="connsiteX26" fmla="*/ 4435144 w 6368719"/>
                  <a:gd name="connsiteY26" fmla="*/ 3342503 h 5066528"/>
                  <a:gd name="connsiteX27" fmla="*/ 4311319 w 6368719"/>
                  <a:gd name="connsiteY27" fmla="*/ 3209153 h 5066528"/>
                  <a:gd name="connsiteX28" fmla="*/ 4311319 w 6368719"/>
                  <a:gd name="connsiteY28" fmla="*/ 3209153 h 5066528"/>
                  <a:gd name="connsiteX29" fmla="*/ 4273219 w 6368719"/>
                  <a:gd name="connsiteY29" fmla="*/ 2951978 h 5066528"/>
                  <a:gd name="connsiteX30" fmla="*/ 4235119 w 6368719"/>
                  <a:gd name="connsiteY30" fmla="*/ 2894828 h 5066528"/>
                  <a:gd name="connsiteX31" fmla="*/ 4177969 w 6368719"/>
                  <a:gd name="connsiteY31" fmla="*/ 2837678 h 5066528"/>
                  <a:gd name="connsiteX32" fmla="*/ 4177969 w 6368719"/>
                  <a:gd name="connsiteY32" fmla="*/ 2837678 h 5066528"/>
                  <a:gd name="connsiteX33" fmla="*/ 4044619 w 6368719"/>
                  <a:gd name="connsiteY33" fmla="*/ 2723378 h 5066528"/>
                  <a:gd name="connsiteX34" fmla="*/ 3949369 w 6368719"/>
                  <a:gd name="connsiteY34" fmla="*/ 2694803 h 5066528"/>
                  <a:gd name="connsiteX35" fmla="*/ 3901744 w 6368719"/>
                  <a:gd name="connsiteY35" fmla="*/ 2570978 h 5066528"/>
                  <a:gd name="connsiteX36" fmla="*/ 3882694 w 6368719"/>
                  <a:gd name="connsiteY36" fmla="*/ 2409053 h 5066528"/>
                  <a:gd name="connsiteX37" fmla="*/ 3882694 w 6368719"/>
                  <a:gd name="connsiteY37" fmla="*/ 2247128 h 5066528"/>
                  <a:gd name="connsiteX38" fmla="*/ 3854119 w 6368719"/>
                  <a:gd name="connsiteY38" fmla="*/ 2161403 h 5066528"/>
                  <a:gd name="connsiteX39" fmla="*/ 3816019 w 6368719"/>
                  <a:gd name="connsiteY39" fmla="*/ 2094728 h 5066528"/>
                  <a:gd name="connsiteX40" fmla="*/ 3816019 w 6368719"/>
                  <a:gd name="connsiteY40" fmla="*/ 1961378 h 5066528"/>
                  <a:gd name="connsiteX41" fmla="*/ 3796969 w 6368719"/>
                  <a:gd name="connsiteY41" fmla="*/ 1789928 h 5066528"/>
                  <a:gd name="connsiteX42" fmla="*/ 3682669 w 6368719"/>
                  <a:gd name="connsiteY42" fmla="*/ 1485128 h 5066528"/>
                  <a:gd name="connsiteX43" fmla="*/ 3082595 w 6368719"/>
                  <a:gd name="connsiteY43" fmla="*/ 799329 h 5066528"/>
                  <a:gd name="connsiteX44" fmla="*/ 2663495 w 6368719"/>
                  <a:gd name="connsiteY44" fmla="*/ 294504 h 5066528"/>
                  <a:gd name="connsiteX45" fmla="*/ 2434895 w 6368719"/>
                  <a:gd name="connsiteY45" fmla="*/ 8754 h 5066528"/>
                  <a:gd name="connsiteX46" fmla="*/ 1939595 w 6368719"/>
                  <a:gd name="connsiteY46" fmla="*/ 399279 h 5066528"/>
                  <a:gd name="connsiteX47" fmla="*/ 1491920 w 6368719"/>
                  <a:gd name="connsiteY47" fmla="*/ 465954 h 5066528"/>
                  <a:gd name="connsiteX48" fmla="*/ 6019 w 6368719"/>
                  <a:gd name="connsiteY48" fmla="*/ 1342253 h 5066528"/>
                  <a:gd name="connsiteX49" fmla="*/ 977570 w 6368719"/>
                  <a:gd name="connsiteY49" fmla="*/ 761229 h 5066528"/>
                  <a:gd name="connsiteX0" fmla="*/ 6368005 w 6368005"/>
                  <a:gd name="connsiteY0" fmla="*/ 4723628 h 5066528"/>
                  <a:gd name="connsiteX1" fmla="*/ 6234655 w 6368005"/>
                  <a:gd name="connsiteY1" fmla="*/ 4904603 h 5066528"/>
                  <a:gd name="connsiteX2" fmla="*/ 6158455 w 6368005"/>
                  <a:gd name="connsiteY2" fmla="*/ 4961753 h 5066528"/>
                  <a:gd name="connsiteX3" fmla="*/ 5996530 w 6368005"/>
                  <a:gd name="connsiteY3" fmla="*/ 5028428 h 5066528"/>
                  <a:gd name="connsiteX4" fmla="*/ 5882230 w 6368005"/>
                  <a:gd name="connsiteY4" fmla="*/ 5066528 h 5066528"/>
                  <a:gd name="connsiteX5" fmla="*/ 5863180 w 6368005"/>
                  <a:gd name="connsiteY5" fmla="*/ 4990328 h 5066528"/>
                  <a:gd name="connsiteX6" fmla="*/ 5653630 w 6368005"/>
                  <a:gd name="connsiteY6" fmla="*/ 5018903 h 5066528"/>
                  <a:gd name="connsiteX7" fmla="*/ 5577430 w 6368005"/>
                  <a:gd name="connsiteY7" fmla="*/ 4885553 h 5066528"/>
                  <a:gd name="connsiteX8" fmla="*/ 5482180 w 6368005"/>
                  <a:gd name="connsiteY8" fmla="*/ 4809353 h 5066528"/>
                  <a:gd name="connsiteX9" fmla="*/ 5482180 w 6368005"/>
                  <a:gd name="connsiteY9" fmla="*/ 4733153 h 5066528"/>
                  <a:gd name="connsiteX10" fmla="*/ 5396455 w 6368005"/>
                  <a:gd name="connsiteY10" fmla="*/ 4666478 h 5066528"/>
                  <a:gd name="connsiteX11" fmla="*/ 5377405 w 6368005"/>
                  <a:gd name="connsiteY11" fmla="*/ 4637903 h 5066528"/>
                  <a:gd name="connsiteX12" fmla="*/ 5386930 w 6368005"/>
                  <a:gd name="connsiteY12" fmla="*/ 4571228 h 5066528"/>
                  <a:gd name="connsiteX13" fmla="*/ 5320255 w 6368005"/>
                  <a:gd name="connsiteY13" fmla="*/ 4523603 h 5066528"/>
                  <a:gd name="connsiteX14" fmla="*/ 5253580 w 6368005"/>
                  <a:gd name="connsiteY14" fmla="*/ 4390253 h 5066528"/>
                  <a:gd name="connsiteX15" fmla="*/ 5139280 w 6368005"/>
                  <a:gd name="connsiteY15" fmla="*/ 4323578 h 5066528"/>
                  <a:gd name="connsiteX16" fmla="*/ 4977355 w 6368005"/>
                  <a:gd name="connsiteY16" fmla="*/ 4295003 h 5066528"/>
                  <a:gd name="connsiteX17" fmla="*/ 4910680 w 6368005"/>
                  <a:gd name="connsiteY17" fmla="*/ 4228328 h 5066528"/>
                  <a:gd name="connsiteX18" fmla="*/ 4939255 w 6368005"/>
                  <a:gd name="connsiteY18" fmla="*/ 4152128 h 5066528"/>
                  <a:gd name="connsiteX19" fmla="*/ 4939255 w 6368005"/>
                  <a:gd name="connsiteY19" fmla="*/ 4028303 h 5066528"/>
                  <a:gd name="connsiteX20" fmla="*/ 4844005 w 6368005"/>
                  <a:gd name="connsiteY20" fmla="*/ 3961628 h 5066528"/>
                  <a:gd name="connsiteX21" fmla="*/ 4844005 w 6368005"/>
                  <a:gd name="connsiteY21" fmla="*/ 3866378 h 5066528"/>
                  <a:gd name="connsiteX22" fmla="*/ 4844005 w 6368005"/>
                  <a:gd name="connsiteY22" fmla="*/ 3866378 h 5066528"/>
                  <a:gd name="connsiteX23" fmla="*/ 4777330 w 6368005"/>
                  <a:gd name="connsiteY23" fmla="*/ 3609203 h 5066528"/>
                  <a:gd name="connsiteX24" fmla="*/ 4605880 w 6368005"/>
                  <a:gd name="connsiteY24" fmla="*/ 3561578 h 5066528"/>
                  <a:gd name="connsiteX25" fmla="*/ 4596355 w 6368005"/>
                  <a:gd name="connsiteY25" fmla="*/ 3409178 h 5066528"/>
                  <a:gd name="connsiteX26" fmla="*/ 4434430 w 6368005"/>
                  <a:gd name="connsiteY26" fmla="*/ 3342503 h 5066528"/>
                  <a:gd name="connsiteX27" fmla="*/ 4310605 w 6368005"/>
                  <a:gd name="connsiteY27" fmla="*/ 3209153 h 5066528"/>
                  <a:gd name="connsiteX28" fmla="*/ 4310605 w 6368005"/>
                  <a:gd name="connsiteY28" fmla="*/ 3209153 h 5066528"/>
                  <a:gd name="connsiteX29" fmla="*/ 4272505 w 6368005"/>
                  <a:gd name="connsiteY29" fmla="*/ 2951978 h 5066528"/>
                  <a:gd name="connsiteX30" fmla="*/ 4234405 w 6368005"/>
                  <a:gd name="connsiteY30" fmla="*/ 2894828 h 5066528"/>
                  <a:gd name="connsiteX31" fmla="*/ 4177255 w 6368005"/>
                  <a:gd name="connsiteY31" fmla="*/ 2837678 h 5066528"/>
                  <a:gd name="connsiteX32" fmla="*/ 4177255 w 6368005"/>
                  <a:gd name="connsiteY32" fmla="*/ 2837678 h 5066528"/>
                  <a:gd name="connsiteX33" fmla="*/ 4043905 w 6368005"/>
                  <a:gd name="connsiteY33" fmla="*/ 2723378 h 5066528"/>
                  <a:gd name="connsiteX34" fmla="*/ 3948655 w 6368005"/>
                  <a:gd name="connsiteY34" fmla="*/ 2694803 h 5066528"/>
                  <a:gd name="connsiteX35" fmla="*/ 3901030 w 6368005"/>
                  <a:gd name="connsiteY35" fmla="*/ 2570978 h 5066528"/>
                  <a:gd name="connsiteX36" fmla="*/ 3881980 w 6368005"/>
                  <a:gd name="connsiteY36" fmla="*/ 2409053 h 5066528"/>
                  <a:gd name="connsiteX37" fmla="*/ 3881980 w 6368005"/>
                  <a:gd name="connsiteY37" fmla="*/ 2247128 h 5066528"/>
                  <a:gd name="connsiteX38" fmla="*/ 3853405 w 6368005"/>
                  <a:gd name="connsiteY38" fmla="*/ 2161403 h 5066528"/>
                  <a:gd name="connsiteX39" fmla="*/ 3815305 w 6368005"/>
                  <a:gd name="connsiteY39" fmla="*/ 2094728 h 5066528"/>
                  <a:gd name="connsiteX40" fmla="*/ 3815305 w 6368005"/>
                  <a:gd name="connsiteY40" fmla="*/ 1961378 h 5066528"/>
                  <a:gd name="connsiteX41" fmla="*/ 3796255 w 6368005"/>
                  <a:gd name="connsiteY41" fmla="*/ 1789928 h 5066528"/>
                  <a:gd name="connsiteX42" fmla="*/ 3681955 w 6368005"/>
                  <a:gd name="connsiteY42" fmla="*/ 1485128 h 5066528"/>
                  <a:gd name="connsiteX43" fmla="*/ 3081881 w 6368005"/>
                  <a:gd name="connsiteY43" fmla="*/ 799329 h 5066528"/>
                  <a:gd name="connsiteX44" fmla="*/ 2662781 w 6368005"/>
                  <a:gd name="connsiteY44" fmla="*/ 294504 h 5066528"/>
                  <a:gd name="connsiteX45" fmla="*/ 2434181 w 6368005"/>
                  <a:gd name="connsiteY45" fmla="*/ 8754 h 5066528"/>
                  <a:gd name="connsiteX46" fmla="*/ 1938881 w 6368005"/>
                  <a:gd name="connsiteY46" fmla="*/ 399279 h 5066528"/>
                  <a:gd name="connsiteX47" fmla="*/ 1491206 w 6368005"/>
                  <a:gd name="connsiteY47" fmla="*/ 465954 h 5066528"/>
                  <a:gd name="connsiteX48" fmla="*/ 5305 w 6368005"/>
                  <a:gd name="connsiteY48" fmla="*/ 1342253 h 5066528"/>
                  <a:gd name="connsiteX49" fmla="*/ 1100681 w 6368005"/>
                  <a:gd name="connsiteY49" fmla="*/ 351654 h 5066528"/>
                  <a:gd name="connsiteX0" fmla="*/ 6384821 w 6384821"/>
                  <a:gd name="connsiteY0" fmla="*/ 4723628 h 5066528"/>
                  <a:gd name="connsiteX1" fmla="*/ 6251471 w 6384821"/>
                  <a:gd name="connsiteY1" fmla="*/ 4904603 h 5066528"/>
                  <a:gd name="connsiteX2" fmla="*/ 6175271 w 6384821"/>
                  <a:gd name="connsiteY2" fmla="*/ 4961753 h 5066528"/>
                  <a:gd name="connsiteX3" fmla="*/ 6013346 w 6384821"/>
                  <a:gd name="connsiteY3" fmla="*/ 5028428 h 5066528"/>
                  <a:gd name="connsiteX4" fmla="*/ 5899046 w 6384821"/>
                  <a:gd name="connsiteY4" fmla="*/ 5066528 h 5066528"/>
                  <a:gd name="connsiteX5" fmla="*/ 5879996 w 6384821"/>
                  <a:gd name="connsiteY5" fmla="*/ 4990328 h 5066528"/>
                  <a:gd name="connsiteX6" fmla="*/ 5670446 w 6384821"/>
                  <a:gd name="connsiteY6" fmla="*/ 5018903 h 5066528"/>
                  <a:gd name="connsiteX7" fmla="*/ 5594246 w 6384821"/>
                  <a:gd name="connsiteY7" fmla="*/ 4885553 h 5066528"/>
                  <a:gd name="connsiteX8" fmla="*/ 5498996 w 6384821"/>
                  <a:gd name="connsiteY8" fmla="*/ 4809353 h 5066528"/>
                  <a:gd name="connsiteX9" fmla="*/ 5498996 w 6384821"/>
                  <a:gd name="connsiteY9" fmla="*/ 4733153 h 5066528"/>
                  <a:gd name="connsiteX10" fmla="*/ 5413271 w 6384821"/>
                  <a:gd name="connsiteY10" fmla="*/ 4666478 h 5066528"/>
                  <a:gd name="connsiteX11" fmla="*/ 5394221 w 6384821"/>
                  <a:gd name="connsiteY11" fmla="*/ 4637903 h 5066528"/>
                  <a:gd name="connsiteX12" fmla="*/ 5403746 w 6384821"/>
                  <a:gd name="connsiteY12" fmla="*/ 4571228 h 5066528"/>
                  <a:gd name="connsiteX13" fmla="*/ 5337071 w 6384821"/>
                  <a:gd name="connsiteY13" fmla="*/ 4523603 h 5066528"/>
                  <a:gd name="connsiteX14" fmla="*/ 5270396 w 6384821"/>
                  <a:gd name="connsiteY14" fmla="*/ 4390253 h 5066528"/>
                  <a:gd name="connsiteX15" fmla="*/ 5156096 w 6384821"/>
                  <a:gd name="connsiteY15" fmla="*/ 4323578 h 5066528"/>
                  <a:gd name="connsiteX16" fmla="*/ 4994171 w 6384821"/>
                  <a:gd name="connsiteY16" fmla="*/ 4295003 h 5066528"/>
                  <a:gd name="connsiteX17" fmla="*/ 4927496 w 6384821"/>
                  <a:gd name="connsiteY17" fmla="*/ 4228328 h 5066528"/>
                  <a:gd name="connsiteX18" fmla="*/ 4956071 w 6384821"/>
                  <a:gd name="connsiteY18" fmla="*/ 4152128 h 5066528"/>
                  <a:gd name="connsiteX19" fmla="*/ 4956071 w 6384821"/>
                  <a:gd name="connsiteY19" fmla="*/ 4028303 h 5066528"/>
                  <a:gd name="connsiteX20" fmla="*/ 4860821 w 6384821"/>
                  <a:gd name="connsiteY20" fmla="*/ 3961628 h 5066528"/>
                  <a:gd name="connsiteX21" fmla="*/ 4860821 w 6384821"/>
                  <a:gd name="connsiteY21" fmla="*/ 3866378 h 5066528"/>
                  <a:gd name="connsiteX22" fmla="*/ 4860821 w 6384821"/>
                  <a:gd name="connsiteY22" fmla="*/ 3866378 h 5066528"/>
                  <a:gd name="connsiteX23" fmla="*/ 4794146 w 6384821"/>
                  <a:gd name="connsiteY23" fmla="*/ 3609203 h 5066528"/>
                  <a:gd name="connsiteX24" fmla="*/ 4622696 w 6384821"/>
                  <a:gd name="connsiteY24" fmla="*/ 3561578 h 5066528"/>
                  <a:gd name="connsiteX25" fmla="*/ 4613171 w 6384821"/>
                  <a:gd name="connsiteY25" fmla="*/ 3409178 h 5066528"/>
                  <a:gd name="connsiteX26" fmla="*/ 4451246 w 6384821"/>
                  <a:gd name="connsiteY26" fmla="*/ 3342503 h 5066528"/>
                  <a:gd name="connsiteX27" fmla="*/ 4327421 w 6384821"/>
                  <a:gd name="connsiteY27" fmla="*/ 3209153 h 5066528"/>
                  <a:gd name="connsiteX28" fmla="*/ 4327421 w 6384821"/>
                  <a:gd name="connsiteY28" fmla="*/ 3209153 h 5066528"/>
                  <a:gd name="connsiteX29" fmla="*/ 4289321 w 6384821"/>
                  <a:gd name="connsiteY29" fmla="*/ 2951978 h 5066528"/>
                  <a:gd name="connsiteX30" fmla="*/ 4251221 w 6384821"/>
                  <a:gd name="connsiteY30" fmla="*/ 2894828 h 5066528"/>
                  <a:gd name="connsiteX31" fmla="*/ 4194071 w 6384821"/>
                  <a:gd name="connsiteY31" fmla="*/ 2837678 h 5066528"/>
                  <a:gd name="connsiteX32" fmla="*/ 4194071 w 6384821"/>
                  <a:gd name="connsiteY32" fmla="*/ 2837678 h 5066528"/>
                  <a:gd name="connsiteX33" fmla="*/ 4060721 w 6384821"/>
                  <a:gd name="connsiteY33" fmla="*/ 2723378 h 5066528"/>
                  <a:gd name="connsiteX34" fmla="*/ 3965471 w 6384821"/>
                  <a:gd name="connsiteY34" fmla="*/ 2694803 h 5066528"/>
                  <a:gd name="connsiteX35" fmla="*/ 3917846 w 6384821"/>
                  <a:gd name="connsiteY35" fmla="*/ 2570978 h 5066528"/>
                  <a:gd name="connsiteX36" fmla="*/ 3898796 w 6384821"/>
                  <a:gd name="connsiteY36" fmla="*/ 2409053 h 5066528"/>
                  <a:gd name="connsiteX37" fmla="*/ 3898796 w 6384821"/>
                  <a:gd name="connsiteY37" fmla="*/ 2247128 h 5066528"/>
                  <a:gd name="connsiteX38" fmla="*/ 3870221 w 6384821"/>
                  <a:gd name="connsiteY38" fmla="*/ 2161403 h 5066528"/>
                  <a:gd name="connsiteX39" fmla="*/ 3832121 w 6384821"/>
                  <a:gd name="connsiteY39" fmla="*/ 2094728 h 5066528"/>
                  <a:gd name="connsiteX40" fmla="*/ 3832121 w 6384821"/>
                  <a:gd name="connsiteY40" fmla="*/ 1961378 h 5066528"/>
                  <a:gd name="connsiteX41" fmla="*/ 3813071 w 6384821"/>
                  <a:gd name="connsiteY41" fmla="*/ 1789928 h 5066528"/>
                  <a:gd name="connsiteX42" fmla="*/ 3698771 w 6384821"/>
                  <a:gd name="connsiteY42" fmla="*/ 1485128 h 5066528"/>
                  <a:gd name="connsiteX43" fmla="*/ 3098697 w 6384821"/>
                  <a:gd name="connsiteY43" fmla="*/ 799329 h 5066528"/>
                  <a:gd name="connsiteX44" fmla="*/ 2679597 w 6384821"/>
                  <a:gd name="connsiteY44" fmla="*/ 294504 h 5066528"/>
                  <a:gd name="connsiteX45" fmla="*/ 2450997 w 6384821"/>
                  <a:gd name="connsiteY45" fmla="*/ 8754 h 5066528"/>
                  <a:gd name="connsiteX46" fmla="*/ 1955697 w 6384821"/>
                  <a:gd name="connsiteY46" fmla="*/ 399279 h 5066528"/>
                  <a:gd name="connsiteX47" fmla="*/ 1508022 w 6384821"/>
                  <a:gd name="connsiteY47" fmla="*/ 465954 h 5066528"/>
                  <a:gd name="connsiteX48" fmla="*/ 22121 w 6384821"/>
                  <a:gd name="connsiteY48" fmla="*/ 1342253 h 5066528"/>
                  <a:gd name="connsiteX49" fmla="*/ 650773 w 6384821"/>
                  <a:gd name="connsiteY49" fmla="*/ 713604 h 5066528"/>
                  <a:gd name="connsiteX50" fmla="*/ 1117497 w 6384821"/>
                  <a:gd name="connsiteY50" fmla="*/ 351654 h 5066528"/>
                  <a:gd name="connsiteX0" fmla="*/ 6383681 w 6383681"/>
                  <a:gd name="connsiteY0" fmla="*/ 4723628 h 5066528"/>
                  <a:gd name="connsiteX1" fmla="*/ 6250331 w 6383681"/>
                  <a:gd name="connsiteY1" fmla="*/ 4904603 h 5066528"/>
                  <a:gd name="connsiteX2" fmla="*/ 6174131 w 6383681"/>
                  <a:gd name="connsiteY2" fmla="*/ 4961753 h 5066528"/>
                  <a:gd name="connsiteX3" fmla="*/ 6012206 w 6383681"/>
                  <a:gd name="connsiteY3" fmla="*/ 5028428 h 5066528"/>
                  <a:gd name="connsiteX4" fmla="*/ 5897906 w 6383681"/>
                  <a:gd name="connsiteY4" fmla="*/ 5066528 h 5066528"/>
                  <a:gd name="connsiteX5" fmla="*/ 5878856 w 6383681"/>
                  <a:gd name="connsiteY5" fmla="*/ 4990328 h 5066528"/>
                  <a:gd name="connsiteX6" fmla="*/ 5669306 w 6383681"/>
                  <a:gd name="connsiteY6" fmla="*/ 5018903 h 5066528"/>
                  <a:gd name="connsiteX7" fmla="*/ 5593106 w 6383681"/>
                  <a:gd name="connsiteY7" fmla="*/ 4885553 h 5066528"/>
                  <a:gd name="connsiteX8" fmla="*/ 5497856 w 6383681"/>
                  <a:gd name="connsiteY8" fmla="*/ 4809353 h 5066528"/>
                  <a:gd name="connsiteX9" fmla="*/ 5497856 w 6383681"/>
                  <a:gd name="connsiteY9" fmla="*/ 4733153 h 5066528"/>
                  <a:gd name="connsiteX10" fmla="*/ 5412131 w 6383681"/>
                  <a:gd name="connsiteY10" fmla="*/ 4666478 h 5066528"/>
                  <a:gd name="connsiteX11" fmla="*/ 5393081 w 6383681"/>
                  <a:gd name="connsiteY11" fmla="*/ 4637903 h 5066528"/>
                  <a:gd name="connsiteX12" fmla="*/ 5402606 w 6383681"/>
                  <a:gd name="connsiteY12" fmla="*/ 4571228 h 5066528"/>
                  <a:gd name="connsiteX13" fmla="*/ 5335931 w 6383681"/>
                  <a:gd name="connsiteY13" fmla="*/ 4523603 h 5066528"/>
                  <a:gd name="connsiteX14" fmla="*/ 5269256 w 6383681"/>
                  <a:gd name="connsiteY14" fmla="*/ 4390253 h 5066528"/>
                  <a:gd name="connsiteX15" fmla="*/ 5154956 w 6383681"/>
                  <a:gd name="connsiteY15" fmla="*/ 4323578 h 5066528"/>
                  <a:gd name="connsiteX16" fmla="*/ 4993031 w 6383681"/>
                  <a:gd name="connsiteY16" fmla="*/ 4295003 h 5066528"/>
                  <a:gd name="connsiteX17" fmla="*/ 4926356 w 6383681"/>
                  <a:gd name="connsiteY17" fmla="*/ 4228328 h 5066528"/>
                  <a:gd name="connsiteX18" fmla="*/ 4954931 w 6383681"/>
                  <a:gd name="connsiteY18" fmla="*/ 4152128 h 5066528"/>
                  <a:gd name="connsiteX19" fmla="*/ 4954931 w 6383681"/>
                  <a:gd name="connsiteY19" fmla="*/ 4028303 h 5066528"/>
                  <a:gd name="connsiteX20" fmla="*/ 4859681 w 6383681"/>
                  <a:gd name="connsiteY20" fmla="*/ 3961628 h 5066528"/>
                  <a:gd name="connsiteX21" fmla="*/ 4859681 w 6383681"/>
                  <a:gd name="connsiteY21" fmla="*/ 3866378 h 5066528"/>
                  <a:gd name="connsiteX22" fmla="*/ 4859681 w 6383681"/>
                  <a:gd name="connsiteY22" fmla="*/ 3866378 h 5066528"/>
                  <a:gd name="connsiteX23" fmla="*/ 4793006 w 6383681"/>
                  <a:gd name="connsiteY23" fmla="*/ 3609203 h 5066528"/>
                  <a:gd name="connsiteX24" fmla="*/ 4621556 w 6383681"/>
                  <a:gd name="connsiteY24" fmla="*/ 3561578 h 5066528"/>
                  <a:gd name="connsiteX25" fmla="*/ 4612031 w 6383681"/>
                  <a:gd name="connsiteY25" fmla="*/ 3409178 h 5066528"/>
                  <a:gd name="connsiteX26" fmla="*/ 4450106 w 6383681"/>
                  <a:gd name="connsiteY26" fmla="*/ 3342503 h 5066528"/>
                  <a:gd name="connsiteX27" fmla="*/ 4326281 w 6383681"/>
                  <a:gd name="connsiteY27" fmla="*/ 3209153 h 5066528"/>
                  <a:gd name="connsiteX28" fmla="*/ 4326281 w 6383681"/>
                  <a:gd name="connsiteY28" fmla="*/ 3209153 h 5066528"/>
                  <a:gd name="connsiteX29" fmla="*/ 4288181 w 6383681"/>
                  <a:gd name="connsiteY29" fmla="*/ 2951978 h 5066528"/>
                  <a:gd name="connsiteX30" fmla="*/ 4250081 w 6383681"/>
                  <a:gd name="connsiteY30" fmla="*/ 2894828 h 5066528"/>
                  <a:gd name="connsiteX31" fmla="*/ 4192931 w 6383681"/>
                  <a:gd name="connsiteY31" fmla="*/ 2837678 h 5066528"/>
                  <a:gd name="connsiteX32" fmla="*/ 4192931 w 6383681"/>
                  <a:gd name="connsiteY32" fmla="*/ 2837678 h 5066528"/>
                  <a:gd name="connsiteX33" fmla="*/ 4059581 w 6383681"/>
                  <a:gd name="connsiteY33" fmla="*/ 2723378 h 5066528"/>
                  <a:gd name="connsiteX34" fmla="*/ 3964331 w 6383681"/>
                  <a:gd name="connsiteY34" fmla="*/ 2694803 h 5066528"/>
                  <a:gd name="connsiteX35" fmla="*/ 3916706 w 6383681"/>
                  <a:gd name="connsiteY35" fmla="*/ 2570978 h 5066528"/>
                  <a:gd name="connsiteX36" fmla="*/ 3897656 w 6383681"/>
                  <a:gd name="connsiteY36" fmla="*/ 2409053 h 5066528"/>
                  <a:gd name="connsiteX37" fmla="*/ 3897656 w 6383681"/>
                  <a:gd name="connsiteY37" fmla="*/ 2247128 h 5066528"/>
                  <a:gd name="connsiteX38" fmla="*/ 3869081 w 6383681"/>
                  <a:gd name="connsiteY38" fmla="*/ 2161403 h 5066528"/>
                  <a:gd name="connsiteX39" fmla="*/ 3830981 w 6383681"/>
                  <a:gd name="connsiteY39" fmla="*/ 2094728 h 5066528"/>
                  <a:gd name="connsiteX40" fmla="*/ 3830981 w 6383681"/>
                  <a:gd name="connsiteY40" fmla="*/ 1961378 h 5066528"/>
                  <a:gd name="connsiteX41" fmla="*/ 3811931 w 6383681"/>
                  <a:gd name="connsiteY41" fmla="*/ 1789928 h 5066528"/>
                  <a:gd name="connsiteX42" fmla="*/ 3697631 w 6383681"/>
                  <a:gd name="connsiteY42" fmla="*/ 1485128 h 5066528"/>
                  <a:gd name="connsiteX43" fmla="*/ 3097557 w 6383681"/>
                  <a:gd name="connsiteY43" fmla="*/ 799329 h 5066528"/>
                  <a:gd name="connsiteX44" fmla="*/ 2678457 w 6383681"/>
                  <a:gd name="connsiteY44" fmla="*/ 294504 h 5066528"/>
                  <a:gd name="connsiteX45" fmla="*/ 2449857 w 6383681"/>
                  <a:gd name="connsiteY45" fmla="*/ 8754 h 5066528"/>
                  <a:gd name="connsiteX46" fmla="*/ 1954557 w 6383681"/>
                  <a:gd name="connsiteY46" fmla="*/ 399279 h 5066528"/>
                  <a:gd name="connsiteX47" fmla="*/ 1506882 w 6383681"/>
                  <a:gd name="connsiteY47" fmla="*/ 465954 h 5066528"/>
                  <a:gd name="connsiteX48" fmla="*/ 20981 w 6383681"/>
                  <a:gd name="connsiteY48" fmla="*/ 1342253 h 5066528"/>
                  <a:gd name="connsiteX49" fmla="*/ 687733 w 6383681"/>
                  <a:gd name="connsiteY49" fmla="*/ 446904 h 5066528"/>
                  <a:gd name="connsiteX50" fmla="*/ 1116357 w 6383681"/>
                  <a:gd name="connsiteY50" fmla="*/ 351654 h 5066528"/>
                  <a:gd name="connsiteX0" fmla="*/ 6383681 w 6383681"/>
                  <a:gd name="connsiteY0" fmla="*/ 4724724 h 5067624"/>
                  <a:gd name="connsiteX1" fmla="*/ 6250331 w 6383681"/>
                  <a:gd name="connsiteY1" fmla="*/ 4905699 h 5067624"/>
                  <a:gd name="connsiteX2" fmla="*/ 6174131 w 6383681"/>
                  <a:gd name="connsiteY2" fmla="*/ 4962849 h 5067624"/>
                  <a:gd name="connsiteX3" fmla="*/ 6012206 w 6383681"/>
                  <a:gd name="connsiteY3" fmla="*/ 5029524 h 5067624"/>
                  <a:gd name="connsiteX4" fmla="*/ 5897906 w 6383681"/>
                  <a:gd name="connsiteY4" fmla="*/ 5067624 h 5067624"/>
                  <a:gd name="connsiteX5" fmla="*/ 5878856 w 6383681"/>
                  <a:gd name="connsiteY5" fmla="*/ 4991424 h 5067624"/>
                  <a:gd name="connsiteX6" fmla="*/ 5669306 w 6383681"/>
                  <a:gd name="connsiteY6" fmla="*/ 5019999 h 5067624"/>
                  <a:gd name="connsiteX7" fmla="*/ 5593106 w 6383681"/>
                  <a:gd name="connsiteY7" fmla="*/ 4886649 h 5067624"/>
                  <a:gd name="connsiteX8" fmla="*/ 5497856 w 6383681"/>
                  <a:gd name="connsiteY8" fmla="*/ 4810449 h 5067624"/>
                  <a:gd name="connsiteX9" fmla="*/ 5497856 w 6383681"/>
                  <a:gd name="connsiteY9" fmla="*/ 4734249 h 5067624"/>
                  <a:gd name="connsiteX10" fmla="*/ 5412131 w 6383681"/>
                  <a:gd name="connsiteY10" fmla="*/ 4667574 h 5067624"/>
                  <a:gd name="connsiteX11" fmla="*/ 5393081 w 6383681"/>
                  <a:gd name="connsiteY11" fmla="*/ 4638999 h 5067624"/>
                  <a:gd name="connsiteX12" fmla="*/ 5402606 w 6383681"/>
                  <a:gd name="connsiteY12" fmla="*/ 4572324 h 5067624"/>
                  <a:gd name="connsiteX13" fmla="*/ 5335931 w 6383681"/>
                  <a:gd name="connsiteY13" fmla="*/ 4524699 h 5067624"/>
                  <a:gd name="connsiteX14" fmla="*/ 5269256 w 6383681"/>
                  <a:gd name="connsiteY14" fmla="*/ 4391349 h 5067624"/>
                  <a:gd name="connsiteX15" fmla="*/ 5154956 w 6383681"/>
                  <a:gd name="connsiteY15" fmla="*/ 4324674 h 5067624"/>
                  <a:gd name="connsiteX16" fmla="*/ 4993031 w 6383681"/>
                  <a:gd name="connsiteY16" fmla="*/ 4296099 h 5067624"/>
                  <a:gd name="connsiteX17" fmla="*/ 4926356 w 6383681"/>
                  <a:gd name="connsiteY17" fmla="*/ 4229424 h 5067624"/>
                  <a:gd name="connsiteX18" fmla="*/ 4954931 w 6383681"/>
                  <a:gd name="connsiteY18" fmla="*/ 4153224 h 5067624"/>
                  <a:gd name="connsiteX19" fmla="*/ 4954931 w 6383681"/>
                  <a:gd name="connsiteY19" fmla="*/ 4029399 h 5067624"/>
                  <a:gd name="connsiteX20" fmla="*/ 4859681 w 6383681"/>
                  <a:gd name="connsiteY20" fmla="*/ 3962724 h 5067624"/>
                  <a:gd name="connsiteX21" fmla="*/ 4859681 w 6383681"/>
                  <a:gd name="connsiteY21" fmla="*/ 3867474 h 5067624"/>
                  <a:gd name="connsiteX22" fmla="*/ 4859681 w 6383681"/>
                  <a:gd name="connsiteY22" fmla="*/ 3867474 h 5067624"/>
                  <a:gd name="connsiteX23" fmla="*/ 4793006 w 6383681"/>
                  <a:gd name="connsiteY23" fmla="*/ 3610299 h 5067624"/>
                  <a:gd name="connsiteX24" fmla="*/ 4621556 w 6383681"/>
                  <a:gd name="connsiteY24" fmla="*/ 3562674 h 5067624"/>
                  <a:gd name="connsiteX25" fmla="*/ 4612031 w 6383681"/>
                  <a:gd name="connsiteY25" fmla="*/ 3410274 h 5067624"/>
                  <a:gd name="connsiteX26" fmla="*/ 4450106 w 6383681"/>
                  <a:gd name="connsiteY26" fmla="*/ 3343599 h 5067624"/>
                  <a:gd name="connsiteX27" fmla="*/ 4326281 w 6383681"/>
                  <a:gd name="connsiteY27" fmla="*/ 3210249 h 5067624"/>
                  <a:gd name="connsiteX28" fmla="*/ 4326281 w 6383681"/>
                  <a:gd name="connsiteY28" fmla="*/ 3210249 h 5067624"/>
                  <a:gd name="connsiteX29" fmla="*/ 4288181 w 6383681"/>
                  <a:gd name="connsiteY29" fmla="*/ 2953074 h 5067624"/>
                  <a:gd name="connsiteX30" fmla="*/ 4250081 w 6383681"/>
                  <a:gd name="connsiteY30" fmla="*/ 2895924 h 5067624"/>
                  <a:gd name="connsiteX31" fmla="*/ 4192931 w 6383681"/>
                  <a:gd name="connsiteY31" fmla="*/ 2838774 h 5067624"/>
                  <a:gd name="connsiteX32" fmla="*/ 4192931 w 6383681"/>
                  <a:gd name="connsiteY32" fmla="*/ 2838774 h 5067624"/>
                  <a:gd name="connsiteX33" fmla="*/ 4059581 w 6383681"/>
                  <a:gd name="connsiteY33" fmla="*/ 2724474 h 5067624"/>
                  <a:gd name="connsiteX34" fmla="*/ 3964331 w 6383681"/>
                  <a:gd name="connsiteY34" fmla="*/ 2695899 h 5067624"/>
                  <a:gd name="connsiteX35" fmla="*/ 3916706 w 6383681"/>
                  <a:gd name="connsiteY35" fmla="*/ 2572074 h 5067624"/>
                  <a:gd name="connsiteX36" fmla="*/ 3897656 w 6383681"/>
                  <a:gd name="connsiteY36" fmla="*/ 2410149 h 5067624"/>
                  <a:gd name="connsiteX37" fmla="*/ 3897656 w 6383681"/>
                  <a:gd name="connsiteY37" fmla="*/ 2248224 h 5067624"/>
                  <a:gd name="connsiteX38" fmla="*/ 3869081 w 6383681"/>
                  <a:gd name="connsiteY38" fmla="*/ 2162499 h 5067624"/>
                  <a:gd name="connsiteX39" fmla="*/ 3830981 w 6383681"/>
                  <a:gd name="connsiteY39" fmla="*/ 2095824 h 5067624"/>
                  <a:gd name="connsiteX40" fmla="*/ 3830981 w 6383681"/>
                  <a:gd name="connsiteY40" fmla="*/ 1962474 h 5067624"/>
                  <a:gd name="connsiteX41" fmla="*/ 3811931 w 6383681"/>
                  <a:gd name="connsiteY41" fmla="*/ 1791024 h 5067624"/>
                  <a:gd name="connsiteX42" fmla="*/ 3697631 w 6383681"/>
                  <a:gd name="connsiteY42" fmla="*/ 1486224 h 5067624"/>
                  <a:gd name="connsiteX43" fmla="*/ 3097557 w 6383681"/>
                  <a:gd name="connsiteY43" fmla="*/ 800425 h 5067624"/>
                  <a:gd name="connsiteX44" fmla="*/ 2735607 w 6383681"/>
                  <a:gd name="connsiteY44" fmla="*/ 267025 h 5067624"/>
                  <a:gd name="connsiteX45" fmla="*/ 2449857 w 6383681"/>
                  <a:gd name="connsiteY45" fmla="*/ 9850 h 5067624"/>
                  <a:gd name="connsiteX46" fmla="*/ 1954557 w 6383681"/>
                  <a:gd name="connsiteY46" fmla="*/ 400375 h 5067624"/>
                  <a:gd name="connsiteX47" fmla="*/ 1506882 w 6383681"/>
                  <a:gd name="connsiteY47" fmla="*/ 467050 h 5067624"/>
                  <a:gd name="connsiteX48" fmla="*/ 20981 w 6383681"/>
                  <a:gd name="connsiteY48" fmla="*/ 1343349 h 5067624"/>
                  <a:gd name="connsiteX49" fmla="*/ 687733 w 6383681"/>
                  <a:gd name="connsiteY49" fmla="*/ 448000 h 5067624"/>
                  <a:gd name="connsiteX50" fmla="*/ 1116357 w 6383681"/>
                  <a:gd name="connsiteY50" fmla="*/ 352750 h 5067624"/>
                  <a:gd name="connsiteX0" fmla="*/ 6383681 w 6383681"/>
                  <a:gd name="connsiteY0" fmla="*/ 4724724 h 5067624"/>
                  <a:gd name="connsiteX1" fmla="*/ 6250331 w 6383681"/>
                  <a:gd name="connsiteY1" fmla="*/ 4905699 h 5067624"/>
                  <a:gd name="connsiteX2" fmla="*/ 6174131 w 6383681"/>
                  <a:gd name="connsiteY2" fmla="*/ 4962849 h 5067624"/>
                  <a:gd name="connsiteX3" fmla="*/ 6012206 w 6383681"/>
                  <a:gd name="connsiteY3" fmla="*/ 5029524 h 5067624"/>
                  <a:gd name="connsiteX4" fmla="*/ 5897906 w 6383681"/>
                  <a:gd name="connsiteY4" fmla="*/ 5067624 h 5067624"/>
                  <a:gd name="connsiteX5" fmla="*/ 5878856 w 6383681"/>
                  <a:gd name="connsiteY5" fmla="*/ 4991424 h 5067624"/>
                  <a:gd name="connsiteX6" fmla="*/ 5669306 w 6383681"/>
                  <a:gd name="connsiteY6" fmla="*/ 5019999 h 5067624"/>
                  <a:gd name="connsiteX7" fmla="*/ 5593106 w 6383681"/>
                  <a:gd name="connsiteY7" fmla="*/ 4886649 h 5067624"/>
                  <a:gd name="connsiteX8" fmla="*/ 5497856 w 6383681"/>
                  <a:gd name="connsiteY8" fmla="*/ 4810449 h 5067624"/>
                  <a:gd name="connsiteX9" fmla="*/ 5497856 w 6383681"/>
                  <a:gd name="connsiteY9" fmla="*/ 4734249 h 5067624"/>
                  <a:gd name="connsiteX10" fmla="*/ 5412131 w 6383681"/>
                  <a:gd name="connsiteY10" fmla="*/ 4667574 h 5067624"/>
                  <a:gd name="connsiteX11" fmla="*/ 5393081 w 6383681"/>
                  <a:gd name="connsiteY11" fmla="*/ 4638999 h 5067624"/>
                  <a:gd name="connsiteX12" fmla="*/ 5402606 w 6383681"/>
                  <a:gd name="connsiteY12" fmla="*/ 4572324 h 5067624"/>
                  <a:gd name="connsiteX13" fmla="*/ 5335931 w 6383681"/>
                  <a:gd name="connsiteY13" fmla="*/ 4524699 h 5067624"/>
                  <a:gd name="connsiteX14" fmla="*/ 5269256 w 6383681"/>
                  <a:gd name="connsiteY14" fmla="*/ 4391349 h 5067624"/>
                  <a:gd name="connsiteX15" fmla="*/ 5154956 w 6383681"/>
                  <a:gd name="connsiteY15" fmla="*/ 4324674 h 5067624"/>
                  <a:gd name="connsiteX16" fmla="*/ 4993031 w 6383681"/>
                  <a:gd name="connsiteY16" fmla="*/ 4296099 h 5067624"/>
                  <a:gd name="connsiteX17" fmla="*/ 4926356 w 6383681"/>
                  <a:gd name="connsiteY17" fmla="*/ 4229424 h 5067624"/>
                  <a:gd name="connsiteX18" fmla="*/ 4954931 w 6383681"/>
                  <a:gd name="connsiteY18" fmla="*/ 4153224 h 5067624"/>
                  <a:gd name="connsiteX19" fmla="*/ 4954931 w 6383681"/>
                  <a:gd name="connsiteY19" fmla="*/ 4029399 h 5067624"/>
                  <a:gd name="connsiteX20" fmla="*/ 4859681 w 6383681"/>
                  <a:gd name="connsiteY20" fmla="*/ 3962724 h 5067624"/>
                  <a:gd name="connsiteX21" fmla="*/ 4859681 w 6383681"/>
                  <a:gd name="connsiteY21" fmla="*/ 3867474 h 5067624"/>
                  <a:gd name="connsiteX22" fmla="*/ 4859681 w 6383681"/>
                  <a:gd name="connsiteY22" fmla="*/ 3867474 h 5067624"/>
                  <a:gd name="connsiteX23" fmla="*/ 4793006 w 6383681"/>
                  <a:gd name="connsiteY23" fmla="*/ 3610299 h 5067624"/>
                  <a:gd name="connsiteX24" fmla="*/ 4621556 w 6383681"/>
                  <a:gd name="connsiteY24" fmla="*/ 3562674 h 5067624"/>
                  <a:gd name="connsiteX25" fmla="*/ 4612031 w 6383681"/>
                  <a:gd name="connsiteY25" fmla="*/ 3410274 h 5067624"/>
                  <a:gd name="connsiteX26" fmla="*/ 4450106 w 6383681"/>
                  <a:gd name="connsiteY26" fmla="*/ 3343599 h 5067624"/>
                  <a:gd name="connsiteX27" fmla="*/ 4326281 w 6383681"/>
                  <a:gd name="connsiteY27" fmla="*/ 3210249 h 5067624"/>
                  <a:gd name="connsiteX28" fmla="*/ 4326281 w 6383681"/>
                  <a:gd name="connsiteY28" fmla="*/ 3210249 h 5067624"/>
                  <a:gd name="connsiteX29" fmla="*/ 4288181 w 6383681"/>
                  <a:gd name="connsiteY29" fmla="*/ 2953074 h 5067624"/>
                  <a:gd name="connsiteX30" fmla="*/ 4250081 w 6383681"/>
                  <a:gd name="connsiteY30" fmla="*/ 2895924 h 5067624"/>
                  <a:gd name="connsiteX31" fmla="*/ 4192931 w 6383681"/>
                  <a:gd name="connsiteY31" fmla="*/ 2838774 h 5067624"/>
                  <a:gd name="connsiteX32" fmla="*/ 4192931 w 6383681"/>
                  <a:gd name="connsiteY32" fmla="*/ 2838774 h 5067624"/>
                  <a:gd name="connsiteX33" fmla="*/ 4059581 w 6383681"/>
                  <a:gd name="connsiteY33" fmla="*/ 2724474 h 5067624"/>
                  <a:gd name="connsiteX34" fmla="*/ 3964331 w 6383681"/>
                  <a:gd name="connsiteY34" fmla="*/ 2695899 h 5067624"/>
                  <a:gd name="connsiteX35" fmla="*/ 3916706 w 6383681"/>
                  <a:gd name="connsiteY35" fmla="*/ 2572074 h 5067624"/>
                  <a:gd name="connsiteX36" fmla="*/ 3897656 w 6383681"/>
                  <a:gd name="connsiteY36" fmla="*/ 2410149 h 5067624"/>
                  <a:gd name="connsiteX37" fmla="*/ 3897656 w 6383681"/>
                  <a:gd name="connsiteY37" fmla="*/ 2248224 h 5067624"/>
                  <a:gd name="connsiteX38" fmla="*/ 3869081 w 6383681"/>
                  <a:gd name="connsiteY38" fmla="*/ 2162499 h 5067624"/>
                  <a:gd name="connsiteX39" fmla="*/ 3830981 w 6383681"/>
                  <a:gd name="connsiteY39" fmla="*/ 2095824 h 5067624"/>
                  <a:gd name="connsiteX40" fmla="*/ 3830981 w 6383681"/>
                  <a:gd name="connsiteY40" fmla="*/ 1962474 h 5067624"/>
                  <a:gd name="connsiteX41" fmla="*/ 3811931 w 6383681"/>
                  <a:gd name="connsiteY41" fmla="*/ 1791024 h 5067624"/>
                  <a:gd name="connsiteX42" fmla="*/ 3697631 w 6383681"/>
                  <a:gd name="connsiteY42" fmla="*/ 1486224 h 5067624"/>
                  <a:gd name="connsiteX43" fmla="*/ 3116607 w 6383681"/>
                  <a:gd name="connsiteY43" fmla="*/ 762325 h 5067624"/>
                  <a:gd name="connsiteX44" fmla="*/ 2735607 w 6383681"/>
                  <a:gd name="connsiteY44" fmla="*/ 267025 h 5067624"/>
                  <a:gd name="connsiteX45" fmla="*/ 2449857 w 6383681"/>
                  <a:gd name="connsiteY45" fmla="*/ 9850 h 5067624"/>
                  <a:gd name="connsiteX46" fmla="*/ 1954557 w 6383681"/>
                  <a:gd name="connsiteY46" fmla="*/ 400375 h 5067624"/>
                  <a:gd name="connsiteX47" fmla="*/ 1506882 w 6383681"/>
                  <a:gd name="connsiteY47" fmla="*/ 467050 h 5067624"/>
                  <a:gd name="connsiteX48" fmla="*/ 20981 w 6383681"/>
                  <a:gd name="connsiteY48" fmla="*/ 1343349 h 5067624"/>
                  <a:gd name="connsiteX49" fmla="*/ 687733 w 6383681"/>
                  <a:gd name="connsiteY49" fmla="*/ 448000 h 5067624"/>
                  <a:gd name="connsiteX50" fmla="*/ 1116357 w 6383681"/>
                  <a:gd name="connsiteY50" fmla="*/ 352750 h 5067624"/>
                  <a:gd name="connsiteX0" fmla="*/ 6446824 w 6446824"/>
                  <a:gd name="connsiteY0" fmla="*/ 4724724 h 5067624"/>
                  <a:gd name="connsiteX1" fmla="*/ 6313474 w 6446824"/>
                  <a:gd name="connsiteY1" fmla="*/ 4905699 h 5067624"/>
                  <a:gd name="connsiteX2" fmla="*/ 6237274 w 6446824"/>
                  <a:gd name="connsiteY2" fmla="*/ 4962849 h 5067624"/>
                  <a:gd name="connsiteX3" fmla="*/ 6075349 w 6446824"/>
                  <a:gd name="connsiteY3" fmla="*/ 5029524 h 5067624"/>
                  <a:gd name="connsiteX4" fmla="*/ 5961049 w 6446824"/>
                  <a:gd name="connsiteY4" fmla="*/ 5067624 h 5067624"/>
                  <a:gd name="connsiteX5" fmla="*/ 5941999 w 6446824"/>
                  <a:gd name="connsiteY5" fmla="*/ 4991424 h 5067624"/>
                  <a:gd name="connsiteX6" fmla="*/ 5732449 w 6446824"/>
                  <a:gd name="connsiteY6" fmla="*/ 5019999 h 5067624"/>
                  <a:gd name="connsiteX7" fmla="*/ 5656249 w 6446824"/>
                  <a:gd name="connsiteY7" fmla="*/ 4886649 h 5067624"/>
                  <a:gd name="connsiteX8" fmla="*/ 5560999 w 6446824"/>
                  <a:gd name="connsiteY8" fmla="*/ 4810449 h 5067624"/>
                  <a:gd name="connsiteX9" fmla="*/ 5560999 w 6446824"/>
                  <a:gd name="connsiteY9" fmla="*/ 4734249 h 5067624"/>
                  <a:gd name="connsiteX10" fmla="*/ 5475274 w 6446824"/>
                  <a:gd name="connsiteY10" fmla="*/ 4667574 h 5067624"/>
                  <a:gd name="connsiteX11" fmla="*/ 5456224 w 6446824"/>
                  <a:gd name="connsiteY11" fmla="*/ 4638999 h 5067624"/>
                  <a:gd name="connsiteX12" fmla="*/ 5465749 w 6446824"/>
                  <a:gd name="connsiteY12" fmla="*/ 4572324 h 5067624"/>
                  <a:gd name="connsiteX13" fmla="*/ 5399074 w 6446824"/>
                  <a:gd name="connsiteY13" fmla="*/ 4524699 h 5067624"/>
                  <a:gd name="connsiteX14" fmla="*/ 5332399 w 6446824"/>
                  <a:gd name="connsiteY14" fmla="*/ 4391349 h 5067624"/>
                  <a:gd name="connsiteX15" fmla="*/ 5218099 w 6446824"/>
                  <a:gd name="connsiteY15" fmla="*/ 4324674 h 5067624"/>
                  <a:gd name="connsiteX16" fmla="*/ 5056174 w 6446824"/>
                  <a:gd name="connsiteY16" fmla="*/ 4296099 h 5067624"/>
                  <a:gd name="connsiteX17" fmla="*/ 4989499 w 6446824"/>
                  <a:gd name="connsiteY17" fmla="*/ 4229424 h 5067624"/>
                  <a:gd name="connsiteX18" fmla="*/ 5018074 w 6446824"/>
                  <a:gd name="connsiteY18" fmla="*/ 4153224 h 5067624"/>
                  <a:gd name="connsiteX19" fmla="*/ 5018074 w 6446824"/>
                  <a:gd name="connsiteY19" fmla="*/ 4029399 h 5067624"/>
                  <a:gd name="connsiteX20" fmla="*/ 4922824 w 6446824"/>
                  <a:gd name="connsiteY20" fmla="*/ 3962724 h 5067624"/>
                  <a:gd name="connsiteX21" fmla="*/ 4922824 w 6446824"/>
                  <a:gd name="connsiteY21" fmla="*/ 3867474 h 5067624"/>
                  <a:gd name="connsiteX22" fmla="*/ 4922824 w 6446824"/>
                  <a:gd name="connsiteY22" fmla="*/ 3867474 h 5067624"/>
                  <a:gd name="connsiteX23" fmla="*/ 4856149 w 6446824"/>
                  <a:gd name="connsiteY23" fmla="*/ 3610299 h 5067624"/>
                  <a:gd name="connsiteX24" fmla="*/ 4684699 w 6446824"/>
                  <a:gd name="connsiteY24" fmla="*/ 3562674 h 5067624"/>
                  <a:gd name="connsiteX25" fmla="*/ 4675174 w 6446824"/>
                  <a:gd name="connsiteY25" fmla="*/ 3410274 h 5067624"/>
                  <a:gd name="connsiteX26" fmla="*/ 4513249 w 6446824"/>
                  <a:gd name="connsiteY26" fmla="*/ 3343599 h 5067624"/>
                  <a:gd name="connsiteX27" fmla="*/ 4389424 w 6446824"/>
                  <a:gd name="connsiteY27" fmla="*/ 3210249 h 5067624"/>
                  <a:gd name="connsiteX28" fmla="*/ 4389424 w 6446824"/>
                  <a:gd name="connsiteY28" fmla="*/ 3210249 h 5067624"/>
                  <a:gd name="connsiteX29" fmla="*/ 4351324 w 6446824"/>
                  <a:gd name="connsiteY29" fmla="*/ 2953074 h 5067624"/>
                  <a:gd name="connsiteX30" fmla="*/ 4313224 w 6446824"/>
                  <a:gd name="connsiteY30" fmla="*/ 2895924 h 5067624"/>
                  <a:gd name="connsiteX31" fmla="*/ 4256074 w 6446824"/>
                  <a:gd name="connsiteY31" fmla="*/ 2838774 h 5067624"/>
                  <a:gd name="connsiteX32" fmla="*/ 4256074 w 6446824"/>
                  <a:gd name="connsiteY32" fmla="*/ 2838774 h 5067624"/>
                  <a:gd name="connsiteX33" fmla="*/ 4122724 w 6446824"/>
                  <a:gd name="connsiteY33" fmla="*/ 2724474 h 5067624"/>
                  <a:gd name="connsiteX34" fmla="*/ 4027474 w 6446824"/>
                  <a:gd name="connsiteY34" fmla="*/ 2695899 h 5067624"/>
                  <a:gd name="connsiteX35" fmla="*/ 3979849 w 6446824"/>
                  <a:gd name="connsiteY35" fmla="*/ 2572074 h 5067624"/>
                  <a:gd name="connsiteX36" fmla="*/ 3960799 w 6446824"/>
                  <a:gd name="connsiteY36" fmla="*/ 2410149 h 5067624"/>
                  <a:gd name="connsiteX37" fmla="*/ 3960799 w 6446824"/>
                  <a:gd name="connsiteY37" fmla="*/ 2248224 h 5067624"/>
                  <a:gd name="connsiteX38" fmla="*/ 3932224 w 6446824"/>
                  <a:gd name="connsiteY38" fmla="*/ 2162499 h 5067624"/>
                  <a:gd name="connsiteX39" fmla="*/ 3894124 w 6446824"/>
                  <a:gd name="connsiteY39" fmla="*/ 2095824 h 5067624"/>
                  <a:gd name="connsiteX40" fmla="*/ 3894124 w 6446824"/>
                  <a:gd name="connsiteY40" fmla="*/ 1962474 h 5067624"/>
                  <a:gd name="connsiteX41" fmla="*/ 3875074 w 6446824"/>
                  <a:gd name="connsiteY41" fmla="*/ 1791024 h 5067624"/>
                  <a:gd name="connsiteX42" fmla="*/ 3760774 w 6446824"/>
                  <a:gd name="connsiteY42" fmla="*/ 1486224 h 5067624"/>
                  <a:gd name="connsiteX43" fmla="*/ 3179750 w 6446824"/>
                  <a:gd name="connsiteY43" fmla="*/ 762325 h 5067624"/>
                  <a:gd name="connsiteX44" fmla="*/ 2798750 w 6446824"/>
                  <a:gd name="connsiteY44" fmla="*/ 267025 h 5067624"/>
                  <a:gd name="connsiteX45" fmla="*/ 2513000 w 6446824"/>
                  <a:gd name="connsiteY45" fmla="*/ 9850 h 5067624"/>
                  <a:gd name="connsiteX46" fmla="*/ 2017700 w 6446824"/>
                  <a:gd name="connsiteY46" fmla="*/ 400375 h 5067624"/>
                  <a:gd name="connsiteX47" fmla="*/ 1570025 w 6446824"/>
                  <a:gd name="connsiteY47" fmla="*/ 467050 h 5067624"/>
                  <a:gd name="connsiteX48" fmla="*/ 84124 w 6446824"/>
                  <a:gd name="connsiteY48" fmla="*/ 1343349 h 5067624"/>
                  <a:gd name="connsiteX49" fmla="*/ 169851 w 6446824"/>
                  <a:gd name="connsiteY49" fmla="*/ 1819600 h 5067624"/>
                  <a:gd name="connsiteX50" fmla="*/ 1179500 w 6446824"/>
                  <a:gd name="connsiteY50" fmla="*/ 352750 h 5067624"/>
                  <a:gd name="connsiteX0" fmla="*/ 6446824 w 6446824"/>
                  <a:gd name="connsiteY0" fmla="*/ 4724724 h 5067624"/>
                  <a:gd name="connsiteX1" fmla="*/ 6313474 w 6446824"/>
                  <a:gd name="connsiteY1" fmla="*/ 4905699 h 5067624"/>
                  <a:gd name="connsiteX2" fmla="*/ 6237274 w 6446824"/>
                  <a:gd name="connsiteY2" fmla="*/ 4962849 h 5067624"/>
                  <a:gd name="connsiteX3" fmla="*/ 6075349 w 6446824"/>
                  <a:gd name="connsiteY3" fmla="*/ 5029524 h 5067624"/>
                  <a:gd name="connsiteX4" fmla="*/ 5961049 w 6446824"/>
                  <a:gd name="connsiteY4" fmla="*/ 5067624 h 5067624"/>
                  <a:gd name="connsiteX5" fmla="*/ 5941999 w 6446824"/>
                  <a:gd name="connsiteY5" fmla="*/ 4991424 h 5067624"/>
                  <a:gd name="connsiteX6" fmla="*/ 5732449 w 6446824"/>
                  <a:gd name="connsiteY6" fmla="*/ 5019999 h 5067624"/>
                  <a:gd name="connsiteX7" fmla="*/ 5656249 w 6446824"/>
                  <a:gd name="connsiteY7" fmla="*/ 4886649 h 5067624"/>
                  <a:gd name="connsiteX8" fmla="*/ 5560999 w 6446824"/>
                  <a:gd name="connsiteY8" fmla="*/ 4810449 h 5067624"/>
                  <a:gd name="connsiteX9" fmla="*/ 5560999 w 6446824"/>
                  <a:gd name="connsiteY9" fmla="*/ 4734249 h 5067624"/>
                  <a:gd name="connsiteX10" fmla="*/ 5475274 w 6446824"/>
                  <a:gd name="connsiteY10" fmla="*/ 4667574 h 5067624"/>
                  <a:gd name="connsiteX11" fmla="*/ 5456224 w 6446824"/>
                  <a:gd name="connsiteY11" fmla="*/ 4638999 h 5067624"/>
                  <a:gd name="connsiteX12" fmla="*/ 5465749 w 6446824"/>
                  <a:gd name="connsiteY12" fmla="*/ 4572324 h 5067624"/>
                  <a:gd name="connsiteX13" fmla="*/ 5399074 w 6446824"/>
                  <a:gd name="connsiteY13" fmla="*/ 4524699 h 5067624"/>
                  <a:gd name="connsiteX14" fmla="*/ 5332399 w 6446824"/>
                  <a:gd name="connsiteY14" fmla="*/ 4391349 h 5067624"/>
                  <a:gd name="connsiteX15" fmla="*/ 5218099 w 6446824"/>
                  <a:gd name="connsiteY15" fmla="*/ 4324674 h 5067624"/>
                  <a:gd name="connsiteX16" fmla="*/ 5056174 w 6446824"/>
                  <a:gd name="connsiteY16" fmla="*/ 4296099 h 5067624"/>
                  <a:gd name="connsiteX17" fmla="*/ 4989499 w 6446824"/>
                  <a:gd name="connsiteY17" fmla="*/ 4229424 h 5067624"/>
                  <a:gd name="connsiteX18" fmla="*/ 5018074 w 6446824"/>
                  <a:gd name="connsiteY18" fmla="*/ 4153224 h 5067624"/>
                  <a:gd name="connsiteX19" fmla="*/ 5018074 w 6446824"/>
                  <a:gd name="connsiteY19" fmla="*/ 4029399 h 5067624"/>
                  <a:gd name="connsiteX20" fmla="*/ 4922824 w 6446824"/>
                  <a:gd name="connsiteY20" fmla="*/ 3962724 h 5067624"/>
                  <a:gd name="connsiteX21" fmla="*/ 4922824 w 6446824"/>
                  <a:gd name="connsiteY21" fmla="*/ 3867474 h 5067624"/>
                  <a:gd name="connsiteX22" fmla="*/ 4922824 w 6446824"/>
                  <a:gd name="connsiteY22" fmla="*/ 3867474 h 5067624"/>
                  <a:gd name="connsiteX23" fmla="*/ 4856149 w 6446824"/>
                  <a:gd name="connsiteY23" fmla="*/ 3610299 h 5067624"/>
                  <a:gd name="connsiteX24" fmla="*/ 4684699 w 6446824"/>
                  <a:gd name="connsiteY24" fmla="*/ 3562674 h 5067624"/>
                  <a:gd name="connsiteX25" fmla="*/ 4675174 w 6446824"/>
                  <a:gd name="connsiteY25" fmla="*/ 3410274 h 5067624"/>
                  <a:gd name="connsiteX26" fmla="*/ 4513249 w 6446824"/>
                  <a:gd name="connsiteY26" fmla="*/ 3343599 h 5067624"/>
                  <a:gd name="connsiteX27" fmla="*/ 4389424 w 6446824"/>
                  <a:gd name="connsiteY27" fmla="*/ 3210249 h 5067624"/>
                  <a:gd name="connsiteX28" fmla="*/ 4389424 w 6446824"/>
                  <a:gd name="connsiteY28" fmla="*/ 3210249 h 5067624"/>
                  <a:gd name="connsiteX29" fmla="*/ 4351324 w 6446824"/>
                  <a:gd name="connsiteY29" fmla="*/ 2953074 h 5067624"/>
                  <a:gd name="connsiteX30" fmla="*/ 4313224 w 6446824"/>
                  <a:gd name="connsiteY30" fmla="*/ 2895924 h 5067624"/>
                  <a:gd name="connsiteX31" fmla="*/ 4256074 w 6446824"/>
                  <a:gd name="connsiteY31" fmla="*/ 2838774 h 5067624"/>
                  <a:gd name="connsiteX32" fmla="*/ 4256074 w 6446824"/>
                  <a:gd name="connsiteY32" fmla="*/ 2838774 h 5067624"/>
                  <a:gd name="connsiteX33" fmla="*/ 4122724 w 6446824"/>
                  <a:gd name="connsiteY33" fmla="*/ 2724474 h 5067624"/>
                  <a:gd name="connsiteX34" fmla="*/ 4027474 w 6446824"/>
                  <a:gd name="connsiteY34" fmla="*/ 2695899 h 5067624"/>
                  <a:gd name="connsiteX35" fmla="*/ 3979849 w 6446824"/>
                  <a:gd name="connsiteY35" fmla="*/ 2572074 h 5067624"/>
                  <a:gd name="connsiteX36" fmla="*/ 3960799 w 6446824"/>
                  <a:gd name="connsiteY36" fmla="*/ 2410149 h 5067624"/>
                  <a:gd name="connsiteX37" fmla="*/ 3960799 w 6446824"/>
                  <a:gd name="connsiteY37" fmla="*/ 2248224 h 5067624"/>
                  <a:gd name="connsiteX38" fmla="*/ 3932224 w 6446824"/>
                  <a:gd name="connsiteY38" fmla="*/ 2162499 h 5067624"/>
                  <a:gd name="connsiteX39" fmla="*/ 3894124 w 6446824"/>
                  <a:gd name="connsiteY39" fmla="*/ 2095824 h 5067624"/>
                  <a:gd name="connsiteX40" fmla="*/ 3894124 w 6446824"/>
                  <a:gd name="connsiteY40" fmla="*/ 1962474 h 5067624"/>
                  <a:gd name="connsiteX41" fmla="*/ 3875074 w 6446824"/>
                  <a:gd name="connsiteY41" fmla="*/ 1791024 h 5067624"/>
                  <a:gd name="connsiteX42" fmla="*/ 3760774 w 6446824"/>
                  <a:gd name="connsiteY42" fmla="*/ 1486224 h 5067624"/>
                  <a:gd name="connsiteX43" fmla="*/ 3179750 w 6446824"/>
                  <a:gd name="connsiteY43" fmla="*/ 762325 h 5067624"/>
                  <a:gd name="connsiteX44" fmla="*/ 2798750 w 6446824"/>
                  <a:gd name="connsiteY44" fmla="*/ 267025 h 5067624"/>
                  <a:gd name="connsiteX45" fmla="*/ 2513000 w 6446824"/>
                  <a:gd name="connsiteY45" fmla="*/ 9850 h 5067624"/>
                  <a:gd name="connsiteX46" fmla="*/ 2017700 w 6446824"/>
                  <a:gd name="connsiteY46" fmla="*/ 400375 h 5067624"/>
                  <a:gd name="connsiteX47" fmla="*/ 1570025 w 6446824"/>
                  <a:gd name="connsiteY47" fmla="*/ 467050 h 5067624"/>
                  <a:gd name="connsiteX48" fmla="*/ 84124 w 6446824"/>
                  <a:gd name="connsiteY48" fmla="*/ 1343349 h 5067624"/>
                  <a:gd name="connsiteX49" fmla="*/ 169851 w 6446824"/>
                  <a:gd name="connsiteY49" fmla="*/ 1819600 h 5067624"/>
                  <a:gd name="connsiteX50" fmla="*/ 217475 w 6446824"/>
                  <a:gd name="connsiteY50" fmla="*/ 2314900 h 5067624"/>
                  <a:gd name="connsiteX0" fmla="*/ 6476463 w 6476463"/>
                  <a:gd name="connsiteY0" fmla="*/ 4724724 h 5067624"/>
                  <a:gd name="connsiteX1" fmla="*/ 6343113 w 6476463"/>
                  <a:gd name="connsiteY1" fmla="*/ 4905699 h 5067624"/>
                  <a:gd name="connsiteX2" fmla="*/ 6266913 w 6476463"/>
                  <a:gd name="connsiteY2" fmla="*/ 4962849 h 5067624"/>
                  <a:gd name="connsiteX3" fmla="*/ 6104988 w 6476463"/>
                  <a:gd name="connsiteY3" fmla="*/ 5029524 h 5067624"/>
                  <a:gd name="connsiteX4" fmla="*/ 5990688 w 6476463"/>
                  <a:gd name="connsiteY4" fmla="*/ 5067624 h 5067624"/>
                  <a:gd name="connsiteX5" fmla="*/ 5971638 w 6476463"/>
                  <a:gd name="connsiteY5" fmla="*/ 4991424 h 5067624"/>
                  <a:gd name="connsiteX6" fmla="*/ 5762088 w 6476463"/>
                  <a:gd name="connsiteY6" fmla="*/ 5019999 h 5067624"/>
                  <a:gd name="connsiteX7" fmla="*/ 5685888 w 6476463"/>
                  <a:gd name="connsiteY7" fmla="*/ 4886649 h 5067624"/>
                  <a:gd name="connsiteX8" fmla="*/ 5590638 w 6476463"/>
                  <a:gd name="connsiteY8" fmla="*/ 4810449 h 5067624"/>
                  <a:gd name="connsiteX9" fmla="*/ 5590638 w 6476463"/>
                  <a:gd name="connsiteY9" fmla="*/ 4734249 h 5067624"/>
                  <a:gd name="connsiteX10" fmla="*/ 5504913 w 6476463"/>
                  <a:gd name="connsiteY10" fmla="*/ 4667574 h 5067624"/>
                  <a:gd name="connsiteX11" fmla="*/ 5485863 w 6476463"/>
                  <a:gd name="connsiteY11" fmla="*/ 4638999 h 5067624"/>
                  <a:gd name="connsiteX12" fmla="*/ 5495388 w 6476463"/>
                  <a:gd name="connsiteY12" fmla="*/ 4572324 h 5067624"/>
                  <a:gd name="connsiteX13" fmla="*/ 5428713 w 6476463"/>
                  <a:gd name="connsiteY13" fmla="*/ 4524699 h 5067624"/>
                  <a:gd name="connsiteX14" fmla="*/ 5362038 w 6476463"/>
                  <a:gd name="connsiteY14" fmla="*/ 4391349 h 5067624"/>
                  <a:gd name="connsiteX15" fmla="*/ 5247738 w 6476463"/>
                  <a:gd name="connsiteY15" fmla="*/ 4324674 h 5067624"/>
                  <a:gd name="connsiteX16" fmla="*/ 5085813 w 6476463"/>
                  <a:gd name="connsiteY16" fmla="*/ 4296099 h 5067624"/>
                  <a:gd name="connsiteX17" fmla="*/ 5019138 w 6476463"/>
                  <a:gd name="connsiteY17" fmla="*/ 4229424 h 5067624"/>
                  <a:gd name="connsiteX18" fmla="*/ 5047713 w 6476463"/>
                  <a:gd name="connsiteY18" fmla="*/ 4153224 h 5067624"/>
                  <a:gd name="connsiteX19" fmla="*/ 5047713 w 6476463"/>
                  <a:gd name="connsiteY19" fmla="*/ 4029399 h 5067624"/>
                  <a:gd name="connsiteX20" fmla="*/ 4952463 w 6476463"/>
                  <a:gd name="connsiteY20" fmla="*/ 3962724 h 5067624"/>
                  <a:gd name="connsiteX21" fmla="*/ 4952463 w 6476463"/>
                  <a:gd name="connsiteY21" fmla="*/ 3867474 h 5067624"/>
                  <a:gd name="connsiteX22" fmla="*/ 4952463 w 6476463"/>
                  <a:gd name="connsiteY22" fmla="*/ 3867474 h 5067624"/>
                  <a:gd name="connsiteX23" fmla="*/ 4885788 w 6476463"/>
                  <a:gd name="connsiteY23" fmla="*/ 3610299 h 5067624"/>
                  <a:gd name="connsiteX24" fmla="*/ 4714338 w 6476463"/>
                  <a:gd name="connsiteY24" fmla="*/ 3562674 h 5067624"/>
                  <a:gd name="connsiteX25" fmla="*/ 4704813 w 6476463"/>
                  <a:gd name="connsiteY25" fmla="*/ 3410274 h 5067624"/>
                  <a:gd name="connsiteX26" fmla="*/ 4542888 w 6476463"/>
                  <a:gd name="connsiteY26" fmla="*/ 3343599 h 5067624"/>
                  <a:gd name="connsiteX27" fmla="*/ 4419063 w 6476463"/>
                  <a:gd name="connsiteY27" fmla="*/ 3210249 h 5067624"/>
                  <a:gd name="connsiteX28" fmla="*/ 4419063 w 6476463"/>
                  <a:gd name="connsiteY28" fmla="*/ 3210249 h 5067624"/>
                  <a:gd name="connsiteX29" fmla="*/ 4380963 w 6476463"/>
                  <a:gd name="connsiteY29" fmla="*/ 2953074 h 5067624"/>
                  <a:gd name="connsiteX30" fmla="*/ 4342863 w 6476463"/>
                  <a:gd name="connsiteY30" fmla="*/ 2895924 h 5067624"/>
                  <a:gd name="connsiteX31" fmla="*/ 4285713 w 6476463"/>
                  <a:gd name="connsiteY31" fmla="*/ 2838774 h 5067624"/>
                  <a:gd name="connsiteX32" fmla="*/ 4285713 w 6476463"/>
                  <a:gd name="connsiteY32" fmla="*/ 2838774 h 5067624"/>
                  <a:gd name="connsiteX33" fmla="*/ 4152363 w 6476463"/>
                  <a:gd name="connsiteY33" fmla="*/ 2724474 h 5067624"/>
                  <a:gd name="connsiteX34" fmla="*/ 4057113 w 6476463"/>
                  <a:gd name="connsiteY34" fmla="*/ 2695899 h 5067624"/>
                  <a:gd name="connsiteX35" fmla="*/ 4009488 w 6476463"/>
                  <a:gd name="connsiteY35" fmla="*/ 2572074 h 5067624"/>
                  <a:gd name="connsiteX36" fmla="*/ 3990438 w 6476463"/>
                  <a:gd name="connsiteY36" fmla="*/ 2410149 h 5067624"/>
                  <a:gd name="connsiteX37" fmla="*/ 3990438 w 6476463"/>
                  <a:gd name="connsiteY37" fmla="*/ 2248224 h 5067624"/>
                  <a:gd name="connsiteX38" fmla="*/ 3961863 w 6476463"/>
                  <a:gd name="connsiteY38" fmla="*/ 2162499 h 5067624"/>
                  <a:gd name="connsiteX39" fmla="*/ 3923763 w 6476463"/>
                  <a:gd name="connsiteY39" fmla="*/ 2095824 h 5067624"/>
                  <a:gd name="connsiteX40" fmla="*/ 3923763 w 6476463"/>
                  <a:gd name="connsiteY40" fmla="*/ 1962474 h 5067624"/>
                  <a:gd name="connsiteX41" fmla="*/ 3904713 w 6476463"/>
                  <a:gd name="connsiteY41" fmla="*/ 1791024 h 5067624"/>
                  <a:gd name="connsiteX42" fmla="*/ 3790413 w 6476463"/>
                  <a:gd name="connsiteY42" fmla="*/ 1486224 h 5067624"/>
                  <a:gd name="connsiteX43" fmla="*/ 3209389 w 6476463"/>
                  <a:gd name="connsiteY43" fmla="*/ 762325 h 5067624"/>
                  <a:gd name="connsiteX44" fmla="*/ 2828389 w 6476463"/>
                  <a:gd name="connsiteY44" fmla="*/ 267025 h 5067624"/>
                  <a:gd name="connsiteX45" fmla="*/ 2542639 w 6476463"/>
                  <a:gd name="connsiteY45" fmla="*/ 9850 h 5067624"/>
                  <a:gd name="connsiteX46" fmla="*/ 2047339 w 6476463"/>
                  <a:gd name="connsiteY46" fmla="*/ 400375 h 5067624"/>
                  <a:gd name="connsiteX47" fmla="*/ 1599664 w 6476463"/>
                  <a:gd name="connsiteY47" fmla="*/ 467050 h 5067624"/>
                  <a:gd name="connsiteX48" fmla="*/ 113763 w 6476463"/>
                  <a:gd name="connsiteY48" fmla="*/ 1343349 h 5067624"/>
                  <a:gd name="connsiteX49" fmla="*/ 142340 w 6476463"/>
                  <a:gd name="connsiteY49" fmla="*/ 1581475 h 5067624"/>
                  <a:gd name="connsiteX50" fmla="*/ 199490 w 6476463"/>
                  <a:gd name="connsiteY50" fmla="*/ 1819600 h 5067624"/>
                  <a:gd name="connsiteX51" fmla="*/ 247114 w 6476463"/>
                  <a:gd name="connsiteY51" fmla="*/ 2314900 h 5067624"/>
                  <a:gd name="connsiteX0" fmla="*/ 6334336 w 6334336"/>
                  <a:gd name="connsiteY0" fmla="*/ 4724724 h 5067624"/>
                  <a:gd name="connsiteX1" fmla="*/ 6200986 w 6334336"/>
                  <a:gd name="connsiteY1" fmla="*/ 4905699 h 5067624"/>
                  <a:gd name="connsiteX2" fmla="*/ 6124786 w 6334336"/>
                  <a:gd name="connsiteY2" fmla="*/ 4962849 h 5067624"/>
                  <a:gd name="connsiteX3" fmla="*/ 5962861 w 6334336"/>
                  <a:gd name="connsiteY3" fmla="*/ 5029524 h 5067624"/>
                  <a:gd name="connsiteX4" fmla="*/ 5848561 w 6334336"/>
                  <a:gd name="connsiteY4" fmla="*/ 5067624 h 5067624"/>
                  <a:gd name="connsiteX5" fmla="*/ 5829511 w 6334336"/>
                  <a:gd name="connsiteY5" fmla="*/ 4991424 h 5067624"/>
                  <a:gd name="connsiteX6" fmla="*/ 5619961 w 6334336"/>
                  <a:gd name="connsiteY6" fmla="*/ 5019999 h 5067624"/>
                  <a:gd name="connsiteX7" fmla="*/ 5543761 w 6334336"/>
                  <a:gd name="connsiteY7" fmla="*/ 4886649 h 5067624"/>
                  <a:gd name="connsiteX8" fmla="*/ 5448511 w 6334336"/>
                  <a:gd name="connsiteY8" fmla="*/ 4810449 h 5067624"/>
                  <a:gd name="connsiteX9" fmla="*/ 5448511 w 6334336"/>
                  <a:gd name="connsiteY9" fmla="*/ 4734249 h 5067624"/>
                  <a:gd name="connsiteX10" fmla="*/ 5362786 w 6334336"/>
                  <a:gd name="connsiteY10" fmla="*/ 4667574 h 5067624"/>
                  <a:gd name="connsiteX11" fmla="*/ 5343736 w 6334336"/>
                  <a:gd name="connsiteY11" fmla="*/ 4638999 h 5067624"/>
                  <a:gd name="connsiteX12" fmla="*/ 5353261 w 6334336"/>
                  <a:gd name="connsiteY12" fmla="*/ 4572324 h 5067624"/>
                  <a:gd name="connsiteX13" fmla="*/ 5286586 w 6334336"/>
                  <a:gd name="connsiteY13" fmla="*/ 4524699 h 5067624"/>
                  <a:gd name="connsiteX14" fmla="*/ 5219911 w 6334336"/>
                  <a:gd name="connsiteY14" fmla="*/ 4391349 h 5067624"/>
                  <a:gd name="connsiteX15" fmla="*/ 5105611 w 6334336"/>
                  <a:gd name="connsiteY15" fmla="*/ 4324674 h 5067624"/>
                  <a:gd name="connsiteX16" fmla="*/ 4943686 w 6334336"/>
                  <a:gd name="connsiteY16" fmla="*/ 4296099 h 5067624"/>
                  <a:gd name="connsiteX17" fmla="*/ 4877011 w 6334336"/>
                  <a:gd name="connsiteY17" fmla="*/ 4229424 h 5067624"/>
                  <a:gd name="connsiteX18" fmla="*/ 4905586 w 6334336"/>
                  <a:gd name="connsiteY18" fmla="*/ 4153224 h 5067624"/>
                  <a:gd name="connsiteX19" fmla="*/ 4905586 w 6334336"/>
                  <a:gd name="connsiteY19" fmla="*/ 4029399 h 5067624"/>
                  <a:gd name="connsiteX20" fmla="*/ 4810336 w 6334336"/>
                  <a:gd name="connsiteY20" fmla="*/ 3962724 h 5067624"/>
                  <a:gd name="connsiteX21" fmla="*/ 4810336 w 6334336"/>
                  <a:gd name="connsiteY21" fmla="*/ 3867474 h 5067624"/>
                  <a:gd name="connsiteX22" fmla="*/ 4810336 w 6334336"/>
                  <a:gd name="connsiteY22" fmla="*/ 3867474 h 5067624"/>
                  <a:gd name="connsiteX23" fmla="*/ 4743661 w 6334336"/>
                  <a:gd name="connsiteY23" fmla="*/ 3610299 h 5067624"/>
                  <a:gd name="connsiteX24" fmla="*/ 4572211 w 6334336"/>
                  <a:gd name="connsiteY24" fmla="*/ 3562674 h 5067624"/>
                  <a:gd name="connsiteX25" fmla="*/ 4562686 w 6334336"/>
                  <a:gd name="connsiteY25" fmla="*/ 3410274 h 5067624"/>
                  <a:gd name="connsiteX26" fmla="*/ 4400761 w 6334336"/>
                  <a:gd name="connsiteY26" fmla="*/ 3343599 h 5067624"/>
                  <a:gd name="connsiteX27" fmla="*/ 4276936 w 6334336"/>
                  <a:gd name="connsiteY27" fmla="*/ 3210249 h 5067624"/>
                  <a:gd name="connsiteX28" fmla="*/ 4276936 w 6334336"/>
                  <a:gd name="connsiteY28" fmla="*/ 3210249 h 5067624"/>
                  <a:gd name="connsiteX29" fmla="*/ 4238836 w 6334336"/>
                  <a:gd name="connsiteY29" fmla="*/ 2953074 h 5067624"/>
                  <a:gd name="connsiteX30" fmla="*/ 4200736 w 6334336"/>
                  <a:gd name="connsiteY30" fmla="*/ 2895924 h 5067624"/>
                  <a:gd name="connsiteX31" fmla="*/ 4143586 w 6334336"/>
                  <a:gd name="connsiteY31" fmla="*/ 2838774 h 5067624"/>
                  <a:gd name="connsiteX32" fmla="*/ 4143586 w 6334336"/>
                  <a:gd name="connsiteY32" fmla="*/ 2838774 h 5067624"/>
                  <a:gd name="connsiteX33" fmla="*/ 4010236 w 6334336"/>
                  <a:gd name="connsiteY33" fmla="*/ 2724474 h 5067624"/>
                  <a:gd name="connsiteX34" fmla="*/ 3914986 w 6334336"/>
                  <a:gd name="connsiteY34" fmla="*/ 2695899 h 5067624"/>
                  <a:gd name="connsiteX35" fmla="*/ 3867361 w 6334336"/>
                  <a:gd name="connsiteY35" fmla="*/ 2572074 h 5067624"/>
                  <a:gd name="connsiteX36" fmla="*/ 3848311 w 6334336"/>
                  <a:gd name="connsiteY36" fmla="*/ 2410149 h 5067624"/>
                  <a:gd name="connsiteX37" fmla="*/ 3848311 w 6334336"/>
                  <a:gd name="connsiteY37" fmla="*/ 2248224 h 5067624"/>
                  <a:gd name="connsiteX38" fmla="*/ 3819736 w 6334336"/>
                  <a:gd name="connsiteY38" fmla="*/ 2162499 h 5067624"/>
                  <a:gd name="connsiteX39" fmla="*/ 3781636 w 6334336"/>
                  <a:gd name="connsiteY39" fmla="*/ 2095824 h 5067624"/>
                  <a:gd name="connsiteX40" fmla="*/ 3781636 w 6334336"/>
                  <a:gd name="connsiteY40" fmla="*/ 1962474 h 5067624"/>
                  <a:gd name="connsiteX41" fmla="*/ 3762586 w 6334336"/>
                  <a:gd name="connsiteY41" fmla="*/ 1791024 h 5067624"/>
                  <a:gd name="connsiteX42" fmla="*/ 3648286 w 6334336"/>
                  <a:gd name="connsiteY42" fmla="*/ 1486224 h 5067624"/>
                  <a:gd name="connsiteX43" fmla="*/ 3067262 w 6334336"/>
                  <a:gd name="connsiteY43" fmla="*/ 762325 h 5067624"/>
                  <a:gd name="connsiteX44" fmla="*/ 2686262 w 6334336"/>
                  <a:gd name="connsiteY44" fmla="*/ 267025 h 5067624"/>
                  <a:gd name="connsiteX45" fmla="*/ 2400512 w 6334336"/>
                  <a:gd name="connsiteY45" fmla="*/ 9850 h 5067624"/>
                  <a:gd name="connsiteX46" fmla="*/ 1905212 w 6334336"/>
                  <a:gd name="connsiteY46" fmla="*/ 400375 h 5067624"/>
                  <a:gd name="connsiteX47" fmla="*/ 1457537 w 6334336"/>
                  <a:gd name="connsiteY47" fmla="*/ 467050 h 5067624"/>
                  <a:gd name="connsiteX48" fmla="*/ 962236 w 6334336"/>
                  <a:gd name="connsiteY48" fmla="*/ 390849 h 5067624"/>
                  <a:gd name="connsiteX49" fmla="*/ 213 w 6334336"/>
                  <a:gd name="connsiteY49" fmla="*/ 1581475 h 5067624"/>
                  <a:gd name="connsiteX50" fmla="*/ 57363 w 6334336"/>
                  <a:gd name="connsiteY50" fmla="*/ 1819600 h 5067624"/>
                  <a:gd name="connsiteX51" fmla="*/ 104987 w 6334336"/>
                  <a:gd name="connsiteY51" fmla="*/ 2314900 h 5067624"/>
                  <a:gd name="connsiteX0" fmla="*/ 6361732 w 6361732"/>
                  <a:gd name="connsiteY0" fmla="*/ 4724724 h 5067624"/>
                  <a:gd name="connsiteX1" fmla="*/ 6228382 w 6361732"/>
                  <a:gd name="connsiteY1" fmla="*/ 4905699 h 5067624"/>
                  <a:gd name="connsiteX2" fmla="*/ 6152182 w 6361732"/>
                  <a:gd name="connsiteY2" fmla="*/ 4962849 h 5067624"/>
                  <a:gd name="connsiteX3" fmla="*/ 5990257 w 6361732"/>
                  <a:gd name="connsiteY3" fmla="*/ 5029524 h 5067624"/>
                  <a:gd name="connsiteX4" fmla="*/ 5875957 w 6361732"/>
                  <a:gd name="connsiteY4" fmla="*/ 5067624 h 5067624"/>
                  <a:gd name="connsiteX5" fmla="*/ 5856907 w 6361732"/>
                  <a:gd name="connsiteY5" fmla="*/ 4991424 h 5067624"/>
                  <a:gd name="connsiteX6" fmla="*/ 5647357 w 6361732"/>
                  <a:gd name="connsiteY6" fmla="*/ 5019999 h 5067624"/>
                  <a:gd name="connsiteX7" fmla="*/ 5571157 w 6361732"/>
                  <a:gd name="connsiteY7" fmla="*/ 4886649 h 5067624"/>
                  <a:gd name="connsiteX8" fmla="*/ 5475907 w 6361732"/>
                  <a:gd name="connsiteY8" fmla="*/ 4810449 h 5067624"/>
                  <a:gd name="connsiteX9" fmla="*/ 5475907 w 6361732"/>
                  <a:gd name="connsiteY9" fmla="*/ 4734249 h 5067624"/>
                  <a:gd name="connsiteX10" fmla="*/ 5390182 w 6361732"/>
                  <a:gd name="connsiteY10" fmla="*/ 4667574 h 5067624"/>
                  <a:gd name="connsiteX11" fmla="*/ 5371132 w 6361732"/>
                  <a:gd name="connsiteY11" fmla="*/ 4638999 h 5067624"/>
                  <a:gd name="connsiteX12" fmla="*/ 5380657 w 6361732"/>
                  <a:gd name="connsiteY12" fmla="*/ 4572324 h 5067624"/>
                  <a:gd name="connsiteX13" fmla="*/ 5313982 w 6361732"/>
                  <a:gd name="connsiteY13" fmla="*/ 4524699 h 5067624"/>
                  <a:gd name="connsiteX14" fmla="*/ 5247307 w 6361732"/>
                  <a:gd name="connsiteY14" fmla="*/ 4391349 h 5067624"/>
                  <a:gd name="connsiteX15" fmla="*/ 5133007 w 6361732"/>
                  <a:gd name="connsiteY15" fmla="*/ 4324674 h 5067624"/>
                  <a:gd name="connsiteX16" fmla="*/ 4971082 w 6361732"/>
                  <a:gd name="connsiteY16" fmla="*/ 4296099 h 5067624"/>
                  <a:gd name="connsiteX17" fmla="*/ 4904407 w 6361732"/>
                  <a:gd name="connsiteY17" fmla="*/ 4229424 h 5067624"/>
                  <a:gd name="connsiteX18" fmla="*/ 4932982 w 6361732"/>
                  <a:gd name="connsiteY18" fmla="*/ 4153224 h 5067624"/>
                  <a:gd name="connsiteX19" fmla="*/ 4932982 w 6361732"/>
                  <a:gd name="connsiteY19" fmla="*/ 4029399 h 5067624"/>
                  <a:gd name="connsiteX20" fmla="*/ 4837732 w 6361732"/>
                  <a:gd name="connsiteY20" fmla="*/ 3962724 h 5067624"/>
                  <a:gd name="connsiteX21" fmla="*/ 4837732 w 6361732"/>
                  <a:gd name="connsiteY21" fmla="*/ 3867474 h 5067624"/>
                  <a:gd name="connsiteX22" fmla="*/ 4837732 w 6361732"/>
                  <a:gd name="connsiteY22" fmla="*/ 3867474 h 5067624"/>
                  <a:gd name="connsiteX23" fmla="*/ 4771057 w 6361732"/>
                  <a:gd name="connsiteY23" fmla="*/ 3610299 h 5067624"/>
                  <a:gd name="connsiteX24" fmla="*/ 4599607 w 6361732"/>
                  <a:gd name="connsiteY24" fmla="*/ 3562674 h 5067624"/>
                  <a:gd name="connsiteX25" fmla="*/ 4590082 w 6361732"/>
                  <a:gd name="connsiteY25" fmla="*/ 3410274 h 5067624"/>
                  <a:gd name="connsiteX26" fmla="*/ 4428157 w 6361732"/>
                  <a:gd name="connsiteY26" fmla="*/ 3343599 h 5067624"/>
                  <a:gd name="connsiteX27" fmla="*/ 4304332 w 6361732"/>
                  <a:gd name="connsiteY27" fmla="*/ 3210249 h 5067624"/>
                  <a:gd name="connsiteX28" fmla="*/ 4304332 w 6361732"/>
                  <a:gd name="connsiteY28" fmla="*/ 3210249 h 5067624"/>
                  <a:gd name="connsiteX29" fmla="*/ 4266232 w 6361732"/>
                  <a:gd name="connsiteY29" fmla="*/ 2953074 h 5067624"/>
                  <a:gd name="connsiteX30" fmla="*/ 4228132 w 6361732"/>
                  <a:gd name="connsiteY30" fmla="*/ 2895924 h 5067624"/>
                  <a:gd name="connsiteX31" fmla="*/ 4170982 w 6361732"/>
                  <a:gd name="connsiteY31" fmla="*/ 2838774 h 5067624"/>
                  <a:gd name="connsiteX32" fmla="*/ 4170982 w 6361732"/>
                  <a:gd name="connsiteY32" fmla="*/ 2838774 h 5067624"/>
                  <a:gd name="connsiteX33" fmla="*/ 4037632 w 6361732"/>
                  <a:gd name="connsiteY33" fmla="*/ 2724474 h 5067624"/>
                  <a:gd name="connsiteX34" fmla="*/ 3942382 w 6361732"/>
                  <a:gd name="connsiteY34" fmla="*/ 2695899 h 5067624"/>
                  <a:gd name="connsiteX35" fmla="*/ 3894757 w 6361732"/>
                  <a:gd name="connsiteY35" fmla="*/ 2572074 h 5067624"/>
                  <a:gd name="connsiteX36" fmla="*/ 3875707 w 6361732"/>
                  <a:gd name="connsiteY36" fmla="*/ 2410149 h 5067624"/>
                  <a:gd name="connsiteX37" fmla="*/ 3875707 w 6361732"/>
                  <a:gd name="connsiteY37" fmla="*/ 2248224 h 5067624"/>
                  <a:gd name="connsiteX38" fmla="*/ 3847132 w 6361732"/>
                  <a:gd name="connsiteY38" fmla="*/ 2162499 h 5067624"/>
                  <a:gd name="connsiteX39" fmla="*/ 3809032 w 6361732"/>
                  <a:gd name="connsiteY39" fmla="*/ 2095824 h 5067624"/>
                  <a:gd name="connsiteX40" fmla="*/ 3809032 w 6361732"/>
                  <a:gd name="connsiteY40" fmla="*/ 1962474 h 5067624"/>
                  <a:gd name="connsiteX41" fmla="*/ 3789982 w 6361732"/>
                  <a:gd name="connsiteY41" fmla="*/ 1791024 h 5067624"/>
                  <a:gd name="connsiteX42" fmla="*/ 3675682 w 6361732"/>
                  <a:gd name="connsiteY42" fmla="*/ 1486224 h 5067624"/>
                  <a:gd name="connsiteX43" fmla="*/ 3094658 w 6361732"/>
                  <a:gd name="connsiteY43" fmla="*/ 762325 h 5067624"/>
                  <a:gd name="connsiteX44" fmla="*/ 2713658 w 6361732"/>
                  <a:gd name="connsiteY44" fmla="*/ 267025 h 5067624"/>
                  <a:gd name="connsiteX45" fmla="*/ 2427908 w 6361732"/>
                  <a:gd name="connsiteY45" fmla="*/ 9850 h 5067624"/>
                  <a:gd name="connsiteX46" fmla="*/ 1932608 w 6361732"/>
                  <a:gd name="connsiteY46" fmla="*/ 400375 h 5067624"/>
                  <a:gd name="connsiteX47" fmla="*/ 1484933 w 6361732"/>
                  <a:gd name="connsiteY47" fmla="*/ 467050 h 5067624"/>
                  <a:gd name="connsiteX48" fmla="*/ 989632 w 6361732"/>
                  <a:gd name="connsiteY48" fmla="*/ 390849 h 5067624"/>
                  <a:gd name="connsiteX49" fmla="*/ 522909 w 6361732"/>
                  <a:gd name="connsiteY49" fmla="*/ 867100 h 5067624"/>
                  <a:gd name="connsiteX50" fmla="*/ 27609 w 6361732"/>
                  <a:gd name="connsiteY50" fmla="*/ 1581475 h 5067624"/>
                  <a:gd name="connsiteX51" fmla="*/ 84759 w 6361732"/>
                  <a:gd name="connsiteY51" fmla="*/ 1819600 h 5067624"/>
                  <a:gd name="connsiteX52" fmla="*/ 132383 w 6361732"/>
                  <a:gd name="connsiteY52" fmla="*/ 2314900 h 5067624"/>
                  <a:gd name="connsiteX0" fmla="*/ 6361732 w 6361732"/>
                  <a:gd name="connsiteY0" fmla="*/ 4724724 h 5067624"/>
                  <a:gd name="connsiteX1" fmla="*/ 6228382 w 6361732"/>
                  <a:gd name="connsiteY1" fmla="*/ 4905699 h 5067624"/>
                  <a:gd name="connsiteX2" fmla="*/ 6152182 w 6361732"/>
                  <a:gd name="connsiteY2" fmla="*/ 4962849 h 5067624"/>
                  <a:gd name="connsiteX3" fmla="*/ 5990257 w 6361732"/>
                  <a:gd name="connsiteY3" fmla="*/ 5029524 h 5067624"/>
                  <a:gd name="connsiteX4" fmla="*/ 5875957 w 6361732"/>
                  <a:gd name="connsiteY4" fmla="*/ 5067624 h 5067624"/>
                  <a:gd name="connsiteX5" fmla="*/ 5856907 w 6361732"/>
                  <a:gd name="connsiteY5" fmla="*/ 4991424 h 5067624"/>
                  <a:gd name="connsiteX6" fmla="*/ 5647357 w 6361732"/>
                  <a:gd name="connsiteY6" fmla="*/ 5019999 h 5067624"/>
                  <a:gd name="connsiteX7" fmla="*/ 5571157 w 6361732"/>
                  <a:gd name="connsiteY7" fmla="*/ 4886649 h 5067624"/>
                  <a:gd name="connsiteX8" fmla="*/ 5475907 w 6361732"/>
                  <a:gd name="connsiteY8" fmla="*/ 4810449 h 5067624"/>
                  <a:gd name="connsiteX9" fmla="*/ 5475907 w 6361732"/>
                  <a:gd name="connsiteY9" fmla="*/ 4734249 h 5067624"/>
                  <a:gd name="connsiteX10" fmla="*/ 5390182 w 6361732"/>
                  <a:gd name="connsiteY10" fmla="*/ 4667574 h 5067624"/>
                  <a:gd name="connsiteX11" fmla="*/ 5371132 w 6361732"/>
                  <a:gd name="connsiteY11" fmla="*/ 4638999 h 5067624"/>
                  <a:gd name="connsiteX12" fmla="*/ 5380657 w 6361732"/>
                  <a:gd name="connsiteY12" fmla="*/ 4572324 h 5067624"/>
                  <a:gd name="connsiteX13" fmla="*/ 5313982 w 6361732"/>
                  <a:gd name="connsiteY13" fmla="*/ 4524699 h 5067624"/>
                  <a:gd name="connsiteX14" fmla="*/ 5247307 w 6361732"/>
                  <a:gd name="connsiteY14" fmla="*/ 4391349 h 5067624"/>
                  <a:gd name="connsiteX15" fmla="*/ 5133007 w 6361732"/>
                  <a:gd name="connsiteY15" fmla="*/ 4324674 h 5067624"/>
                  <a:gd name="connsiteX16" fmla="*/ 4971082 w 6361732"/>
                  <a:gd name="connsiteY16" fmla="*/ 4296099 h 5067624"/>
                  <a:gd name="connsiteX17" fmla="*/ 4904407 w 6361732"/>
                  <a:gd name="connsiteY17" fmla="*/ 4229424 h 5067624"/>
                  <a:gd name="connsiteX18" fmla="*/ 4932982 w 6361732"/>
                  <a:gd name="connsiteY18" fmla="*/ 4153224 h 5067624"/>
                  <a:gd name="connsiteX19" fmla="*/ 4932982 w 6361732"/>
                  <a:gd name="connsiteY19" fmla="*/ 4029399 h 5067624"/>
                  <a:gd name="connsiteX20" fmla="*/ 4837732 w 6361732"/>
                  <a:gd name="connsiteY20" fmla="*/ 3962724 h 5067624"/>
                  <a:gd name="connsiteX21" fmla="*/ 4837732 w 6361732"/>
                  <a:gd name="connsiteY21" fmla="*/ 3867474 h 5067624"/>
                  <a:gd name="connsiteX22" fmla="*/ 4837732 w 6361732"/>
                  <a:gd name="connsiteY22" fmla="*/ 3867474 h 5067624"/>
                  <a:gd name="connsiteX23" fmla="*/ 4771057 w 6361732"/>
                  <a:gd name="connsiteY23" fmla="*/ 3610299 h 5067624"/>
                  <a:gd name="connsiteX24" fmla="*/ 4599607 w 6361732"/>
                  <a:gd name="connsiteY24" fmla="*/ 3562674 h 5067624"/>
                  <a:gd name="connsiteX25" fmla="*/ 4590082 w 6361732"/>
                  <a:gd name="connsiteY25" fmla="*/ 3410274 h 5067624"/>
                  <a:gd name="connsiteX26" fmla="*/ 4428157 w 6361732"/>
                  <a:gd name="connsiteY26" fmla="*/ 3343599 h 5067624"/>
                  <a:gd name="connsiteX27" fmla="*/ 4304332 w 6361732"/>
                  <a:gd name="connsiteY27" fmla="*/ 3210249 h 5067624"/>
                  <a:gd name="connsiteX28" fmla="*/ 4304332 w 6361732"/>
                  <a:gd name="connsiteY28" fmla="*/ 3210249 h 5067624"/>
                  <a:gd name="connsiteX29" fmla="*/ 4266232 w 6361732"/>
                  <a:gd name="connsiteY29" fmla="*/ 2953074 h 5067624"/>
                  <a:gd name="connsiteX30" fmla="*/ 4228132 w 6361732"/>
                  <a:gd name="connsiteY30" fmla="*/ 2895924 h 5067624"/>
                  <a:gd name="connsiteX31" fmla="*/ 4170982 w 6361732"/>
                  <a:gd name="connsiteY31" fmla="*/ 2838774 h 5067624"/>
                  <a:gd name="connsiteX32" fmla="*/ 4170982 w 6361732"/>
                  <a:gd name="connsiteY32" fmla="*/ 2838774 h 5067624"/>
                  <a:gd name="connsiteX33" fmla="*/ 4037632 w 6361732"/>
                  <a:gd name="connsiteY33" fmla="*/ 2724474 h 5067624"/>
                  <a:gd name="connsiteX34" fmla="*/ 3942382 w 6361732"/>
                  <a:gd name="connsiteY34" fmla="*/ 2695899 h 5067624"/>
                  <a:gd name="connsiteX35" fmla="*/ 3894757 w 6361732"/>
                  <a:gd name="connsiteY35" fmla="*/ 2572074 h 5067624"/>
                  <a:gd name="connsiteX36" fmla="*/ 3875707 w 6361732"/>
                  <a:gd name="connsiteY36" fmla="*/ 2410149 h 5067624"/>
                  <a:gd name="connsiteX37" fmla="*/ 3875707 w 6361732"/>
                  <a:gd name="connsiteY37" fmla="*/ 2248224 h 5067624"/>
                  <a:gd name="connsiteX38" fmla="*/ 3847132 w 6361732"/>
                  <a:gd name="connsiteY38" fmla="*/ 2162499 h 5067624"/>
                  <a:gd name="connsiteX39" fmla="*/ 3809032 w 6361732"/>
                  <a:gd name="connsiteY39" fmla="*/ 2095824 h 5067624"/>
                  <a:gd name="connsiteX40" fmla="*/ 3809032 w 6361732"/>
                  <a:gd name="connsiteY40" fmla="*/ 1962474 h 5067624"/>
                  <a:gd name="connsiteX41" fmla="*/ 3789982 w 6361732"/>
                  <a:gd name="connsiteY41" fmla="*/ 1791024 h 5067624"/>
                  <a:gd name="connsiteX42" fmla="*/ 3675682 w 6361732"/>
                  <a:gd name="connsiteY42" fmla="*/ 1486224 h 5067624"/>
                  <a:gd name="connsiteX43" fmla="*/ 3094658 w 6361732"/>
                  <a:gd name="connsiteY43" fmla="*/ 762325 h 5067624"/>
                  <a:gd name="connsiteX44" fmla="*/ 2713658 w 6361732"/>
                  <a:gd name="connsiteY44" fmla="*/ 267025 h 5067624"/>
                  <a:gd name="connsiteX45" fmla="*/ 2427908 w 6361732"/>
                  <a:gd name="connsiteY45" fmla="*/ 9850 h 5067624"/>
                  <a:gd name="connsiteX46" fmla="*/ 1932608 w 6361732"/>
                  <a:gd name="connsiteY46" fmla="*/ 400375 h 5067624"/>
                  <a:gd name="connsiteX47" fmla="*/ 1484933 w 6361732"/>
                  <a:gd name="connsiteY47" fmla="*/ 467050 h 5067624"/>
                  <a:gd name="connsiteX48" fmla="*/ 989632 w 6361732"/>
                  <a:gd name="connsiteY48" fmla="*/ 390849 h 5067624"/>
                  <a:gd name="connsiteX49" fmla="*/ 427659 w 6361732"/>
                  <a:gd name="connsiteY49" fmla="*/ 733750 h 5067624"/>
                  <a:gd name="connsiteX50" fmla="*/ 27609 w 6361732"/>
                  <a:gd name="connsiteY50" fmla="*/ 1581475 h 5067624"/>
                  <a:gd name="connsiteX51" fmla="*/ 84759 w 6361732"/>
                  <a:gd name="connsiteY51" fmla="*/ 1819600 h 5067624"/>
                  <a:gd name="connsiteX52" fmla="*/ 132383 w 6361732"/>
                  <a:gd name="connsiteY52" fmla="*/ 2314900 h 5067624"/>
                  <a:gd name="connsiteX0" fmla="*/ 7385079 w 7385079"/>
                  <a:gd name="connsiteY0" fmla="*/ 4724724 h 5067624"/>
                  <a:gd name="connsiteX1" fmla="*/ 7251729 w 7385079"/>
                  <a:gd name="connsiteY1" fmla="*/ 4905699 h 5067624"/>
                  <a:gd name="connsiteX2" fmla="*/ 7175529 w 7385079"/>
                  <a:gd name="connsiteY2" fmla="*/ 4962849 h 5067624"/>
                  <a:gd name="connsiteX3" fmla="*/ 7013604 w 7385079"/>
                  <a:gd name="connsiteY3" fmla="*/ 5029524 h 5067624"/>
                  <a:gd name="connsiteX4" fmla="*/ 6899304 w 7385079"/>
                  <a:gd name="connsiteY4" fmla="*/ 5067624 h 5067624"/>
                  <a:gd name="connsiteX5" fmla="*/ 6880254 w 7385079"/>
                  <a:gd name="connsiteY5" fmla="*/ 4991424 h 5067624"/>
                  <a:gd name="connsiteX6" fmla="*/ 6670704 w 7385079"/>
                  <a:gd name="connsiteY6" fmla="*/ 5019999 h 5067624"/>
                  <a:gd name="connsiteX7" fmla="*/ 6594504 w 7385079"/>
                  <a:gd name="connsiteY7" fmla="*/ 4886649 h 5067624"/>
                  <a:gd name="connsiteX8" fmla="*/ 6499254 w 7385079"/>
                  <a:gd name="connsiteY8" fmla="*/ 4810449 h 5067624"/>
                  <a:gd name="connsiteX9" fmla="*/ 6499254 w 7385079"/>
                  <a:gd name="connsiteY9" fmla="*/ 4734249 h 5067624"/>
                  <a:gd name="connsiteX10" fmla="*/ 6413529 w 7385079"/>
                  <a:gd name="connsiteY10" fmla="*/ 4667574 h 5067624"/>
                  <a:gd name="connsiteX11" fmla="*/ 6394479 w 7385079"/>
                  <a:gd name="connsiteY11" fmla="*/ 4638999 h 5067624"/>
                  <a:gd name="connsiteX12" fmla="*/ 6404004 w 7385079"/>
                  <a:gd name="connsiteY12" fmla="*/ 4572324 h 5067624"/>
                  <a:gd name="connsiteX13" fmla="*/ 6337329 w 7385079"/>
                  <a:gd name="connsiteY13" fmla="*/ 4524699 h 5067624"/>
                  <a:gd name="connsiteX14" fmla="*/ 6270654 w 7385079"/>
                  <a:gd name="connsiteY14" fmla="*/ 4391349 h 5067624"/>
                  <a:gd name="connsiteX15" fmla="*/ 6156354 w 7385079"/>
                  <a:gd name="connsiteY15" fmla="*/ 4324674 h 5067624"/>
                  <a:gd name="connsiteX16" fmla="*/ 5994429 w 7385079"/>
                  <a:gd name="connsiteY16" fmla="*/ 4296099 h 5067624"/>
                  <a:gd name="connsiteX17" fmla="*/ 5927754 w 7385079"/>
                  <a:gd name="connsiteY17" fmla="*/ 4229424 h 5067624"/>
                  <a:gd name="connsiteX18" fmla="*/ 5956329 w 7385079"/>
                  <a:gd name="connsiteY18" fmla="*/ 4153224 h 5067624"/>
                  <a:gd name="connsiteX19" fmla="*/ 5956329 w 7385079"/>
                  <a:gd name="connsiteY19" fmla="*/ 4029399 h 5067624"/>
                  <a:gd name="connsiteX20" fmla="*/ 5861079 w 7385079"/>
                  <a:gd name="connsiteY20" fmla="*/ 3962724 h 5067624"/>
                  <a:gd name="connsiteX21" fmla="*/ 5861079 w 7385079"/>
                  <a:gd name="connsiteY21" fmla="*/ 3867474 h 5067624"/>
                  <a:gd name="connsiteX22" fmla="*/ 5861079 w 7385079"/>
                  <a:gd name="connsiteY22" fmla="*/ 3867474 h 5067624"/>
                  <a:gd name="connsiteX23" fmla="*/ 5794404 w 7385079"/>
                  <a:gd name="connsiteY23" fmla="*/ 3610299 h 5067624"/>
                  <a:gd name="connsiteX24" fmla="*/ 5622954 w 7385079"/>
                  <a:gd name="connsiteY24" fmla="*/ 3562674 h 5067624"/>
                  <a:gd name="connsiteX25" fmla="*/ 5613429 w 7385079"/>
                  <a:gd name="connsiteY25" fmla="*/ 3410274 h 5067624"/>
                  <a:gd name="connsiteX26" fmla="*/ 5451504 w 7385079"/>
                  <a:gd name="connsiteY26" fmla="*/ 3343599 h 5067624"/>
                  <a:gd name="connsiteX27" fmla="*/ 5327679 w 7385079"/>
                  <a:gd name="connsiteY27" fmla="*/ 3210249 h 5067624"/>
                  <a:gd name="connsiteX28" fmla="*/ 5327679 w 7385079"/>
                  <a:gd name="connsiteY28" fmla="*/ 3210249 h 5067624"/>
                  <a:gd name="connsiteX29" fmla="*/ 5289579 w 7385079"/>
                  <a:gd name="connsiteY29" fmla="*/ 2953074 h 5067624"/>
                  <a:gd name="connsiteX30" fmla="*/ 5251479 w 7385079"/>
                  <a:gd name="connsiteY30" fmla="*/ 2895924 h 5067624"/>
                  <a:gd name="connsiteX31" fmla="*/ 5194329 w 7385079"/>
                  <a:gd name="connsiteY31" fmla="*/ 2838774 h 5067624"/>
                  <a:gd name="connsiteX32" fmla="*/ 5194329 w 7385079"/>
                  <a:gd name="connsiteY32" fmla="*/ 2838774 h 5067624"/>
                  <a:gd name="connsiteX33" fmla="*/ 5060979 w 7385079"/>
                  <a:gd name="connsiteY33" fmla="*/ 2724474 h 5067624"/>
                  <a:gd name="connsiteX34" fmla="*/ 4965729 w 7385079"/>
                  <a:gd name="connsiteY34" fmla="*/ 2695899 h 5067624"/>
                  <a:gd name="connsiteX35" fmla="*/ 4918104 w 7385079"/>
                  <a:gd name="connsiteY35" fmla="*/ 2572074 h 5067624"/>
                  <a:gd name="connsiteX36" fmla="*/ 4899054 w 7385079"/>
                  <a:gd name="connsiteY36" fmla="*/ 2410149 h 5067624"/>
                  <a:gd name="connsiteX37" fmla="*/ 4899054 w 7385079"/>
                  <a:gd name="connsiteY37" fmla="*/ 2248224 h 5067624"/>
                  <a:gd name="connsiteX38" fmla="*/ 4870479 w 7385079"/>
                  <a:gd name="connsiteY38" fmla="*/ 2162499 h 5067624"/>
                  <a:gd name="connsiteX39" fmla="*/ 4832379 w 7385079"/>
                  <a:gd name="connsiteY39" fmla="*/ 2095824 h 5067624"/>
                  <a:gd name="connsiteX40" fmla="*/ 4832379 w 7385079"/>
                  <a:gd name="connsiteY40" fmla="*/ 1962474 h 5067624"/>
                  <a:gd name="connsiteX41" fmla="*/ 4813329 w 7385079"/>
                  <a:gd name="connsiteY41" fmla="*/ 1791024 h 5067624"/>
                  <a:gd name="connsiteX42" fmla="*/ 4699029 w 7385079"/>
                  <a:gd name="connsiteY42" fmla="*/ 1486224 h 5067624"/>
                  <a:gd name="connsiteX43" fmla="*/ 4118005 w 7385079"/>
                  <a:gd name="connsiteY43" fmla="*/ 762325 h 5067624"/>
                  <a:gd name="connsiteX44" fmla="*/ 3737005 w 7385079"/>
                  <a:gd name="connsiteY44" fmla="*/ 267025 h 5067624"/>
                  <a:gd name="connsiteX45" fmla="*/ 3451255 w 7385079"/>
                  <a:gd name="connsiteY45" fmla="*/ 9850 h 5067624"/>
                  <a:gd name="connsiteX46" fmla="*/ 2955955 w 7385079"/>
                  <a:gd name="connsiteY46" fmla="*/ 400375 h 5067624"/>
                  <a:gd name="connsiteX47" fmla="*/ 2508280 w 7385079"/>
                  <a:gd name="connsiteY47" fmla="*/ 467050 h 5067624"/>
                  <a:gd name="connsiteX48" fmla="*/ 2012979 w 7385079"/>
                  <a:gd name="connsiteY48" fmla="*/ 390849 h 5067624"/>
                  <a:gd name="connsiteX49" fmla="*/ 1451006 w 7385079"/>
                  <a:gd name="connsiteY49" fmla="*/ 733750 h 5067624"/>
                  <a:gd name="connsiteX50" fmla="*/ 1050956 w 7385079"/>
                  <a:gd name="connsiteY50" fmla="*/ 1581475 h 5067624"/>
                  <a:gd name="connsiteX51" fmla="*/ 1108106 w 7385079"/>
                  <a:gd name="connsiteY51" fmla="*/ 1819600 h 5067624"/>
                  <a:gd name="connsiteX52" fmla="*/ 3205 w 7385079"/>
                  <a:gd name="connsiteY52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495302 w 7381874"/>
                  <a:gd name="connsiteY52" fmla="*/ 2724475 h 5067624"/>
                  <a:gd name="connsiteX53" fmla="*/ 0 w 7381874"/>
                  <a:gd name="connsiteY53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400052 w 7381874"/>
                  <a:gd name="connsiteY52" fmla="*/ 3181675 h 5067624"/>
                  <a:gd name="connsiteX53" fmla="*/ 0 w 7381874"/>
                  <a:gd name="connsiteY53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838201 w 7381874"/>
                  <a:gd name="connsiteY52" fmla="*/ 2381575 h 5067624"/>
                  <a:gd name="connsiteX53" fmla="*/ 400052 w 7381874"/>
                  <a:gd name="connsiteY53" fmla="*/ 3181675 h 5067624"/>
                  <a:gd name="connsiteX54" fmla="*/ 0 w 7381874"/>
                  <a:gd name="connsiteY54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723901 w 7381874"/>
                  <a:gd name="connsiteY52" fmla="*/ 2667325 h 5067624"/>
                  <a:gd name="connsiteX53" fmla="*/ 400052 w 7381874"/>
                  <a:gd name="connsiteY53" fmla="*/ 3181675 h 5067624"/>
                  <a:gd name="connsiteX54" fmla="*/ 0 w 7381874"/>
                  <a:gd name="connsiteY54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904876 w 7381874"/>
                  <a:gd name="connsiteY52" fmla="*/ 2305375 h 5067624"/>
                  <a:gd name="connsiteX53" fmla="*/ 723901 w 7381874"/>
                  <a:gd name="connsiteY53" fmla="*/ 2667325 h 5067624"/>
                  <a:gd name="connsiteX54" fmla="*/ 400052 w 7381874"/>
                  <a:gd name="connsiteY54" fmla="*/ 3181675 h 5067624"/>
                  <a:gd name="connsiteX55" fmla="*/ 0 w 7381874"/>
                  <a:gd name="connsiteY55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1123951 w 7381874"/>
                  <a:gd name="connsiteY52" fmla="*/ 2343475 h 5067624"/>
                  <a:gd name="connsiteX53" fmla="*/ 723901 w 7381874"/>
                  <a:gd name="connsiteY53" fmla="*/ 2667325 h 5067624"/>
                  <a:gd name="connsiteX54" fmla="*/ 400052 w 7381874"/>
                  <a:gd name="connsiteY54" fmla="*/ 3181675 h 5067624"/>
                  <a:gd name="connsiteX55" fmla="*/ 0 w 7381874"/>
                  <a:gd name="connsiteY55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1104901 w 7381874"/>
                  <a:gd name="connsiteY52" fmla="*/ 2057725 h 5067624"/>
                  <a:gd name="connsiteX53" fmla="*/ 1123951 w 7381874"/>
                  <a:gd name="connsiteY53" fmla="*/ 2343475 h 5067624"/>
                  <a:gd name="connsiteX54" fmla="*/ 723901 w 7381874"/>
                  <a:gd name="connsiteY54" fmla="*/ 2667325 h 5067624"/>
                  <a:gd name="connsiteX55" fmla="*/ 400052 w 7381874"/>
                  <a:gd name="connsiteY55" fmla="*/ 3181675 h 5067624"/>
                  <a:gd name="connsiteX56" fmla="*/ 0 w 7381874"/>
                  <a:gd name="connsiteY56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1152526 w 7381874"/>
                  <a:gd name="connsiteY52" fmla="*/ 2057725 h 5067624"/>
                  <a:gd name="connsiteX53" fmla="*/ 1123951 w 7381874"/>
                  <a:gd name="connsiteY53" fmla="*/ 2343475 h 5067624"/>
                  <a:gd name="connsiteX54" fmla="*/ 723901 w 7381874"/>
                  <a:gd name="connsiteY54" fmla="*/ 2667325 h 5067624"/>
                  <a:gd name="connsiteX55" fmla="*/ 400052 w 7381874"/>
                  <a:gd name="connsiteY55" fmla="*/ 3181675 h 5067624"/>
                  <a:gd name="connsiteX56" fmla="*/ 0 w 7381874"/>
                  <a:gd name="connsiteY56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76326 w 7381874"/>
                  <a:gd name="connsiteY50" fmla="*/ 1457650 h 5067624"/>
                  <a:gd name="connsiteX51" fmla="*/ 1104901 w 7381874"/>
                  <a:gd name="connsiteY51" fmla="*/ 1819600 h 5067624"/>
                  <a:gd name="connsiteX52" fmla="*/ 1152526 w 7381874"/>
                  <a:gd name="connsiteY52" fmla="*/ 2057725 h 5067624"/>
                  <a:gd name="connsiteX53" fmla="*/ 1123951 w 7381874"/>
                  <a:gd name="connsiteY53" fmla="*/ 2343475 h 5067624"/>
                  <a:gd name="connsiteX54" fmla="*/ 723901 w 7381874"/>
                  <a:gd name="connsiteY54" fmla="*/ 2667325 h 5067624"/>
                  <a:gd name="connsiteX55" fmla="*/ 400052 w 7381874"/>
                  <a:gd name="connsiteY55" fmla="*/ 3181675 h 5067624"/>
                  <a:gd name="connsiteX56" fmla="*/ 0 w 7381874"/>
                  <a:gd name="connsiteY56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76326 w 7381874"/>
                  <a:gd name="connsiteY50" fmla="*/ 1457650 h 5067624"/>
                  <a:gd name="connsiteX51" fmla="*/ 1104901 w 7381874"/>
                  <a:gd name="connsiteY51" fmla="*/ 1819600 h 5067624"/>
                  <a:gd name="connsiteX52" fmla="*/ 1152526 w 7381874"/>
                  <a:gd name="connsiteY52" fmla="*/ 2057725 h 5067624"/>
                  <a:gd name="connsiteX53" fmla="*/ 1123951 w 7381874"/>
                  <a:gd name="connsiteY53" fmla="*/ 2343475 h 5067624"/>
                  <a:gd name="connsiteX54" fmla="*/ 723901 w 7381874"/>
                  <a:gd name="connsiteY54" fmla="*/ 2667325 h 5067624"/>
                  <a:gd name="connsiteX55" fmla="*/ 400052 w 7381874"/>
                  <a:gd name="connsiteY55" fmla="*/ 3181675 h 5067624"/>
                  <a:gd name="connsiteX56" fmla="*/ 0 w 7381874"/>
                  <a:gd name="connsiteY56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295526 w 7381874"/>
                  <a:gd name="connsiteY48" fmla="*/ 390850 h 5067624"/>
                  <a:gd name="connsiteX49" fmla="*/ 2009774 w 7381874"/>
                  <a:gd name="connsiteY49" fmla="*/ 390849 h 5067624"/>
                  <a:gd name="connsiteX50" fmla="*/ 1447801 w 7381874"/>
                  <a:gd name="connsiteY50" fmla="*/ 733750 h 5067624"/>
                  <a:gd name="connsiteX51" fmla="*/ 1076326 w 7381874"/>
                  <a:gd name="connsiteY51" fmla="*/ 14576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295526 w 7381874"/>
                  <a:gd name="connsiteY48" fmla="*/ 390850 h 5067624"/>
                  <a:gd name="connsiteX49" fmla="*/ 2009774 w 7381874"/>
                  <a:gd name="connsiteY49" fmla="*/ 390849 h 5067624"/>
                  <a:gd name="connsiteX50" fmla="*/ 1447801 w 7381874"/>
                  <a:gd name="connsiteY50" fmla="*/ 73375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295526 w 7381874"/>
                  <a:gd name="connsiteY48" fmla="*/ 390850 h 5067624"/>
                  <a:gd name="connsiteX49" fmla="*/ 2009774 w 7381874"/>
                  <a:gd name="connsiteY49" fmla="*/ 39084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295526 w 7381874"/>
                  <a:gd name="connsiteY48" fmla="*/ 390850 h 5067624"/>
                  <a:gd name="connsiteX49" fmla="*/ 1400174 w 7381874"/>
                  <a:gd name="connsiteY49" fmla="*/ 47339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1895476 w 7381874"/>
                  <a:gd name="connsiteY48" fmla="*/ 22550 h 5067624"/>
                  <a:gd name="connsiteX49" fmla="*/ 1400174 w 7381874"/>
                  <a:gd name="connsiteY49" fmla="*/ 47339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1698626 w 7381874"/>
                  <a:gd name="connsiteY48" fmla="*/ 409900 h 5067624"/>
                  <a:gd name="connsiteX49" fmla="*/ 1400174 w 7381874"/>
                  <a:gd name="connsiteY49" fmla="*/ 47339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1920875 w 7381874"/>
                  <a:gd name="connsiteY47" fmla="*/ 352750 h 5067624"/>
                  <a:gd name="connsiteX48" fmla="*/ 1698626 w 7381874"/>
                  <a:gd name="connsiteY48" fmla="*/ 409900 h 5067624"/>
                  <a:gd name="connsiteX49" fmla="*/ 1400174 w 7381874"/>
                  <a:gd name="connsiteY49" fmla="*/ 47339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15885 h 5058785"/>
                  <a:gd name="connsiteX1" fmla="*/ 7248524 w 7381874"/>
                  <a:gd name="connsiteY1" fmla="*/ 4896860 h 5058785"/>
                  <a:gd name="connsiteX2" fmla="*/ 7172324 w 7381874"/>
                  <a:gd name="connsiteY2" fmla="*/ 4954010 h 5058785"/>
                  <a:gd name="connsiteX3" fmla="*/ 7010399 w 7381874"/>
                  <a:gd name="connsiteY3" fmla="*/ 5020685 h 5058785"/>
                  <a:gd name="connsiteX4" fmla="*/ 6896099 w 7381874"/>
                  <a:gd name="connsiteY4" fmla="*/ 5058785 h 5058785"/>
                  <a:gd name="connsiteX5" fmla="*/ 6877049 w 7381874"/>
                  <a:gd name="connsiteY5" fmla="*/ 4982585 h 5058785"/>
                  <a:gd name="connsiteX6" fmla="*/ 6667499 w 7381874"/>
                  <a:gd name="connsiteY6" fmla="*/ 5011160 h 5058785"/>
                  <a:gd name="connsiteX7" fmla="*/ 6591299 w 7381874"/>
                  <a:gd name="connsiteY7" fmla="*/ 4877810 h 5058785"/>
                  <a:gd name="connsiteX8" fmla="*/ 6496049 w 7381874"/>
                  <a:gd name="connsiteY8" fmla="*/ 4801610 h 5058785"/>
                  <a:gd name="connsiteX9" fmla="*/ 6496049 w 7381874"/>
                  <a:gd name="connsiteY9" fmla="*/ 4725410 h 5058785"/>
                  <a:gd name="connsiteX10" fmla="*/ 6410324 w 7381874"/>
                  <a:gd name="connsiteY10" fmla="*/ 4658735 h 5058785"/>
                  <a:gd name="connsiteX11" fmla="*/ 6391274 w 7381874"/>
                  <a:gd name="connsiteY11" fmla="*/ 4630160 h 5058785"/>
                  <a:gd name="connsiteX12" fmla="*/ 6400799 w 7381874"/>
                  <a:gd name="connsiteY12" fmla="*/ 4563485 h 5058785"/>
                  <a:gd name="connsiteX13" fmla="*/ 6334124 w 7381874"/>
                  <a:gd name="connsiteY13" fmla="*/ 4515860 h 5058785"/>
                  <a:gd name="connsiteX14" fmla="*/ 6267449 w 7381874"/>
                  <a:gd name="connsiteY14" fmla="*/ 4382510 h 5058785"/>
                  <a:gd name="connsiteX15" fmla="*/ 6153149 w 7381874"/>
                  <a:gd name="connsiteY15" fmla="*/ 4315835 h 5058785"/>
                  <a:gd name="connsiteX16" fmla="*/ 5991224 w 7381874"/>
                  <a:gd name="connsiteY16" fmla="*/ 4287260 h 5058785"/>
                  <a:gd name="connsiteX17" fmla="*/ 5924549 w 7381874"/>
                  <a:gd name="connsiteY17" fmla="*/ 4220585 h 5058785"/>
                  <a:gd name="connsiteX18" fmla="*/ 5953124 w 7381874"/>
                  <a:gd name="connsiteY18" fmla="*/ 4144385 h 5058785"/>
                  <a:gd name="connsiteX19" fmla="*/ 5953124 w 7381874"/>
                  <a:gd name="connsiteY19" fmla="*/ 4020560 h 5058785"/>
                  <a:gd name="connsiteX20" fmla="*/ 5857874 w 7381874"/>
                  <a:gd name="connsiteY20" fmla="*/ 3953885 h 5058785"/>
                  <a:gd name="connsiteX21" fmla="*/ 5857874 w 7381874"/>
                  <a:gd name="connsiteY21" fmla="*/ 3858635 h 5058785"/>
                  <a:gd name="connsiteX22" fmla="*/ 5857874 w 7381874"/>
                  <a:gd name="connsiteY22" fmla="*/ 3858635 h 5058785"/>
                  <a:gd name="connsiteX23" fmla="*/ 5791199 w 7381874"/>
                  <a:gd name="connsiteY23" fmla="*/ 3601460 h 5058785"/>
                  <a:gd name="connsiteX24" fmla="*/ 5619749 w 7381874"/>
                  <a:gd name="connsiteY24" fmla="*/ 3553835 h 5058785"/>
                  <a:gd name="connsiteX25" fmla="*/ 5610224 w 7381874"/>
                  <a:gd name="connsiteY25" fmla="*/ 3401435 h 5058785"/>
                  <a:gd name="connsiteX26" fmla="*/ 5448299 w 7381874"/>
                  <a:gd name="connsiteY26" fmla="*/ 3334760 h 5058785"/>
                  <a:gd name="connsiteX27" fmla="*/ 5324474 w 7381874"/>
                  <a:gd name="connsiteY27" fmla="*/ 3201410 h 5058785"/>
                  <a:gd name="connsiteX28" fmla="*/ 5324474 w 7381874"/>
                  <a:gd name="connsiteY28" fmla="*/ 3201410 h 5058785"/>
                  <a:gd name="connsiteX29" fmla="*/ 5286374 w 7381874"/>
                  <a:gd name="connsiteY29" fmla="*/ 2944235 h 5058785"/>
                  <a:gd name="connsiteX30" fmla="*/ 5248274 w 7381874"/>
                  <a:gd name="connsiteY30" fmla="*/ 2887085 h 5058785"/>
                  <a:gd name="connsiteX31" fmla="*/ 5191124 w 7381874"/>
                  <a:gd name="connsiteY31" fmla="*/ 2829935 h 5058785"/>
                  <a:gd name="connsiteX32" fmla="*/ 5191124 w 7381874"/>
                  <a:gd name="connsiteY32" fmla="*/ 2829935 h 5058785"/>
                  <a:gd name="connsiteX33" fmla="*/ 5057774 w 7381874"/>
                  <a:gd name="connsiteY33" fmla="*/ 2715635 h 5058785"/>
                  <a:gd name="connsiteX34" fmla="*/ 4962524 w 7381874"/>
                  <a:gd name="connsiteY34" fmla="*/ 2687060 h 5058785"/>
                  <a:gd name="connsiteX35" fmla="*/ 4914899 w 7381874"/>
                  <a:gd name="connsiteY35" fmla="*/ 2563235 h 5058785"/>
                  <a:gd name="connsiteX36" fmla="*/ 4895849 w 7381874"/>
                  <a:gd name="connsiteY36" fmla="*/ 2401310 h 5058785"/>
                  <a:gd name="connsiteX37" fmla="*/ 4895849 w 7381874"/>
                  <a:gd name="connsiteY37" fmla="*/ 2239385 h 5058785"/>
                  <a:gd name="connsiteX38" fmla="*/ 4867274 w 7381874"/>
                  <a:gd name="connsiteY38" fmla="*/ 2153660 h 5058785"/>
                  <a:gd name="connsiteX39" fmla="*/ 4829174 w 7381874"/>
                  <a:gd name="connsiteY39" fmla="*/ 2086985 h 5058785"/>
                  <a:gd name="connsiteX40" fmla="*/ 4829174 w 7381874"/>
                  <a:gd name="connsiteY40" fmla="*/ 1953635 h 5058785"/>
                  <a:gd name="connsiteX41" fmla="*/ 4810124 w 7381874"/>
                  <a:gd name="connsiteY41" fmla="*/ 1782185 h 5058785"/>
                  <a:gd name="connsiteX42" fmla="*/ 4695824 w 7381874"/>
                  <a:gd name="connsiteY42" fmla="*/ 1477385 h 5058785"/>
                  <a:gd name="connsiteX43" fmla="*/ 4114800 w 7381874"/>
                  <a:gd name="connsiteY43" fmla="*/ 753486 h 5058785"/>
                  <a:gd name="connsiteX44" fmla="*/ 3733800 w 7381874"/>
                  <a:gd name="connsiteY44" fmla="*/ 258186 h 5058785"/>
                  <a:gd name="connsiteX45" fmla="*/ 3448050 w 7381874"/>
                  <a:gd name="connsiteY45" fmla="*/ 1011 h 5058785"/>
                  <a:gd name="connsiteX46" fmla="*/ 1920875 w 7381874"/>
                  <a:gd name="connsiteY46" fmla="*/ 343911 h 5058785"/>
                  <a:gd name="connsiteX47" fmla="*/ 1698626 w 7381874"/>
                  <a:gd name="connsiteY47" fmla="*/ 401061 h 5058785"/>
                  <a:gd name="connsiteX48" fmla="*/ 1400174 w 7381874"/>
                  <a:gd name="connsiteY48" fmla="*/ 464560 h 5058785"/>
                  <a:gd name="connsiteX49" fmla="*/ 933451 w 7381874"/>
                  <a:gd name="connsiteY49" fmla="*/ 756661 h 5058785"/>
                  <a:gd name="connsiteX50" fmla="*/ 708026 w 7381874"/>
                  <a:gd name="connsiteY50" fmla="*/ 1118611 h 5058785"/>
                  <a:gd name="connsiteX51" fmla="*/ 1104901 w 7381874"/>
                  <a:gd name="connsiteY51" fmla="*/ 1810761 h 5058785"/>
                  <a:gd name="connsiteX52" fmla="*/ 1152526 w 7381874"/>
                  <a:gd name="connsiteY52" fmla="*/ 2048886 h 5058785"/>
                  <a:gd name="connsiteX53" fmla="*/ 1123951 w 7381874"/>
                  <a:gd name="connsiteY53" fmla="*/ 2334636 h 5058785"/>
                  <a:gd name="connsiteX54" fmla="*/ 723901 w 7381874"/>
                  <a:gd name="connsiteY54" fmla="*/ 2658486 h 5058785"/>
                  <a:gd name="connsiteX55" fmla="*/ 400052 w 7381874"/>
                  <a:gd name="connsiteY55" fmla="*/ 3172836 h 5058785"/>
                  <a:gd name="connsiteX56" fmla="*/ 0 w 7381874"/>
                  <a:gd name="connsiteY56" fmla="*/ 3487161 h 5058785"/>
                  <a:gd name="connsiteX0" fmla="*/ 7381874 w 7381874"/>
                  <a:gd name="connsiteY0" fmla="*/ 4477289 h 4820189"/>
                  <a:gd name="connsiteX1" fmla="*/ 7248524 w 7381874"/>
                  <a:gd name="connsiteY1" fmla="*/ 4658264 h 4820189"/>
                  <a:gd name="connsiteX2" fmla="*/ 7172324 w 7381874"/>
                  <a:gd name="connsiteY2" fmla="*/ 4715414 h 4820189"/>
                  <a:gd name="connsiteX3" fmla="*/ 7010399 w 7381874"/>
                  <a:gd name="connsiteY3" fmla="*/ 4782089 h 4820189"/>
                  <a:gd name="connsiteX4" fmla="*/ 6896099 w 7381874"/>
                  <a:gd name="connsiteY4" fmla="*/ 4820189 h 4820189"/>
                  <a:gd name="connsiteX5" fmla="*/ 6877049 w 7381874"/>
                  <a:gd name="connsiteY5" fmla="*/ 4743989 h 4820189"/>
                  <a:gd name="connsiteX6" fmla="*/ 6667499 w 7381874"/>
                  <a:gd name="connsiteY6" fmla="*/ 4772564 h 4820189"/>
                  <a:gd name="connsiteX7" fmla="*/ 6591299 w 7381874"/>
                  <a:gd name="connsiteY7" fmla="*/ 4639214 h 4820189"/>
                  <a:gd name="connsiteX8" fmla="*/ 6496049 w 7381874"/>
                  <a:gd name="connsiteY8" fmla="*/ 4563014 h 4820189"/>
                  <a:gd name="connsiteX9" fmla="*/ 6496049 w 7381874"/>
                  <a:gd name="connsiteY9" fmla="*/ 4486814 h 4820189"/>
                  <a:gd name="connsiteX10" fmla="*/ 6410324 w 7381874"/>
                  <a:gd name="connsiteY10" fmla="*/ 4420139 h 4820189"/>
                  <a:gd name="connsiteX11" fmla="*/ 6391274 w 7381874"/>
                  <a:gd name="connsiteY11" fmla="*/ 4391564 h 4820189"/>
                  <a:gd name="connsiteX12" fmla="*/ 6400799 w 7381874"/>
                  <a:gd name="connsiteY12" fmla="*/ 4324889 h 4820189"/>
                  <a:gd name="connsiteX13" fmla="*/ 6334124 w 7381874"/>
                  <a:gd name="connsiteY13" fmla="*/ 4277264 h 4820189"/>
                  <a:gd name="connsiteX14" fmla="*/ 6267449 w 7381874"/>
                  <a:gd name="connsiteY14" fmla="*/ 4143914 h 4820189"/>
                  <a:gd name="connsiteX15" fmla="*/ 6153149 w 7381874"/>
                  <a:gd name="connsiteY15" fmla="*/ 4077239 h 4820189"/>
                  <a:gd name="connsiteX16" fmla="*/ 5991224 w 7381874"/>
                  <a:gd name="connsiteY16" fmla="*/ 4048664 h 4820189"/>
                  <a:gd name="connsiteX17" fmla="*/ 5924549 w 7381874"/>
                  <a:gd name="connsiteY17" fmla="*/ 3981989 h 4820189"/>
                  <a:gd name="connsiteX18" fmla="*/ 5953124 w 7381874"/>
                  <a:gd name="connsiteY18" fmla="*/ 3905789 h 4820189"/>
                  <a:gd name="connsiteX19" fmla="*/ 5953124 w 7381874"/>
                  <a:gd name="connsiteY19" fmla="*/ 3781964 h 4820189"/>
                  <a:gd name="connsiteX20" fmla="*/ 5857874 w 7381874"/>
                  <a:gd name="connsiteY20" fmla="*/ 3715289 h 4820189"/>
                  <a:gd name="connsiteX21" fmla="*/ 5857874 w 7381874"/>
                  <a:gd name="connsiteY21" fmla="*/ 3620039 h 4820189"/>
                  <a:gd name="connsiteX22" fmla="*/ 5857874 w 7381874"/>
                  <a:gd name="connsiteY22" fmla="*/ 3620039 h 4820189"/>
                  <a:gd name="connsiteX23" fmla="*/ 5791199 w 7381874"/>
                  <a:gd name="connsiteY23" fmla="*/ 3362864 h 4820189"/>
                  <a:gd name="connsiteX24" fmla="*/ 5619749 w 7381874"/>
                  <a:gd name="connsiteY24" fmla="*/ 3315239 h 4820189"/>
                  <a:gd name="connsiteX25" fmla="*/ 5610224 w 7381874"/>
                  <a:gd name="connsiteY25" fmla="*/ 3162839 h 4820189"/>
                  <a:gd name="connsiteX26" fmla="*/ 5448299 w 7381874"/>
                  <a:gd name="connsiteY26" fmla="*/ 3096164 h 4820189"/>
                  <a:gd name="connsiteX27" fmla="*/ 5324474 w 7381874"/>
                  <a:gd name="connsiteY27" fmla="*/ 2962814 h 4820189"/>
                  <a:gd name="connsiteX28" fmla="*/ 5324474 w 7381874"/>
                  <a:gd name="connsiteY28" fmla="*/ 2962814 h 4820189"/>
                  <a:gd name="connsiteX29" fmla="*/ 5286374 w 7381874"/>
                  <a:gd name="connsiteY29" fmla="*/ 2705639 h 4820189"/>
                  <a:gd name="connsiteX30" fmla="*/ 5248274 w 7381874"/>
                  <a:gd name="connsiteY30" fmla="*/ 2648489 h 4820189"/>
                  <a:gd name="connsiteX31" fmla="*/ 5191124 w 7381874"/>
                  <a:gd name="connsiteY31" fmla="*/ 2591339 h 4820189"/>
                  <a:gd name="connsiteX32" fmla="*/ 5191124 w 7381874"/>
                  <a:gd name="connsiteY32" fmla="*/ 2591339 h 4820189"/>
                  <a:gd name="connsiteX33" fmla="*/ 5057774 w 7381874"/>
                  <a:gd name="connsiteY33" fmla="*/ 2477039 h 4820189"/>
                  <a:gd name="connsiteX34" fmla="*/ 4962524 w 7381874"/>
                  <a:gd name="connsiteY34" fmla="*/ 2448464 h 4820189"/>
                  <a:gd name="connsiteX35" fmla="*/ 4914899 w 7381874"/>
                  <a:gd name="connsiteY35" fmla="*/ 2324639 h 4820189"/>
                  <a:gd name="connsiteX36" fmla="*/ 4895849 w 7381874"/>
                  <a:gd name="connsiteY36" fmla="*/ 2162714 h 4820189"/>
                  <a:gd name="connsiteX37" fmla="*/ 4895849 w 7381874"/>
                  <a:gd name="connsiteY37" fmla="*/ 2000789 h 4820189"/>
                  <a:gd name="connsiteX38" fmla="*/ 4867274 w 7381874"/>
                  <a:gd name="connsiteY38" fmla="*/ 1915064 h 4820189"/>
                  <a:gd name="connsiteX39" fmla="*/ 4829174 w 7381874"/>
                  <a:gd name="connsiteY39" fmla="*/ 1848389 h 4820189"/>
                  <a:gd name="connsiteX40" fmla="*/ 4829174 w 7381874"/>
                  <a:gd name="connsiteY40" fmla="*/ 1715039 h 4820189"/>
                  <a:gd name="connsiteX41" fmla="*/ 4810124 w 7381874"/>
                  <a:gd name="connsiteY41" fmla="*/ 1543589 h 4820189"/>
                  <a:gd name="connsiteX42" fmla="*/ 4695824 w 7381874"/>
                  <a:gd name="connsiteY42" fmla="*/ 1238789 h 4820189"/>
                  <a:gd name="connsiteX43" fmla="*/ 4114800 w 7381874"/>
                  <a:gd name="connsiteY43" fmla="*/ 514890 h 4820189"/>
                  <a:gd name="connsiteX44" fmla="*/ 3733800 w 7381874"/>
                  <a:gd name="connsiteY44" fmla="*/ 19590 h 4820189"/>
                  <a:gd name="connsiteX45" fmla="*/ 1920875 w 7381874"/>
                  <a:gd name="connsiteY45" fmla="*/ 105315 h 4820189"/>
                  <a:gd name="connsiteX46" fmla="*/ 1698626 w 7381874"/>
                  <a:gd name="connsiteY46" fmla="*/ 162465 h 4820189"/>
                  <a:gd name="connsiteX47" fmla="*/ 1400174 w 7381874"/>
                  <a:gd name="connsiteY47" fmla="*/ 225964 h 4820189"/>
                  <a:gd name="connsiteX48" fmla="*/ 933451 w 7381874"/>
                  <a:gd name="connsiteY48" fmla="*/ 518065 h 4820189"/>
                  <a:gd name="connsiteX49" fmla="*/ 708026 w 7381874"/>
                  <a:gd name="connsiteY49" fmla="*/ 880015 h 4820189"/>
                  <a:gd name="connsiteX50" fmla="*/ 1104901 w 7381874"/>
                  <a:gd name="connsiteY50" fmla="*/ 1572165 h 4820189"/>
                  <a:gd name="connsiteX51" fmla="*/ 1152526 w 7381874"/>
                  <a:gd name="connsiteY51" fmla="*/ 1810290 h 4820189"/>
                  <a:gd name="connsiteX52" fmla="*/ 1123951 w 7381874"/>
                  <a:gd name="connsiteY52" fmla="*/ 2096040 h 4820189"/>
                  <a:gd name="connsiteX53" fmla="*/ 723901 w 7381874"/>
                  <a:gd name="connsiteY53" fmla="*/ 2419890 h 4820189"/>
                  <a:gd name="connsiteX54" fmla="*/ 400052 w 7381874"/>
                  <a:gd name="connsiteY54" fmla="*/ 2934240 h 4820189"/>
                  <a:gd name="connsiteX55" fmla="*/ 0 w 7381874"/>
                  <a:gd name="connsiteY55" fmla="*/ 3248565 h 4820189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4829174 w 7381874"/>
                  <a:gd name="connsiteY40" fmla="*/ 1610133 h 4715283"/>
                  <a:gd name="connsiteX41" fmla="*/ 4810124 w 7381874"/>
                  <a:gd name="connsiteY41" fmla="*/ 1438683 h 4715283"/>
                  <a:gd name="connsiteX42" fmla="*/ 4695824 w 7381874"/>
                  <a:gd name="connsiteY42" fmla="*/ 1133883 h 4715283"/>
                  <a:gd name="connsiteX43" fmla="*/ 4114800 w 7381874"/>
                  <a:gd name="connsiteY43" fmla="*/ 409984 h 4715283"/>
                  <a:gd name="connsiteX44" fmla="*/ 1920875 w 7381874"/>
                  <a:gd name="connsiteY44" fmla="*/ 409 h 4715283"/>
                  <a:gd name="connsiteX45" fmla="*/ 1698626 w 7381874"/>
                  <a:gd name="connsiteY45" fmla="*/ 57559 h 4715283"/>
                  <a:gd name="connsiteX46" fmla="*/ 1400174 w 7381874"/>
                  <a:gd name="connsiteY46" fmla="*/ 121058 h 4715283"/>
                  <a:gd name="connsiteX47" fmla="*/ 933451 w 7381874"/>
                  <a:gd name="connsiteY47" fmla="*/ 413159 h 4715283"/>
                  <a:gd name="connsiteX48" fmla="*/ 708026 w 7381874"/>
                  <a:gd name="connsiteY48" fmla="*/ 775109 h 4715283"/>
                  <a:gd name="connsiteX49" fmla="*/ 1104901 w 7381874"/>
                  <a:gd name="connsiteY49" fmla="*/ 1467259 h 4715283"/>
                  <a:gd name="connsiteX50" fmla="*/ 1152526 w 7381874"/>
                  <a:gd name="connsiteY50" fmla="*/ 1705384 h 4715283"/>
                  <a:gd name="connsiteX51" fmla="*/ 1123951 w 7381874"/>
                  <a:gd name="connsiteY51" fmla="*/ 1991134 h 4715283"/>
                  <a:gd name="connsiteX52" fmla="*/ 723901 w 7381874"/>
                  <a:gd name="connsiteY52" fmla="*/ 2314984 h 4715283"/>
                  <a:gd name="connsiteX53" fmla="*/ 400052 w 7381874"/>
                  <a:gd name="connsiteY53" fmla="*/ 2829334 h 4715283"/>
                  <a:gd name="connsiteX54" fmla="*/ 0 w 7381874"/>
                  <a:gd name="connsiteY54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4829174 w 7381874"/>
                  <a:gd name="connsiteY40" fmla="*/ 1610133 h 4715283"/>
                  <a:gd name="connsiteX41" fmla="*/ 4810124 w 7381874"/>
                  <a:gd name="connsiteY41" fmla="*/ 1438683 h 4715283"/>
                  <a:gd name="connsiteX42" fmla="*/ 4695824 w 7381874"/>
                  <a:gd name="connsiteY42" fmla="*/ 1133883 h 4715283"/>
                  <a:gd name="connsiteX43" fmla="*/ 1920875 w 7381874"/>
                  <a:gd name="connsiteY43" fmla="*/ 409 h 4715283"/>
                  <a:gd name="connsiteX44" fmla="*/ 1698626 w 7381874"/>
                  <a:gd name="connsiteY44" fmla="*/ 57559 h 4715283"/>
                  <a:gd name="connsiteX45" fmla="*/ 1400174 w 7381874"/>
                  <a:gd name="connsiteY45" fmla="*/ 121058 h 4715283"/>
                  <a:gd name="connsiteX46" fmla="*/ 933451 w 7381874"/>
                  <a:gd name="connsiteY46" fmla="*/ 413159 h 4715283"/>
                  <a:gd name="connsiteX47" fmla="*/ 708026 w 7381874"/>
                  <a:gd name="connsiteY47" fmla="*/ 775109 h 4715283"/>
                  <a:gd name="connsiteX48" fmla="*/ 1104901 w 7381874"/>
                  <a:gd name="connsiteY48" fmla="*/ 1467259 h 4715283"/>
                  <a:gd name="connsiteX49" fmla="*/ 1152526 w 7381874"/>
                  <a:gd name="connsiteY49" fmla="*/ 1705384 h 4715283"/>
                  <a:gd name="connsiteX50" fmla="*/ 1123951 w 7381874"/>
                  <a:gd name="connsiteY50" fmla="*/ 1991134 h 4715283"/>
                  <a:gd name="connsiteX51" fmla="*/ 723901 w 7381874"/>
                  <a:gd name="connsiteY51" fmla="*/ 2314984 h 4715283"/>
                  <a:gd name="connsiteX52" fmla="*/ 400052 w 7381874"/>
                  <a:gd name="connsiteY52" fmla="*/ 2829334 h 4715283"/>
                  <a:gd name="connsiteX53" fmla="*/ 0 w 7381874"/>
                  <a:gd name="connsiteY53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4829174 w 7381874"/>
                  <a:gd name="connsiteY40" fmla="*/ 1610133 h 4715283"/>
                  <a:gd name="connsiteX41" fmla="*/ 4810124 w 7381874"/>
                  <a:gd name="connsiteY41" fmla="*/ 1438683 h 4715283"/>
                  <a:gd name="connsiteX42" fmla="*/ 1920875 w 7381874"/>
                  <a:gd name="connsiteY42" fmla="*/ 409 h 4715283"/>
                  <a:gd name="connsiteX43" fmla="*/ 1698626 w 7381874"/>
                  <a:gd name="connsiteY43" fmla="*/ 57559 h 4715283"/>
                  <a:gd name="connsiteX44" fmla="*/ 1400174 w 7381874"/>
                  <a:gd name="connsiteY44" fmla="*/ 121058 h 4715283"/>
                  <a:gd name="connsiteX45" fmla="*/ 933451 w 7381874"/>
                  <a:gd name="connsiteY45" fmla="*/ 413159 h 4715283"/>
                  <a:gd name="connsiteX46" fmla="*/ 708026 w 7381874"/>
                  <a:gd name="connsiteY46" fmla="*/ 775109 h 4715283"/>
                  <a:gd name="connsiteX47" fmla="*/ 1104901 w 7381874"/>
                  <a:gd name="connsiteY47" fmla="*/ 1467259 h 4715283"/>
                  <a:gd name="connsiteX48" fmla="*/ 1152526 w 7381874"/>
                  <a:gd name="connsiteY48" fmla="*/ 1705384 h 4715283"/>
                  <a:gd name="connsiteX49" fmla="*/ 1123951 w 7381874"/>
                  <a:gd name="connsiteY49" fmla="*/ 1991134 h 4715283"/>
                  <a:gd name="connsiteX50" fmla="*/ 723901 w 7381874"/>
                  <a:gd name="connsiteY50" fmla="*/ 2314984 h 4715283"/>
                  <a:gd name="connsiteX51" fmla="*/ 400052 w 7381874"/>
                  <a:gd name="connsiteY51" fmla="*/ 2829334 h 4715283"/>
                  <a:gd name="connsiteX52" fmla="*/ 0 w 7381874"/>
                  <a:gd name="connsiteY52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4829174 w 7381874"/>
                  <a:gd name="connsiteY40" fmla="*/ 1610133 h 4715283"/>
                  <a:gd name="connsiteX41" fmla="*/ 1920875 w 7381874"/>
                  <a:gd name="connsiteY41" fmla="*/ 409 h 4715283"/>
                  <a:gd name="connsiteX42" fmla="*/ 1698626 w 7381874"/>
                  <a:gd name="connsiteY42" fmla="*/ 57559 h 4715283"/>
                  <a:gd name="connsiteX43" fmla="*/ 1400174 w 7381874"/>
                  <a:gd name="connsiteY43" fmla="*/ 121058 h 4715283"/>
                  <a:gd name="connsiteX44" fmla="*/ 933451 w 7381874"/>
                  <a:gd name="connsiteY44" fmla="*/ 413159 h 4715283"/>
                  <a:gd name="connsiteX45" fmla="*/ 708026 w 7381874"/>
                  <a:gd name="connsiteY45" fmla="*/ 775109 h 4715283"/>
                  <a:gd name="connsiteX46" fmla="*/ 1104901 w 7381874"/>
                  <a:gd name="connsiteY46" fmla="*/ 1467259 h 4715283"/>
                  <a:gd name="connsiteX47" fmla="*/ 1152526 w 7381874"/>
                  <a:gd name="connsiteY47" fmla="*/ 1705384 h 4715283"/>
                  <a:gd name="connsiteX48" fmla="*/ 1123951 w 7381874"/>
                  <a:gd name="connsiteY48" fmla="*/ 1991134 h 4715283"/>
                  <a:gd name="connsiteX49" fmla="*/ 723901 w 7381874"/>
                  <a:gd name="connsiteY49" fmla="*/ 2314984 h 4715283"/>
                  <a:gd name="connsiteX50" fmla="*/ 400052 w 7381874"/>
                  <a:gd name="connsiteY50" fmla="*/ 2829334 h 4715283"/>
                  <a:gd name="connsiteX51" fmla="*/ 0 w 7381874"/>
                  <a:gd name="connsiteY51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1920875 w 7381874"/>
                  <a:gd name="connsiteY40" fmla="*/ 409 h 4715283"/>
                  <a:gd name="connsiteX41" fmla="*/ 1698626 w 7381874"/>
                  <a:gd name="connsiteY41" fmla="*/ 57559 h 4715283"/>
                  <a:gd name="connsiteX42" fmla="*/ 1400174 w 7381874"/>
                  <a:gd name="connsiteY42" fmla="*/ 121058 h 4715283"/>
                  <a:gd name="connsiteX43" fmla="*/ 933451 w 7381874"/>
                  <a:gd name="connsiteY43" fmla="*/ 413159 h 4715283"/>
                  <a:gd name="connsiteX44" fmla="*/ 708026 w 7381874"/>
                  <a:gd name="connsiteY44" fmla="*/ 775109 h 4715283"/>
                  <a:gd name="connsiteX45" fmla="*/ 1104901 w 7381874"/>
                  <a:gd name="connsiteY45" fmla="*/ 1467259 h 4715283"/>
                  <a:gd name="connsiteX46" fmla="*/ 1152526 w 7381874"/>
                  <a:gd name="connsiteY46" fmla="*/ 1705384 h 4715283"/>
                  <a:gd name="connsiteX47" fmla="*/ 1123951 w 7381874"/>
                  <a:gd name="connsiteY47" fmla="*/ 1991134 h 4715283"/>
                  <a:gd name="connsiteX48" fmla="*/ 723901 w 7381874"/>
                  <a:gd name="connsiteY48" fmla="*/ 2314984 h 4715283"/>
                  <a:gd name="connsiteX49" fmla="*/ 400052 w 7381874"/>
                  <a:gd name="connsiteY49" fmla="*/ 2829334 h 4715283"/>
                  <a:gd name="connsiteX50" fmla="*/ 0 w 7381874"/>
                  <a:gd name="connsiteY50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1920875 w 7381874"/>
                  <a:gd name="connsiteY39" fmla="*/ 409 h 4715283"/>
                  <a:gd name="connsiteX40" fmla="*/ 1698626 w 7381874"/>
                  <a:gd name="connsiteY40" fmla="*/ 57559 h 4715283"/>
                  <a:gd name="connsiteX41" fmla="*/ 1400174 w 7381874"/>
                  <a:gd name="connsiteY41" fmla="*/ 121058 h 4715283"/>
                  <a:gd name="connsiteX42" fmla="*/ 933451 w 7381874"/>
                  <a:gd name="connsiteY42" fmla="*/ 413159 h 4715283"/>
                  <a:gd name="connsiteX43" fmla="*/ 708026 w 7381874"/>
                  <a:gd name="connsiteY43" fmla="*/ 775109 h 4715283"/>
                  <a:gd name="connsiteX44" fmla="*/ 1104901 w 7381874"/>
                  <a:gd name="connsiteY44" fmla="*/ 1467259 h 4715283"/>
                  <a:gd name="connsiteX45" fmla="*/ 1152526 w 7381874"/>
                  <a:gd name="connsiteY45" fmla="*/ 1705384 h 4715283"/>
                  <a:gd name="connsiteX46" fmla="*/ 1123951 w 7381874"/>
                  <a:gd name="connsiteY46" fmla="*/ 1991134 h 4715283"/>
                  <a:gd name="connsiteX47" fmla="*/ 723901 w 7381874"/>
                  <a:gd name="connsiteY47" fmla="*/ 2314984 h 4715283"/>
                  <a:gd name="connsiteX48" fmla="*/ 400052 w 7381874"/>
                  <a:gd name="connsiteY48" fmla="*/ 2829334 h 4715283"/>
                  <a:gd name="connsiteX49" fmla="*/ 0 w 7381874"/>
                  <a:gd name="connsiteY49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1920875 w 7381874"/>
                  <a:gd name="connsiteY38" fmla="*/ 409 h 4715283"/>
                  <a:gd name="connsiteX39" fmla="*/ 1698626 w 7381874"/>
                  <a:gd name="connsiteY39" fmla="*/ 57559 h 4715283"/>
                  <a:gd name="connsiteX40" fmla="*/ 1400174 w 7381874"/>
                  <a:gd name="connsiteY40" fmla="*/ 121058 h 4715283"/>
                  <a:gd name="connsiteX41" fmla="*/ 933451 w 7381874"/>
                  <a:gd name="connsiteY41" fmla="*/ 413159 h 4715283"/>
                  <a:gd name="connsiteX42" fmla="*/ 708026 w 7381874"/>
                  <a:gd name="connsiteY42" fmla="*/ 775109 h 4715283"/>
                  <a:gd name="connsiteX43" fmla="*/ 1104901 w 7381874"/>
                  <a:gd name="connsiteY43" fmla="*/ 1467259 h 4715283"/>
                  <a:gd name="connsiteX44" fmla="*/ 1152526 w 7381874"/>
                  <a:gd name="connsiteY44" fmla="*/ 1705384 h 4715283"/>
                  <a:gd name="connsiteX45" fmla="*/ 1123951 w 7381874"/>
                  <a:gd name="connsiteY45" fmla="*/ 1991134 h 4715283"/>
                  <a:gd name="connsiteX46" fmla="*/ 723901 w 7381874"/>
                  <a:gd name="connsiteY46" fmla="*/ 2314984 h 4715283"/>
                  <a:gd name="connsiteX47" fmla="*/ 400052 w 7381874"/>
                  <a:gd name="connsiteY47" fmla="*/ 2829334 h 4715283"/>
                  <a:gd name="connsiteX48" fmla="*/ 0 w 7381874"/>
                  <a:gd name="connsiteY48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1920875 w 7381874"/>
                  <a:gd name="connsiteY37" fmla="*/ 409 h 4715283"/>
                  <a:gd name="connsiteX38" fmla="*/ 1698626 w 7381874"/>
                  <a:gd name="connsiteY38" fmla="*/ 57559 h 4715283"/>
                  <a:gd name="connsiteX39" fmla="*/ 1400174 w 7381874"/>
                  <a:gd name="connsiteY39" fmla="*/ 121058 h 4715283"/>
                  <a:gd name="connsiteX40" fmla="*/ 933451 w 7381874"/>
                  <a:gd name="connsiteY40" fmla="*/ 413159 h 4715283"/>
                  <a:gd name="connsiteX41" fmla="*/ 708026 w 7381874"/>
                  <a:gd name="connsiteY41" fmla="*/ 775109 h 4715283"/>
                  <a:gd name="connsiteX42" fmla="*/ 1104901 w 7381874"/>
                  <a:gd name="connsiteY42" fmla="*/ 1467259 h 4715283"/>
                  <a:gd name="connsiteX43" fmla="*/ 1152526 w 7381874"/>
                  <a:gd name="connsiteY43" fmla="*/ 1705384 h 4715283"/>
                  <a:gd name="connsiteX44" fmla="*/ 1123951 w 7381874"/>
                  <a:gd name="connsiteY44" fmla="*/ 1991134 h 4715283"/>
                  <a:gd name="connsiteX45" fmla="*/ 723901 w 7381874"/>
                  <a:gd name="connsiteY45" fmla="*/ 2314984 h 4715283"/>
                  <a:gd name="connsiteX46" fmla="*/ 400052 w 7381874"/>
                  <a:gd name="connsiteY46" fmla="*/ 2829334 h 4715283"/>
                  <a:gd name="connsiteX47" fmla="*/ 0 w 7381874"/>
                  <a:gd name="connsiteY47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1920875 w 7381874"/>
                  <a:gd name="connsiteY36" fmla="*/ 409 h 4715283"/>
                  <a:gd name="connsiteX37" fmla="*/ 1698626 w 7381874"/>
                  <a:gd name="connsiteY37" fmla="*/ 57559 h 4715283"/>
                  <a:gd name="connsiteX38" fmla="*/ 1400174 w 7381874"/>
                  <a:gd name="connsiteY38" fmla="*/ 121058 h 4715283"/>
                  <a:gd name="connsiteX39" fmla="*/ 933451 w 7381874"/>
                  <a:gd name="connsiteY39" fmla="*/ 413159 h 4715283"/>
                  <a:gd name="connsiteX40" fmla="*/ 708026 w 7381874"/>
                  <a:gd name="connsiteY40" fmla="*/ 775109 h 4715283"/>
                  <a:gd name="connsiteX41" fmla="*/ 1104901 w 7381874"/>
                  <a:gd name="connsiteY41" fmla="*/ 1467259 h 4715283"/>
                  <a:gd name="connsiteX42" fmla="*/ 1152526 w 7381874"/>
                  <a:gd name="connsiteY42" fmla="*/ 1705384 h 4715283"/>
                  <a:gd name="connsiteX43" fmla="*/ 1123951 w 7381874"/>
                  <a:gd name="connsiteY43" fmla="*/ 1991134 h 4715283"/>
                  <a:gd name="connsiteX44" fmla="*/ 723901 w 7381874"/>
                  <a:gd name="connsiteY44" fmla="*/ 2314984 h 4715283"/>
                  <a:gd name="connsiteX45" fmla="*/ 400052 w 7381874"/>
                  <a:gd name="connsiteY45" fmla="*/ 2829334 h 4715283"/>
                  <a:gd name="connsiteX46" fmla="*/ 0 w 7381874"/>
                  <a:gd name="connsiteY46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1920875 w 7381874"/>
                  <a:gd name="connsiteY35" fmla="*/ 409 h 4715283"/>
                  <a:gd name="connsiteX36" fmla="*/ 1698626 w 7381874"/>
                  <a:gd name="connsiteY36" fmla="*/ 57559 h 4715283"/>
                  <a:gd name="connsiteX37" fmla="*/ 1400174 w 7381874"/>
                  <a:gd name="connsiteY37" fmla="*/ 121058 h 4715283"/>
                  <a:gd name="connsiteX38" fmla="*/ 933451 w 7381874"/>
                  <a:gd name="connsiteY38" fmla="*/ 413159 h 4715283"/>
                  <a:gd name="connsiteX39" fmla="*/ 708026 w 7381874"/>
                  <a:gd name="connsiteY39" fmla="*/ 775109 h 4715283"/>
                  <a:gd name="connsiteX40" fmla="*/ 1104901 w 7381874"/>
                  <a:gd name="connsiteY40" fmla="*/ 1467259 h 4715283"/>
                  <a:gd name="connsiteX41" fmla="*/ 1152526 w 7381874"/>
                  <a:gd name="connsiteY41" fmla="*/ 1705384 h 4715283"/>
                  <a:gd name="connsiteX42" fmla="*/ 1123951 w 7381874"/>
                  <a:gd name="connsiteY42" fmla="*/ 1991134 h 4715283"/>
                  <a:gd name="connsiteX43" fmla="*/ 723901 w 7381874"/>
                  <a:gd name="connsiteY43" fmla="*/ 2314984 h 4715283"/>
                  <a:gd name="connsiteX44" fmla="*/ 400052 w 7381874"/>
                  <a:gd name="connsiteY44" fmla="*/ 2829334 h 4715283"/>
                  <a:gd name="connsiteX45" fmla="*/ 0 w 7381874"/>
                  <a:gd name="connsiteY45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1920875 w 7381874"/>
                  <a:gd name="connsiteY34" fmla="*/ 409 h 4715283"/>
                  <a:gd name="connsiteX35" fmla="*/ 1698626 w 7381874"/>
                  <a:gd name="connsiteY35" fmla="*/ 57559 h 4715283"/>
                  <a:gd name="connsiteX36" fmla="*/ 1400174 w 7381874"/>
                  <a:gd name="connsiteY36" fmla="*/ 121058 h 4715283"/>
                  <a:gd name="connsiteX37" fmla="*/ 933451 w 7381874"/>
                  <a:gd name="connsiteY37" fmla="*/ 413159 h 4715283"/>
                  <a:gd name="connsiteX38" fmla="*/ 708026 w 7381874"/>
                  <a:gd name="connsiteY38" fmla="*/ 775109 h 4715283"/>
                  <a:gd name="connsiteX39" fmla="*/ 1104901 w 7381874"/>
                  <a:gd name="connsiteY39" fmla="*/ 1467259 h 4715283"/>
                  <a:gd name="connsiteX40" fmla="*/ 1152526 w 7381874"/>
                  <a:gd name="connsiteY40" fmla="*/ 1705384 h 4715283"/>
                  <a:gd name="connsiteX41" fmla="*/ 1123951 w 7381874"/>
                  <a:gd name="connsiteY41" fmla="*/ 1991134 h 4715283"/>
                  <a:gd name="connsiteX42" fmla="*/ 723901 w 7381874"/>
                  <a:gd name="connsiteY42" fmla="*/ 2314984 h 4715283"/>
                  <a:gd name="connsiteX43" fmla="*/ 400052 w 7381874"/>
                  <a:gd name="connsiteY43" fmla="*/ 2829334 h 4715283"/>
                  <a:gd name="connsiteX44" fmla="*/ 0 w 7381874"/>
                  <a:gd name="connsiteY44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1920875 w 7381874"/>
                  <a:gd name="connsiteY33" fmla="*/ 409 h 4715283"/>
                  <a:gd name="connsiteX34" fmla="*/ 1698626 w 7381874"/>
                  <a:gd name="connsiteY34" fmla="*/ 57559 h 4715283"/>
                  <a:gd name="connsiteX35" fmla="*/ 1400174 w 7381874"/>
                  <a:gd name="connsiteY35" fmla="*/ 121058 h 4715283"/>
                  <a:gd name="connsiteX36" fmla="*/ 933451 w 7381874"/>
                  <a:gd name="connsiteY36" fmla="*/ 413159 h 4715283"/>
                  <a:gd name="connsiteX37" fmla="*/ 708026 w 7381874"/>
                  <a:gd name="connsiteY37" fmla="*/ 775109 h 4715283"/>
                  <a:gd name="connsiteX38" fmla="*/ 1104901 w 7381874"/>
                  <a:gd name="connsiteY38" fmla="*/ 1467259 h 4715283"/>
                  <a:gd name="connsiteX39" fmla="*/ 1152526 w 7381874"/>
                  <a:gd name="connsiteY39" fmla="*/ 1705384 h 4715283"/>
                  <a:gd name="connsiteX40" fmla="*/ 1123951 w 7381874"/>
                  <a:gd name="connsiteY40" fmla="*/ 1991134 h 4715283"/>
                  <a:gd name="connsiteX41" fmla="*/ 723901 w 7381874"/>
                  <a:gd name="connsiteY41" fmla="*/ 2314984 h 4715283"/>
                  <a:gd name="connsiteX42" fmla="*/ 400052 w 7381874"/>
                  <a:gd name="connsiteY42" fmla="*/ 2829334 h 4715283"/>
                  <a:gd name="connsiteX43" fmla="*/ 0 w 7381874"/>
                  <a:gd name="connsiteY43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1920875 w 7381874"/>
                  <a:gd name="connsiteY32" fmla="*/ 409 h 4715283"/>
                  <a:gd name="connsiteX33" fmla="*/ 1698626 w 7381874"/>
                  <a:gd name="connsiteY33" fmla="*/ 57559 h 4715283"/>
                  <a:gd name="connsiteX34" fmla="*/ 1400174 w 7381874"/>
                  <a:gd name="connsiteY34" fmla="*/ 121058 h 4715283"/>
                  <a:gd name="connsiteX35" fmla="*/ 933451 w 7381874"/>
                  <a:gd name="connsiteY35" fmla="*/ 413159 h 4715283"/>
                  <a:gd name="connsiteX36" fmla="*/ 708026 w 7381874"/>
                  <a:gd name="connsiteY36" fmla="*/ 775109 h 4715283"/>
                  <a:gd name="connsiteX37" fmla="*/ 1104901 w 7381874"/>
                  <a:gd name="connsiteY37" fmla="*/ 1467259 h 4715283"/>
                  <a:gd name="connsiteX38" fmla="*/ 1152526 w 7381874"/>
                  <a:gd name="connsiteY38" fmla="*/ 1705384 h 4715283"/>
                  <a:gd name="connsiteX39" fmla="*/ 1123951 w 7381874"/>
                  <a:gd name="connsiteY39" fmla="*/ 1991134 h 4715283"/>
                  <a:gd name="connsiteX40" fmla="*/ 723901 w 7381874"/>
                  <a:gd name="connsiteY40" fmla="*/ 2314984 h 4715283"/>
                  <a:gd name="connsiteX41" fmla="*/ 400052 w 7381874"/>
                  <a:gd name="connsiteY41" fmla="*/ 2829334 h 4715283"/>
                  <a:gd name="connsiteX42" fmla="*/ 0 w 7381874"/>
                  <a:gd name="connsiteY42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1920875 w 7381874"/>
                  <a:gd name="connsiteY31" fmla="*/ 409 h 4715283"/>
                  <a:gd name="connsiteX32" fmla="*/ 1698626 w 7381874"/>
                  <a:gd name="connsiteY32" fmla="*/ 57559 h 4715283"/>
                  <a:gd name="connsiteX33" fmla="*/ 1400174 w 7381874"/>
                  <a:gd name="connsiteY33" fmla="*/ 121058 h 4715283"/>
                  <a:gd name="connsiteX34" fmla="*/ 933451 w 7381874"/>
                  <a:gd name="connsiteY34" fmla="*/ 413159 h 4715283"/>
                  <a:gd name="connsiteX35" fmla="*/ 708026 w 7381874"/>
                  <a:gd name="connsiteY35" fmla="*/ 775109 h 4715283"/>
                  <a:gd name="connsiteX36" fmla="*/ 1104901 w 7381874"/>
                  <a:gd name="connsiteY36" fmla="*/ 1467259 h 4715283"/>
                  <a:gd name="connsiteX37" fmla="*/ 1152526 w 7381874"/>
                  <a:gd name="connsiteY37" fmla="*/ 1705384 h 4715283"/>
                  <a:gd name="connsiteX38" fmla="*/ 1123951 w 7381874"/>
                  <a:gd name="connsiteY38" fmla="*/ 1991134 h 4715283"/>
                  <a:gd name="connsiteX39" fmla="*/ 723901 w 7381874"/>
                  <a:gd name="connsiteY39" fmla="*/ 2314984 h 4715283"/>
                  <a:gd name="connsiteX40" fmla="*/ 400052 w 7381874"/>
                  <a:gd name="connsiteY40" fmla="*/ 2829334 h 4715283"/>
                  <a:gd name="connsiteX41" fmla="*/ 0 w 7381874"/>
                  <a:gd name="connsiteY41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1920875 w 7381874"/>
                  <a:gd name="connsiteY30" fmla="*/ 409 h 4715283"/>
                  <a:gd name="connsiteX31" fmla="*/ 1698626 w 7381874"/>
                  <a:gd name="connsiteY31" fmla="*/ 57559 h 4715283"/>
                  <a:gd name="connsiteX32" fmla="*/ 1400174 w 7381874"/>
                  <a:gd name="connsiteY32" fmla="*/ 121058 h 4715283"/>
                  <a:gd name="connsiteX33" fmla="*/ 933451 w 7381874"/>
                  <a:gd name="connsiteY33" fmla="*/ 413159 h 4715283"/>
                  <a:gd name="connsiteX34" fmla="*/ 708026 w 7381874"/>
                  <a:gd name="connsiteY34" fmla="*/ 775109 h 4715283"/>
                  <a:gd name="connsiteX35" fmla="*/ 1104901 w 7381874"/>
                  <a:gd name="connsiteY35" fmla="*/ 1467259 h 4715283"/>
                  <a:gd name="connsiteX36" fmla="*/ 1152526 w 7381874"/>
                  <a:gd name="connsiteY36" fmla="*/ 1705384 h 4715283"/>
                  <a:gd name="connsiteX37" fmla="*/ 1123951 w 7381874"/>
                  <a:gd name="connsiteY37" fmla="*/ 1991134 h 4715283"/>
                  <a:gd name="connsiteX38" fmla="*/ 723901 w 7381874"/>
                  <a:gd name="connsiteY38" fmla="*/ 2314984 h 4715283"/>
                  <a:gd name="connsiteX39" fmla="*/ 400052 w 7381874"/>
                  <a:gd name="connsiteY39" fmla="*/ 2829334 h 4715283"/>
                  <a:gd name="connsiteX40" fmla="*/ 0 w 7381874"/>
                  <a:gd name="connsiteY40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1920875 w 7381874"/>
                  <a:gd name="connsiteY29" fmla="*/ 409 h 4715283"/>
                  <a:gd name="connsiteX30" fmla="*/ 1698626 w 7381874"/>
                  <a:gd name="connsiteY30" fmla="*/ 57559 h 4715283"/>
                  <a:gd name="connsiteX31" fmla="*/ 1400174 w 7381874"/>
                  <a:gd name="connsiteY31" fmla="*/ 121058 h 4715283"/>
                  <a:gd name="connsiteX32" fmla="*/ 933451 w 7381874"/>
                  <a:gd name="connsiteY32" fmla="*/ 413159 h 4715283"/>
                  <a:gd name="connsiteX33" fmla="*/ 708026 w 7381874"/>
                  <a:gd name="connsiteY33" fmla="*/ 775109 h 4715283"/>
                  <a:gd name="connsiteX34" fmla="*/ 1104901 w 7381874"/>
                  <a:gd name="connsiteY34" fmla="*/ 1467259 h 4715283"/>
                  <a:gd name="connsiteX35" fmla="*/ 1152526 w 7381874"/>
                  <a:gd name="connsiteY35" fmla="*/ 1705384 h 4715283"/>
                  <a:gd name="connsiteX36" fmla="*/ 1123951 w 7381874"/>
                  <a:gd name="connsiteY36" fmla="*/ 1991134 h 4715283"/>
                  <a:gd name="connsiteX37" fmla="*/ 723901 w 7381874"/>
                  <a:gd name="connsiteY37" fmla="*/ 2314984 h 4715283"/>
                  <a:gd name="connsiteX38" fmla="*/ 400052 w 7381874"/>
                  <a:gd name="connsiteY38" fmla="*/ 2829334 h 4715283"/>
                  <a:gd name="connsiteX39" fmla="*/ 0 w 7381874"/>
                  <a:gd name="connsiteY39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1920875 w 7381874"/>
                  <a:gd name="connsiteY28" fmla="*/ 409 h 4715283"/>
                  <a:gd name="connsiteX29" fmla="*/ 1698626 w 7381874"/>
                  <a:gd name="connsiteY29" fmla="*/ 57559 h 4715283"/>
                  <a:gd name="connsiteX30" fmla="*/ 1400174 w 7381874"/>
                  <a:gd name="connsiteY30" fmla="*/ 121058 h 4715283"/>
                  <a:gd name="connsiteX31" fmla="*/ 933451 w 7381874"/>
                  <a:gd name="connsiteY31" fmla="*/ 413159 h 4715283"/>
                  <a:gd name="connsiteX32" fmla="*/ 708026 w 7381874"/>
                  <a:gd name="connsiteY32" fmla="*/ 775109 h 4715283"/>
                  <a:gd name="connsiteX33" fmla="*/ 1104901 w 7381874"/>
                  <a:gd name="connsiteY33" fmla="*/ 1467259 h 4715283"/>
                  <a:gd name="connsiteX34" fmla="*/ 1152526 w 7381874"/>
                  <a:gd name="connsiteY34" fmla="*/ 1705384 h 4715283"/>
                  <a:gd name="connsiteX35" fmla="*/ 1123951 w 7381874"/>
                  <a:gd name="connsiteY35" fmla="*/ 1991134 h 4715283"/>
                  <a:gd name="connsiteX36" fmla="*/ 723901 w 7381874"/>
                  <a:gd name="connsiteY36" fmla="*/ 2314984 h 4715283"/>
                  <a:gd name="connsiteX37" fmla="*/ 400052 w 7381874"/>
                  <a:gd name="connsiteY37" fmla="*/ 2829334 h 4715283"/>
                  <a:gd name="connsiteX38" fmla="*/ 0 w 7381874"/>
                  <a:gd name="connsiteY38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1920875 w 7381874"/>
                  <a:gd name="connsiteY27" fmla="*/ 409 h 4715283"/>
                  <a:gd name="connsiteX28" fmla="*/ 1698626 w 7381874"/>
                  <a:gd name="connsiteY28" fmla="*/ 57559 h 4715283"/>
                  <a:gd name="connsiteX29" fmla="*/ 1400174 w 7381874"/>
                  <a:gd name="connsiteY29" fmla="*/ 121058 h 4715283"/>
                  <a:gd name="connsiteX30" fmla="*/ 933451 w 7381874"/>
                  <a:gd name="connsiteY30" fmla="*/ 413159 h 4715283"/>
                  <a:gd name="connsiteX31" fmla="*/ 708026 w 7381874"/>
                  <a:gd name="connsiteY31" fmla="*/ 775109 h 4715283"/>
                  <a:gd name="connsiteX32" fmla="*/ 1104901 w 7381874"/>
                  <a:gd name="connsiteY32" fmla="*/ 1467259 h 4715283"/>
                  <a:gd name="connsiteX33" fmla="*/ 1152526 w 7381874"/>
                  <a:gd name="connsiteY33" fmla="*/ 1705384 h 4715283"/>
                  <a:gd name="connsiteX34" fmla="*/ 1123951 w 7381874"/>
                  <a:gd name="connsiteY34" fmla="*/ 1991134 h 4715283"/>
                  <a:gd name="connsiteX35" fmla="*/ 723901 w 7381874"/>
                  <a:gd name="connsiteY35" fmla="*/ 2314984 h 4715283"/>
                  <a:gd name="connsiteX36" fmla="*/ 400052 w 7381874"/>
                  <a:gd name="connsiteY36" fmla="*/ 2829334 h 4715283"/>
                  <a:gd name="connsiteX37" fmla="*/ 0 w 7381874"/>
                  <a:gd name="connsiteY37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1920875 w 7381874"/>
                  <a:gd name="connsiteY26" fmla="*/ 409 h 4715283"/>
                  <a:gd name="connsiteX27" fmla="*/ 1698626 w 7381874"/>
                  <a:gd name="connsiteY27" fmla="*/ 57559 h 4715283"/>
                  <a:gd name="connsiteX28" fmla="*/ 1400174 w 7381874"/>
                  <a:gd name="connsiteY28" fmla="*/ 121058 h 4715283"/>
                  <a:gd name="connsiteX29" fmla="*/ 933451 w 7381874"/>
                  <a:gd name="connsiteY29" fmla="*/ 413159 h 4715283"/>
                  <a:gd name="connsiteX30" fmla="*/ 708026 w 7381874"/>
                  <a:gd name="connsiteY30" fmla="*/ 775109 h 4715283"/>
                  <a:gd name="connsiteX31" fmla="*/ 1104901 w 7381874"/>
                  <a:gd name="connsiteY31" fmla="*/ 1467259 h 4715283"/>
                  <a:gd name="connsiteX32" fmla="*/ 1152526 w 7381874"/>
                  <a:gd name="connsiteY32" fmla="*/ 1705384 h 4715283"/>
                  <a:gd name="connsiteX33" fmla="*/ 1123951 w 7381874"/>
                  <a:gd name="connsiteY33" fmla="*/ 1991134 h 4715283"/>
                  <a:gd name="connsiteX34" fmla="*/ 723901 w 7381874"/>
                  <a:gd name="connsiteY34" fmla="*/ 2314984 h 4715283"/>
                  <a:gd name="connsiteX35" fmla="*/ 400052 w 7381874"/>
                  <a:gd name="connsiteY35" fmla="*/ 2829334 h 4715283"/>
                  <a:gd name="connsiteX36" fmla="*/ 0 w 7381874"/>
                  <a:gd name="connsiteY36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1920875 w 7381874"/>
                  <a:gd name="connsiteY25" fmla="*/ 409 h 4715283"/>
                  <a:gd name="connsiteX26" fmla="*/ 1698626 w 7381874"/>
                  <a:gd name="connsiteY26" fmla="*/ 57559 h 4715283"/>
                  <a:gd name="connsiteX27" fmla="*/ 1400174 w 7381874"/>
                  <a:gd name="connsiteY27" fmla="*/ 121058 h 4715283"/>
                  <a:gd name="connsiteX28" fmla="*/ 933451 w 7381874"/>
                  <a:gd name="connsiteY28" fmla="*/ 413159 h 4715283"/>
                  <a:gd name="connsiteX29" fmla="*/ 708026 w 7381874"/>
                  <a:gd name="connsiteY29" fmla="*/ 775109 h 4715283"/>
                  <a:gd name="connsiteX30" fmla="*/ 1104901 w 7381874"/>
                  <a:gd name="connsiteY30" fmla="*/ 1467259 h 4715283"/>
                  <a:gd name="connsiteX31" fmla="*/ 1152526 w 7381874"/>
                  <a:gd name="connsiteY31" fmla="*/ 1705384 h 4715283"/>
                  <a:gd name="connsiteX32" fmla="*/ 1123951 w 7381874"/>
                  <a:gd name="connsiteY32" fmla="*/ 1991134 h 4715283"/>
                  <a:gd name="connsiteX33" fmla="*/ 723901 w 7381874"/>
                  <a:gd name="connsiteY33" fmla="*/ 2314984 h 4715283"/>
                  <a:gd name="connsiteX34" fmla="*/ 400052 w 7381874"/>
                  <a:gd name="connsiteY34" fmla="*/ 2829334 h 4715283"/>
                  <a:gd name="connsiteX35" fmla="*/ 0 w 7381874"/>
                  <a:gd name="connsiteY35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1920875 w 7381874"/>
                  <a:gd name="connsiteY24" fmla="*/ 409 h 4715283"/>
                  <a:gd name="connsiteX25" fmla="*/ 1698626 w 7381874"/>
                  <a:gd name="connsiteY25" fmla="*/ 57559 h 4715283"/>
                  <a:gd name="connsiteX26" fmla="*/ 1400174 w 7381874"/>
                  <a:gd name="connsiteY26" fmla="*/ 121058 h 4715283"/>
                  <a:gd name="connsiteX27" fmla="*/ 933451 w 7381874"/>
                  <a:gd name="connsiteY27" fmla="*/ 413159 h 4715283"/>
                  <a:gd name="connsiteX28" fmla="*/ 708026 w 7381874"/>
                  <a:gd name="connsiteY28" fmla="*/ 775109 h 4715283"/>
                  <a:gd name="connsiteX29" fmla="*/ 1104901 w 7381874"/>
                  <a:gd name="connsiteY29" fmla="*/ 1467259 h 4715283"/>
                  <a:gd name="connsiteX30" fmla="*/ 1152526 w 7381874"/>
                  <a:gd name="connsiteY30" fmla="*/ 1705384 h 4715283"/>
                  <a:gd name="connsiteX31" fmla="*/ 1123951 w 7381874"/>
                  <a:gd name="connsiteY31" fmla="*/ 1991134 h 4715283"/>
                  <a:gd name="connsiteX32" fmla="*/ 723901 w 7381874"/>
                  <a:gd name="connsiteY32" fmla="*/ 2314984 h 4715283"/>
                  <a:gd name="connsiteX33" fmla="*/ 400052 w 7381874"/>
                  <a:gd name="connsiteY33" fmla="*/ 2829334 h 4715283"/>
                  <a:gd name="connsiteX34" fmla="*/ 0 w 7381874"/>
                  <a:gd name="connsiteY34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1920875 w 7381874"/>
                  <a:gd name="connsiteY23" fmla="*/ 409 h 4715283"/>
                  <a:gd name="connsiteX24" fmla="*/ 1698626 w 7381874"/>
                  <a:gd name="connsiteY24" fmla="*/ 57559 h 4715283"/>
                  <a:gd name="connsiteX25" fmla="*/ 1400174 w 7381874"/>
                  <a:gd name="connsiteY25" fmla="*/ 121058 h 4715283"/>
                  <a:gd name="connsiteX26" fmla="*/ 933451 w 7381874"/>
                  <a:gd name="connsiteY26" fmla="*/ 413159 h 4715283"/>
                  <a:gd name="connsiteX27" fmla="*/ 708026 w 7381874"/>
                  <a:gd name="connsiteY27" fmla="*/ 775109 h 4715283"/>
                  <a:gd name="connsiteX28" fmla="*/ 1104901 w 7381874"/>
                  <a:gd name="connsiteY28" fmla="*/ 1467259 h 4715283"/>
                  <a:gd name="connsiteX29" fmla="*/ 1152526 w 7381874"/>
                  <a:gd name="connsiteY29" fmla="*/ 1705384 h 4715283"/>
                  <a:gd name="connsiteX30" fmla="*/ 1123951 w 7381874"/>
                  <a:gd name="connsiteY30" fmla="*/ 1991134 h 4715283"/>
                  <a:gd name="connsiteX31" fmla="*/ 723901 w 7381874"/>
                  <a:gd name="connsiteY31" fmla="*/ 2314984 h 4715283"/>
                  <a:gd name="connsiteX32" fmla="*/ 400052 w 7381874"/>
                  <a:gd name="connsiteY32" fmla="*/ 2829334 h 4715283"/>
                  <a:gd name="connsiteX33" fmla="*/ 0 w 7381874"/>
                  <a:gd name="connsiteY33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1920875 w 7381874"/>
                  <a:gd name="connsiteY22" fmla="*/ 409 h 4715283"/>
                  <a:gd name="connsiteX23" fmla="*/ 1698626 w 7381874"/>
                  <a:gd name="connsiteY23" fmla="*/ 57559 h 4715283"/>
                  <a:gd name="connsiteX24" fmla="*/ 1400174 w 7381874"/>
                  <a:gd name="connsiteY24" fmla="*/ 121058 h 4715283"/>
                  <a:gd name="connsiteX25" fmla="*/ 933451 w 7381874"/>
                  <a:gd name="connsiteY25" fmla="*/ 413159 h 4715283"/>
                  <a:gd name="connsiteX26" fmla="*/ 708026 w 7381874"/>
                  <a:gd name="connsiteY26" fmla="*/ 775109 h 4715283"/>
                  <a:gd name="connsiteX27" fmla="*/ 1104901 w 7381874"/>
                  <a:gd name="connsiteY27" fmla="*/ 1467259 h 4715283"/>
                  <a:gd name="connsiteX28" fmla="*/ 1152526 w 7381874"/>
                  <a:gd name="connsiteY28" fmla="*/ 1705384 h 4715283"/>
                  <a:gd name="connsiteX29" fmla="*/ 1123951 w 7381874"/>
                  <a:gd name="connsiteY29" fmla="*/ 1991134 h 4715283"/>
                  <a:gd name="connsiteX30" fmla="*/ 723901 w 7381874"/>
                  <a:gd name="connsiteY30" fmla="*/ 2314984 h 4715283"/>
                  <a:gd name="connsiteX31" fmla="*/ 400052 w 7381874"/>
                  <a:gd name="connsiteY31" fmla="*/ 2829334 h 4715283"/>
                  <a:gd name="connsiteX32" fmla="*/ 0 w 7381874"/>
                  <a:gd name="connsiteY32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1920875 w 7381874"/>
                  <a:gd name="connsiteY21" fmla="*/ 409 h 4715283"/>
                  <a:gd name="connsiteX22" fmla="*/ 1698626 w 7381874"/>
                  <a:gd name="connsiteY22" fmla="*/ 57559 h 4715283"/>
                  <a:gd name="connsiteX23" fmla="*/ 1400174 w 7381874"/>
                  <a:gd name="connsiteY23" fmla="*/ 121058 h 4715283"/>
                  <a:gd name="connsiteX24" fmla="*/ 933451 w 7381874"/>
                  <a:gd name="connsiteY24" fmla="*/ 413159 h 4715283"/>
                  <a:gd name="connsiteX25" fmla="*/ 708026 w 7381874"/>
                  <a:gd name="connsiteY25" fmla="*/ 775109 h 4715283"/>
                  <a:gd name="connsiteX26" fmla="*/ 1104901 w 7381874"/>
                  <a:gd name="connsiteY26" fmla="*/ 1467259 h 4715283"/>
                  <a:gd name="connsiteX27" fmla="*/ 1152526 w 7381874"/>
                  <a:gd name="connsiteY27" fmla="*/ 1705384 h 4715283"/>
                  <a:gd name="connsiteX28" fmla="*/ 1123951 w 7381874"/>
                  <a:gd name="connsiteY28" fmla="*/ 1991134 h 4715283"/>
                  <a:gd name="connsiteX29" fmla="*/ 723901 w 7381874"/>
                  <a:gd name="connsiteY29" fmla="*/ 2314984 h 4715283"/>
                  <a:gd name="connsiteX30" fmla="*/ 400052 w 7381874"/>
                  <a:gd name="connsiteY30" fmla="*/ 2829334 h 4715283"/>
                  <a:gd name="connsiteX31" fmla="*/ 0 w 7381874"/>
                  <a:gd name="connsiteY31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1920875 w 7381874"/>
                  <a:gd name="connsiteY20" fmla="*/ 409 h 4715283"/>
                  <a:gd name="connsiteX21" fmla="*/ 1698626 w 7381874"/>
                  <a:gd name="connsiteY21" fmla="*/ 57559 h 4715283"/>
                  <a:gd name="connsiteX22" fmla="*/ 1400174 w 7381874"/>
                  <a:gd name="connsiteY22" fmla="*/ 121058 h 4715283"/>
                  <a:gd name="connsiteX23" fmla="*/ 933451 w 7381874"/>
                  <a:gd name="connsiteY23" fmla="*/ 413159 h 4715283"/>
                  <a:gd name="connsiteX24" fmla="*/ 708026 w 7381874"/>
                  <a:gd name="connsiteY24" fmla="*/ 775109 h 4715283"/>
                  <a:gd name="connsiteX25" fmla="*/ 1104901 w 7381874"/>
                  <a:gd name="connsiteY25" fmla="*/ 1467259 h 4715283"/>
                  <a:gd name="connsiteX26" fmla="*/ 1152526 w 7381874"/>
                  <a:gd name="connsiteY26" fmla="*/ 1705384 h 4715283"/>
                  <a:gd name="connsiteX27" fmla="*/ 1123951 w 7381874"/>
                  <a:gd name="connsiteY27" fmla="*/ 1991134 h 4715283"/>
                  <a:gd name="connsiteX28" fmla="*/ 723901 w 7381874"/>
                  <a:gd name="connsiteY28" fmla="*/ 2314984 h 4715283"/>
                  <a:gd name="connsiteX29" fmla="*/ 400052 w 7381874"/>
                  <a:gd name="connsiteY29" fmla="*/ 2829334 h 4715283"/>
                  <a:gd name="connsiteX30" fmla="*/ 0 w 7381874"/>
                  <a:gd name="connsiteY30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1920875 w 7381874"/>
                  <a:gd name="connsiteY19" fmla="*/ 409 h 4715283"/>
                  <a:gd name="connsiteX20" fmla="*/ 1698626 w 7381874"/>
                  <a:gd name="connsiteY20" fmla="*/ 57559 h 4715283"/>
                  <a:gd name="connsiteX21" fmla="*/ 1400174 w 7381874"/>
                  <a:gd name="connsiteY21" fmla="*/ 121058 h 4715283"/>
                  <a:gd name="connsiteX22" fmla="*/ 933451 w 7381874"/>
                  <a:gd name="connsiteY22" fmla="*/ 413159 h 4715283"/>
                  <a:gd name="connsiteX23" fmla="*/ 708026 w 7381874"/>
                  <a:gd name="connsiteY23" fmla="*/ 775109 h 4715283"/>
                  <a:gd name="connsiteX24" fmla="*/ 1104901 w 7381874"/>
                  <a:gd name="connsiteY24" fmla="*/ 1467259 h 4715283"/>
                  <a:gd name="connsiteX25" fmla="*/ 1152526 w 7381874"/>
                  <a:gd name="connsiteY25" fmla="*/ 1705384 h 4715283"/>
                  <a:gd name="connsiteX26" fmla="*/ 1123951 w 7381874"/>
                  <a:gd name="connsiteY26" fmla="*/ 1991134 h 4715283"/>
                  <a:gd name="connsiteX27" fmla="*/ 723901 w 7381874"/>
                  <a:gd name="connsiteY27" fmla="*/ 2314984 h 4715283"/>
                  <a:gd name="connsiteX28" fmla="*/ 400052 w 7381874"/>
                  <a:gd name="connsiteY28" fmla="*/ 2829334 h 4715283"/>
                  <a:gd name="connsiteX29" fmla="*/ 0 w 7381874"/>
                  <a:gd name="connsiteY29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1920875 w 7381874"/>
                  <a:gd name="connsiteY18" fmla="*/ 409 h 4715283"/>
                  <a:gd name="connsiteX19" fmla="*/ 1698626 w 7381874"/>
                  <a:gd name="connsiteY19" fmla="*/ 57559 h 4715283"/>
                  <a:gd name="connsiteX20" fmla="*/ 1400174 w 7381874"/>
                  <a:gd name="connsiteY20" fmla="*/ 121058 h 4715283"/>
                  <a:gd name="connsiteX21" fmla="*/ 933451 w 7381874"/>
                  <a:gd name="connsiteY21" fmla="*/ 413159 h 4715283"/>
                  <a:gd name="connsiteX22" fmla="*/ 708026 w 7381874"/>
                  <a:gd name="connsiteY22" fmla="*/ 775109 h 4715283"/>
                  <a:gd name="connsiteX23" fmla="*/ 1104901 w 7381874"/>
                  <a:gd name="connsiteY23" fmla="*/ 1467259 h 4715283"/>
                  <a:gd name="connsiteX24" fmla="*/ 1152526 w 7381874"/>
                  <a:gd name="connsiteY24" fmla="*/ 1705384 h 4715283"/>
                  <a:gd name="connsiteX25" fmla="*/ 1123951 w 7381874"/>
                  <a:gd name="connsiteY25" fmla="*/ 1991134 h 4715283"/>
                  <a:gd name="connsiteX26" fmla="*/ 723901 w 7381874"/>
                  <a:gd name="connsiteY26" fmla="*/ 2314984 h 4715283"/>
                  <a:gd name="connsiteX27" fmla="*/ 400052 w 7381874"/>
                  <a:gd name="connsiteY27" fmla="*/ 2829334 h 4715283"/>
                  <a:gd name="connsiteX28" fmla="*/ 0 w 7381874"/>
                  <a:gd name="connsiteY28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1920875 w 7381874"/>
                  <a:gd name="connsiteY17" fmla="*/ 409 h 4715283"/>
                  <a:gd name="connsiteX18" fmla="*/ 1698626 w 7381874"/>
                  <a:gd name="connsiteY18" fmla="*/ 57559 h 4715283"/>
                  <a:gd name="connsiteX19" fmla="*/ 1400174 w 7381874"/>
                  <a:gd name="connsiteY19" fmla="*/ 121058 h 4715283"/>
                  <a:gd name="connsiteX20" fmla="*/ 933451 w 7381874"/>
                  <a:gd name="connsiteY20" fmla="*/ 413159 h 4715283"/>
                  <a:gd name="connsiteX21" fmla="*/ 708026 w 7381874"/>
                  <a:gd name="connsiteY21" fmla="*/ 775109 h 4715283"/>
                  <a:gd name="connsiteX22" fmla="*/ 1104901 w 7381874"/>
                  <a:gd name="connsiteY22" fmla="*/ 1467259 h 4715283"/>
                  <a:gd name="connsiteX23" fmla="*/ 1152526 w 7381874"/>
                  <a:gd name="connsiteY23" fmla="*/ 1705384 h 4715283"/>
                  <a:gd name="connsiteX24" fmla="*/ 1123951 w 7381874"/>
                  <a:gd name="connsiteY24" fmla="*/ 1991134 h 4715283"/>
                  <a:gd name="connsiteX25" fmla="*/ 723901 w 7381874"/>
                  <a:gd name="connsiteY25" fmla="*/ 2314984 h 4715283"/>
                  <a:gd name="connsiteX26" fmla="*/ 400052 w 7381874"/>
                  <a:gd name="connsiteY26" fmla="*/ 2829334 h 4715283"/>
                  <a:gd name="connsiteX27" fmla="*/ 0 w 7381874"/>
                  <a:gd name="connsiteY27" fmla="*/ 3143659 h 4715283"/>
                  <a:gd name="connsiteX0" fmla="*/ 7248524 w 7248524"/>
                  <a:gd name="connsiteY0" fmla="*/ 4553358 h 4715283"/>
                  <a:gd name="connsiteX1" fmla="*/ 7172324 w 7248524"/>
                  <a:gd name="connsiteY1" fmla="*/ 4610508 h 4715283"/>
                  <a:gd name="connsiteX2" fmla="*/ 7010399 w 7248524"/>
                  <a:gd name="connsiteY2" fmla="*/ 4677183 h 4715283"/>
                  <a:gd name="connsiteX3" fmla="*/ 6896099 w 7248524"/>
                  <a:gd name="connsiteY3" fmla="*/ 4715283 h 4715283"/>
                  <a:gd name="connsiteX4" fmla="*/ 6877049 w 7248524"/>
                  <a:gd name="connsiteY4" fmla="*/ 4639083 h 4715283"/>
                  <a:gd name="connsiteX5" fmla="*/ 6667499 w 7248524"/>
                  <a:gd name="connsiteY5" fmla="*/ 4667658 h 4715283"/>
                  <a:gd name="connsiteX6" fmla="*/ 6591299 w 7248524"/>
                  <a:gd name="connsiteY6" fmla="*/ 4534308 h 4715283"/>
                  <a:gd name="connsiteX7" fmla="*/ 6496049 w 7248524"/>
                  <a:gd name="connsiteY7" fmla="*/ 4458108 h 4715283"/>
                  <a:gd name="connsiteX8" fmla="*/ 6496049 w 7248524"/>
                  <a:gd name="connsiteY8" fmla="*/ 4381908 h 4715283"/>
                  <a:gd name="connsiteX9" fmla="*/ 6410324 w 7248524"/>
                  <a:gd name="connsiteY9" fmla="*/ 4315233 h 4715283"/>
                  <a:gd name="connsiteX10" fmla="*/ 6391274 w 7248524"/>
                  <a:gd name="connsiteY10" fmla="*/ 4286658 h 4715283"/>
                  <a:gd name="connsiteX11" fmla="*/ 6400799 w 7248524"/>
                  <a:gd name="connsiteY11" fmla="*/ 4219983 h 4715283"/>
                  <a:gd name="connsiteX12" fmla="*/ 6334124 w 7248524"/>
                  <a:gd name="connsiteY12" fmla="*/ 4172358 h 4715283"/>
                  <a:gd name="connsiteX13" fmla="*/ 6267449 w 7248524"/>
                  <a:gd name="connsiteY13" fmla="*/ 4039008 h 4715283"/>
                  <a:gd name="connsiteX14" fmla="*/ 6153149 w 7248524"/>
                  <a:gd name="connsiteY14" fmla="*/ 3972333 h 4715283"/>
                  <a:gd name="connsiteX15" fmla="*/ 5991224 w 7248524"/>
                  <a:gd name="connsiteY15" fmla="*/ 3943758 h 4715283"/>
                  <a:gd name="connsiteX16" fmla="*/ 1920875 w 7248524"/>
                  <a:gd name="connsiteY16" fmla="*/ 409 h 4715283"/>
                  <a:gd name="connsiteX17" fmla="*/ 1698626 w 7248524"/>
                  <a:gd name="connsiteY17" fmla="*/ 57559 h 4715283"/>
                  <a:gd name="connsiteX18" fmla="*/ 1400174 w 7248524"/>
                  <a:gd name="connsiteY18" fmla="*/ 121058 h 4715283"/>
                  <a:gd name="connsiteX19" fmla="*/ 933451 w 7248524"/>
                  <a:gd name="connsiteY19" fmla="*/ 413159 h 4715283"/>
                  <a:gd name="connsiteX20" fmla="*/ 708026 w 7248524"/>
                  <a:gd name="connsiteY20" fmla="*/ 775109 h 4715283"/>
                  <a:gd name="connsiteX21" fmla="*/ 1104901 w 7248524"/>
                  <a:gd name="connsiteY21" fmla="*/ 1467259 h 4715283"/>
                  <a:gd name="connsiteX22" fmla="*/ 1152526 w 7248524"/>
                  <a:gd name="connsiteY22" fmla="*/ 1705384 h 4715283"/>
                  <a:gd name="connsiteX23" fmla="*/ 1123951 w 7248524"/>
                  <a:gd name="connsiteY23" fmla="*/ 1991134 h 4715283"/>
                  <a:gd name="connsiteX24" fmla="*/ 723901 w 7248524"/>
                  <a:gd name="connsiteY24" fmla="*/ 2314984 h 4715283"/>
                  <a:gd name="connsiteX25" fmla="*/ 400052 w 7248524"/>
                  <a:gd name="connsiteY25" fmla="*/ 2829334 h 4715283"/>
                  <a:gd name="connsiteX26" fmla="*/ 0 w 7248524"/>
                  <a:gd name="connsiteY26" fmla="*/ 3143659 h 4715283"/>
                  <a:gd name="connsiteX0" fmla="*/ 7172324 w 7172324"/>
                  <a:gd name="connsiteY0" fmla="*/ 4610508 h 4715283"/>
                  <a:gd name="connsiteX1" fmla="*/ 7010399 w 7172324"/>
                  <a:gd name="connsiteY1" fmla="*/ 4677183 h 4715283"/>
                  <a:gd name="connsiteX2" fmla="*/ 6896099 w 7172324"/>
                  <a:gd name="connsiteY2" fmla="*/ 4715283 h 4715283"/>
                  <a:gd name="connsiteX3" fmla="*/ 6877049 w 7172324"/>
                  <a:gd name="connsiteY3" fmla="*/ 4639083 h 4715283"/>
                  <a:gd name="connsiteX4" fmla="*/ 6667499 w 7172324"/>
                  <a:gd name="connsiteY4" fmla="*/ 4667658 h 4715283"/>
                  <a:gd name="connsiteX5" fmla="*/ 6591299 w 7172324"/>
                  <a:gd name="connsiteY5" fmla="*/ 4534308 h 4715283"/>
                  <a:gd name="connsiteX6" fmla="*/ 6496049 w 7172324"/>
                  <a:gd name="connsiteY6" fmla="*/ 4458108 h 4715283"/>
                  <a:gd name="connsiteX7" fmla="*/ 6496049 w 7172324"/>
                  <a:gd name="connsiteY7" fmla="*/ 4381908 h 4715283"/>
                  <a:gd name="connsiteX8" fmla="*/ 6410324 w 7172324"/>
                  <a:gd name="connsiteY8" fmla="*/ 4315233 h 4715283"/>
                  <a:gd name="connsiteX9" fmla="*/ 6391274 w 7172324"/>
                  <a:gd name="connsiteY9" fmla="*/ 4286658 h 4715283"/>
                  <a:gd name="connsiteX10" fmla="*/ 6400799 w 7172324"/>
                  <a:gd name="connsiteY10" fmla="*/ 4219983 h 4715283"/>
                  <a:gd name="connsiteX11" fmla="*/ 6334124 w 7172324"/>
                  <a:gd name="connsiteY11" fmla="*/ 4172358 h 4715283"/>
                  <a:gd name="connsiteX12" fmla="*/ 6267449 w 7172324"/>
                  <a:gd name="connsiteY12" fmla="*/ 4039008 h 4715283"/>
                  <a:gd name="connsiteX13" fmla="*/ 6153149 w 7172324"/>
                  <a:gd name="connsiteY13" fmla="*/ 3972333 h 4715283"/>
                  <a:gd name="connsiteX14" fmla="*/ 5991224 w 7172324"/>
                  <a:gd name="connsiteY14" fmla="*/ 3943758 h 4715283"/>
                  <a:gd name="connsiteX15" fmla="*/ 1920875 w 7172324"/>
                  <a:gd name="connsiteY15" fmla="*/ 409 h 4715283"/>
                  <a:gd name="connsiteX16" fmla="*/ 1698626 w 7172324"/>
                  <a:gd name="connsiteY16" fmla="*/ 57559 h 4715283"/>
                  <a:gd name="connsiteX17" fmla="*/ 1400174 w 7172324"/>
                  <a:gd name="connsiteY17" fmla="*/ 121058 h 4715283"/>
                  <a:gd name="connsiteX18" fmla="*/ 933451 w 7172324"/>
                  <a:gd name="connsiteY18" fmla="*/ 413159 h 4715283"/>
                  <a:gd name="connsiteX19" fmla="*/ 708026 w 7172324"/>
                  <a:gd name="connsiteY19" fmla="*/ 775109 h 4715283"/>
                  <a:gd name="connsiteX20" fmla="*/ 1104901 w 7172324"/>
                  <a:gd name="connsiteY20" fmla="*/ 1467259 h 4715283"/>
                  <a:gd name="connsiteX21" fmla="*/ 1152526 w 7172324"/>
                  <a:gd name="connsiteY21" fmla="*/ 1705384 h 4715283"/>
                  <a:gd name="connsiteX22" fmla="*/ 1123951 w 7172324"/>
                  <a:gd name="connsiteY22" fmla="*/ 1991134 h 4715283"/>
                  <a:gd name="connsiteX23" fmla="*/ 723901 w 7172324"/>
                  <a:gd name="connsiteY23" fmla="*/ 2314984 h 4715283"/>
                  <a:gd name="connsiteX24" fmla="*/ 400052 w 7172324"/>
                  <a:gd name="connsiteY24" fmla="*/ 2829334 h 4715283"/>
                  <a:gd name="connsiteX25" fmla="*/ 0 w 7172324"/>
                  <a:gd name="connsiteY25" fmla="*/ 3143659 h 4715283"/>
                  <a:gd name="connsiteX0" fmla="*/ 7010399 w 7010399"/>
                  <a:gd name="connsiteY0" fmla="*/ 4677183 h 4715283"/>
                  <a:gd name="connsiteX1" fmla="*/ 6896099 w 7010399"/>
                  <a:gd name="connsiteY1" fmla="*/ 4715283 h 4715283"/>
                  <a:gd name="connsiteX2" fmla="*/ 6877049 w 7010399"/>
                  <a:gd name="connsiteY2" fmla="*/ 4639083 h 4715283"/>
                  <a:gd name="connsiteX3" fmla="*/ 6667499 w 7010399"/>
                  <a:gd name="connsiteY3" fmla="*/ 4667658 h 4715283"/>
                  <a:gd name="connsiteX4" fmla="*/ 6591299 w 7010399"/>
                  <a:gd name="connsiteY4" fmla="*/ 4534308 h 4715283"/>
                  <a:gd name="connsiteX5" fmla="*/ 6496049 w 7010399"/>
                  <a:gd name="connsiteY5" fmla="*/ 4458108 h 4715283"/>
                  <a:gd name="connsiteX6" fmla="*/ 6496049 w 7010399"/>
                  <a:gd name="connsiteY6" fmla="*/ 4381908 h 4715283"/>
                  <a:gd name="connsiteX7" fmla="*/ 6410324 w 7010399"/>
                  <a:gd name="connsiteY7" fmla="*/ 4315233 h 4715283"/>
                  <a:gd name="connsiteX8" fmla="*/ 6391274 w 7010399"/>
                  <a:gd name="connsiteY8" fmla="*/ 4286658 h 4715283"/>
                  <a:gd name="connsiteX9" fmla="*/ 6400799 w 7010399"/>
                  <a:gd name="connsiteY9" fmla="*/ 4219983 h 4715283"/>
                  <a:gd name="connsiteX10" fmla="*/ 6334124 w 7010399"/>
                  <a:gd name="connsiteY10" fmla="*/ 4172358 h 4715283"/>
                  <a:gd name="connsiteX11" fmla="*/ 6267449 w 7010399"/>
                  <a:gd name="connsiteY11" fmla="*/ 4039008 h 4715283"/>
                  <a:gd name="connsiteX12" fmla="*/ 6153149 w 7010399"/>
                  <a:gd name="connsiteY12" fmla="*/ 3972333 h 4715283"/>
                  <a:gd name="connsiteX13" fmla="*/ 5991224 w 7010399"/>
                  <a:gd name="connsiteY13" fmla="*/ 3943758 h 4715283"/>
                  <a:gd name="connsiteX14" fmla="*/ 1920875 w 7010399"/>
                  <a:gd name="connsiteY14" fmla="*/ 409 h 4715283"/>
                  <a:gd name="connsiteX15" fmla="*/ 1698626 w 7010399"/>
                  <a:gd name="connsiteY15" fmla="*/ 57559 h 4715283"/>
                  <a:gd name="connsiteX16" fmla="*/ 1400174 w 7010399"/>
                  <a:gd name="connsiteY16" fmla="*/ 121058 h 4715283"/>
                  <a:gd name="connsiteX17" fmla="*/ 933451 w 7010399"/>
                  <a:gd name="connsiteY17" fmla="*/ 413159 h 4715283"/>
                  <a:gd name="connsiteX18" fmla="*/ 708026 w 7010399"/>
                  <a:gd name="connsiteY18" fmla="*/ 775109 h 4715283"/>
                  <a:gd name="connsiteX19" fmla="*/ 1104901 w 7010399"/>
                  <a:gd name="connsiteY19" fmla="*/ 1467259 h 4715283"/>
                  <a:gd name="connsiteX20" fmla="*/ 1152526 w 7010399"/>
                  <a:gd name="connsiteY20" fmla="*/ 1705384 h 4715283"/>
                  <a:gd name="connsiteX21" fmla="*/ 1123951 w 7010399"/>
                  <a:gd name="connsiteY21" fmla="*/ 1991134 h 4715283"/>
                  <a:gd name="connsiteX22" fmla="*/ 723901 w 7010399"/>
                  <a:gd name="connsiteY22" fmla="*/ 2314984 h 4715283"/>
                  <a:gd name="connsiteX23" fmla="*/ 400052 w 7010399"/>
                  <a:gd name="connsiteY23" fmla="*/ 2829334 h 4715283"/>
                  <a:gd name="connsiteX24" fmla="*/ 0 w 7010399"/>
                  <a:gd name="connsiteY24" fmla="*/ 3143659 h 4715283"/>
                  <a:gd name="connsiteX0" fmla="*/ 6896099 w 6896099"/>
                  <a:gd name="connsiteY0" fmla="*/ 4715283 h 4715283"/>
                  <a:gd name="connsiteX1" fmla="*/ 6877049 w 6896099"/>
                  <a:gd name="connsiteY1" fmla="*/ 4639083 h 4715283"/>
                  <a:gd name="connsiteX2" fmla="*/ 6667499 w 6896099"/>
                  <a:gd name="connsiteY2" fmla="*/ 4667658 h 4715283"/>
                  <a:gd name="connsiteX3" fmla="*/ 6591299 w 6896099"/>
                  <a:gd name="connsiteY3" fmla="*/ 4534308 h 4715283"/>
                  <a:gd name="connsiteX4" fmla="*/ 6496049 w 6896099"/>
                  <a:gd name="connsiteY4" fmla="*/ 4458108 h 4715283"/>
                  <a:gd name="connsiteX5" fmla="*/ 6496049 w 6896099"/>
                  <a:gd name="connsiteY5" fmla="*/ 4381908 h 4715283"/>
                  <a:gd name="connsiteX6" fmla="*/ 6410324 w 6896099"/>
                  <a:gd name="connsiteY6" fmla="*/ 4315233 h 4715283"/>
                  <a:gd name="connsiteX7" fmla="*/ 6391274 w 6896099"/>
                  <a:gd name="connsiteY7" fmla="*/ 4286658 h 4715283"/>
                  <a:gd name="connsiteX8" fmla="*/ 6400799 w 6896099"/>
                  <a:gd name="connsiteY8" fmla="*/ 4219983 h 4715283"/>
                  <a:gd name="connsiteX9" fmla="*/ 6334124 w 6896099"/>
                  <a:gd name="connsiteY9" fmla="*/ 4172358 h 4715283"/>
                  <a:gd name="connsiteX10" fmla="*/ 6267449 w 6896099"/>
                  <a:gd name="connsiteY10" fmla="*/ 4039008 h 4715283"/>
                  <a:gd name="connsiteX11" fmla="*/ 6153149 w 6896099"/>
                  <a:gd name="connsiteY11" fmla="*/ 3972333 h 4715283"/>
                  <a:gd name="connsiteX12" fmla="*/ 5991224 w 6896099"/>
                  <a:gd name="connsiteY12" fmla="*/ 3943758 h 4715283"/>
                  <a:gd name="connsiteX13" fmla="*/ 1920875 w 6896099"/>
                  <a:gd name="connsiteY13" fmla="*/ 409 h 4715283"/>
                  <a:gd name="connsiteX14" fmla="*/ 1698626 w 6896099"/>
                  <a:gd name="connsiteY14" fmla="*/ 57559 h 4715283"/>
                  <a:gd name="connsiteX15" fmla="*/ 1400174 w 6896099"/>
                  <a:gd name="connsiteY15" fmla="*/ 121058 h 4715283"/>
                  <a:gd name="connsiteX16" fmla="*/ 933451 w 6896099"/>
                  <a:gd name="connsiteY16" fmla="*/ 413159 h 4715283"/>
                  <a:gd name="connsiteX17" fmla="*/ 708026 w 6896099"/>
                  <a:gd name="connsiteY17" fmla="*/ 775109 h 4715283"/>
                  <a:gd name="connsiteX18" fmla="*/ 1104901 w 6896099"/>
                  <a:gd name="connsiteY18" fmla="*/ 1467259 h 4715283"/>
                  <a:gd name="connsiteX19" fmla="*/ 1152526 w 6896099"/>
                  <a:gd name="connsiteY19" fmla="*/ 1705384 h 4715283"/>
                  <a:gd name="connsiteX20" fmla="*/ 1123951 w 6896099"/>
                  <a:gd name="connsiteY20" fmla="*/ 1991134 h 4715283"/>
                  <a:gd name="connsiteX21" fmla="*/ 723901 w 6896099"/>
                  <a:gd name="connsiteY21" fmla="*/ 2314984 h 4715283"/>
                  <a:gd name="connsiteX22" fmla="*/ 400052 w 6896099"/>
                  <a:gd name="connsiteY22" fmla="*/ 2829334 h 4715283"/>
                  <a:gd name="connsiteX23" fmla="*/ 0 w 6896099"/>
                  <a:gd name="connsiteY23" fmla="*/ 3143659 h 4715283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6334124 w 6877049"/>
                  <a:gd name="connsiteY8" fmla="*/ 4172358 h 4667658"/>
                  <a:gd name="connsiteX9" fmla="*/ 6267449 w 6877049"/>
                  <a:gd name="connsiteY9" fmla="*/ 4039008 h 4667658"/>
                  <a:gd name="connsiteX10" fmla="*/ 6153149 w 6877049"/>
                  <a:gd name="connsiteY10" fmla="*/ 3972333 h 4667658"/>
                  <a:gd name="connsiteX11" fmla="*/ 5991224 w 6877049"/>
                  <a:gd name="connsiteY11" fmla="*/ 3943758 h 4667658"/>
                  <a:gd name="connsiteX12" fmla="*/ 1920875 w 6877049"/>
                  <a:gd name="connsiteY12" fmla="*/ 409 h 4667658"/>
                  <a:gd name="connsiteX13" fmla="*/ 1698626 w 6877049"/>
                  <a:gd name="connsiteY13" fmla="*/ 57559 h 4667658"/>
                  <a:gd name="connsiteX14" fmla="*/ 1400174 w 6877049"/>
                  <a:gd name="connsiteY14" fmla="*/ 121058 h 4667658"/>
                  <a:gd name="connsiteX15" fmla="*/ 933451 w 6877049"/>
                  <a:gd name="connsiteY15" fmla="*/ 413159 h 4667658"/>
                  <a:gd name="connsiteX16" fmla="*/ 708026 w 6877049"/>
                  <a:gd name="connsiteY16" fmla="*/ 775109 h 4667658"/>
                  <a:gd name="connsiteX17" fmla="*/ 1104901 w 6877049"/>
                  <a:gd name="connsiteY17" fmla="*/ 1467259 h 4667658"/>
                  <a:gd name="connsiteX18" fmla="*/ 1152526 w 6877049"/>
                  <a:gd name="connsiteY18" fmla="*/ 1705384 h 4667658"/>
                  <a:gd name="connsiteX19" fmla="*/ 1123951 w 6877049"/>
                  <a:gd name="connsiteY19" fmla="*/ 1991134 h 4667658"/>
                  <a:gd name="connsiteX20" fmla="*/ 723901 w 6877049"/>
                  <a:gd name="connsiteY20" fmla="*/ 2314984 h 4667658"/>
                  <a:gd name="connsiteX21" fmla="*/ 400052 w 6877049"/>
                  <a:gd name="connsiteY21" fmla="*/ 2829334 h 4667658"/>
                  <a:gd name="connsiteX22" fmla="*/ 0 w 6877049"/>
                  <a:gd name="connsiteY22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6334124 w 6877049"/>
                  <a:gd name="connsiteY8" fmla="*/ 4172358 h 4667658"/>
                  <a:gd name="connsiteX9" fmla="*/ 6267449 w 6877049"/>
                  <a:gd name="connsiteY9" fmla="*/ 4039008 h 4667658"/>
                  <a:gd name="connsiteX10" fmla="*/ 5991224 w 6877049"/>
                  <a:gd name="connsiteY10" fmla="*/ 3943758 h 4667658"/>
                  <a:gd name="connsiteX11" fmla="*/ 1920875 w 6877049"/>
                  <a:gd name="connsiteY11" fmla="*/ 409 h 4667658"/>
                  <a:gd name="connsiteX12" fmla="*/ 1698626 w 6877049"/>
                  <a:gd name="connsiteY12" fmla="*/ 57559 h 4667658"/>
                  <a:gd name="connsiteX13" fmla="*/ 1400174 w 6877049"/>
                  <a:gd name="connsiteY13" fmla="*/ 121058 h 4667658"/>
                  <a:gd name="connsiteX14" fmla="*/ 933451 w 6877049"/>
                  <a:gd name="connsiteY14" fmla="*/ 413159 h 4667658"/>
                  <a:gd name="connsiteX15" fmla="*/ 708026 w 6877049"/>
                  <a:gd name="connsiteY15" fmla="*/ 775109 h 4667658"/>
                  <a:gd name="connsiteX16" fmla="*/ 1104901 w 6877049"/>
                  <a:gd name="connsiteY16" fmla="*/ 1467259 h 4667658"/>
                  <a:gd name="connsiteX17" fmla="*/ 1152526 w 6877049"/>
                  <a:gd name="connsiteY17" fmla="*/ 1705384 h 4667658"/>
                  <a:gd name="connsiteX18" fmla="*/ 1123951 w 6877049"/>
                  <a:gd name="connsiteY18" fmla="*/ 1991134 h 4667658"/>
                  <a:gd name="connsiteX19" fmla="*/ 723901 w 6877049"/>
                  <a:gd name="connsiteY19" fmla="*/ 2314984 h 4667658"/>
                  <a:gd name="connsiteX20" fmla="*/ 400052 w 6877049"/>
                  <a:gd name="connsiteY20" fmla="*/ 2829334 h 4667658"/>
                  <a:gd name="connsiteX21" fmla="*/ 0 w 6877049"/>
                  <a:gd name="connsiteY21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6334124 w 6877049"/>
                  <a:gd name="connsiteY8" fmla="*/ 4172358 h 4667658"/>
                  <a:gd name="connsiteX9" fmla="*/ 6267449 w 6877049"/>
                  <a:gd name="connsiteY9" fmla="*/ 4039008 h 4667658"/>
                  <a:gd name="connsiteX10" fmla="*/ 1920875 w 6877049"/>
                  <a:gd name="connsiteY10" fmla="*/ 409 h 4667658"/>
                  <a:gd name="connsiteX11" fmla="*/ 1698626 w 6877049"/>
                  <a:gd name="connsiteY11" fmla="*/ 57559 h 4667658"/>
                  <a:gd name="connsiteX12" fmla="*/ 1400174 w 6877049"/>
                  <a:gd name="connsiteY12" fmla="*/ 121058 h 4667658"/>
                  <a:gd name="connsiteX13" fmla="*/ 933451 w 6877049"/>
                  <a:gd name="connsiteY13" fmla="*/ 413159 h 4667658"/>
                  <a:gd name="connsiteX14" fmla="*/ 708026 w 6877049"/>
                  <a:gd name="connsiteY14" fmla="*/ 775109 h 4667658"/>
                  <a:gd name="connsiteX15" fmla="*/ 1104901 w 6877049"/>
                  <a:gd name="connsiteY15" fmla="*/ 1467259 h 4667658"/>
                  <a:gd name="connsiteX16" fmla="*/ 1152526 w 6877049"/>
                  <a:gd name="connsiteY16" fmla="*/ 1705384 h 4667658"/>
                  <a:gd name="connsiteX17" fmla="*/ 1123951 w 6877049"/>
                  <a:gd name="connsiteY17" fmla="*/ 1991134 h 4667658"/>
                  <a:gd name="connsiteX18" fmla="*/ 723901 w 6877049"/>
                  <a:gd name="connsiteY18" fmla="*/ 2314984 h 4667658"/>
                  <a:gd name="connsiteX19" fmla="*/ 400052 w 6877049"/>
                  <a:gd name="connsiteY19" fmla="*/ 2829334 h 4667658"/>
                  <a:gd name="connsiteX20" fmla="*/ 0 w 6877049"/>
                  <a:gd name="connsiteY20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6334124 w 6877049"/>
                  <a:gd name="connsiteY8" fmla="*/ 4172358 h 4667658"/>
                  <a:gd name="connsiteX9" fmla="*/ 1920875 w 6877049"/>
                  <a:gd name="connsiteY9" fmla="*/ 409 h 4667658"/>
                  <a:gd name="connsiteX10" fmla="*/ 1698626 w 6877049"/>
                  <a:gd name="connsiteY10" fmla="*/ 57559 h 4667658"/>
                  <a:gd name="connsiteX11" fmla="*/ 1400174 w 6877049"/>
                  <a:gd name="connsiteY11" fmla="*/ 121058 h 4667658"/>
                  <a:gd name="connsiteX12" fmla="*/ 933451 w 6877049"/>
                  <a:gd name="connsiteY12" fmla="*/ 413159 h 4667658"/>
                  <a:gd name="connsiteX13" fmla="*/ 708026 w 6877049"/>
                  <a:gd name="connsiteY13" fmla="*/ 775109 h 4667658"/>
                  <a:gd name="connsiteX14" fmla="*/ 1104901 w 6877049"/>
                  <a:gd name="connsiteY14" fmla="*/ 1467259 h 4667658"/>
                  <a:gd name="connsiteX15" fmla="*/ 1152526 w 6877049"/>
                  <a:gd name="connsiteY15" fmla="*/ 1705384 h 4667658"/>
                  <a:gd name="connsiteX16" fmla="*/ 1123951 w 6877049"/>
                  <a:gd name="connsiteY16" fmla="*/ 1991134 h 4667658"/>
                  <a:gd name="connsiteX17" fmla="*/ 723901 w 6877049"/>
                  <a:gd name="connsiteY17" fmla="*/ 2314984 h 4667658"/>
                  <a:gd name="connsiteX18" fmla="*/ 400052 w 6877049"/>
                  <a:gd name="connsiteY18" fmla="*/ 2829334 h 4667658"/>
                  <a:gd name="connsiteX19" fmla="*/ 0 w 6877049"/>
                  <a:gd name="connsiteY19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1920875 w 6877049"/>
                  <a:gd name="connsiteY8" fmla="*/ 409 h 4667658"/>
                  <a:gd name="connsiteX9" fmla="*/ 1698626 w 6877049"/>
                  <a:gd name="connsiteY9" fmla="*/ 57559 h 4667658"/>
                  <a:gd name="connsiteX10" fmla="*/ 1400174 w 6877049"/>
                  <a:gd name="connsiteY10" fmla="*/ 121058 h 4667658"/>
                  <a:gd name="connsiteX11" fmla="*/ 933451 w 6877049"/>
                  <a:gd name="connsiteY11" fmla="*/ 413159 h 4667658"/>
                  <a:gd name="connsiteX12" fmla="*/ 708026 w 6877049"/>
                  <a:gd name="connsiteY12" fmla="*/ 775109 h 4667658"/>
                  <a:gd name="connsiteX13" fmla="*/ 1104901 w 6877049"/>
                  <a:gd name="connsiteY13" fmla="*/ 1467259 h 4667658"/>
                  <a:gd name="connsiteX14" fmla="*/ 1152526 w 6877049"/>
                  <a:gd name="connsiteY14" fmla="*/ 1705384 h 4667658"/>
                  <a:gd name="connsiteX15" fmla="*/ 1123951 w 6877049"/>
                  <a:gd name="connsiteY15" fmla="*/ 1991134 h 4667658"/>
                  <a:gd name="connsiteX16" fmla="*/ 723901 w 6877049"/>
                  <a:gd name="connsiteY16" fmla="*/ 2314984 h 4667658"/>
                  <a:gd name="connsiteX17" fmla="*/ 400052 w 6877049"/>
                  <a:gd name="connsiteY17" fmla="*/ 2829334 h 4667658"/>
                  <a:gd name="connsiteX18" fmla="*/ 0 w 6877049"/>
                  <a:gd name="connsiteY18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1920875 w 6877049"/>
                  <a:gd name="connsiteY7" fmla="*/ 409 h 4667658"/>
                  <a:gd name="connsiteX8" fmla="*/ 1698626 w 6877049"/>
                  <a:gd name="connsiteY8" fmla="*/ 57559 h 4667658"/>
                  <a:gd name="connsiteX9" fmla="*/ 1400174 w 6877049"/>
                  <a:gd name="connsiteY9" fmla="*/ 121058 h 4667658"/>
                  <a:gd name="connsiteX10" fmla="*/ 933451 w 6877049"/>
                  <a:gd name="connsiteY10" fmla="*/ 413159 h 4667658"/>
                  <a:gd name="connsiteX11" fmla="*/ 708026 w 6877049"/>
                  <a:gd name="connsiteY11" fmla="*/ 775109 h 4667658"/>
                  <a:gd name="connsiteX12" fmla="*/ 1104901 w 6877049"/>
                  <a:gd name="connsiteY12" fmla="*/ 1467259 h 4667658"/>
                  <a:gd name="connsiteX13" fmla="*/ 1152526 w 6877049"/>
                  <a:gd name="connsiteY13" fmla="*/ 1705384 h 4667658"/>
                  <a:gd name="connsiteX14" fmla="*/ 1123951 w 6877049"/>
                  <a:gd name="connsiteY14" fmla="*/ 1991134 h 4667658"/>
                  <a:gd name="connsiteX15" fmla="*/ 723901 w 6877049"/>
                  <a:gd name="connsiteY15" fmla="*/ 2314984 h 4667658"/>
                  <a:gd name="connsiteX16" fmla="*/ 400052 w 6877049"/>
                  <a:gd name="connsiteY16" fmla="*/ 2829334 h 4667658"/>
                  <a:gd name="connsiteX17" fmla="*/ 0 w 6877049"/>
                  <a:gd name="connsiteY17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1920875 w 6877049"/>
                  <a:gd name="connsiteY6" fmla="*/ 409 h 4667658"/>
                  <a:gd name="connsiteX7" fmla="*/ 1698626 w 6877049"/>
                  <a:gd name="connsiteY7" fmla="*/ 57559 h 4667658"/>
                  <a:gd name="connsiteX8" fmla="*/ 1400174 w 6877049"/>
                  <a:gd name="connsiteY8" fmla="*/ 121058 h 4667658"/>
                  <a:gd name="connsiteX9" fmla="*/ 933451 w 6877049"/>
                  <a:gd name="connsiteY9" fmla="*/ 413159 h 4667658"/>
                  <a:gd name="connsiteX10" fmla="*/ 708026 w 6877049"/>
                  <a:gd name="connsiteY10" fmla="*/ 775109 h 4667658"/>
                  <a:gd name="connsiteX11" fmla="*/ 1104901 w 6877049"/>
                  <a:gd name="connsiteY11" fmla="*/ 1467259 h 4667658"/>
                  <a:gd name="connsiteX12" fmla="*/ 1152526 w 6877049"/>
                  <a:gd name="connsiteY12" fmla="*/ 1705384 h 4667658"/>
                  <a:gd name="connsiteX13" fmla="*/ 1123951 w 6877049"/>
                  <a:gd name="connsiteY13" fmla="*/ 1991134 h 4667658"/>
                  <a:gd name="connsiteX14" fmla="*/ 723901 w 6877049"/>
                  <a:gd name="connsiteY14" fmla="*/ 2314984 h 4667658"/>
                  <a:gd name="connsiteX15" fmla="*/ 400052 w 6877049"/>
                  <a:gd name="connsiteY15" fmla="*/ 2829334 h 4667658"/>
                  <a:gd name="connsiteX16" fmla="*/ 0 w 6877049"/>
                  <a:gd name="connsiteY16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1920875 w 6877049"/>
                  <a:gd name="connsiteY5" fmla="*/ 409 h 4667658"/>
                  <a:gd name="connsiteX6" fmla="*/ 1698626 w 6877049"/>
                  <a:gd name="connsiteY6" fmla="*/ 57559 h 4667658"/>
                  <a:gd name="connsiteX7" fmla="*/ 1400174 w 6877049"/>
                  <a:gd name="connsiteY7" fmla="*/ 121058 h 4667658"/>
                  <a:gd name="connsiteX8" fmla="*/ 933451 w 6877049"/>
                  <a:gd name="connsiteY8" fmla="*/ 413159 h 4667658"/>
                  <a:gd name="connsiteX9" fmla="*/ 708026 w 6877049"/>
                  <a:gd name="connsiteY9" fmla="*/ 775109 h 4667658"/>
                  <a:gd name="connsiteX10" fmla="*/ 1104901 w 6877049"/>
                  <a:gd name="connsiteY10" fmla="*/ 1467259 h 4667658"/>
                  <a:gd name="connsiteX11" fmla="*/ 1152526 w 6877049"/>
                  <a:gd name="connsiteY11" fmla="*/ 1705384 h 4667658"/>
                  <a:gd name="connsiteX12" fmla="*/ 1123951 w 6877049"/>
                  <a:gd name="connsiteY12" fmla="*/ 1991134 h 4667658"/>
                  <a:gd name="connsiteX13" fmla="*/ 723901 w 6877049"/>
                  <a:gd name="connsiteY13" fmla="*/ 2314984 h 4667658"/>
                  <a:gd name="connsiteX14" fmla="*/ 400052 w 6877049"/>
                  <a:gd name="connsiteY14" fmla="*/ 2829334 h 4667658"/>
                  <a:gd name="connsiteX15" fmla="*/ 0 w 6877049"/>
                  <a:gd name="connsiteY15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1920875 w 6877049"/>
                  <a:gd name="connsiteY4" fmla="*/ 409 h 4667658"/>
                  <a:gd name="connsiteX5" fmla="*/ 1698626 w 6877049"/>
                  <a:gd name="connsiteY5" fmla="*/ 57559 h 4667658"/>
                  <a:gd name="connsiteX6" fmla="*/ 1400174 w 6877049"/>
                  <a:gd name="connsiteY6" fmla="*/ 121058 h 4667658"/>
                  <a:gd name="connsiteX7" fmla="*/ 933451 w 6877049"/>
                  <a:gd name="connsiteY7" fmla="*/ 413159 h 4667658"/>
                  <a:gd name="connsiteX8" fmla="*/ 708026 w 6877049"/>
                  <a:gd name="connsiteY8" fmla="*/ 775109 h 4667658"/>
                  <a:gd name="connsiteX9" fmla="*/ 1104901 w 6877049"/>
                  <a:gd name="connsiteY9" fmla="*/ 1467259 h 4667658"/>
                  <a:gd name="connsiteX10" fmla="*/ 1152526 w 6877049"/>
                  <a:gd name="connsiteY10" fmla="*/ 1705384 h 4667658"/>
                  <a:gd name="connsiteX11" fmla="*/ 1123951 w 6877049"/>
                  <a:gd name="connsiteY11" fmla="*/ 1991134 h 4667658"/>
                  <a:gd name="connsiteX12" fmla="*/ 723901 w 6877049"/>
                  <a:gd name="connsiteY12" fmla="*/ 2314984 h 4667658"/>
                  <a:gd name="connsiteX13" fmla="*/ 400052 w 6877049"/>
                  <a:gd name="connsiteY13" fmla="*/ 2829334 h 4667658"/>
                  <a:gd name="connsiteX14" fmla="*/ 0 w 6877049"/>
                  <a:gd name="connsiteY14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1920875 w 6877049"/>
                  <a:gd name="connsiteY3" fmla="*/ 409 h 4667658"/>
                  <a:gd name="connsiteX4" fmla="*/ 1698626 w 6877049"/>
                  <a:gd name="connsiteY4" fmla="*/ 57559 h 4667658"/>
                  <a:gd name="connsiteX5" fmla="*/ 1400174 w 6877049"/>
                  <a:gd name="connsiteY5" fmla="*/ 121058 h 4667658"/>
                  <a:gd name="connsiteX6" fmla="*/ 933451 w 6877049"/>
                  <a:gd name="connsiteY6" fmla="*/ 413159 h 4667658"/>
                  <a:gd name="connsiteX7" fmla="*/ 708026 w 6877049"/>
                  <a:gd name="connsiteY7" fmla="*/ 775109 h 4667658"/>
                  <a:gd name="connsiteX8" fmla="*/ 1104901 w 6877049"/>
                  <a:gd name="connsiteY8" fmla="*/ 1467259 h 4667658"/>
                  <a:gd name="connsiteX9" fmla="*/ 1152526 w 6877049"/>
                  <a:gd name="connsiteY9" fmla="*/ 1705384 h 4667658"/>
                  <a:gd name="connsiteX10" fmla="*/ 1123951 w 6877049"/>
                  <a:gd name="connsiteY10" fmla="*/ 1991134 h 4667658"/>
                  <a:gd name="connsiteX11" fmla="*/ 723901 w 6877049"/>
                  <a:gd name="connsiteY11" fmla="*/ 2314984 h 4667658"/>
                  <a:gd name="connsiteX12" fmla="*/ 400052 w 6877049"/>
                  <a:gd name="connsiteY12" fmla="*/ 2829334 h 4667658"/>
                  <a:gd name="connsiteX13" fmla="*/ 0 w 6877049"/>
                  <a:gd name="connsiteY13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1920875 w 6877049"/>
                  <a:gd name="connsiteY2" fmla="*/ 409 h 4667658"/>
                  <a:gd name="connsiteX3" fmla="*/ 1698626 w 6877049"/>
                  <a:gd name="connsiteY3" fmla="*/ 57559 h 4667658"/>
                  <a:gd name="connsiteX4" fmla="*/ 1400174 w 6877049"/>
                  <a:gd name="connsiteY4" fmla="*/ 121058 h 4667658"/>
                  <a:gd name="connsiteX5" fmla="*/ 933451 w 6877049"/>
                  <a:gd name="connsiteY5" fmla="*/ 413159 h 4667658"/>
                  <a:gd name="connsiteX6" fmla="*/ 708026 w 6877049"/>
                  <a:gd name="connsiteY6" fmla="*/ 775109 h 4667658"/>
                  <a:gd name="connsiteX7" fmla="*/ 1104901 w 6877049"/>
                  <a:gd name="connsiteY7" fmla="*/ 1467259 h 4667658"/>
                  <a:gd name="connsiteX8" fmla="*/ 1152526 w 6877049"/>
                  <a:gd name="connsiteY8" fmla="*/ 1705384 h 4667658"/>
                  <a:gd name="connsiteX9" fmla="*/ 1123951 w 6877049"/>
                  <a:gd name="connsiteY9" fmla="*/ 1991134 h 4667658"/>
                  <a:gd name="connsiteX10" fmla="*/ 723901 w 6877049"/>
                  <a:gd name="connsiteY10" fmla="*/ 2314984 h 4667658"/>
                  <a:gd name="connsiteX11" fmla="*/ 400052 w 6877049"/>
                  <a:gd name="connsiteY11" fmla="*/ 2829334 h 4667658"/>
                  <a:gd name="connsiteX12" fmla="*/ 0 w 6877049"/>
                  <a:gd name="connsiteY12" fmla="*/ 3143659 h 4667658"/>
                  <a:gd name="connsiteX0" fmla="*/ 6877049 w 6877049"/>
                  <a:gd name="connsiteY0" fmla="*/ 4639083 h 4639083"/>
                  <a:gd name="connsiteX1" fmla="*/ 1920875 w 6877049"/>
                  <a:gd name="connsiteY1" fmla="*/ 409 h 4639083"/>
                  <a:gd name="connsiteX2" fmla="*/ 1698626 w 6877049"/>
                  <a:gd name="connsiteY2" fmla="*/ 57559 h 4639083"/>
                  <a:gd name="connsiteX3" fmla="*/ 1400174 w 6877049"/>
                  <a:gd name="connsiteY3" fmla="*/ 121058 h 4639083"/>
                  <a:gd name="connsiteX4" fmla="*/ 933451 w 6877049"/>
                  <a:gd name="connsiteY4" fmla="*/ 413159 h 4639083"/>
                  <a:gd name="connsiteX5" fmla="*/ 708026 w 6877049"/>
                  <a:gd name="connsiteY5" fmla="*/ 775109 h 4639083"/>
                  <a:gd name="connsiteX6" fmla="*/ 1104901 w 6877049"/>
                  <a:gd name="connsiteY6" fmla="*/ 1467259 h 4639083"/>
                  <a:gd name="connsiteX7" fmla="*/ 1152526 w 6877049"/>
                  <a:gd name="connsiteY7" fmla="*/ 1705384 h 4639083"/>
                  <a:gd name="connsiteX8" fmla="*/ 1123951 w 6877049"/>
                  <a:gd name="connsiteY8" fmla="*/ 1991134 h 4639083"/>
                  <a:gd name="connsiteX9" fmla="*/ 723901 w 6877049"/>
                  <a:gd name="connsiteY9" fmla="*/ 2314984 h 4639083"/>
                  <a:gd name="connsiteX10" fmla="*/ 400052 w 6877049"/>
                  <a:gd name="connsiteY10" fmla="*/ 2829334 h 4639083"/>
                  <a:gd name="connsiteX11" fmla="*/ 0 w 6877049"/>
                  <a:gd name="connsiteY11" fmla="*/ 3143659 h 4639083"/>
                  <a:gd name="connsiteX0" fmla="*/ 1920875 w 1920875"/>
                  <a:gd name="connsiteY0" fmla="*/ 409 h 3143659"/>
                  <a:gd name="connsiteX1" fmla="*/ 1698626 w 1920875"/>
                  <a:gd name="connsiteY1" fmla="*/ 57559 h 3143659"/>
                  <a:gd name="connsiteX2" fmla="*/ 1400174 w 1920875"/>
                  <a:gd name="connsiteY2" fmla="*/ 121058 h 3143659"/>
                  <a:gd name="connsiteX3" fmla="*/ 933451 w 1920875"/>
                  <a:gd name="connsiteY3" fmla="*/ 413159 h 3143659"/>
                  <a:gd name="connsiteX4" fmla="*/ 708026 w 1920875"/>
                  <a:gd name="connsiteY4" fmla="*/ 775109 h 3143659"/>
                  <a:gd name="connsiteX5" fmla="*/ 1104901 w 1920875"/>
                  <a:gd name="connsiteY5" fmla="*/ 1467259 h 3143659"/>
                  <a:gd name="connsiteX6" fmla="*/ 1152526 w 1920875"/>
                  <a:gd name="connsiteY6" fmla="*/ 1705384 h 3143659"/>
                  <a:gd name="connsiteX7" fmla="*/ 1123951 w 1920875"/>
                  <a:gd name="connsiteY7" fmla="*/ 1991134 h 3143659"/>
                  <a:gd name="connsiteX8" fmla="*/ 723901 w 1920875"/>
                  <a:gd name="connsiteY8" fmla="*/ 2314984 h 3143659"/>
                  <a:gd name="connsiteX9" fmla="*/ 400052 w 1920875"/>
                  <a:gd name="connsiteY9" fmla="*/ 2829334 h 3143659"/>
                  <a:gd name="connsiteX10" fmla="*/ 0 w 1920875"/>
                  <a:gd name="connsiteY10" fmla="*/ 3143659 h 3143659"/>
                  <a:gd name="connsiteX0" fmla="*/ 1920875 w 1920875"/>
                  <a:gd name="connsiteY0" fmla="*/ 409 h 3143659"/>
                  <a:gd name="connsiteX1" fmla="*/ 1698626 w 1920875"/>
                  <a:gd name="connsiteY1" fmla="*/ 57559 h 3143659"/>
                  <a:gd name="connsiteX2" fmla="*/ 1400174 w 1920875"/>
                  <a:gd name="connsiteY2" fmla="*/ 121058 h 3143659"/>
                  <a:gd name="connsiteX3" fmla="*/ 933451 w 1920875"/>
                  <a:gd name="connsiteY3" fmla="*/ 413159 h 3143659"/>
                  <a:gd name="connsiteX4" fmla="*/ 708026 w 1920875"/>
                  <a:gd name="connsiteY4" fmla="*/ 775109 h 3143659"/>
                  <a:gd name="connsiteX5" fmla="*/ 400051 w 1920875"/>
                  <a:gd name="connsiteY5" fmla="*/ 1130709 h 3143659"/>
                  <a:gd name="connsiteX6" fmla="*/ 1152526 w 1920875"/>
                  <a:gd name="connsiteY6" fmla="*/ 1705384 h 3143659"/>
                  <a:gd name="connsiteX7" fmla="*/ 1123951 w 1920875"/>
                  <a:gd name="connsiteY7" fmla="*/ 1991134 h 3143659"/>
                  <a:gd name="connsiteX8" fmla="*/ 723901 w 1920875"/>
                  <a:gd name="connsiteY8" fmla="*/ 2314984 h 3143659"/>
                  <a:gd name="connsiteX9" fmla="*/ 400052 w 1920875"/>
                  <a:gd name="connsiteY9" fmla="*/ 2829334 h 3143659"/>
                  <a:gd name="connsiteX10" fmla="*/ 0 w 1920875"/>
                  <a:gd name="connsiteY10" fmla="*/ 3143659 h 3143659"/>
                  <a:gd name="connsiteX0" fmla="*/ 1920875 w 1920875"/>
                  <a:gd name="connsiteY0" fmla="*/ 409 h 3143659"/>
                  <a:gd name="connsiteX1" fmla="*/ 1698626 w 1920875"/>
                  <a:gd name="connsiteY1" fmla="*/ 57559 h 3143659"/>
                  <a:gd name="connsiteX2" fmla="*/ 1400174 w 1920875"/>
                  <a:gd name="connsiteY2" fmla="*/ 121058 h 3143659"/>
                  <a:gd name="connsiteX3" fmla="*/ 933451 w 1920875"/>
                  <a:gd name="connsiteY3" fmla="*/ 413159 h 3143659"/>
                  <a:gd name="connsiteX4" fmla="*/ 708026 w 1920875"/>
                  <a:gd name="connsiteY4" fmla="*/ 775109 h 3143659"/>
                  <a:gd name="connsiteX5" fmla="*/ 400051 w 1920875"/>
                  <a:gd name="connsiteY5" fmla="*/ 1130709 h 3143659"/>
                  <a:gd name="connsiteX6" fmla="*/ 92076 w 1920875"/>
                  <a:gd name="connsiteY6" fmla="*/ 1152934 h 3143659"/>
                  <a:gd name="connsiteX7" fmla="*/ 1123951 w 1920875"/>
                  <a:gd name="connsiteY7" fmla="*/ 1991134 h 3143659"/>
                  <a:gd name="connsiteX8" fmla="*/ 723901 w 1920875"/>
                  <a:gd name="connsiteY8" fmla="*/ 2314984 h 3143659"/>
                  <a:gd name="connsiteX9" fmla="*/ 400052 w 1920875"/>
                  <a:gd name="connsiteY9" fmla="*/ 2829334 h 3143659"/>
                  <a:gd name="connsiteX10" fmla="*/ 0 w 1920875"/>
                  <a:gd name="connsiteY10" fmla="*/ 3143659 h 3143659"/>
                  <a:gd name="connsiteX0" fmla="*/ 2367366 w 2367366"/>
                  <a:gd name="connsiteY0" fmla="*/ 409 h 3143659"/>
                  <a:gd name="connsiteX1" fmla="*/ 2145117 w 2367366"/>
                  <a:gd name="connsiteY1" fmla="*/ 57559 h 3143659"/>
                  <a:gd name="connsiteX2" fmla="*/ 1846665 w 2367366"/>
                  <a:gd name="connsiteY2" fmla="*/ 121058 h 3143659"/>
                  <a:gd name="connsiteX3" fmla="*/ 1379942 w 2367366"/>
                  <a:gd name="connsiteY3" fmla="*/ 413159 h 3143659"/>
                  <a:gd name="connsiteX4" fmla="*/ 1154517 w 2367366"/>
                  <a:gd name="connsiteY4" fmla="*/ 775109 h 3143659"/>
                  <a:gd name="connsiteX5" fmla="*/ 846542 w 2367366"/>
                  <a:gd name="connsiteY5" fmla="*/ 1130709 h 3143659"/>
                  <a:gd name="connsiteX6" fmla="*/ 538567 w 2367366"/>
                  <a:gd name="connsiteY6" fmla="*/ 1152934 h 3143659"/>
                  <a:gd name="connsiteX7" fmla="*/ 14692 w 2367366"/>
                  <a:gd name="connsiteY7" fmla="*/ 1076734 h 3143659"/>
                  <a:gd name="connsiteX8" fmla="*/ 1170392 w 2367366"/>
                  <a:gd name="connsiteY8" fmla="*/ 2314984 h 3143659"/>
                  <a:gd name="connsiteX9" fmla="*/ 846543 w 2367366"/>
                  <a:gd name="connsiteY9" fmla="*/ 2829334 h 3143659"/>
                  <a:gd name="connsiteX10" fmla="*/ 446491 w 2367366"/>
                  <a:gd name="connsiteY10" fmla="*/ 3143659 h 3143659"/>
                  <a:gd name="connsiteX0" fmla="*/ 2622885 w 2622885"/>
                  <a:gd name="connsiteY0" fmla="*/ 409 h 3143659"/>
                  <a:gd name="connsiteX1" fmla="*/ 2400636 w 2622885"/>
                  <a:gd name="connsiteY1" fmla="*/ 57559 h 3143659"/>
                  <a:gd name="connsiteX2" fmla="*/ 2102184 w 2622885"/>
                  <a:gd name="connsiteY2" fmla="*/ 121058 h 3143659"/>
                  <a:gd name="connsiteX3" fmla="*/ 1635461 w 2622885"/>
                  <a:gd name="connsiteY3" fmla="*/ 413159 h 3143659"/>
                  <a:gd name="connsiteX4" fmla="*/ 1410036 w 2622885"/>
                  <a:gd name="connsiteY4" fmla="*/ 775109 h 3143659"/>
                  <a:gd name="connsiteX5" fmla="*/ 1102061 w 2622885"/>
                  <a:gd name="connsiteY5" fmla="*/ 1130709 h 3143659"/>
                  <a:gd name="connsiteX6" fmla="*/ 794086 w 2622885"/>
                  <a:gd name="connsiteY6" fmla="*/ 1152934 h 3143659"/>
                  <a:gd name="connsiteX7" fmla="*/ 270211 w 2622885"/>
                  <a:gd name="connsiteY7" fmla="*/ 1076734 h 3143659"/>
                  <a:gd name="connsiteX8" fmla="*/ 41611 w 2622885"/>
                  <a:gd name="connsiteY8" fmla="*/ 1127534 h 3143659"/>
                  <a:gd name="connsiteX9" fmla="*/ 1102062 w 2622885"/>
                  <a:gd name="connsiteY9" fmla="*/ 2829334 h 3143659"/>
                  <a:gd name="connsiteX10" fmla="*/ 702010 w 2622885"/>
                  <a:gd name="connsiteY10" fmla="*/ 3143659 h 3143659"/>
                  <a:gd name="connsiteX0" fmla="*/ 2605101 w 2605101"/>
                  <a:gd name="connsiteY0" fmla="*/ 409 h 3143659"/>
                  <a:gd name="connsiteX1" fmla="*/ 2382852 w 2605101"/>
                  <a:gd name="connsiteY1" fmla="*/ 57559 h 3143659"/>
                  <a:gd name="connsiteX2" fmla="*/ 2084400 w 2605101"/>
                  <a:gd name="connsiteY2" fmla="*/ 121058 h 3143659"/>
                  <a:gd name="connsiteX3" fmla="*/ 1617677 w 2605101"/>
                  <a:gd name="connsiteY3" fmla="*/ 413159 h 3143659"/>
                  <a:gd name="connsiteX4" fmla="*/ 1392252 w 2605101"/>
                  <a:gd name="connsiteY4" fmla="*/ 775109 h 3143659"/>
                  <a:gd name="connsiteX5" fmla="*/ 1084277 w 2605101"/>
                  <a:gd name="connsiteY5" fmla="*/ 1130709 h 3143659"/>
                  <a:gd name="connsiteX6" fmla="*/ 776302 w 2605101"/>
                  <a:gd name="connsiteY6" fmla="*/ 1152934 h 3143659"/>
                  <a:gd name="connsiteX7" fmla="*/ 252427 w 2605101"/>
                  <a:gd name="connsiteY7" fmla="*/ 1076734 h 3143659"/>
                  <a:gd name="connsiteX8" fmla="*/ 23827 w 2605101"/>
                  <a:gd name="connsiteY8" fmla="*/ 1127534 h 3143659"/>
                  <a:gd name="connsiteX9" fmla="*/ 1084278 w 2605101"/>
                  <a:gd name="connsiteY9" fmla="*/ 2829334 h 3143659"/>
                  <a:gd name="connsiteX10" fmla="*/ 684226 w 2605101"/>
                  <a:gd name="connsiteY10" fmla="*/ 3143659 h 3143659"/>
                  <a:gd name="connsiteX0" fmla="*/ 2804792 w 2804792"/>
                  <a:gd name="connsiteY0" fmla="*/ 409 h 3143659"/>
                  <a:gd name="connsiteX1" fmla="*/ 2582543 w 2804792"/>
                  <a:gd name="connsiteY1" fmla="*/ 57559 h 3143659"/>
                  <a:gd name="connsiteX2" fmla="*/ 2284091 w 2804792"/>
                  <a:gd name="connsiteY2" fmla="*/ 121058 h 3143659"/>
                  <a:gd name="connsiteX3" fmla="*/ 1817368 w 2804792"/>
                  <a:gd name="connsiteY3" fmla="*/ 413159 h 3143659"/>
                  <a:gd name="connsiteX4" fmla="*/ 1591943 w 2804792"/>
                  <a:gd name="connsiteY4" fmla="*/ 775109 h 3143659"/>
                  <a:gd name="connsiteX5" fmla="*/ 1283968 w 2804792"/>
                  <a:gd name="connsiteY5" fmla="*/ 1130709 h 3143659"/>
                  <a:gd name="connsiteX6" fmla="*/ 975993 w 2804792"/>
                  <a:gd name="connsiteY6" fmla="*/ 1152934 h 3143659"/>
                  <a:gd name="connsiteX7" fmla="*/ 452118 w 2804792"/>
                  <a:gd name="connsiteY7" fmla="*/ 1076734 h 3143659"/>
                  <a:gd name="connsiteX8" fmla="*/ 223518 w 2804792"/>
                  <a:gd name="connsiteY8" fmla="*/ 1127534 h 3143659"/>
                  <a:gd name="connsiteX9" fmla="*/ 20319 w 2804792"/>
                  <a:gd name="connsiteY9" fmla="*/ 1197384 h 3143659"/>
                  <a:gd name="connsiteX10" fmla="*/ 883917 w 2804792"/>
                  <a:gd name="connsiteY10" fmla="*/ 3143659 h 3143659"/>
                  <a:gd name="connsiteX0" fmla="*/ 3165475 w 3165475"/>
                  <a:gd name="connsiteY0" fmla="*/ 409 h 1479959"/>
                  <a:gd name="connsiteX1" fmla="*/ 2943226 w 3165475"/>
                  <a:gd name="connsiteY1" fmla="*/ 57559 h 1479959"/>
                  <a:gd name="connsiteX2" fmla="*/ 2644774 w 3165475"/>
                  <a:gd name="connsiteY2" fmla="*/ 121058 h 1479959"/>
                  <a:gd name="connsiteX3" fmla="*/ 2178051 w 3165475"/>
                  <a:gd name="connsiteY3" fmla="*/ 413159 h 1479959"/>
                  <a:gd name="connsiteX4" fmla="*/ 1952626 w 3165475"/>
                  <a:gd name="connsiteY4" fmla="*/ 775109 h 1479959"/>
                  <a:gd name="connsiteX5" fmla="*/ 1644651 w 3165475"/>
                  <a:gd name="connsiteY5" fmla="*/ 1130709 h 1479959"/>
                  <a:gd name="connsiteX6" fmla="*/ 1336676 w 3165475"/>
                  <a:gd name="connsiteY6" fmla="*/ 1152934 h 1479959"/>
                  <a:gd name="connsiteX7" fmla="*/ 812801 w 3165475"/>
                  <a:gd name="connsiteY7" fmla="*/ 1076734 h 1479959"/>
                  <a:gd name="connsiteX8" fmla="*/ 584201 w 3165475"/>
                  <a:gd name="connsiteY8" fmla="*/ 1127534 h 1479959"/>
                  <a:gd name="connsiteX9" fmla="*/ 381002 w 3165475"/>
                  <a:gd name="connsiteY9" fmla="*/ 1197384 h 1479959"/>
                  <a:gd name="connsiteX10" fmla="*/ 0 w 3165475"/>
                  <a:gd name="connsiteY10" fmla="*/ 1479959 h 1479959"/>
                  <a:gd name="connsiteX0" fmla="*/ 3463925 w 3463925"/>
                  <a:gd name="connsiteY0" fmla="*/ 409 h 1299168"/>
                  <a:gd name="connsiteX1" fmla="*/ 3241676 w 3463925"/>
                  <a:gd name="connsiteY1" fmla="*/ 57559 h 1299168"/>
                  <a:gd name="connsiteX2" fmla="*/ 2943224 w 3463925"/>
                  <a:gd name="connsiteY2" fmla="*/ 121058 h 1299168"/>
                  <a:gd name="connsiteX3" fmla="*/ 2476501 w 3463925"/>
                  <a:gd name="connsiteY3" fmla="*/ 413159 h 1299168"/>
                  <a:gd name="connsiteX4" fmla="*/ 2251076 w 3463925"/>
                  <a:gd name="connsiteY4" fmla="*/ 775109 h 1299168"/>
                  <a:gd name="connsiteX5" fmla="*/ 1943101 w 3463925"/>
                  <a:gd name="connsiteY5" fmla="*/ 1130709 h 1299168"/>
                  <a:gd name="connsiteX6" fmla="*/ 1635126 w 3463925"/>
                  <a:gd name="connsiteY6" fmla="*/ 1152934 h 1299168"/>
                  <a:gd name="connsiteX7" fmla="*/ 1111251 w 3463925"/>
                  <a:gd name="connsiteY7" fmla="*/ 1076734 h 1299168"/>
                  <a:gd name="connsiteX8" fmla="*/ 882651 w 3463925"/>
                  <a:gd name="connsiteY8" fmla="*/ 1127534 h 1299168"/>
                  <a:gd name="connsiteX9" fmla="*/ 679452 w 3463925"/>
                  <a:gd name="connsiteY9" fmla="*/ 1197384 h 1299168"/>
                  <a:gd name="connsiteX10" fmla="*/ 0 w 3463925"/>
                  <a:gd name="connsiteY10" fmla="*/ 1206909 h 1299168"/>
                  <a:gd name="connsiteX0" fmla="*/ 3463925 w 3463925"/>
                  <a:gd name="connsiteY0" fmla="*/ 409 h 1288827"/>
                  <a:gd name="connsiteX1" fmla="*/ 3241676 w 3463925"/>
                  <a:gd name="connsiteY1" fmla="*/ 57559 h 1288827"/>
                  <a:gd name="connsiteX2" fmla="*/ 2943224 w 3463925"/>
                  <a:gd name="connsiteY2" fmla="*/ 121058 h 1288827"/>
                  <a:gd name="connsiteX3" fmla="*/ 2476501 w 3463925"/>
                  <a:gd name="connsiteY3" fmla="*/ 413159 h 1288827"/>
                  <a:gd name="connsiteX4" fmla="*/ 2251076 w 3463925"/>
                  <a:gd name="connsiteY4" fmla="*/ 775109 h 1288827"/>
                  <a:gd name="connsiteX5" fmla="*/ 1943101 w 3463925"/>
                  <a:gd name="connsiteY5" fmla="*/ 1130709 h 1288827"/>
                  <a:gd name="connsiteX6" fmla="*/ 1635126 w 3463925"/>
                  <a:gd name="connsiteY6" fmla="*/ 1152934 h 1288827"/>
                  <a:gd name="connsiteX7" fmla="*/ 1111251 w 3463925"/>
                  <a:gd name="connsiteY7" fmla="*/ 1076734 h 1288827"/>
                  <a:gd name="connsiteX8" fmla="*/ 882651 w 3463925"/>
                  <a:gd name="connsiteY8" fmla="*/ 1127534 h 1288827"/>
                  <a:gd name="connsiteX9" fmla="*/ 349252 w 3463925"/>
                  <a:gd name="connsiteY9" fmla="*/ 1184684 h 1288827"/>
                  <a:gd name="connsiteX10" fmla="*/ 0 w 3463925"/>
                  <a:gd name="connsiteY10" fmla="*/ 1206909 h 1288827"/>
                  <a:gd name="connsiteX0" fmla="*/ 3463925 w 3463925"/>
                  <a:gd name="connsiteY0" fmla="*/ 409 h 1288827"/>
                  <a:gd name="connsiteX1" fmla="*/ 3241676 w 3463925"/>
                  <a:gd name="connsiteY1" fmla="*/ 57559 h 1288827"/>
                  <a:gd name="connsiteX2" fmla="*/ 2943224 w 3463925"/>
                  <a:gd name="connsiteY2" fmla="*/ 121058 h 1288827"/>
                  <a:gd name="connsiteX3" fmla="*/ 2476501 w 3463925"/>
                  <a:gd name="connsiteY3" fmla="*/ 413159 h 1288827"/>
                  <a:gd name="connsiteX4" fmla="*/ 2251076 w 3463925"/>
                  <a:gd name="connsiteY4" fmla="*/ 775109 h 1288827"/>
                  <a:gd name="connsiteX5" fmla="*/ 1943101 w 3463925"/>
                  <a:gd name="connsiteY5" fmla="*/ 1130709 h 1288827"/>
                  <a:gd name="connsiteX6" fmla="*/ 1635126 w 3463925"/>
                  <a:gd name="connsiteY6" fmla="*/ 1152934 h 1288827"/>
                  <a:gd name="connsiteX7" fmla="*/ 1111251 w 3463925"/>
                  <a:gd name="connsiteY7" fmla="*/ 1076734 h 1288827"/>
                  <a:gd name="connsiteX8" fmla="*/ 882651 w 3463925"/>
                  <a:gd name="connsiteY8" fmla="*/ 1127534 h 1288827"/>
                  <a:gd name="connsiteX9" fmla="*/ 349252 w 3463925"/>
                  <a:gd name="connsiteY9" fmla="*/ 1184684 h 1288827"/>
                  <a:gd name="connsiteX10" fmla="*/ 0 w 3463925"/>
                  <a:gd name="connsiteY10" fmla="*/ 1206909 h 1288827"/>
                  <a:gd name="connsiteX0" fmla="*/ 3597275 w 3597275"/>
                  <a:gd name="connsiteY0" fmla="*/ 409 h 1403759"/>
                  <a:gd name="connsiteX1" fmla="*/ 3375026 w 3597275"/>
                  <a:gd name="connsiteY1" fmla="*/ 57559 h 1403759"/>
                  <a:gd name="connsiteX2" fmla="*/ 3076574 w 3597275"/>
                  <a:gd name="connsiteY2" fmla="*/ 121058 h 1403759"/>
                  <a:gd name="connsiteX3" fmla="*/ 2609851 w 3597275"/>
                  <a:gd name="connsiteY3" fmla="*/ 413159 h 1403759"/>
                  <a:gd name="connsiteX4" fmla="*/ 2384426 w 3597275"/>
                  <a:gd name="connsiteY4" fmla="*/ 775109 h 1403759"/>
                  <a:gd name="connsiteX5" fmla="*/ 2076451 w 3597275"/>
                  <a:gd name="connsiteY5" fmla="*/ 1130709 h 1403759"/>
                  <a:gd name="connsiteX6" fmla="*/ 1768476 w 3597275"/>
                  <a:gd name="connsiteY6" fmla="*/ 1152934 h 1403759"/>
                  <a:gd name="connsiteX7" fmla="*/ 1244601 w 3597275"/>
                  <a:gd name="connsiteY7" fmla="*/ 1076734 h 1403759"/>
                  <a:gd name="connsiteX8" fmla="*/ 1016001 w 3597275"/>
                  <a:gd name="connsiteY8" fmla="*/ 1127534 h 1403759"/>
                  <a:gd name="connsiteX9" fmla="*/ 482602 w 3597275"/>
                  <a:gd name="connsiteY9" fmla="*/ 1184684 h 1403759"/>
                  <a:gd name="connsiteX10" fmla="*/ 0 w 3597275"/>
                  <a:gd name="connsiteY10" fmla="*/ 1403759 h 1403759"/>
                  <a:gd name="connsiteX0" fmla="*/ 3635466 w 3635466"/>
                  <a:gd name="connsiteY0" fmla="*/ 409 h 1416738"/>
                  <a:gd name="connsiteX1" fmla="*/ 3413217 w 3635466"/>
                  <a:gd name="connsiteY1" fmla="*/ 57559 h 1416738"/>
                  <a:gd name="connsiteX2" fmla="*/ 3114765 w 3635466"/>
                  <a:gd name="connsiteY2" fmla="*/ 121058 h 1416738"/>
                  <a:gd name="connsiteX3" fmla="*/ 2648042 w 3635466"/>
                  <a:gd name="connsiteY3" fmla="*/ 413159 h 1416738"/>
                  <a:gd name="connsiteX4" fmla="*/ 2422617 w 3635466"/>
                  <a:gd name="connsiteY4" fmla="*/ 775109 h 1416738"/>
                  <a:gd name="connsiteX5" fmla="*/ 2114642 w 3635466"/>
                  <a:gd name="connsiteY5" fmla="*/ 1130709 h 1416738"/>
                  <a:gd name="connsiteX6" fmla="*/ 1806667 w 3635466"/>
                  <a:gd name="connsiteY6" fmla="*/ 1152934 h 1416738"/>
                  <a:gd name="connsiteX7" fmla="*/ 1282792 w 3635466"/>
                  <a:gd name="connsiteY7" fmla="*/ 1076734 h 1416738"/>
                  <a:gd name="connsiteX8" fmla="*/ 1054192 w 3635466"/>
                  <a:gd name="connsiteY8" fmla="*/ 1127534 h 1416738"/>
                  <a:gd name="connsiteX9" fmla="*/ 520793 w 3635466"/>
                  <a:gd name="connsiteY9" fmla="*/ 1184684 h 1416738"/>
                  <a:gd name="connsiteX10" fmla="*/ 38191 w 3635466"/>
                  <a:gd name="connsiteY10" fmla="*/ 1403759 h 1416738"/>
                  <a:gd name="connsiteX11" fmla="*/ 29997 w 3635466"/>
                  <a:gd name="connsiteY11" fmla="*/ 1390977 h 1416738"/>
                  <a:gd name="connsiteX0" fmla="*/ 3973769 w 3973769"/>
                  <a:gd name="connsiteY0" fmla="*/ 409 h 1407032"/>
                  <a:gd name="connsiteX1" fmla="*/ 3751520 w 3973769"/>
                  <a:gd name="connsiteY1" fmla="*/ 57559 h 1407032"/>
                  <a:gd name="connsiteX2" fmla="*/ 3453068 w 3973769"/>
                  <a:gd name="connsiteY2" fmla="*/ 121058 h 1407032"/>
                  <a:gd name="connsiteX3" fmla="*/ 2986345 w 3973769"/>
                  <a:gd name="connsiteY3" fmla="*/ 413159 h 1407032"/>
                  <a:gd name="connsiteX4" fmla="*/ 2760920 w 3973769"/>
                  <a:gd name="connsiteY4" fmla="*/ 775109 h 1407032"/>
                  <a:gd name="connsiteX5" fmla="*/ 2452945 w 3973769"/>
                  <a:gd name="connsiteY5" fmla="*/ 1130709 h 1407032"/>
                  <a:gd name="connsiteX6" fmla="*/ 2144970 w 3973769"/>
                  <a:gd name="connsiteY6" fmla="*/ 1152934 h 1407032"/>
                  <a:gd name="connsiteX7" fmla="*/ 1621095 w 3973769"/>
                  <a:gd name="connsiteY7" fmla="*/ 1076734 h 1407032"/>
                  <a:gd name="connsiteX8" fmla="*/ 1392495 w 3973769"/>
                  <a:gd name="connsiteY8" fmla="*/ 1127534 h 1407032"/>
                  <a:gd name="connsiteX9" fmla="*/ 859096 w 3973769"/>
                  <a:gd name="connsiteY9" fmla="*/ 1184684 h 1407032"/>
                  <a:gd name="connsiteX10" fmla="*/ 376494 w 3973769"/>
                  <a:gd name="connsiteY10" fmla="*/ 1403759 h 1407032"/>
                  <a:gd name="connsiteX11" fmla="*/ 0 w 3973769"/>
                  <a:gd name="connsiteY11" fmla="*/ 1187777 h 1407032"/>
                  <a:gd name="connsiteX0" fmla="*/ 3973769 w 3973769"/>
                  <a:gd name="connsiteY0" fmla="*/ 409 h 1394493"/>
                  <a:gd name="connsiteX1" fmla="*/ 3751520 w 3973769"/>
                  <a:gd name="connsiteY1" fmla="*/ 57559 h 1394493"/>
                  <a:gd name="connsiteX2" fmla="*/ 3453068 w 3973769"/>
                  <a:gd name="connsiteY2" fmla="*/ 121058 h 1394493"/>
                  <a:gd name="connsiteX3" fmla="*/ 2986345 w 3973769"/>
                  <a:gd name="connsiteY3" fmla="*/ 413159 h 1394493"/>
                  <a:gd name="connsiteX4" fmla="*/ 2760920 w 3973769"/>
                  <a:gd name="connsiteY4" fmla="*/ 775109 h 1394493"/>
                  <a:gd name="connsiteX5" fmla="*/ 2452945 w 3973769"/>
                  <a:gd name="connsiteY5" fmla="*/ 1130709 h 1394493"/>
                  <a:gd name="connsiteX6" fmla="*/ 2144970 w 3973769"/>
                  <a:gd name="connsiteY6" fmla="*/ 1152934 h 1394493"/>
                  <a:gd name="connsiteX7" fmla="*/ 1621095 w 3973769"/>
                  <a:gd name="connsiteY7" fmla="*/ 1076734 h 1394493"/>
                  <a:gd name="connsiteX8" fmla="*/ 1392495 w 3973769"/>
                  <a:gd name="connsiteY8" fmla="*/ 1127534 h 1394493"/>
                  <a:gd name="connsiteX9" fmla="*/ 859096 w 3973769"/>
                  <a:gd name="connsiteY9" fmla="*/ 1184684 h 1394493"/>
                  <a:gd name="connsiteX10" fmla="*/ 357444 w 3973769"/>
                  <a:gd name="connsiteY10" fmla="*/ 1391059 h 1394493"/>
                  <a:gd name="connsiteX11" fmla="*/ 0 w 3973769"/>
                  <a:gd name="connsiteY11" fmla="*/ 1187777 h 1394493"/>
                  <a:gd name="connsiteX0" fmla="*/ 3973769 w 3973769"/>
                  <a:gd name="connsiteY0" fmla="*/ 409 h 1394493"/>
                  <a:gd name="connsiteX1" fmla="*/ 3751520 w 3973769"/>
                  <a:gd name="connsiteY1" fmla="*/ 57559 h 1394493"/>
                  <a:gd name="connsiteX2" fmla="*/ 3453068 w 3973769"/>
                  <a:gd name="connsiteY2" fmla="*/ 121058 h 1394493"/>
                  <a:gd name="connsiteX3" fmla="*/ 2986345 w 3973769"/>
                  <a:gd name="connsiteY3" fmla="*/ 413159 h 1394493"/>
                  <a:gd name="connsiteX4" fmla="*/ 2760920 w 3973769"/>
                  <a:gd name="connsiteY4" fmla="*/ 775109 h 1394493"/>
                  <a:gd name="connsiteX5" fmla="*/ 2452945 w 3973769"/>
                  <a:gd name="connsiteY5" fmla="*/ 1130709 h 1394493"/>
                  <a:gd name="connsiteX6" fmla="*/ 2144970 w 3973769"/>
                  <a:gd name="connsiteY6" fmla="*/ 1152934 h 1394493"/>
                  <a:gd name="connsiteX7" fmla="*/ 1621095 w 3973769"/>
                  <a:gd name="connsiteY7" fmla="*/ 1076734 h 1394493"/>
                  <a:gd name="connsiteX8" fmla="*/ 1392495 w 3973769"/>
                  <a:gd name="connsiteY8" fmla="*/ 1127534 h 1394493"/>
                  <a:gd name="connsiteX9" fmla="*/ 859096 w 3973769"/>
                  <a:gd name="connsiteY9" fmla="*/ 1184684 h 1394493"/>
                  <a:gd name="connsiteX10" fmla="*/ 357444 w 3973769"/>
                  <a:gd name="connsiteY10" fmla="*/ 1391059 h 1394493"/>
                  <a:gd name="connsiteX11" fmla="*/ 0 w 3973769"/>
                  <a:gd name="connsiteY11" fmla="*/ 1187777 h 1394493"/>
                  <a:gd name="connsiteX0" fmla="*/ 4004200 w 4004200"/>
                  <a:gd name="connsiteY0" fmla="*/ 409 h 1394493"/>
                  <a:gd name="connsiteX1" fmla="*/ 3781951 w 4004200"/>
                  <a:gd name="connsiteY1" fmla="*/ 57559 h 1394493"/>
                  <a:gd name="connsiteX2" fmla="*/ 3483499 w 4004200"/>
                  <a:gd name="connsiteY2" fmla="*/ 121058 h 1394493"/>
                  <a:gd name="connsiteX3" fmla="*/ 3016776 w 4004200"/>
                  <a:gd name="connsiteY3" fmla="*/ 413159 h 1394493"/>
                  <a:gd name="connsiteX4" fmla="*/ 2791351 w 4004200"/>
                  <a:gd name="connsiteY4" fmla="*/ 775109 h 1394493"/>
                  <a:gd name="connsiteX5" fmla="*/ 2483376 w 4004200"/>
                  <a:gd name="connsiteY5" fmla="*/ 1130709 h 1394493"/>
                  <a:gd name="connsiteX6" fmla="*/ 2175401 w 4004200"/>
                  <a:gd name="connsiteY6" fmla="*/ 1152934 h 1394493"/>
                  <a:gd name="connsiteX7" fmla="*/ 1651526 w 4004200"/>
                  <a:gd name="connsiteY7" fmla="*/ 1076734 h 1394493"/>
                  <a:gd name="connsiteX8" fmla="*/ 1422926 w 4004200"/>
                  <a:gd name="connsiteY8" fmla="*/ 1127534 h 1394493"/>
                  <a:gd name="connsiteX9" fmla="*/ 889527 w 4004200"/>
                  <a:gd name="connsiteY9" fmla="*/ 1184684 h 1394493"/>
                  <a:gd name="connsiteX10" fmla="*/ 387875 w 4004200"/>
                  <a:gd name="connsiteY10" fmla="*/ 1391059 h 1394493"/>
                  <a:gd name="connsiteX11" fmla="*/ 30431 w 4004200"/>
                  <a:gd name="connsiteY11" fmla="*/ 1187777 h 1394493"/>
                  <a:gd name="connsiteX12" fmla="*/ 17732 w 4004200"/>
                  <a:gd name="connsiteY12" fmla="*/ 1175077 h 1394493"/>
                  <a:gd name="connsiteX0" fmla="*/ 4716718 w 4716718"/>
                  <a:gd name="connsiteY0" fmla="*/ 409 h 1394493"/>
                  <a:gd name="connsiteX1" fmla="*/ 4494469 w 4716718"/>
                  <a:gd name="connsiteY1" fmla="*/ 57559 h 1394493"/>
                  <a:gd name="connsiteX2" fmla="*/ 4196017 w 4716718"/>
                  <a:gd name="connsiteY2" fmla="*/ 121058 h 1394493"/>
                  <a:gd name="connsiteX3" fmla="*/ 3729294 w 4716718"/>
                  <a:gd name="connsiteY3" fmla="*/ 413159 h 1394493"/>
                  <a:gd name="connsiteX4" fmla="*/ 3503869 w 4716718"/>
                  <a:gd name="connsiteY4" fmla="*/ 775109 h 1394493"/>
                  <a:gd name="connsiteX5" fmla="*/ 3195894 w 4716718"/>
                  <a:gd name="connsiteY5" fmla="*/ 1130709 h 1394493"/>
                  <a:gd name="connsiteX6" fmla="*/ 2887919 w 4716718"/>
                  <a:gd name="connsiteY6" fmla="*/ 1152934 h 1394493"/>
                  <a:gd name="connsiteX7" fmla="*/ 2364044 w 4716718"/>
                  <a:gd name="connsiteY7" fmla="*/ 1076734 h 1394493"/>
                  <a:gd name="connsiteX8" fmla="*/ 2135444 w 4716718"/>
                  <a:gd name="connsiteY8" fmla="*/ 1127534 h 1394493"/>
                  <a:gd name="connsiteX9" fmla="*/ 1602045 w 4716718"/>
                  <a:gd name="connsiteY9" fmla="*/ 1184684 h 1394493"/>
                  <a:gd name="connsiteX10" fmla="*/ 1100393 w 4716718"/>
                  <a:gd name="connsiteY10" fmla="*/ 1391059 h 1394493"/>
                  <a:gd name="connsiteX11" fmla="*/ 742949 w 4716718"/>
                  <a:gd name="connsiteY11" fmla="*/ 1187777 h 1394493"/>
                  <a:gd name="connsiteX12" fmla="*/ 0 w 4716718"/>
                  <a:gd name="connsiteY12" fmla="*/ 1162377 h 1394493"/>
                  <a:gd name="connsiteX0" fmla="*/ 4716718 w 4716718"/>
                  <a:gd name="connsiteY0" fmla="*/ 409 h 1191389"/>
                  <a:gd name="connsiteX1" fmla="*/ 4494469 w 4716718"/>
                  <a:gd name="connsiteY1" fmla="*/ 57559 h 1191389"/>
                  <a:gd name="connsiteX2" fmla="*/ 4196017 w 4716718"/>
                  <a:gd name="connsiteY2" fmla="*/ 121058 h 1191389"/>
                  <a:gd name="connsiteX3" fmla="*/ 3729294 w 4716718"/>
                  <a:gd name="connsiteY3" fmla="*/ 413159 h 1191389"/>
                  <a:gd name="connsiteX4" fmla="*/ 3503869 w 4716718"/>
                  <a:gd name="connsiteY4" fmla="*/ 775109 h 1191389"/>
                  <a:gd name="connsiteX5" fmla="*/ 3195894 w 4716718"/>
                  <a:gd name="connsiteY5" fmla="*/ 1130709 h 1191389"/>
                  <a:gd name="connsiteX6" fmla="*/ 2887919 w 4716718"/>
                  <a:gd name="connsiteY6" fmla="*/ 1152934 h 1191389"/>
                  <a:gd name="connsiteX7" fmla="*/ 2364044 w 4716718"/>
                  <a:gd name="connsiteY7" fmla="*/ 1076734 h 1191389"/>
                  <a:gd name="connsiteX8" fmla="*/ 2135444 w 4716718"/>
                  <a:gd name="connsiteY8" fmla="*/ 1127534 h 1191389"/>
                  <a:gd name="connsiteX9" fmla="*/ 1602045 w 4716718"/>
                  <a:gd name="connsiteY9" fmla="*/ 1184684 h 1191389"/>
                  <a:gd name="connsiteX10" fmla="*/ 742949 w 4716718"/>
                  <a:gd name="connsiteY10" fmla="*/ 1187777 h 1191389"/>
                  <a:gd name="connsiteX11" fmla="*/ 0 w 4716718"/>
                  <a:gd name="connsiteY11" fmla="*/ 1162377 h 1191389"/>
                  <a:gd name="connsiteX0" fmla="*/ 4716718 w 4716718"/>
                  <a:gd name="connsiteY0" fmla="*/ 409 h 1235622"/>
                  <a:gd name="connsiteX1" fmla="*/ 4494469 w 4716718"/>
                  <a:gd name="connsiteY1" fmla="*/ 57559 h 1235622"/>
                  <a:gd name="connsiteX2" fmla="*/ 4196017 w 4716718"/>
                  <a:gd name="connsiteY2" fmla="*/ 121058 h 1235622"/>
                  <a:gd name="connsiteX3" fmla="*/ 3729294 w 4716718"/>
                  <a:gd name="connsiteY3" fmla="*/ 413159 h 1235622"/>
                  <a:gd name="connsiteX4" fmla="*/ 3503869 w 4716718"/>
                  <a:gd name="connsiteY4" fmla="*/ 775109 h 1235622"/>
                  <a:gd name="connsiteX5" fmla="*/ 3195894 w 4716718"/>
                  <a:gd name="connsiteY5" fmla="*/ 1130709 h 1235622"/>
                  <a:gd name="connsiteX6" fmla="*/ 2887919 w 4716718"/>
                  <a:gd name="connsiteY6" fmla="*/ 1152934 h 1235622"/>
                  <a:gd name="connsiteX7" fmla="*/ 2364044 w 4716718"/>
                  <a:gd name="connsiteY7" fmla="*/ 1076734 h 1235622"/>
                  <a:gd name="connsiteX8" fmla="*/ 2135444 w 4716718"/>
                  <a:gd name="connsiteY8" fmla="*/ 1127534 h 1235622"/>
                  <a:gd name="connsiteX9" fmla="*/ 1602045 w 4716718"/>
                  <a:gd name="connsiteY9" fmla="*/ 1184684 h 1235622"/>
                  <a:gd name="connsiteX10" fmla="*/ 517524 w 4716718"/>
                  <a:gd name="connsiteY10" fmla="*/ 1235402 h 1235622"/>
                  <a:gd name="connsiteX11" fmla="*/ 0 w 4716718"/>
                  <a:gd name="connsiteY11" fmla="*/ 1162377 h 1235622"/>
                  <a:gd name="connsiteX0" fmla="*/ 4716718 w 4716718"/>
                  <a:gd name="connsiteY0" fmla="*/ 409 h 1235449"/>
                  <a:gd name="connsiteX1" fmla="*/ 4494469 w 4716718"/>
                  <a:gd name="connsiteY1" fmla="*/ 57559 h 1235449"/>
                  <a:gd name="connsiteX2" fmla="*/ 4196017 w 4716718"/>
                  <a:gd name="connsiteY2" fmla="*/ 121058 h 1235449"/>
                  <a:gd name="connsiteX3" fmla="*/ 3729294 w 4716718"/>
                  <a:gd name="connsiteY3" fmla="*/ 413159 h 1235449"/>
                  <a:gd name="connsiteX4" fmla="*/ 3503869 w 4716718"/>
                  <a:gd name="connsiteY4" fmla="*/ 775109 h 1235449"/>
                  <a:gd name="connsiteX5" fmla="*/ 3195894 w 4716718"/>
                  <a:gd name="connsiteY5" fmla="*/ 1130709 h 1235449"/>
                  <a:gd name="connsiteX6" fmla="*/ 2887919 w 4716718"/>
                  <a:gd name="connsiteY6" fmla="*/ 1152934 h 1235449"/>
                  <a:gd name="connsiteX7" fmla="*/ 2364044 w 4716718"/>
                  <a:gd name="connsiteY7" fmla="*/ 1076734 h 1235449"/>
                  <a:gd name="connsiteX8" fmla="*/ 2135444 w 4716718"/>
                  <a:gd name="connsiteY8" fmla="*/ 1127534 h 1235449"/>
                  <a:gd name="connsiteX9" fmla="*/ 1014670 w 4716718"/>
                  <a:gd name="connsiteY9" fmla="*/ 1013234 h 1235449"/>
                  <a:gd name="connsiteX10" fmla="*/ 517524 w 4716718"/>
                  <a:gd name="connsiteY10" fmla="*/ 1235402 h 1235449"/>
                  <a:gd name="connsiteX11" fmla="*/ 0 w 4716718"/>
                  <a:gd name="connsiteY11" fmla="*/ 1162377 h 1235449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3729294 w 4716718"/>
                  <a:gd name="connsiteY3" fmla="*/ 413159 h 1235402"/>
                  <a:gd name="connsiteX4" fmla="*/ 3503869 w 4716718"/>
                  <a:gd name="connsiteY4" fmla="*/ 775109 h 1235402"/>
                  <a:gd name="connsiteX5" fmla="*/ 3195894 w 4716718"/>
                  <a:gd name="connsiteY5" fmla="*/ 1130709 h 1235402"/>
                  <a:gd name="connsiteX6" fmla="*/ 2887919 w 4716718"/>
                  <a:gd name="connsiteY6" fmla="*/ 1152934 h 1235402"/>
                  <a:gd name="connsiteX7" fmla="*/ 2364044 w 4716718"/>
                  <a:gd name="connsiteY7" fmla="*/ 1076734 h 1235402"/>
                  <a:gd name="connsiteX8" fmla="*/ 2135444 w 4716718"/>
                  <a:gd name="connsiteY8" fmla="*/ 1127534 h 1235402"/>
                  <a:gd name="connsiteX9" fmla="*/ 1014670 w 4716718"/>
                  <a:gd name="connsiteY9" fmla="*/ 1013234 h 1235402"/>
                  <a:gd name="connsiteX10" fmla="*/ 730317 w 4716718"/>
                  <a:gd name="connsiteY10" fmla="*/ 1109928 h 1235402"/>
                  <a:gd name="connsiteX11" fmla="*/ 517524 w 4716718"/>
                  <a:gd name="connsiteY11" fmla="*/ 1235402 h 1235402"/>
                  <a:gd name="connsiteX12" fmla="*/ 0 w 4716718"/>
                  <a:gd name="connsiteY12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3729294 w 4716718"/>
                  <a:gd name="connsiteY3" fmla="*/ 413159 h 1235402"/>
                  <a:gd name="connsiteX4" fmla="*/ 3503869 w 4716718"/>
                  <a:gd name="connsiteY4" fmla="*/ 775109 h 1235402"/>
                  <a:gd name="connsiteX5" fmla="*/ 3195894 w 4716718"/>
                  <a:gd name="connsiteY5" fmla="*/ 1130709 h 1235402"/>
                  <a:gd name="connsiteX6" fmla="*/ 2887919 w 4716718"/>
                  <a:gd name="connsiteY6" fmla="*/ 1152934 h 1235402"/>
                  <a:gd name="connsiteX7" fmla="*/ 2364044 w 4716718"/>
                  <a:gd name="connsiteY7" fmla="*/ 1076734 h 1235402"/>
                  <a:gd name="connsiteX8" fmla="*/ 2135444 w 4716718"/>
                  <a:gd name="connsiteY8" fmla="*/ 1127534 h 1235402"/>
                  <a:gd name="connsiteX9" fmla="*/ 1014670 w 4716718"/>
                  <a:gd name="connsiteY9" fmla="*/ 1013234 h 1235402"/>
                  <a:gd name="connsiteX10" fmla="*/ 682692 w 4716718"/>
                  <a:gd name="connsiteY10" fmla="*/ 1125803 h 1235402"/>
                  <a:gd name="connsiteX11" fmla="*/ 517524 w 4716718"/>
                  <a:gd name="connsiteY11" fmla="*/ 1235402 h 1235402"/>
                  <a:gd name="connsiteX12" fmla="*/ 0 w 4716718"/>
                  <a:gd name="connsiteY12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3729294 w 4716718"/>
                  <a:gd name="connsiteY3" fmla="*/ 413159 h 1235402"/>
                  <a:gd name="connsiteX4" fmla="*/ 3503869 w 4716718"/>
                  <a:gd name="connsiteY4" fmla="*/ 775109 h 1235402"/>
                  <a:gd name="connsiteX5" fmla="*/ 3195894 w 4716718"/>
                  <a:gd name="connsiteY5" fmla="*/ 1130709 h 1235402"/>
                  <a:gd name="connsiteX6" fmla="*/ 2887919 w 4716718"/>
                  <a:gd name="connsiteY6" fmla="*/ 1152934 h 1235402"/>
                  <a:gd name="connsiteX7" fmla="*/ 2364044 w 4716718"/>
                  <a:gd name="connsiteY7" fmla="*/ 1076734 h 1235402"/>
                  <a:gd name="connsiteX8" fmla="*/ 2135444 w 4716718"/>
                  <a:gd name="connsiteY8" fmla="*/ 1127534 h 1235402"/>
                  <a:gd name="connsiteX9" fmla="*/ 963870 w 4716718"/>
                  <a:gd name="connsiteY9" fmla="*/ 943384 h 1235402"/>
                  <a:gd name="connsiteX10" fmla="*/ 682692 w 4716718"/>
                  <a:gd name="connsiteY10" fmla="*/ 1125803 h 1235402"/>
                  <a:gd name="connsiteX11" fmla="*/ 517524 w 4716718"/>
                  <a:gd name="connsiteY11" fmla="*/ 1235402 h 1235402"/>
                  <a:gd name="connsiteX12" fmla="*/ 0 w 4716718"/>
                  <a:gd name="connsiteY12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3729294 w 4716718"/>
                  <a:gd name="connsiteY3" fmla="*/ 413159 h 1235402"/>
                  <a:gd name="connsiteX4" fmla="*/ 3503869 w 4716718"/>
                  <a:gd name="connsiteY4" fmla="*/ 775109 h 1235402"/>
                  <a:gd name="connsiteX5" fmla="*/ 3195894 w 4716718"/>
                  <a:gd name="connsiteY5" fmla="*/ 1130709 h 1235402"/>
                  <a:gd name="connsiteX6" fmla="*/ 2887919 w 4716718"/>
                  <a:gd name="connsiteY6" fmla="*/ 1152934 h 1235402"/>
                  <a:gd name="connsiteX7" fmla="*/ 2364044 w 4716718"/>
                  <a:gd name="connsiteY7" fmla="*/ 1076734 h 1235402"/>
                  <a:gd name="connsiteX8" fmla="*/ 2135444 w 4716718"/>
                  <a:gd name="connsiteY8" fmla="*/ 1127534 h 1235402"/>
                  <a:gd name="connsiteX9" fmla="*/ 963870 w 4716718"/>
                  <a:gd name="connsiteY9" fmla="*/ 943384 h 1235402"/>
                  <a:gd name="connsiteX10" fmla="*/ 682692 w 4716718"/>
                  <a:gd name="connsiteY10" fmla="*/ 1125803 h 1235402"/>
                  <a:gd name="connsiteX11" fmla="*/ 517524 w 4716718"/>
                  <a:gd name="connsiteY11" fmla="*/ 1235402 h 1235402"/>
                  <a:gd name="connsiteX12" fmla="*/ 0 w 4716718"/>
                  <a:gd name="connsiteY12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3729294 w 4716718"/>
                  <a:gd name="connsiteY3" fmla="*/ 413159 h 1235402"/>
                  <a:gd name="connsiteX4" fmla="*/ 3503869 w 4716718"/>
                  <a:gd name="connsiteY4" fmla="*/ 775109 h 1235402"/>
                  <a:gd name="connsiteX5" fmla="*/ 3195894 w 4716718"/>
                  <a:gd name="connsiteY5" fmla="*/ 1130709 h 1235402"/>
                  <a:gd name="connsiteX6" fmla="*/ 2887919 w 4716718"/>
                  <a:gd name="connsiteY6" fmla="*/ 1152934 h 1235402"/>
                  <a:gd name="connsiteX7" fmla="*/ 2364044 w 4716718"/>
                  <a:gd name="connsiteY7" fmla="*/ 1076734 h 1235402"/>
                  <a:gd name="connsiteX8" fmla="*/ 1582994 w 4716718"/>
                  <a:gd name="connsiteY8" fmla="*/ 892584 h 1235402"/>
                  <a:gd name="connsiteX9" fmla="*/ 963870 w 4716718"/>
                  <a:gd name="connsiteY9" fmla="*/ 943384 h 1235402"/>
                  <a:gd name="connsiteX10" fmla="*/ 682692 w 4716718"/>
                  <a:gd name="connsiteY10" fmla="*/ 1125803 h 1235402"/>
                  <a:gd name="connsiteX11" fmla="*/ 517524 w 4716718"/>
                  <a:gd name="connsiteY11" fmla="*/ 1235402 h 1235402"/>
                  <a:gd name="connsiteX12" fmla="*/ 0 w 4716718"/>
                  <a:gd name="connsiteY12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3729294 w 4716718"/>
                  <a:gd name="connsiteY3" fmla="*/ 413159 h 1235402"/>
                  <a:gd name="connsiteX4" fmla="*/ 3503869 w 4716718"/>
                  <a:gd name="connsiteY4" fmla="*/ 775109 h 1235402"/>
                  <a:gd name="connsiteX5" fmla="*/ 3195894 w 4716718"/>
                  <a:gd name="connsiteY5" fmla="*/ 1130709 h 1235402"/>
                  <a:gd name="connsiteX6" fmla="*/ 2887919 w 4716718"/>
                  <a:gd name="connsiteY6" fmla="*/ 1152934 h 1235402"/>
                  <a:gd name="connsiteX7" fmla="*/ 2364044 w 4716718"/>
                  <a:gd name="connsiteY7" fmla="*/ 1076734 h 1235402"/>
                  <a:gd name="connsiteX8" fmla="*/ 1582994 w 4716718"/>
                  <a:gd name="connsiteY8" fmla="*/ 892584 h 1235402"/>
                  <a:gd name="connsiteX9" fmla="*/ 963870 w 4716718"/>
                  <a:gd name="connsiteY9" fmla="*/ 943384 h 1235402"/>
                  <a:gd name="connsiteX10" fmla="*/ 682692 w 4716718"/>
                  <a:gd name="connsiteY10" fmla="*/ 1125803 h 1235402"/>
                  <a:gd name="connsiteX11" fmla="*/ 517524 w 4716718"/>
                  <a:gd name="connsiteY11" fmla="*/ 1235402 h 1235402"/>
                  <a:gd name="connsiteX12" fmla="*/ 0 w 4716718"/>
                  <a:gd name="connsiteY12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3729294 w 4716718"/>
                  <a:gd name="connsiteY3" fmla="*/ 413159 h 1235402"/>
                  <a:gd name="connsiteX4" fmla="*/ 3503869 w 4716718"/>
                  <a:gd name="connsiteY4" fmla="*/ 775109 h 1235402"/>
                  <a:gd name="connsiteX5" fmla="*/ 3195894 w 4716718"/>
                  <a:gd name="connsiteY5" fmla="*/ 1130709 h 1235402"/>
                  <a:gd name="connsiteX6" fmla="*/ 2887919 w 4716718"/>
                  <a:gd name="connsiteY6" fmla="*/ 1152934 h 1235402"/>
                  <a:gd name="connsiteX7" fmla="*/ 2364044 w 4716718"/>
                  <a:gd name="connsiteY7" fmla="*/ 1076734 h 1235402"/>
                  <a:gd name="connsiteX8" fmla="*/ 1582994 w 4716718"/>
                  <a:gd name="connsiteY8" fmla="*/ 892584 h 1235402"/>
                  <a:gd name="connsiteX9" fmla="*/ 963870 w 4716718"/>
                  <a:gd name="connsiteY9" fmla="*/ 943384 h 1235402"/>
                  <a:gd name="connsiteX10" fmla="*/ 682692 w 4716718"/>
                  <a:gd name="connsiteY10" fmla="*/ 1125803 h 1235402"/>
                  <a:gd name="connsiteX11" fmla="*/ 517524 w 4716718"/>
                  <a:gd name="connsiteY11" fmla="*/ 1235402 h 1235402"/>
                  <a:gd name="connsiteX12" fmla="*/ 0 w 4716718"/>
                  <a:gd name="connsiteY12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3729294 w 4716718"/>
                  <a:gd name="connsiteY3" fmla="*/ 413159 h 1235402"/>
                  <a:gd name="connsiteX4" fmla="*/ 3503869 w 4716718"/>
                  <a:gd name="connsiteY4" fmla="*/ 775109 h 1235402"/>
                  <a:gd name="connsiteX5" fmla="*/ 3195894 w 4716718"/>
                  <a:gd name="connsiteY5" fmla="*/ 1130709 h 1235402"/>
                  <a:gd name="connsiteX6" fmla="*/ 2887919 w 4716718"/>
                  <a:gd name="connsiteY6" fmla="*/ 1152934 h 1235402"/>
                  <a:gd name="connsiteX7" fmla="*/ 2364044 w 4716718"/>
                  <a:gd name="connsiteY7" fmla="*/ 1076734 h 1235402"/>
                  <a:gd name="connsiteX8" fmla="*/ 1582994 w 4716718"/>
                  <a:gd name="connsiteY8" fmla="*/ 892584 h 1235402"/>
                  <a:gd name="connsiteX9" fmla="*/ 970220 w 4716718"/>
                  <a:gd name="connsiteY9" fmla="*/ 971959 h 1235402"/>
                  <a:gd name="connsiteX10" fmla="*/ 682692 w 4716718"/>
                  <a:gd name="connsiteY10" fmla="*/ 1125803 h 1235402"/>
                  <a:gd name="connsiteX11" fmla="*/ 517524 w 4716718"/>
                  <a:gd name="connsiteY11" fmla="*/ 1235402 h 1235402"/>
                  <a:gd name="connsiteX12" fmla="*/ 0 w 4716718"/>
                  <a:gd name="connsiteY12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3729294 w 4716718"/>
                  <a:gd name="connsiteY3" fmla="*/ 413159 h 1235402"/>
                  <a:gd name="connsiteX4" fmla="*/ 3503869 w 4716718"/>
                  <a:gd name="connsiteY4" fmla="*/ 775109 h 1235402"/>
                  <a:gd name="connsiteX5" fmla="*/ 3195894 w 4716718"/>
                  <a:gd name="connsiteY5" fmla="*/ 1130709 h 1235402"/>
                  <a:gd name="connsiteX6" fmla="*/ 2887919 w 4716718"/>
                  <a:gd name="connsiteY6" fmla="*/ 1152934 h 1235402"/>
                  <a:gd name="connsiteX7" fmla="*/ 2122744 w 4716718"/>
                  <a:gd name="connsiteY7" fmla="*/ 819559 h 1235402"/>
                  <a:gd name="connsiteX8" fmla="*/ 1582994 w 4716718"/>
                  <a:gd name="connsiteY8" fmla="*/ 892584 h 1235402"/>
                  <a:gd name="connsiteX9" fmla="*/ 970220 w 4716718"/>
                  <a:gd name="connsiteY9" fmla="*/ 971959 h 1235402"/>
                  <a:gd name="connsiteX10" fmla="*/ 682692 w 4716718"/>
                  <a:gd name="connsiteY10" fmla="*/ 1125803 h 1235402"/>
                  <a:gd name="connsiteX11" fmla="*/ 517524 w 4716718"/>
                  <a:gd name="connsiteY11" fmla="*/ 1235402 h 1235402"/>
                  <a:gd name="connsiteX12" fmla="*/ 0 w 4716718"/>
                  <a:gd name="connsiteY12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3503869 w 4716718"/>
                  <a:gd name="connsiteY3" fmla="*/ 775109 h 1235402"/>
                  <a:gd name="connsiteX4" fmla="*/ 3195894 w 4716718"/>
                  <a:gd name="connsiteY4" fmla="*/ 1130709 h 1235402"/>
                  <a:gd name="connsiteX5" fmla="*/ 2887919 w 4716718"/>
                  <a:gd name="connsiteY5" fmla="*/ 1152934 h 1235402"/>
                  <a:gd name="connsiteX6" fmla="*/ 2122744 w 4716718"/>
                  <a:gd name="connsiteY6" fmla="*/ 819559 h 1235402"/>
                  <a:gd name="connsiteX7" fmla="*/ 1582994 w 4716718"/>
                  <a:gd name="connsiteY7" fmla="*/ 892584 h 1235402"/>
                  <a:gd name="connsiteX8" fmla="*/ 970220 w 4716718"/>
                  <a:gd name="connsiteY8" fmla="*/ 971959 h 1235402"/>
                  <a:gd name="connsiteX9" fmla="*/ 682692 w 4716718"/>
                  <a:gd name="connsiteY9" fmla="*/ 1125803 h 1235402"/>
                  <a:gd name="connsiteX10" fmla="*/ 517524 w 4716718"/>
                  <a:gd name="connsiteY10" fmla="*/ 1235402 h 1235402"/>
                  <a:gd name="connsiteX11" fmla="*/ 0 w 4716718"/>
                  <a:gd name="connsiteY11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3195894 w 4716718"/>
                  <a:gd name="connsiteY3" fmla="*/ 1130709 h 1235402"/>
                  <a:gd name="connsiteX4" fmla="*/ 2887919 w 4716718"/>
                  <a:gd name="connsiteY4" fmla="*/ 1152934 h 1235402"/>
                  <a:gd name="connsiteX5" fmla="*/ 2122744 w 4716718"/>
                  <a:gd name="connsiteY5" fmla="*/ 819559 h 1235402"/>
                  <a:gd name="connsiteX6" fmla="*/ 1582994 w 4716718"/>
                  <a:gd name="connsiteY6" fmla="*/ 892584 h 1235402"/>
                  <a:gd name="connsiteX7" fmla="*/ 970220 w 4716718"/>
                  <a:gd name="connsiteY7" fmla="*/ 971959 h 1235402"/>
                  <a:gd name="connsiteX8" fmla="*/ 682692 w 4716718"/>
                  <a:gd name="connsiteY8" fmla="*/ 1125803 h 1235402"/>
                  <a:gd name="connsiteX9" fmla="*/ 517524 w 4716718"/>
                  <a:gd name="connsiteY9" fmla="*/ 1235402 h 1235402"/>
                  <a:gd name="connsiteX10" fmla="*/ 0 w 4716718"/>
                  <a:gd name="connsiteY10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2887919 w 4716718"/>
                  <a:gd name="connsiteY3" fmla="*/ 1152934 h 1235402"/>
                  <a:gd name="connsiteX4" fmla="*/ 2122744 w 4716718"/>
                  <a:gd name="connsiteY4" fmla="*/ 819559 h 1235402"/>
                  <a:gd name="connsiteX5" fmla="*/ 1582994 w 4716718"/>
                  <a:gd name="connsiteY5" fmla="*/ 892584 h 1235402"/>
                  <a:gd name="connsiteX6" fmla="*/ 970220 w 4716718"/>
                  <a:gd name="connsiteY6" fmla="*/ 971959 h 1235402"/>
                  <a:gd name="connsiteX7" fmla="*/ 682692 w 4716718"/>
                  <a:gd name="connsiteY7" fmla="*/ 1125803 h 1235402"/>
                  <a:gd name="connsiteX8" fmla="*/ 517524 w 4716718"/>
                  <a:gd name="connsiteY8" fmla="*/ 1235402 h 1235402"/>
                  <a:gd name="connsiteX9" fmla="*/ 0 w 4716718"/>
                  <a:gd name="connsiteY9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2316419 w 4716718"/>
                  <a:gd name="connsiteY3" fmla="*/ 556034 h 1235402"/>
                  <a:gd name="connsiteX4" fmla="*/ 2122744 w 4716718"/>
                  <a:gd name="connsiteY4" fmla="*/ 819559 h 1235402"/>
                  <a:gd name="connsiteX5" fmla="*/ 1582994 w 4716718"/>
                  <a:gd name="connsiteY5" fmla="*/ 892584 h 1235402"/>
                  <a:gd name="connsiteX6" fmla="*/ 970220 w 4716718"/>
                  <a:gd name="connsiteY6" fmla="*/ 971959 h 1235402"/>
                  <a:gd name="connsiteX7" fmla="*/ 682692 w 4716718"/>
                  <a:gd name="connsiteY7" fmla="*/ 1125803 h 1235402"/>
                  <a:gd name="connsiteX8" fmla="*/ 517524 w 4716718"/>
                  <a:gd name="connsiteY8" fmla="*/ 1235402 h 1235402"/>
                  <a:gd name="connsiteX9" fmla="*/ 0 w 4716718"/>
                  <a:gd name="connsiteY9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2316419 w 4716718"/>
                  <a:gd name="connsiteY3" fmla="*/ 556034 h 1235402"/>
                  <a:gd name="connsiteX4" fmla="*/ 2071944 w 4716718"/>
                  <a:gd name="connsiteY4" fmla="*/ 686209 h 1235402"/>
                  <a:gd name="connsiteX5" fmla="*/ 1582994 w 4716718"/>
                  <a:gd name="connsiteY5" fmla="*/ 892584 h 1235402"/>
                  <a:gd name="connsiteX6" fmla="*/ 970220 w 4716718"/>
                  <a:gd name="connsiteY6" fmla="*/ 971959 h 1235402"/>
                  <a:gd name="connsiteX7" fmla="*/ 682692 w 4716718"/>
                  <a:gd name="connsiteY7" fmla="*/ 1125803 h 1235402"/>
                  <a:gd name="connsiteX8" fmla="*/ 517524 w 4716718"/>
                  <a:gd name="connsiteY8" fmla="*/ 1235402 h 1235402"/>
                  <a:gd name="connsiteX9" fmla="*/ 0 w 4716718"/>
                  <a:gd name="connsiteY9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2316419 w 4716718"/>
                  <a:gd name="connsiteY3" fmla="*/ 556034 h 1235402"/>
                  <a:gd name="connsiteX4" fmla="*/ 2071944 w 4716718"/>
                  <a:gd name="connsiteY4" fmla="*/ 686209 h 1235402"/>
                  <a:gd name="connsiteX5" fmla="*/ 1582994 w 4716718"/>
                  <a:gd name="connsiteY5" fmla="*/ 892584 h 1235402"/>
                  <a:gd name="connsiteX6" fmla="*/ 970220 w 4716718"/>
                  <a:gd name="connsiteY6" fmla="*/ 971959 h 1235402"/>
                  <a:gd name="connsiteX7" fmla="*/ 682692 w 4716718"/>
                  <a:gd name="connsiteY7" fmla="*/ 1125803 h 1235402"/>
                  <a:gd name="connsiteX8" fmla="*/ 517524 w 4716718"/>
                  <a:gd name="connsiteY8" fmla="*/ 1235402 h 1235402"/>
                  <a:gd name="connsiteX9" fmla="*/ 0 w 4716718"/>
                  <a:gd name="connsiteY9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2370394 w 4716718"/>
                  <a:gd name="connsiteY3" fmla="*/ 565559 h 1235402"/>
                  <a:gd name="connsiteX4" fmla="*/ 2071944 w 4716718"/>
                  <a:gd name="connsiteY4" fmla="*/ 686209 h 1235402"/>
                  <a:gd name="connsiteX5" fmla="*/ 1582994 w 4716718"/>
                  <a:gd name="connsiteY5" fmla="*/ 892584 h 1235402"/>
                  <a:gd name="connsiteX6" fmla="*/ 970220 w 4716718"/>
                  <a:gd name="connsiteY6" fmla="*/ 971959 h 1235402"/>
                  <a:gd name="connsiteX7" fmla="*/ 682692 w 4716718"/>
                  <a:gd name="connsiteY7" fmla="*/ 1125803 h 1235402"/>
                  <a:gd name="connsiteX8" fmla="*/ 517524 w 4716718"/>
                  <a:gd name="connsiteY8" fmla="*/ 1235402 h 1235402"/>
                  <a:gd name="connsiteX9" fmla="*/ 0 w 4716718"/>
                  <a:gd name="connsiteY9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4196017 w 4716718"/>
                  <a:gd name="connsiteY2" fmla="*/ 121058 h 1235402"/>
                  <a:gd name="connsiteX3" fmla="*/ 2370394 w 4716718"/>
                  <a:gd name="connsiteY3" fmla="*/ 565559 h 1235402"/>
                  <a:gd name="connsiteX4" fmla="*/ 2071944 w 4716718"/>
                  <a:gd name="connsiteY4" fmla="*/ 686209 h 1235402"/>
                  <a:gd name="connsiteX5" fmla="*/ 1582994 w 4716718"/>
                  <a:gd name="connsiteY5" fmla="*/ 892584 h 1235402"/>
                  <a:gd name="connsiteX6" fmla="*/ 970220 w 4716718"/>
                  <a:gd name="connsiteY6" fmla="*/ 971959 h 1235402"/>
                  <a:gd name="connsiteX7" fmla="*/ 682692 w 4716718"/>
                  <a:gd name="connsiteY7" fmla="*/ 1125803 h 1235402"/>
                  <a:gd name="connsiteX8" fmla="*/ 517524 w 4716718"/>
                  <a:gd name="connsiteY8" fmla="*/ 1235402 h 1235402"/>
                  <a:gd name="connsiteX9" fmla="*/ 0 w 4716718"/>
                  <a:gd name="connsiteY9" fmla="*/ 1162377 h 1235402"/>
                  <a:gd name="connsiteX0" fmla="*/ 4716718 w 4716718"/>
                  <a:gd name="connsiteY0" fmla="*/ 409 h 1235402"/>
                  <a:gd name="connsiteX1" fmla="*/ 4494469 w 4716718"/>
                  <a:gd name="connsiteY1" fmla="*/ 57559 h 1235402"/>
                  <a:gd name="connsiteX2" fmla="*/ 2370394 w 4716718"/>
                  <a:gd name="connsiteY2" fmla="*/ 565559 h 1235402"/>
                  <a:gd name="connsiteX3" fmla="*/ 2071944 w 4716718"/>
                  <a:gd name="connsiteY3" fmla="*/ 686209 h 1235402"/>
                  <a:gd name="connsiteX4" fmla="*/ 1582994 w 4716718"/>
                  <a:gd name="connsiteY4" fmla="*/ 892584 h 1235402"/>
                  <a:gd name="connsiteX5" fmla="*/ 970220 w 4716718"/>
                  <a:gd name="connsiteY5" fmla="*/ 971959 h 1235402"/>
                  <a:gd name="connsiteX6" fmla="*/ 682692 w 4716718"/>
                  <a:gd name="connsiteY6" fmla="*/ 1125803 h 1235402"/>
                  <a:gd name="connsiteX7" fmla="*/ 517524 w 4716718"/>
                  <a:gd name="connsiteY7" fmla="*/ 1235402 h 1235402"/>
                  <a:gd name="connsiteX8" fmla="*/ 0 w 4716718"/>
                  <a:gd name="connsiteY8" fmla="*/ 1162377 h 1235402"/>
                  <a:gd name="connsiteX0" fmla="*/ 4494469 w 4494469"/>
                  <a:gd name="connsiteY0" fmla="*/ 0 h 1177843"/>
                  <a:gd name="connsiteX1" fmla="*/ 2370394 w 4494469"/>
                  <a:gd name="connsiteY1" fmla="*/ 508000 h 1177843"/>
                  <a:gd name="connsiteX2" fmla="*/ 2071944 w 4494469"/>
                  <a:gd name="connsiteY2" fmla="*/ 628650 h 1177843"/>
                  <a:gd name="connsiteX3" fmla="*/ 1582994 w 4494469"/>
                  <a:gd name="connsiteY3" fmla="*/ 835025 h 1177843"/>
                  <a:gd name="connsiteX4" fmla="*/ 970220 w 4494469"/>
                  <a:gd name="connsiteY4" fmla="*/ 914400 h 1177843"/>
                  <a:gd name="connsiteX5" fmla="*/ 682692 w 4494469"/>
                  <a:gd name="connsiteY5" fmla="*/ 1068244 h 1177843"/>
                  <a:gd name="connsiteX6" fmla="*/ 517524 w 4494469"/>
                  <a:gd name="connsiteY6" fmla="*/ 1177843 h 1177843"/>
                  <a:gd name="connsiteX7" fmla="*/ 0 w 4494469"/>
                  <a:gd name="connsiteY7" fmla="*/ 1104818 h 1177843"/>
                  <a:gd name="connsiteX0" fmla="*/ 2875219 w 2875219"/>
                  <a:gd name="connsiteY0" fmla="*/ 0 h 819068"/>
                  <a:gd name="connsiteX1" fmla="*/ 2370394 w 2875219"/>
                  <a:gd name="connsiteY1" fmla="*/ 149225 h 819068"/>
                  <a:gd name="connsiteX2" fmla="*/ 2071944 w 2875219"/>
                  <a:gd name="connsiteY2" fmla="*/ 269875 h 819068"/>
                  <a:gd name="connsiteX3" fmla="*/ 1582994 w 2875219"/>
                  <a:gd name="connsiteY3" fmla="*/ 476250 h 819068"/>
                  <a:gd name="connsiteX4" fmla="*/ 970220 w 2875219"/>
                  <a:gd name="connsiteY4" fmla="*/ 555625 h 819068"/>
                  <a:gd name="connsiteX5" fmla="*/ 682692 w 2875219"/>
                  <a:gd name="connsiteY5" fmla="*/ 709469 h 819068"/>
                  <a:gd name="connsiteX6" fmla="*/ 517524 w 2875219"/>
                  <a:gd name="connsiteY6" fmla="*/ 819068 h 819068"/>
                  <a:gd name="connsiteX7" fmla="*/ 0 w 2875219"/>
                  <a:gd name="connsiteY7" fmla="*/ 746043 h 819068"/>
                  <a:gd name="connsiteX0" fmla="*/ 2875219 w 2875219"/>
                  <a:gd name="connsiteY0" fmla="*/ 0 h 819068"/>
                  <a:gd name="connsiteX1" fmla="*/ 2437069 w 2875219"/>
                  <a:gd name="connsiteY1" fmla="*/ 273050 h 819068"/>
                  <a:gd name="connsiteX2" fmla="*/ 2071944 w 2875219"/>
                  <a:gd name="connsiteY2" fmla="*/ 269875 h 819068"/>
                  <a:gd name="connsiteX3" fmla="*/ 1582994 w 2875219"/>
                  <a:gd name="connsiteY3" fmla="*/ 476250 h 819068"/>
                  <a:gd name="connsiteX4" fmla="*/ 970220 w 2875219"/>
                  <a:gd name="connsiteY4" fmla="*/ 555625 h 819068"/>
                  <a:gd name="connsiteX5" fmla="*/ 682692 w 2875219"/>
                  <a:gd name="connsiteY5" fmla="*/ 709469 h 819068"/>
                  <a:gd name="connsiteX6" fmla="*/ 517524 w 2875219"/>
                  <a:gd name="connsiteY6" fmla="*/ 819068 h 819068"/>
                  <a:gd name="connsiteX7" fmla="*/ 0 w 2875219"/>
                  <a:gd name="connsiteY7" fmla="*/ 746043 h 819068"/>
                  <a:gd name="connsiteX0" fmla="*/ 3418144 w 3418144"/>
                  <a:gd name="connsiteY0" fmla="*/ 0 h 619043"/>
                  <a:gd name="connsiteX1" fmla="*/ 2437069 w 3418144"/>
                  <a:gd name="connsiteY1" fmla="*/ 73025 h 619043"/>
                  <a:gd name="connsiteX2" fmla="*/ 2071944 w 3418144"/>
                  <a:gd name="connsiteY2" fmla="*/ 69850 h 619043"/>
                  <a:gd name="connsiteX3" fmla="*/ 1582994 w 3418144"/>
                  <a:gd name="connsiteY3" fmla="*/ 276225 h 619043"/>
                  <a:gd name="connsiteX4" fmla="*/ 970220 w 3418144"/>
                  <a:gd name="connsiteY4" fmla="*/ 355600 h 619043"/>
                  <a:gd name="connsiteX5" fmla="*/ 682692 w 3418144"/>
                  <a:gd name="connsiteY5" fmla="*/ 509444 h 619043"/>
                  <a:gd name="connsiteX6" fmla="*/ 517524 w 3418144"/>
                  <a:gd name="connsiteY6" fmla="*/ 619043 h 619043"/>
                  <a:gd name="connsiteX7" fmla="*/ 0 w 3418144"/>
                  <a:gd name="connsiteY7" fmla="*/ 546018 h 619043"/>
                  <a:gd name="connsiteX0" fmla="*/ 3418144 w 3418144"/>
                  <a:gd name="connsiteY0" fmla="*/ 27601 h 646644"/>
                  <a:gd name="connsiteX1" fmla="*/ 2762317 w 3418144"/>
                  <a:gd name="connsiteY1" fmla="*/ 2057 h 646644"/>
                  <a:gd name="connsiteX2" fmla="*/ 2437069 w 3418144"/>
                  <a:gd name="connsiteY2" fmla="*/ 100626 h 646644"/>
                  <a:gd name="connsiteX3" fmla="*/ 2071944 w 3418144"/>
                  <a:gd name="connsiteY3" fmla="*/ 97451 h 646644"/>
                  <a:gd name="connsiteX4" fmla="*/ 1582994 w 3418144"/>
                  <a:gd name="connsiteY4" fmla="*/ 303826 h 646644"/>
                  <a:gd name="connsiteX5" fmla="*/ 970220 w 3418144"/>
                  <a:gd name="connsiteY5" fmla="*/ 383201 h 646644"/>
                  <a:gd name="connsiteX6" fmla="*/ 682692 w 3418144"/>
                  <a:gd name="connsiteY6" fmla="*/ 537045 h 646644"/>
                  <a:gd name="connsiteX7" fmla="*/ 517524 w 3418144"/>
                  <a:gd name="connsiteY7" fmla="*/ 646644 h 646644"/>
                  <a:gd name="connsiteX8" fmla="*/ 0 w 3418144"/>
                  <a:gd name="connsiteY8" fmla="*/ 573619 h 646644"/>
                  <a:gd name="connsiteX0" fmla="*/ 3418144 w 3418144"/>
                  <a:gd name="connsiteY0" fmla="*/ 25544 h 644587"/>
                  <a:gd name="connsiteX1" fmla="*/ 2762317 w 3418144"/>
                  <a:gd name="connsiteY1" fmla="*/ 0 h 644587"/>
                  <a:gd name="connsiteX2" fmla="*/ 2437069 w 3418144"/>
                  <a:gd name="connsiteY2" fmla="*/ 98569 h 644587"/>
                  <a:gd name="connsiteX3" fmla="*/ 2071944 w 3418144"/>
                  <a:gd name="connsiteY3" fmla="*/ 95394 h 644587"/>
                  <a:gd name="connsiteX4" fmla="*/ 1582994 w 3418144"/>
                  <a:gd name="connsiteY4" fmla="*/ 301769 h 644587"/>
                  <a:gd name="connsiteX5" fmla="*/ 970220 w 3418144"/>
                  <a:gd name="connsiteY5" fmla="*/ 381144 h 644587"/>
                  <a:gd name="connsiteX6" fmla="*/ 682692 w 3418144"/>
                  <a:gd name="connsiteY6" fmla="*/ 534988 h 644587"/>
                  <a:gd name="connsiteX7" fmla="*/ 517524 w 3418144"/>
                  <a:gd name="connsiteY7" fmla="*/ 644587 h 644587"/>
                  <a:gd name="connsiteX8" fmla="*/ 0 w 3418144"/>
                  <a:gd name="connsiteY8" fmla="*/ 571562 h 644587"/>
                  <a:gd name="connsiteX0" fmla="*/ 3418144 w 3418144"/>
                  <a:gd name="connsiteY0" fmla="*/ 25544 h 644587"/>
                  <a:gd name="connsiteX1" fmla="*/ 2762317 w 3418144"/>
                  <a:gd name="connsiteY1" fmla="*/ 0 h 644587"/>
                  <a:gd name="connsiteX2" fmla="*/ 2437069 w 3418144"/>
                  <a:gd name="connsiteY2" fmla="*/ 98569 h 644587"/>
                  <a:gd name="connsiteX3" fmla="*/ 2071944 w 3418144"/>
                  <a:gd name="connsiteY3" fmla="*/ 95394 h 644587"/>
                  <a:gd name="connsiteX4" fmla="*/ 1582994 w 3418144"/>
                  <a:gd name="connsiteY4" fmla="*/ 301769 h 644587"/>
                  <a:gd name="connsiteX5" fmla="*/ 970220 w 3418144"/>
                  <a:gd name="connsiteY5" fmla="*/ 381144 h 644587"/>
                  <a:gd name="connsiteX6" fmla="*/ 682692 w 3418144"/>
                  <a:gd name="connsiteY6" fmla="*/ 534988 h 644587"/>
                  <a:gd name="connsiteX7" fmla="*/ 517524 w 3418144"/>
                  <a:gd name="connsiteY7" fmla="*/ 644587 h 644587"/>
                  <a:gd name="connsiteX8" fmla="*/ 0 w 3418144"/>
                  <a:gd name="connsiteY8" fmla="*/ 571562 h 644587"/>
                  <a:gd name="connsiteX0" fmla="*/ 3418144 w 3418144"/>
                  <a:gd name="connsiteY0" fmla="*/ 25544 h 644587"/>
                  <a:gd name="connsiteX1" fmla="*/ 2762317 w 3418144"/>
                  <a:gd name="connsiteY1" fmla="*/ 0 h 644587"/>
                  <a:gd name="connsiteX2" fmla="*/ 2437069 w 3418144"/>
                  <a:gd name="connsiteY2" fmla="*/ 98569 h 644587"/>
                  <a:gd name="connsiteX3" fmla="*/ 2071944 w 3418144"/>
                  <a:gd name="connsiteY3" fmla="*/ 95394 h 644587"/>
                  <a:gd name="connsiteX4" fmla="*/ 1582994 w 3418144"/>
                  <a:gd name="connsiteY4" fmla="*/ 301769 h 644587"/>
                  <a:gd name="connsiteX5" fmla="*/ 970220 w 3418144"/>
                  <a:gd name="connsiteY5" fmla="*/ 381144 h 644587"/>
                  <a:gd name="connsiteX6" fmla="*/ 682692 w 3418144"/>
                  <a:gd name="connsiteY6" fmla="*/ 534988 h 644587"/>
                  <a:gd name="connsiteX7" fmla="*/ 517524 w 3418144"/>
                  <a:gd name="connsiteY7" fmla="*/ 644587 h 644587"/>
                  <a:gd name="connsiteX8" fmla="*/ 0 w 3418144"/>
                  <a:gd name="connsiteY8" fmla="*/ 571562 h 644587"/>
                  <a:gd name="connsiteX0" fmla="*/ 3418144 w 3418144"/>
                  <a:gd name="connsiteY0" fmla="*/ 25544 h 644587"/>
                  <a:gd name="connsiteX1" fmla="*/ 2762317 w 3418144"/>
                  <a:gd name="connsiteY1" fmla="*/ 0 h 644587"/>
                  <a:gd name="connsiteX2" fmla="*/ 2437069 w 3418144"/>
                  <a:gd name="connsiteY2" fmla="*/ 98569 h 644587"/>
                  <a:gd name="connsiteX3" fmla="*/ 2071944 w 3418144"/>
                  <a:gd name="connsiteY3" fmla="*/ 95394 h 644587"/>
                  <a:gd name="connsiteX4" fmla="*/ 1824105 w 3418144"/>
                  <a:gd name="connsiteY4" fmla="*/ 233362 h 644587"/>
                  <a:gd name="connsiteX5" fmla="*/ 1582994 w 3418144"/>
                  <a:gd name="connsiteY5" fmla="*/ 301769 h 644587"/>
                  <a:gd name="connsiteX6" fmla="*/ 970220 w 3418144"/>
                  <a:gd name="connsiteY6" fmla="*/ 381144 h 644587"/>
                  <a:gd name="connsiteX7" fmla="*/ 682692 w 3418144"/>
                  <a:gd name="connsiteY7" fmla="*/ 534988 h 644587"/>
                  <a:gd name="connsiteX8" fmla="*/ 517524 w 3418144"/>
                  <a:gd name="connsiteY8" fmla="*/ 644587 h 644587"/>
                  <a:gd name="connsiteX9" fmla="*/ 0 w 3418144"/>
                  <a:gd name="connsiteY9" fmla="*/ 571562 h 644587"/>
                  <a:gd name="connsiteX0" fmla="*/ 3303888 w 3303888"/>
                  <a:gd name="connsiteY0" fmla="*/ 197538 h 644587"/>
                  <a:gd name="connsiteX1" fmla="*/ 2762317 w 3303888"/>
                  <a:gd name="connsiteY1" fmla="*/ 0 h 644587"/>
                  <a:gd name="connsiteX2" fmla="*/ 2437069 w 3303888"/>
                  <a:gd name="connsiteY2" fmla="*/ 98569 h 644587"/>
                  <a:gd name="connsiteX3" fmla="*/ 2071944 w 3303888"/>
                  <a:gd name="connsiteY3" fmla="*/ 95394 h 644587"/>
                  <a:gd name="connsiteX4" fmla="*/ 1824105 w 3303888"/>
                  <a:gd name="connsiteY4" fmla="*/ 233362 h 644587"/>
                  <a:gd name="connsiteX5" fmla="*/ 1582994 w 3303888"/>
                  <a:gd name="connsiteY5" fmla="*/ 301769 h 644587"/>
                  <a:gd name="connsiteX6" fmla="*/ 970220 w 3303888"/>
                  <a:gd name="connsiteY6" fmla="*/ 381144 h 644587"/>
                  <a:gd name="connsiteX7" fmla="*/ 682692 w 3303888"/>
                  <a:gd name="connsiteY7" fmla="*/ 534988 h 644587"/>
                  <a:gd name="connsiteX8" fmla="*/ 517524 w 3303888"/>
                  <a:gd name="connsiteY8" fmla="*/ 644587 h 644587"/>
                  <a:gd name="connsiteX9" fmla="*/ 0 w 3303888"/>
                  <a:gd name="connsiteY9" fmla="*/ 571562 h 644587"/>
                  <a:gd name="connsiteX0" fmla="*/ 3303888 w 3303888"/>
                  <a:gd name="connsiteY0" fmla="*/ 112079 h 559128"/>
                  <a:gd name="connsiteX1" fmla="*/ 2876572 w 3303888"/>
                  <a:gd name="connsiteY1" fmla="*/ 30753 h 559128"/>
                  <a:gd name="connsiteX2" fmla="*/ 2437069 w 3303888"/>
                  <a:gd name="connsiteY2" fmla="*/ 13110 h 559128"/>
                  <a:gd name="connsiteX3" fmla="*/ 2071944 w 3303888"/>
                  <a:gd name="connsiteY3" fmla="*/ 9935 h 559128"/>
                  <a:gd name="connsiteX4" fmla="*/ 1824105 w 3303888"/>
                  <a:gd name="connsiteY4" fmla="*/ 147903 h 559128"/>
                  <a:gd name="connsiteX5" fmla="*/ 1582994 w 3303888"/>
                  <a:gd name="connsiteY5" fmla="*/ 216310 h 559128"/>
                  <a:gd name="connsiteX6" fmla="*/ 970220 w 3303888"/>
                  <a:gd name="connsiteY6" fmla="*/ 295685 h 559128"/>
                  <a:gd name="connsiteX7" fmla="*/ 682692 w 3303888"/>
                  <a:gd name="connsiteY7" fmla="*/ 449529 h 559128"/>
                  <a:gd name="connsiteX8" fmla="*/ 517524 w 3303888"/>
                  <a:gd name="connsiteY8" fmla="*/ 559128 h 559128"/>
                  <a:gd name="connsiteX9" fmla="*/ 0 w 3303888"/>
                  <a:gd name="connsiteY9" fmla="*/ 486103 h 559128"/>
                  <a:gd name="connsiteX0" fmla="*/ 3303888 w 3303888"/>
                  <a:gd name="connsiteY0" fmla="*/ 112079 h 559128"/>
                  <a:gd name="connsiteX1" fmla="*/ 2876572 w 3303888"/>
                  <a:gd name="connsiteY1" fmla="*/ 30753 h 559128"/>
                  <a:gd name="connsiteX2" fmla="*/ 2437069 w 3303888"/>
                  <a:gd name="connsiteY2" fmla="*/ 13110 h 559128"/>
                  <a:gd name="connsiteX3" fmla="*/ 2071944 w 3303888"/>
                  <a:gd name="connsiteY3" fmla="*/ 9935 h 559128"/>
                  <a:gd name="connsiteX4" fmla="*/ 1824105 w 3303888"/>
                  <a:gd name="connsiteY4" fmla="*/ 147903 h 559128"/>
                  <a:gd name="connsiteX5" fmla="*/ 1582994 w 3303888"/>
                  <a:gd name="connsiteY5" fmla="*/ 216310 h 559128"/>
                  <a:gd name="connsiteX6" fmla="*/ 970220 w 3303888"/>
                  <a:gd name="connsiteY6" fmla="*/ 295685 h 559128"/>
                  <a:gd name="connsiteX7" fmla="*/ 682692 w 3303888"/>
                  <a:gd name="connsiteY7" fmla="*/ 449529 h 559128"/>
                  <a:gd name="connsiteX8" fmla="*/ 517524 w 3303888"/>
                  <a:gd name="connsiteY8" fmla="*/ 559128 h 559128"/>
                  <a:gd name="connsiteX9" fmla="*/ 0 w 3303888"/>
                  <a:gd name="connsiteY9" fmla="*/ 486103 h 559128"/>
                  <a:gd name="connsiteX0" fmla="*/ 3303888 w 3303888"/>
                  <a:gd name="connsiteY0" fmla="*/ 112248 h 559297"/>
                  <a:gd name="connsiteX1" fmla="*/ 3024152 w 3303888"/>
                  <a:gd name="connsiteY1" fmla="*/ 35570 h 559297"/>
                  <a:gd name="connsiteX2" fmla="*/ 2437069 w 3303888"/>
                  <a:gd name="connsiteY2" fmla="*/ 13279 h 559297"/>
                  <a:gd name="connsiteX3" fmla="*/ 2071944 w 3303888"/>
                  <a:gd name="connsiteY3" fmla="*/ 10104 h 559297"/>
                  <a:gd name="connsiteX4" fmla="*/ 1824105 w 3303888"/>
                  <a:gd name="connsiteY4" fmla="*/ 148072 h 559297"/>
                  <a:gd name="connsiteX5" fmla="*/ 1582994 w 3303888"/>
                  <a:gd name="connsiteY5" fmla="*/ 216479 h 559297"/>
                  <a:gd name="connsiteX6" fmla="*/ 970220 w 3303888"/>
                  <a:gd name="connsiteY6" fmla="*/ 295854 h 559297"/>
                  <a:gd name="connsiteX7" fmla="*/ 682692 w 3303888"/>
                  <a:gd name="connsiteY7" fmla="*/ 449698 h 559297"/>
                  <a:gd name="connsiteX8" fmla="*/ 517524 w 3303888"/>
                  <a:gd name="connsiteY8" fmla="*/ 559297 h 559297"/>
                  <a:gd name="connsiteX9" fmla="*/ 0 w 3303888"/>
                  <a:gd name="connsiteY9" fmla="*/ 486272 h 559297"/>
                  <a:gd name="connsiteX0" fmla="*/ 3303888 w 3303888"/>
                  <a:gd name="connsiteY0" fmla="*/ 112248 h 559297"/>
                  <a:gd name="connsiteX1" fmla="*/ 3024152 w 3303888"/>
                  <a:gd name="connsiteY1" fmla="*/ 35570 h 559297"/>
                  <a:gd name="connsiteX2" fmla="*/ 2437069 w 3303888"/>
                  <a:gd name="connsiteY2" fmla="*/ 13279 h 559297"/>
                  <a:gd name="connsiteX3" fmla="*/ 2071944 w 3303888"/>
                  <a:gd name="connsiteY3" fmla="*/ 10104 h 559297"/>
                  <a:gd name="connsiteX4" fmla="*/ 1824105 w 3303888"/>
                  <a:gd name="connsiteY4" fmla="*/ 148072 h 559297"/>
                  <a:gd name="connsiteX5" fmla="*/ 1582994 w 3303888"/>
                  <a:gd name="connsiteY5" fmla="*/ 216479 h 559297"/>
                  <a:gd name="connsiteX6" fmla="*/ 970220 w 3303888"/>
                  <a:gd name="connsiteY6" fmla="*/ 295854 h 559297"/>
                  <a:gd name="connsiteX7" fmla="*/ 682692 w 3303888"/>
                  <a:gd name="connsiteY7" fmla="*/ 449698 h 559297"/>
                  <a:gd name="connsiteX8" fmla="*/ 517524 w 3303888"/>
                  <a:gd name="connsiteY8" fmla="*/ 559297 h 559297"/>
                  <a:gd name="connsiteX9" fmla="*/ 0 w 3303888"/>
                  <a:gd name="connsiteY9" fmla="*/ 486272 h 559297"/>
                  <a:gd name="connsiteX0" fmla="*/ 3303888 w 3303888"/>
                  <a:gd name="connsiteY0" fmla="*/ 112248 h 559297"/>
                  <a:gd name="connsiteX1" fmla="*/ 3024152 w 3303888"/>
                  <a:gd name="connsiteY1" fmla="*/ 35570 h 559297"/>
                  <a:gd name="connsiteX2" fmla="*/ 2475154 w 3303888"/>
                  <a:gd name="connsiteY2" fmla="*/ 13279 h 559297"/>
                  <a:gd name="connsiteX3" fmla="*/ 2071944 w 3303888"/>
                  <a:gd name="connsiteY3" fmla="*/ 10104 h 559297"/>
                  <a:gd name="connsiteX4" fmla="*/ 1824105 w 3303888"/>
                  <a:gd name="connsiteY4" fmla="*/ 148072 h 559297"/>
                  <a:gd name="connsiteX5" fmla="*/ 1582994 w 3303888"/>
                  <a:gd name="connsiteY5" fmla="*/ 216479 h 559297"/>
                  <a:gd name="connsiteX6" fmla="*/ 970220 w 3303888"/>
                  <a:gd name="connsiteY6" fmla="*/ 295854 h 559297"/>
                  <a:gd name="connsiteX7" fmla="*/ 682692 w 3303888"/>
                  <a:gd name="connsiteY7" fmla="*/ 449698 h 559297"/>
                  <a:gd name="connsiteX8" fmla="*/ 517524 w 3303888"/>
                  <a:gd name="connsiteY8" fmla="*/ 559297 h 559297"/>
                  <a:gd name="connsiteX9" fmla="*/ 0 w 3303888"/>
                  <a:gd name="connsiteY9" fmla="*/ 486272 h 559297"/>
                  <a:gd name="connsiteX0" fmla="*/ 3303888 w 3303888"/>
                  <a:gd name="connsiteY0" fmla="*/ 100934 h 547983"/>
                  <a:gd name="connsiteX1" fmla="*/ 3024152 w 3303888"/>
                  <a:gd name="connsiteY1" fmla="*/ 24256 h 547983"/>
                  <a:gd name="connsiteX2" fmla="*/ 2475154 w 3303888"/>
                  <a:gd name="connsiteY2" fmla="*/ 1965 h 547983"/>
                  <a:gd name="connsiteX3" fmla="*/ 2152874 w 3303888"/>
                  <a:gd name="connsiteY3" fmla="*/ 91759 h 547983"/>
                  <a:gd name="connsiteX4" fmla="*/ 1824105 w 3303888"/>
                  <a:gd name="connsiteY4" fmla="*/ 136758 h 547983"/>
                  <a:gd name="connsiteX5" fmla="*/ 1582994 w 3303888"/>
                  <a:gd name="connsiteY5" fmla="*/ 205165 h 547983"/>
                  <a:gd name="connsiteX6" fmla="*/ 970220 w 3303888"/>
                  <a:gd name="connsiteY6" fmla="*/ 284540 h 547983"/>
                  <a:gd name="connsiteX7" fmla="*/ 682692 w 3303888"/>
                  <a:gd name="connsiteY7" fmla="*/ 438384 h 547983"/>
                  <a:gd name="connsiteX8" fmla="*/ 517524 w 3303888"/>
                  <a:gd name="connsiteY8" fmla="*/ 547983 h 547983"/>
                  <a:gd name="connsiteX9" fmla="*/ 0 w 3303888"/>
                  <a:gd name="connsiteY9" fmla="*/ 474958 h 547983"/>
                  <a:gd name="connsiteX0" fmla="*/ 3303888 w 3303888"/>
                  <a:gd name="connsiteY0" fmla="*/ 114438 h 561487"/>
                  <a:gd name="connsiteX1" fmla="*/ 3024152 w 3303888"/>
                  <a:gd name="connsiteY1" fmla="*/ 37760 h 561487"/>
                  <a:gd name="connsiteX2" fmla="*/ 2575128 w 3303888"/>
                  <a:gd name="connsiteY2" fmla="*/ 1523 h 561487"/>
                  <a:gd name="connsiteX3" fmla="*/ 2152874 w 3303888"/>
                  <a:gd name="connsiteY3" fmla="*/ 105263 h 561487"/>
                  <a:gd name="connsiteX4" fmla="*/ 1824105 w 3303888"/>
                  <a:gd name="connsiteY4" fmla="*/ 150262 h 561487"/>
                  <a:gd name="connsiteX5" fmla="*/ 1582994 w 3303888"/>
                  <a:gd name="connsiteY5" fmla="*/ 218669 h 561487"/>
                  <a:gd name="connsiteX6" fmla="*/ 970220 w 3303888"/>
                  <a:gd name="connsiteY6" fmla="*/ 298044 h 561487"/>
                  <a:gd name="connsiteX7" fmla="*/ 682692 w 3303888"/>
                  <a:gd name="connsiteY7" fmla="*/ 451888 h 561487"/>
                  <a:gd name="connsiteX8" fmla="*/ 517524 w 3303888"/>
                  <a:gd name="connsiteY8" fmla="*/ 561487 h 561487"/>
                  <a:gd name="connsiteX9" fmla="*/ 0 w 3303888"/>
                  <a:gd name="connsiteY9" fmla="*/ 488462 h 561487"/>
                  <a:gd name="connsiteX0" fmla="*/ 3303888 w 3303888"/>
                  <a:gd name="connsiteY0" fmla="*/ 119606 h 566655"/>
                  <a:gd name="connsiteX1" fmla="*/ 3024152 w 3303888"/>
                  <a:gd name="connsiteY1" fmla="*/ 42928 h 566655"/>
                  <a:gd name="connsiteX2" fmla="*/ 2575128 w 3303888"/>
                  <a:gd name="connsiteY2" fmla="*/ 6691 h 566655"/>
                  <a:gd name="connsiteX3" fmla="*/ 2152874 w 3303888"/>
                  <a:gd name="connsiteY3" fmla="*/ 110431 h 566655"/>
                  <a:gd name="connsiteX4" fmla="*/ 1824105 w 3303888"/>
                  <a:gd name="connsiteY4" fmla="*/ 155430 h 566655"/>
                  <a:gd name="connsiteX5" fmla="*/ 1582994 w 3303888"/>
                  <a:gd name="connsiteY5" fmla="*/ 223837 h 566655"/>
                  <a:gd name="connsiteX6" fmla="*/ 970220 w 3303888"/>
                  <a:gd name="connsiteY6" fmla="*/ 303212 h 566655"/>
                  <a:gd name="connsiteX7" fmla="*/ 682692 w 3303888"/>
                  <a:gd name="connsiteY7" fmla="*/ 457056 h 566655"/>
                  <a:gd name="connsiteX8" fmla="*/ 517524 w 3303888"/>
                  <a:gd name="connsiteY8" fmla="*/ 566655 h 566655"/>
                  <a:gd name="connsiteX9" fmla="*/ 0 w 3303888"/>
                  <a:gd name="connsiteY9" fmla="*/ 493630 h 566655"/>
                  <a:gd name="connsiteX0" fmla="*/ 3303888 w 3303888"/>
                  <a:gd name="connsiteY0" fmla="*/ 119606 h 566655"/>
                  <a:gd name="connsiteX1" fmla="*/ 3024152 w 3303888"/>
                  <a:gd name="connsiteY1" fmla="*/ 42928 h 566655"/>
                  <a:gd name="connsiteX2" fmla="*/ 2575128 w 3303888"/>
                  <a:gd name="connsiteY2" fmla="*/ 6691 h 566655"/>
                  <a:gd name="connsiteX3" fmla="*/ 2152874 w 3303888"/>
                  <a:gd name="connsiteY3" fmla="*/ 110431 h 566655"/>
                  <a:gd name="connsiteX4" fmla="*/ 1824105 w 3303888"/>
                  <a:gd name="connsiteY4" fmla="*/ 155430 h 566655"/>
                  <a:gd name="connsiteX5" fmla="*/ 1582994 w 3303888"/>
                  <a:gd name="connsiteY5" fmla="*/ 223837 h 566655"/>
                  <a:gd name="connsiteX6" fmla="*/ 970220 w 3303888"/>
                  <a:gd name="connsiteY6" fmla="*/ 303212 h 566655"/>
                  <a:gd name="connsiteX7" fmla="*/ 682692 w 3303888"/>
                  <a:gd name="connsiteY7" fmla="*/ 457056 h 566655"/>
                  <a:gd name="connsiteX8" fmla="*/ 517524 w 3303888"/>
                  <a:gd name="connsiteY8" fmla="*/ 566655 h 566655"/>
                  <a:gd name="connsiteX9" fmla="*/ 0 w 3303888"/>
                  <a:gd name="connsiteY9" fmla="*/ 493630 h 566655"/>
                  <a:gd name="connsiteX0" fmla="*/ 3303888 w 3303888"/>
                  <a:gd name="connsiteY0" fmla="*/ 112915 h 559964"/>
                  <a:gd name="connsiteX1" fmla="*/ 3024152 w 3303888"/>
                  <a:gd name="connsiteY1" fmla="*/ 36237 h 559964"/>
                  <a:gd name="connsiteX2" fmla="*/ 2575128 w 3303888"/>
                  <a:gd name="connsiteY2" fmla="*/ 0 h 559964"/>
                  <a:gd name="connsiteX3" fmla="*/ 2152874 w 3303888"/>
                  <a:gd name="connsiteY3" fmla="*/ 103740 h 559964"/>
                  <a:gd name="connsiteX4" fmla="*/ 1824105 w 3303888"/>
                  <a:gd name="connsiteY4" fmla="*/ 148739 h 559964"/>
                  <a:gd name="connsiteX5" fmla="*/ 1582994 w 3303888"/>
                  <a:gd name="connsiteY5" fmla="*/ 217146 h 559964"/>
                  <a:gd name="connsiteX6" fmla="*/ 970220 w 3303888"/>
                  <a:gd name="connsiteY6" fmla="*/ 296521 h 559964"/>
                  <a:gd name="connsiteX7" fmla="*/ 682692 w 3303888"/>
                  <a:gd name="connsiteY7" fmla="*/ 450365 h 559964"/>
                  <a:gd name="connsiteX8" fmla="*/ 517524 w 3303888"/>
                  <a:gd name="connsiteY8" fmla="*/ 559964 h 559964"/>
                  <a:gd name="connsiteX9" fmla="*/ 0 w 3303888"/>
                  <a:gd name="connsiteY9" fmla="*/ 486939 h 559964"/>
                  <a:gd name="connsiteX0" fmla="*/ 3303888 w 3303888"/>
                  <a:gd name="connsiteY0" fmla="*/ 108266 h 555315"/>
                  <a:gd name="connsiteX1" fmla="*/ 3024152 w 3303888"/>
                  <a:gd name="connsiteY1" fmla="*/ 31588 h 555315"/>
                  <a:gd name="connsiteX2" fmla="*/ 2498958 w 3303888"/>
                  <a:gd name="connsiteY2" fmla="*/ 0 h 555315"/>
                  <a:gd name="connsiteX3" fmla="*/ 2152874 w 3303888"/>
                  <a:gd name="connsiteY3" fmla="*/ 99091 h 555315"/>
                  <a:gd name="connsiteX4" fmla="*/ 1824105 w 3303888"/>
                  <a:gd name="connsiteY4" fmla="*/ 144090 h 555315"/>
                  <a:gd name="connsiteX5" fmla="*/ 1582994 w 3303888"/>
                  <a:gd name="connsiteY5" fmla="*/ 212497 h 555315"/>
                  <a:gd name="connsiteX6" fmla="*/ 970220 w 3303888"/>
                  <a:gd name="connsiteY6" fmla="*/ 291872 h 555315"/>
                  <a:gd name="connsiteX7" fmla="*/ 682692 w 3303888"/>
                  <a:gd name="connsiteY7" fmla="*/ 445716 h 555315"/>
                  <a:gd name="connsiteX8" fmla="*/ 517524 w 3303888"/>
                  <a:gd name="connsiteY8" fmla="*/ 555315 h 555315"/>
                  <a:gd name="connsiteX9" fmla="*/ 0 w 3303888"/>
                  <a:gd name="connsiteY9" fmla="*/ 482290 h 555315"/>
                  <a:gd name="connsiteX0" fmla="*/ 3303888 w 3303888"/>
                  <a:gd name="connsiteY0" fmla="*/ 111470 h 558519"/>
                  <a:gd name="connsiteX1" fmla="*/ 3024152 w 3303888"/>
                  <a:gd name="connsiteY1" fmla="*/ 34792 h 558519"/>
                  <a:gd name="connsiteX2" fmla="*/ 2767062 w 3303888"/>
                  <a:gd name="connsiteY2" fmla="*/ 19575 h 558519"/>
                  <a:gd name="connsiteX3" fmla="*/ 2498958 w 3303888"/>
                  <a:gd name="connsiteY3" fmla="*/ 3204 h 558519"/>
                  <a:gd name="connsiteX4" fmla="*/ 2152874 w 3303888"/>
                  <a:gd name="connsiteY4" fmla="*/ 102295 h 558519"/>
                  <a:gd name="connsiteX5" fmla="*/ 1824105 w 3303888"/>
                  <a:gd name="connsiteY5" fmla="*/ 147294 h 558519"/>
                  <a:gd name="connsiteX6" fmla="*/ 1582994 w 3303888"/>
                  <a:gd name="connsiteY6" fmla="*/ 215701 h 558519"/>
                  <a:gd name="connsiteX7" fmla="*/ 970220 w 3303888"/>
                  <a:gd name="connsiteY7" fmla="*/ 295076 h 558519"/>
                  <a:gd name="connsiteX8" fmla="*/ 682692 w 3303888"/>
                  <a:gd name="connsiteY8" fmla="*/ 448920 h 558519"/>
                  <a:gd name="connsiteX9" fmla="*/ 517524 w 3303888"/>
                  <a:gd name="connsiteY9" fmla="*/ 558519 h 558519"/>
                  <a:gd name="connsiteX10" fmla="*/ 0 w 3303888"/>
                  <a:gd name="connsiteY10" fmla="*/ 485494 h 558519"/>
                  <a:gd name="connsiteX0" fmla="*/ 3303888 w 3303888"/>
                  <a:gd name="connsiteY0" fmla="*/ 110100 h 557149"/>
                  <a:gd name="connsiteX1" fmla="*/ 3024152 w 3303888"/>
                  <a:gd name="connsiteY1" fmla="*/ 33422 h 557149"/>
                  <a:gd name="connsiteX2" fmla="*/ 2767062 w 3303888"/>
                  <a:gd name="connsiteY2" fmla="*/ 41447 h 557149"/>
                  <a:gd name="connsiteX3" fmla="*/ 2498958 w 3303888"/>
                  <a:gd name="connsiteY3" fmla="*/ 1834 h 557149"/>
                  <a:gd name="connsiteX4" fmla="*/ 2152874 w 3303888"/>
                  <a:gd name="connsiteY4" fmla="*/ 100925 h 557149"/>
                  <a:gd name="connsiteX5" fmla="*/ 1824105 w 3303888"/>
                  <a:gd name="connsiteY5" fmla="*/ 145924 h 557149"/>
                  <a:gd name="connsiteX6" fmla="*/ 1582994 w 3303888"/>
                  <a:gd name="connsiteY6" fmla="*/ 214331 h 557149"/>
                  <a:gd name="connsiteX7" fmla="*/ 970220 w 3303888"/>
                  <a:gd name="connsiteY7" fmla="*/ 293706 h 557149"/>
                  <a:gd name="connsiteX8" fmla="*/ 682692 w 3303888"/>
                  <a:gd name="connsiteY8" fmla="*/ 447550 h 557149"/>
                  <a:gd name="connsiteX9" fmla="*/ 517524 w 3303888"/>
                  <a:gd name="connsiteY9" fmla="*/ 557149 h 557149"/>
                  <a:gd name="connsiteX10" fmla="*/ 0 w 3303888"/>
                  <a:gd name="connsiteY10" fmla="*/ 484124 h 557149"/>
                  <a:gd name="connsiteX0" fmla="*/ 3303888 w 3303888"/>
                  <a:gd name="connsiteY0" fmla="*/ 110100 h 557149"/>
                  <a:gd name="connsiteX1" fmla="*/ 3024152 w 3303888"/>
                  <a:gd name="connsiteY1" fmla="*/ 33422 h 557149"/>
                  <a:gd name="connsiteX2" fmla="*/ 2767062 w 3303888"/>
                  <a:gd name="connsiteY2" fmla="*/ 41447 h 557149"/>
                  <a:gd name="connsiteX3" fmla="*/ 2498958 w 3303888"/>
                  <a:gd name="connsiteY3" fmla="*/ 1834 h 557149"/>
                  <a:gd name="connsiteX4" fmla="*/ 2152874 w 3303888"/>
                  <a:gd name="connsiteY4" fmla="*/ 100925 h 557149"/>
                  <a:gd name="connsiteX5" fmla="*/ 1824105 w 3303888"/>
                  <a:gd name="connsiteY5" fmla="*/ 145924 h 557149"/>
                  <a:gd name="connsiteX6" fmla="*/ 1582994 w 3303888"/>
                  <a:gd name="connsiteY6" fmla="*/ 214331 h 557149"/>
                  <a:gd name="connsiteX7" fmla="*/ 903571 w 3303888"/>
                  <a:gd name="connsiteY7" fmla="*/ 177495 h 557149"/>
                  <a:gd name="connsiteX8" fmla="*/ 682692 w 3303888"/>
                  <a:gd name="connsiteY8" fmla="*/ 447550 h 557149"/>
                  <a:gd name="connsiteX9" fmla="*/ 517524 w 3303888"/>
                  <a:gd name="connsiteY9" fmla="*/ 557149 h 557149"/>
                  <a:gd name="connsiteX10" fmla="*/ 0 w 3303888"/>
                  <a:gd name="connsiteY10" fmla="*/ 484124 h 557149"/>
                  <a:gd name="connsiteX0" fmla="*/ 3303888 w 3303888"/>
                  <a:gd name="connsiteY0" fmla="*/ 110100 h 557149"/>
                  <a:gd name="connsiteX1" fmla="*/ 3024152 w 3303888"/>
                  <a:gd name="connsiteY1" fmla="*/ 33422 h 557149"/>
                  <a:gd name="connsiteX2" fmla="*/ 2767062 w 3303888"/>
                  <a:gd name="connsiteY2" fmla="*/ 41447 h 557149"/>
                  <a:gd name="connsiteX3" fmla="*/ 2498958 w 3303888"/>
                  <a:gd name="connsiteY3" fmla="*/ 1834 h 557149"/>
                  <a:gd name="connsiteX4" fmla="*/ 2152874 w 3303888"/>
                  <a:gd name="connsiteY4" fmla="*/ 100925 h 557149"/>
                  <a:gd name="connsiteX5" fmla="*/ 1824105 w 3303888"/>
                  <a:gd name="connsiteY5" fmla="*/ 145924 h 557149"/>
                  <a:gd name="connsiteX6" fmla="*/ 1582994 w 3303888"/>
                  <a:gd name="connsiteY6" fmla="*/ 214331 h 557149"/>
                  <a:gd name="connsiteX7" fmla="*/ 913092 w 3303888"/>
                  <a:gd name="connsiteY7" fmla="*/ 298355 h 557149"/>
                  <a:gd name="connsiteX8" fmla="*/ 682692 w 3303888"/>
                  <a:gd name="connsiteY8" fmla="*/ 447550 h 557149"/>
                  <a:gd name="connsiteX9" fmla="*/ 517524 w 3303888"/>
                  <a:gd name="connsiteY9" fmla="*/ 557149 h 557149"/>
                  <a:gd name="connsiteX10" fmla="*/ 0 w 3303888"/>
                  <a:gd name="connsiteY10" fmla="*/ 484124 h 557149"/>
                  <a:gd name="connsiteX0" fmla="*/ 3303888 w 3303888"/>
                  <a:gd name="connsiteY0" fmla="*/ 110100 h 557149"/>
                  <a:gd name="connsiteX1" fmla="*/ 3024152 w 3303888"/>
                  <a:gd name="connsiteY1" fmla="*/ 33422 h 557149"/>
                  <a:gd name="connsiteX2" fmla="*/ 2767062 w 3303888"/>
                  <a:gd name="connsiteY2" fmla="*/ 41447 h 557149"/>
                  <a:gd name="connsiteX3" fmla="*/ 2498958 w 3303888"/>
                  <a:gd name="connsiteY3" fmla="*/ 1834 h 557149"/>
                  <a:gd name="connsiteX4" fmla="*/ 2152874 w 3303888"/>
                  <a:gd name="connsiteY4" fmla="*/ 100925 h 557149"/>
                  <a:gd name="connsiteX5" fmla="*/ 1824105 w 3303888"/>
                  <a:gd name="connsiteY5" fmla="*/ 145924 h 557149"/>
                  <a:gd name="connsiteX6" fmla="*/ 1582994 w 3303888"/>
                  <a:gd name="connsiteY6" fmla="*/ 214331 h 557149"/>
                  <a:gd name="connsiteX7" fmla="*/ 913092 w 3303888"/>
                  <a:gd name="connsiteY7" fmla="*/ 298355 h 557149"/>
                  <a:gd name="connsiteX8" fmla="*/ 682692 w 3303888"/>
                  <a:gd name="connsiteY8" fmla="*/ 447550 h 557149"/>
                  <a:gd name="connsiteX9" fmla="*/ 517524 w 3303888"/>
                  <a:gd name="connsiteY9" fmla="*/ 557149 h 557149"/>
                  <a:gd name="connsiteX10" fmla="*/ 0 w 3303888"/>
                  <a:gd name="connsiteY10" fmla="*/ 484124 h 557149"/>
                  <a:gd name="connsiteX0" fmla="*/ 3303888 w 3303888"/>
                  <a:gd name="connsiteY0" fmla="*/ 110100 h 557149"/>
                  <a:gd name="connsiteX1" fmla="*/ 3024152 w 3303888"/>
                  <a:gd name="connsiteY1" fmla="*/ 33422 h 557149"/>
                  <a:gd name="connsiteX2" fmla="*/ 2767062 w 3303888"/>
                  <a:gd name="connsiteY2" fmla="*/ 41447 h 557149"/>
                  <a:gd name="connsiteX3" fmla="*/ 2498958 w 3303888"/>
                  <a:gd name="connsiteY3" fmla="*/ 1834 h 557149"/>
                  <a:gd name="connsiteX4" fmla="*/ 2152874 w 3303888"/>
                  <a:gd name="connsiteY4" fmla="*/ 100925 h 557149"/>
                  <a:gd name="connsiteX5" fmla="*/ 1824105 w 3303888"/>
                  <a:gd name="connsiteY5" fmla="*/ 145924 h 557149"/>
                  <a:gd name="connsiteX6" fmla="*/ 1582994 w 3303888"/>
                  <a:gd name="connsiteY6" fmla="*/ 214331 h 557149"/>
                  <a:gd name="connsiteX7" fmla="*/ 1115119 w 3303888"/>
                  <a:gd name="connsiteY7" fmla="*/ 366842 h 557149"/>
                  <a:gd name="connsiteX8" fmla="*/ 913092 w 3303888"/>
                  <a:gd name="connsiteY8" fmla="*/ 298355 h 557149"/>
                  <a:gd name="connsiteX9" fmla="*/ 682692 w 3303888"/>
                  <a:gd name="connsiteY9" fmla="*/ 447550 h 557149"/>
                  <a:gd name="connsiteX10" fmla="*/ 517524 w 3303888"/>
                  <a:gd name="connsiteY10" fmla="*/ 557149 h 557149"/>
                  <a:gd name="connsiteX11" fmla="*/ 0 w 3303888"/>
                  <a:gd name="connsiteY11" fmla="*/ 484124 h 557149"/>
                  <a:gd name="connsiteX0" fmla="*/ 3303888 w 3303888"/>
                  <a:gd name="connsiteY0" fmla="*/ 110100 h 557149"/>
                  <a:gd name="connsiteX1" fmla="*/ 3024152 w 3303888"/>
                  <a:gd name="connsiteY1" fmla="*/ 33422 h 557149"/>
                  <a:gd name="connsiteX2" fmla="*/ 2767062 w 3303888"/>
                  <a:gd name="connsiteY2" fmla="*/ 41447 h 557149"/>
                  <a:gd name="connsiteX3" fmla="*/ 2498958 w 3303888"/>
                  <a:gd name="connsiteY3" fmla="*/ 1834 h 557149"/>
                  <a:gd name="connsiteX4" fmla="*/ 2152874 w 3303888"/>
                  <a:gd name="connsiteY4" fmla="*/ 100925 h 557149"/>
                  <a:gd name="connsiteX5" fmla="*/ 1824105 w 3303888"/>
                  <a:gd name="connsiteY5" fmla="*/ 145924 h 557149"/>
                  <a:gd name="connsiteX6" fmla="*/ 1582994 w 3303888"/>
                  <a:gd name="connsiteY6" fmla="*/ 214331 h 557149"/>
                  <a:gd name="connsiteX7" fmla="*/ 1115119 w 3303888"/>
                  <a:gd name="connsiteY7" fmla="*/ 366842 h 557149"/>
                  <a:gd name="connsiteX8" fmla="*/ 913092 w 3303888"/>
                  <a:gd name="connsiteY8" fmla="*/ 298355 h 557149"/>
                  <a:gd name="connsiteX9" fmla="*/ 682692 w 3303888"/>
                  <a:gd name="connsiteY9" fmla="*/ 447550 h 557149"/>
                  <a:gd name="connsiteX10" fmla="*/ 517524 w 3303888"/>
                  <a:gd name="connsiteY10" fmla="*/ 557149 h 557149"/>
                  <a:gd name="connsiteX11" fmla="*/ 0 w 3303888"/>
                  <a:gd name="connsiteY11" fmla="*/ 484124 h 557149"/>
                  <a:gd name="connsiteX0" fmla="*/ 3303888 w 3303888"/>
                  <a:gd name="connsiteY0" fmla="*/ 110100 h 557149"/>
                  <a:gd name="connsiteX1" fmla="*/ 3024152 w 3303888"/>
                  <a:gd name="connsiteY1" fmla="*/ 33422 h 557149"/>
                  <a:gd name="connsiteX2" fmla="*/ 2767062 w 3303888"/>
                  <a:gd name="connsiteY2" fmla="*/ 41447 h 557149"/>
                  <a:gd name="connsiteX3" fmla="*/ 2498958 w 3303888"/>
                  <a:gd name="connsiteY3" fmla="*/ 1834 h 557149"/>
                  <a:gd name="connsiteX4" fmla="*/ 2152874 w 3303888"/>
                  <a:gd name="connsiteY4" fmla="*/ 100925 h 557149"/>
                  <a:gd name="connsiteX5" fmla="*/ 1824105 w 3303888"/>
                  <a:gd name="connsiteY5" fmla="*/ 145924 h 557149"/>
                  <a:gd name="connsiteX6" fmla="*/ 1487781 w 3303888"/>
                  <a:gd name="connsiteY6" fmla="*/ 256167 h 557149"/>
                  <a:gd name="connsiteX7" fmla="*/ 1115119 w 3303888"/>
                  <a:gd name="connsiteY7" fmla="*/ 366842 h 557149"/>
                  <a:gd name="connsiteX8" fmla="*/ 913092 w 3303888"/>
                  <a:gd name="connsiteY8" fmla="*/ 298355 h 557149"/>
                  <a:gd name="connsiteX9" fmla="*/ 682692 w 3303888"/>
                  <a:gd name="connsiteY9" fmla="*/ 447550 h 557149"/>
                  <a:gd name="connsiteX10" fmla="*/ 517524 w 3303888"/>
                  <a:gd name="connsiteY10" fmla="*/ 557149 h 557149"/>
                  <a:gd name="connsiteX11" fmla="*/ 0 w 3303888"/>
                  <a:gd name="connsiteY11" fmla="*/ 484124 h 557149"/>
                  <a:gd name="connsiteX0" fmla="*/ 3303888 w 3303888"/>
                  <a:gd name="connsiteY0" fmla="*/ 110100 h 557149"/>
                  <a:gd name="connsiteX1" fmla="*/ 3024152 w 3303888"/>
                  <a:gd name="connsiteY1" fmla="*/ 33422 h 557149"/>
                  <a:gd name="connsiteX2" fmla="*/ 2767062 w 3303888"/>
                  <a:gd name="connsiteY2" fmla="*/ 41447 h 557149"/>
                  <a:gd name="connsiteX3" fmla="*/ 2498958 w 3303888"/>
                  <a:gd name="connsiteY3" fmla="*/ 1834 h 557149"/>
                  <a:gd name="connsiteX4" fmla="*/ 2152874 w 3303888"/>
                  <a:gd name="connsiteY4" fmla="*/ 100925 h 557149"/>
                  <a:gd name="connsiteX5" fmla="*/ 1824105 w 3303888"/>
                  <a:gd name="connsiteY5" fmla="*/ 145924 h 557149"/>
                  <a:gd name="connsiteX6" fmla="*/ 1487781 w 3303888"/>
                  <a:gd name="connsiteY6" fmla="*/ 256167 h 557149"/>
                  <a:gd name="connsiteX7" fmla="*/ 1115119 w 3303888"/>
                  <a:gd name="connsiteY7" fmla="*/ 366842 h 557149"/>
                  <a:gd name="connsiteX8" fmla="*/ 913092 w 3303888"/>
                  <a:gd name="connsiteY8" fmla="*/ 298355 h 557149"/>
                  <a:gd name="connsiteX9" fmla="*/ 682692 w 3303888"/>
                  <a:gd name="connsiteY9" fmla="*/ 447550 h 557149"/>
                  <a:gd name="connsiteX10" fmla="*/ 517524 w 3303888"/>
                  <a:gd name="connsiteY10" fmla="*/ 557149 h 557149"/>
                  <a:gd name="connsiteX11" fmla="*/ 0 w 3303888"/>
                  <a:gd name="connsiteY11" fmla="*/ 484124 h 557149"/>
                  <a:gd name="connsiteX0" fmla="*/ 3303888 w 3303888"/>
                  <a:gd name="connsiteY0" fmla="*/ 110100 h 557149"/>
                  <a:gd name="connsiteX1" fmla="*/ 3024152 w 3303888"/>
                  <a:gd name="connsiteY1" fmla="*/ 33422 h 557149"/>
                  <a:gd name="connsiteX2" fmla="*/ 2767062 w 3303888"/>
                  <a:gd name="connsiteY2" fmla="*/ 41447 h 557149"/>
                  <a:gd name="connsiteX3" fmla="*/ 2498958 w 3303888"/>
                  <a:gd name="connsiteY3" fmla="*/ 1834 h 557149"/>
                  <a:gd name="connsiteX4" fmla="*/ 2152874 w 3303888"/>
                  <a:gd name="connsiteY4" fmla="*/ 100925 h 557149"/>
                  <a:gd name="connsiteX5" fmla="*/ 1824105 w 3303888"/>
                  <a:gd name="connsiteY5" fmla="*/ 145924 h 557149"/>
                  <a:gd name="connsiteX6" fmla="*/ 1487781 w 3303888"/>
                  <a:gd name="connsiteY6" fmla="*/ 256167 h 557149"/>
                  <a:gd name="connsiteX7" fmla="*/ 1115119 w 3303888"/>
                  <a:gd name="connsiteY7" fmla="*/ 366842 h 557149"/>
                  <a:gd name="connsiteX8" fmla="*/ 913092 w 3303888"/>
                  <a:gd name="connsiteY8" fmla="*/ 298355 h 557149"/>
                  <a:gd name="connsiteX9" fmla="*/ 682692 w 3303888"/>
                  <a:gd name="connsiteY9" fmla="*/ 447550 h 557149"/>
                  <a:gd name="connsiteX10" fmla="*/ 517524 w 3303888"/>
                  <a:gd name="connsiteY10" fmla="*/ 557149 h 557149"/>
                  <a:gd name="connsiteX11" fmla="*/ 0 w 3303888"/>
                  <a:gd name="connsiteY11" fmla="*/ 484124 h 557149"/>
                  <a:gd name="connsiteX0" fmla="*/ 3303888 w 3303888"/>
                  <a:gd name="connsiteY0" fmla="*/ 110100 h 557149"/>
                  <a:gd name="connsiteX1" fmla="*/ 3024152 w 3303888"/>
                  <a:gd name="connsiteY1" fmla="*/ 33422 h 557149"/>
                  <a:gd name="connsiteX2" fmla="*/ 2767062 w 3303888"/>
                  <a:gd name="connsiteY2" fmla="*/ 41447 h 557149"/>
                  <a:gd name="connsiteX3" fmla="*/ 2498958 w 3303888"/>
                  <a:gd name="connsiteY3" fmla="*/ 1834 h 557149"/>
                  <a:gd name="connsiteX4" fmla="*/ 2152874 w 3303888"/>
                  <a:gd name="connsiteY4" fmla="*/ 100925 h 557149"/>
                  <a:gd name="connsiteX5" fmla="*/ 1824105 w 3303888"/>
                  <a:gd name="connsiteY5" fmla="*/ 145924 h 557149"/>
                  <a:gd name="connsiteX6" fmla="*/ 1487781 w 3303888"/>
                  <a:gd name="connsiteY6" fmla="*/ 256167 h 557149"/>
                  <a:gd name="connsiteX7" fmla="*/ 1115119 w 3303888"/>
                  <a:gd name="connsiteY7" fmla="*/ 366842 h 557149"/>
                  <a:gd name="connsiteX8" fmla="*/ 913092 w 3303888"/>
                  <a:gd name="connsiteY8" fmla="*/ 298355 h 557149"/>
                  <a:gd name="connsiteX9" fmla="*/ 682692 w 3303888"/>
                  <a:gd name="connsiteY9" fmla="*/ 447550 h 557149"/>
                  <a:gd name="connsiteX10" fmla="*/ 517524 w 3303888"/>
                  <a:gd name="connsiteY10" fmla="*/ 557149 h 557149"/>
                  <a:gd name="connsiteX11" fmla="*/ 0 w 3303888"/>
                  <a:gd name="connsiteY11" fmla="*/ 484124 h 557149"/>
                  <a:gd name="connsiteX0" fmla="*/ 3303888 w 3303888"/>
                  <a:gd name="connsiteY0" fmla="*/ 110100 h 557149"/>
                  <a:gd name="connsiteX1" fmla="*/ 3024152 w 3303888"/>
                  <a:gd name="connsiteY1" fmla="*/ 33422 h 557149"/>
                  <a:gd name="connsiteX2" fmla="*/ 2767062 w 3303888"/>
                  <a:gd name="connsiteY2" fmla="*/ 41447 h 557149"/>
                  <a:gd name="connsiteX3" fmla="*/ 2498958 w 3303888"/>
                  <a:gd name="connsiteY3" fmla="*/ 1834 h 557149"/>
                  <a:gd name="connsiteX4" fmla="*/ 2152874 w 3303888"/>
                  <a:gd name="connsiteY4" fmla="*/ 100925 h 557149"/>
                  <a:gd name="connsiteX5" fmla="*/ 1824105 w 3303888"/>
                  <a:gd name="connsiteY5" fmla="*/ 145924 h 557149"/>
                  <a:gd name="connsiteX6" fmla="*/ 1483020 w 3303888"/>
                  <a:gd name="connsiteY6" fmla="*/ 270113 h 557149"/>
                  <a:gd name="connsiteX7" fmla="*/ 1115119 w 3303888"/>
                  <a:gd name="connsiteY7" fmla="*/ 366842 h 557149"/>
                  <a:gd name="connsiteX8" fmla="*/ 913092 w 3303888"/>
                  <a:gd name="connsiteY8" fmla="*/ 298355 h 557149"/>
                  <a:gd name="connsiteX9" fmla="*/ 682692 w 3303888"/>
                  <a:gd name="connsiteY9" fmla="*/ 447550 h 557149"/>
                  <a:gd name="connsiteX10" fmla="*/ 517524 w 3303888"/>
                  <a:gd name="connsiteY10" fmla="*/ 557149 h 557149"/>
                  <a:gd name="connsiteX11" fmla="*/ 0 w 3303888"/>
                  <a:gd name="connsiteY11" fmla="*/ 484124 h 557149"/>
                  <a:gd name="connsiteX0" fmla="*/ 2949219 w 2949219"/>
                  <a:gd name="connsiteY0" fmla="*/ 110100 h 557149"/>
                  <a:gd name="connsiteX1" fmla="*/ 2669483 w 2949219"/>
                  <a:gd name="connsiteY1" fmla="*/ 33422 h 557149"/>
                  <a:gd name="connsiteX2" fmla="*/ 2412393 w 2949219"/>
                  <a:gd name="connsiteY2" fmla="*/ 41447 h 557149"/>
                  <a:gd name="connsiteX3" fmla="*/ 2144289 w 2949219"/>
                  <a:gd name="connsiteY3" fmla="*/ 1834 h 557149"/>
                  <a:gd name="connsiteX4" fmla="*/ 1798205 w 2949219"/>
                  <a:gd name="connsiteY4" fmla="*/ 100925 h 557149"/>
                  <a:gd name="connsiteX5" fmla="*/ 1469436 w 2949219"/>
                  <a:gd name="connsiteY5" fmla="*/ 145924 h 557149"/>
                  <a:gd name="connsiteX6" fmla="*/ 1128351 w 2949219"/>
                  <a:gd name="connsiteY6" fmla="*/ 270113 h 557149"/>
                  <a:gd name="connsiteX7" fmla="*/ 760450 w 2949219"/>
                  <a:gd name="connsiteY7" fmla="*/ 366842 h 557149"/>
                  <a:gd name="connsiteX8" fmla="*/ 558423 w 2949219"/>
                  <a:gd name="connsiteY8" fmla="*/ 298355 h 557149"/>
                  <a:gd name="connsiteX9" fmla="*/ 328023 w 2949219"/>
                  <a:gd name="connsiteY9" fmla="*/ 447550 h 557149"/>
                  <a:gd name="connsiteX10" fmla="*/ 162855 w 2949219"/>
                  <a:gd name="connsiteY10" fmla="*/ 557149 h 557149"/>
                  <a:gd name="connsiteX11" fmla="*/ 0 w 2949219"/>
                  <a:gd name="connsiteY11" fmla="*/ 272619 h 557149"/>
                  <a:gd name="connsiteX0" fmla="*/ 3027769 w 3027769"/>
                  <a:gd name="connsiteY0" fmla="*/ 110100 h 557149"/>
                  <a:gd name="connsiteX1" fmla="*/ 2748033 w 3027769"/>
                  <a:gd name="connsiteY1" fmla="*/ 33422 h 557149"/>
                  <a:gd name="connsiteX2" fmla="*/ 2490943 w 3027769"/>
                  <a:gd name="connsiteY2" fmla="*/ 41447 h 557149"/>
                  <a:gd name="connsiteX3" fmla="*/ 2222839 w 3027769"/>
                  <a:gd name="connsiteY3" fmla="*/ 1834 h 557149"/>
                  <a:gd name="connsiteX4" fmla="*/ 1876755 w 3027769"/>
                  <a:gd name="connsiteY4" fmla="*/ 100925 h 557149"/>
                  <a:gd name="connsiteX5" fmla="*/ 1547986 w 3027769"/>
                  <a:gd name="connsiteY5" fmla="*/ 145924 h 557149"/>
                  <a:gd name="connsiteX6" fmla="*/ 1206901 w 3027769"/>
                  <a:gd name="connsiteY6" fmla="*/ 270113 h 557149"/>
                  <a:gd name="connsiteX7" fmla="*/ 839000 w 3027769"/>
                  <a:gd name="connsiteY7" fmla="*/ 366842 h 557149"/>
                  <a:gd name="connsiteX8" fmla="*/ 636973 w 3027769"/>
                  <a:gd name="connsiteY8" fmla="*/ 298355 h 557149"/>
                  <a:gd name="connsiteX9" fmla="*/ 406573 w 3027769"/>
                  <a:gd name="connsiteY9" fmla="*/ 447550 h 557149"/>
                  <a:gd name="connsiteX10" fmla="*/ 241405 w 3027769"/>
                  <a:gd name="connsiteY10" fmla="*/ 557149 h 557149"/>
                  <a:gd name="connsiteX11" fmla="*/ 0 w 3027769"/>
                  <a:gd name="connsiteY11" fmla="*/ 535257 h 557149"/>
                  <a:gd name="connsiteX0" fmla="*/ 3027769 w 3027769"/>
                  <a:gd name="connsiteY0" fmla="*/ 110100 h 554825"/>
                  <a:gd name="connsiteX1" fmla="*/ 2748033 w 3027769"/>
                  <a:gd name="connsiteY1" fmla="*/ 33422 h 554825"/>
                  <a:gd name="connsiteX2" fmla="*/ 2490943 w 3027769"/>
                  <a:gd name="connsiteY2" fmla="*/ 41447 h 554825"/>
                  <a:gd name="connsiteX3" fmla="*/ 2222839 w 3027769"/>
                  <a:gd name="connsiteY3" fmla="*/ 1834 h 554825"/>
                  <a:gd name="connsiteX4" fmla="*/ 1876755 w 3027769"/>
                  <a:gd name="connsiteY4" fmla="*/ 100925 h 554825"/>
                  <a:gd name="connsiteX5" fmla="*/ 1547986 w 3027769"/>
                  <a:gd name="connsiteY5" fmla="*/ 145924 h 554825"/>
                  <a:gd name="connsiteX6" fmla="*/ 1206901 w 3027769"/>
                  <a:gd name="connsiteY6" fmla="*/ 270113 h 554825"/>
                  <a:gd name="connsiteX7" fmla="*/ 839000 w 3027769"/>
                  <a:gd name="connsiteY7" fmla="*/ 366842 h 554825"/>
                  <a:gd name="connsiteX8" fmla="*/ 636973 w 3027769"/>
                  <a:gd name="connsiteY8" fmla="*/ 298355 h 554825"/>
                  <a:gd name="connsiteX9" fmla="*/ 406573 w 3027769"/>
                  <a:gd name="connsiteY9" fmla="*/ 447550 h 554825"/>
                  <a:gd name="connsiteX10" fmla="*/ 205700 w 3027769"/>
                  <a:gd name="connsiteY10" fmla="*/ 554825 h 554825"/>
                  <a:gd name="connsiteX11" fmla="*/ 0 w 3027769"/>
                  <a:gd name="connsiteY11" fmla="*/ 535257 h 554825"/>
                  <a:gd name="connsiteX0" fmla="*/ 3027769 w 3027769"/>
                  <a:gd name="connsiteY0" fmla="*/ 110100 h 554825"/>
                  <a:gd name="connsiteX1" fmla="*/ 2748033 w 3027769"/>
                  <a:gd name="connsiteY1" fmla="*/ 33422 h 554825"/>
                  <a:gd name="connsiteX2" fmla="*/ 2490943 w 3027769"/>
                  <a:gd name="connsiteY2" fmla="*/ 41447 h 554825"/>
                  <a:gd name="connsiteX3" fmla="*/ 2222839 w 3027769"/>
                  <a:gd name="connsiteY3" fmla="*/ 1834 h 554825"/>
                  <a:gd name="connsiteX4" fmla="*/ 1876755 w 3027769"/>
                  <a:gd name="connsiteY4" fmla="*/ 100925 h 554825"/>
                  <a:gd name="connsiteX5" fmla="*/ 1547986 w 3027769"/>
                  <a:gd name="connsiteY5" fmla="*/ 145924 h 554825"/>
                  <a:gd name="connsiteX6" fmla="*/ 1206901 w 3027769"/>
                  <a:gd name="connsiteY6" fmla="*/ 270113 h 554825"/>
                  <a:gd name="connsiteX7" fmla="*/ 839000 w 3027769"/>
                  <a:gd name="connsiteY7" fmla="*/ 366842 h 554825"/>
                  <a:gd name="connsiteX8" fmla="*/ 636973 w 3027769"/>
                  <a:gd name="connsiteY8" fmla="*/ 298355 h 554825"/>
                  <a:gd name="connsiteX9" fmla="*/ 406573 w 3027769"/>
                  <a:gd name="connsiteY9" fmla="*/ 447550 h 554825"/>
                  <a:gd name="connsiteX10" fmla="*/ 205700 w 3027769"/>
                  <a:gd name="connsiteY10" fmla="*/ 554825 h 554825"/>
                  <a:gd name="connsiteX11" fmla="*/ 0 w 3027769"/>
                  <a:gd name="connsiteY11" fmla="*/ 546878 h 554825"/>
                  <a:gd name="connsiteX0" fmla="*/ 3049192 w 3049192"/>
                  <a:gd name="connsiteY0" fmla="*/ 110100 h 554825"/>
                  <a:gd name="connsiteX1" fmla="*/ 2769456 w 3049192"/>
                  <a:gd name="connsiteY1" fmla="*/ 33422 h 554825"/>
                  <a:gd name="connsiteX2" fmla="*/ 2512366 w 3049192"/>
                  <a:gd name="connsiteY2" fmla="*/ 41447 h 554825"/>
                  <a:gd name="connsiteX3" fmla="*/ 2244262 w 3049192"/>
                  <a:gd name="connsiteY3" fmla="*/ 1834 h 554825"/>
                  <a:gd name="connsiteX4" fmla="*/ 1898178 w 3049192"/>
                  <a:gd name="connsiteY4" fmla="*/ 100925 h 554825"/>
                  <a:gd name="connsiteX5" fmla="*/ 1569409 w 3049192"/>
                  <a:gd name="connsiteY5" fmla="*/ 145924 h 554825"/>
                  <a:gd name="connsiteX6" fmla="*/ 1228324 w 3049192"/>
                  <a:gd name="connsiteY6" fmla="*/ 270113 h 554825"/>
                  <a:gd name="connsiteX7" fmla="*/ 860423 w 3049192"/>
                  <a:gd name="connsiteY7" fmla="*/ 366842 h 554825"/>
                  <a:gd name="connsiteX8" fmla="*/ 658396 w 3049192"/>
                  <a:gd name="connsiteY8" fmla="*/ 298355 h 554825"/>
                  <a:gd name="connsiteX9" fmla="*/ 427996 w 3049192"/>
                  <a:gd name="connsiteY9" fmla="*/ 447550 h 554825"/>
                  <a:gd name="connsiteX10" fmla="*/ 227123 w 3049192"/>
                  <a:gd name="connsiteY10" fmla="*/ 554825 h 554825"/>
                  <a:gd name="connsiteX11" fmla="*/ 0 w 3049192"/>
                  <a:gd name="connsiteY11" fmla="*/ 542230 h 554825"/>
                  <a:gd name="connsiteX0" fmla="*/ 3049192 w 3049192"/>
                  <a:gd name="connsiteY0" fmla="*/ 110100 h 554825"/>
                  <a:gd name="connsiteX1" fmla="*/ 2769456 w 3049192"/>
                  <a:gd name="connsiteY1" fmla="*/ 33422 h 554825"/>
                  <a:gd name="connsiteX2" fmla="*/ 2512366 w 3049192"/>
                  <a:gd name="connsiteY2" fmla="*/ 41447 h 554825"/>
                  <a:gd name="connsiteX3" fmla="*/ 2244262 w 3049192"/>
                  <a:gd name="connsiteY3" fmla="*/ 1834 h 554825"/>
                  <a:gd name="connsiteX4" fmla="*/ 1898178 w 3049192"/>
                  <a:gd name="connsiteY4" fmla="*/ 100925 h 554825"/>
                  <a:gd name="connsiteX5" fmla="*/ 1569409 w 3049192"/>
                  <a:gd name="connsiteY5" fmla="*/ 145924 h 554825"/>
                  <a:gd name="connsiteX6" fmla="*/ 1228324 w 3049192"/>
                  <a:gd name="connsiteY6" fmla="*/ 270113 h 554825"/>
                  <a:gd name="connsiteX7" fmla="*/ 860423 w 3049192"/>
                  <a:gd name="connsiteY7" fmla="*/ 366842 h 554825"/>
                  <a:gd name="connsiteX8" fmla="*/ 658396 w 3049192"/>
                  <a:gd name="connsiteY8" fmla="*/ 298355 h 554825"/>
                  <a:gd name="connsiteX9" fmla="*/ 427996 w 3049192"/>
                  <a:gd name="connsiteY9" fmla="*/ 447550 h 554825"/>
                  <a:gd name="connsiteX10" fmla="*/ 227123 w 3049192"/>
                  <a:gd name="connsiteY10" fmla="*/ 554825 h 554825"/>
                  <a:gd name="connsiteX11" fmla="*/ 0 w 3049192"/>
                  <a:gd name="connsiteY11" fmla="*/ 542230 h 554825"/>
                  <a:gd name="connsiteX0" fmla="*/ 3013487 w 3013487"/>
                  <a:gd name="connsiteY0" fmla="*/ 110100 h 554825"/>
                  <a:gd name="connsiteX1" fmla="*/ 2733751 w 3013487"/>
                  <a:gd name="connsiteY1" fmla="*/ 33422 h 554825"/>
                  <a:gd name="connsiteX2" fmla="*/ 2476661 w 3013487"/>
                  <a:gd name="connsiteY2" fmla="*/ 41447 h 554825"/>
                  <a:gd name="connsiteX3" fmla="*/ 2208557 w 3013487"/>
                  <a:gd name="connsiteY3" fmla="*/ 1834 h 554825"/>
                  <a:gd name="connsiteX4" fmla="*/ 1862473 w 3013487"/>
                  <a:gd name="connsiteY4" fmla="*/ 100925 h 554825"/>
                  <a:gd name="connsiteX5" fmla="*/ 1533704 w 3013487"/>
                  <a:gd name="connsiteY5" fmla="*/ 145924 h 554825"/>
                  <a:gd name="connsiteX6" fmla="*/ 1192619 w 3013487"/>
                  <a:gd name="connsiteY6" fmla="*/ 270113 h 554825"/>
                  <a:gd name="connsiteX7" fmla="*/ 824718 w 3013487"/>
                  <a:gd name="connsiteY7" fmla="*/ 366842 h 554825"/>
                  <a:gd name="connsiteX8" fmla="*/ 622691 w 3013487"/>
                  <a:gd name="connsiteY8" fmla="*/ 298355 h 554825"/>
                  <a:gd name="connsiteX9" fmla="*/ 392291 w 3013487"/>
                  <a:gd name="connsiteY9" fmla="*/ 447550 h 554825"/>
                  <a:gd name="connsiteX10" fmla="*/ 191418 w 3013487"/>
                  <a:gd name="connsiteY10" fmla="*/ 554825 h 554825"/>
                  <a:gd name="connsiteX11" fmla="*/ 0 w 3013487"/>
                  <a:gd name="connsiteY11" fmla="*/ 542230 h 554825"/>
                  <a:gd name="connsiteX0" fmla="*/ 3015868 w 3015868"/>
                  <a:gd name="connsiteY0" fmla="*/ 110100 h 554825"/>
                  <a:gd name="connsiteX1" fmla="*/ 2736132 w 3015868"/>
                  <a:gd name="connsiteY1" fmla="*/ 33422 h 554825"/>
                  <a:gd name="connsiteX2" fmla="*/ 2479042 w 3015868"/>
                  <a:gd name="connsiteY2" fmla="*/ 41447 h 554825"/>
                  <a:gd name="connsiteX3" fmla="*/ 2210938 w 3015868"/>
                  <a:gd name="connsiteY3" fmla="*/ 1834 h 554825"/>
                  <a:gd name="connsiteX4" fmla="*/ 1864854 w 3015868"/>
                  <a:gd name="connsiteY4" fmla="*/ 100925 h 554825"/>
                  <a:gd name="connsiteX5" fmla="*/ 1536085 w 3015868"/>
                  <a:gd name="connsiteY5" fmla="*/ 145924 h 554825"/>
                  <a:gd name="connsiteX6" fmla="*/ 1195000 w 3015868"/>
                  <a:gd name="connsiteY6" fmla="*/ 270113 h 554825"/>
                  <a:gd name="connsiteX7" fmla="*/ 827099 w 3015868"/>
                  <a:gd name="connsiteY7" fmla="*/ 366842 h 554825"/>
                  <a:gd name="connsiteX8" fmla="*/ 625072 w 3015868"/>
                  <a:gd name="connsiteY8" fmla="*/ 298355 h 554825"/>
                  <a:gd name="connsiteX9" fmla="*/ 394672 w 3015868"/>
                  <a:gd name="connsiteY9" fmla="*/ 447550 h 554825"/>
                  <a:gd name="connsiteX10" fmla="*/ 193799 w 3015868"/>
                  <a:gd name="connsiteY10" fmla="*/ 554825 h 554825"/>
                  <a:gd name="connsiteX11" fmla="*/ 0 w 3015868"/>
                  <a:gd name="connsiteY11" fmla="*/ 549203 h 55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15868" h="554825">
                    <a:moveTo>
                      <a:pt x="3015868" y="110100"/>
                    </a:moveTo>
                    <a:cubicBezTo>
                      <a:pt x="2943076" y="118543"/>
                      <a:pt x="2828246" y="69559"/>
                      <a:pt x="2736132" y="33422"/>
                    </a:cubicBezTo>
                    <a:cubicBezTo>
                      <a:pt x="2648248" y="20431"/>
                      <a:pt x="2566574" y="46712"/>
                      <a:pt x="2479042" y="41447"/>
                    </a:cubicBezTo>
                    <a:cubicBezTo>
                      <a:pt x="2391510" y="36182"/>
                      <a:pt x="2314890" y="-9628"/>
                      <a:pt x="2210938" y="1834"/>
                    </a:cubicBezTo>
                    <a:cubicBezTo>
                      <a:pt x="2089528" y="31679"/>
                      <a:pt x="1977330" y="76910"/>
                      <a:pt x="1864854" y="100925"/>
                    </a:cubicBezTo>
                    <a:cubicBezTo>
                      <a:pt x="1752378" y="124940"/>
                      <a:pt x="1647727" y="117726"/>
                      <a:pt x="1536085" y="145924"/>
                    </a:cubicBezTo>
                    <a:cubicBezTo>
                      <a:pt x="1424443" y="174122"/>
                      <a:pt x="1270318" y="247237"/>
                      <a:pt x="1195000" y="270113"/>
                    </a:cubicBezTo>
                    <a:cubicBezTo>
                      <a:pt x="1072075" y="279043"/>
                      <a:pt x="900664" y="334244"/>
                      <a:pt x="827099" y="366842"/>
                    </a:cubicBezTo>
                    <a:cubicBezTo>
                      <a:pt x="715449" y="380846"/>
                      <a:pt x="713805" y="267859"/>
                      <a:pt x="625072" y="298355"/>
                    </a:cubicBezTo>
                    <a:cubicBezTo>
                      <a:pt x="464438" y="375325"/>
                      <a:pt x="466551" y="404805"/>
                      <a:pt x="394672" y="447550"/>
                    </a:cubicBezTo>
                    <a:cubicBezTo>
                      <a:pt x="322793" y="490295"/>
                      <a:pt x="319223" y="552963"/>
                      <a:pt x="193799" y="554825"/>
                    </a:cubicBezTo>
                    <a:cubicBezTo>
                      <a:pt x="132108" y="518828"/>
                      <a:pt x="2646" y="551849"/>
                      <a:pt x="0" y="549203"/>
                    </a:cubicBezTo>
                  </a:path>
                </a:pathLst>
              </a:custGeom>
              <a:noFill/>
              <a:ln w="539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dirty="0"/>
              </a:p>
            </p:txBody>
          </p:sp>
          <p:sp>
            <p:nvSpPr>
              <p:cNvPr id="82" name="フリーフォーム 38">
                <a:extLst>
                  <a:ext uri="{FF2B5EF4-FFF2-40B4-BE49-F238E27FC236}">
                    <a16:creationId xmlns:a16="http://schemas.microsoft.com/office/drawing/2014/main" id="{CBA05CA2-9A37-41D4-9DC3-E6998C132C7C}"/>
                  </a:ext>
                </a:extLst>
              </p:cNvPr>
              <p:cNvSpPr/>
              <p:nvPr/>
            </p:nvSpPr>
            <p:spPr>
              <a:xfrm>
                <a:off x="5318919" y="6316664"/>
                <a:ext cx="2516981" cy="390008"/>
              </a:xfrm>
              <a:custGeom>
                <a:avLst/>
                <a:gdLst>
                  <a:gd name="connsiteX0" fmla="*/ 2686050 w 2686050"/>
                  <a:gd name="connsiteY0" fmla="*/ 3238500 h 3581400"/>
                  <a:gd name="connsiteX1" fmla="*/ 2552700 w 2686050"/>
                  <a:gd name="connsiteY1" fmla="*/ 3419475 h 3581400"/>
                  <a:gd name="connsiteX2" fmla="*/ 2476500 w 2686050"/>
                  <a:gd name="connsiteY2" fmla="*/ 3476625 h 3581400"/>
                  <a:gd name="connsiteX3" fmla="*/ 2314575 w 2686050"/>
                  <a:gd name="connsiteY3" fmla="*/ 3543300 h 3581400"/>
                  <a:gd name="connsiteX4" fmla="*/ 2200275 w 2686050"/>
                  <a:gd name="connsiteY4" fmla="*/ 3581400 h 3581400"/>
                  <a:gd name="connsiteX5" fmla="*/ 2181225 w 2686050"/>
                  <a:gd name="connsiteY5" fmla="*/ 3505200 h 3581400"/>
                  <a:gd name="connsiteX6" fmla="*/ 1971675 w 2686050"/>
                  <a:gd name="connsiteY6" fmla="*/ 3533775 h 3581400"/>
                  <a:gd name="connsiteX7" fmla="*/ 1895475 w 2686050"/>
                  <a:gd name="connsiteY7" fmla="*/ 3400425 h 3581400"/>
                  <a:gd name="connsiteX8" fmla="*/ 1800225 w 2686050"/>
                  <a:gd name="connsiteY8" fmla="*/ 3324225 h 3581400"/>
                  <a:gd name="connsiteX9" fmla="*/ 1800225 w 2686050"/>
                  <a:gd name="connsiteY9" fmla="*/ 3248025 h 3581400"/>
                  <a:gd name="connsiteX10" fmla="*/ 1714500 w 2686050"/>
                  <a:gd name="connsiteY10" fmla="*/ 3181350 h 3581400"/>
                  <a:gd name="connsiteX11" fmla="*/ 1695450 w 2686050"/>
                  <a:gd name="connsiteY11" fmla="*/ 3152775 h 3581400"/>
                  <a:gd name="connsiteX12" fmla="*/ 1704975 w 2686050"/>
                  <a:gd name="connsiteY12" fmla="*/ 3086100 h 3581400"/>
                  <a:gd name="connsiteX13" fmla="*/ 1638300 w 2686050"/>
                  <a:gd name="connsiteY13" fmla="*/ 3038475 h 3581400"/>
                  <a:gd name="connsiteX14" fmla="*/ 1571625 w 2686050"/>
                  <a:gd name="connsiteY14" fmla="*/ 2905125 h 3581400"/>
                  <a:gd name="connsiteX15" fmla="*/ 1457325 w 2686050"/>
                  <a:gd name="connsiteY15" fmla="*/ 2838450 h 3581400"/>
                  <a:gd name="connsiteX16" fmla="*/ 1295400 w 2686050"/>
                  <a:gd name="connsiteY16" fmla="*/ 2809875 h 3581400"/>
                  <a:gd name="connsiteX17" fmla="*/ 1228725 w 2686050"/>
                  <a:gd name="connsiteY17" fmla="*/ 2743200 h 3581400"/>
                  <a:gd name="connsiteX18" fmla="*/ 1257300 w 2686050"/>
                  <a:gd name="connsiteY18" fmla="*/ 2667000 h 3581400"/>
                  <a:gd name="connsiteX19" fmla="*/ 1257300 w 2686050"/>
                  <a:gd name="connsiteY19" fmla="*/ 2543175 h 3581400"/>
                  <a:gd name="connsiteX20" fmla="*/ 1162050 w 2686050"/>
                  <a:gd name="connsiteY20" fmla="*/ 2476500 h 3581400"/>
                  <a:gd name="connsiteX21" fmla="*/ 1162050 w 2686050"/>
                  <a:gd name="connsiteY21" fmla="*/ 2381250 h 3581400"/>
                  <a:gd name="connsiteX22" fmla="*/ 1162050 w 2686050"/>
                  <a:gd name="connsiteY22" fmla="*/ 2381250 h 3581400"/>
                  <a:gd name="connsiteX23" fmla="*/ 1095375 w 2686050"/>
                  <a:gd name="connsiteY23" fmla="*/ 2124075 h 3581400"/>
                  <a:gd name="connsiteX24" fmla="*/ 923925 w 2686050"/>
                  <a:gd name="connsiteY24" fmla="*/ 2076450 h 3581400"/>
                  <a:gd name="connsiteX25" fmla="*/ 914400 w 2686050"/>
                  <a:gd name="connsiteY25" fmla="*/ 1924050 h 3581400"/>
                  <a:gd name="connsiteX26" fmla="*/ 752475 w 2686050"/>
                  <a:gd name="connsiteY26" fmla="*/ 1857375 h 3581400"/>
                  <a:gd name="connsiteX27" fmla="*/ 628650 w 2686050"/>
                  <a:gd name="connsiteY27" fmla="*/ 1724025 h 3581400"/>
                  <a:gd name="connsiteX28" fmla="*/ 628650 w 2686050"/>
                  <a:gd name="connsiteY28" fmla="*/ 1724025 h 3581400"/>
                  <a:gd name="connsiteX29" fmla="*/ 590550 w 2686050"/>
                  <a:gd name="connsiteY29" fmla="*/ 1466850 h 3581400"/>
                  <a:gd name="connsiteX30" fmla="*/ 552450 w 2686050"/>
                  <a:gd name="connsiteY30" fmla="*/ 1409700 h 3581400"/>
                  <a:gd name="connsiteX31" fmla="*/ 495300 w 2686050"/>
                  <a:gd name="connsiteY31" fmla="*/ 1352550 h 3581400"/>
                  <a:gd name="connsiteX32" fmla="*/ 495300 w 2686050"/>
                  <a:gd name="connsiteY32" fmla="*/ 1352550 h 3581400"/>
                  <a:gd name="connsiteX33" fmla="*/ 361950 w 2686050"/>
                  <a:gd name="connsiteY33" fmla="*/ 1238250 h 3581400"/>
                  <a:gd name="connsiteX34" fmla="*/ 266700 w 2686050"/>
                  <a:gd name="connsiteY34" fmla="*/ 1209675 h 3581400"/>
                  <a:gd name="connsiteX35" fmla="*/ 219075 w 2686050"/>
                  <a:gd name="connsiteY35" fmla="*/ 1085850 h 3581400"/>
                  <a:gd name="connsiteX36" fmla="*/ 200025 w 2686050"/>
                  <a:gd name="connsiteY36" fmla="*/ 923925 h 3581400"/>
                  <a:gd name="connsiteX37" fmla="*/ 200025 w 2686050"/>
                  <a:gd name="connsiteY37" fmla="*/ 762000 h 3581400"/>
                  <a:gd name="connsiteX38" fmla="*/ 171450 w 2686050"/>
                  <a:gd name="connsiteY38" fmla="*/ 676275 h 3581400"/>
                  <a:gd name="connsiteX39" fmla="*/ 133350 w 2686050"/>
                  <a:gd name="connsiteY39" fmla="*/ 609600 h 3581400"/>
                  <a:gd name="connsiteX40" fmla="*/ 133350 w 2686050"/>
                  <a:gd name="connsiteY40" fmla="*/ 476250 h 3581400"/>
                  <a:gd name="connsiteX41" fmla="*/ 114300 w 2686050"/>
                  <a:gd name="connsiteY41" fmla="*/ 304800 h 3581400"/>
                  <a:gd name="connsiteX42" fmla="*/ 0 w 2686050"/>
                  <a:gd name="connsiteY42" fmla="*/ 0 h 3581400"/>
                  <a:gd name="connsiteX0" fmla="*/ 2697867 w 2697867"/>
                  <a:gd name="connsiteY0" fmla="*/ 3271426 h 3614326"/>
                  <a:gd name="connsiteX1" fmla="*/ 2564517 w 2697867"/>
                  <a:gd name="connsiteY1" fmla="*/ 3452401 h 3614326"/>
                  <a:gd name="connsiteX2" fmla="*/ 2488317 w 2697867"/>
                  <a:gd name="connsiteY2" fmla="*/ 3509551 h 3614326"/>
                  <a:gd name="connsiteX3" fmla="*/ 2326392 w 2697867"/>
                  <a:gd name="connsiteY3" fmla="*/ 3576226 h 3614326"/>
                  <a:gd name="connsiteX4" fmla="*/ 2212092 w 2697867"/>
                  <a:gd name="connsiteY4" fmla="*/ 3614326 h 3614326"/>
                  <a:gd name="connsiteX5" fmla="*/ 2193042 w 2697867"/>
                  <a:gd name="connsiteY5" fmla="*/ 3538126 h 3614326"/>
                  <a:gd name="connsiteX6" fmla="*/ 1983492 w 2697867"/>
                  <a:gd name="connsiteY6" fmla="*/ 3566701 h 3614326"/>
                  <a:gd name="connsiteX7" fmla="*/ 1907292 w 2697867"/>
                  <a:gd name="connsiteY7" fmla="*/ 3433351 h 3614326"/>
                  <a:gd name="connsiteX8" fmla="*/ 1812042 w 2697867"/>
                  <a:gd name="connsiteY8" fmla="*/ 3357151 h 3614326"/>
                  <a:gd name="connsiteX9" fmla="*/ 1812042 w 2697867"/>
                  <a:gd name="connsiteY9" fmla="*/ 3280951 h 3614326"/>
                  <a:gd name="connsiteX10" fmla="*/ 1726317 w 2697867"/>
                  <a:gd name="connsiteY10" fmla="*/ 3214276 h 3614326"/>
                  <a:gd name="connsiteX11" fmla="*/ 1707267 w 2697867"/>
                  <a:gd name="connsiteY11" fmla="*/ 3185701 h 3614326"/>
                  <a:gd name="connsiteX12" fmla="*/ 1716792 w 2697867"/>
                  <a:gd name="connsiteY12" fmla="*/ 3119026 h 3614326"/>
                  <a:gd name="connsiteX13" fmla="*/ 1650117 w 2697867"/>
                  <a:gd name="connsiteY13" fmla="*/ 3071401 h 3614326"/>
                  <a:gd name="connsiteX14" fmla="*/ 1583442 w 2697867"/>
                  <a:gd name="connsiteY14" fmla="*/ 2938051 h 3614326"/>
                  <a:gd name="connsiteX15" fmla="*/ 1469142 w 2697867"/>
                  <a:gd name="connsiteY15" fmla="*/ 2871376 h 3614326"/>
                  <a:gd name="connsiteX16" fmla="*/ 1307217 w 2697867"/>
                  <a:gd name="connsiteY16" fmla="*/ 2842801 h 3614326"/>
                  <a:gd name="connsiteX17" fmla="*/ 1240542 w 2697867"/>
                  <a:gd name="connsiteY17" fmla="*/ 2776126 h 3614326"/>
                  <a:gd name="connsiteX18" fmla="*/ 1269117 w 2697867"/>
                  <a:gd name="connsiteY18" fmla="*/ 2699926 h 3614326"/>
                  <a:gd name="connsiteX19" fmla="*/ 1269117 w 2697867"/>
                  <a:gd name="connsiteY19" fmla="*/ 2576101 h 3614326"/>
                  <a:gd name="connsiteX20" fmla="*/ 1173867 w 2697867"/>
                  <a:gd name="connsiteY20" fmla="*/ 2509426 h 3614326"/>
                  <a:gd name="connsiteX21" fmla="*/ 1173867 w 2697867"/>
                  <a:gd name="connsiteY21" fmla="*/ 2414176 h 3614326"/>
                  <a:gd name="connsiteX22" fmla="*/ 1173867 w 2697867"/>
                  <a:gd name="connsiteY22" fmla="*/ 2414176 h 3614326"/>
                  <a:gd name="connsiteX23" fmla="*/ 1107192 w 2697867"/>
                  <a:gd name="connsiteY23" fmla="*/ 2157001 h 3614326"/>
                  <a:gd name="connsiteX24" fmla="*/ 935742 w 2697867"/>
                  <a:gd name="connsiteY24" fmla="*/ 2109376 h 3614326"/>
                  <a:gd name="connsiteX25" fmla="*/ 926217 w 2697867"/>
                  <a:gd name="connsiteY25" fmla="*/ 1956976 h 3614326"/>
                  <a:gd name="connsiteX26" fmla="*/ 764292 w 2697867"/>
                  <a:gd name="connsiteY26" fmla="*/ 1890301 h 3614326"/>
                  <a:gd name="connsiteX27" fmla="*/ 640467 w 2697867"/>
                  <a:gd name="connsiteY27" fmla="*/ 1756951 h 3614326"/>
                  <a:gd name="connsiteX28" fmla="*/ 640467 w 2697867"/>
                  <a:gd name="connsiteY28" fmla="*/ 1756951 h 3614326"/>
                  <a:gd name="connsiteX29" fmla="*/ 602367 w 2697867"/>
                  <a:gd name="connsiteY29" fmla="*/ 1499776 h 3614326"/>
                  <a:gd name="connsiteX30" fmla="*/ 564267 w 2697867"/>
                  <a:gd name="connsiteY30" fmla="*/ 1442626 h 3614326"/>
                  <a:gd name="connsiteX31" fmla="*/ 507117 w 2697867"/>
                  <a:gd name="connsiteY31" fmla="*/ 1385476 h 3614326"/>
                  <a:gd name="connsiteX32" fmla="*/ 507117 w 2697867"/>
                  <a:gd name="connsiteY32" fmla="*/ 1385476 h 3614326"/>
                  <a:gd name="connsiteX33" fmla="*/ 373767 w 2697867"/>
                  <a:gd name="connsiteY33" fmla="*/ 1271176 h 3614326"/>
                  <a:gd name="connsiteX34" fmla="*/ 278517 w 2697867"/>
                  <a:gd name="connsiteY34" fmla="*/ 1242601 h 3614326"/>
                  <a:gd name="connsiteX35" fmla="*/ 230892 w 2697867"/>
                  <a:gd name="connsiteY35" fmla="*/ 1118776 h 3614326"/>
                  <a:gd name="connsiteX36" fmla="*/ 211842 w 2697867"/>
                  <a:gd name="connsiteY36" fmla="*/ 956851 h 3614326"/>
                  <a:gd name="connsiteX37" fmla="*/ 211842 w 2697867"/>
                  <a:gd name="connsiteY37" fmla="*/ 794926 h 3614326"/>
                  <a:gd name="connsiteX38" fmla="*/ 183267 w 2697867"/>
                  <a:gd name="connsiteY38" fmla="*/ 709201 h 3614326"/>
                  <a:gd name="connsiteX39" fmla="*/ 145167 w 2697867"/>
                  <a:gd name="connsiteY39" fmla="*/ 642526 h 3614326"/>
                  <a:gd name="connsiteX40" fmla="*/ 145167 w 2697867"/>
                  <a:gd name="connsiteY40" fmla="*/ 509176 h 3614326"/>
                  <a:gd name="connsiteX41" fmla="*/ 126117 w 2697867"/>
                  <a:gd name="connsiteY41" fmla="*/ 337726 h 3614326"/>
                  <a:gd name="connsiteX42" fmla="*/ 11817 w 2697867"/>
                  <a:gd name="connsiteY42" fmla="*/ 32926 h 3614326"/>
                  <a:gd name="connsiteX43" fmla="*/ 2292 w 2697867"/>
                  <a:gd name="connsiteY43" fmla="*/ 4351 h 3614326"/>
                  <a:gd name="connsiteX0" fmla="*/ 4143375 w 4143375"/>
                  <a:gd name="connsiteY0" fmla="*/ 4962525 h 5305425"/>
                  <a:gd name="connsiteX1" fmla="*/ 4010025 w 4143375"/>
                  <a:gd name="connsiteY1" fmla="*/ 5143500 h 5305425"/>
                  <a:gd name="connsiteX2" fmla="*/ 3933825 w 4143375"/>
                  <a:gd name="connsiteY2" fmla="*/ 5200650 h 5305425"/>
                  <a:gd name="connsiteX3" fmla="*/ 3771900 w 4143375"/>
                  <a:gd name="connsiteY3" fmla="*/ 5267325 h 5305425"/>
                  <a:gd name="connsiteX4" fmla="*/ 3657600 w 4143375"/>
                  <a:gd name="connsiteY4" fmla="*/ 5305425 h 5305425"/>
                  <a:gd name="connsiteX5" fmla="*/ 3638550 w 4143375"/>
                  <a:gd name="connsiteY5" fmla="*/ 5229225 h 5305425"/>
                  <a:gd name="connsiteX6" fmla="*/ 3429000 w 4143375"/>
                  <a:gd name="connsiteY6" fmla="*/ 5257800 h 5305425"/>
                  <a:gd name="connsiteX7" fmla="*/ 3352800 w 4143375"/>
                  <a:gd name="connsiteY7" fmla="*/ 5124450 h 5305425"/>
                  <a:gd name="connsiteX8" fmla="*/ 3257550 w 4143375"/>
                  <a:gd name="connsiteY8" fmla="*/ 5048250 h 5305425"/>
                  <a:gd name="connsiteX9" fmla="*/ 3257550 w 4143375"/>
                  <a:gd name="connsiteY9" fmla="*/ 4972050 h 5305425"/>
                  <a:gd name="connsiteX10" fmla="*/ 3171825 w 4143375"/>
                  <a:gd name="connsiteY10" fmla="*/ 4905375 h 5305425"/>
                  <a:gd name="connsiteX11" fmla="*/ 3152775 w 4143375"/>
                  <a:gd name="connsiteY11" fmla="*/ 4876800 h 5305425"/>
                  <a:gd name="connsiteX12" fmla="*/ 3162300 w 4143375"/>
                  <a:gd name="connsiteY12" fmla="*/ 4810125 h 5305425"/>
                  <a:gd name="connsiteX13" fmla="*/ 3095625 w 4143375"/>
                  <a:gd name="connsiteY13" fmla="*/ 4762500 h 5305425"/>
                  <a:gd name="connsiteX14" fmla="*/ 3028950 w 4143375"/>
                  <a:gd name="connsiteY14" fmla="*/ 4629150 h 5305425"/>
                  <a:gd name="connsiteX15" fmla="*/ 2914650 w 4143375"/>
                  <a:gd name="connsiteY15" fmla="*/ 4562475 h 5305425"/>
                  <a:gd name="connsiteX16" fmla="*/ 2752725 w 4143375"/>
                  <a:gd name="connsiteY16" fmla="*/ 4533900 h 5305425"/>
                  <a:gd name="connsiteX17" fmla="*/ 2686050 w 4143375"/>
                  <a:gd name="connsiteY17" fmla="*/ 4467225 h 5305425"/>
                  <a:gd name="connsiteX18" fmla="*/ 2714625 w 4143375"/>
                  <a:gd name="connsiteY18" fmla="*/ 4391025 h 5305425"/>
                  <a:gd name="connsiteX19" fmla="*/ 2714625 w 4143375"/>
                  <a:gd name="connsiteY19" fmla="*/ 4267200 h 5305425"/>
                  <a:gd name="connsiteX20" fmla="*/ 2619375 w 4143375"/>
                  <a:gd name="connsiteY20" fmla="*/ 4200525 h 5305425"/>
                  <a:gd name="connsiteX21" fmla="*/ 2619375 w 4143375"/>
                  <a:gd name="connsiteY21" fmla="*/ 4105275 h 5305425"/>
                  <a:gd name="connsiteX22" fmla="*/ 2619375 w 4143375"/>
                  <a:gd name="connsiteY22" fmla="*/ 4105275 h 5305425"/>
                  <a:gd name="connsiteX23" fmla="*/ 2552700 w 4143375"/>
                  <a:gd name="connsiteY23" fmla="*/ 3848100 h 5305425"/>
                  <a:gd name="connsiteX24" fmla="*/ 2381250 w 4143375"/>
                  <a:gd name="connsiteY24" fmla="*/ 3800475 h 5305425"/>
                  <a:gd name="connsiteX25" fmla="*/ 2371725 w 4143375"/>
                  <a:gd name="connsiteY25" fmla="*/ 3648075 h 5305425"/>
                  <a:gd name="connsiteX26" fmla="*/ 2209800 w 4143375"/>
                  <a:gd name="connsiteY26" fmla="*/ 3581400 h 5305425"/>
                  <a:gd name="connsiteX27" fmla="*/ 2085975 w 4143375"/>
                  <a:gd name="connsiteY27" fmla="*/ 3448050 h 5305425"/>
                  <a:gd name="connsiteX28" fmla="*/ 2085975 w 4143375"/>
                  <a:gd name="connsiteY28" fmla="*/ 3448050 h 5305425"/>
                  <a:gd name="connsiteX29" fmla="*/ 2047875 w 4143375"/>
                  <a:gd name="connsiteY29" fmla="*/ 3190875 h 5305425"/>
                  <a:gd name="connsiteX30" fmla="*/ 2009775 w 4143375"/>
                  <a:gd name="connsiteY30" fmla="*/ 3133725 h 5305425"/>
                  <a:gd name="connsiteX31" fmla="*/ 1952625 w 4143375"/>
                  <a:gd name="connsiteY31" fmla="*/ 3076575 h 5305425"/>
                  <a:gd name="connsiteX32" fmla="*/ 1952625 w 4143375"/>
                  <a:gd name="connsiteY32" fmla="*/ 3076575 h 5305425"/>
                  <a:gd name="connsiteX33" fmla="*/ 1819275 w 4143375"/>
                  <a:gd name="connsiteY33" fmla="*/ 2962275 h 5305425"/>
                  <a:gd name="connsiteX34" fmla="*/ 1724025 w 4143375"/>
                  <a:gd name="connsiteY34" fmla="*/ 2933700 h 5305425"/>
                  <a:gd name="connsiteX35" fmla="*/ 1676400 w 4143375"/>
                  <a:gd name="connsiteY35" fmla="*/ 2809875 h 5305425"/>
                  <a:gd name="connsiteX36" fmla="*/ 1657350 w 4143375"/>
                  <a:gd name="connsiteY36" fmla="*/ 2647950 h 5305425"/>
                  <a:gd name="connsiteX37" fmla="*/ 1657350 w 4143375"/>
                  <a:gd name="connsiteY37" fmla="*/ 2486025 h 5305425"/>
                  <a:gd name="connsiteX38" fmla="*/ 1628775 w 4143375"/>
                  <a:gd name="connsiteY38" fmla="*/ 2400300 h 5305425"/>
                  <a:gd name="connsiteX39" fmla="*/ 1590675 w 4143375"/>
                  <a:gd name="connsiteY39" fmla="*/ 2333625 h 5305425"/>
                  <a:gd name="connsiteX40" fmla="*/ 1590675 w 4143375"/>
                  <a:gd name="connsiteY40" fmla="*/ 2200275 h 5305425"/>
                  <a:gd name="connsiteX41" fmla="*/ 1571625 w 4143375"/>
                  <a:gd name="connsiteY41" fmla="*/ 2028825 h 5305425"/>
                  <a:gd name="connsiteX42" fmla="*/ 1457325 w 4143375"/>
                  <a:gd name="connsiteY42" fmla="*/ 1724025 h 5305425"/>
                  <a:gd name="connsiteX43" fmla="*/ 0 w 4143375"/>
                  <a:gd name="connsiteY43" fmla="*/ 0 h 5305425"/>
                  <a:gd name="connsiteX0" fmla="*/ 4143375 w 4143375"/>
                  <a:gd name="connsiteY0" fmla="*/ 4962525 h 5305425"/>
                  <a:gd name="connsiteX1" fmla="*/ 4010025 w 4143375"/>
                  <a:gd name="connsiteY1" fmla="*/ 5143500 h 5305425"/>
                  <a:gd name="connsiteX2" fmla="*/ 3933825 w 4143375"/>
                  <a:gd name="connsiteY2" fmla="*/ 5200650 h 5305425"/>
                  <a:gd name="connsiteX3" fmla="*/ 3771900 w 4143375"/>
                  <a:gd name="connsiteY3" fmla="*/ 5267325 h 5305425"/>
                  <a:gd name="connsiteX4" fmla="*/ 3657600 w 4143375"/>
                  <a:gd name="connsiteY4" fmla="*/ 5305425 h 5305425"/>
                  <a:gd name="connsiteX5" fmla="*/ 3638550 w 4143375"/>
                  <a:gd name="connsiteY5" fmla="*/ 5229225 h 5305425"/>
                  <a:gd name="connsiteX6" fmla="*/ 3429000 w 4143375"/>
                  <a:gd name="connsiteY6" fmla="*/ 5257800 h 5305425"/>
                  <a:gd name="connsiteX7" fmla="*/ 3352800 w 4143375"/>
                  <a:gd name="connsiteY7" fmla="*/ 5124450 h 5305425"/>
                  <a:gd name="connsiteX8" fmla="*/ 3257550 w 4143375"/>
                  <a:gd name="connsiteY8" fmla="*/ 5048250 h 5305425"/>
                  <a:gd name="connsiteX9" fmla="*/ 3257550 w 4143375"/>
                  <a:gd name="connsiteY9" fmla="*/ 4972050 h 5305425"/>
                  <a:gd name="connsiteX10" fmla="*/ 3171825 w 4143375"/>
                  <a:gd name="connsiteY10" fmla="*/ 4905375 h 5305425"/>
                  <a:gd name="connsiteX11" fmla="*/ 3152775 w 4143375"/>
                  <a:gd name="connsiteY11" fmla="*/ 4876800 h 5305425"/>
                  <a:gd name="connsiteX12" fmla="*/ 3162300 w 4143375"/>
                  <a:gd name="connsiteY12" fmla="*/ 4810125 h 5305425"/>
                  <a:gd name="connsiteX13" fmla="*/ 3095625 w 4143375"/>
                  <a:gd name="connsiteY13" fmla="*/ 4762500 h 5305425"/>
                  <a:gd name="connsiteX14" fmla="*/ 3028950 w 4143375"/>
                  <a:gd name="connsiteY14" fmla="*/ 4629150 h 5305425"/>
                  <a:gd name="connsiteX15" fmla="*/ 2914650 w 4143375"/>
                  <a:gd name="connsiteY15" fmla="*/ 4562475 h 5305425"/>
                  <a:gd name="connsiteX16" fmla="*/ 2752725 w 4143375"/>
                  <a:gd name="connsiteY16" fmla="*/ 4533900 h 5305425"/>
                  <a:gd name="connsiteX17" fmla="*/ 2686050 w 4143375"/>
                  <a:gd name="connsiteY17" fmla="*/ 4467225 h 5305425"/>
                  <a:gd name="connsiteX18" fmla="*/ 2714625 w 4143375"/>
                  <a:gd name="connsiteY18" fmla="*/ 4391025 h 5305425"/>
                  <a:gd name="connsiteX19" fmla="*/ 2714625 w 4143375"/>
                  <a:gd name="connsiteY19" fmla="*/ 4267200 h 5305425"/>
                  <a:gd name="connsiteX20" fmla="*/ 2619375 w 4143375"/>
                  <a:gd name="connsiteY20" fmla="*/ 4200525 h 5305425"/>
                  <a:gd name="connsiteX21" fmla="*/ 2619375 w 4143375"/>
                  <a:gd name="connsiteY21" fmla="*/ 4105275 h 5305425"/>
                  <a:gd name="connsiteX22" fmla="*/ 2619375 w 4143375"/>
                  <a:gd name="connsiteY22" fmla="*/ 4105275 h 5305425"/>
                  <a:gd name="connsiteX23" fmla="*/ 2552700 w 4143375"/>
                  <a:gd name="connsiteY23" fmla="*/ 3848100 h 5305425"/>
                  <a:gd name="connsiteX24" fmla="*/ 2381250 w 4143375"/>
                  <a:gd name="connsiteY24" fmla="*/ 3800475 h 5305425"/>
                  <a:gd name="connsiteX25" fmla="*/ 2371725 w 4143375"/>
                  <a:gd name="connsiteY25" fmla="*/ 3648075 h 5305425"/>
                  <a:gd name="connsiteX26" fmla="*/ 2209800 w 4143375"/>
                  <a:gd name="connsiteY26" fmla="*/ 3581400 h 5305425"/>
                  <a:gd name="connsiteX27" fmla="*/ 2085975 w 4143375"/>
                  <a:gd name="connsiteY27" fmla="*/ 3448050 h 5305425"/>
                  <a:gd name="connsiteX28" fmla="*/ 2085975 w 4143375"/>
                  <a:gd name="connsiteY28" fmla="*/ 3448050 h 5305425"/>
                  <a:gd name="connsiteX29" fmla="*/ 2047875 w 4143375"/>
                  <a:gd name="connsiteY29" fmla="*/ 3190875 h 5305425"/>
                  <a:gd name="connsiteX30" fmla="*/ 2009775 w 4143375"/>
                  <a:gd name="connsiteY30" fmla="*/ 3133725 h 5305425"/>
                  <a:gd name="connsiteX31" fmla="*/ 1952625 w 4143375"/>
                  <a:gd name="connsiteY31" fmla="*/ 3076575 h 5305425"/>
                  <a:gd name="connsiteX32" fmla="*/ 1952625 w 4143375"/>
                  <a:gd name="connsiteY32" fmla="*/ 3076575 h 5305425"/>
                  <a:gd name="connsiteX33" fmla="*/ 1819275 w 4143375"/>
                  <a:gd name="connsiteY33" fmla="*/ 2962275 h 5305425"/>
                  <a:gd name="connsiteX34" fmla="*/ 1724025 w 4143375"/>
                  <a:gd name="connsiteY34" fmla="*/ 2933700 h 5305425"/>
                  <a:gd name="connsiteX35" fmla="*/ 1676400 w 4143375"/>
                  <a:gd name="connsiteY35" fmla="*/ 2809875 h 5305425"/>
                  <a:gd name="connsiteX36" fmla="*/ 1657350 w 4143375"/>
                  <a:gd name="connsiteY36" fmla="*/ 2647950 h 5305425"/>
                  <a:gd name="connsiteX37" fmla="*/ 1657350 w 4143375"/>
                  <a:gd name="connsiteY37" fmla="*/ 2486025 h 5305425"/>
                  <a:gd name="connsiteX38" fmla="*/ 1628775 w 4143375"/>
                  <a:gd name="connsiteY38" fmla="*/ 2400300 h 5305425"/>
                  <a:gd name="connsiteX39" fmla="*/ 1590675 w 4143375"/>
                  <a:gd name="connsiteY39" fmla="*/ 2333625 h 5305425"/>
                  <a:gd name="connsiteX40" fmla="*/ 1590675 w 4143375"/>
                  <a:gd name="connsiteY40" fmla="*/ 2200275 h 5305425"/>
                  <a:gd name="connsiteX41" fmla="*/ 1571625 w 4143375"/>
                  <a:gd name="connsiteY41" fmla="*/ 2028825 h 5305425"/>
                  <a:gd name="connsiteX42" fmla="*/ 1457325 w 4143375"/>
                  <a:gd name="connsiteY42" fmla="*/ 1724025 h 5305425"/>
                  <a:gd name="connsiteX43" fmla="*/ 438151 w 4143375"/>
                  <a:gd name="connsiteY43" fmla="*/ 533401 h 5305425"/>
                  <a:gd name="connsiteX44" fmla="*/ 0 w 4143375"/>
                  <a:gd name="connsiteY44" fmla="*/ 0 h 5305425"/>
                  <a:gd name="connsiteX0" fmla="*/ 4143375 w 4143375"/>
                  <a:gd name="connsiteY0" fmla="*/ 4962525 h 5305425"/>
                  <a:gd name="connsiteX1" fmla="*/ 4010025 w 4143375"/>
                  <a:gd name="connsiteY1" fmla="*/ 5143500 h 5305425"/>
                  <a:gd name="connsiteX2" fmla="*/ 3933825 w 4143375"/>
                  <a:gd name="connsiteY2" fmla="*/ 5200650 h 5305425"/>
                  <a:gd name="connsiteX3" fmla="*/ 3771900 w 4143375"/>
                  <a:gd name="connsiteY3" fmla="*/ 5267325 h 5305425"/>
                  <a:gd name="connsiteX4" fmla="*/ 3657600 w 4143375"/>
                  <a:gd name="connsiteY4" fmla="*/ 5305425 h 5305425"/>
                  <a:gd name="connsiteX5" fmla="*/ 3638550 w 4143375"/>
                  <a:gd name="connsiteY5" fmla="*/ 5229225 h 5305425"/>
                  <a:gd name="connsiteX6" fmla="*/ 3429000 w 4143375"/>
                  <a:gd name="connsiteY6" fmla="*/ 5257800 h 5305425"/>
                  <a:gd name="connsiteX7" fmla="*/ 3352800 w 4143375"/>
                  <a:gd name="connsiteY7" fmla="*/ 5124450 h 5305425"/>
                  <a:gd name="connsiteX8" fmla="*/ 3257550 w 4143375"/>
                  <a:gd name="connsiteY8" fmla="*/ 5048250 h 5305425"/>
                  <a:gd name="connsiteX9" fmla="*/ 3257550 w 4143375"/>
                  <a:gd name="connsiteY9" fmla="*/ 4972050 h 5305425"/>
                  <a:gd name="connsiteX10" fmla="*/ 3171825 w 4143375"/>
                  <a:gd name="connsiteY10" fmla="*/ 4905375 h 5305425"/>
                  <a:gd name="connsiteX11" fmla="*/ 3152775 w 4143375"/>
                  <a:gd name="connsiteY11" fmla="*/ 4876800 h 5305425"/>
                  <a:gd name="connsiteX12" fmla="*/ 3162300 w 4143375"/>
                  <a:gd name="connsiteY12" fmla="*/ 4810125 h 5305425"/>
                  <a:gd name="connsiteX13" fmla="*/ 3095625 w 4143375"/>
                  <a:gd name="connsiteY13" fmla="*/ 4762500 h 5305425"/>
                  <a:gd name="connsiteX14" fmla="*/ 3028950 w 4143375"/>
                  <a:gd name="connsiteY14" fmla="*/ 4629150 h 5305425"/>
                  <a:gd name="connsiteX15" fmla="*/ 2914650 w 4143375"/>
                  <a:gd name="connsiteY15" fmla="*/ 4562475 h 5305425"/>
                  <a:gd name="connsiteX16" fmla="*/ 2752725 w 4143375"/>
                  <a:gd name="connsiteY16" fmla="*/ 4533900 h 5305425"/>
                  <a:gd name="connsiteX17" fmla="*/ 2686050 w 4143375"/>
                  <a:gd name="connsiteY17" fmla="*/ 4467225 h 5305425"/>
                  <a:gd name="connsiteX18" fmla="*/ 2714625 w 4143375"/>
                  <a:gd name="connsiteY18" fmla="*/ 4391025 h 5305425"/>
                  <a:gd name="connsiteX19" fmla="*/ 2714625 w 4143375"/>
                  <a:gd name="connsiteY19" fmla="*/ 4267200 h 5305425"/>
                  <a:gd name="connsiteX20" fmla="*/ 2619375 w 4143375"/>
                  <a:gd name="connsiteY20" fmla="*/ 4200525 h 5305425"/>
                  <a:gd name="connsiteX21" fmla="*/ 2619375 w 4143375"/>
                  <a:gd name="connsiteY21" fmla="*/ 4105275 h 5305425"/>
                  <a:gd name="connsiteX22" fmla="*/ 2619375 w 4143375"/>
                  <a:gd name="connsiteY22" fmla="*/ 4105275 h 5305425"/>
                  <a:gd name="connsiteX23" fmla="*/ 2552700 w 4143375"/>
                  <a:gd name="connsiteY23" fmla="*/ 3848100 h 5305425"/>
                  <a:gd name="connsiteX24" fmla="*/ 2381250 w 4143375"/>
                  <a:gd name="connsiteY24" fmla="*/ 3800475 h 5305425"/>
                  <a:gd name="connsiteX25" fmla="*/ 2371725 w 4143375"/>
                  <a:gd name="connsiteY25" fmla="*/ 3648075 h 5305425"/>
                  <a:gd name="connsiteX26" fmla="*/ 2209800 w 4143375"/>
                  <a:gd name="connsiteY26" fmla="*/ 3581400 h 5305425"/>
                  <a:gd name="connsiteX27" fmla="*/ 2085975 w 4143375"/>
                  <a:gd name="connsiteY27" fmla="*/ 3448050 h 5305425"/>
                  <a:gd name="connsiteX28" fmla="*/ 2085975 w 4143375"/>
                  <a:gd name="connsiteY28" fmla="*/ 3448050 h 5305425"/>
                  <a:gd name="connsiteX29" fmla="*/ 2047875 w 4143375"/>
                  <a:gd name="connsiteY29" fmla="*/ 3190875 h 5305425"/>
                  <a:gd name="connsiteX30" fmla="*/ 2009775 w 4143375"/>
                  <a:gd name="connsiteY30" fmla="*/ 3133725 h 5305425"/>
                  <a:gd name="connsiteX31" fmla="*/ 1952625 w 4143375"/>
                  <a:gd name="connsiteY31" fmla="*/ 3076575 h 5305425"/>
                  <a:gd name="connsiteX32" fmla="*/ 1952625 w 4143375"/>
                  <a:gd name="connsiteY32" fmla="*/ 3076575 h 5305425"/>
                  <a:gd name="connsiteX33" fmla="*/ 1819275 w 4143375"/>
                  <a:gd name="connsiteY33" fmla="*/ 2962275 h 5305425"/>
                  <a:gd name="connsiteX34" fmla="*/ 1724025 w 4143375"/>
                  <a:gd name="connsiteY34" fmla="*/ 2933700 h 5305425"/>
                  <a:gd name="connsiteX35" fmla="*/ 1676400 w 4143375"/>
                  <a:gd name="connsiteY35" fmla="*/ 2809875 h 5305425"/>
                  <a:gd name="connsiteX36" fmla="*/ 1657350 w 4143375"/>
                  <a:gd name="connsiteY36" fmla="*/ 2647950 h 5305425"/>
                  <a:gd name="connsiteX37" fmla="*/ 1657350 w 4143375"/>
                  <a:gd name="connsiteY37" fmla="*/ 2486025 h 5305425"/>
                  <a:gd name="connsiteX38" fmla="*/ 1628775 w 4143375"/>
                  <a:gd name="connsiteY38" fmla="*/ 2400300 h 5305425"/>
                  <a:gd name="connsiteX39" fmla="*/ 1590675 w 4143375"/>
                  <a:gd name="connsiteY39" fmla="*/ 2333625 h 5305425"/>
                  <a:gd name="connsiteX40" fmla="*/ 1590675 w 4143375"/>
                  <a:gd name="connsiteY40" fmla="*/ 2200275 h 5305425"/>
                  <a:gd name="connsiteX41" fmla="*/ 1571625 w 4143375"/>
                  <a:gd name="connsiteY41" fmla="*/ 2028825 h 5305425"/>
                  <a:gd name="connsiteX42" fmla="*/ 1457325 w 4143375"/>
                  <a:gd name="connsiteY42" fmla="*/ 1724025 h 5305425"/>
                  <a:gd name="connsiteX43" fmla="*/ 857251 w 4143375"/>
                  <a:gd name="connsiteY43" fmla="*/ 1038226 h 5305425"/>
                  <a:gd name="connsiteX44" fmla="*/ 438151 w 4143375"/>
                  <a:gd name="connsiteY44" fmla="*/ 533401 h 5305425"/>
                  <a:gd name="connsiteX45" fmla="*/ 0 w 4143375"/>
                  <a:gd name="connsiteY45" fmla="*/ 0 h 5305425"/>
                  <a:gd name="connsiteX0" fmla="*/ 4143375 w 4143375"/>
                  <a:gd name="connsiteY0" fmla="*/ 4962525 h 5305425"/>
                  <a:gd name="connsiteX1" fmla="*/ 4010025 w 4143375"/>
                  <a:gd name="connsiteY1" fmla="*/ 5143500 h 5305425"/>
                  <a:gd name="connsiteX2" fmla="*/ 3933825 w 4143375"/>
                  <a:gd name="connsiteY2" fmla="*/ 5200650 h 5305425"/>
                  <a:gd name="connsiteX3" fmla="*/ 3771900 w 4143375"/>
                  <a:gd name="connsiteY3" fmla="*/ 5267325 h 5305425"/>
                  <a:gd name="connsiteX4" fmla="*/ 3657600 w 4143375"/>
                  <a:gd name="connsiteY4" fmla="*/ 5305425 h 5305425"/>
                  <a:gd name="connsiteX5" fmla="*/ 3638550 w 4143375"/>
                  <a:gd name="connsiteY5" fmla="*/ 5229225 h 5305425"/>
                  <a:gd name="connsiteX6" fmla="*/ 3429000 w 4143375"/>
                  <a:gd name="connsiteY6" fmla="*/ 5257800 h 5305425"/>
                  <a:gd name="connsiteX7" fmla="*/ 3352800 w 4143375"/>
                  <a:gd name="connsiteY7" fmla="*/ 5124450 h 5305425"/>
                  <a:gd name="connsiteX8" fmla="*/ 3257550 w 4143375"/>
                  <a:gd name="connsiteY8" fmla="*/ 5048250 h 5305425"/>
                  <a:gd name="connsiteX9" fmla="*/ 3257550 w 4143375"/>
                  <a:gd name="connsiteY9" fmla="*/ 4972050 h 5305425"/>
                  <a:gd name="connsiteX10" fmla="*/ 3171825 w 4143375"/>
                  <a:gd name="connsiteY10" fmla="*/ 4905375 h 5305425"/>
                  <a:gd name="connsiteX11" fmla="*/ 3152775 w 4143375"/>
                  <a:gd name="connsiteY11" fmla="*/ 4876800 h 5305425"/>
                  <a:gd name="connsiteX12" fmla="*/ 3162300 w 4143375"/>
                  <a:gd name="connsiteY12" fmla="*/ 4810125 h 5305425"/>
                  <a:gd name="connsiteX13" fmla="*/ 3095625 w 4143375"/>
                  <a:gd name="connsiteY13" fmla="*/ 4762500 h 5305425"/>
                  <a:gd name="connsiteX14" fmla="*/ 3028950 w 4143375"/>
                  <a:gd name="connsiteY14" fmla="*/ 4629150 h 5305425"/>
                  <a:gd name="connsiteX15" fmla="*/ 2914650 w 4143375"/>
                  <a:gd name="connsiteY15" fmla="*/ 4562475 h 5305425"/>
                  <a:gd name="connsiteX16" fmla="*/ 2752725 w 4143375"/>
                  <a:gd name="connsiteY16" fmla="*/ 4533900 h 5305425"/>
                  <a:gd name="connsiteX17" fmla="*/ 2686050 w 4143375"/>
                  <a:gd name="connsiteY17" fmla="*/ 4467225 h 5305425"/>
                  <a:gd name="connsiteX18" fmla="*/ 2714625 w 4143375"/>
                  <a:gd name="connsiteY18" fmla="*/ 4391025 h 5305425"/>
                  <a:gd name="connsiteX19" fmla="*/ 2714625 w 4143375"/>
                  <a:gd name="connsiteY19" fmla="*/ 4267200 h 5305425"/>
                  <a:gd name="connsiteX20" fmla="*/ 2619375 w 4143375"/>
                  <a:gd name="connsiteY20" fmla="*/ 4200525 h 5305425"/>
                  <a:gd name="connsiteX21" fmla="*/ 2619375 w 4143375"/>
                  <a:gd name="connsiteY21" fmla="*/ 4105275 h 5305425"/>
                  <a:gd name="connsiteX22" fmla="*/ 2619375 w 4143375"/>
                  <a:gd name="connsiteY22" fmla="*/ 4105275 h 5305425"/>
                  <a:gd name="connsiteX23" fmla="*/ 2552700 w 4143375"/>
                  <a:gd name="connsiteY23" fmla="*/ 3848100 h 5305425"/>
                  <a:gd name="connsiteX24" fmla="*/ 2381250 w 4143375"/>
                  <a:gd name="connsiteY24" fmla="*/ 3800475 h 5305425"/>
                  <a:gd name="connsiteX25" fmla="*/ 2371725 w 4143375"/>
                  <a:gd name="connsiteY25" fmla="*/ 3648075 h 5305425"/>
                  <a:gd name="connsiteX26" fmla="*/ 2209800 w 4143375"/>
                  <a:gd name="connsiteY26" fmla="*/ 3581400 h 5305425"/>
                  <a:gd name="connsiteX27" fmla="*/ 2085975 w 4143375"/>
                  <a:gd name="connsiteY27" fmla="*/ 3448050 h 5305425"/>
                  <a:gd name="connsiteX28" fmla="*/ 2085975 w 4143375"/>
                  <a:gd name="connsiteY28" fmla="*/ 3448050 h 5305425"/>
                  <a:gd name="connsiteX29" fmla="*/ 2047875 w 4143375"/>
                  <a:gd name="connsiteY29" fmla="*/ 3190875 h 5305425"/>
                  <a:gd name="connsiteX30" fmla="*/ 2009775 w 4143375"/>
                  <a:gd name="connsiteY30" fmla="*/ 3133725 h 5305425"/>
                  <a:gd name="connsiteX31" fmla="*/ 1952625 w 4143375"/>
                  <a:gd name="connsiteY31" fmla="*/ 3076575 h 5305425"/>
                  <a:gd name="connsiteX32" fmla="*/ 1952625 w 4143375"/>
                  <a:gd name="connsiteY32" fmla="*/ 3076575 h 5305425"/>
                  <a:gd name="connsiteX33" fmla="*/ 1819275 w 4143375"/>
                  <a:gd name="connsiteY33" fmla="*/ 2962275 h 5305425"/>
                  <a:gd name="connsiteX34" fmla="*/ 1724025 w 4143375"/>
                  <a:gd name="connsiteY34" fmla="*/ 2933700 h 5305425"/>
                  <a:gd name="connsiteX35" fmla="*/ 1676400 w 4143375"/>
                  <a:gd name="connsiteY35" fmla="*/ 2809875 h 5305425"/>
                  <a:gd name="connsiteX36" fmla="*/ 1657350 w 4143375"/>
                  <a:gd name="connsiteY36" fmla="*/ 2647950 h 5305425"/>
                  <a:gd name="connsiteX37" fmla="*/ 1657350 w 4143375"/>
                  <a:gd name="connsiteY37" fmla="*/ 2486025 h 5305425"/>
                  <a:gd name="connsiteX38" fmla="*/ 1628775 w 4143375"/>
                  <a:gd name="connsiteY38" fmla="*/ 2400300 h 5305425"/>
                  <a:gd name="connsiteX39" fmla="*/ 1590675 w 4143375"/>
                  <a:gd name="connsiteY39" fmla="*/ 2333625 h 5305425"/>
                  <a:gd name="connsiteX40" fmla="*/ 1590675 w 4143375"/>
                  <a:gd name="connsiteY40" fmla="*/ 2200275 h 5305425"/>
                  <a:gd name="connsiteX41" fmla="*/ 1571625 w 4143375"/>
                  <a:gd name="connsiteY41" fmla="*/ 2028825 h 5305425"/>
                  <a:gd name="connsiteX42" fmla="*/ 1457325 w 4143375"/>
                  <a:gd name="connsiteY42" fmla="*/ 1724025 h 5305425"/>
                  <a:gd name="connsiteX43" fmla="*/ 857251 w 4143375"/>
                  <a:gd name="connsiteY43" fmla="*/ 1038226 h 5305425"/>
                  <a:gd name="connsiteX44" fmla="*/ 438151 w 4143375"/>
                  <a:gd name="connsiteY44" fmla="*/ 533401 h 5305425"/>
                  <a:gd name="connsiteX45" fmla="*/ 209551 w 4143375"/>
                  <a:gd name="connsiteY45" fmla="*/ 247651 h 5305425"/>
                  <a:gd name="connsiteX46" fmla="*/ 0 w 4143375"/>
                  <a:gd name="connsiteY46" fmla="*/ 0 h 5305425"/>
                  <a:gd name="connsiteX0" fmla="*/ 6362700 w 6362700"/>
                  <a:gd name="connsiteY0" fmla="*/ 4718767 h 5061667"/>
                  <a:gd name="connsiteX1" fmla="*/ 6229350 w 6362700"/>
                  <a:gd name="connsiteY1" fmla="*/ 4899742 h 5061667"/>
                  <a:gd name="connsiteX2" fmla="*/ 6153150 w 6362700"/>
                  <a:gd name="connsiteY2" fmla="*/ 4956892 h 5061667"/>
                  <a:gd name="connsiteX3" fmla="*/ 5991225 w 6362700"/>
                  <a:gd name="connsiteY3" fmla="*/ 5023567 h 5061667"/>
                  <a:gd name="connsiteX4" fmla="*/ 5876925 w 6362700"/>
                  <a:gd name="connsiteY4" fmla="*/ 5061667 h 5061667"/>
                  <a:gd name="connsiteX5" fmla="*/ 5857875 w 6362700"/>
                  <a:gd name="connsiteY5" fmla="*/ 4985467 h 5061667"/>
                  <a:gd name="connsiteX6" fmla="*/ 5648325 w 6362700"/>
                  <a:gd name="connsiteY6" fmla="*/ 5014042 h 5061667"/>
                  <a:gd name="connsiteX7" fmla="*/ 5572125 w 6362700"/>
                  <a:gd name="connsiteY7" fmla="*/ 4880692 h 5061667"/>
                  <a:gd name="connsiteX8" fmla="*/ 5476875 w 6362700"/>
                  <a:gd name="connsiteY8" fmla="*/ 4804492 h 5061667"/>
                  <a:gd name="connsiteX9" fmla="*/ 5476875 w 6362700"/>
                  <a:gd name="connsiteY9" fmla="*/ 4728292 h 5061667"/>
                  <a:gd name="connsiteX10" fmla="*/ 5391150 w 6362700"/>
                  <a:gd name="connsiteY10" fmla="*/ 4661617 h 5061667"/>
                  <a:gd name="connsiteX11" fmla="*/ 5372100 w 6362700"/>
                  <a:gd name="connsiteY11" fmla="*/ 4633042 h 5061667"/>
                  <a:gd name="connsiteX12" fmla="*/ 5381625 w 6362700"/>
                  <a:gd name="connsiteY12" fmla="*/ 4566367 h 5061667"/>
                  <a:gd name="connsiteX13" fmla="*/ 5314950 w 6362700"/>
                  <a:gd name="connsiteY13" fmla="*/ 4518742 h 5061667"/>
                  <a:gd name="connsiteX14" fmla="*/ 5248275 w 6362700"/>
                  <a:gd name="connsiteY14" fmla="*/ 4385392 h 5061667"/>
                  <a:gd name="connsiteX15" fmla="*/ 5133975 w 6362700"/>
                  <a:gd name="connsiteY15" fmla="*/ 4318717 h 5061667"/>
                  <a:gd name="connsiteX16" fmla="*/ 4972050 w 6362700"/>
                  <a:gd name="connsiteY16" fmla="*/ 4290142 h 5061667"/>
                  <a:gd name="connsiteX17" fmla="*/ 4905375 w 6362700"/>
                  <a:gd name="connsiteY17" fmla="*/ 4223467 h 5061667"/>
                  <a:gd name="connsiteX18" fmla="*/ 4933950 w 6362700"/>
                  <a:gd name="connsiteY18" fmla="*/ 4147267 h 5061667"/>
                  <a:gd name="connsiteX19" fmla="*/ 4933950 w 6362700"/>
                  <a:gd name="connsiteY19" fmla="*/ 4023442 h 5061667"/>
                  <a:gd name="connsiteX20" fmla="*/ 4838700 w 6362700"/>
                  <a:gd name="connsiteY20" fmla="*/ 3956767 h 5061667"/>
                  <a:gd name="connsiteX21" fmla="*/ 4838700 w 6362700"/>
                  <a:gd name="connsiteY21" fmla="*/ 3861517 h 5061667"/>
                  <a:gd name="connsiteX22" fmla="*/ 4838700 w 6362700"/>
                  <a:gd name="connsiteY22" fmla="*/ 3861517 h 5061667"/>
                  <a:gd name="connsiteX23" fmla="*/ 4772025 w 6362700"/>
                  <a:gd name="connsiteY23" fmla="*/ 3604342 h 5061667"/>
                  <a:gd name="connsiteX24" fmla="*/ 4600575 w 6362700"/>
                  <a:gd name="connsiteY24" fmla="*/ 3556717 h 5061667"/>
                  <a:gd name="connsiteX25" fmla="*/ 4591050 w 6362700"/>
                  <a:gd name="connsiteY25" fmla="*/ 3404317 h 5061667"/>
                  <a:gd name="connsiteX26" fmla="*/ 4429125 w 6362700"/>
                  <a:gd name="connsiteY26" fmla="*/ 3337642 h 5061667"/>
                  <a:gd name="connsiteX27" fmla="*/ 4305300 w 6362700"/>
                  <a:gd name="connsiteY27" fmla="*/ 3204292 h 5061667"/>
                  <a:gd name="connsiteX28" fmla="*/ 4305300 w 6362700"/>
                  <a:gd name="connsiteY28" fmla="*/ 3204292 h 5061667"/>
                  <a:gd name="connsiteX29" fmla="*/ 4267200 w 6362700"/>
                  <a:gd name="connsiteY29" fmla="*/ 2947117 h 5061667"/>
                  <a:gd name="connsiteX30" fmla="*/ 4229100 w 6362700"/>
                  <a:gd name="connsiteY30" fmla="*/ 2889967 h 5061667"/>
                  <a:gd name="connsiteX31" fmla="*/ 4171950 w 6362700"/>
                  <a:gd name="connsiteY31" fmla="*/ 2832817 h 5061667"/>
                  <a:gd name="connsiteX32" fmla="*/ 4171950 w 6362700"/>
                  <a:gd name="connsiteY32" fmla="*/ 2832817 h 5061667"/>
                  <a:gd name="connsiteX33" fmla="*/ 4038600 w 6362700"/>
                  <a:gd name="connsiteY33" fmla="*/ 2718517 h 5061667"/>
                  <a:gd name="connsiteX34" fmla="*/ 3943350 w 6362700"/>
                  <a:gd name="connsiteY34" fmla="*/ 2689942 h 5061667"/>
                  <a:gd name="connsiteX35" fmla="*/ 3895725 w 6362700"/>
                  <a:gd name="connsiteY35" fmla="*/ 2566117 h 5061667"/>
                  <a:gd name="connsiteX36" fmla="*/ 3876675 w 6362700"/>
                  <a:gd name="connsiteY36" fmla="*/ 2404192 h 5061667"/>
                  <a:gd name="connsiteX37" fmla="*/ 3876675 w 6362700"/>
                  <a:gd name="connsiteY37" fmla="*/ 2242267 h 5061667"/>
                  <a:gd name="connsiteX38" fmla="*/ 3848100 w 6362700"/>
                  <a:gd name="connsiteY38" fmla="*/ 2156542 h 5061667"/>
                  <a:gd name="connsiteX39" fmla="*/ 3810000 w 6362700"/>
                  <a:gd name="connsiteY39" fmla="*/ 2089867 h 5061667"/>
                  <a:gd name="connsiteX40" fmla="*/ 3810000 w 6362700"/>
                  <a:gd name="connsiteY40" fmla="*/ 1956517 h 5061667"/>
                  <a:gd name="connsiteX41" fmla="*/ 3790950 w 6362700"/>
                  <a:gd name="connsiteY41" fmla="*/ 1785067 h 5061667"/>
                  <a:gd name="connsiteX42" fmla="*/ 3676650 w 6362700"/>
                  <a:gd name="connsiteY42" fmla="*/ 1480267 h 5061667"/>
                  <a:gd name="connsiteX43" fmla="*/ 3076576 w 6362700"/>
                  <a:gd name="connsiteY43" fmla="*/ 794468 h 5061667"/>
                  <a:gd name="connsiteX44" fmla="*/ 2657476 w 6362700"/>
                  <a:gd name="connsiteY44" fmla="*/ 289643 h 5061667"/>
                  <a:gd name="connsiteX45" fmla="*/ 2428876 w 6362700"/>
                  <a:gd name="connsiteY45" fmla="*/ 3893 h 5061667"/>
                  <a:gd name="connsiteX46" fmla="*/ 0 w 6362700"/>
                  <a:gd name="connsiteY46" fmla="*/ 1337392 h 5061667"/>
                  <a:gd name="connsiteX0" fmla="*/ 6362700 w 6362700"/>
                  <a:gd name="connsiteY0" fmla="*/ 4723628 h 5066528"/>
                  <a:gd name="connsiteX1" fmla="*/ 6229350 w 6362700"/>
                  <a:gd name="connsiteY1" fmla="*/ 4904603 h 5066528"/>
                  <a:gd name="connsiteX2" fmla="*/ 6153150 w 6362700"/>
                  <a:gd name="connsiteY2" fmla="*/ 4961753 h 5066528"/>
                  <a:gd name="connsiteX3" fmla="*/ 5991225 w 6362700"/>
                  <a:gd name="connsiteY3" fmla="*/ 5028428 h 5066528"/>
                  <a:gd name="connsiteX4" fmla="*/ 5876925 w 6362700"/>
                  <a:gd name="connsiteY4" fmla="*/ 5066528 h 5066528"/>
                  <a:gd name="connsiteX5" fmla="*/ 5857875 w 6362700"/>
                  <a:gd name="connsiteY5" fmla="*/ 4990328 h 5066528"/>
                  <a:gd name="connsiteX6" fmla="*/ 5648325 w 6362700"/>
                  <a:gd name="connsiteY6" fmla="*/ 5018903 h 5066528"/>
                  <a:gd name="connsiteX7" fmla="*/ 5572125 w 6362700"/>
                  <a:gd name="connsiteY7" fmla="*/ 4885553 h 5066528"/>
                  <a:gd name="connsiteX8" fmla="*/ 5476875 w 6362700"/>
                  <a:gd name="connsiteY8" fmla="*/ 4809353 h 5066528"/>
                  <a:gd name="connsiteX9" fmla="*/ 5476875 w 6362700"/>
                  <a:gd name="connsiteY9" fmla="*/ 4733153 h 5066528"/>
                  <a:gd name="connsiteX10" fmla="*/ 5391150 w 6362700"/>
                  <a:gd name="connsiteY10" fmla="*/ 4666478 h 5066528"/>
                  <a:gd name="connsiteX11" fmla="*/ 5372100 w 6362700"/>
                  <a:gd name="connsiteY11" fmla="*/ 4637903 h 5066528"/>
                  <a:gd name="connsiteX12" fmla="*/ 5381625 w 6362700"/>
                  <a:gd name="connsiteY12" fmla="*/ 4571228 h 5066528"/>
                  <a:gd name="connsiteX13" fmla="*/ 5314950 w 6362700"/>
                  <a:gd name="connsiteY13" fmla="*/ 4523603 h 5066528"/>
                  <a:gd name="connsiteX14" fmla="*/ 5248275 w 6362700"/>
                  <a:gd name="connsiteY14" fmla="*/ 4390253 h 5066528"/>
                  <a:gd name="connsiteX15" fmla="*/ 5133975 w 6362700"/>
                  <a:gd name="connsiteY15" fmla="*/ 4323578 h 5066528"/>
                  <a:gd name="connsiteX16" fmla="*/ 4972050 w 6362700"/>
                  <a:gd name="connsiteY16" fmla="*/ 4295003 h 5066528"/>
                  <a:gd name="connsiteX17" fmla="*/ 4905375 w 6362700"/>
                  <a:gd name="connsiteY17" fmla="*/ 4228328 h 5066528"/>
                  <a:gd name="connsiteX18" fmla="*/ 4933950 w 6362700"/>
                  <a:gd name="connsiteY18" fmla="*/ 4152128 h 5066528"/>
                  <a:gd name="connsiteX19" fmla="*/ 4933950 w 6362700"/>
                  <a:gd name="connsiteY19" fmla="*/ 4028303 h 5066528"/>
                  <a:gd name="connsiteX20" fmla="*/ 4838700 w 6362700"/>
                  <a:gd name="connsiteY20" fmla="*/ 3961628 h 5066528"/>
                  <a:gd name="connsiteX21" fmla="*/ 4838700 w 6362700"/>
                  <a:gd name="connsiteY21" fmla="*/ 3866378 h 5066528"/>
                  <a:gd name="connsiteX22" fmla="*/ 4838700 w 6362700"/>
                  <a:gd name="connsiteY22" fmla="*/ 3866378 h 5066528"/>
                  <a:gd name="connsiteX23" fmla="*/ 4772025 w 6362700"/>
                  <a:gd name="connsiteY23" fmla="*/ 3609203 h 5066528"/>
                  <a:gd name="connsiteX24" fmla="*/ 4600575 w 6362700"/>
                  <a:gd name="connsiteY24" fmla="*/ 3561578 h 5066528"/>
                  <a:gd name="connsiteX25" fmla="*/ 4591050 w 6362700"/>
                  <a:gd name="connsiteY25" fmla="*/ 3409178 h 5066528"/>
                  <a:gd name="connsiteX26" fmla="*/ 4429125 w 6362700"/>
                  <a:gd name="connsiteY26" fmla="*/ 3342503 h 5066528"/>
                  <a:gd name="connsiteX27" fmla="*/ 4305300 w 6362700"/>
                  <a:gd name="connsiteY27" fmla="*/ 3209153 h 5066528"/>
                  <a:gd name="connsiteX28" fmla="*/ 4305300 w 6362700"/>
                  <a:gd name="connsiteY28" fmla="*/ 3209153 h 5066528"/>
                  <a:gd name="connsiteX29" fmla="*/ 4267200 w 6362700"/>
                  <a:gd name="connsiteY29" fmla="*/ 2951978 h 5066528"/>
                  <a:gd name="connsiteX30" fmla="*/ 4229100 w 6362700"/>
                  <a:gd name="connsiteY30" fmla="*/ 2894828 h 5066528"/>
                  <a:gd name="connsiteX31" fmla="*/ 4171950 w 6362700"/>
                  <a:gd name="connsiteY31" fmla="*/ 2837678 h 5066528"/>
                  <a:gd name="connsiteX32" fmla="*/ 4171950 w 6362700"/>
                  <a:gd name="connsiteY32" fmla="*/ 2837678 h 5066528"/>
                  <a:gd name="connsiteX33" fmla="*/ 4038600 w 6362700"/>
                  <a:gd name="connsiteY33" fmla="*/ 2723378 h 5066528"/>
                  <a:gd name="connsiteX34" fmla="*/ 3943350 w 6362700"/>
                  <a:gd name="connsiteY34" fmla="*/ 2694803 h 5066528"/>
                  <a:gd name="connsiteX35" fmla="*/ 3895725 w 6362700"/>
                  <a:gd name="connsiteY35" fmla="*/ 2570978 h 5066528"/>
                  <a:gd name="connsiteX36" fmla="*/ 3876675 w 6362700"/>
                  <a:gd name="connsiteY36" fmla="*/ 2409053 h 5066528"/>
                  <a:gd name="connsiteX37" fmla="*/ 3876675 w 6362700"/>
                  <a:gd name="connsiteY37" fmla="*/ 2247128 h 5066528"/>
                  <a:gd name="connsiteX38" fmla="*/ 3848100 w 6362700"/>
                  <a:gd name="connsiteY38" fmla="*/ 2161403 h 5066528"/>
                  <a:gd name="connsiteX39" fmla="*/ 3810000 w 6362700"/>
                  <a:gd name="connsiteY39" fmla="*/ 2094728 h 5066528"/>
                  <a:gd name="connsiteX40" fmla="*/ 3810000 w 6362700"/>
                  <a:gd name="connsiteY40" fmla="*/ 1961378 h 5066528"/>
                  <a:gd name="connsiteX41" fmla="*/ 3790950 w 6362700"/>
                  <a:gd name="connsiteY41" fmla="*/ 1789928 h 5066528"/>
                  <a:gd name="connsiteX42" fmla="*/ 3676650 w 6362700"/>
                  <a:gd name="connsiteY42" fmla="*/ 1485128 h 5066528"/>
                  <a:gd name="connsiteX43" fmla="*/ 3076576 w 6362700"/>
                  <a:gd name="connsiteY43" fmla="*/ 799329 h 5066528"/>
                  <a:gd name="connsiteX44" fmla="*/ 2657476 w 6362700"/>
                  <a:gd name="connsiteY44" fmla="*/ 294504 h 5066528"/>
                  <a:gd name="connsiteX45" fmla="*/ 2428876 w 6362700"/>
                  <a:gd name="connsiteY45" fmla="*/ 8754 h 5066528"/>
                  <a:gd name="connsiteX46" fmla="*/ 1304926 w 6362700"/>
                  <a:gd name="connsiteY46" fmla="*/ 618354 h 5066528"/>
                  <a:gd name="connsiteX47" fmla="*/ 0 w 6362700"/>
                  <a:gd name="connsiteY47" fmla="*/ 1342253 h 5066528"/>
                  <a:gd name="connsiteX0" fmla="*/ 6362700 w 6362700"/>
                  <a:gd name="connsiteY0" fmla="*/ 4723628 h 5066528"/>
                  <a:gd name="connsiteX1" fmla="*/ 6229350 w 6362700"/>
                  <a:gd name="connsiteY1" fmla="*/ 4904603 h 5066528"/>
                  <a:gd name="connsiteX2" fmla="*/ 6153150 w 6362700"/>
                  <a:gd name="connsiteY2" fmla="*/ 4961753 h 5066528"/>
                  <a:gd name="connsiteX3" fmla="*/ 5991225 w 6362700"/>
                  <a:gd name="connsiteY3" fmla="*/ 5028428 h 5066528"/>
                  <a:gd name="connsiteX4" fmla="*/ 5876925 w 6362700"/>
                  <a:gd name="connsiteY4" fmla="*/ 5066528 h 5066528"/>
                  <a:gd name="connsiteX5" fmla="*/ 5857875 w 6362700"/>
                  <a:gd name="connsiteY5" fmla="*/ 4990328 h 5066528"/>
                  <a:gd name="connsiteX6" fmla="*/ 5648325 w 6362700"/>
                  <a:gd name="connsiteY6" fmla="*/ 5018903 h 5066528"/>
                  <a:gd name="connsiteX7" fmla="*/ 5572125 w 6362700"/>
                  <a:gd name="connsiteY7" fmla="*/ 4885553 h 5066528"/>
                  <a:gd name="connsiteX8" fmla="*/ 5476875 w 6362700"/>
                  <a:gd name="connsiteY8" fmla="*/ 4809353 h 5066528"/>
                  <a:gd name="connsiteX9" fmla="*/ 5476875 w 6362700"/>
                  <a:gd name="connsiteY9" fmla="*/ 4733153 h 5066528"/>
                  <a:gd name="connsiteX10" fmla="*/ 5391150 w 6362700"/>
                  <a:gd name="connsiteY10" fmla="*/ 4666478 h 5066528"/>
                  <a:gd name="connsiteX11" fmla="*/ 5372100 w 6362700"/>
                  <a:gd name="connsiteY11" fmla="*/ 4637903 h 5066528"/>
                  <a:gd name="connsiteX12" fmla="*/ 5381625 w 6362700"/>
                  <a:gd name="connsiteY12" fmla="*/ 4571228 h 5066528"/>
                  <a:gd name="connsiteX13" fmla="*/ 5314950 w 6362700"/>
                  <a:gd name="connsiteY13" fmla="*/ 4523603 h 5066528"/>
                  <a:gd name="connsiteX14" fmla="*/ 5248275 w 6362700"/>
                  <a:gd name="connsiteY14" fmla="*/ 4390253 h 5066528"/>
                  <a:gd name="connsiteX15" fmla="*/ 5133975 w 6362700"/>
                  <a:gd name="connsiteY15" fmla="*/ 4323578 h 5066528"/>
                  <a:gd name="connsiteX16" fmla="*/ 4972050 w 6362700"/>
                  <a:gd name="connsiteY16" fmla="*/ 4295003 h 5066528"/>
                  <a:gd name="connsiteX17" fmla="*/ 4905375 w 6362700"/>
                  <a:gd name="connsiteY17" fmla="*/ 4228328 h 5066528"/>
                  <a:gd name="connsiteX18" fmla="*/ 4933950 w 6362700"/>
                  <a:gd name="connsiteY18" fmla="*/ 4152128 h 5066528"/>
                  <a:gd name="connsiteX19" fmla="*/ 4933950 w 6362700"/>
                  <a:gd name="connsiteY19" fmla="*/ 4028303 h 5066528"/>
                  <a:gd name="connsiteX20" fmla="*/ 4838700 w 6362700"/>
                  <a:gd name="connsiteY20" fmla="*/ 3961628 h 5066528"/>
                  <a:gd name="connsiteX21" fmla="*/ 4838700 w 6362700"/>
                  <a:gd name="connsiteY21" fmla="*/ 3866378 h 5066528"/>
                  <a:gd name="connsiteX22" fmla="*/ 4838700 w 6362700"/>
                  <a:gd name="connsiteY22" fmla="*/ 3866378 h 5066528"/>
                  <a:gd name="connsiteX23" fmla="*/ 4772025 w 6362700"/>
                  <a:gd name="connsiteY23" fmla="*/ 3609203 h 5066528"/>
                  <a:gd name="connsiteX24" fmla="*/ 4600575 w 6362700"/>
                  <a:gd name="connsiteY24" fmla="*/ 3561578 h 5066528"/>
                  <a:gd name="connsiteX25" fmla="*/ 4591050 w 6362700"/>
                  <a:gd name="connsiteY25" fmla="*/ 3409178 h 5066528"/>
                  <a:gd name="connsiteX26" fmla="*/ 4429125 w 6362700"/>
                  <a:gd name="connsiteY26" fmla="*/ 3342503 h 5066528"/>
                  <a:gd name="connsiteX27" fmla="*/ 4305300 w 6362700"/>
                  <a:gd name="connsiteY27" fmla="*/ 3209153 h 5066528"/>
                  <a:gd name="connsiteX28" fmla="*/ 4305300 w 6362700"/>
                  <a:gd name="connsiteY28" fmla="*/ 3209153 h 5066528"/>
                  <a:gd name="connsiteX29" fmla="*/ 4267200 w 6362700"/>
                  <a:gd name="connsiteY29" fmla="*/ 2951978 h 5066528"/>
                  <a:gd name="connsiteX30" fmla="*/ 4229100 w 6362700"/>
                  <a:gd name="connsiteY30" fmla="*/ 2894828 h 5066528"/>
                  <a:gd name="connsiteX31" fmla="*/ 4171950 w 6362700"/>
                  <a:gd name="connsiteY31" fmla="*/ 2837678 h 5066528"/>
                  <a:gd name="connsiteX32" fmla="*/ 4171950 w 6362700"/>
                  <a:gd name="connsiteY32" fmla="*/ 2837678 h 5066528"/>
                  <a:gd name="connsiteX33" fmla="*/ 4038600 w 6362700"/>
                  <a:gd name="connsiteY33" fmla="*/ 2723378 h 5066528"/>
                  <a:gd name="connsiteX34" fmla="*/ 3943350 w 6362700"/>
                  <a:gd name="connsiteY34" fmla="*/ 2694803 h 5066528"/>
                  <a:gd name="connsiteX35" fmla="*/ 3895725 w 6362700"/>
                  <a:gd name="connsiteY35" fmla="*/ 2570978 h 5066528"/>
                  <a:gd name="connsiteX36" fmla="*/ 3876675 w 6362700"/>
                  <a:gd name="connsiteY36" fmla="*/ 2409053 h 5066528"/>
                  <a:gd name="connsiteX37" fmla="*/ 3876675 w 6362700"/>
                  <a:gd name="connsiteY37" fmla="*/ 2247128 h 5066528"/>
                  <a:gd name="connsiteX38" fmla="*/ 3848100 w 6362700"/>
                  <a:gd name="connsiteY38" fmla="*/ 2161403 h 5066528"/>
                  <a:gd name="connsiteX39" fmla="*/ 3810000 w 6362700"/>
                  <a:gd name="connsiteY39" fmla="*/ 2094728 h 5066528"/>
                  <a:gd name="connsiteX40" fmla="*/ 3810000 w 6362700"/>
                  <a:gd name="connsiteY40" fmla="*/ 1961378 h 5066528"/>
                  <a:gd name="connsiteX41" fmla="*/ 3790950 w 6362700"/>
                  <a:gd name="connsiteY41" fmla="*/ 1789928 h 5066528"/>
                  <a:gd name="connsiteX42" fmla="*/ 3676650 w 6362700"/>
                  <a:gd name="connsiteY42" fmla="*/ 1485128 h 5066528"/>
                  <a:gd name="connsiteX43" fmla="*/ 3076576 w 6362700"/>
                  <a:gd name="connsiteY43" fmla="*/ 799329 h 5066528"/>
                  <a:gd name="connsiteX44" fmla="*/ 2657476 w 6362700"/>
                  <a:gd name="connsiteY44" fmla="*/ 294504 h 5066528"/>
                  <a:gd name="connsiteX45" fmla="*/ 2428876 w 6362700"/>
                  <a:gd name="connsiteY45" fmla="*/ 8754 h 5066528"/>
                  <a:gd name="connsiteX46" fmla="*/ 1933576 w 6362700"/>
                  <a:gd name="connsiteY46" fmla="*/ 399279 h 5066528"/>
                  <a:gd name="connsiteX47" fmla="*/ 0 w 6362700"/>
                  <a:gd name="connsiteY47" fmla="*/ 1342253 h 5066528"/>
                  <a:gd name="connsiteX0" fmla="*/ 6362700 w 6362700"/>
                  <a:gd name="connsiteY0" fmla="*/ 4723628 h 5066528"/>
                  <a:gd name="connsiteX1" fmla="*/ 6229350 w 6362700"/>
                  <a:gd name="connsiteY1" fmla="*/ 4904603 h 5066528"/>
                  <a:gd name="connsiteX2" fmla="*/ 6153150 w 6362700"/>
                  <a:gd name="connsiteY2" fmla="*/ 4961753 h 5066528"/>
                  <a:gd name="connsiteX3" fmla="*/ 5991225 w 6362700"/>
                  <a:gd name="connsiteY3" fmla="*/ 5028428 h 5066528"/>
                  <a:gd name="connsiteX4" fmla="*/ 5876925 w 6362700"/>
                  <a:gd name="connsiteY4" fmla="*/ 5066528 h 5066528"/>
                  <a:gd name="connsiteX5" fmla="*/ 5857875 w 6362700"/>
                  <a:gd name="connsiteY5" fmla="*/ 4990328 h 5066528"/>
                  <a:gd name="connsiteX6" fmla="*/ 5648325 w 6362700"/>
                  <a:gd name="connsiteY6" fmla="*/ 5018903 h 5066528"/>
                  <a:gd name="connsiteX7" fmla="*/ 5572125 w 6362700"/>
                  <a:gd name="connsiteY7" fmla="*/ 4885553 h 5066528"/>
                  <a:gd name="connsiteX8" fmla="*/ 5476875 w 6362700"/>
                  <a:gd name="connsiteY8" fmla="*/ 4809353 h 5066528"/>
                  <a:gd name="connsiteX9" fmla="*/ 5476875 w 6362700"/>
                  <a:gd name="connsiteY9" fmla="*/ 4733153 h 5066528"/>
                  <a:gd name="connsiteX10" fmla="*/ 5391150 w 6362700"/>
                  <a:gd name="connsiteY10" fmla="*/ 4666478 h 5066528"/>
                  <a:gd name="connsiteX11" fmla="*/ 5372100 w 6362700"/>
                  <a:gd name="connsiteY11" fmla="*/ 4637903 h 5066528"/>
                  <a:gd name="connsiteX12" fmla="*/ 5381625 w 6362700"/>
                  <a:gd name="connsiteY12" fmla="*/ 4571228 h 5066528"/>
                  <a:gd name="connsiteX13" fmla="*/ 5314950 w 6362700"/>
                  <a:gd name="connsiteY13" fmla="*/ 4523603 h 5066528"/>
                  <a:gd name="connsiteX14" fmla="*/ 5248275 w 6362700"/>
                  <a:gd name="connsiteY14" fmla="*/ 4390253 h 5066528"/>
                  <a:gd name="connsiteX15" fmla="*/ 5133975 w 6362700"/>
                  <a:gd name="connsiteY15" fmla="*/ 4323578 h 5066528"/>
                  <a:gd name="connsiteX16" fmla="*/ 4972050 w 6362700"/>
                  <a:gd name="connsiteY16" fmla="*/ 4295003 h 5066528"/>
                  <a:gd name="connsiteX17" fmla="*/ 4905375 w 6362700"/>
                  <a:gd name="connsiteY17" fmla="*/ 4228328 h 5066528"/>
                  <a:gd name="connsiteX18" fmla="*/ 4933950 w 6362700"/>
                  <a:gd name="connsiteY18" fmla="*/ 4152128 h 5066528"/>
                  <a:gd name="connsiteX19" fmla="*/ 4933950 w 6362700"/>
                  <a:gd name="connsiteY19" fmla="*/ 4028303 h 5066528"/>
                  <a:gd name="connsiteX20" fmla="*/ 4838700 w 6362700"/>
                  <a:gd name="connsiteY20" fmla="*/ 3961628 h 5066528"/>
                  <a:gd name="connsiteX21" fmla="*/ 4838700 w 6362700"/>
                  <a:gd name="connsiteY21" fmla="*/ 3866378 h 5066528"/>
                  <a:gd name="connsiteX22" fmla="*/ 4838700 w 6362700"/>
                  <a:gd name="connsiteY22" fmla="*/ 3866378 h 5066528"/>
                  <a:gd name="connsiteX23" fmla="*/ 4772025 w 6362700"/>
                  <a:gd name="connsiteY23" fmla="*/ 3609203 h 5066528"/>
                  <a:gd name="connsiteX24" fmla="*/ 4600575 w 6362700"/>
                  <a:gd name="connsiteY24" fmla="*/ 3561578 h 5066528"/>
                  <a:gd name="connsiteX25" fmla="*/ 4591050 w 6362700"/>
                  <a:gd name="connsiteY25" fmla="*/ 3409178 h 5066528"/>
                  <a:gd name="connsiteX26" fmla="*/ 4429125 w 6362700"/>
                  <a:gd name="connsiteY26" fmla="*/ 3342503 h 5066528"/>
                  <a:gd name="connsiteX27" fmla="*/ 4305300 w 6362700"/>
                  <a:gd name="connsiteY27" fmla="*/ 3209153 h 5066528"/>
                  <a:gd name="connsiteX28" fmla="*/ 4305300 w 6362700"/>
                  <a:gd name="connsiteY28" fmla="*/ 3209153 h 5066528"/>
                  <a:gd name="connsiteX29" fmla="*/ 4267200 w 6362700"/>
                  <a:gd name="connsiteY29" fmla="*/ 2951978 h 5066528"/>
                  <a:gd name="connsiteX30" fmla="*/ 4229100 w 6362700"/>
                  <a:gd name="connsiteY30" fmla="*/ 2894828 h 5066528"/>
                  <a:gd name="connsiteX31" fmla="*/ 4171950 w 6362700"/>
                  <a:gd name="connsiteY31" fmla="*/ 2837678 h 5066528"/>
                  <a:gd name="connsiteX32" fmla="*/ 4171950 w 6362700"/>
                  <a:gd name="connsiteY32" fmla="*/ 2837678 h 5066528"/>
                  <a:gd name="connsiteX33" fmla="*/ 4038600 w 6362700"/>
                  <a:gd name="connsiteY33" fmla="*/ 2723378 h 5066528"/>
                  <a:gd name="connsiteX34" fmla="*/ 3943350 w 6362700"/>
                  <a:gd name="connsiteY34" fmla="*/ 2694803 h 5066528"/>
                  <a:gd name="connsiteX35" fmla="*/ 3895725 w 6362700"/>
                  <a:gd name="connsiteY35" fmla="*/ 2570978 h 5066528"/>
                  <a:gd name="connsiteX36" fmla="*/ 3876675 w 6362700"/>
                  <a:gd name="connsiteY36" fmla="*/ 2409053 h 5066528"/>
                  <a:gd name="connsiteX37" fmla="*/ 3876675 w 6362700"/>
                  <a:gd name="connsiteY37" fmla="*/ 2247128 h 5066528"/>
                  <a:gd name="connsiteX38" fmla="*/ 3848100 w 6362700"/>
                  <a:gd name="connsiteY38" fmla="*/ 2161403 h 5066528"/>
                  <a:gd name="connsiteX39" fmla="*/ 3810000 w 6362700"/>
                  <a:gd name="connsiteY39" fmla="*/ 2094728 h 5066528"/>
                  <a:gd name="connsiteX40" fmla="*/ 3810000 w 6362700"/>
                  <a:gd name="connsiteY40" fmla="*/ 1961378 h 5066528"/>
                  <a:gd name="connsiteX41" fmla="*/ 3790950 w 6362700"/>
                  <a:gd name="connsiteY41" fmla="*/ 1789928 h 5066528"/>
                  <a:gd name="connsiteX42" fmla="*/ 3676650 w 6362700"/>
                  <a:gd name="connsiteY42" fmla="*/ 1485128 h 5066528"/>
                  <a:gd name="connsiteX43" fmla="*/ 3076576 w 6362700"/>
                  <a:gd name="connsiteY43" fmla="*/ 799329 h 5066528"/>
                  <a:gd name="connsiteX44" fmla="*/ 2657476 w 6362700"/>
                  <a:gd name="connsiteY44" fmla="*/ 294504 h 5066528"/>
                  <a:gd name="connsiteX45" fmla="*/ 2428876 w 6362700"/>
                  <a:gd name="connsiteY45" fmla="*/ 8754 h 5066528"/>
                  <a:gd name="connsiteX46" fmla="*/ 1933576 w 6362700"/>
                  <a:gd name="connsiteY46" fmla="*/ 399279 h 5066528"/>
                  <a:gd name="connsiteX47" fmla="*/ 1543051 w 6362700"/>
                  <a:gd name="connsiteY47" fmla="*/ 570729 h 5066528"/>
                  <a:gd name="connsiteX48" fmla="*/ 0 w 6362700"/>
                  <a:gd name="connsiteY48" fmla="*/ 1342253 h 5066528"/>
                  <a:gd name="connsiteX0" fmla="*/ 6362700 w 6362700"/>
                  <a:gd name="connsiteY0" fmla="*/ 4723628 h 5066528"/>
                  <a:gd name="connsiteX1" fmla="*/ 6229350 w 6362700"/>
                  <a:gd name="connsiteY1" fmla="*/ 4904603 h 5066528"/>
                  <a:gd name="connsiteX2" fmla="*/ 6153150 w 6362700"/>
                  <a:gd name="connsiteY2" fmla="*/ 4961753 h 5066528"/>
                  <a:gd name="connsiteX3" fmla="*/ 5991225 w 6362700"/>
                  <a:gd name="connsiteY3" fmla="*/ 5028428 h 5066528"/>
                  <a:gd name="connsiteX4" fmla="*/ 5876925 w 6362700"/>
                  <a:gd name="connsiteY4" fmla="*/ 5066528 h 5066528"/>
                  <a:gd name="connsiteX5" fmla="*/ 5857875 w 6362700"/>
                  <a:gd name="connsiteY5" fmla="*/ 4990328 h 5066528"/>
                  <a:gd name="connsiteX6" fmla="*/ 5648325 w 6362700"/>
                  <a:gd name="connsiteY6" fmla="*/ 5018903 h 5066528"/>
                  <a:gd name="connsiteX7" fmla="*/ 5572125 w 6362700"/>
                  <a:gd name="connsiteY7" fmla="*/ 4885553 h 5066528"/>
                  <a:gd name="connsiteX8" fmla="*/ 5476875 w 6362700"/>
                  <a:gd name="connsiteY8" fmla="*/ 4809353 h 5066528"/>
                  <a:gd name="connsiteX9" fmla="*/ 5476875 w 6362700"/>
                  <a:gd name="connsiteY9" fmla="*/ 4733153 h 5066528"/>
                  <a:gd name="connsiteX10" fmla="*/ 5391150 w 6362700"/>
                  <a:gd name="connsiteY10" fmla="*/ 4666478 h 5066528"/>
                  <a:gd name="connsiteX11" fmla="*/ 5372100 w 6362700"/>
                  <a:gd name="connsiteY11" fmla="*/ 4637903 h 5066528"/>
                  <a:gd name="connsiteX12" fmla="*/ 5381625 w 6362700"/>
                  <a:gd name="connsiteY12" fmla="*/ 4571228 h 5066528"/>
                  <a:gd name="connsiteX13" fmla="*/ 5314950 w 6362700"/>
                  <a:gd name="connsiteY13" fmla="*/ 4523603 h 5066528"/>
                  <a:gd name="connsiteX14" fmla="*/ 5248275 w 6362700"/>
                  <a:gd name="connsiteY14" fmla="*/ 4390253 h 5066528"/>
                  <a:gd name="connsiteX15" fmla="*/ 5133975 w 6362700"/>
                  <a:gd name="connsiteY15" fmla="*/ 4323578 h 5066528"/>
                  <a:gd name="connsiteX16" fmla="*/ 4972050 w 6362700"/>
                  <a:gd name="connsiteY16" fmla="*/ 4295003 h 5066528"/>
                  <a:gd name="connsiteX17" fmla="*/ 4905375 w 6362700"/>
                  <a:gd name="connsiteY17" fmla="*/ 4228328 h 5066528"/>
                  <a:gd name="connsiteX18" fmla="*/ 4933950 w 6362700"/>
                  <a:gd name="connsiteY18" fmla="*/ 4152128 h 5066528"/>
                  <a:gd name="connsiteX19" fmla="*/ 4933950 w 6362700"/>
                  <a:gd name="connsiteY19" fmla="*/ 4028303 h 5066528"/>
                  <a:gd name="connsiteX20" fmla="*/ 4838700 w 6362700"/>
                  <a:gd name="connsiteY20" fmla="*/ 3961628 h 5066528"/>
                  <a:gd name="connsiteX21" fmla="*/ 4838700 w 6362700"/>
                  <a:gd name="connsiteY21" fmla="*/ 3866378 h 5066528"/>
                  <a:gd name="connsiteX22" fmla="*/ 4838700 w 6362700"/>
                  <a:gd name="connsiteY22" fmla="*/ 3866378 h 5066528"/>
                  <a:gd name="connsiteX23" fmla="*/ 4772025 w 6362700"/>
                  <a:gd name="connsiteY23" fmla="*/ 3609203 h 5066528"/>
                  <a:gd name="connsiteX24" fmla="*/ 4600575 w 6362700"/>
                  <a:gd name="connsiteY24" fmla="*/ 3561578 h 5066528"/>
                  <a:gd name="connsiteX25" fmla="*/ 4591050 w 6362700"/>
                  <a:gd name="connsiteY25" fmla="*/ 3409178 h 5066528"/>
                  <a:gd name="connsiteX26" fmla="*/ 4429125 w 6362700"/>
                  <a:gd name="connsiteY26" fmla="*/ 3342503 h 5066528"/>
                  <a:gd name="connsiteX27" fmla="*/ 4305300 w 6362700"/>
                  <a:gd name="connsiteY27" fmla="*/ 3209153 h 5066528"/>
                  <a:gd name="connsiteX28" fmla="*/ 4305300 w 6362700"/>
                  <a:gd name="connsiteY28" fmla="*/ 3209153 h 5066528"/>
                  <a:gd name="connsiteX29" fmla="*/ 4267200 w 6362700"/>
                  <a:gd name="connsiteY29" fmla="*/ 2951978 h 5066528"/>
                  <a:gd name="connsiteX30" fmla="*/ 4229100 w 6362700"/>
                  <a:gd name="connsiteY30" fmla="*/ 2894828 h 5066528"/>
                  <a:gd name="connsiteX31" fmla="*/ 4171950 w 6362700"/>
                  <a:gd name="connsiteY31" fmla="*/ 2837678 h 5066528"/>
                  <a:gd name="connsiteX32" fmla="*/ 4171950 w 6362700"/>
                  <a:gd name="connsiteY32" fmla="*/ 2837678 h 5066528"/>
                  <a:gd name="connsiteX33" fmla="*/ 4038600 w 6362700"/>
                  <a:gd name="connsiteY33" fmla="*/ 2723378 h 5066528"/>
                  <a:gd name="connsiteX34" fmla="*/ 3943350 w 6362700"/>
                  <a:gd name="connsiteY34" fmla="*/ 2694803 h 5066528"/>
                  <a:gd name="connsiteX35" fmla="*/ 3895725 w 6362700"/>
                  <a:gd name="connsiteY35" fmla="*/ 2570978 h 5066528"/>
                  <a:gd name="connsiteX36" fmla="*/ 3876675 w 6362700"/>
                  <a:gd name="connsiteY36" fmla="*/ 2409053 h 5066528"/>
                  <a:gd name="connsiteX37" fmla="*/ 3876675 w 6362700"/>
                  <a:gd name="connsiteY37" fmla="*/ 2247128 h 5066528"/>
                  <a:gd name="connsiteX38" fmla="*/ 3848100 w 6362700"/>
                  <a:gd name="connsiteY38" fmla="*/ 2161403 h 5066528"/>
                  <a:gd name="connsiteX39" fmla="*/ 3810000 w 6362700"/>
                  <a:gd name="connsiteY39" fmla="*/ 2094728 h 5066528"/>
                  <a:gd name="connsiteX40" fmla="*/ 3810000 w 6362700"/>
                  <a:gd name="connsiteY40" fmla="*/ 1961378 h 5066528"/>
                  <a:gd name="connsiteX41" fmla="*/ 3790950 w 6362700"/>
                  <a:gd name="connsiteY41" fmla="*/ 1789928 h 5066528"/>
                  <a:gd name="connsiteX42" fmla="*/ 3676650 w 6362700"/>
                  <a:gd name="connsiteY42" fmla="*/ 1485128 h 5066528"/>
                  <a:gd name="connsiteX43" fmla="*/ 3076576 w 6362700"/>
                  <a:gd name="connsiteY43" fmla="*/ 799329 h 5066528"/>
                  <a:gd name="connsiteX44" fmla="*/ 2657476 w 6362700"/>
                  <a:gd name="connsiteY44" fmla="*/ 294504 h 5066528"/>
                  <a:gd name="connsiteX45" fmla="*/ 2428876 w 6362700"/>
                  <a:gd name="connsiteY45" fmla="*/ 8754 h 5066528"/>
                  <a:gd name="connsiteX46" fmla="*/ 1933576 w 6362700"/>
                  <a:gd name="connsiteY46" fmla="*/ 399279 h 5066528"/>
                  <a:gd name="connsiteX47" fmla="*/ 1485901 w 6362700"/>
                  <a:gd name="connsiteY47" fmla="*/ 465954 h 5066528"/>
                  <a:gd name="connsiteX48" fmla="*/ 0 w 6362700"/>
                  <a:gd name="connsiteY48" fmla="*/ 1342253 h 5066528"/>
                  <a:gd name="connsiteX0" fmla="*/ 6368719 w 6368719"/>
                  <a:gd name="connsiteY0" fmla="*/ 4723628 h 5066528"/>
                  <a:gd name="connsiteX1" fmla="*/ 6235369 w 6368719"/>
                  <a:gd name="connsiteY1" fmla="*/ 4904603 h 5066528"/>
                  <a:gd name="connsiteX2" fmla="*/ 6159169 w 6368719"/>
                  <a:gd name="connsiteY2" fmla="*/ 4961753 h 5066528"/>
                  <a:gd name="connsiteX3" fmla="*/ 5997244 w 6368719"/>
                  <a:gd name="connsiteY3" fmla="*/ 5028428 h 5066528"/>
                  <a:gd name="connsiteX4" fmla="*/ 5882944 w 6368719"/>
                  <a:gd name="connsiteY4" fmla="*/ 5066528 h 5066528"/>
                  <a:gd name="connsiteX5" fmla="*/ 5863894 w 6368719"/>
                  <a:gd name="connsiteY5" fmla="*/ 4990328 h 5066528"/>
                  <a:gd name="connsiteX6" fmla="*/ 5654344 w 6368719"/>
                  <a:gd name="connsiteY6" fmla="*/ 5018903 h 5066528"/>
                  <a:gd name="connsiteX7" fmla="*/ 5578144 w 6368719"/>
                  <a:gd name="connsiteY7" fmla="*/ 4885553 h 5066528"/>
                  <a:gd name="connsiteX8" fmla="*/ 5482894 w 6368719"/>
                  <a:gd name="connsiteY8" fmla="*/ 4809353 h 5066528"/>
                  <a:gd name="connsiteX9" fmla="*/ 5482894 w 6368719"/>
                  <a:gd name="connsiteY9" fmla="*/ 4733153 h 5066528"/>
                  <a:gd name="connsiteX10" fmla="*/ 5397169 w 6368719"/>
                  <a:gd name="connsiteY10" fmla="*/ 4666478 h 5066528"/>
                  <a:gd name="connsiteX11" fmla="*/ 5378119 w 6368719"/>
                  <a:gd name="connsiteY11" fmla="*/ 4637903 h 5066528"/>
                  <a:gd name="connsiteX12" fmla="*/ 5387644 w 6368719"/>
                  <a:gd name="connsiteY12" fmla="*/ 4571228 h 5066528"/>
                  <a:gd name="connsiteX13" fmla="*/ 5320969 w 6368719"/>
                  <a:gd name="connsiteY13" fmla="*/ 4523603 h 5066528"/>
                  <a:gd name="connsiteX14" fmla="*/ 5254294 w 6368719"/>
                  <a:gd name="connsiteY14" fmla="*/ 4390253 h 5066528"/>
                  <a:gd name="connsiteX15" fmla="*/ 5139994 w 6368719"/>
                  <a:gd name="connsiteY15" fmla="*/ 4323578 h 5066528"/>
                  <a:gd name="connsiteX16" fmla="*/ 4978069 w 6368719"/>
                  <a:gd name="connsiteY16" fmla="*/ 4295003 h 5066528"/>
                  <a:gd name="connsiteX17" fmla="*/ 4911394 w 6368719"/>
                  <a:gd name="connsiteY17" fmla="*/ 4228328 h 5066528"/>
                  <a:gd name="connsiteX18" fmla="*/ 4939969 w 6368719"/>
                  <a:gd name="connsiteY18" fmla="*/ 4152128 h 5066528"/>
                  <a:gd name="connsiteX19" fmla="*/ 4939969 w 6368719"/>
                  <a:gd name="connsiteY19" fmla="*/ 4028303 h 5066528"/>
                  <a:gd name="connsiteX20" fmla="*/ 4844719 w 6368719"/>
                  <a:gd name="connsiteY20" fmla="*/ 3961628 h 5066528"/>
                  <a:gd name="connsiteX21" fmla="*/ 4844719 w 6368719"/>
                  <a:gd name="connsiteY21" fmla="*/ 3866378 h 5066528"/>
                  <a:gd name="connsiteX22" fmla="*/ 4844719 w 6368719"/>
                  <a:gd name="connsiteY22" fmla="*/ 3866378 h 5066528"/>
                  <a:gd name="connsiteX23" fmla="*/ 4778044 w 6368719"/>
                  <a:gd name="connsiteY23" fmla="*/ 3609203 h 5066528"/>
                  <a:gd name="connsiteX24" fmla="*/ 4606594 w 6368719"/>
                  <a:gd name="connsiteY24" fmla="*/ 3561578 h 5066528"/>
                  <a:gd name="connsiteX25" fmla="*/ 4597069 w 6368719"/>
                  <a:gd name="connsiteY25" fmla="*/ 3409178 h 5066528"/>
                  <a:gd name="connsiteX26" fmla="*/ 4435144 w 6368719"/>
                  <a:gd name="connsiteY26" fmla="*/ 3342503 h 5066528"/>
                  <a:gd name="connsiteX27" fmla="*/ 4311319 w 6368719"/>
                  <a:gd name="connsiteY27" fmla="*/ 3209153 h 5066528"/>
                  <a:gd name="connsiteX28" fmla="*/ 4311319 w 6368719"/>
                  <a:gd name="connsiteY28" fmla="*/ 3209153 h 5066528"/>
                  <a:gd name="connsiteX29" fmla="*/ 4273219 w 6368719"/>
                  <a:gd name="connsiteY29" fmla="*/ 2951978 h 5066528"/>
                  <a:gd name="connsiteX30" fmla="*/ 4235119 w 6368719"/>
                  <a:gd name="connsiteY30" fmla="*/ 2894828 h 5066528"/>
                  <a:gd name="connsiteX31" fmla="*/ 4177969 w 6368719"/>
                  <a:gd name="connsiteY31" fmla="*/ 2837678 h 5066528"/>
                  <a:gd name="connsiteX32" fmla="*/ 4177969 w 6368719"/>
                  <a:gd name="connsiteY32" fmla="*/ 2837678 h 5066528"/>
                  <a:gd name="connsiteX33" fmla="*/ 4044619 w 6368719"/>
                  <a:gd name="connsiteY33" fmla="*/ 2723378 h 5066528"/>
                  <a:gd name="connsiteX34" fmla="*/ 3949369 w 6368719"/>
                  <a:gd name="connsiteY34" fmla="*/ 2694803 h 5066528"/>
                  <a:gd name="connsiteX35" fmla="*/ 3901744 w 6368719"/>
                  <a:gd name="connsiteY35" fmla="*/ 2570978 h 5066528"/>
                  <a:gd name="connsiteX36" fmla="*/ 3882694 w 6368719"/>
                  <a:gd name="connsiteY36" fmla="*/ 2409053 h 5066528"/>
                  <a:gd name="connsiteX37" fmla="*/ 3882694 w 6368719"/>
                  <a:gd name="connsiteY37" fmla="*/ 2247128 h 5066528"/>
                  <a:gd name="connsiteX38" fmla="*/ 3854119 w 6368719"/>
                  <a:gd name="connsiteY38" fmla="*/ 2161403 h 5066528"/>
                  <a:gd name="connsiteX39" fmla="*/ 3816019 w 6368719"/>
                  <a:gd name="connsiteY39" fmla="*/ 2094728 h 5066528"/>
                  <a:gd name="connsiteX40" fmla="*/ 3816019 w 6368719"/>
                  <a:gd name="connsiteY40" fmla="*/ 1961378 h 5066528"/>
                  <a:gd name="connsiteX41" fmla="*/ 3796969 w 6368719"/>
                  <a:gd name="connsiteY41" fmla="*/ 1789928 h 5066528"/>
                  <a:gd name="connsiteX42" fmla="*/ 3682669 w 6368719"/>
                  <a:gd name="connsiteY42" fmla="*/ 1485128 h 5066528"/>
                  <a:gd name="connsiteX43" fmla="*/ 3082595 w 6368719"/>
                  <a:gd name="connsiteY43" fmla="*/ 799329 h 5066528"/>
                  <a:gd name="connsiteX44" fmla="*/ 2663495 w 6368719"/>
                  <a:gd name="connsiteY44" fmla="*/ 294504 h 5066528"/>
                  <a:gd name="connsiteX45" fmla="*/ 2434895 w 6368719"/>
                  <a:gd name="connsiteY45" fmla="*/ 8754 h 5066528"/>
                  <a:gd name="connsiteX46" fmla="*/ 1939595 w 6368719"/>
                  <a:gd name="connsiteY46" fmla="*/ 399279 h 5066528"/>
                  <a:gd name="connsiteX47" fmla="*/ 1491920 w 6368719"/>
                  <a:gd name="connsiteY47" fmla="*/ 465954 h 5066528"/>
                  <a:gd name="connsiteX48" fmla="*/ 6019 w 6368719"/>
                  <a:gd name="connsiteY48" fmla="*/ 1342253 h 5066528"/>
                  <a:gd name="connsiteX49" fmla="*/ 977570 w 6368719"/>
                  <a:gd name="connsiteY49" fmla="*/ 761229 h 5066528"/>
                  <a:gd name="connsiteX0" fmla="*/ 6368005 w 6368005"/>
                  <a:gd name="connsiteY0" fmla="*/ 4723628 h 5066528"/>
                  <a:gd name="connsiteX1" fmla="*/ 6234655 w 6368005"/>
                  <a:gd name="connsiteY1" fmla="*/ 4904603 h 5066528"/>
                  <a:gd name="connsiteX2" fmla="*/ 6158455 w 6368005"/>
                  <a:gd name="connsiteY2" fmla="*/ 4961753 h 5066528"/>
                  <a:gd name="connsiteX3" fmla="*/ 5996530 w 6368005"/>
                  <a:gd name="connsiteY3" fmla="*/ 5028428 h 5066528"/>
                  <a:gd name="connsiteX4" fmla="*/ 5882230 w 6368005"/>
                  <a:gd name="connsiteY4" fmla="*/ 5066528 h 5066528"/>
                  <a:gd name="connsiteX5" fmla="*/ 5863180 w 6368005"/>
                  <a:gd name="connsiteY5" fmla="*/ 4990328 h 5066528"/>
                  <a:gd name="connsiteX6" fmla="*/ 5653630 w 6368005"/>
                  <a:gd name="connsiteY6" fmla="*/ 5018903 h 5066528"/>
                  <a:gd name="connsiteX7" fmla="*/ 5577430 w 6368005"/>
                  <a:gd name="connsiteY7" fmla="*/ 4885553 h 5066528"/>
                  <a:gd name="connsiteX8" fmla="*/ 5482180 w 6368005"/>
                  <a:gd name="connsiteY8" fmla="*/ 4809353 h 5066528"/>
                  <a:gd name="connsiteX9" fmla="*/ 5482180 w 6368005"/>
                  <a:gd name="connsiteY9" fmla="*/ 4733153 h 5066528"/>
                  <a:gd name="connsiteX10" fmla="*/ 5396455 w 6368005"/>
                  <a:gd name="connsiteY10" fmla="*/ 4666478 h 5066528"/>
                  <a:gd name="connsiteX11" fmla="*/ 5377405 w 6368005"/>
                  <a:gd name="connsiteY11" fmla="*/ 4637903 h 5066528"/>
                  <a:gd name="connsiteX12" fmla="*/ 5386930 w 6368005"/>
                  <a:gd name="connsiteY12" fmla="*/ 4571228 h 5066528"/>
                  <a:gd name="connsiteX13" fmla="*/ 5320255 w 6368005"/>
                  <a:gd name="connsiteY13" fmla="*/ 4523603 h 5066528"/>
                  <a:gd name="connsiteX14" fmla="*/ 5253580 w 6368005"/>
                  <a:gd name="connsiteY14" fmla="*/ 4390253 h 5066528"/>
                  <a:gd name="connsiteX15" fmla="*/ 5139280 w 6368005"/>
                  <a:gd name="connsiteY15" fmla="*/ 4323578 h 5066528"/>
                  <a:gd name="connsiteX16" fmla="*/ 4977355 w 6368005"/>
                  <a:gd name="connsiteY16" fmla="*/ 4295003 h 5066528"/>
                  <a:gd name="connsiteX17" fmla="*/ 4910680 w 6368005"/>
                  <a:gd name="connsiteY17" fmla="*/ 4228328 h 5066528"/>
                  <a:gd name="connsiteX18" fmla="*/ 4939255 w 6368005"/>
                  <a:gd name="connsiteY18" fmla="*/ 4152128 h 5066528"/>
                  <a:gd name="connsiteX19" fmla="*/ 4939255 w 6368005"/>
                  <a:gd name="connsiteY19" fmla="*/ 4028303 h 5066528"/>
                  <a:gd name="connsiteX20" fmla="*/ 4844005 w 6368005"/>
                  <a:gd name="connsiteY20" fmla="*/ 3961628 h 5066528"/>
                  <a:gd name="connsiteX21" fmla="*/ 4844005 w 6368005"/>
                  <a:gd name="connsiteY21" fmla="*/ 3866378 h 5066528"/>
                  <a:gd name="connsiteX22" fmla="*/ 4844005 w 6368005"/>
                  <a:gd name="connsiteY22" fmla="*/ 3866378 h 5066528"/>
                  <a:gd name="connsiteX23" fmla="*/ 4777330 w 6368005"/>
                  <a:gd name="connsiteY23" fmla="*/ 3609203 h 5066528"/>
                  <a:gd name="connsiteX24" fmla="*/ 4605880 w 6368005"/>
                  <a:gd name="connsiteY24" fmla="*/ 3561578 h 5066528"/>
                  <a:gd name="connsiteX25" fmla="*/ 4596355 w 6368005"/>
                  <a:gd name="connsiteY25" fmla="*/ 3409178 h 5066528"/>
                  <a:gd name="connsiteX26" fmla="*/ 4434430 w 6368005"/>
                  <a:gd name="connsiteY26" fmla="*/ 3342503 h 5066528"/>
                  <a:gd name="connsiteX27" fmla="*/ 4310605 w 6368005"/>
                  <a:gd name="connsiteY27" fmla="*/ 3209153 h 5066528"/>
                  <a:gd name="connsiteX28" fmla="*/ 4310605 w 6368005"/>
                  <a:gd name="connsiteY28" fmla="*/ 3209153 h 5066528"/>
                  <a:gd name="connsiteX29" fmla="*/ 4272505 w 6368005"/>
                  <a:gd name="connsiteY29" fmla="*/ 2951978 h 5066528"/>
                  <a:gd name="connsiteX30" fmla="*/ 4234405 w 6368005"/>
                  <a:gd name="connsiteY30" fmla="*/ 2894828 h 5066528"/>
                  <a:gd name="connsiteX31" fmla="*/ 4177255 w 6368005"/>
                  <a:gd name="connsiteY31" fmla="*/ 2837678 h 5066528"/>
                  <a:gd name="connsiteX32" fmla="*/ 4177255 w 6368005"/>
                  <a:gd name="connsiteY32" fmla="*/ 2837678 h 5066528"/>
                  <a:gd name="connsiteX33" fmla="*/ 4043905 w 6368005"/>
                  <a:gd name="connsiteY33" fmla="*/ 2723378 h 5066528"/>
                  <a:gd name="connsiteX34" fmla="*/ 3948655 w 6368005"/>
                  <a:gd name="connsiteY34" fmla="*/ 2694803 h 5066528"/>
                  <a:gd name="connsiteX35" fmla="*/ 3901030 w 6368005"/>
                  <a:gd name="connsiteY35" fmla="*/ 2570978 h 5066528"/>
                  <a:gd name="connsiteX36" fmla="*/ 3881980 w 6368005"/>
                  <a:gd name="connsiteY36" fmla="*/ 2409053 h 5066528"/>
                  <a:gd name="connsiteX37" fmla="*/ 3881980 w 6368005"/>
                  <a:gd name="connsiteY37" fmla="*/ 2247128 h 5066528"/>
                  <a:gd name="connsiteX38" fmla="*/ 3853405 w 6368005"/>
                  <a:gd name="connsiteY38" fmla="*/ 2161403 h 5066528"/>
                  <a:gd name="connsiteX39" fmla="*/ 3815305 w 6368005"/>
                  <a:gd name="connsiteY39" fmla="*/ 2094728 h 5066528"/>
                  <a:gd name="connsiteX40" fmla="*/ 3815305 w 6368005"/>
                  <a:gd name="connsiteY40" fmla="*/ 1961378 h 5066528"/>
                  <a:gd name="connsiteX41" fmla="*/ 3796255 w 6368005"/>
                  <a:gd name="connsiteY41" fmla="*/ 1789928 h 5066528"/>
                  <a:gd name="connsiteX42" fmla="*/ 3681955 w 6368005"/>
                  <a:gd name="connsiteY42" fmla="*/ 1485128 h 5066528"/>
                  <a:gd name="connsiteX43" fmla="*/ 3081881 w 6368005"/>
                  <a:gd name="connsiteY43" fmla="*/ 799329 h 5066528"/>
                  <a:gd name="connsiteX44" fmla="*/ 2662781 w 6368005"/>
                  <a:gd name="connsiteY44" fmla="*/ 294504 h 5066528"/>
                  <a:gd name="connsiteX45" fmla="*/ 2434181 w 6368005"/>
                  <a:gd name="connsiteY45" fmla="*/ 8754 h 5066528"/>
                  <a:gd name="connsiteX46" fmla="*/ 1938881 w 6368005"/>
                  <a:gd name="connsiteY46" fmla="*/ 399279 h 5066528"/>
                  <a:gd name="connsiteX47" fmla="*/ 1491206 w 6368005"/>
                  <a:gd name="connsiteY47" fmla="*/ 465954 h 5066528"/>
                  <a:gd name="connsiteX48" fmla="*/ 5305 w 6368005"/>
                  <a:gd name="connsiteY48" fmla="*/ 1342253 h 5066528"/>
                  <a:gd name="connsiteX49" fmla="*/ 1100681 w 6368005"/>
                  <a:gd name="connsiteY49" fmla="*/ 351654 h 5066528"/>
                  <a:gd name="connsiteX0" fmla="*/ 6384821 w 6384821"/>
                  <a:gd name="connsiteY0" fmla="*/ 4723628 h 5066528"/>
                  <a:gd name="connsiteX1" fmla="*/ 6251471 w 6384821"/>
                  <a:gd name="connsiteY1" fmla="*/ 4904603 h 5066528"/>
                  <a:gd name="connsiteX2" fmla="*/ 6175271 w 6384821"/>
                  <a:gd name="connsiteY2" fmla="*/ 4961753 h 5066528"/>
                  <a:gd name="connsiteX3" fmla="*/ 6013346 w 6384821"/>
                  <a:gd name="connsiteY3" fmla="*/ 5028428 h 5066528"/>
                  <a:gd name="connsiteX4" fmla="*/ 5899046 w 6384821"/>
                  <a:gd name="connsiteY4" fmla="*/ 5066528 h 5066528"/>
                  <a:gd name="connsiteX5" fmla="*/ 5879996 w 6384821"/>
                  <a:gd name="connsiteY5" fmla="*/ 4990328 h 5066528"/>
                  <a:gd name="connsiteX6" fmla="*/ 5670446 w 6384821"/>
                  <a:gd name="connsiteY6" fmla="*/ 5018903 h 5066528"/>
                  <a:gd name="connsiteX7" fmla="*/ 5594246 w 6384821"/>
                  <a:gd name="connsiteY7" fmla="*/ 4885553 h 5066528"/>
                  <a:gd name="connsiteX8" fmla="*/ 5498996 w 6384821"/>
                  <a:gd name="connsiteY8" fmla="*/ 4809353 h 5066528"/>
                  <a:gd name="connsiteX9" fmla="*/ 5498996 w 6384821"/>
                  <a:gd name="connsiteY9" fmla="*/ 4733153 h 5066528"/>
                  <a:gd name="connsiteX10" fmla="*/ 5413271 w 6384821"/>
                  <a:gd name="connsiteY10" fmla="*/ 4666478 h 5066528"/>
                  <a:gd name="connsiteX11" fmla="*/ 5394221 w 6384821"/>
                  <a:gd name="connsiteY11" fmla="*/ 4637903 h 5066528"/>
                  <a:gd name="connsiteX12" fmla="*/ 5403746 w 6384821"/>
                  <a:gd name="connsiteY12" fmla="*/ 4571228 h 5066528"/>
                  <a:gd name="connsiteX13" fmla="*/ 5337071 w 6384821"/>
                  <a:gd name="connsiteY13" fmla="*/ 4523603 h 5066528"/>
                  <a:gd name="connsiteX14" fmla="*/ 5270396 w 6384821"/>
                  <a:gd name="connsiteY14" fmla="*/ 4390253 h 5066528"/>
                  <a:gd name="connsiteX15" fmla="*/ 5156096 w 6384821"/>
                  <a:gd name="connsiteY15" fmla="*/ 4323578 h 5066528"/>
                  <a:gd name="connsiteX16" fmla="*/ 4994171 w 6384821"/>
                  <a:gd name="connsiteY16" fmla="*/ 4295003 h 5066528"/>
                  <a:gd name="connsiteX17" fmla="*/ 4927496 w 6384821"/>
                  <a:gd name="connsiteY17" fmla="*/ 4228328 h 5066528"/>
                  <a:gd name="connsiteX18" fmla="*/ 4956071 w 6384821"/>
                  <a:gd name="connsiteY18" fmla="*/ 4152128 h 5066528"/>
                  <a:gd name="connsiteX19" fmla="*/ 4956071 w 6384821"/>
                  <a:gd name="connsiteY19" fmla="*/ 4028303 h 5066528"/>
                  <a:gd name="connsiteX20" fmla="*/ 4860821 w 6384821"/>
                  <a:gd name="connsiteY20" fmla="*/ 3961628 h 5066528"/>
                  <a:gd name="connsiteX21" fmla="*/ 4860821 w 6384821"/>
                  <a:gd name="connsiteY21" fmla="*/ 3866378 h 5066528"/>
                  <a:gd name="connsiteX22" fmla="*/ 4860821 w 6384821"/>
                  <a:gd name="connsiteY22" fmla="*/ 3866378 h 5066528"/>
                  <a:gd name="connsiteX23" fmla="*/ 4794146 w 6384821"/>
                  <a:gd name="connsiteY23" fmla="*/ 3609203 h 5066528"/>
                  <a:gd name="connsiteX24" fmla="*/ 4622696 w 6384821"/>
                  <a:gd name="connsiteY24" fmla="*/ 3561578 h 5066528"/>
                  <a:gd name="connsiteX25" fmla="*/ 4613171 w 6384821"/>
                  <a:gd name="connsiteY25" fmla="*/ 3409178 h 5066528"/>
                  <a:gd name="connsiteX26" fmla="*/ 4451246 w 6384821"/>
                  <a:gd name="connsiteY26" fmla="*/ 3342503 h 5066528"/>
                  <a:gd name="connsiteX27" fmla="*/ 4327421 w 6384821"/>
                  <a:gd name="connsiteY27" fmla="*/ 3209153 h 5066528"/>
                  <a:gd name="connsiteX28" fmla="*/ 4327421 w 6384821"/>
                  <a:gd name="connsiteY28" fmla="*/ 3209153 h 5066528"/>
                  <a:gd name="connsiteX29" fmla="*/ 4289321 w 6384821"/>
                  <a:gd name="connsiteY29" fmla="*/ 2951978 h 5066528"/>
                  <a:gd name="connsiteX30" fmla="*/ 4251221 w 6384821"/>
                  <a:gd name="connsiteY30" fmla="*/ 2894828 h 5066528"/>
                  <a:gd name="connsiteX31" fmla="*/ 4194071 w 6384821"/>
                  <a:gd name="connsiteY31" fmla="*/ 2837678 h 5066528"/>
                  <a:gd name="connsiteX32" fmla="*/ 4194071 w 6384821"/>
                  <a:gd name="connsiteY32" fmla="*/ 2837678 h 5066528"/>
                  <a:gd name="connsiteX33" fmla="*/ 4060721 w 6384821"/>
                  <a:gd name="connsiteY33" fmla="*/ 2723378 h 5066528"/>
                  <a:gd name="connsiteX34" fmla="*/ 3965471 w 6384821"/>
                  <a:gd name="connsiteY34" fmla="*/ 2694803 h 5066528"/>
                  <a:gd name="connsiteX35" fmla="*/ 3917846 w 6384821"/>
                  <a:gd name="connsiteY35" fmla="*/ 2570978 h 5066528"/>
                  <a:gd name="connsiteX36" fmla="*/ 3898796 w 6384821"/>
                  <a:gd name="connsiteY36" fmla="*/ 2409053 h 5066528"/>
                  <a:gd name="connsiteX37" fmla="*/ 3898796 w 6384821"/>
                  <a:gd name="connsiteY37" fmla="*/ 2247128 h 5066528"/>
                  <a:gd name="connsiteX38" fmla="*/ 3870221 w 6384821"/>
                  <a:gd name="connsiteY38" fmla="*/ 2161403 h 5066528"/>
                  <a:gd name="connsiteX39" fmla="*/ 3832121 w 6384821"/>
                  <a:gd name="connsiteY39" fmla="*/ 2094728 h 5066528"/>
                  <a:gd name="connsiteX40" fmla="*/ 3832121 w 6384821"/>
                  <a:gd name="connsiteY40" fmla="*/ 1961378 h 5066528"/>
                  <a:gd name="connsiteX41" fmla="*/ 3813071 w 6384821"/>
                  <a:gd name="connsiteY41" fmla="*/ 1789928 h 5066528"/>
                  <a:gd name="connsiteX42" fmla="*/ 3698771 w 6384821"/>
                  <a:gd name="connsiteY42" fmla="*/ 1485128 h 5066528"/>
                  <a:gd name="connsiteX43" fmla="*/ 3098697 w 6384821"/>
                  <a:gd name="connsiteY43" fmla="*/ 799329 h 5066528"/>
                  <a:gd name="connsiteX44" fmla="*/ 2679597 w 6384821"/>
                  <a:gd name="connsiteY44" fmla="*/ 294504 h 5066528"/>
                  <a:gd name="connsiteX45" fmla="*/ 2450997 w 6384821"/>
                  <a:gd name="connsiteY45" fmla="*/ 8754 h 5066528"/>
                  <a:gd name="connsiteX46" fmla="*/ 1955697 w 6384821"/>
                  <a:gd name="connsiteY46" fmla="*/ 399279 h 5066528"/>
                  <a:gd name="connsiteX47" fmla="*/ 1508022 w 6384821"/>
                  <a:gd name="connsiteY47" fmla="*/ 465954 h 5066528"/>
                  <a:gd name="connsiteX48" fmla="*/ 22121 w 6384821"/>
                  <a:gd name="connsiteY48" fmla="*/ 1342253 h 5066528"/>
                  <a:gd name="connsiteX49" fmla="*/ 650773 w 6384821"/>
                  <a:gd name="connsiteY49" fmla="*/ 713604 h 5066528"/>
                  <a:gd name="connsiteX50" fmla="*/ 1117497 w 6384821"/>
                  <a:gd name="connsiteY50" fmla="*/ 351654 h 5066528"/>
                  <a:gd name="connsiteX0" fmla="*/ 6383681 w 6383681"/>
                  <a:gd name="connsiteY0" fmla="*/ 4723628 h 5066528"/>
                  <a:gd name="connsiteX1" fmla="*/ 6250331 w 6383681"/>
                  <a:gd name="connsiteY1" fmla="*/ 4904603 h 5066528"/>
                  <a:gd name="connsiteX2" fmla="*/ 6174131 w 6383681"/>
                  <a:gd name="connsiteY2" fmla="*/ 4961753 h 5066528"/>
                  <a:gd name="connsiteX3" fmla="*/ 6012206 w 6383681"/>
                  <a:gd name="connsiteY3" fmla="*/ 5028428 h 5066528"/>
                  <a:gd name="connsiteX4" fmla="*/ 5897906 w 6383681"/>
                  <a:gd name="connsiteY4" fmla="*/ 5066528 h 5066528"/>
                  <a:gd name="connsiteX5" fmla="*/ 5878856 w 6383681"/>
                  <a:gd name="connsiteY5" fmla="*/ 4990328 h 5066528"/>
                  <a:gd name="connsiteX6" fmla="*/ 5669306 w 6383681"/>
                  <a:gd name="connsiteY6" fmla="*/ 5018903 h 5066528"/>
                  <a:gd name="connsiteX7" fmla="*/ 5593106 w 6383681"/>
                  <a:gd name="connsiteY7" fmla="*/ 4885553 h 5066528"/>
                  <a:gd name="connsiteX8" fmla="*/ 5497856 w 6383681"/>
                  <a:gd name="connsiteY8" fmla="*/ 4809353 h 5066528"/>
                  <a:gd name="connsiteX9" fmla="*/ 5497856 w 6383681"/>
                  <a:gd name="connsiteY9" fmla="*/ 4733153 h 5066528"/>
                  <a:gd name="connsiteX10" fmla="*/ 5412131 w 6383681"/>
                  <a:gd name="connsiteY10" fmla="*/ 4666478 h 5066528"/>
                  <a:gd name="connsiteX11" fmla="*/ 5393081 w 6383681"/>
                  <a:gd name="connsiteY11" fmla="*/ 4637903 h 5066528"/>
                  <a:gd name="connsiteX12" fmla="*/ 5402606 w 6383681"/>
                  <a:gd name="connsiteY12" fmla="*/ 4571228 h 5066528"/>
                  <a:gd name="connsiteX13" fmla="*/ 5335931 w 6383681"/>
                  <a:gd name="connsiteY13" fmla="*/ 4523603 h 5066528"/>
                  <a:gd name="connsiteX14" fmla="*/ 5269256 w 6383681"/>
                  <a:gd name="connsiteY14" fmla="*/ 4390253 h 5066528"/>
                  <a:gd name="connsiteX15" fmla="*/ 5154956 w 6383681"/>
                  <a:gd name="connsiteY15" fmla="*/ 4323578 h 5066528"/>
                  <a:gd name="connsiteX16" fmla="*/ 4993031 w 6383681"/>
                  <a:gd name="connsiteY16" fmla="*/ 4295003 h 5066528"/>
                  <a:gd name="connsiteX17" fmla="*/ 4926356 w 6383681"/>
                  <a:gd name="connsiteY17" fmla="*/ 4228328 h 5066528"/>
                  <a:gd name="connsiteX18" fmla="*/ 4954931 w 6383681"/>
                  <a:gd name="connsiteY18" fmla="*/ 4152128 h 5066528"/>
                  <a:gd name="connsiteX19" fmla="*/ 4954931 w 6383681"/>
                  <a:gd name="connsiteY19" fmla="*/ 4028303 h 5066528"/>
                  <a:gd name="connsiteX20" fmla="*/ 4859681 w 6383681"/>
                  <a:gd name="connsiteY20" fmla="*/ 3961628 h 5066528"/>
                  <a:gd name="connsiteX21" fmla="*/ 4859681 w 6383681"/>
                  <a:gd name="connsiteY21" fmla="*/ 3866378 h 5066528"/>
                  <a:gd name="connsiteX22" fmla="*/ 4859681 w 6383681"/>
                  <a:gd name="connsiteY22" fmla="*/ 3866378 h 5066528"/>
                  <a:gd name="connsiteX23" fmla="*/ 4793006 w 6383681"/>
                  <a:gd name="connsiteY23" fmla="*/ 3609203 h 5066528"/>
                  <a:gd name="connsiteX24" fmla="*/ 4621556 w 6383681"/>
                  <a:gd name="connsiteY24" fmla="*/ 3561578 h 5066528"/>
                  <a:gd name="connsiteX25" fmla="*/ 4612031 w 6383681"/>
                  <a:gd name="connsiteY25" fmla="*/ 3409178 h 5066528"/>
                  <a:gd name="connsiteX26" fmla="*/ 4450106 w 6383681"/>
                  <a:gd name="connsiteY26" fmla="*/ 3342503 h 5066528"/>
                  <a:gd name="connsiteX27" fmla="*/ 4326281 w 6383681"/>
                  <a:gd name="connsiteY27" fmla="*/ 3209153 h 5066528"/>
                  <a:gd name="connsiteX28" fmla="*/ 4326281 w 6383681"/>
                  <a:gd name="connsiteY28" fmla="*/ 3209153 h 5066528"/>
                  <a:gd name="connsiteX29" fmla="*/ 4288181 w 6383681"/>
                  <a:gd name="connsiteY29" fmla="*/ 2951978 h 5066528"/>
                  <a:gd name="connsiteX30" fmla="*/ 4250081 w 6383681"/>
                  <a:gd name="connsiteY30" fmla="*/ 2894828 h 5066528"/>
                  <a:gd name="connsiteX31" fmla="*/ 4192931 w 6383681"/>
                  <a:gd name="connsiteY31" fmla="*/ 2837678 h 5066528"/>
                  <a:gd name="connsiteX32" fmla="*/ 4192931 w 6383681"/>
                  <a:gd name="connsiteY32" fmla="*/ 2837678 h 5066528"/>
                  <a:gd name="connsiteX33" fmla="*/ 4059581 w 6383681"/>
                  <a:gd name="connsiteY33" fmla="*/ 2723378 h 5066528"/>
                  <a:gd name="connsiteX34" fmla="*/ 3964331 w 6383681"/>
                  <a:gd name="connsiteY34" fmla="*/ 2694803 h 5066528"/>
                  <a:gd name="connsiteX35" fmla="*/ 3916706 w 6383681"/>
                  <a:gd name="connsiteY35" fmla="*/ 2570978 h 5066528"/>
                  <a:gd name="connsiteX36" fmla="*/ 3897656 w 6383681"/>
                  <a:gd name="connsiteY36" fmla="*/ 2409053 h 5066528"/>
                  <a:gd name="connsiteX37" fmla="*/ 3897656 w 6383681"/>
                  <a:gd name="connsiteY37" fmla="*/ 2247128 h 5066528"/>
                  <a:gd name="connsiteX38" fmla="*/ 3869081 w 6383681"/>
                  <a:gd name="connsiteY38" fmla="*/ 2161403 h 5066528"/>
                  <a:gd name="connsiteX39" fmla="*/ 3830981 w 6383681"/>
                  <a:gd name="connsiteY39" fmla="*/ 2094728 h 5066528"/>
                  <a:gd name="connsiteX40" fmla="*/ 3830981 w 6383681"/>
                  <a:gd name="connsiteY40" fmla="*/ 1961378 h 5066528"/>
                  <a:gd name="connsiteX41" fmla="*/ 3811931 w 6383681"/>
                  <a:gd name="connsiteY41" fmla="*/ 1789928 h 5066528"/>
                  <a:gd name="connsiteX42" fmla="*/ 3697631 w 6383681"/>
                  <a:gd name="connsiteY42" fmla="*/ 1485128 h 5066528"/>
                  <a:gd name="connsiteX43" fmla="*/ 3097557 w 6383681"/>
                  <a:gd name="connsiteY43" fmla="*/ 799329 h 5066528"/>
                  <a:gd name="connsiteX44" fmla="*/ 2678457 w 6383681"/>
                  <a:gd name="connsiteY44" fmla="*/ 294504 h 5066528"/>
                  <a:gd name="connsiteX45" fmla="*/ 2449857 w 6383681"/>
                  <a:gd name="connsiteY45" fmla="*/ 8754 h 5066528"/>
                  <a:gd name="connsiteX46" fmla="*/ 1954557 w 6383681"/>
                  <a:gd name="connsiteY46" fmla="*/ 399279 h 5066528"/>
                  <a:gd name="connsiteX47" fmla="*/ 1506882 w 6383681"/>
                  <a:gd name="connsiteY47" fmla="*/ 465954 h 5066528"/>
                  <a:gd name="connsiteX48" fmla="*/ 20981 w 6383681"/>
                  <a:gd name="connsiteY48" fmla="*/ 1342253 h 5066528"/>
                  <a:gd name="connsiteX49" fmla="*/ 687733 w 6383681"/>
                  <a:gd name="connsiteY49" fmla="*/ 446904 h 5066528"/>
                  <a:gd name="connsiteX50" fmla="*/ 1116357 w 6383681"/>
                  <a:gd name="connsiteY50" fmla="*/ 351654 h 5066528"/>
                  <a:gd name="connsiteX0" fmla="*/ 6383681 w 6383681"/>
                  <a:gd name="connsiteY0" fmla="*/ 4724724 h 5067624"/>
                  <a:gd name="connsiteX1" fmla="*/ 6250331 w 6383681"/>
                  <a:gd name="connsiteY1" fmla="*/ 4905699 h 5067624"/>
                  <a:gd name="connsiteX2" fmla="*/ 6174131 w 6383681"/>
                  <a:gd name="connsiteY2" fmla="*/ 4962849 h 5067624"/>
                  <a:gd name="connsiteX3" fmla="*/ 6012206 w 6383681"/>
                  <a:gd name="connsiteY3" fmla="*/ 5029524 h 5067624"/>
                  <a:gd name="connsiteX4" fmla="*/ 5897906 w 6383681"/>
                  <a:gd name="connsiteY4" fmla="*/ 5067624 h 5067624"/>
                  <a:gd name="connsiteX5" fmla="*/ 5878856 w 6383681"/>
                  <a:gd name="connsiteY5" fmla="*/ 4991424 h 5067624"/>
                  <a:gd name="connsiteX6" fmla="*/ 5669306 w 6383681"/>
                  <a:gd name="connsiteY6" fmla="*/ 5019999 h 5067624"/>
                  <a:gd name="connsiteX7" fmla="*/ 5593106 w 6383681"/>
                  <a:gd name="connsiteY7" fmla="*/ 4886649 h 5067624"/>
                  <a:gd name="connsiteX8" fmla="*/ 5497856 w 6383681"/>
                  <a:gd name="connsiteY8" fmla="*/ 4810449 h 5067624"/>
                  <a:gd name="connsiteX9" fmla="*/ 5497856 w 6383681"/>
                  <a:gd name="connsiteY9" fmla="*/ 4734249 h 5067624"/>
                  <a:gd name="connsiteX10" fmla="*/ 5412131 w 6383681"/>
                  <a:gd name="connsiteY10" fmla="*/ 4667574 h 5067624"/>
                  <a:gd name="connsiteX11" fmla="*/ 5393081 w 6383681"/>
                  <a:gd name="connsiteY11" fmla="*/ 4638999 h 5067624"/>
                  <a:gd name="connsiteX12" fmla="*/ 5402606 w 6383681"/>
                  <a:gd name="connsiteY12" fmla="*/ 4572324 h 5067624"/>
                  <a:gd name="connsiteX13" fmla="*/ 5335931 w 6383681"/>
                  <a:gd name="connsiteY13" fmla="*/ 4524699 h 5067624"/>
                  <a:gd name="connsiteX14" fmla="*/ 5269256 w 6383681"/>
                  <a:gd name="connsiteY14" fmla="*/ 4391349 h 5067624"/>
                  <a:gd name="connsiteX15" fmla="*/ 5154956 w 6383681"/>
                  <a:gd name="connsiteY15" fmla="*/ 4324674 h 5067624"/>
                  <a:gd name="connsiteX16" fmla="*/ 4993031 w 6383681"/>
                  <a:gd name="connsiteY16" fmla="*/ 4296099 h 5067624"/>
                  <a:gd name="connsiteX17" fmla="*/ 4926356 w 6383681"/>
                  <a:gd name="connsiteY17" fmla="*/ 4229424 h 5067624"/>
                  <a:gd name="connsiteX18" fmla="*/ 4954931 w 6383681"/>
                  <a:gd name="connsiteY18" fmla="*/ 4153224 h 5067624"/>
                  <a:gd name="connsiteX19" fmla="*/ 4954931 w 6383681"/>
                  <a:gd name="connsiteY19" fmla="*/ 4029399 h 5067624"/>
                  <a:gd name="connsiteX20" fmla="*/ 4859681 w 6383681"/>
                  <a:gd name="connsiteY20" fmla="*/ 3962724 h 5067624"/>
                  <a:gd name="connsiteX21" fmla="*/ 4859681 w 6383681"/>
                  <a:gd name="connsiteY21" fmla="*/ 3867474 h 5067624"/>
                  <a:gd name="connsiteX22" fmla="*/ 4859681 w 6383681"/>
                  <a:gd name="connsiteY22" fmla="*/ 3867474 h 5067624"/>
                  <a:gd name="connsiteX23" fmla="*/ 4793006 w 6383681"/>
                  <a:gd name="connsiteY23" fmla="*/ 3610299 h 5067624"/>
                  <a:gd name="connsiteX24" fmla="*/ 4621556 w 6383681"/>
                  <a:gd name="connsiteY24" fmla="*/ 3562674 h 5067624"/>
                  <a:gd name="connsiteX25" fmla="*/ 4612031 w 6383681"/>
                  <a:gd name="connsiteY25" fmla="*/ 3410274 h 5067624"/>
                  <a:gd name="connsiteX26" fmla="*/ 4450106 w 6383681"/>
                  <a:gd name="connsiteY26" fmla="*/ 3343599 h 5067624"/>
                  <a:gd name="connsiteX27" fmla="*/ 4326281 w 6383681"/>
                  <a:gd name="connsiteY27" fmla="*/ 3210249 h 5067624"/>
                  <a:gd name="connsiteX28" fmla="*/ 4326281 w 6383681"/>
                  <a:gd name="connsiteY28" fmla="*/ 3210249 h 5067624"/>
                  <a:gd name="connsiteX29" fmla="*/ 4288181 w 6383681"/>
                  <a:gd name="connsiteY29" fmla="*/ 2953074 h 5067624"/>
                  <a:gd name="connsiteX30" fmla="*/ 4250081 w 6383681"/>
                  <a:gd name="connsiteY30" fmla="*/ 2895924 h 5067624"/>
                  <a:gd name="connsiteX31" fmla="*/ 4192931 w 6383681"/>
                  <a:gd name="connsiteY31" fmla="*/ 2838774 h 5067624"/>
                  <a:gd name="connsiteX32" fmla="*/ 4192931 w 6383681"/>
                  <a:gd name="connsiteY32" fmla="*/ 2838774 h 5067624"/>
                  <a:gd name="connsiteX33" fmla="*/ 4059581 w 6383681"/>
                  <a:gd name="connsiteY33" fmla="*/ 2724474 h 5067624"/>
                  <a:gd name="connsiteX34" fmla="*/ 3964331 w 6383681"/>
                  <a:gd name="connsiteY34" fmla="*/ 2695899 h 5067624"/>
                  <a:gd name="connsiteX35" fmla="*/ 3916706 w 6383681"/>
                  <a:gd name="connsiteY35" fmla="*/ 2572074 h 5067624"/>
                  <a:gd name="connsiteX36" fmla="*/ 3897656 w 6383681"/>
                  <a:gd name="connsiteY36" fmla="*/ 2410149 h 5067624"/>
                  <a:gd name="connsiteX37" fmla="*/ 3897656 w 6383681"/>
                  <a:gd name="connsiteY37" fmla="*/ 2248224 h 5067624"/>
                  <a:gd name="connsiteX38" fmla="*/ 3869081 w 6383681"/>
                  <a:gd name="connsiteY38" fmla="*/ 2162499 h 5067624"/>
                  <a:gd name="connsiteX39" fmla="*/ 3830981 w 6383681"/>
                  <a:gd name="connsiteY39" fmla="*/ 2095824 h 5067624"/>
                  <a:gd name="connsiteX40" fmla="*/ 3830981 w 6383681"/>
                  <a:gd name="connsiteY40" fmla="*/ 1962474 h 5067624"/>
                  <a:gd name="connsiteX41" fmla="*/ 3811931 w 6383681"/>
                  <a:gd name="connsiteY41" fmla="*/ 1791024 h 5067624"/>
                  <a:gd name="connsiteX42" fmla="*/ 3697631 w 6383681"/>
                  <a:gd name="connsiteY42" fmla="*/ 1486224 h 5067624"/>
                  <a:gd name="connsiteX43" fmla="*/ 3097557 w 6383681"/>
                  <a:gd name="connsiteY43" fmla="*/ 800425 h 5067624"/>
                  <a:gd name="connsiteX44" fmla="*/ 2735607 w 6383681"/>
                  <a:gd name="connsiteY44" fmla="*/ 267025 h 5067624"/>
                  <a:gd name="connsiteX45" fmla="*/ 2449857 w 6383681"/>
                  <a:gd name="connsiteY45" fmla="*/ 9850 h 5067624"/>
                  <a:gd name="connsiteX46" fmla="*/ 1954557 w 6383681"/>
                  <a:gd name="connsiteY46" fmla="*/ 400375 h 5067624"/>
                  <a:gd name="connsiteX47" fmla="*/ 1506882 w 6383681"/>
                  <a:gd name="connsiteY47" fmla="*/ 467050 h 5067624"/>
                  <a:gd name="connsiteX48" fmla="*/ 20981 w 6383681"/>
                  <a:gd name="connsiteY48" fmla="*/ 1343349 h 5067624"/>
                  <a:gd name="connsiteX49" fmla="*/ 687733 w 6383681"/>
                  <a:gd name="connsiteY49" fmla="*/ 448000 h 5067624"/>
                  <a:gd name="connsiteX50" fmla="*/ 1116357 w 6383681"/>
                  <a:gd name="connsiteY50" fmla="*/ 352750 h 5067624"/>
                  <a:gd name="connsiteX0" fmla="*/ 6383681 w 6383681"/>
                  <a:gd name="connsiteY0" fmla="*/ 4724724 h 5067624"/>
                  <a:gd name="connsiteX1" fmla="*/ 6250331 w 6383681"/>
                  <a:gd name="connsiteY1" fmla="*/ 4905699 h 5067624"/>
                  <a:gd name="connsiteX2" fmla="*/ 6174131 w 6383681"/>
                  <a:gd name="connsiteY2" fmla="*/ 4962849 h 5067624"/>
                  <a:gd name="connsiteX3" fmla="*/ 6012206 w 6383681"/>
                  <a:gd name="connsiteY3" fmla="*/ 5029524 h 5067624"/>
                  <a:gd name="connsiteX4" fmla="*/ 5897906 w 6383681"/>
                  <a:gd name="connsiteY4" fmla="*/ 5067624 h 5067624"/>
                  <a:gd name="connsiteX5" fmla="*/ 5878856 w 6383681"/>
                  <a:gd name="connsiteY5" fmla="*/ 4991424 h 5067624"/>
                  <a:gd name="connsiteX6" fmla="*/ 5669306 w 6383681"/>
                  <a:gd name="connsiteY6" fmla="*/ 5019999 h 5067624"/>
                  <a:gd name="connsiteX7" fmla="*/ 5593106 w 6383681"/>
                  <a:gd name="connsiteY7" fmla="*/ 4886649 h 5067624"/>
                  <a:gd name="connsiteX8" fmla="*/ 5497856 w 6383681"/>
                  <a:gd name="connsiteY8" fmla="*/ 4810449 h 5067624"/>
                  <a:gd name="connsiteX9" fmla="*/ 5497856 w 6383681"/>
                  <a:gd name="connsiteY9" fmla="*/ 4734249 h 5067624"/>
                  <a:gd name="connsiteX10" fmla="*/ 5412131 w 6383681"/>
                  <a:gd name="connsiteY10" fmla="*/ 4667574 h 5067624"/>
                  <a:gd name="connsiteX11" fmla="*/ 5393081 w 6383681"/>
                  <a:gd name="connsiteY11" fmla="*/ 4638999 h 5067624"/>
                  <a:gd name="connsiteX12" fmla="*/ 5402606 w 6383681"/>
                  <a:gd name="connsiteY12" fmla="*/ 4572324 h 5067624"/>
                  <a:gd name="connsiteX13" fmla="*/ 5335931 w 6383681"/>
                  <a:gd name="connsiteY13" fmla="*/ 4524699 h 5067624"/>
                  <a:gd name="connsiteX14" fmla="*/ 5269256 w 6383681"/>
                  <a:gd name="connsiteY14" fmla="*/ 4391349 h 5067624"/>
                  <a:gd name="connsiteX15" fmla="*/ 5154956 w 6383681"/>
                  <a:gd name="connsiteY15" fmla="*/ 4324674 h 5067624"/>
                  <a:gd name="connsiteX16" fmla="*/ 4993031 w 6383681"/>
                  <a:gd name="connsiteY16" fmla="*/ 4296099 h 5067624"/>
                  <a:gd name="connsiteX17" fmla="*/ 4926356 w 6383681"/>
                  <a:gd name="connsiteY17" fmla="*/ 4229424 h 5067624"/>
                  <a:gd name="connsiteX18" fmla="*/ 4954931 w 6383681"/>
                  <a:gd name="connsiteY18" fmla="*/ 4153224 h 5067624"/>
                  <a:gd name="connsiteX19" fmla="*/ 4954931 w 6383681"/>
                  <a:gd name="connsiteY19" fmla="*/ 4029399 h 5067624"/>
                  <a:gd name="connsiteX20" fmla="*/ 4859681 w 6383681"/>
                  <a:gd name="connsiteY20" fmla="*/ 3962724 h 5067624"/>
                  <a:gd name="connsiteX21" fmla="*/ 4859681 w 6383681"/>
                  <a:gd name="connsiteY21" fmla="*/ 3867474 h 5067624"/>
                  <a:gd name="connsiteX22" fmla="*/ 4859681 w 6383681"/>
                  <a:gd name="connsiteY22" fmla="*/ 3867474 h 5067624"/>
                  <a:gd name="connsiteX23" fmla="*/ 4793006 w 6383681"/>
                  <a:gd name="connsiteY23" fmla="*/ 3610299 h 5067624"/>
                  <a:gd name="connsiteX24" fmla="*/ 4621556 w 6383681"/>
                  <a:gd name="connsiteY24" fmla="*/ 3562674 h 5067624"/>
                  <a:gd name="connsiteX25" fmla="*/ 4612031 w 6383681"/>
                  <a:gd name="connsiteY25" fmla="*/ 3410274 h 5067624"/>
                  <a:gd name="connsiteX26" fmla="*/ 4450106 w 6383681"/>
                  <a:gd name="connsiteY26" fmla="*/ 3343599 h 5067624"/>
                  <a:gd name="connsiteX27" fmla="*/ 4326281 w 6383681"/>
                  <a:gd name="connsiteY27" fmla="*/ 3210249 h 5067624"/>
                  <a:gd name="connsiteX28" fmla="*/ 4326281 w 6383681"/>
                  <a:gd name="connsiteY28" fmla="*/ 3210249 h 5067624"/>
                  <a:gd name="connsiteX29" fmla="*/ 4288181 w 6383681"/>
                  <a:gd name="connsiteY29" fmla="*/ 2953074 h 5067624"/>
                  <a:gd name="connsiteX30" fmla="*/ 4250081 w 6383681"/>
                  <a:gd name="connsiteY30" fmla="*/ 2895924 h 5067624"/>
                  <a:gd name="connsiteX31" fmla="*/ 4192931 w 6383681"/>
                  <a:gd name="connsiteY31" fmla="*/ 2838774 h 5067624"/>
                  <a:gd name="connsiteX32" fmla="*/ 4192931 w 6383681"/>
                  <a:gd name="connsiteY32" fmla="*/ 2838774 h 5067624"/>
                  <a:gd name="connsiteX33" fmla="*/ 4059581 w 6383681"/>
                  <a:gd name="connsiteY33" fmla="*/ 2724474 h 5067624"/>
                  <a:gd name="connsiteX34" fmla="*/ 3964331 w 6383681"/>
                  <a:gd name="connsiteY34" fmla="*/ 2695899 h 5067624"/>
                  <a:gd name="connsiteX35" fmla="*/ 3916706 w 6383681"/>
                  <a:gd name="connsiteY35" fmla="*/ 2572074 h 5067624"/>
                  <a:gd name="connsiteX36" fmla="*/ 3897656 w 6383681"/>
                  <a:gd name="connsiteY36" fmla="*/ 2410149 h 5067624"/>
                  <a:gd name="connsiteX37" fmla="*/ 3897656 w 6383681"/>
                  <a:gd name="connsiteY37" fmla="*/ 2248224 h 5067624"/>
                  <a:gd name="connsiteX38" fmla="*/ 3869081 w 6383681"/>
                  <a:gd name="connsiteY38" fmla="*/ 2162499 h 5067624"/>
                  <a:gd name="connsiteX39" fmla="*/ 3830981 w 6383681"/>
                  <a:gd name="connsiteY39" fmla="*/ 2095824 h 5067624"/>
                  <a:gd name="connsiteX40" fmla="*/ 3830981 w 6383681"/>
                  <a:gd name="connsiteY40" fmla="*/ 1962474 h 5067624"/>
                  <a:gd name="connsiteX41" fmla="*/ 3811931 w 6383681"/>
                  <a:gd name="connsiteY41" fmla="*/ 1791024 h 5067624"/>
                  <a:gd name="connsiteX42" fmla="*/ 3697631 w 6383681"/>
                  <a:gd name="connsiteY42" fmla="*/ 1486224 h 5067624"/>
                  <a:gd name="connsiteX43" fmla="*/ 3116607 w 6383681"/>
                  <a:gd name="connsiteY43" fmla="*/ 762325 h 5067624"/>
                  <a:gd name="connsiteX44" fmla="*/ 2735607 w 6383681"/>
                  <a:gd name="connsiteY44" fmla="*/ 267025 h 5067624"/>
                  <a:gd name="connsiteX45" fmla="*/ 2449857 w 6383681"/>
                  <a:gd name="connsiteY45" fmla="*/ 9850 h 5067624"/>
                  <a:gd name="connsiteX46" fmla="*/ 1954557 w 6383681"/>
                  <a:gd name="connsiteY46" fmla="*/ 400375 h 5067624"/>
                  <a:gd name="connsiteX47" fmla="*/ 1506882 w 6383681"/>
                  <a:gd name="connsiteY47" fmla="*/ 467050 h 5067624"/>
                  <a:gd name="connsiteX48" fmla="*/ 20981 w 6383681"/>
                  <a:gd name="connsiteY48" fmla="*/ 1343349 h 5067624"/>
                  <a:gd name="connsiteX49" fmla="*/ 687733 w 6383681"/>
                  <a:gd name="connsiteY49" fmla="*/ 448000 h 5067624"/>
                  <a:gd name="connsiteX50" fmla="*/ 1116357 w 6383681"/>
                  <a:gd name="connsiteY50" fmla="*/ 352750 h 5067624"/>
                  <a:gd name="connsiteX0" fmla="*/ 6446824 w 6446824"/>
                  <a:gd name="connsiteY0" fmla="*/ 4724724 h 5067624"/>
                  <a:gd name="connsiteX1" fmla="*/ 6313474 w 6446824"/>
                  <a:gd name="connsiteY1" fmla="*/ 4905699 h 5067624"/>
                  <a:gd name="connsiteX2" fmla="*/ 6237274 w 6446824"/>
                  <a:gd name="connsiteY2" fmla="*/ 4962849 h 5067624"/>
                  <a:gd name="connsiteX3" fmla="*/ 6075349 w 6446824"/>
                  <a:gd name="connsiteY3" fmla="*/ 5029524 h 5067624"/>
                  <a:gd name="connsiteX4" fmla="*/ 5961049 w 6446824"/>
                  <a:gd name="connsiteY4" fmla="*/ 5067624 h 5067624"/>
                  <a:gd name="connsiteX5" fmla="*/ 5941999 w 6446824"/>
                  <a:gd name="connsiteY5" fmla="*/ 4991424 h 5067624"/>
                  <a:gd name="connsiteX6" fmla="*/ 5732449 w 6446824"/>
                  <a:gd name="connsiteY6" fmla="*/ 5019999 h 5067624"/>
                  <a:gd name="connsiteX7" fmla="*/ 5656249 w 6446824"/>
                  <a:gd name="connsiteY7" fmla="*/ 4886649 h 5067624"/>
                  <a:gd name="connsiteX8" fmla="*/ 5560999 w 6446824"/>
                  <a:gd name="connsiteY8" fmla="*/ 4810449 h 5067624"/>
                  <a:gd name="connsiteX9" fmla="*/ 5560999 w 6446824"/>
                  <a:gd name="connsiteY9" fmla="*/ 4734249 h 5067624"/>
                  <a:gd name="connsiteX10" fmla="*/ 5475274 w 6446824"/>
                  <a:gd name="connsiteY10" fmla="*/ 4667574 h 5067624"/>
                  <a:gd name="connsiteX11" fmla="*/ 5456224 w 6446824"/>
                  <a:gd name="connsiteY11" fmla="*/ 4638999 h 5067624"/>
                  <a:gd name="connsiteX12" fmla="*/ 5465749 w 6446824"/>
                  <a:gd name="connsiteY12" fmla="*/ 4572324 h 5067624"/>
                  <a:gd name="connsiteX13" fmla="*/ 5399074 w 6446824"/>
                  <a:gd name="connsiteY13" fmla="*/ 4524699 h 5067624"/>
                  <a:gd name="connsiteX14" fmla="*/ 5332399 w 6446824"/>
                  <a:gd name="connsiteY14" fmla="*/ 4391349 h 5067624"/>
                  <a:gd name="connsiteX15" fmla="*/ 5218099 w 6446824"/>
                  <a:gd name="connsiteY15" fmla="*/ 4324674 h 5067624"/>
                  <a:gd name="connsiteX16" fmla="*/ 5056174 w 6446824"/>
                  <a:gd name="connsiteY16" fmla="*/ 4296099 h 5067624"/>
                  <a:gd name="connsiteX17" fmla="*/ 4989499 w 6446824"/>
                  <a:gd name="connsiteY17" fmla="*/ 4229424 h 5067624"/>
                  <a:gd name="connsiteX18" fmla="*/ 5018074 w 6446824"/>
                  <a:gd name="connsiteY18" fmla="*/ 4153224 h 5067624"/>
                  <a:gd name="connsiteX19" fmla="*/ 5018074 w 6446824"/>
                  <a:gd name="connsiteY19" fmla="*/ 4029399 h 5067624"/>
                  <a:gd name="connsiteX20" fmla="*/ 4922824 w 6446824"/>
                  <a:gd name="connsiteY20" fmla="*/ 3962724 h 5067624"/>
                  <a:gd name="connsiteX21" fmla="*/ 4922824 w 6446824"/>
                  <a:gd name="connsiteY21" fmla="*/ 3867474 h 5067624"/>
                  <a:gd name="connsiteX22" fmla="*/ 4922824 w 6446824"/>
                  <a:gd name="connsiteY22" fmla="*/ 3867474 h 5067624"/>
                  <a:gd name="connsiteX23" fmla="*/ 4856149 w 6446824"/>
                  <a:gd name="connsiteY23" fmla="*/ 3610299 h 5067624"/>
                  <a:gd name="connsiteX24" fmla="*/ 4684699 w 6446824"/>
                  <a:gd name="connsiteY24" fmla="*/ 3562674 h 5067624"/>
                  <a:gd name="connsiteX25" fmla="*/ 4675174 w 6446824"/>
                  <a:gd name="connsiteY25" fmla="*/ 3410274 h 5067624"/>
                  <a:gd name="connsiteX26" fmla="*/ 4513249 w 6446824"/>
                  <a:gd name="connsiteY26" fmla="*/ 3343599 h 5067624"/>
                  <a:gd name="connsiteX27" fmla="*/ 4389424 w 6446824"/>
                  <a:gd name="connsiteY27" fmla="*/ 3210249 h 5067624"/>
                  <a:gd name="connsiteX28" fmla="*/ 4389424 w 6446824"/>
                  <a:gd name="connsiteY28" fmla="*/ 3210249 h 5067624"/>
                  <a:gd name="connsiteX29" fmla="*/ 4351324 w 6446824"/>
                  <a:gd name="connsiteY29" fmla="*/ 2953074 h 5067624"/>
                  <a:gd name="connsiteX30" fmla="*/ 4313224 w 6446824"/>
                  <a:gd name="connsiteY30" fmla="*/ 2895924 h 5067624"/>
                  <a:gd name="connsiteX31" fmla="*/ 4256074 w 6446824"/>
                  <a:gd name="connsiteY31" fmla="*/ 2838774 h 5067624"/>
                  <a:gd name="connsiteX32" fmla="*/ 4256074 w 6446824"/>
                  <a:gd name="connsiteY32" fmla="*/ 2838774 h 5067624"/>
                  <a:gd name="connsiteX33" fmla="*/ 4122724 w 6446824"/>
                  <a:gd name="connsiteY33" fmla="*/ 2724474 h 5067624"/>
                  <a:gd name="connsiteX34" fmla="*/ 4027474 w 6446824"/>
                  <a:gd name="connsiteY34" fmla="*/ 2695899 h 5067624"/>
                  <a:gd name="connsiteX35" fmla="*/ 3979849 w 6446824"/>
                  <a:gd name="connsiteY35" fmla="*/ 2572074 h 5067624"/>
                  <a:gd name="connsiteX36" fmla="*/ 3960799 w 6446824"/>
                  <a:gd name="connsiteY36" fmla="*/ 2410149 h 5067624"/>
                  <a:gd name="connsiteX37" fmla="*/ 3960799 w 6446824"/>
                  <a:gd name="connsiteY37" fmla="*/ 2248224 h 5067624"/>
                  <a:gd name="connsiteX38" fmla="*/ 3932224 w 6446824"/>
                  <a:gd name="connsiteY38" fmla="*/ 2162499 h 5067624"/>
                  <a:gd name="connsiteX39" fmla="*/ 3894124 w 6446824"/>
                  <a:gd name="connsiteY39" fmla="*/ 2095824 h 5067624"/>
                  <a:gd name="connsiteX40" fmla="*/ 3894124 w 6446824"/>
                  <a:gd name="connsiteY40" fmla="*/ 1962474 h 5067624"/>
                  <a:gd name="connsiteX41" fmla="*/ 3875074 w 6446824"/>
                  <a:gd name="connsiteY41" fmla="*/ 1791024 h 5067624"/>
                  <a:gd name="connsiteX42" fmla="*/ 3760774 w 6446824"/>
                  <a:gd name="connsiteY42" fmla="*/ 1486224 h 5067624"/>
                  <a:gd name="connsiteX43" fmla="*/ 3179750 w 6446824"/>
                  <a:gd name="connsiteY43" fmla="*/ 762325 h 5067624"/>
                  <a:gd name="connsiteX44" fmla="*/ 2798750 w 6446824"/>
                  <a:gd name="connsiteY44" fmla="*/ 267025 h 5067624"/>
                  <a:gd name="connsiteX45" fmla="*/ 2513000 w 6446824"/>
                  <a:gd name="connsiteY45" fmla="*/ 9850 h 5067624"/>
                  <a:gd name="connsiteX46" fmla="*/ 2017700 w 6446824"/>
                  <a:gd name="connsiteY46" fmla="*/ 400375 h 5067624"/>
                  <a:gd name="connsiteX47" fmla="*/ 1570025 w 6446824"/>
                  <a:gd name="connsiteY47" fmla="*/ 467050 h 5067624"/>
                  <a:gd name="connsiteX48" fmla="*/ 84124 w 6446824"/>
                  <a:gd name="connsiteY48" fmla="*/ 1343349 h 5067624"/>
                  <a:gd name="connsiteX49" fmla="*/ 169851 w 6446824"/>
                  <a:gd name="connsiteY49" fmla="*/ 1819600 h 5067624"/>
                  <a:gd name="connsiteX50" fmla="*/ 1179500 w 6446824"/>
                  <a:gd name="connsiteY50" fmla="*/ 352750 h 5067624"/>
                  <a:gd name="connsiteX0" fmla="*/ 6446824 w 6446824"/>
                  <a:gd name="connsiteY0" fmla="*/ 4724724 h 5067624"/>
                  <a:gd name="connsiteX1" fmla="*/ 6313474 w 6446824"/>
                  <a:gd name="connsiteY1" fmla="*/ 4905699 h 5067624"/>
                  <a:gd name="connsiteX2" fmla="*/ 6237274 w 6446824"/>
                  <a:gd name="connsiteY2" fmla="*/ 4962849 h 5067624"/>
                  <a:gd name="connsiteX3" fmla="*/ 6075349 w 6446824"/>
                  <a:gd name="connsiteY3" fmla="*/ 5029524 h 5067624"/>
                  <a:gd name="connsiteX4" fmla="*/ 5961049 w 6446824"/>
                  <a:gd name="connsiteY4" fmla="*/ 5067624 h 5067624"/>
                  <a:gd name="connsiteX5" fmla="*/ 5941999 w 6446824"/>
                  <a:gd name="connsiteY5" fmla="*/ 4991424 h 5067624"/>
                  <a:gd name="connsiteX6" fmla="*/ 5732449 w 6446824"/>
                  <a:gd name="connsiteY6" fmla="*/ 5019999 h 5067624"/>
                  <a:gd name="connsiteX7" fmla="*/ 5656249 w 6446824"/>
                  <a:gd name="connsiteY7" fmla="*/ 4886649 h 5067624"/>
                  <a:gd name="connsiteX8" fmla="*/ 5560999 w 6446824"/>
                  <a:gd name="connsiteY8" fmla="*/ 4810449 h 5067624"/>
                  <a:gd name="connsiteX9" fmla="*/ 5560999 w 6446824"/>
                  <a:gd name="connsiteY9" fmla="*/ 4734249 h 5067624"/>
                  <a:gd name="connsiteX10" fmla="*/ 5475274 w 6446824"/>
                  <a:gd name="connsiteY10" fmla="*/ 4667574 h 5067624"/>
                  <a:gd name="connsiteX11" fmla="*/ 5456224 w 6446824"/>
                  <a:gd name="connsiteY11" fmla="*/ 4638999 h 5067624"/>
                  <a:gd name="connsiteX12" fmla="*/ 5465749 w 6446824"/>
                  <a:gd name="connsiteY12" fmla="*/ 4572324 h 5067624"/>
                  <a:gd name="connsiteX13" fmla="*/ 5399074 w 6446824"/>
                  <a:gd name="connsiteY13" fmla="*/ 4524699 h 5067624"/>
                  <a:gd name="connsiteX14" fmla="*/ 5332399 w 6446824"/>
                  <a:gd name="connsiteY14" fmla="*/ 4391349 h 5067624"/>
                  <a:gd name="connsiteX15" fmla="*/ 5218099 w 6446824"/>
                  <a:gd name="connsiteY15" fmla="*/ 4324674 h 5067624"/>
                  <a:gd name="connsiteX16" fmla="*/ 5056174 w 6446824"/>
                  <a:gd name="connsiteY16" fmla="*/ 4296099 h 5067624"/>
                  <a:gd name="connsiteX17" fmla="*/ 4989499 w 6446824"/>
                  <a:gd name="connsiteY17" fmla="*/ 4229424 h 5067624"/>
                  <a:gd name="connsiteX18" fmla="*/ 5018074 w 6446824"/>
                  <a:gd name="connsiteY18" fmla="*/ 4153224 h 5067624"/>
                  <a:gd name="connsiteX19" fmla="*/ 5018074 w 6446824"/>
                  <a:gd name="connsiteY19" fmla="*/ 4029399 h 5067624"/>
                  <a:gd name="connsiteX20" fmla="*/ 4922824 w 6446824"/>
                  <a:gd name="connsiteY20" fmla="*/ 3962724 h 5067624"/>
                  <a:gd name="connsiteX21" fmla="*/ 4922824 w 6446824"/>
                  <a:gd name="connsiteY21" fmla="*/ 3867474 h 5067624"/>
                  <a:gd name="connsiteX22" fmla="*/ 4922824 w 6446824"/>
                  <a:gd name="connsiteY22" fmla="*/ 3867474 h 5067624"/>
                  <a:gd name="connsiteX23" fmla="*/ 4856149 w 6446824"/>
                  <a:gd name="connsiteY23" fmla="*/ 3610299 h 5067624"/>
                  <a:gd name="connsiteX24" fmla="*/ 4684699 w 6446824"/>
                  <a:gd name="connsiteY24" fmla="*/ 3562674 h 5067624"/>
                  <a:gd name="connsiteX25" fmla="*/ 4675174 w 6446824"/>
                  <a:gd name="connsiteY25" fmla="*/ 3410274 h 5067624"/>
                  <a:gd name="connsiteX26" fmla="*/ 4513249 w 6446824"/>
                  <a:gd name="connsiteY26" fmla="*/ 3343599 h 5067624"/>
                  <a:gd name="connsiteX27" fmla="*/ 4389424 w 6446824"/>
                  <a:gd name="connsiteY27" fmla="*/ 3210249 h 5067624"/>
                  <a:gd name="connsiteX28" fmla="*/ 4389424 w 6446824"/>
                  <a:gd name="connsiteY28" fmla="*/ 3210249 h 5067624"/>
                  <a:gd name="connsiteX29" fmla="*/ 4351324 w 6446824"/>
                  <a:gd name="connsiteY29" fmla="*/ 2953074 h 5067624"/>
                  <a:gd name="connsiteX30" fmla="*/ 4313224 w 6446824"/>
                  <a:gd name="connsiteY30" fmla="*/ 2895924 h 5067624"/>
                  <a:gd name="connsiteX31" fmla="*/ 4256074 w 6446824"/>
                  <a:gd name="connsiteY31" fmla="*/ 2838774 h 5067624"/>
                  <a:gd name="connsiteX32" fmla="*/ 4256074 w 6446824"/>
                  <a:gd name="connsiteY32" fmla="*/ 2838774 h 5067624"/>
                  <a:gd name="connsiteX33" fmla="*/ 4122724 w 6446824"/>
                  <a:gd name="connsiteY33" fmla="*/ 2724474 h 5067624"/>
                  <a:gd name="connsiteX34" fmla="*/ 4027474 w 6446824"/>
                  <a:gd name="connsiteY34" fmla="*/ 2695899 h 5067624"/>
                  <a:gd name="connsiteX35" fmla="*/ 3979849 w 6446824"/>
                  <a:gd name="connsiteY35" fmla="*/ 2572074 h 5067624"/>
                  <a:gd name="connsiteX36" fmla="*/ 3960799 w 6446824"/>
                  <a:gd name="connsiteY36" fmla="*/ 2410149 h 5067624"/>
                  <a:gd name="connsiteX37" fmla="*/ 3960799 w 6446824"/>
                  <a:gd name="connsiteY37" fmla="*/ 2248224 h 5067624"/>
                  <a:gd name="connsiteX38" fmla="*/ 3932224 w 6446824"/>
                  <a:gd name="connsiteY38" fmla="*/ 2162499 h 5067624"/>
                  <a:gd name="connsiteX39" fmla="*/ 3894124 w 6446824"/>
                  <a:gd name="connsiteY39" fmla="*/ 2095824 h 5067624"/>
                  <a:gd name="connsiteX40" fmla="*/ 3894124 w 6446824"/>
                  <a:gd name="connsiteY40" fmla="*/ 1962474 h 5067624"/>
                  <a:gd name="connsiteX41" fmla="*/ 3875074 w 6446824"/>
                  <a:gd name="connsiteY41" fmla="*/ 1791024 h 5067624"/>
                  <a:gd name="connsiteX42" fmla="*/ 3760774 w 6446824"/>
                  <a:gd name="connsiteY42" fmla="*/ 1486224 h 5067624"/>
                  <a:gd name="connsiteX43" fmla="*/ 3179750 w 6446824"/>
                  <a:gd name="connsiteY43" fmla="*/ 762325 h 5067624"/>
                  <a:gd name="connsiteX44" fmla="*/ 2798750 w 6446824"/>
                  <a:gd name="connsiteY44" fmla="*/ 267025 h 5067624"/>
                  <a:gd name="connsiteX45" fmla="*/ 2513000 w 6446824"/>
                  <a:gd name="connsiteY45" fmla="*/ 9850 h 5067624"/>
                  <a:gd name="connsiteX46" fmla="*/ 2017700 w 6446824"/>
                  <a:gd name="connsiteY46" fmla="*/ 400375 h 5067624"/>
                  <a:gd name="connsiteX47" fmla="*/ 1570025 w 6446824"/>
                  <a:gd name="connsiteY47" fmla="*/ 467050 h 5067624"/>
                  <a:gd name="connsiteX48" fmla="*/ 84124 w 6446824"/>
                  <a:gd name="connsiteY48" fmla="*/ 1343349 h 5067624"/>
                  <a:gd name="connsiteX49" fmla="*/ 169851 w 6446824"/>
                  <a:gd name="connsiteY49" fmla="*/ 1819600 h 5067624"/>
                  <a:gd name="connsiteX50" fmla="*/ 217475 w 6446824"/>
                  <a:gd name="connsiteY50" fmla="*/ 2314900 h 5067624"/>
                  <a:gd name="connsiteX0" fmla="*/ 6476463 w 6476463"/>
                  <a:gd name="connsiteY0" fmla="*/ 4724724 h 5067624"/>
                  <a:gd name="connsiteX1" fmla="*/ 6343113 w 6476463"/>
                  <a:gd name="connsiteY1" fmla="*/ 4905699 h 5067624"/>
                  <a:gd name="connsiteX2" fmla="*/ 6266913 w 6476463"/>
                  <a:gd name="connsiteY2" fmla="*/ 4962849 h 5067624"/>
                  <a:gd name="connsiteX3" fmla="*/ 6104988 w 6476463"/>
                  <a:gd name="connsiteY3" fmla="*/ 5029524 h 5067624"/>
                  <a:gd name="connsiteX4" fmla="*/ 5990688 w 6476463"/>
                  <a:gd name="connsiteY4" fmla="*/ 5067624 h 5067624"/>
                  <a:gd name="connsiteX5" fmla="*/ 5971638 w 6476463"/>
                  <a:gd name="connsiteY5" fmla="*/ 4991424 h 5067624"/>
                  <a:gd name="connsiteX6" fmla="*/ 5762088 w 6476463"/>
                  <a:gd name="connsiteY6" fmla="*/ 5019999 h 5067624"/>
                  <a:gd name="connsiteX7" fmla="*/ 5685888 w 6476463"/>
                  <a:gd name="connsiteY7" fmla="*/ 4886649 h 5067624"/>
                  <a:gd name="connsiteX8" fmla="*/ 5590638 w 6476463"/>
                  <a:gd name="connsiteY8" fmla="*/ 4810449 h 5067624"/>
                  <a:gd name="connsiteX9" fmla="*/ 5590638 w 6476463"/>
                  <a:gd name="connsiteY9" fmla="*/ 4734249 h 5067624"/>
                  <a:gd name="connsiteX10" fmla="*/ 5504913 w 6476463"/>
                  <a:gd name="connsiteY10" fmla="*/ 4667574 h 5067624"/>
                  <a:gd name="connsiteX11" fmla="*/ 5485863 w 6476463"/>
                  <a:gd name="connsiteY11" fmla="*/ 4638999 h 5067624"/>
                  <a:gd name="connsiteX12" fmla="*/ 5495388 w 6476463"/>
                  <a:gd name="connsiteY12" fmla="*/ 4572324 h 5067624"/>
                  <a:gd name="connsiteX13" fmla="*/ 5428713 w 6476463"/>
                  <a:gd name="connsiteY13" fmla="*/ 4524699 h 5067624"/>
                  <a:gd name="connsiteX14" fmla="*/ 5362038 w 6476463"/>
                  <a:gd name="connsiteY14" fmla="*/ 4391349 h 5067624"/>
                  <a:gd name="connsiteX15" fmla="*/ 5247738 w 6476463"/>
                  <a:gd name="connsiteY15" fmla="*/ 4324674 h 5067624"/>
                  <a:gd name="connsiteX16" fmla="*/ 5085813 w 6476463"/>
                  <a:gd name="connsiteY16" fmla="*/ 4296099 h 5067624"/>
                  <a:gd name="connsiteX17" fmla="*/ 5019138 w 6476463"/>
                  <a:gd name="connsiteY17" fmla="*/ 4229424 h 5067624"/>
                  <a:gd name="connsiteX18" fmla="*/ 5047713 w 6476463"/>
                  <a:gd name="connsiteY18" fmla="*/ 4153224 h 5067624"/>
                  <a:gd name="connsiteX19" fmla="*/ 5047713 w 6476463"/>
                  <a:gd name="connsiteY19" fmla="*/ 4029399 h 5067624"/>
                  <a:gd name="connsiteX20" fmla="*/ 4952463 w 6476463"/>
                  <a:gd name="connsiteY20" fmla="*/ 3962724 h 5067624"/>
                  <a:gd name="connsiteX21" fmla="*/ 4952463 w 6476463"/>
                  <a:gd name="connsiteY21" fmla="*/ 3867474 h 5067624"/>
                  <a:gd name="connsiteX22" fmla="*/ 4952463 w 6476463"/>
                  <a:gd name="connsiteY22" fmla="*/ 3867474 h 5067624"/>
                  <a:gd name="connsiteX23" fmla="*/ 4885788 w 6476463"/>
                  <a:gd name="connsiteY23" fmla="*/ 3610299 h 5067624"/>
                  <a:gd name="connsiteX24" fmla="*/ 4714338 w 6476463"/>
                  <a:gd name="connsiteY24" fmla="*/ 3562674 h 5067624"/>
                  <a:gd name="connsiteX25" fmla="*/ 4704813 w 6476463"/>
                  <a:gd name="connsiteY25" fmla="*/ 3410274 h 5067624"/>
                  <a:gd name="connsiteX26" fmla="*/ 4542888 w 6476463"/>
                  <a:gd name="connsiteY26" fmla="*/ 3343599 h 5067624"/>
                  <a:gd name="connsiteX27" fmla="*/ 4419063 w 6476463"/>
                  <a:gd name="connsiteY27" fmla="*/ 3210249 h 5067624"/>
                  <a:gd name="connsiteX28" fmla="*/ 4419063 w 6476463"/>
                  <a:gd name="connsiteY28" fmla="*/ 3210249 h 5067624"/>
                  <a:gd name="connsiteX29" fmla="*/ 4380963 w 6476463"/>
                  <a:gd name="connsiteY29" fmla="*/ 2953074 h 5067624"/>
                  <a:gd name="connsiteX30" fmla="*/ 4342863 w 6476463"/>
                  <a:gd name="connsiteY30" fmla="*/ 2895924 h 5067624"/>
                  <a:gd name="connsiteX31" fmla="*/ 4285713 w 6476463"/>
                  <a:gd name="connsiteY31" fmla="*/ 2838774 h 5067624"/>
                  <a:gd name="connsiteX32" fmla="*/ 4285713 w 6476463"/>
                  <a:gd name="connsiteY32" fmla="*/ 2838774 h 5067624"/>
                  <a:gd name="connsiteX33" fmla="*/ 4152363 w 6476463"/>
                  <a:gd name="connsiteY33" fmla="*/ 2724474 h 5067624"/>
                  <a:gd name="connsiteX34" fmla="*/ 4057113 w 6476463"/>
                  <a:gd name="connsiteY34" fmla="*/ 2695899 h 5067624"/>
                  <a:gd name="connsiteX35" fmla="*/ 4009488 w 6476463"/>
                  <a:gd name="connsiteY35" fmla="*/ 2572074 h 5067624"/>
                  <a:gd name="connsiteX36" fmla="*/ 3990438 w 6476463"/>
                  <a:gd name="connsiteY36" fmla="*/ 2410149 h 5067624"/>
                  <a:gd name="connsiteX37" fmla="*/ 3990438 w 6476463"/>
                  <a:gd name="connsiteY37" fmla="*/ 2248224 h 5067624"/>
                  <a:gd name="connsiteX38" fmla="*/ 3961863 w 6476463"/>
                  <a:gd name="connsiteY38" fmla="*/ 2162499 h 5067624"/>
                  <a:gd name="connsiteX39" fmla="*/ 3923763 w 6476463"/>
                  <a:gd name="connsiteY39" fmla="*/ 2095824 h 5067624"/>
                  <a:gd name="connsiteX40" fmla="*/ 3923763 w 6476463"/>
                  <a:gd name="connsiteY40" fmla="*/ 1962474 h 5067624"/>
                  <a:gd name="connsiteX41" fmla="*/ 3904713 w 6476463"/>
                  <a:gd name="connsiteY41" fmla="*/ 1791024 h 5067624"/>
                  <a:gd name="connsiteX42" fmla="*/ 3790413 w 6476463"/>
                  <a:gd name="connsiteY42" fmla="*/ 1486224 h 5067624"/>
                  <a:gd name="connsiteX43" fmla="*/ 3209389 w 6476463"/>
                  <a:gd name="connsiteY43" fmla="*/ 762325 h 5067624"/>
                  <a:gd name="connsiteX44" fmla="*/ 2828389 w 6476463"/>
                  <a:gd name="connsiteY44" fmla="*/ 267025 h 5067624"/>
                  <a:gd name="connsiteX45" fmla="*/ 2542639 w 6476463"/>
                  <a:gd name="connsiteY45" fmla="*/ 9850 h 5067624"/>
                  <a:gd name="connsiteX46" fmla="*/ 2047339 w 6476463"/>
                  <a:gd name="connsiteY46" fmla="*/ 400375 h 5067624"/>
                  <a:gd name="connsiteX47" fmla="*/ 1599664 w 6476463"/>
                  <a:gd name="connsiteY47" fmla="*/ 467050 h 5067624"/>
                  <a:gd name="connsiteX48" fmla="*/ 113763 w 6476463"/>
                  <a:gd name="connsiteY48" fmla="*/ 1343349 h 5067624"/>
                  <a:gd name="connsiteX49" fmla="*/ 142340 w 6476463"/>
                  <a:gd name="connsiteY49" fmla="*/ 1581475 h 5067624"/>
                  <a:gd name="connsiteX50" fmla="*/ 199490 w 6476463"/>
                  <a:gd name="connsiteY50" fmla="*/ 1819600 h 5067624"/>
                  <a:gd name="connsiteX51" fmla="*/ 247114 w 6476463"/>
                  <a:gd name="connsiteY51" fmla="*/ 2314900 h 5067624"/>
                  <a:gd name="connsiteX0" fmla="*/ 6334336 w 6334336"/>
                  <a:gd name="connsiteY0" fmla="*/ 4724724 h 5067624"/>
                  <a:gd name="connsiteX1" fmla="*/ 6200986 w 6334336"/>
                  <a:gd name="connsiteY1" fmla="*/ 4905699 h 5067624"/>
                  <a:gd name="connsiteX2" fmla="*/ 6124786 w 6334336"/>
                  <a:gd name="connsiteY2" fmla="*/ 4962849 h 5067624"/>
                  <a:gd name="connsiteX3" fmla="*/ 5962861 w 6334336"/>
                  <a:gd name="connsiteY3" fmla="*/ 5029524 h 5067624"/>
                  <a:gd name="connsiteX4" fmla="*/ 5848561 w 6334336"/>
                  <a:gd name="connsiteY4" fmla="*/ 5067624 h 5067624"/>
                  <a:gd name="connsiteX5" fmla="*/ 5829511 w 6334336"/>
                  <a:gd name="connsiteY5" fmla="*/ 4991424 h 5067624"/>
                  <a:gd name="connsiteX6" fmla="*/ 5619961 w 6334336"/>
                  <a:gd name="connsiteY6" fmla="*/ 5019999 h 5067624"/>
                  <a:gd name="connsiteX7" fmla="*/ 5543761 w 6334336"/>
                  <a:gd name="connsiteY7" fmla="*/ 4886649 h 5067624"/>
                  <a:gd name="connsiteX8" fmla="*/ 5448511 w 6334336"/>
                  <a:gd name="connsiteY8" fmla="*/ 4810449 h 5067624"/>
                  <a:gd name="connsiteX9" fmla="*/ 5448511 w 6334336"/>
                  <a:gd name="connsiteY9" fmla="*/ 4734249 h 5067624"/>
                  <a:gd name="connsiteX10" fmla="*/ 5362786 w 6334336"/>
                  <a:gd name="connsiteY10" fmla="*/ 4667574 h 5067624"/>
                  <a:gd name="connsiteX11" fmla="*/ 5343736 w 6334336"/>
                  <a:gd name="connsiteY11" fmla="*/ 4638999 h 5067624"/>
                  <a:gd name="connsiteX12" fmla="*/ 5353261 w 6334336"/>
                  <a:gd name="connsiteY12" fmla="*/ 4572324 h 5067624"/>
                  <a:gd name="connsiteX13" fmla="*/ 5286586 w 6334336"/>
                  <a:gd name="connsiteY13" fmla="*/ 4524699 h 5067624"/>
                  <a:gd name="connsiteX14" fmla="*/ 5219911 w 6334336"/>
                  <a:gd name="connsiteY14" fmla="*/ 4391349 h 5067624"/>
                  <a:gd name="connsiteX15" fmla="*/ 5105611 w 6334336"/>
                  <a:gd name="connsiteY15" fmla="*/ 4324674 h 5067624"/>
                  <a:gd name="connsiteX16" fmla="*/ 4943686 w 6334336"/>
                  <a:gd name="connsiteY16" fmla="*/ 4296099 h 5067624"/>
                  <a:gd name="connsiteX17" fmla="*/ 4877011 w 6334336"/>
                  <a:gd name="connsiteY17" fmla="*/ 4229424 h 5067624"/>
                  <a:gd name="connsiteX18" fmla="*/ 4905586 w 6334336"/>
                  <a:gd name="connsiteY18" fmla="*/ 4153224 h 5067624"/>
                  <a:gd name="connsiteX19" fmla="*/ 4905586 w 6334336"/>
                  <a:gd name="connsiteY19" fmla="*/ 4029399 h 5067624"/>
                  <a:gd name="connsiteX20" fmla="*/ 4810336 w 6334336"/>
                  <a:gd name="connsiteY20" fmla="*/ 3962724 h 5067624"/>
                  <a:gd name="connsiteX21" fmla="*/ 4810336 w 6334336"/>
                  <a:gd name="connsiteY21" fmla="*/ 3867474 h 5067624"/>
                  <a:gd name="connsiteX22" fmla="*/ 4810336 w 6334336"/>
                  <a:gd name="connsiteY22" fmla="*/ 3867474 h 5067624"/>
                  <a:gd name="connsiteX23" fmla="*/ 4743661 w 6334336"/>
                  <a:gd name="connsiteY23" fmla="*/ 3610299 h 5067624"/>
                  <a:gd name="connsiteX24" fmla="*/ 4572211 w 6334336"/>
                  <a:gd name="connsiteY24" fmla="*/ 3562674 h 5067624"/>
                  <a:gd name="connsiteX25" fmla="*/ 4562686 w 6334336"/>
                  <a:gd name="connsiteY25" fmla="*/ 3410274 h 5067624"/>
                  <a:gd name="connsiteX26" fmla="*/ 4400761 w 6334336"/>
                  <a:gd name="connsiteY26" fmla="*/ 3343599 h 5067624"/>
                  <a:gd name="connsiteX27" fmla="*/ 4276936 w 6334336"/>
                  <a:gd name="connsiteY27" fmla="*/ 3210249 h 5067624"/>
                  <a:gd name="connsiteX28" fmla="*/ 4276936 w 6334336"/>
                  <a:gd name="connsiteY28" fmla="*/ 3210249 h 5067624"/>
                  <a:gd name="connsiteX29" fmla="*/ 4238836 w 6334336"/>
                  <a:gd name="connsiteY29" fmla="*/ 2953074 h 5067624"/>
                  <a:gd name="connsiteX30" fmla="*/ 4200736 w 6334336"/>
                  <a:gd name="connsiteY30" fmla="*/ 2895924 h 5067624"/>
                  <a:gd name="connsiteX31" fmla="*/ 4143586 w 6334336"/>
                  <a:gd name="connsiteY31" fmla="*/ 2838774 h 5067624"/>
                  <a:gd name="connsiteX32" fmla="*/ 4143586 w 6334336"/>
                  <a:gd name="connsiteY32" fmla="*/ 2838774 h 5067624"/>
                  <a:gd name="connsiteX33" fmla="*/ 4010236 w 6334336"/>
                  <a:gd name="connsiteY33" fmla="*/ 2724474 h 5067624"/>
                  <a:gd name="connsiteX34" fmla="*/ 3914986 w 6334336"/>
                  <a:gd name="connsiteY34" fmla="*/ 2695899 h 5067624"/>
                  <a:gd name="connsiteX35" fmla="*/ 3867361 w 6334336"/>
                  <a:gd name="connsiteY35" fmla="*/ 2572074 h 5067624"/>
                  <a:gd name="connsiteX36" fmla="*/ 3848311 w 6334336"/>
                  <a:gd name="connsiteY36" fmla="*/ 2410149 h 5067624"/>
                  <a:gd name="connsiteX37" fmla="*/ 3848311 w 6334336"/>
                  <a:gd name="connsiteY37" fmla="*/ 2248224 h 5067624"/>
                  <a:gd name="connsiteX38" fmla="*/ 3819736 w 6334336"/>
                  <a:gd name="connsiteY38" fmla="*/ 2162499 h 5067624"/>
                  <a:gd name="connsiteX39" fmla="*/ 3781636 w 6334336"/>
                  <a:gd name="connsiteY39" fmla="*/ 2095824 h 5067624"/>
                  <a:gd name="connsiteX40" fmla="*/ 3781636 w 6334336"/>
                  <a:gd name="connsiteY40" fmla="*/ 1962474 h 5067624"/>
                  <a:gd name="connsiteX41" fmla="*/ 3762586 w 6334336"/>
                  <a:gd name="connsiteY41" fmla="*/ 1791024 h 5067624"/>
                  <a:gd name="connsiteX42" fmla="*/ 3648286 w 6334336"/>
                  <a:gd name="connsiteY42" fmla="*/ 1486224 h 5067624"/>
                  <a:gd name="connsiteX43" fmla="*/ 3067262 w 6334336"/>
                  <a:gd name="connsiteY43" fmla="*/ 762325 h 5067624"/>
                  <a:gd name="connsiteX44" fmla="*/ 2686262 w 6334336"/>
                  <a:gd name="connsiteY44" fmla="*/ 267025 h 5067624"/>
                  <a:gd name="connsiteX45" fmla="*/ 2400512 w 6334336"/>
                  <a:gd name="connsiteY45" fmla="*/ 9850 h 5067624"/>
                  <a:gd name="connsiteX46" fmla="*/ 1905212 w 6334336"/>
                  <a:gd name="connsiteY46" fmla="*/ 400375 h 5067624"/>
                  <a:gd name="connsiteX47" fmla="*/ 1457537 w 6334336"/>
                  <a:gd name="connsiteY47" fmla="*/ 467050 h 5067624"/>
                  <a:gd name="connsiteX48" fmla="*/ 962236 w 6334336"/>
                  <a:gd name="connsiteY48" fmla="*/ 390849 h 5067624"/>
                  <a:gd name="connsiteX49" fmla="*/ 213 w 6334336"/>
                  <a:gd name="connsiteY49" fmla="*/ 1581475 h 5067624"/>
                  <a:gd name="connsiteX50" fmla="*/ 57363 w 6334336"/>
                  <a:gd name="connsiteY50" fmla="*/ 1819600 h 5067624"/>
                  <a:gd name="connsiteX51" fmla="*/ 104987 w 6334336"/>
                  <a:gd name="connsiteY51" fmla="*/ 2314900 h 5067624"/>
                  <a:gd name="connsiteX0" fmla="*/ 6361732 w 6361732"/>
                  <a:gd name="connsiteY0" fmla="*/ 4724724 h 5067624"/>
                  <a:gd name="connsiteX1" fmla="*/ 6228382 w 6361732"/>
                  <a:gd name="connsiteY1" fmla="*/ 4905699 h 5067624"/>
                  <a:gd name="connsiteX2" fmla="*/ 6152182 w 6361732"/>
                  <a:gd name="connsiteY2" fmla="*/ 4962849 h 5067624"/>
                  <a:gd name="connsiteX3" fmla="*/ 5990257 w 6361732"/>
                  <a:gd name="connsiteY3" fmla="*/ 5029524 h 5067624"/>
                  <a:gd name="connsiteX4" fmla="*/ 5875957 w 6361732"/>
                  <a:gd name="connsiteY4" fmla="*/ 5067624 h 5067624"/>
                  <a:gd name="connsiteX5" fmla="*/ 5856907 w 6361732"/>
                  <a:gd name="connsiteY5" fmla="*/ 4991424 h 5067624"/>
                  <a:gd name="connsiteX6" fmla="*/ 5647357 w 6361732"/>
                  <a:gd name="connsiteY6" fmla="*/ 5019999 h 5067624"/>
                  <a:gd name="connsiteX7" fmla="*/ 5571157 w 6361732"/>
                  <a:gd name="connsiteY7" fmla="*/ 4886649 h 5067624"/>
                  <a:gd name="connsiteX8" fmla="*/ 5475907 w 6361732"/>
                  <a:gd name="connsiteY8" fmla="*/ 4810449 h 5067624"/>
                  <a:gd name="connsiteX9" fmla="*/ 5475907 w 6361732"/>
                  <a:gd name="connsiteY9" fmla="*/ 4734249 h 5067624"/>
                  <a:gd name="connsiteX10" fmla="*/ 5390182 w 6361732"/>
                  <a:gd name="connsiteY10" fmla="*/ 4667574 h 5067624"/>
                  <a:gd name="connsiteX11" fmla="*/ 5371132 w 6361732"/>
                  <a:gd name="connsiteY11" fmla="*/ 4638999 h 5067624"/>
                  <a:gd name="connsiteX12" fmla="*/ 5380657 w 6361732"/>
                  <a:gd name="connsiteY12" fmla="*/ 4572324 h 5067624"/>
                  <a:gd name="connsiteX13" fmla="*/ 5313982 w 6361732"/>
                  <a:gd name="connsiteY13" fmla="*/ 4524699 h 5067624"/>
                  <a:gd name="connsiteX14" fmla="*/ 5247307 w 6361732"/>
                  <a:gd name="connsiteY14" fmla="*/ 4391349 h 5067624"/>
                  <a:gd name="connsiteX15" fmla="*/ 5133007 w 6361732"/>
                  <a:gd name="connsiteY15" fmla="*/ 4324674 h 5067624"/>
                  <a:gd name="connsiteX16" fmla="*/ 4971082 w 6361732"/>
                  <a:gd name="connsiteY16" fmla="*/ 4296099 h 5067624"/>
                  <a:gd name="connsiteX17" fmla="*/ 4904407 w 6361732"/>
                  <a:gd name="connsiteY17" fmla="*/ 4229424 h 5067624"/>
                  <a:gd name="connsiteX18" fmla="*/ 4932982 w 6361732"/>
                  <a:gd name="connsiteY18" fmla="*/ 4153224 h 5067624"/>
                  <a:gd name="connsiteX19" fmla="*/ 4932982 w 6361732"/>
                  <a:gd name="connsiteY19" fmla="*/ 4029399 h 5067624"/>
                  <a:gd name="connsiteX20" fmla="*/ 4837732 w 6361732"/>
                  <a:gd name="connsiteY20" fmla="*/ 3962724 h 5067624"/>
                  <a:gd name="connsiteX21" fmla="*/ 4837732 w 6361732"/>
                  <a:gd name="connsiteY21" fmla="*/ 3867474 h 5067624"/>
                  <a:gd name="connsiteX22" fmla="*/ 4837732 w 6361732"/>
                  <a:gd name="connsiteY22" fmla="*/ 3867474 h 5067624"/>
                  <a:gd name="connsiteX23" fmla="*/ 4771057 w 6361732"/>
                  <a:gd name="connsiteY23" fmla="*/ 3610299 h 5067624"/>
                  <a:gd name="connsiteX24" fmla="*/ 4599607 w 6361732"/>
                  <a:gd name="connsiteY24" fmla="*/ 3562674 h 5067624"/>
                  <a:gd name="connsiteX25" fmla="*/ 4590082 w 6361732"/>
                  <a:gd name="connsiteY25" fmla="*/ 3410274 h 5067624"/>
                  <a:gd name="connsiteX26" fmla="*/ 4428157 w 6361732"/>
                  <a:gd name="connsiteY26" fmla="*/ 3343599 h 5067624"/>
                  <a:gd name="connsiteX27" fmla="*/ 4304332 w 6361732"/>
                  <a:gd name="connsiteY27" fmla="*/ 3210249 h 5067624"/>
                  <a:gd name="connsiteX28" fmla="*/ 4304332 w 6361732"/>
                  <a:gd name="connsiteY28" fmla="*/ 3210249 h 5067624"/>
                  <a:gd name="connsiteX29" fmla="*/ 4266232 w 6361732"/>
                  <a:gd name="connsiteY29" fmla="*/ 2953074 h 5067624"/>
                  <a:gd name="connsiteX30" fmla="*/ 4228132 w 6361732"/>
                  <a:gd name="connsiteY30" fmla="*/ 2895924 h 5067624"/>
                  <a:gd name="connsiteX31" fmla="*/ 4170982 w 6361732"/>
                  <a:gd name="connsiteY31" fmla="*/ 2838774 h 5067624"/>
                  <a:gd name="connsiteX32" fmla="*/ 4170982 w 6361732"/>
                  <a:gd name="connsiteY32" fmla="*/ 2838774 h 5067624"/>
                  <a:gd name="connsiteX33" fmla="*/ 4037632 w 6361732"/>
                  <a:gd name="connsiteY33" fmla="*/ 2724474 h 5067624"/>
                  <a:gd name="connsiteX34" fmla="*/ 3942382 w 6361732"/>
                  <a:gd name="connsiteY34" fmla="*/ 2695899 h 5067624"/>
                  <a:gd name="connsiteX35" fmla="*/ 3894757 w 6361732"/>
                  <a:gd name="connsiteY35" fmla="*/ 2572074 h 5067624"/>
                  <a:gd name="connsiteX36" fmla="*/ 3875707 w 6361732"/>
                  <a:gd name="connsiteY36" fmla="*/ 2410149 h 5067624"/>
                  <a:gd name="connsiteX37" fmla="*/ 3875707 w 6361732"/>
                  <a:gd name="connsiteY37" fmla="*/ 2248224 h 5067624"/>
                  <a:gd name="connsiteX38" fmla="*/ 3847132 w 6361732"/>
                  <a:gd name="connsiteY38" fmla="*/ 2162499 h 5067624"/>
                  <a:gd name="connsiteX39" fmla="*/ 3809032 w 6361732"/>
                  <a:gd name="connsiteY39" fmla="*/ 2095824 h 5067624"/>
                  <a:gd name="connsiteX40" fmla="*/ 3809032 w 6361732"/>
                  <a:gd name="connsiteY40" fmla="*/ 1962474 h 5067624"/>
                  <a:gd name="connsiteX41" fmla="*/ 3789982 w 6361732"/>
                  <a:gd name="connsiteY41" fmla="*/ 1791024 h 5067624"/>
                  <a:gd name="connsiteX42" fmla="*/ 3675682 w 6361732"/>
                  <a:gd name="connsiteY42" fmla="*/ 1486224 h 5067624"/>
                  <a:gd name="connsiteX43" fmla="*/ 3094658 w 6361732"/>
                  <a:gd name="connsiteY43" fmla="*/ 762325 h 5067624"/>
                  <a:gd name="connsiteX44" fmla="*/ 2713658 w 6361732"/>
                  <a:gd name="connsiteY44" fmla="*/ 267025 h 5067624"/>
                  <a:gd name="connsiteX45" fmla="*/ 2427908 w 6361732"/>
                  <a:gd name="connsiteY45" fmla="*/ 9850 h 5067624"/>
                  <a:gd name="connsiteX46" fmla="*/ 1932608 w 6361732"/>
                  <a:gd name="connsiteY46" fmla="*/ 400375 h 5067624"/>
                  <a:gd name="connsiteX47" fmla="*/ 1484933 w 6361732"/>
                  <a:gd name="connsiteY47" fmla="*/ 467050 h 5067624"/>
                  <a:gd name="connsiteX48" fmla="*/ 989632 w 6361732"/>
                  <a:gd name="connsiteY48" fmla="*/ 390849 h 5067624"/>
                  <a:gd name="connsiteX49" fmla="*/ 522909 w 6361732"/>
                  <a:gd name="connsiteY49" fmla="*/ 867100 h 5067624"/>
                  <a:gd name="connsiteX50" fmla="*/ 27609 w 6361732"/>
                  <a:gd name="connsiteY50" fmla="*/ 1581475 h 5067624"/>
                  <a:gd name="connsiteX51" fmla="*/ 84759 w 6361732"/>
                  <a:gd name="connsiteY51" fmla="*/ 1819600 h 5067624"/>
                  <a:gd name="connsiteX52" fmla="*/ 132383 w 6361732"/>
                  <a:gd name="connsiteY52" fmla="*/ 2314900 h 5067624"/>
                  <a:gd name="connsiteX0" fmla="*/ 6361732 w 6361732"/>
                  <a:gd name="connsiteY0" fmla="*/ 4724724 h 5067624"/>
                  <a:gd name="connsiteX1" fmla="*/ 6228382 w 6361732"/>
                  <a:gd name="connsiteY1" fmla="*/ 4905699 h 5067624"/>
                  <a:gd name="connsiteX2" fmla="*/ 6152182 w 6361732"/>
                  <a:gd name="connsiteY2" fmla="*/ 4962849 h 5067624"/>
                  <a:gd name="connsiteX3" fmla="*/ 5990257 w 6361732"/>
                  <a:gd name="connsiteY3" fmla="*/ 5029524 h 5067624"/>
                  <a:gd name="connsiteX4" fmla="*/ 5875957 w 6361732"/>
                  <a:gd name="connsiteY4" fmla="*/ 5067624 h 5067624"/>
                  <a:gd name="connsiteX5" fmla="*/ 5856907 w 6361732"/>
                  <a:gd name="connsiteY5" fmla="*/ 4991424 h 5067624"/>
                  <a:gd name="connsiteX6" fmla="*/ 5647357 w 6361732"/>
                  <a:gd name="connsiteY6" fmla="*/ 5019999 h 5067624"/>
                  <a:gd name="connsiteX7" fmla="*/ 5571157 w 6361732"/>
                  <a:gd name="connsiteY7" fmla="*/ 4886649 h 5067624"/>
                  <a:gd name="connsiteX8" fmla="*/ 5475907 w 6361732"/>
                  <a:gd name="connsiteY8" fmla="*/ 4810449 h 5067624"/>
                  <a:gd name="connsiteX9" fmla="*/ 5475907 w 6361732"/>
                  <a:gd name="connsiteY9" fmla="*/ 4734249 h 5067624"/>
                  <a:gd name="connsiteX10" fmla="*/ 5390182 w 6361732"/>
                  <a:gd name="connsiteY10" fmla="*/ 4667574 h 5067624"/>
                  <a:gd name="connsiteX11" fmla="*/ 5371132 w 6361732"/>
                  <a:gd name="connsiteY11" fmla="*/ 4638999 h 5067624"/>
                  <a:gd name="connsiteX12" fmla="*/ 5380657 w 6361732"/>
                  <a:gd name="connsiteY12" fmla="*/ 4572324 h 5067624"/>
                  <a:gd name="connsiteX13" fmla="*/ 5313982 w 6361732"/>
                  <a:gd name="connsiteY13" fmla="*/ 4524699 h 5067624"/>
                  <a:gd name="connsiteX14" fmla="*/ 5247307 w 6361732"/>
                  <a:gd name="connsiteY14" fmla="*/ 4391349 h 5067624"/>
                  <a:gd name="connsiteX15" fmla="*/ 5133007 w 6361732"/>
                  <a:gd name="connsiteY15" fmla="*/ 4324674 h 5067624"/>
                  <a:gd name="connsiteX16" fmla="*/ 4971082 w 6361732"/>
                  <a:gd name="connsiteY16" fmla="*/ 4296099 h 5067624"/>
                  <a:gd name="connsiteX17" fmla="*/ 4904407 w 6361732"/>
                  <a:gd name="connsiteY17" fmla="*/ 4229424 h 5067624"/>
                  <a:gd name="connsiteX18" fmla="*/ 4932982 w 6361732"/>
                  <a:gd name="connsiteY18" fmla="*/ 4153224 h 5067624"/>
                  <a:gd name="connsiteX19" fmla="*/ 4932982 w 6361732"/>
                  <a:gd name="connsiteY19" fmla="*/ 4029399 h 5067624"/>
                  <a:gd name="connsiteX20" fmla="*/ 4837732 w 6361732"/>
                  <a:gd name="connsiteY20" fmla="*/ 3962724 h 5067624"/>
                  <a:gd name="connsiteX21" fmla="*/ 4837732 w 6361732"/>
                  <a:gd name="connsiteY21" fmla="*/ 3867474 h 5067624"/>
                  <a:gd name="connsiteX22" fmla="*/ 4837732 w 6361732"/>
                  <a:gd name="connsiteY22" fmla="*/ 3867474 h 5067624"/>
                  <a:gd name="connsiteX23" fmla="*/ 4771057 w 6361732"/>
                  <a:gd name="connsiteY23" fmla="*/ 3610299 h 5067624"/>
                  <a:gd name="connsiteX24" fmla="*/ 4599607 w 6361732"/>
                  <a:gd name="connsiteY24" fmla="*/ 3562674 h 5067624"/>
                  <a:gd name="connsiteX25" fmla="*/ 4590082 w 6361732"/>
                  <a:gd name="connsiteY25" fmla="*/ 3410274 h 5067624"/>
                  <a:gd name="connsiteX26" fmla="*/ 4428157 w 6361732"/>
                  <a:gd name="connsiteY26" fmla="*/ 3343599 h 5067624"/>
                  <a:gd name="connsiteX27" fmla="*/ 4304332 w 6361732"/>
                  <a:gd name="connsiteY27" fmla="*/ 3210249 h 5067624"/>
                  <a:gd name="connsiteX28" fmla="*/ 4304332 w 6361732"/>
                  <a:gd name="connsiteY28" fmla="*/ 3210249 h 5067624"/>
                  <a:gd name="connsiteX29" fmla="*/ 4266232 w 6361732"/>
                  <a:gd name="connsiteY29" fmla="*/ 2953074 h 5067624"/>
                  <a:gd name="connsiteX30" fmla="*/ 4228132 w 6361732"/>
                  <a:gd name="connsiteY30" fmla="*/ 2895924 h 5067624"/>
                  <a:gd name="connsiteX31" fmla="*/ 4170982 w 6361732"/>
                  <a:gd name="connsiteY31" fmla="*/ 2838774 h 5067624"/>
                  <a:gd name="connsiteX32" fmla="*/ 4170982 w 6361732"/>
                  <a:gd name="connsiteY32" fmla="*/ 2838774 h 5067624"/>
                  <a:gd name="connsiteX33" fmla="*/ 4037632 w 6361732"/>
                  <a:gd name="connsiteY33" fmla="*/ 2724474 h 5067624"/>
                  <a:gd name="connsiteX34" fmla="*/ 3942382 w 6361732"/>
                  <a:gd name="connsiteY34" fmla="*/ 2695899 h 5067624"/>
                  <a:gd name="connsiteX35" fmla="*/ 3894757 w 6361732"/>
                  <a:gd name="connsiteY35" fmla="*/ 2572074 h 5067624"/>
                  <a:gd name="connsiteX36" fmla="*/ 3875707 w 6361732"/>
                  <a:gd name="connsiteY36" fmla="*/ 2410149 h 5067624"/>
                  <a:gd name="connsiteX37" fmla="*/ 3875707 w 6361732"/>
                  <a:gd name="connsiteY37" fmla="*/ 2248224 h 5067624"/>
                  <a:gd name="connsiteX38" fmla="*/ 3847132 w 6361732"/>
                  <a:gd name="connsiteY38" fmla="*/ 2162499 h 5067624"/>
                  <a:gd name="connsiteX39" fmla="*/ 3809032 w 6361732"/>
                  <a:gd name="connsiteY39" fmla="*/ 2095824 h 5067624"/>
                  <a:gd name="connsiteX40" fmla="*/ 3809032 w 6361732"/>
                  <a:gd name="connsiteY40" fmla="*/ 1962474 h 5067624"/>
                  <a:gd name="connsiteX41" fmla="*/ 3789982 w 6361732"/>
                  <a:gd name="connsiteY41" fmla="*/ 1791024 h 5067624"/>
                  <a:gd name="connsiteX42" fmla="*/ 3675682 w 6361732"/>
                  <a:gd name="connsiteY42" fmla="*/ 1486224 h 5067624"/>
                  <a:gd name="connsiteX43" fmla="*/ 3094658 w 6361732"/>
                  <a:gd name="connsiteY43" fmla="*/ 762325 h 5067624"/>
                  <a:gd name="connsiteX44" fmla="*/ 2713658 w 6361732"/>
                  <a:gd name="connsiteY44" fmla="*/ 267025 h 5067624"/>
                  <a:gd name="connsiteX45" fmla="*/ 2427908 w 6361732"/>
                  <a:gd name="connsiteY45" fmla="*/ 9850 h 5067624"/>
                  <a:gd name="connsiteX46" fmla="*/ 1932608 w 6361732"/>
                  <a:gd name="connsiteY46" fmla="*/ 400375 h 5067624"/>
                  <a:gd name="connsiteX47" fmla="*/ 1484933 w 6361732"/>
                  <a:gd name="connsiteY47" fmla="*/ 467050 h 5067624"/>
                  <a:gd name="connsiteX48" fmla="*/ 989632 w 6361732"/>
                  <a:gd name="connsiteY48" fmla="*/ 390849 h 5067624"/>
                  <a:gd name="connsiteX49" fmla="*/ 427659 w 6361732"/>
                  <a:gd name="connsiteY49" fmla="*/ 733750 h 5067624"/>
                  <a:gd name="connsiteX50" fmla="*/ 27609 w 6361732"/>
                  <a:gd name="connsiteY50" fmla="*/ 1581475 h 5067624"/>
                  <a:gd name="connsiteX51" fmla="*/ 84759 w 6361732"/>
                  <a:gd name="connsiteY51" fmla="*/ 1819600 h 5067624"/>
                  <a:gd name="connsiteX52" fmla="*/ 132383 w 6361732"/>
                  <a:gd name="connsiteY52" fmla="*/ 2314900 h 5067624"/>
                  <a:gd name="connsiteX0" fmla="*/ 7385079 w 7385079"/>
                  <a:gd name="connsiteY0" fmla="*/ 4724724 h 5067624"/>
                  <a:gd name="connsiteX1" fmla="*/ 7251729 w 7385079"/>
                  <a:gd name="connsiteY1" fmla="*/ 4905699 h 5067624"/>
                  <a:gd name="connsiteX2" fmla="*/ 7175529 w 7385079"/>
                  <a:gd name="connsiteY2" fmla="*/ 4962849 h 5067624"/>
                  <a:gd name="connsiteX3" fmla="*/ 7013604 w 7385079"/>
                  <a:gd name="connsiteY3" fmla="*/ 5029524 h 5067624"/>
                  <a:gd name="connsiteX4" fmla="*/ 6899304 w 7385079"/>
                  <a:gd name="connsiteY4" fmla="*/ 5067624 h 5067624"/>
                  <a:gd name="connsiteX5" fmla="*/ 6880254 w 7385079"/>
                  <a:gd name="connsiteY5" fmla="*/ 4991424 h 5067624"/>
                  <a:gd name="connsiteX6" fmla="*/ 6670704 w 7385079"/>
                  <a:gd name="connsiteY6" fmla="*/ 5019999 h 5067624"/>
                  <a:gd name="connsiteX7" fmla="*/ 6594504 w 7385079"/>
                  <a:gd name="connsiteY7" fmla="*/ 4886649 h 5067624"/>
                  <a:gd name="connsiteX8" fmla="*/ 6499254 w 7385079"/>
                  <a:gd name="connsiteY8" fmla="*/ 4810449 h 5067624"/>
                  <a:gd name="connsiteX9" fmla="*/ 6499254 w 7385079"/>
                  <a:gd name="connsiteY9" fmla="*/ 4734249 h 5067624"/>
                  <a:gd name="connsiteX10" fmla="*/ 6413529 w 7385079"/>
                  <a:gd name="connsiteY10" fmla="*/ 4667574 h 5067624"/>
                  <a:gd name="connsiteX11" fmla="*/ 6394479 w 7385079"/>
                  <a:gd name="connsiteY11" fmla="*/ 4638999 h 5067624"/>
                  <a:gd name="connsiteX12" fmla="*/ 6404004 w 7385079"/>
                  <a:gd name="connsiteY12" fmla="*/ 4572324 h 5067624"/>
                  <a:gd name="connsiteX13" fmla="*/ 6337329 w 7385079"/>
                  <a:gd name="connsiteY13" fmla="*/ 4524699 h 5067624"/>
                  <a:gd name="connsiteX14" fmla="*/ 6270654 w 7385079"/>
                  <a:gd name="connsiteY14" fmla="*/ 4391349 h 5067624"/>
                  <a:gd name="connsiteX15" fmla="*/ 6156354 w 7385079"/>
                  <a:gd name="connsiteY15" fmla="*/ 4324674 h 5067624"/>
                  <a:gd name="connsiteX16" fmla="*/ 5994429 w 7385079"/>
                  <a:gd name="connsiteY16" fmla="*/ 4296099 h 5067624"/>
                  <a:gd name="connsiteX17" fmla="*/ 5927754 w 7385079"/>
                  <a:gd name="connsiteY17" fmla="*/ 4229424 h 5067624"/>
                  <a:gd name="connsiteX18" fmla="*/ 5956329 w 7385079"/>
                  <a:gd name="connsiteY18" fmla="*/ 4153224 h 5067624"/>
                  <a:gd name="connsiteX19" fmla="*/ 5956329 w 7385079"/>
                  <a:gd name="connsiteY19" fmla="*/ 4029399 h 5067624"/>
                  <a:gd name="connsiteX20" fmla="*/ 5861079 w 7385079"/>
                  <a:gd name="connsiteY20" fmla="*/ 3962724 h 5067624"/>
                  <a:gd name="connsiteX21" fmla="*/ 5861079 w 7385079"/>
                  <a:gd name="connsiteY21" fmla="*/ 3867474 h 5067624"/>
                  <a:gd name="connsiteX22" fmla="*/ 5861079 w 7385079"/>
                  <a:gd name="connsiteY22" fmla="*/ 3867474 h 5067624"/>
                  <a:gd name="connsiteX23" fmla="*/ 5794404 w 7385079"/>
                  <a:gd name="connsiteY23" fmla="*/ 3610299 h 5067624"/>
                  <a:gd name="connsiteX24" fmla="*/ 5622954 w 7385079"/>
                  <a:gd name="connsiteY24" fmla="*/ 3562674 h 5067624"/>
                  <a:gd name="connsiteX25" fmla="*/ 5613429 w 7385079"/>
                  <a:gd name="connsiteY25" fmla="*/ 3410274 h 5067624"/>
                  <a:gd name="connsiteX26" fmla="*/ 5451504 w 7385079"/>
                  <a:gd name="connsiteY26" fmla="*/ 3343599 h 5067624"/>
                  <a:gd name="connsiteX27" fmla="*/ 5327679 w 7385079"/>
                  <a:gd name="connsiteY27" fmla="*/ 3210249 h 5067624"/>
                  <a:gd name="connsiteX28" fmla="*/ 5327679 w 7385079"/>
                  <a:gd name="connsiteY28" fmla="*/ 3210249 h 5067624"/>
                  <a:gd name="connsiteX29" fmla="*/ 5289579 w 7385079"/>
                  <a:gd name="connsiteY29" fmla="*/ 2953074 h 5067624"/>
                  <a:gd name="connsiteX30" fmla="*/ 5251479 w 7385079"/>
                  <a:gd name="connsiteY30" fmla="*/ 2895924 h 5067624"/>
                  <a:gd name="connsiteX31" fmla="*/ 5194329 w 7385079"/>
                  <a:gd name="connsiteY31" fmla="*/ 2838774 h 5067624"/>
                  <a:gd name="connsiteX32" fmla="*/ 5194329 w 7385079"/>
                  <a:gd name="connsiteY32" fmla="*/ 2838774 h 5067624"/>
                  <a:gd name="connsiteX33" fmla="*/ 5060979 w 7385079"/>
                  <a:gd name="connsiteY33" fmla="*/ 2724474 h 5067624"/>
                  <a:gd name="connsiteX34" fmla="*/ 4965729 w 7385079"/>
                  <a:gd name="connsiteY34" fmla="*/ 2695899 h 5067624"/>
                  <a:gd name="connsiteX35" fmla="*/ 4918104 w 7385079"/>
                  <a:gd name="connsiteY35" fmla="*/ 2572074 h 5067624"/>
                  <a:gd name="connsiteX36" fmla="*/ 4899054 w 7385079"/>
                  <a:gd name="connsiteY36" fmla="*/ 2410149 h 5067624"/>
                  <a:gd name="connsiteX37" fmla="*/ 4899054 w 7385079"/>
                  <a:gd name="connsiteY37" fmla="*/ 2248224 h 5067624"/>
                  <a:gd name="connsiteX38" fmla="*/ 4870479 w 7385079"/>
                  <a:gd name="connsiteY38" fmla="*/ 2162499 h 5067624"/>
                  <a:gd name="connsiteX39" fmla="*/ 4832379 w 7385079"/>
                  <a:gd name="connsiteY39" fmla="*/ 2095824 h 5067624"/>
                  <a:gd name="connsiteX40" fmla="*/ 4832379 w 7385079"/>
                  <a:gd name="connsiteY40" fmla="*/ 1962474 h 5067624"/>
                  <a:gd name="connsiteX41" fmla="*/ 4813329 w 7385079"/>
                  <a:gd name="connsiteY41" fmla="*/ 1791024 h 5067624"/>
                  <a:gd name="connsiteX42" fmla="*/ 4699029 w 7385079"/>
                  <a:gd name="connsiteY42" fmla="*/ 1486224 h 5067624"/>
                  <a:gd name="connsiteX43" fmla="*/ 4118005 w 7385079"/>
                  <a:gd name="connsiteY43" fmla="*/ 762325 h 5067624"/>
                  <a:gd name="connsiteX44" fmla="*/ 3737005 w 7385079"/>
                  <a:gd name="connsiteY44" fmla="*/ 267025 h 5067624"/>
                  <a:gd name="connsiteX45" fmla="*/ 3451255 w 7385079"/>
                  <a:gd name="connsiteY45" fmla="*/ 9850 h 5067624"/>
                  <a:gd name="connsiteX46" fmla="*/ 2955955 w 7385079"/>
                  <a:gd name="connsiteY46" fmla="*/ 400375 h 5067624"/>
                  <a:gd name="connsiteX47" fmla="*/ 2508280 w 7385079"/>
                  <a:gd name="connsiteY47" fmla="*/ 467050 h 5067624"/>
                  <a:gd name="connsiteX48" fmla="*/ 2012979 w 7385079"/>
                  <a:gd name="connsiteY48" fmla="*/ 390849 h 5067624"/>
                  <a:gd name="connsiteX49" fmla="*/ 1451006 w 7385079"/>
                  <a:gd name="connsiteY49" fmla="*/ 733750 h 5067624"/>
                  <a:gd name="connsiteX50" fmla="*/ 1050956 w 7385079"/>
                  <a:gd name="connsiteY50" fmla="*/ 1581475 h 5067624"/>
                  <a:gd name="connsiteX51" fmla="*/ 1108106 w 7385079"/>
                  <a:gd name="connsiteY51" fmla="*/ 1819600 h 5067624"/>
                  <a:gd name="connsiteX52" fmla="*/ 3205 w 7385079"/>
                  <a:gd name="connsiteY52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495302 w 7381874"/>
                  <a:gd name="connsiteY52" fmla="*/ 2724475 h 5067624"/>
                  <a:gd name="connsiteX53" fmla="*/ 0 w 7381874"/>
                  <a:gd name="connsiteY53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400052 w 7381874"/>
                  <a:gd name="connsiteY52" fmla="*/ 3181675 h 5067624"/>
                  <a:gd name="connsiteX53" fmla="*/ 0 w 7381874"/>
                  <a:gd name="connsiteY53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838201 w 7381874"/>
                  <a:gd name="connsiteY52" fmla="*/ 2381575 h 5067624"/>
                  <a:gd name="connsiteX53" fmla="*/ 400052 w 7381874"/>
                  <a:gd name="connsiteY53" fmla="*/ 3181675 h 5067624"/>
                  <a:gd name="connsiteX54" fmla="*/ 0 w 7381874"/>
                  <a:gd name="connsiteY54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723901 w 7381874"/>
                  <a:gd name="connsiteY52" fmla="*/ 2667325 h 5067624"/>
                  <a:gd name="connsiteX53" fmla="*/ 400052 w 7381874"/>
                  <a:gd name="connsiteY53" fmla="*/ 3181675 h 5067624"/>
                  <a:gd name="connsiteX54" fmla="*/ 0 w 7381874"/>
                  <a:gd name="connsiteY54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904876 w 7381874"/>
                  <a:gd name="connsiteY52" fmla="*/ 2305375 h 5067624"/>
                  <a:gd name="connsiteX53" fmla="*/ 723901 w 7381874"/>
                  <a:gd name="connsiteY53" fmla="*/ 2667325 h 5067624"/>
                  <a:gd name="connsiteX54" fmla="*/ 400052 w 7381874"/>
                  <a:gd name="connsiteY54" fmla="*/ 3181675 h 5067624"/>
                  <a:gd name="connsiteX55" fmla="*/ 0 w 7381874"/>
                  <a:gd name="connsiteY55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1123951 w 7381874"/>
                  <a:gd name="connsiteY52" fmla="*/ 2343475 h 5067624"/>
                  <a:gd name="connsiteX53" fmla="*/ 723901 w 7381874"/>
                  <a:gd name="connsiteY53" fmla="*/ 2667325 h 5067624"/>
                  <a:gd name="connsiteX54" fmla="*/ 400052 w 7381874"/>
                  <a:gd name="connsiteY54" fmla="*/ 3181675 h 5067624"/>
                  <a:gd name="connsiteX55" fmla="*/ 0 w 7381874"/>
                  <a:gd name="connsiteY55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1104901 w 7381874"/>
                  <a:gd name="connsiteY52" fmla="*/ 2057725 h 5067624"/>
                  <a:gd name="connsiteX53" fmla="*/ 1123951 w 7381874"/>
                  <a:gd name="connsiteY53" fmla="*/ 2343475 h 5067624"/>
                  <a:gd name="connsiteX54" fmla="*/ 723901 w 7381874"/>
                  <a:gd name="connsiteY54" fmla="*/ 2667325 h 5067624"/>
                  <a:gd name="connsiteX55" fmla="*/ 400052 w 7381874"/>
                  <a:gd name="connsiteY55" fmla="*/ 3181675 h 5067624"/>
                  <a:gd name="connsiteX56" fmla="*/ 0 w 7381874"/>
                  <a:gd name="connsiteY56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47751 w 7381874"/>
                  <a:gd name="connsiteY50" fmla="*/ 1581475 h 5067624"/>
                  <a:gd name="connsiteX51" fmla="*/ 1104901 w 7381874"/>
                  <a:gd name="connsiteY51" fmla="*/ 1819600 h 5067624"/>
                  <a:gd name="connsiteX52" fmla="*/ 1152526 w 7381874"/>
                  <a:gd name="connsiteY52" fmla="*/ 2057725 h 5067624"/>
                  <a:gd name="connsiteX53" fmla="*/ 1123951 w 7381874"/>
                  <a:gd name="connsiteY53" fmla="*/ 2343475 h 5067624"/>
                  <a:gd name="connsiteX54" fmla="*/ 723901 w 7381874"/>
                  <a:gd name="connsiteY54" fmla="*/ 2667325 h 5067624"/>
                  <a:gd name="connsiteX55" fmla="*/ 400052 w 7381874"/>
                  <a:gd name="connsiteY55" fmla="*/ 3181675 h 5067624"/>
                  <a:gd name="connsiteX56" fmla="*/ 0 w 7381874"/>
                  <a:gd name="connsiteY56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76326 w 7381874"/>
                  <a:gd name="connsiteY50" fmla="*/ 1457650 h 5067624"/>
                  <a:gd name="connsiteX51" fmla="*/ 1104901 w 7381874"/>
                  <a:gd name="connsiteY51" fmla="*/ 1819600 h 5067624"/>
                  <a:gd name="connsiteX52" fmla="*/ 1152526 w 7381874"/>
                  <a:gd name="connsiteY52" fmla="*/ 2057725 h 5067624"/>
                  <a:gd name="connsiteX53" fmla="*/ 1123951 w 7381874"/>
                  <a:gd name="connsiteY53" fmla="*/ 2343475 h 5067624"/>
                  <a:gd name="connsiteX54" fmla="*/ 723901 w 7381874"/>
                  <a:gd name="connsiteY54" fmla="*/ 2667325 h 5067624"/>
                  <a:gd name="connsiteX55" fmla="*/ 400052 w 7381874"/>
                  <a:gd name="connsiteY55" fmla="*/ 3181675 h 5067624"/>
                  <a:gd name="connsiteX56" fmla="*/ 0 w 7381874"/>
                  <a:gd name="connsiteY56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009774 w 7381874"/>
                  <a:gd name="connsiteY48" fmla="*/ 390849 h 5067624"/>
                  <a:gd name="connsiteX49" fmla="*/ 1447801 w 7381874"/>
                  <a:gd name="connsiteY49" fmla="*/ 733750 h 5067624"/>
                  <a:gd name="connsiteX50" fmla="*/ 1076326 w 7381874"/>
                  <a:gd name="connsiteY50" fmla="*/ 1457650 h 5067624"/>
                  <a:gd name="connsiteX51" fmla="*/ 1104901 w 7381874"/>
                  <a:gd name="connsiteY51" fmla="*/ 1819600 h 5067624"/>
                  <a:gd name="connsiteX52" fmla="*/ 1152526 w 7381874"/>
                  <a:gd name="connsiteY52" fmla="*/ 2057725 h 5067624"/>
                  <a:gd name="connsiteX53" fmla="*/ 1123951 w 7381874"/>
                  <a:gd name="connsiteY53" fmla="*/ 2343475 h 5067624"/>
                  <a:gd name="connsiteX54" fmla="*/ 723901 w 7381874"/>
                  <a:gd name="connsiteY54" fmla="*/ 2667325 h 5067624"/>
                  <a:gd name="connsiteX55" fmla="*/ 400052 w 7381874"/>
                  <a:gd name="connsiteY55" fmla="*/ 3181675 h 5067624"/>
                  <a:gd name="connsiteX56" fmla="*/ 0 w 7381874"/>
                  <a:gd name="connsiteY56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295526 w 7381874"/>
                  <a:gd name="connsiteY48" fmla="*/ 390850 h 5067624"/>
                  <a:gd name="connsiteX49" fmla="*/ 2009774 w 7381874"/>
                  <a:gd name="connsiteY49" fmla="*/ 390849 h 5067624"/>
                  <a:gd name="connsiteX50" fmla="*/ 1447801 w 7381874"/>
                  <a:gd name="connsiteY50" fmla="*/ 733750 h 5067624"/>
                  <a:gd name="connsiteX51" fmla="*/ 1076326 w 7381874"/>
                  <a:gd name="connsiteY51" fmla="*/ 14576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295526 w 7381874"/>
                  <a:gd name="connsiteY48" fmla="*/ 390850 h 5067624"/>
                  <a:gd name="connsiteX49" fmla="*/ 2009774 w 7381874"/>
                  <a:gd name="connsiteY49" fmla="*/ 390849 h 5067624"/>
                  <a:gd name="connsiteX50" fmla="*/ 1447801 w 7381874"/>
                  <a:gd name="connsiteY50" fmla="*/ 73375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295526 w 7381874"/>
                  <a:gd name="connsiteY48" fmla="*/ 390850 h 5067624"/>
                  <a:gd name="connsiteX49" fmla="*/ 2009774 w 7381874"/>
                  <a:gd name="connsiteY49" fmla="*/ 39084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2295526 w 7381874"/>
                  <a:gd name="connsiteY48" fmla="*/ 390850 h 5067624"/>
                  <a:gd name="connsiteX49" fmla="*/ 1400174 w 7381874"/>
                  <a:gd name="connsiteY49" fmla="*/ 47339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1895476 w 7381874"/>
                  <a:gd name="connsiteY48" fmla="*/ 22550 h 5067624"/>
                  <a:gd name="connsiteX49" fmla="*/ 1400174 w 7381874"/>
                  <a:gd name="connsiteY49" fmla="*/ 47339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2505075 w 7381874"/>
                  <a:gd name="connsiteY47" fmla="*/ 467050 h 5067624"/>
                  <a:gd name="connsiteX48" fmla="*/ 1698626 w 7381874"/>
                  <a:gd name="connsiteY48" fmla="*/ 409900 h 5067624"/>
                  <a:gd name="connsiteX49" fmla="*/ 1400174 w 7381874"/>
                  <a:gd name="connsiteY49" fmla="*/ 47339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24724 h 5067624"/>
                  <a:gd name="connsiteX1" fmla="*/ 7248524 w 7381874"/>
                  <a:gd name="connsiteY1" fmla="*/ 4905699 h 5067624"/>
                  <a:gd name="connsiteX2" fmla="*/ 7172324 w 7381874"/>
                  <a:gd name="connsiteY2" fmla="*/ 4962849 h 5067624"/>
                  <a:gd name="connsiteX3" fmla="*/ 7010399 w 7381874"/>
                  <a:gd name="connsiteY3" fmla="*/ 5029524 h 5067624"/>
                  <a:gd name="connsiteX4" fmla="*/ 6896099 w 7381874"/>
                  <a:gd name="connsiteY4" fmla="*/ 5067624 h 5067624"/>
                  <a:gd name="connsiteX5" fmla="*/ 6877049 w 7381874"/>
                  <a:gd name="connsiteY5" fmla="*/ 4991424 h 5067624"/>
                  <a:gd name="connsiteX6" fmla="*/ 6667499 w 7381874"/>
                  <a:gd name="connsiteY6" fmla="*/ 5019999 h 5067624"/>
                  <a:gd name="connsiteX7" fmla="*/ 6591299 w 7381874"/>
                  <a:gd name="connsiteY7" fmla="*/ 4886649 h 5067624"/>
                  <a:gd name="connsiteX8" fmla="*/ 6496049 w 7381874"/>
                  <a:gd name="connsiteY8" fmla="*/ 4810449 h 5067624"/>
                  <a:gd name="connsiteX9" fmla="*/ 6496049 w 7381874"/>
                  <a:gd name="connsiteY9" fmla="*/ 4734249 h 5067624"/>
                  <a:gd name="connsiteX10" fmla="*/ 6410324 w 7381874"/>
                  <a:gd name="connsiteY10" fmla="*/ 4667574 h 5067624"/>
                  <a:gd name="connsiteX11" fmla="*/ 6391274 w 7381874"/>
                  <a:gd name="connsiteY11" fmla="*/ 4638999 h 5067624"/>
                  <a:gd name="connsiteX12" fmla="*/ 6400799 w 7381874"/>
                  <a:gd name="connsiteY12" fmla="*/ 4572324 h 5067624"/>
                  <a:gd name="connsiteX13" fmla="*/ 6334124 w 7381874"/>
                  <a:gd name="connsiteY13" fmla="*/ 4524699 h 5067624"/>
                  <a:gd name="connsiteX14" fmla="*/ 6267449 w 7381874"/>
                  <a:gd name="connsiteY14" fmla="*/ 4391349 h 5067624"/>
                  <a:gd name="connsiteX15" fmla="*/ 6153149 w 7381874"/>
                  <a:gd name="connsiteY15" fmla="*/ 4324674 h 5067624"/>
                  <a:gd name="connsiteX16" fmla="*/ 5991224 w 7381874"/>
                  <a:gd name="connsiteY16" fmla="*/ 4296099 h 5067624"/>
                  <a:gd name="connsiteX17" fmla="*/ 5924549 w 7381874"/>
                  <a:gd name="connsiteY17" fmla="*/ 4229424 h 5067624"/>
                  <a:gd name="connsiteX18" fmla="*/ 5953124 w 7381874"/>
                  <a:gd name="connsiteY18" fmla="*/ 4153224 h 5067624"/>
                  <a:gd name="connsiteX19" fmla="*/ 5953124 w 7381874"/>
                  <a:gd name="connsiteY19" fmla="*/ 4029399 h 5067624"/>
                  <a:gd name="connsiteX20" fmla="*/ 5857874 w 7381874"/>
                  <a:gd name="connsiteY20" fmla="*/ 3962724 h 5067624"/>
                  <a:gd name="connsiteX21" fmla="*/ 5857874 w 7381874"/>
                  <a:gd name="connsiteY21" fmla="*/ 3867474 h 5067624"/>
                  <a:gd name="connsiteX22" fmla="*/ 5857874 w 7381874"/>
                  <a:gd name="connsiteY22" fmla="*/ 3867474 h 5067624"/>
                  <a:gd name="connsiteX23" fmla="*/ 5791199 w 7381874"/>
                  <a:gd name="connsiteY23" fmla="*/ 3610299 h 5067624"/>
                  <a:gd name="connsiteX24" fmla="*/ 5619749 w 7381874"/>
                  <a:gd name="connsiteY24" fmla="*/ 3562674 h 5067624"/>
                  <a:gd name="connsiteX25" fmla="*/ 5610224 w 7381874"/>
                  <a:gd name="connsiteY25" fmla="*/ 3410274 h 5067624"/>
                  <a:gd name="connsiteX26" fmla="*/ 5448299 w 7381874"/>
                  <a:gd name="connsiteY26" fmla="*/ 3343599 h 5067624"/>
                  <a:gd name="connsiteX27" fmla="*/ 5324474 w 7381874"/>
                  <a:gd name="connsiteY27" fmla="*/ 3210249 h 5067624"/>
                  <a:gd name="connsiteX28" fmla="*/ 5324474 w 7381874"/>
                  <a:gd name="connsiteY28" fmla="*/ 3210249 h 5067624"/>
                  <a:gd name="connsiteX29" fmla="*/ 5286374 w 7381874"/>
                  <a:gd name="connsiteY29" fmla="*/ 2953074 h 5067624"/>
                  <a:gd name="connsiteX30" fmla="*/ 5248274 w 7381874"/>
                  <a:gd name="connsiteY30" fmla="*/ 2895924 h 5067624"/>
                  <a:gd name="connsiteX31" fmla="*/ 5191124 w 7381874"/>
                  <a:gd name="connsiteY31" fmla="*/ 2838774 h 5067624"/>
                  <a:gd name="connsiteX32" fmla="*/ 5191124 w 7381874"/>
                  <a:gd name="connsiteY32" fmla="*/ 2838774 h 5067624"/>
                  <a:gd name="connsiteX33" fmla="*/ 5057774 w 7381874"/>
                  <a:gd name="connsiteY33" fmla="*/ 2724474 h 5067624"/>
                  <a:gd name="connsiteX34" fmla="*/ 4962524 w 7381874"/>
                  <a:gd name="connsiteY34" fmla="*/ 2695899 h 5067624"/>
                  <a:gd name="connsiteX35" fmla="*/ 4914899 w 7381874"/>
                  <a:gd name="connsiteY35" fmla="*/ 2572074 h 5067624"/>
                  <a:gd name="connsiteX36" fmla="*/ 4895849 w 7381874"/>
                  <a:gd name="connsiteY36" fmla="*/ 2410149 h 5067624"/>
                  <a:gd name="connsiteX37" fmla="*/ 4895849 w 7381874"/>
                  <a:gd name="connsiteY37" fmla="*/ 2248224 h 5067624"/>
                  <a:gd name="connsiteX38" fmla="*/ 4867274 w 7381874"/>
                  <a:gd name="connsiteY38" fmla="*/ 2162499 h 5067624"/>
                  <a:gd name="connsiteX39" fmla="*/ 4829174 w 7381874"/>
                  <a:gd name="connsiteY39" fmla="*/ 2095824 h 5067624"/>
                  <a:gd name="connsiteX40" fmla="*/ 4829174 w 7381874"/>
                  <a:gd name="connsiteY40" fmla="*/ 1962474 h 5067624"/>
                  <a:gd name="connsiteX41" fmla="*/ 4810124 w 7381874"/>
                  <a:gd name="connsiteY41" fmla="*/ 1791024 h 5067624"/>
                  <a:gd name="connsiteX42" fmla="*/ 4695824 w 7381874"/>
                  <a:gd name="connsiteY42" fmla="*/ 1486224 h 5067624"/>
                  <a:gd name="connsiteX43" fmla="*/ 4114800 w 7381874"/>
                  <a:gd name="connsiteY43" fmla="*/ 762325 h 5067624"/>
                  <a:gd name="connsiteX44" fmla="*/ 3733800 w 7381874"/>
                  <a:gd name="connsiteY44" fmla="*/ 267025 h 5067624"/>
                  <a:gd name="connsiteX45" fmla="*/ 3448050 w 7381874"/>
                  <a:gd name="connsiteY45" fmla="*/ 9850 h 5067624"/>
                  <a:gd name="connsiteX46" fmla="*/ 2952750 w 7381874"/>
                  <a:gd name="connsiteY46" fmla="*/ 400375 h 5067624"/>
                  <a:gd name="connsiteX47" fmla="*/ 1920875 w 7381874"/>
                  <a:gd name="connsiteY47" fmla="*/ 352750 h 5067624"/>
                  <a:gd name="connsiteX48" fmla="*/ 1698626 w 7381874"/>
                  <a:gd name="connsiteY48" fmla="*/ 409900 h 5067624"/>
                  <a:gd name="connsiteX49" fmla="*/ 1400174 w 7381874"/>
                  <a:gd name="connsiteY49" fmla="*/ 473399 h 5067624"/>
                  <a:gd name="connsiteX50" fmla="*/ 933451 w 7381874"/>
                  <a:gd name="connsiteY50" fmla="*/ 765500 h 5067624"/>
                  <a:gd name="connsiteX51" fmla="*/ 708026 w 7381874"/>
                  <a:gd name="connsiteY51" fmla="*/ 1127450 h 5067624"/>
                  <a:gd name="connsiteX52" fmla="*/ 1104901 w 7381874"/>
                  <a:gd name="connsiteY52" fmla="*/ 1819600 h 5067624"/>
                  <a:gd name="connsiteX53" fmla="*/ 1152526 w 7381874"/>
                  <a:gd name="connsiteY53" fmla="*/ 2057725 h 5067624"/>
                  <a:gd name="connsiteX54" fmla="*/ 1123951 w 7381874"/>
                  <a:gd name="connsiteY54" fmla="*/ 2343475 h 5067624"/>
                  <a:gd name="connsiteX55" fmla="*/ 723901 w 7381874"/>
                  <a:gd name="connsiteY55" fmla="*/ 2667325 h 5067624"/>
                  <a:gd name="connsiteX56" fmla="*/ 400052 w 7381874"/>
                  <a:gd name="connsiteY56" fmla="*/ 3181675 h 5067624"/>
                  <a:gd name="connsiteX57" fmla="*/ 0 w 7381874"/>
                  <a:gd name="connsiteY57" fmla="*/ 3496000 h 5067624"/>
                  <a:gd name="connsiteX0" fmla="*/ 7381874 w 7381874"/>
                  <a:gd name="connsiteY0" fmla="*/ 4715885 h 5058785"/>
                  <a:gd name="connsiteX1" fmla="*/ 7248524 w 7381874"/>
                  <a:gd name="connsiteY1" fmla="*/ 4896860 h 5058785"/>
                  <a:gd name="connsiteX2" fmla="*/ 7172324 w 7381874"/>
                  <a:gd name="connsiteY2" fmla="*/ 4954010 h 5058785"/>
                  <a:gd name="connsiteX3" fmla="*/ 7010399 w 7381874"/>
                  <a:gd name="connsiteY3" fmla="*/ 5020685 h 5058785"/>
                  <a:gd name="connsiteX4" fmla="*/ 6896099 w 7381874"/>
                  <a:gd name="connsiteY4" fmla="*/ 5058785 h 5058785"/>
                  <a:gd name="connsiteX5" fmla="*/ 6877049 w 7381874"/>
                  <a:gd name="connsiteY5" fmla="*/ 4982585 h 5058785"/>
                  <a:gd name="connsiteX6" fmla="*/ 6667499 w 7381874"/>
                  <a:gd name="connsiteY6" fmla="*/ 5011160 h 5058785"/>
                  <a:gd name="connsiteX7" fmla="*/ 6591299 w 7381874"/>
                  <a:gd name="connsiteY7" fmla="*/ 4877810 h 5058785"/>
                  <a:gd name="connsiteX8" fmla="*/ 6496049 w 7381874"/>
                  <a:gd name="connsiteY8" fmla="*/ 4801610 h 5058785"/>
                  <a:gd name="connsiteX9" fmla="*/ 6496049 w 7381874"/>
                  <a:gd name="connsiteY9" fmla="*/ 4725410 h 5058785"/>
                  <a:gd name="connsiteX10" fmla="*/ 6410324 w 7381874"/>
                  <a:gd name="connsiteY10" fmla="*/ 4658735 h 5058785"/>
                  <a:gd name="connsiteX11" fmla="*/ 6391274 w 7381874"/>
                  <a:gd name="connsiteY11" fmla="*/ 4630160 h 5058785"/>
                  <a:gd name="connsiteX12" fmla="*/ 6400799 w 7381874"/>
                  <a:gd name="connsiteY12" fmla="*/ 4563485 h 5058785"/>
                  <a:gd name="connsiteX13" fmla="*/ 6334124 w 7381874"/>
                  <a:gd name="connsiteY13" fmla="*/ 4515860 h 5058785"/>
                  <a:gd name="connsiteX14" fmla="*/ 6267449 w 7381874"/>
                  <a:gd name="connsiteY14" fmla="*/ 4382510 h 5058785"/>
                  <a:gd name="connsiteX15" fmla="*/ 6153149 w 7381874"/>
                  <a:gd name="connsiteY15" fmla="*/ 4315835 h 5058785"/>
                  <a:gd name="connsiteX16" fmla="*/ 5991224 w 7381874"/>
                  <a:gd name="connsiteY16" fmla="*/ 4287260 h 5058785"/>
                  <a:gd name="connsiteX17" fmla="*/ 5924549 w 7381874"/>
                  <a:gd name="connsiteY17" fmla="*/ 4220585 h 5058785"/>
                  <a:gd name="connsiteX18" fmla="*/ 5953124 w 7381874"/>
                  <a:gd name="connsiteY18" fmla="*/ 4144385 h 5058785"/>
                  <a:gd name="connsiteX19" fmla="*/ 5953124 w 7381874"/>
                  <a:gd name="connsiteY19" fmla="*/ 4020560 h 5058785"/>
                  <a:gd name="connsiteX20" fmla="*/ 5857874 w 7381874"/>
                  <a:gd name="connsiteY20" fmla="*/ 3953885 h 5058785"/>
                  <a:gd name="connsiteX21" fmla="*/ 5857874 w 7381874"/>
                  <a:gd name="connsiteY21" fmla="*/ 3858635 h 5058785"/>
                  <a:gd name="connsiteX22" fmla="*/ 5857874 w 7381874"/>
                  <a:gd name="connsiteY22" fmla="*/ 3858635 h 5058785"/>
                  <a:gd name="connsiteX23" fmla="*/ 5791199 w 7381874"/>
                  <a:gd name="connsiteY23" fmla="*/ 3601460 h 5058785"/>
                  <a:gd name="connsiteX24" fmla="*/ 5619749 w 7381874"/>
                  <a:gd name="connsiteY24" fmla="*/ 3553835 h 5058785"/>
                  <a:gd name="connsiteX25" fmla="*/ 5610224 w 7381874"/>
                  <a:gd name="connsiteY25" fmla="*/ 3401435 h 5058785"/>
                  <a:gd name="connsiteX26" fmla="*/ 5448299 w 7381874"/>
                  <a:gd name="connsiteY26" fmla="*/ 3334760 h 5058785"/>
                  <a:gd name="connsiteX27" fmla="*/ 5324474 w 7381874"/>
                  <a:gd name="connsiteY27" fmla="*/ 3201410 h 5058785"/>
                  <a:gd name="connsiteX28" fmla="*/ 5324474 w 7381874"/>
                  <a:gd name="connsiteY28" fmla="*/ 3201410 h 5058785"/>
                  <a:gd name="connsiteX29" fmla="*/ 5286374 w 7381874"/>
                  <a:gd name="connsiteY29" fmla="*/ 2944235 h 5058785"/>
                  <a:gd name="connsiteX30" fmla="*/ 5248274 w 7381874"/>
                  <a:gd name="connsiteY30" fmla="*/ 2887085 h 5058785"/>
                  <a:gd name="connsiteX31" fmla="*/ 5191124 w 7381874"/>
                  <a:gd name="connsiteY31" fmla="*/ 2829935 h 5058785"/>
                  <a:gd name="connsiteX32" fmla="*/ 5191124 w 7381874"/>
                  <a:gd name="connsiteY32" fmla="*/ 2829935 h 5058785"/>
                  <a:gd name="connsiteX33" fmla="*/ 5057774 w 7381874"/>
                  <a:gd name="connsiteY33" fmla="*/ 2715635 h 5058785"/>
                  <a:gd name="connsiteX34" fmla="*/ 4962524 w 7381874"/>
                  <a:gd name="connsiteY34" fmla="*/ 2687060 h 5058785"/>
                  <a:gd name="connsiteX35" fmla="*/ 4914899 w 7381874"/>
                  <a:gd name="connsiteY35" fmla="*/ 2563235 h 5058785"/>
                  <a:gd name="connsiteX36" fmla="*/ 4895849 w 7381874"/>
                  <a:gd name="connsiteY36" fmla="*/ 2401310 h 5058785"/>
                  <a:gd name="connsiteX37" fmla="*/ 4895849 w 7381874"/>
                  <a:gd name="connsiteY37" fmla="*/ 2239385 h 5058785"/>
                  <a:gd name="connsiteX38" fmla="*/ 4867274 w 7381874"/>
                  <a:gd name="connsiteY38" fmla="*/ 2153660 h 5058785"/>
                  <a:gd name="connsiteX39" fmla="*/ 4829174 w 7381874"/>
                  <a:gd name="connsiteY39" fmla="*/ 2086985 h 5058785"/>
                  <a:gd name="connsiteX40" fmla="*/ 4829174 w 7381874"/>
                  <a:gd name="connsiteY40" fmla="*/ 1953635 h 5058785"/>
                  <a:gd name="connsiteX41" fmla="*/ 4810124 w 7381874"/>
                  <a:gd name="connsiteY41" fmla="*/ 1782185 h 5058785"/>
                  <a:gd name="connsiteX42" fmla="*/ 4695824 w 7381874"/>
                  <a:gd name="connsiteY42" fmla="*/ 1477385 h 5058785"/>
                  <a:gd name="connsiteX43" fmla="*/ 4114800 w 7381874"/>
                  <a:gd name="connsiteY43" fmla="*/ 753486 h 5058785"/>
                  <a:gd name="connsiteX44" fmla="*/ 3733800 w 7381874"/>
                  <a:gd name="connsiteY44" fmla="*/ 258186 h 5058785"/>
                  <a:gd name="connsiteX45" fmla="*/ 3448050 w 7381874"/>
                  <a:gd name="connsiteY45" fmla="*/ 1011 h 5058785"/>
                  <a:gd name="connsiteX46" fmla="*/ 1920875 w 7381874"/>
                  <a:gd name="connsiteY46" fmla="*/ 343911 h 5058785"/>
                  <a:gd name="connsiteX47" fmla="*/ 1698626 w 7381874"/>
                  <a:gd name="connsiteY47" fmla="*/ 401061 h 5058785"/>
                  <a:gd name="connsiteX48" fmla="*/ 1400174 w 7381874"/>
                  <a:gd name="connsiteY48" fmla="*/ 464560 h 5058785"/>
                  <a:gd name="connsiteX49" fmla="*/ 933451 w 7381874"/>
                  <a:gd name="connsiteY49" fmla="*/ 756661 h 5058785"/>
                  <a:gd name="connsiteX50" fmla="*/ 708026 w 7381874"/>
                  <a:gd name="connsiteY50" fmla="*/ 1118611 h 5058785"/>
                  <a:gd name="connsiteX51" fmla="*/ 1104901 w 7381874"/>
                  <a:gd name="connsiteY51" fmla="*/ 1810761 h 5058785"/>
                  <a:gd name="connsiteX52" fmla="*/ 1152526 w 7381874"/>
                  <a:gd name="connsiteY52" fmla="*/ 2048886 h 5058785"/>
                  <a:gd name="connsiteX53" fmla="*/ 1123951 w 7381874"/>
                  <a:gd name="connsiteY53" fmla="*/ 2334636 h 5058785"/>
                  <a:gd name="connsiteX54" fmla="*/ 723901 w 7381874"/>
                  <a:gd name="connsiteY54" fmla="*/ 2658486 h 5058785"/>
                  <a:gd name="connsiteX55" fmla="*/ 400052 w 7381874"/>
                  <a:gd name="connsiteY55" fmla="*/ 3172836 h 5058785"/>
                  <a:gd name="connsiteX56" fmla="*/ 0 w 7381874"/>
                  <a:gd name="connsiteY56" fmla="*/ 3487161 h 5058785"/>
                  <a:gd name="connsiteX0" fmla="*/ 7381874 w 7381874"/>
                  <a:gd name="connsiteY0" fmla="*/ 4477289 h 4820189"/>
                  <a:gd name="connsiteX1" fmla="*/ 7248524 w 7381874"/>
                  <a:gd name="connsiteY1" fmla="*/ 4658264 h 4820189"/>
                  <a:gd name="connsiteX2" fmla="*/ 7172324 w 7381874"/>
                  <a:gd name="connsiteY2" fmla="*/ 4715414 h 4820189"/>
                  <a:gd name="connsiteX3" fmla="*/ 7010399 w 7381874"/>
                  <a:gd name="connsiteY3" fmla="*/ 4782089 h 4820189"/>
                  <a:gd name="connsiteX4" fmla="*/ 6896099 w 7381874"/>
                  <a:gd name="connsiteY4" fmla="*/ 4820189 h 4820189"/>
                  <a:gd name="connsiteX5" fmla="*/ 6877049 w 7381874"/>
                  <a:gd name="connsiteY5" fmla="*/ 4743989 h 4820189"/>
                  <a:gd name="connsiteX6" fmla="*/ 6667499 w 7381874"/>
                  <a:gd name="connsiteY6" fmla="*/ 4772564 h 4820189"/>
                  <a:gd name="connsiteX7" fmla="*/ 6591299 w 7381874"/>
                  <a:gd name="connsiteY7" fmla="*/ 4639214 h 4820189"/>
                  <a:gd name="connsiteX8" fmla="*/ 6496049 w 7381874"/>
                  <a:gd name="connsiteY8" fmla="*/ 4563014 h 4820189"/>
                  <a:gd name="connsiteX9" fmla="*/ 6496049 w 7381874"/>
                  <a:gd name="connsiteY9" fmla="*/ 4486814 h 4820189"/>
                  <a:gd name="connsiteX10" fmla="*/ 6410324 w 7381874"/>
                  <a:gd name="connsiteY10" fmla="*/ 4420139 h 4820189"/>
                  <a:gd name="connsiteX11" fmla="*/ 6391274 w 7381874"/>
                  <a:gd name="connsiteY11" fmla="*/ 4391564 h 4820189"/>
                  <a:gd name="connsiteX12" fmla="*/ 6400799 w 7381874"/>
                  <a:gd name="connsiteY12" fmla="*/ 4324889 h 4820189"/>
                  <a:gd name="connsiteX13" fmla="*/ 6334124 w 7381874"/>
                  <a:gd name="connsiteY13" fmla="*/ 4277264 h 4820189"/>
                  <a:gd name="connsiteX14" fmla="*/ 6267449 w 7381874"/>
                  <a:gd name="connsiteY14" fmla="*/ 4143914 h 4820189"/>
                  <a:gd name="connsiteX15" fmla="*/ 6153149 w 7381874"/>
                  <a:gd name="connsiteY15" fmla="*/ 4077239 h 4820189"/>
                  <a:gd name="connsiteX16" fmla="*/ 5991224 w 7381874"/>
                  <a:gd name="connsiteY16" fmla="*/ 4048664 h 4820189"/>
                  <a:gd name="connsiteX17" fmla="*/ 5924549 w 7381874"/>
                  <a:gd name="connsiteY17" fmla="*/ 3981989 h 4820189"/>
                  <a:gd name="connsiteX18" fmla="*/ 5953124 w 7381874"/>
                  <a:gd name="connsiteY18" fmla="*/ 3905789 h 4820189"/>
                  <a:gd name="connsiteX19" fmla="*/ 5953124 w 7381874"/>
                  <a:gd name="connsiteY19" fmla="*/ 3781964 h 4820189"/>
                  <a:gd name="connsiteX20" fmla="*/ 5857874 w 7381874"/>
                  <a:gd name="connsiteY20" fmla="*/ 3715289 h 4820189"/>
                  <a:gd name="connsiteX21" fmla="*/ 5857874 w 7381874"/>
                  <a:gd name="connsiteY21" fmla="*/ 3620039 h 4820189"/>
                  <a:gd name="connsiteX22" fmla="*/ 5857874 w 7381874"/>
                  <a:gd name="connsiteY22" fmla="*/ 3620039 h 4820189"/>
                  <a:gd name="connsiteX23" fmla="*/ 5791199 w 7381874"/>
                  <a:gd name="connsiteY23" fmla="*/ 3362864 h 4820189"/>
                  <a:gd name="connsiteX24" fmla="*/ 5619749 w 7381874"/>
                  <a:gd name="connsiteY24" fmla="*/ 3315239 h 4820189"/>
                  <a:gd name="connsiteX25" fmla="*/ 5610224 w 7381874"/>
                  <a:gd name="connsiteY25" fmla="*/ 3162839 h 4820189"/>
                  <a:gd name="connsiteX26" fmla="*/ 5448299 w 7381874"/>
                  <a:gd name="connsiteY26" fmla="*/ 3096164 h 4820189"/>
                  <a:gd name="connsiteX27" fmla="*/ 5324474 w 7381874"/>
                  <a:gd name="connsiteY27" fmla="*/ 2962814 h 4820189"/>
                  <a:gd name="connsiteX28" fmla="*/ 5324474 w 7381874"/>
                  <a:gd name="connsiteY28" fmla="*/ 2962814 h 4820189"/>
                  <a:gd name="connsiteX29" fmla="*/ 5286374 w 7381874"/>
                  <a:gd name="connsiteY29" fmla="*/ 2705639 h 4820189"/>
                  <a:gd name="connsiteX30" fmla="*/ 5248274 w 7381874"/>
                  <a:gd name="connsiteY30" fmla="*/ 2648489 h 4820189"/>
                  <a:gd name="connsiteX31" fmla="*/ 5191124 w 7381874"/>
                  <a:gd name="connsiteY31" fmla="*/ 2591339 h 4820189"/>
                  <a:gd name="connsiteX32" fmla="*/ 5191124 w 7381874"/>
                  <a:gd name="connsiteY32" fmla="*/ 2591339 h 4820189"/>
                  <a:gd name="connsiteX33" fmla="*/ 5057774 w 7381874"/>
                  <a:gd name="connsiteY33" fmla="*/ 2477039 h 4820189"/>
                  <a:gd name="connsiteX34" fmla="*/ 4962524 w 7381874"/>
                  <a:gd name="connsiteY34" fmla="*/ 2448464 h 4820189"/>
                  <a:gd name="connsiteX35" fmla="*/ 4914899 w 7381874"/>
                  <a:gd name="connsiteY35" fmla="*/ 2324639 h 4820189"/>
                  <a:gd name="connsiteX36" fmla="*/ 4895849 w 7381874"/>
                  <a:gd name="connsiteY36" fmla="*/ 2162714 h 4820189"/>
                  <a:gd name="connsiteX37" fmla="*/ 4895849 w 7381874"/>
                  <a:gd name="connsiteY37" fmla="*/ 2000789 h 4820189"/>
                  <a:gd name="connsiteX38" fmla="*/ 4867274 w 7381874"/>
                  <a:gd name="connsiteY38" fmla="*/ 1915064 h 4820189"/>
                  <a:gd name="connsiteX39" fmla="*/ 4829174 w 7381874"/>
                  <a:gd name="connsiteY39" fmla="*/ 1848389 h 4820189"/>
                  <a:gd name="connsiteX40" fmla="*/ 4829174 w 7381874"/>
                  <a:gd name="connsiteY40" fmla="*/ 1715039 h 4820189"/>
                  <a:gd name="connsiteX41" fmla="*/ 4810124 w 7381874"/>
                  <a:gd name="connsiteY41" fmla="*/ 1543589 h 4820189"/>
                  <a:gd name="connsiteX42" fmla="*/ 4695824 w 7381874"/>
                  <a:gd name="connsiteY42" fmla="*/ 1238789 h 4820189"/>
                  <a:gd name="connsiteX43" fmla="*/ 4114800 w 7381874"/>
                  <a:gd name="connsiteY43" fmla="*/ 514890 h 4820189"/>
                  <a:gd name="connsiteX44" fmla="*/ 3733800 w 7381874"/>
                  <a:gd name="connsiteY44" fmla="*/ 19590 h 4820189"/>
                  <a:gd name="connsiteX45" fmla="*/ 1920875 w 7381874"/>
                  <a:gd name="connsiteY45" fmla="*/ 105315 h 4820189"/>
                  <a:gd name="connsiteX46" fmla="*/ 1698626 w 7381874"/>
                  <a:gd name="connsiteY46" fmla="*/ 162465 h 4820189"/>
                  <a:gd name="connsiteX47" fmla="*/ 1400174 w 7381874"/>
                  <a:gd name="connsiteY47" fmla="*/ 225964 h 4820189"/>
                  <a:gd name="connsiteX48" fmla="*/ 933451 w 7381874"/>
                  <a:gd name="connsiteY48" fmla="*/ 518065 h 4820189"/>
                  <a:gd name="connsiteX49" fmla="*/ 708026 w 7381874"/>
                  <a:gd name="connsiteY49" fmla="*/ 880015 h 4820189"/>
                  <a:gd name="connsiteX50" fmla="*/ 1104901 w 7381874"/>
                  <a:gd name="connsiteY50" fmla="*/ 1572165 h 4820189"/>
                  <a:gd name="connsiteX51" fmla="*/ 1152526 w 7381874"/>
                  <a:gd name="connsiteY51" fmla="*/ 1810290 h 4820189"/>
                  <a:gd name="connsiteX52" fmla="*/ 1123951 w 7381874"/>
                  <a:gd name="connsiteY52" fmla="*/ 2096040 h 4820189"/>
                  <a:gd name="connsiteX53" fmla="*/ 723901 w 7381874"/>
                  <a:gd name="connsiteY53" fmla="*/ 2419890 h 4820189"/>
                  <a:gd name="connsiteX54" fmla="*/ 400052 w 7381874"/>
                  <a:gd name="connsiteY54" fmla="*/ 2934240 h 4820189"/>
                  <a:gd name="connsiteX55" fmla="*/ 0 w 7381874"/>
                  <a:gd name="connsiteY55" fmla="*/ 3248565 h 4820189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4829174 w 7381874"/>
                  <a:gd name="connsiteY40" fmla="*/ 1610133 h 4715283"/>
                  <a:gd name="connsiteX41" fmla="*/ 4810124 w 7381874"/>
                  <a:gd name="connsiteY41" fmla="*/ 1438683 h 4715283"/>
                  <a:gd name="connsiteX42" fmla="*/ 4695824 w 7381874"/>
                  <a:gd name="connsiteY42" fmla="*/ 1133883 h 4715283"/>
                  <a:gd name="connsiteX43" fmla="*/ 4114800 w 7381874"/>
                  <a:gd name="connsiteY43" fmla="*/ 409984 h 4715283"/>
                  <a:gd name="connsiteX44" fmla="*/ 1920875 w 7381874"/>
                  <a:gd name="connsiteY44" fmla="*/ 409 h 4715283"/>
                  <a:gd name="connsiteX45" fmla="*/ 1698626 w 7381874"/>
                  <a:gd name="connsiteY45" fmla="*/ 57559 h 4715283"/>
                  <a:gd name="connsiteX46" fmla="*/ 1400174 w 7381874"/>
                  <a:gd name="connsiteY46" fmla="*/ 121058 h 4715283"/>
                  <a:gd name="connsiteX47" fmla="*/ 933451 w 7381874"/>
                  <a:gd name="connsiteY47" fmla="*/ 413159 h 4715283"/>
                  <a:gd name="connsiteX48" fmla="*/ 708026 w 7381874"/>
                  <a:gd name="connsiteY48" fmla="*/ 775109 h 4715283"/>
                  <a:gd name="connsiteX49" fmla="*/ 1104901 w 7381874"/>
                  <a:gd name="connsiteY49" fmla="*/ 1467259 h 4715283"/>
                  <a:gd name="connsiteX50" fmla="*/ 1152526 w 7381874"/>
                  <a:gd name="connsiteY50" fmla="*/ 1705384 h 4715283"/>
                  <a:gd name="connsiteX51" fmla="*/ 1123951 w 7381874"/>
                  <a:gd name="connsiteY51" fmla="*/ 1991134 h 4715283"/>
                  <a:gd name="connsiteX52" fmla="*/ 723901 w 7381874"/>
                  <a:gd name="connsiteY52" fmla="*/ 2314984 h 4715283"/>
                  <a:gd name="connsiteX53" fmla="*/ 400052 w 7381874"/>
                  <a:gd name="connsiteY53" fmla="*/ 2829334 h 4715283"/>
                  <a:gd name="connsiteX54" fmla="*/ 0 w 7381874"/>
                  <a:gd name="connsiteY54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4829174 w 7381874"/>
                  <a:gd name="connsiteY40" fmla="*/ 1610133 h 4715283"/>
                  <a:gd name="connsiteX41" fmla="*/ 4810124 w 7381874"/>
                  <a:gd name="connsiteY41" fmla="*/ 1438683 h 4715283"/>
                  <a:gd name="connsiteX42" fmla="*/ 4695824 w 7381874"/>
                  <a:gd name="connsiteY42" fmla="*/ 1133883 h 4715283"/>
                  <a:gd name="connsiteX43" fmla="*/ 1920875 w 7381874"/>
                  <a:gd name="connsiteY43" fmla="*/ 409 h 4715283"/>
                  <a:gd name="connsiteX44" fmla="*/ 1698626 w 7381874"/>
                  <a:gd name="connsiteY44" fmla="*/ 57559 h 4715283"/>
                  <a:gd name="connsiteX45" fmla="*/ 1400174 w 7381874"/>
                  <a:gd name="connsiteY45" fmla="*/ 121058 h 4715283"/>
                  <a:gd name="connsiteX46" fmla="*/ 933451 w 7381874"/>
                  <a:gd name="connsiteY46" fmla="*/ 413159 h 4715283"/>
                  <a:gd name="connsiteX47" fmla="*/ 708026 w 7381874"/>
                  <a:gd name="connsiteY47" fmla="*/ 775109 h 4715283"/>
                  <a:gd name="connsiteX48" fmla="*/ 1104901 w 7381874"/>
                  <a:gd name="connsiteY48" fmla="*/ 1467259 h 4715283"/>
                  <a:gd name="connsiteX49" fmla="*/ 1152526 w 7381874"/>
                  <a:gd name="connsiteY49" fmla="*/ 1705384 h 4715283"/>
                  <a:gd name="connsiteX50" fmla="*/ 1123951 w 7381874"/>
                  <a:gd name="connsiteY50" fmla="*/ 1991134 h 4715283"/>
                  <a:gd name="connsiteX51" fmla="*/ 723901 w 7381874"/>
                  <a:gd name="connsiteY51" fmla="*/ 2314984 h 4715283"/>
                  <a:gd name="connsiteX52" fmla="*/ 400052 w 7381874"/>
                  <a:gd name="connsiteY52" fmla="*/ 2829334 h 4715283"/>
                  <a:gd name="connsiteX53" fmla="*/ 0 w 7381874"/>
                  <a:gd name="connsiteY53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4829174 w 7381874"/>
                  <a:gd name="connsiteY40" fmla="*/ 1610133 h 4715283"/>
                  <a:gd name="connsiteX41" fmla="*/ 4810124 w 7381874"/>
                  <a:gd name="connsiteY41" fmla="*/ 1438683 h 4715283"/>
                  <a:gd name="connsiteX42" fmla="*/ 1920875 w 7381874"/>
                  <a:gd name="connsiteY42" fmla="*/ 409 h 4715283"/>
                  <a:gd name="connsiteX43" fmla="*/ 1698626 w 7381874"/>
                  <a:gd name="connsiteY43" fmla="*/ 57559 h 4715283"/>
                  <a:gd name="connsiteX44" fmla="*/ 1400174 w 7381874"/>
                  <a:gd name="connsiteY44" fmla="*/ 121058 h 4715283"/>
                  <a:gd name="connsiteX45" fmla="*/ 933451 w 7381874"/>
                  <a:gd name="connsiteY45" fmla="*/ 413159 h 4715283"/>
                  <a:gd name="connsiteX46" fmla="*/ 708026 w 7381874"/>
                  <a:gd name="connsiteY46" fmla="*/ 775109 h 4715283"/>
                  <a:gd name="connsiteX47" fmla="*/ 1104901 w 7381874"/>
                  <a:gd name="connsiteY47" fmla="*/ 1467259 h 4715283"/>
                  <a:gd name="connsiteX48" fmla="*/ 1152526 w 7381874"/>
                  <a:gd name="connsiteY48" fmla="*/ 1705384 h 4715283"/>
                  <a:gd name="connsiteX49" fmla="*/ 1123951 w 7381874"/>
                  <a:gd name="connsiteY49" fmla="*/ 1991134 h 4715283"/>
                  <a:gd name="connsiteX50" fmla="*/ 723901 w 7381874"/>
                  <a:gd name="connsiteY50" fmla="*/ 2314984 h 4715283"/>
                  <a:gd name="connsiteX51" fmla="*/ 400052 w 7381874"/>
                  <a:gd name="connsiteY51" fmla="*/ 2829334 h 4715283"/>
                  <a:gd name="connsiteX52" fmla="*/ 0 w 7381874"/>
                  <a:gd name="connsiteY52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4829174 w 7381874"/>
                  <a:gd name="connsiteY40" fmla="*/ 1610133 h 4715283"/>
                  <a:gd name="connsiteX41" fmla="*/ 1920875 w 7381874"/>
                  <a:gd name="connsiteY41" fmla="*/ 409 h 4715283"/>
                  <a:gd name="connsiteX42" fmla="*/ 1698626 w 7381874"/>
                  <a:gd name="connsiteY42" fmla="*/ 57559 h 4715283"/>
                  <a:gd name="connsiteX43" fmla="*/ 1400174 w 7381874"/>
                  <a:gd name="connsiteY43" fmla="*/ 121058 h 4715283"/>
                  <a:gd name="connsiteX44" fmla="*/ 933451 w 7381874"/>
                  <a:gd name="connsiteY44" fmla="*/ 413159 h 4715283"/>
                  <a:gd name="connsiteX45" fmla="*/ 708026 w 7381874"/>
                  <a:gd name="connsiteY45" fmla="*/ 775109 h 4715283"/>
                  <a:gd name="connsiteX46" fmla="*/ 1104901 w 7381874"/>
                  <a:gd name="connsiteY46" fmla="*/ 1467259 h 4715283"/>
                  <a:gd name="connsiteX47" fmla="*/ 1152526 w 7381874"/>
                  <a:gd name="connsiteY47" fmla="*/ 1705384 h 4715283"/>
                  <a:gd name="connsiteX48" fmla="*/ 1123951 w 7381874"/>
                  <a:gd name="connsiteY48" fmla="*/ 1991134 h 4715283"/>
                  <a:gd name="connsiteX49" fmla="*/ 723901 w 7381874"/>
                  <a:gd name="connsiteY49" fmla="*/ 2314984 h 4715283"/>
                  <a:gd name="connsiteX50" fmla="*/ 400052 w 7381874"/>
                  <a:gd name="connsiteY50" fmla="*/ 2829334 h 4715283"/>
                  <a:gd name="connsiteX51" fmla="*/ 0 w 7381874"/>
                  <a:gd name="connsiteY51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4829174 w 7381874"/>
                  <a:gd name="connsiteY39" fmla="*/ 1743483 h 4715283"/>
                  <a:gd name="connsiteX40" fmla="*/ 1920875 w 7381874"/>
                  <a:gd name="connsiteY40" fmla="*/ 409 h 4715283"/>
                  <a:gd name="connsiteX41" fmla="*/ 1698626 w 7381874"/>
                  <a:gd name="connsiteY41" fmla="*/ 57559 h 4715283"/>
                  <a:gd name="connsiteX42" fmla="*/ 1400174 w 7381874"/>
                  <a:gd name="connsiteY42" fmla="*/ 121058 h 4715283"/>
                  <a:gd name="connsiteX43" fmla="*/ 933451 w 7381874"/>
                  <a:gd name="connsiteY43" fmla="*/ 413159 h 4715283"/>
                  <a:gd name="connsiteX44" fmla="*/ 708026 w 7381874"/>
                  <a:gd name="connsiteY44" fmla="*/ 775109 h 4715283"/>
                  <a:gd name="connsiteX45" fmla="*/ 1104901 w 7381874"/>
                  <a:gd name="connsiteY45" fmla="*/ 1467259 h 4715283"/>
                  <a:gd name="connsiteX46" fmla="*/ 1152526 w 7381874"/>
                  <a:gd name="connsiteY46" fmla="*/ 1705384 h 4715283"/>
                  <a:gd name="connsiteX47" fmla="*/ 1123951 w 7381874"/>
                  <a:gd name="connsiteY47" fmla="*/ 1991134 h 4715283"/>
                  <a:gd name="connsiteX48" fmla="*/ 723901 w 7381874"/>
                  <a:gd name="connsiteY48" fmla="*/ 2314984 h 4715283"/>
                  <a:gd name="connsiteX49" fmla="*/ 400052 w 7381874"/>
                  <a:gd name="connsiteY49" fmla="*/ 2829334 h 4715283"/>
                  <a:gd name="connsiteX50" fmla="*/ 0 w 7381874"/>
                  <a:gd name="connsiteY50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4867274 w 7381874"/>
                  <a:gd name="connsiteY38" fmla="*/ 1810158 h 4715283"/>
                  <a:gd name="connsiteX39" fmla="*/ 1920875 w 7381874"/>
                  <a:gd name="connsiteY39" fmla="*/ 409 h 4715283"/>
                  <a:gd name="connsiteX40" fmla="*/ 1698626 w 7381874"/>
                  <a:gd name="connsiteY40" fmla="*/ 57559 h 4715283"/>
                  <a:gd name="connsiteX41" fmla="*/ 1400174 w 7381874"/>
                  <a:gd name="connsiteY41" fmla="*/ 121058 h 4715283"/>
                  <a:gd name="connsiteX42" fmla="*/ 933451 w 7381874"/>
                  <a:gd name="connsiteY42" fmla="*/ 413159 h 4715283"/>
                  <a:gd name="connsiteX43" fmla="*/ 708026 w 7381874"/>
                  <a:gd name="connsiteY43" fmla="*/ 775109 h 4715283"/>
                  <a:gd name="connsiteX44" fmla="*/ 1104901 w 7381874"/>
                  <a:gd name="connsiteY44" fmla="*/ 1467259 h 4715283"/>
                  <a:gd name="connsiteX45" fmla="*/ 1152526 w 7381874"/>
                  <a:gd name="connsiteY45" fmla="*/ 1705384 h 4715283"/>
                  <a:gd name="connsiteX46" fmla="*/ 1123951 w 7381874"/>
                  <a:gd name="connsiteY46" fmla="*/ 1991134 h 4715283"/>
                  <a:gd name="connsiteX47" fmla="*/ 723901 w 7381874"/>
                  <a:gd name="connsiteY47" fmla="*/ 2314984 h 4715283"/>
                  <a:gd name="connsiteX48" fmla="*/ 400052 w 7381874"/>
                  <a:gd name="connsiteY48" fmla="*/ 2829334 h 4715283"/>
                  <a:gd name="connsiteX49" fmla="*/ 0 w 7381874"/>
                  <a:gd name="connsiteY49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4895849 w 7381874"/>
                  <a:gd name="connsiteY37" fmla="*/ 1895883 h 4715283"/>
                  <a:gd name="connsiteX38" fmla="*/ 1920875 w 7381874"/>
                  <a:gd name="connsiteY38" fmla="*/ 409 h 4715283"/>
                  <a:gd name="connsiteX39" fmla="*/ 1698626 w 7381874"/>
                  <a:gd name="connsiteY39" fmla="*/ 57559 h 4715283"/>
                  <a:gd name="connsiteX40" fmla="*/ 1400174 w 7381874"/>
                  <a:gd name="connsiteY40" fmla="*/ 121058 h 4715283"/>
                  <a:gd name="connsiteX41" fmla="*/ 933451 w 7381874"/>
                  <a:gd name="connsiteY41" fmla="*/ 413159 h 4715283"/>
                  <a:gd name="connsiteX42" fmla="*/ 708026 w 7381874"/>
                  <a:gd name="connsiteY42" fmla="*/ 775109 h 4715283"/>
                  <a:gd name="connsiteX43" fmla="*/ 1104901 w 7381874"/>
                  <a:gd name="connsiteY43" fmla="*/ 1467259 h 4715283"/>
                  <a:gd name="connsiteX44" fmla="*/ 1152526 w 7381874"/>
                  <a:gd name="connsiteY44" fmla="*/ 1705384 h 4715283"/>
                  <a:gd name="connsiteX45" fmla="*/ 1123951 w 7381874"/>
                  <a:gd name="connsiteY45" fmla="*/ 1991134 h 4715283"/>
                  <a:gd name="connsiteX46" fmla="*/ 723901 w 7381874"/>
                  <a:gd name="connsiteY46" fmla="*/ 2314984 h 4715283"/>
                  <a:gd name="connsiteX47" fmla="*/ 400052 w 7381874"/>
                  <a:gd name="connsiteY47" fmla="*/ 2829334 h 4715283"/>
                  <a:gd name="connsiteX48" fmla="*/ 0 w 7381874"/>
                  <a:gd name="connsiteY48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4895849 w 7381874"/>
                  <a:gd name="connsiteY36" fmla="*/ 2057808 h 4715283"/>
                  <a:gd name="connsiteX37" fmla="*/ 1920875 w 7381874"/>
                  <a:gd name="connsiteY37" fmla="*/ 409 h 4715283"/>
                  <a:gd name="connsiteX38" fmla="*/ 1698626 w 7381874"/>
                  <a:gd name="connsiteY38" fmla="*/ 57559 h 4715283"/>
                  <a:gd name="connsiteX39" fmla="*/ 1400174 w 7381874"/>
                  <a:gd name="connsiteY39" fmla="*/ 121058 h 4715283"/>
                  <a:gd name="connsiteX40" fmla="*/ 933451 w 7381874"/>
                  <a:gd name="connsiteY40" fmla="*/ 413159 h 4715283"/>
                  <a:gd name="connsiteX41" fmla="*/ 708026 w 7381874"/>
                  <a:gd name="connsiteY41" fmla="*/ 775109 h 4715283"/>
                  <a:gd name="connsiteX42" fmla="*/ 1104901 w 7381874"/>
                  <a:gd name="connsiteY42" fmla="*/ 1467259 h 4715283"/>
                  <a:gd name="connsiteX43" fmla="*/ 1152526 w 7381874"/>
                  <a:gd name="connsiteY43" fmla="*/ 1705384 h 4715283"/>
                  <a:gd name="connsiteX44" fmla="*/ 1123951 w 7381874"/>
                  <a:gd name="connsiteY44" fmla="*/ 1991134 h 4715283"/>
                  <a:gd name="connsiteX45" fmla="*/ 723901 w 7381874"/>
                  <a:gd name="connsiteY45" fmla="*/ 2314984 h 4715283"/>
                  <a:gd name="connsiteX46" fmla="*/ 400052 w 7381874"/>
                  <a:gd name="connsiteY46" fmla="*/ 2829334 h 4715283"/>
                  <a:gd name="connsiteX47" fmla="*/ 0 w 7381874"/>
                  <a:gd name="connsiteY47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4914899 w 7381874"/>
                  <a:gd name="connsiteY35" fmla="*/ 2219733 h 4715283"/>
                  <a:gd name="connsiteX36" fmla="*/ 1920875 w 7381874"/>
                  <a:gd name="connsiteY36" fmla="*/ 409 h 4715283"/>
                  <a:gd name="connsiteX37" fmla="*/ 1698626 w 7381874"/>
                  <a:gd name="connsiteY37" fmla="*/ 57559 h 4715283"/>
                  <a:gd name="connsiteX38" fmla="*/ 1400174 w 7381874"/>
                  <a:gd name="connsiteY38" fmla="*/ 121058 h 4715283"/>
                  <a:gd name="connsiteX39" fmla="*/ 933451 w 7381874"/>
                  <a:gd name="connsiteY39" fmla="*/ 413159 h 4715283"/>
                  <a:gd name="connsiteX40" fmla="*/ 708026 w 7381874"/>
                  <a:gd name="connsiteY40" fmla="*/ 775109 h 4715283"/>
                  <a:gd name="connsiteX41" fmla="*/ 1104901 w 7381874"/>
                  <a:gd name="connsiteY41" fmla="*/ 1467259 h 4715283"/>
                  <a:gd name="connsiteX42" fmla="*/ 1152526 w 7381874"/>
                  <a:gd name="connsiteY42" fmla="*/ 1705384 h 4715283"/>
                  <a:gd name="connsiteX43" fmla="*/ 1123951 w 7381874"/>
                  <a:gd name="connsiteY43" fmla="*/ 1991134 h 4715283"/>
                  <a:gd name="connsiteX44" fmla="*/ 723901 w 7381874"/>
                  <a:gd name="connsiteY44" fmla="*/ 2314984 h 4715283"/>
                  <a:gd name="connsiteX45" fmla="*/ 400052 w 7381874"/>
                  <a:gd name="connsiteY45" fmla="*/ 2829334 h 4715283"/>
                  <a:gd name="connsiteX46" fmla="*/ 0 w 7381874"/>
                  <a:gd name="connsiteY46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4962524 w 7381874"/>
                  <a:gd name="connsiteY34" fmla="*/ 2343558 h 4715283"/>
                  <a:gd name="connsiteX35" fmla="*/ 1920875 w 7381874"/>
                  <a:gd name="connsiteY35" fmla="*/ 409 h 4715283"/>
                  <a:gd name="connsiteX36" fmla="*/ 1698626 w 7381874"/>
                  <a:gd name="connsiteY36" fmla="*/ 57559 h 4715283"/>
                  <a:gd name="connsiteX37" fmla="*/ 1400174 w 7381874"/>
                  <a:gd name="connsiteY37" fmla="*/ 121058 h 4715283"/>
                  <a:gd name="connsiteX38" fmla="*/ 933451 w 7381874"/>
                  <a:gd name="connsiteY38" fmla="*/ 413159 h 4715283"/>
                  <a:gd name="connsiteX39" fmla="*/ 708026 w 7381874"/>
                  <a:gd name="connsiteY39" fmla="*/ 775109 h 4715283"/>
                  <a:gd name="connsiteX40" fmla="*/ 1104901 w 7381874"/>
                  <a:gd name="connsiteY40" fmla="*/ 1467259 h 4715283"/>
                  <a:gd name="connsiteX41" fmla="*/ 1152526 w 7381874"/>
                  <a:gd name="connsiteY41" fmla="*/ 1705384 h 4715283"/>
                  <a:gd name="connsiteX42" fmla="*/ 1123951 w 7381874"/>
                  <a:gd name="connsiteY42" fmla="*/ 1991134 h 4715283"/>
                  <a:gd name="connsiteX43" fmla="*/ 723901 w 7381874"/>
                  <a:gd name="connsiteY43" fmla="*/ 2314984 h 4715283"/>
                  <a:gd name="connsiteX44" fmla="*/ 400052 w 7381874"/>
                  <a:gd name="connsiteY44" fmla="*/ 2829334 h 4715283"/>
                  <a:gd name="connsiteX45" fmla="*/ 0 w 7381874"/>
                  <a:gd name="connsiteY45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5057774 w 7381874"/>
                  <a:gd name="connsiteY33" fmla="*/ 2372133 h 4715283"/>
                  <a:gd name="connsiteX34" fmla="*/ 1920875 w 7381874"/>
                  <a:gd name="connsiteY34" fmla="*/ 409 h 4715283"/>
                  <a:gd name="connsiteX35" fmla="*/ 1698626 w 7381874"/>
                  <a:gd name="connsiteY35" fmla="*/ 57559 h 4715283"/>
                  <a:gd name="connsiteX36" fmla="*/ 1400174 w 7381874"/>
                  <a:gd name="connsiteY36" fmla="*/ 121058 h 4715283"/>
                  <a:gd name="connsiteX37" fmla="*/ 933451 w 7381874"/>
                  <a:gd name="connsiteY37" fmla="*/ 413159 h 4715283"/>
                  <a:gd name="connsiteX38" fmla="*/ 708026 w 7381874"/>
                  <a:gd name="connsiteY38" fmla="*/ 775109 h 4715283"/>
                  <a:gd name="connsiteX39" fmla="*/ 1104901 w 7381874"/>
                  <a:gd name="connsiteY39" fmla="*/ 1467259 h 4715283"/>
                  <a:gd name="connsiteX40" fmla="*/ 1152526 w 7381874"/>
                  <a:gd name="connsiteY40" fmla="*/ 1705384 h 4715283"/>
                  <a:gd name="connsiteX41" fmla="*/ 1123951 w 7381874"/>
                  <a:gd name="connsiteY41" fmla="*/ 1991134 h 4715283"/>
                  <a:gd name="connsiteX42" fmla="*/ 723901 w 7381874"/>
                  <a:gd name="connsiteY42" fmla="*/ 2314984 h 4715283"/>
                  <a:gd name="connsiteX43" fmla="*/ 400052 w 7381874"/>
                  <a:gd name="connsiteY43" fmla="*/ 2829334 h 4715283"/>
                  <a:gd name="connsiteX44" fmla="*/ 0 w 7381874"/>
                  <a:gd name="connsiteY44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5191124 w 7381874"/>
                  <a:gd name="connsiteY32" fmla="*/ 2486433 h 4715283"/>
                  <a:gd name="connsiteX33" fmla="*/ 1920875 w 7381874"/>
                  <a:gd name="connsiteY33" fmla="*/ 409 h 4715283"/>
                  <a:gd name="connsiteX34" fmla="*/ 1698626 w 7381874"/>
                  <a:gd name="connsiteY34" fmla="*/ 57559 h 4715283"/>
                  <a:gd name="connsiteX35" fmla="*/ 1400174 w 7381874"/>
                  <a:gd name="connsiteY35" fmla="*/ 121058 h 4715283"/>
                  <a:gd name="connsiteX36" fmla="*/ 933451 w 7381874"/>
                  <a:gd name="connsiteY36" fmla="*/ 413159 h 4715283"/>
                  <a:gd name="connsiteX37" fmla="*/ 708026 w 7381874"/>
                  <a:gd name="connsiteY37" fmla="*/ 775109 h 4715283"/>
                  <a:gd name="connsiteX38" fmla="*/ 1104901 w 7381874"/>
                  <a:gd name="connsiteY38" fmla="*/ 1467259 h 4715283"/>
                  <a:gd name="connsiteX39" fmla="*/ 1152526 w 7381874"/>
                  <a:gd name="connsiteY39" fmla="*/ 1705384 h 4715283"/>
                  <a:gd name="connsiteX40" fmla="*/ 1123951 w 7381874"/>
                  <a:gd name="connsiteY40" fmla="*/ 1991134 h 4715283"/>
                  <a:gd name="connsiteX41" fmla="*/ 723901 w 7381874"/>
                  <a:gd name="connsiteY41" fmla="*/ 2314984 h 4715283"/>
                  <a:gd name="connsiteX42" fmla="*/ 400052 w 7381874"/>
                  <a:gd name="connsiteY42" fmla="*/ 2829334 h 4715283"/>
                  <a:gd name="connsiteX43" fmla="*/ 0 w 7381874"/>
                  <a:gd name="connsiteY43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5191124 w 7381874"/>
                  <a:gd name="connsiteY31" fmla="*/ 2486433 h 4715283"/>
                  <a:gd name="connsiteX32" fmla="*/ 1920875 w 7381874"/>
                  <a:gd name="connsiteY32" fmla="*/ 409 h 4715283"/>
                  <a:gd name="connsiteX33" fmla="*/ 1698626 w 7381874"/>
                  <a:gd name="connsiteY33" fmla="*/ 57559 h 4715283"/>
                  <a:gd name="connsiteX34" fmla="*/ 1400174 w 7381874"/>
                  <a:gd name="connsiteY34" fmla="*/ 121058 h 4715283"/>
                  <a:gd name="connsiteX35" fmla="*/ 933451 w 7381874"/>
                  <a:gd name="connsiteY35" fmla="*/ 413159 h 4715283"/>
                  <a:gd name="connsiteX36" fmla="*/ 708026 w 7381874"/>
                  <a:gd name="connsiteY36" fmla="*/ 775109 h 4715283"/>
                  <a:gd name="connsiteX37" fmla="*/ 1104901 w 7381874"/>
                  <a:gd name="connsiteY37" fmla="*/ 1467259 h 4715283"/>
                  <a:gd name="connsiteX38" fmla="*/ 1152526 w 7381874"/>
                  <a:gd name="connsiteY38" fmla="*/ 1705384 h 4715283"/>
                  <a:gd name="connsiteX39" fmla="*/ 1123951 w 7381874"/>
                  <a:gd name="connsiteY39" fmla="*/ 1991134 h 4715283"/>
                  <a:gd name="connsiteX40" fmla="*/ 723901 w 7381874"/>
                  <a:gd name="connsiteY40" fmla="*/ 2314984 h 4715283"/>
                  <a:gd name="connsiteX41" fmla="*/ 400052 w 7381874"/>
                  <a:gd name="connsiteY41" fmla="*/ 2829334 h 4715283"/>
                  <a:gd name="connsiteX42" fmla="*/ 0 w 7381874"/>
                  <a:gd name="connsiteY42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5248274 w 7381874"/>
                  <a:gd name="connsiteY30" fmla="*/ 2543583 h 4715283"/>
                  <a:gd name="connsiteX31" fmla="*/ 1920875 w 7381874"/>
                  <a:gd name="connsiteY31" fmla="*/ 409 h 4715283"/>
                  <a:gd name="connsiteX32" fmla="*/ 1698626 w 7381874"/>
                  <a:gd name="connsiteY32" fmla="*/ 57559 h 4715283"/>
                  <a:gd name="connsiteX33" fmla="*/ 1400174 w 7381874"/>
                  <a:gd name="connsiteY33" fmla="*/ 121058 h 4715283"/>
                  <a:gd name="connsiteX34" fmla="*/ 933451 w 7381874"/>
                  <a:gd name="connsiteY34" fmla="*/ 413159 h 4715283"/>
                  <a:gd name="connsiteX35" fmla="*/ 708026 w 7381874"/>
                  <a:gd name="connsiteY35" fmla="*/ 775109 h 4715283"/>
                  <a:gd name="connsiteX36" fmla="*/ 1104901 w 7381874"/>
                  <a:gd name="connsiteY36" fmla="*/ 1467259 h 4715283"/>
                  <a:gd name="connsiteX37" fmla="*/ 1152526 w 7381874"/>
                  <a:gd name="connsiteY37" fmla="*/ 1705384 h 4715283"/>
                  <a:gd name="connsiteX38" fmla="*/ 1123951 w 7381874"/>
                  <a:gd name="connsiteY38" fmla="*/ 1991134 h 4715283"/>
                  <a:gd name="connsiteX39" fmla="*/ 723901 w 7381874"/>
                  <a:gd name="connsiteY39" fmla="*/ 2314984 h 4715283"/>
                  <a:gd name="connsiteX40" fmla="*/ 400052 w 7381874"/>
                  <a:gd name="connsiteY40" fmla="*/ 2829334 h 4715283"/>
                  <a:gd name="connsiteX41" fmla="*/ 0 w 7381874"/>
                  <a:gd name="connsiteY41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5286374 w 7381874"/>
                  <a:gd name="connsiteY29" fmla="*/ 2600733 h 4715283"/>
                  <a:gd name="connsiteX30" fmla="*/ 1920875 w 7381874"/>
                  <a:gd name="connsiteY30" fmla="*/ 409 h 4715283"/>
                  <a:gd name="connsiteX31" fmla="*/ 1698626 w 7381874"/>
                  <a:gd name="connsiteY31" fmla="*/ 57559 h 4715283"/>
                  <a:gd name="connsiteX32" fmla="*/ 1400174 w 7381874"/>
                  <a:gd name="connsiteY32" fmla="*/ 121058 h 4715283"/>
                  <a:gd name="connsiteX33" fmla="*/ 933451 w 7381874"/>
                  <a:gd name="connsiteY33" fmla="*/ 413159 h 4715283"/>
                  <a:gd name="connsiteX34" fmla="*/ 708026 w 7381874"/>
                  <a:gd name="connsiteY34" fmla="*/ 775109 h 4715283"/>
                  <a:gd name="connsiteX35" fmla="*/ 1104901 w 7381874"/>
                  <a:gd name="connsiteY35" fmla="*/ 1467259 h 4715283"/>
                  <a:gd name="connsiteX36" fmla="*/ 1152526 w 7381874"/>
                  <a:gd name="connsiteY36" fmla="*/ 1705384 h 4715283"/>
                  <a:gd name="connsiteX37" fmla="*/ 1123951 w 7381874"/>
                  <a:gd name="connsiteY37" fmla="*/ 1991134 h 4715283"/>
                  <a:gd name="connsiteX38" fmla="*/ 723901 w 7381874"/>
                  <a:gd name="connsiteY38" fmla="*/ 2314984 h 4715283"/>
                  <a:gd name="connsiteX39" fmla="*/ 400052 w 7381874"/>
                  <a:gd name="connsiteY39" fmla="*/ 2829334 h 4715283"/>
                  <a:gd name="connsiteX40" fmla="*/ 0 w 7381874"/>
                  <a:gd name="connsiteY40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5324474 w 7381874"/>
                  <a:gd name="connsiteY28" fmla="*/ 2857908 h 4715283"/>
                  <a:gd name="connsiteX29" fmla="*/ 1920875 w 7381874"/>
                  <a:gd name="connsiteY29" fmla="*/ 409 h 4715283"/>
                  <a:gd name="connsiteX30" fmla="*/ 1698626 w 7381874"/>
                  <a:gd name="connsiteY30" fmla="*/ 57559 h 4715283"/>
                  <a:gd name="connsiteX31" fmla="*/ 1400174 w 7381874"/>
                  <a:gd name="connsiteY31" fmla="*/ 121058 h 4715283"/>
                  <a:gd name="connsiteX32" fmla="*/ 933451 w 7381874"/>
                  <a:gd name="connsiteY32" fmla="*/ 413159 h 4715283"/>
                  <a:gd name="connsiteX33" fmla="*/ 708026 w 7381874"/>
                  <a:gd name="connsiteY33" fmla="*/ 775109 h 4715283"/>
                  <a:gd name="connsiteX34" fmla="*/ 1104901 w 7381874"/>
                  <a:gd name="connsiteY34" fmla="*/ 1467259 h 4715283"/>
                  <a:gd name="connsiteX35" fmla="*/ 1152526 w 7381874"/>
                  <a:gd name="connsiteY35" fmla="*/ 1705384 h 4715283"/>
                  <a:gd name="connsiteX36" fmla="*/ 1123951 w 7381874"/>
                  <a:gd name="connsiteY36" fmla="*/ 1991134 h 4715283"/>
                  <a:gd name="connsiteX37" fmla="*/ 723901 w 7381874"/>
                  <a:gd name="connsiteY37" fmla="*/ 2314984 h 4715283"/>
                  <a:gd name="connsiteX38" fmla="*/ 400052 w 7381874"/>
                  <a:gd name="connsiteY38" fmla="*/ 2829334 h 4715283"/>
                  <a:gd name="connsiteX39" fmla="*/ 0 w 7381874"/>
                  <a:gd name="connsiteY39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5324474 w 7381874"/>
                  <a:gd name="connsiteY27" fmla="*/ 2857908 h 4715283"/>
                  <a:gd name="connsiteX28" fmla="*/ 1920875 w 7381874"/>
                  <a:gd name="connsiteY28" fmla="*/ 409 h 4715283"/>
                  <a:gd name="connsiteX29" fmla="*/ 1698626 w 7381874"/>
                  <a:gd name="connsiteY29" fmla="*/ 57559 h 4715283"/>
                  <a:gd name="connsiteX30" fmla="*/ 1400174 w 7381874"/>
                  <a:gd name="connsiteY30" fmla="*/ 121058 h 4715283"/>
                  <a:gd name="connsiteX31" fmla="*/ 933451 w 7381874"/>
                  <a:gd name="connsiteY31" fmla="*/ 413159 h 4715283"/>
                  <a:gd name="connsiteX32" fmla="*/ 708026 w 7381874"/>
                  <a:gd name="connsiteY32" fmla="*/ 775109 h 4715283"/>
                  <a:gd name="connsiteX33" fmla="*/ 1104901 w 7381874"/>
                  <a:gd name="connsiteY33" fmla="*/ 1467259 h 4715283"/>
                  <a:gd name="connsiteX34" fmla="*/ 1152526 w 7381874"/>
                  <a:gd name="connsiteY34" fmla="*/ 1705384 h 4715283"/>
                  <a:gd name="connsiteX35" fmla="*/ 1123951 w 7381874"/>
                  <a:gd name="connsiteY35" fmla="*/ 1991134 h 4715283"/>
                  <a:gd name="connsiteX36" fmla="*/ 723901 w 7381874"/>
                  <a:gd name="connsiteY36" fmla="*/ 2314984 h 4715283"/>
                  <a:gd name="connsiteX37" fmla="*/ 400052 w 7381874"/>
                  <a:gd name="connsiteY37" fmla="*/ 2829334 h 4715283"/>
                  <a:gd name="connsiteX38" fmla="*/ 0 w 7381874"/>
                  <a:gd name="connsiteY38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5448299 w 7381874"/>
                  <a:gd name="connsiteY26" fmla="*/ 2991258 h 4715283"/>
                  <a:gd name="connsiteX27" fmla="*/ 1920875 w 7381874"/>
                  <a:gd name="connsiteY27" fmla="*/ 409 h 4715283"/>
                  <a:gd name="connsiteX28" fmla="*/ 1698626 w 7381874"/>
                  <a:gd name="connsiteY28" fmla="*/ 57559 h 4715283"/>
                  <a:gd name="connsiteX29" fmla="*/ 1400174 w 7381874"/>
                  <a:gd name="connsiteY29" fmla="*/ 121058 h 4715283"/>
                  <a:gd name="connsiteX30" fmla="*/ 933451 w 7381874"/>
                  <a:gd name="connsiteY30" fmla="*/ 413159 h 4715283"/>
                  <a:gd name="connsiteX31" fmla="*/ 708026 w 7381874"/>
                  <a:gd name="connsiteY31" fmla="*/ 775109 h 4715283"/>
                  <a:gd name="connsiteX32" fmla="*/ 1104901 w 7381874"/>
                  <a:gd name="connsiteY32" fmla="*/ 1467259 h 4715283"/>
                  <a:gd name="connsiteX33" fmla="*/ 1152526 w 7381874"/>
                  <a:gd name="connsiteY33" fmla="*/ 1705384 h 4715283"/>
                  <a:gd name="connsiteX34" fmla="*/ 1123951 w 7381874"/>
                  <a:gd name="connsiteY34" fmla="*/ 1991134 h 4715283"/>
                  <a:gd name="connsiteX35" fmla="*/ 723901 w 7381874"/>
                  <a:gd name="connsiteY35" fmla="*/ 2314984 h 4715283"/>
                  <a:gd name="connsiteX36" fmla="*/ 400052 w 7381874"/>
                  <a:gd name="connsiteY36" fmla="*/ 2829334 h 4715283"/>
                  <a:gd name="connsiteX37" fmla="*/ 0 w 7381874"/>
                  <a:gd name="connsiteY37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5610224 w 7381874"/>
                  <a:gd name="connsiteY25" fmla="*/ 3057933 h 4715283"/>
                  <a:gd name="connsiteX26" fmla="*/ 1920875 w 7381874"/>
                  <a:gd name="connsiteY26" fmla="*/ 409 h 4715283"/>
                  <a:gd name="connsiteX27" fmla="*/ 1698626 w 7381874"/>
                  <a:gd name="connsiteY27" fmla="*/ 57559 h 4715283"/>
                  <a:gd name="connsiteX28" fmla="*/ 1400174 w 7381874"/>
                  <a:gd name="connsiteY28" fmla="*/ 121058 h 4715283"/>
                  <a:gd name="connsiteX29" fmla="*/ 933451 w 7381874"/>
                  <a:gd name="connsiteY29" fmla="*/ 413159 h 4715283"/>
                  <a:gd name="connsiteX30" fmla="*/ 708026 w 7381874"/>
                  <a:gd name="connsiteY30" fmla="*/ 775109 h 4715283"/>
                  <a:gd name="connsiteX31" fmla="*/ 1104901 w 7381874"/>
                  <a:gd name="connsiteY31" fmla="*/ 1467259 h 4715283"/>
                  <a:gd name="connsiteX32" fmla="*/ 1152526 w 7381874"/>
                  <a:gd name="connsiteY32" fmla="*/ 1705384 h 4715283"/>
                  <a:gd name="connsiteX33" fmla="*/ 1123951 w 7381874"/>
                  <a:gd name="connsiteY33" fmla="*/ 1991134 h 4715283"/>
                  <a:gd name="connsiteX34" fmla="*/ 723901 w 7381874"/>
                  <a:gd name="connsiteY34" fmla="*/ 2314984 h 4715283"/>
                  <a:gd name="connsiteX35" fmla="*/ 400052 w 7381874"/>
                  <a:gd name="connsiteY35" fmla="*/ 2829334 h 4715283"/>
                  <a:gd name="connsiteX36" fmla="*/ 0 w 7381874"/>
                  <a:gd name="connsiteY36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5619749 w 7381874"/>
                  <a:gd name="connsiteY24" fmla="*/ 3210333 h 4715283"/>
                  <a:gd name="connsiteX25" fmla="*/ 1920875 w 7381874"/>
                  <a:gd name="connsiteY25" fmla="*/ 409 h 4715283"/>
                  <a:gd name="connsiteX26" fmla="*/ 1698626 w 7381874"/>
                  <a:gd name="connsiteY26" fmla="*/ 57559 h 4715283"/>
                  <a:gd name="connsiteX27" fmla="*/ 1400174 w 7381874"/>
                  <a:gd name="connsiteY27" fmla="*/ 121058 h 4715283"/>
                  <a:gd name="connsiteX28" fmla="*/ 933451 w 7381874"/>
                  <a:gd name="connsiteY28" fmla="*/ 413159 h 4715283"/>
                  <a:gd name="connsiteX29" fmla="*/ 708026 w 7381874"/>
                  <a:gd name="connsiteY29" fmla="*/ 775109 h 4715283"/>
                  <a:gd name="connsiteX30" fmla="*/ 1104901 w 7381874"/>
                  <a:gd name="connsiteY30" fmla="*/ 1467259 h 4715283"/>
                  <a:gd name="connsiteX31" fmla="*/ 1152526 w 7381874"/>
                  <a:gd name="connsiteY31" fmla="*/ 1705384 h 4715283"/>
                  <a:gd name="connsiteX32" fmla="*/ 1123951 w 7381874"/>
                  <a:gd name="connsiteY32" fmla="*/ 1991134 h 4715283"/>
                  <a:gd name="connsiteX33" fmla="*/ 723901 w 7381874"/>
                  <a:gd name="connsiteY33" fmla="*/ 2314984 h 4715283"/>
                  <a:gd name="connsiteX34" fmla="*/ 400052 w 7381874"/>
                  <a:gd name="connsiteY34" fmla="*/ 2829334 h 4715283"/>
                  <a:gd name="connsiteX35" fmla="*/ 0 w 7381874"/>
                  <a:gd name="connsiteY35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5791199 w 7381874"/>
                  <a:gd name="connsiteY23" fmla="*/ 3257958 h 4715283"/>
                  <a:gd name="connsiteX24" fmla="*/ 1920875 w 7381874"/>
                  <a:gd name="connsiteY24" fmla="*/ 409 h 4715283"/>
                  <a:gd name="connsiteX25" fmla="*/ 1698626 w 7381874"/>
                  <a:gd name="connsiteY25" fmla="*/ 57559 h 4715283"/>
                  <a:gd name="connsiteX26" fmla="*/ 1400174 w 7381874"/>
                  <a:gd name="connsiteY26" fmla="*/ 121058 h 4715283"/>
                  <a:gd name="connsiteX27" fmla="*/ 933451 w 7381874"/>
                  <a:gd name="connsiteY27" fmla="*/ 413159 h 4715283"/>
                  <a:gd name="connsiteX28" fmla="*/ 708026 w 7381874"/>
                  <a:gd name="connsiteY28" fmla="*/ 775109 h 4715283"/>
                  <a:gd name="connsiteX29" fmla="*/ 1104901 w 7381874"/>
                  <a:gd name="connsiteY29" fmla="*/ 1467259 h 4715283"/>
                  <a:gd name="connsiteX30" fmla="*/ 1152526 w 7381874"/>
                  <a:gd name="connsiteY30" fmla="*/ 1705384 h 4715283"/>
                  <a:gd name="connsiteX31" fmla="*/ 1123951 w 7381874"/>
                  <a:gd name="connsiteY31" fmla="*/ 1991134 h 4715283"/>
                  <a:gd name="connsiteX32" fmla="*/ 723901 w 7381874"/>
                  <a:gd name="connsiteY32" fmla="*/ 2314984 h 4715283"/>
                  <a:gd name="connsiteX33" fmla="*/ 400052 w 7381874"/>
                  <a:gd name="connsiteY33" fmla="*/ 2829334 h 4715283"/>
                  <a:gd name="connsiteX34" fmla="*/ 0 w 7381874"/>
                  <a:gd name="connsiteY34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5857874 w 7381874"/>
                  <a:gd name="connsiteY22" fmla="*/ 3515133 h 4715283"/>
                  <a:gd name="connsiteX23" fmla="*/ 1920875 w 7381874"/>
                  <a:gd name="connsiteY23" fmla="*/ 409 h 4715283"/>
                  <a:gd name="connsiteX24" fmla="*/ 1698626 w 7381874"/>
                  <a:gd name="connsiteY24" fmla="*/ 57559 h 4715283"/>
                  <a:gd name="connsiteX25" fmla="*/ 1400174 w 7381874"/>
                  <a:gd name="connsiteY25" fmla="*/ 121058 h 4715283"/>
                  <a:gd name="connsiteX26" fmla="*/ 933451 w 7381874"/>
                  <a:gd name="connsiteY26" fmla="*/ 413159 h 4715283"/>
                  <a:gd name="connsiteX27" fmla="*/ 708026 w 7381874"/>
                  <a:gd name="connsiteY27" fmla="*/ 775109 h 4715283"/>
                  <a:gd name="connsiteX28" fmla="*/ 1104901 w 7381874"/>
                  <a:gd name="connsiteY28" fmla="*/ 1467259 h 4715283"/>
                  <a:gd name="connsiteX29" fmla="*/ 1152526 w 7381874"/>
                  <a:gd name="connsiteY29" fmla="*/ 1705384 h 4715283"/>
                  <a:gd name="connsiteX30" fmla="*/ 1123951 w 7381874"/>
                  <a:gd name="connsiteY30" fmla="*/ 1991134 h 4715283"/>
                  <a:gd name="connsiteX31" fmla="*/ 723901 w 7381874"/>
                  <a:gd name="connsiteY31" fmla="*/ 2314984 h 4715283"/>
                  <a:gd name="connsiteX32" fmla="*/ 400052 w 7381874"/>
                  <a:gd name="connsiteY32" fmla="*/ 2829334 h 4715283"/>
                  <a:gd name="connsiteX33" fmla="*/ 0 w 7381874"/>
                  <a:gd name="connsiteY33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5857874 w 7381874"/>
                  <a:gd name="connsiteY21" fmla="*/ 3515133 h 4715283"/>
                  <a:gd name="connsiteX22" fmla="*/ 1920875 w 7381874"/>
                  <a:gd name="connsiteY22" fmla="*/ 409 h 4715283"/>
                  <a:gd name="connsiteX23" fmla="*/ 1698626 w 7381874"/>
                  <a:gd name="connsiteY23" fmla="*/ 57559 h 4715283"/>
                  <a:gd name="connsiteX24" fmla="*/ 1400174 w 7381874"/>
                  <a:gd name="connsiteY24" fmla="*/ 121058 h 4715283"/>
                  <a:gd name="connsiteX25" fmla="*/ 933451 w 7381874"/>
                  <a:gd name="connsiteY25" fmla="*/ 413159 h 4715283"/>
                  <a:gd name="connsiteX26" fmla="*/ 708026 w 7381874"/>
                  <a:gd name="connsiteY26" fmla="*/ 775109 h 4715283"/>
                  <a:gd name="connsiteX27" fmla="*/ 1104901 w 7381874"/>
                  <a:gd name="connsiteY27" fmla="*/ 1467259 h 4715283"/>
                  <a:gd name="connsiteX28" fmla="*/ 1152526 w 7381874"/>
                  <a:gd name="connsiteY28" fmla="*/ 1705384 h 4715283"/>
                  <a:gd name="connsiteX29" fmla="*/ 1123951 w 7381874"/>
                  <a:gd name="connsiteY29" fmla="*/ 1991134 h 4715283"/>
                  <a:gd name="connsiteX30" fmla="*/ 723901 w 7381874"/>
                  <a:gd name="connsiteY30" fmla="*/ 2314984 h 4715283"/>
                  <a:gd name="connsiteX31" fmla="*/ 400052 w 7381874"/>
                  <a:gd name="connsiteY31" fmla="*/ 2829334 h 4715283"/>
                  <a:gd name="connsiteX32" fmla="*/ 0 w 7381874"/>
                  <a:gd name="connsiteY32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5857874 w 7381874"/>
                  <a:gd name="connsiteY20" fmla="*/ 3610383 h 4715283"/>
                  <a:gd name="connsiteX21" fmla="*/ 1920875 w 7381874"/>
                  <a:gd name="connsiteY21" fmla="*/ 409 h 4715283"/>
                  <a:gd name="connsiteX22" fmla="*/ 1698626 w 7381874"/>
                  <a:gd name="connsiteY22" fmla="*/ 57559 h 4715283"/>
                  <a:gd name="connsiteX23" fmla="*/ 1400174 w 7381874"/>
                  <a:gd name="connsiteY23" fmla="*/ 121058 h 4715283"/>
                  <a:gd name="connsiteX24" fmla="*/ 933451 w 7381874"/>
                  <a:gd name="connsiteY24" fmla="*/ 413159 h 4715283"/>
                  <a:gd name="connsiteX25" fmla="*/ 708026 w 7381874"/>
                  <a:gd name="connsiteY25" fmla="*/ 775109 h 4715283"/>
                  <a:gd name="connsiteX26" fmla="*/ 1104901 w 7381874"/>
                  <a:gd name="connsiteY26" fmla="*/ 1467259 h 4715283"/>
                  <a:gd name="connsiteX27" fmla="*/ 1152526 w 7381874"/>
                  <a:gd name="connsiteY27" fmla="*/ 1705384 h 4715283"/>
                  <a:gd name="connsiteX28" fmla="*/ 1123951 w 7381874"/>
                  <a:gd name="connsiteY28" fmla="*/ 1991134 h 4715283"/>
                  <a:gd name="connsiteX29" fmla="*/ 723901 w 7381874"/>
                  <a:gd name="connsiteY29" fmla="*/ 2314984 h 4715283"/>
                  <a:gd name="connsiteX30" fmla="*/ 400052 w 7381874"/>
                  <a:gd name="connsiteY30" fmla="*/ 2829334 h 4715283"/>
                  <a:gd name="connsiteX31" fmla="*/ 0 w 7381874"/>
                  <a:gd name="connsiteY31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5953124 w 7381874"/>
                  <a:gd name="connsiteY19" fmla="*/ 3677058 h 4715283"/>
                  <a:gd name="connsiteX20" fmla="*/ 1920875 w 7381874"/>
                  <a:gd name="connsiteY20" fmla="*/ 409 h 4715283"/>
                  <a:gd name="connsiteX21" fmla="*/ 1698626 w 7381874"/>
                  <a:gd name="connsiteY21" fmla="*/ 57559 h 4715283"/>
                  <a:gd name="connsiteX22" fmla="*/ 1400174 w 7381874"/>
                  <a:gd name="connsiteY22" fmla="*/ 121058 h 4715283"/>
                  <a:gd name="connsiteX23" fmla="*/ 933451 w 7381874"/>
                  <a:gd name="connsiteY23" fmla="*/ 413159 h 4715283"/>
                  <a:gd name="connsiteX24" fmla="*/ 708026 w 7381874"/>
                  <a:gd name="connsiteY24" fmla="*/ 775109 h 4715283"/>
                  <a:gd name="connsiteX25" fmla="*/ 1104901 w 7381874"/>
                  <a:gd name="connsiteY25" fmla="*/ 1467259 h 4715283"/>
                  <a:gd name="connsiteX26" fmla="*/ 1152526 w 7381874"/>
                  <a:gd name="connsiteY26" fmla="*/ 1705384 h 4715283"/>
                  <a:gd name="connsiteX27" fmla="*/ 1123951 w 7381874"/>
                  <a:gd name="connsiteY27" fmla="*/ 1991134 h 4715283"/>
                  <a:gd name="connsiteX28" fmla="*/ 723901 w 7381874"/>
                  <a:gd name="connsiteY28" fmla="*/ 2314984 h 4715283"/>
                  <a:gd name="connsiteX29" fmla="*/ 400052 w 7381874"/>
                  <a:gd name="connsiteY29" fmla="*/ 2829334 h 4715283"/>
                  <a:gd name="connsiteX30" fmla="*/ 0 w 7381874"/>
                  <a:gd name="connsiteY30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5953124 w 7381874"/>
                  <a:gd name="connsiteY18" fmla="*/ 3800883 h 4715283"/>
                  <a:gd name="connsiteX19" fmla="*/ 1920875 w 7381874"/>
                  <a:gd name="connsiteY19" fmla="*/ 409 h 4715283"/>
                  <a:gd name="connsiteX20" fmla="*/ 1698626 w 7381874"/>
                  <a:gd name="connsiteY20" fmla="*/ 57559 h 4715283"/>
                  <a:gd name="connsiteX21" fmla="*/ 1400174 w 7381874"/>
                  <a:gd name="connsiteY21" fmla="*/ 121058 h 4715283"/>
                  <a:gd name="connsiteX22" fmla="*/ 933451 w 7381874"/>
                  <a:gd name="connsiteY22" fmla="*/ 413159 h 4715283"/>
                  <a:gd name="connsiteX23" fmla="*/ 708026 w 7381874"/>
                  <a:gd name="connsiteY23" fmla="*/ 775109 h 4715283"/>
                  <a:gd name="connsiteX24" fmla="*/ 1104901 w 7381874"/>
                  <a:gd name="connsiteY24" fmla="*/ 1467259 h 4715283"/>
                  <a:gd name="connsiteX25" fmla="*/ 1152526 w 7381874"/>
                  <a:gd name="connsiteY25" fmla="*/ 1705384 h 4715283"/>
                  <a:gd name="connsiteX26" fmla="*/ 1123951 w 7381874"/>
                  <a:gd name="connsiteY26" fmla="*/ 1991134 h 4715283"/>
                  <a:gd name="connsiteX27" fmla="*/ 723901 w 7381874"/>
                  <a:gd name="connsiteY27" fmla="*/ 2314984 h 4715283"/>
                  <a:gd name="connsiteX28" fmla="*/ 400052 w 7381874"/>
                  <a:gd name="connsiteY28" fmla="*/ 2829334 h 4715283"/>
                  <a:gd name="connsiteX29" fmla="*/ 0 w 7381874"/>
                  <a:gd name="connsiteY29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5924549 w 7381874"/>
                  <a:gd name="connsiteY17" fmla="*/ 3877083 h 4715283"/>
                  <a:gd name="connsiteX18" fmla="*/ 1920875 w 7381874"/>
                  <a:gd name="connsiteY18" fmla="*/ 409 h 4715283"/>
                  <a:gd name="connsiteX19" fmla="*/ 1698626 w 7381874"/>
                  <a:gd name="connsiteY19" fmla="*/ 57559 h 4715283"/>
                  <a:gd name="connsiteX20" fmla="*/ 1400174 w 7381874"/>
                  <a:gd name="connsiteY20" fmla="*/ 121058 h 4715283"/>
                  <a:gd name="connsiteX21" fmla="*/ 933451 w 7381874"/>
                  <a:gd name="connsiteY21" fmla="*/ 413159 h 4715283"/>
                  <a:gd name="connsiteX22" fmla="*/ 708026 w 7381874"/>
                  <a:gd name="connsiteY22" fmla="*/ 775109 h 4715283"/>
                  <a:gd name="connsiteX23" fmla="*/ 1104901 w 7381874"/>
                  <a:gd name="connsiteY23" fmla="*/ 1467259 h 4715283"/>
                  <a:gd name="connsiteX24" fmla="*/ 1152526 w 7381874"/>
                  <a:gd name="connsiteY24" fmla="*/ 1705384 h 4715283"/>
                  <a:gd name="connsiteX25" fmla="*/ 1123951 w 7381874"/>
                  <a:gd name="connsiteY25" fmla="*/ 1991134 h 4715283"/>
                  <a:gd name="connsiteX26" fmla="*/ 723901 w 7381874"/>
                  <a:gd name="connsiteY26" fmla="*/ 2314984 h 4715283"/>
                  <a:gd name="connsiteX27" fmla="*/ 400052 w 7381874"/>
                  <a:gd name="connsiteY27" fmla="*/ 2829334 h 4715283"/>
                  <a:gd name="connsiteX28" fmla="*/ 0 w 7381874"/>
                  <a:gd name="connsiteY28" fmla="*/ 3143659 h 4715283"/>
                  <a:gd name="connsiteX0" fmla="*/ 7381874 w 7381874"/>
                  <a:gd name="connsiteY0" fmla="*/ 4372383 h 4715283"/>
                  <a:gd name="connsiteX1" fmla="*/ 7248524 w 7381874"/>
                  <a:gd name="connsiteY1" fmla="*/ 4553358 h 4715283"/>
                  <a:gd name="connsiteX2" fmla="*/ 7172324 w 7381874"/>
                  <a:gd name="connsiteY2" fmla="*/ 4610508 h 4715283"/>
                  <a:gd name="connsiteX3" fmla="*/ 7010399 w 7381874"/>
                  <a:gd name="connsiteY3" fmla="*/ 4677183 h 4715283"/>
                  <a:gd name="connsiteX4" fmla="*/ 6896099 w 7381874"/>
                  <a:gd name="connsiteY4" fmla="*/ 4715283 h 4715283"/>
                  <a:gd name="connsiteX5" fmla="*/ 6877049 w 7381874"/>
                  <a:gd name="connsiteY5" fmla="*/ 4639083 h 4715283"/>
                  <a:gd name="connsiteX6" fmla="*/ 6667499 w 7381874"/>
                  <a:gd name="connsiteY6" fmla="*/ 4667658 h 4715283"/>
                  <a:gd name="connsiteX7" fmla="*/ 6591299 w 7381874"/>
                  <a:gd name="connsiteY7" fmla="*/ 4534308 h 4715283"/>
                  <a:gd name="connsiteX8" fmla="*/ 6496049 w 7381874"/>
                  <a:gd name="connsiteY8" fmla="*/ 4458108 h 4715283"/>
                  <a:gd name="connsiteX9" fmla="*/ 6496049 w 7381874"/>
                  <a:gd name="connsiteY9" fmla="*/ 4381908 h 4715283"/>
                  <a:gd name="connsiteX10" fmla="*/ 6410324 w 7381874"/>
                  <a:gd name="connsiteY10" fmla="*/ 4315233 h 4715283"/>
                  <a:gd name="connsiteX11" fmla="*/ 6391274 w 7381874"/>
                  <a:gd name="connsiteY11" fmla="*/ 4286658 h 4715283"/>
                  <a:gd name="connsiteX12" fmla="*/ 6400799 w 7381874"/>
                  <a:gd name="connsiteY12" fmla="*/ 4219983 h 4715283"/>
                  <a:gd name="connsiteX13" fmla="*/ 6334124 w 7381874"/>
                  <a:gd name="connsiteY13" fmla="*/ 4172358 h 4715283"/>
                  <a:gd name="connsiteX14" fmla="*/ 6267449 w 7381874"/>
                  <a:gd name="connsiteY14" fmla="*/ 4039008 h 4715283"/>
                  <a:gd name="connsiteX15" fmla="*/ 6153149 w 7381874"/>
                  <a:gd name="connsiteY15" fmla="*/ 3972333 h 4715283"/>
                  <a:gd name="connsiteX16" fmla="*/ 5991224 w 7381874"/>
                  <a:gd name="connsiteY16" fmla="*/ 3943758 h 4715283"/>
                  <a:gd name="connsiteX17" fmla="*/ 1920875 w 7381874"/>
                  <a:gd name="connsiteY17" fmla="*/ 409 h 4715283"/>
                  <a:gd name="connsiteX18" fmla="*/ 1698626 w 7381874"/>
                  <a:gd name="connsiteY18" fmla="*/ 57559 h 4715283"/>
                  <a:gd name="connsiteX19" fmla="*/ 1400174 w 7381874"/>
                  <a:gd name="connsiteY19" fmla="*/ 121058 h 4715283"/>
                  <a:gd name="connsiteX20" fmla="*/ 933451 w 7381874"/>
                  <a:gd name="connsiteY20" fmla="*/ 413159 h 4715283"/>
                  <a:gd name="connsiteX21" fmla="*/ 708026 w 7381874"/>
                  <a:gd name="connsiteY21" fmla="*/ 775109 h 4715283"/>
                  <a:gd name="connsiteX22" fmla="*/ 1104901 w 7381874"/>
                  <a:gd name="connsiteY22" fmla="*/ 1467259 h 4715283"/>
                  <a:gd name="connsiteX23" fmla="*/ 1152526 w 7381874"/>
                  <a:gd name="connsiteY23" fmla="*/ 1705384 h 4715283"/>
                  <a:gd name="connsiteX24" fmla="*/ 1123951 w 7381874"/>
                  <a:gd name="connsiteY24" fmla="*/ 1991134 h 4715283"/>
                  <a:gd name="connsiteX25" fmla="*/ 723901 w 7381874"/>
                  <a:gd name="connsiteY25" fmla="*/ 2314984 h 4715283"/>
                  <a:gd name="connsiteX26" fmla="*/ 400052 w 7381874"/>
                  <a:gd name="connsiteY26" fmla="*/ 2829334 h 4715283"/>
                  <a:gd name="connsiteX27" fmla="*/ 0 w 7381874"/>
                  <a:gd name="connsiteY27" fmla="*/ 3143659 h 4715283"/>
                  <a:gd name="connsiteX0" fmla="*/ 7248524 w 7248524"/>
                  <a:gd name="connsiteY0" fmla="*/ 4553358 h 4715283"/>
                  <a:gd name="connsiteX1" fmla="*/ 7172324 w 7248524"/>
                  <a:gd name="connsiteY1" fmla="*/ 4610508 h 4715283"/>
                  <a:gd name="connsiteX2" fmla="*/ 7010399 w 7248524"/>
                  <a:gd name="connsiteY2" fmla="*/ 4677183 h 4715283"/>
                  <a:gd name="connsiteX3" fmla="*/ 6896099 w 7248524"/>
                  <a:gd name="connsiteY3" fmla="*/ 4715283 h 4715283"/>
                  <a:gd name="connsiteX4" fmla="*/ 6877049 w 7248524"/>
                  <a:gd name="connsiteY4" fmla="*/ 4639083 h 4715283"/>
                  <a:gd name="connsiteX5" fmla="*/ 6667499 w 7248524"/>
                  <a:gd name="connsiteY5" fmla="*/ 4667658 h 4715283"/>
                  <a:gd name="connsiteX6" fmla="*/ 6591299 w 7248524"/>
                  <a:gd name="connsiteY6" fmla="*/ 4534308 h 4715283"/>
                  <a:gd name="connsiteX7" fmla="*/ 6496049 w 7248524"/>
                  <a:gd name="connsiteY7" fmla="*/ 4458108 h 4715283"/>
                  <a:gd name="connsiteX8" fmla="*/ 6496049 w 7248524"/>
                  <a:gd name="connsiteY8" fmla="*/ 4381908 h 4715283"/>
                  <a:gd name="connsiteX9" fmla="*/ 6410324 w 7248524"/>
                  <a:gd name="connsiteY9" fmla="*/ 4315233 h 4715283"/>
                  <a:gd name="connsiteX10" fmla="*/ 6391274 w 7248524"/>
                  <a:gd name="connsiteY10" fmla="*/ 4286658 h 4715283"/>
                  <a:gd name="connsiteX11" fmla="*/ 6400799 w 7248524"/>
                  <a:gd name="connsiteY11" fmla="*/ 4219983 h 4715283"/>
                  <a:gd name="connsiteX12" fmla="*/ 6334124 w 7248524"/>
                  <a:gd name="connsiteY12" fmla="*/ 4172358 h 4715283"/>
                  <a:gd name="connsiteX13" fmla="*/ 6267449 w 7248524"/>
                  <a:gd name="connsiteY13" fmla="*/ 4039008 h 4715283"/>
                  <a:gd name="connsiteX14" fmla="*/ 6153149 w 7248524"/>
                  <a:gd name="connsiteY14" fmla="*/ 3972333 h 4715283"/>
                  <a:gd name="connsiteX15" fmla="*/ 5991224 w 7248524"/>
                  <a:gd name="connsiteY15" fmla="*/ 3943758 h 4715283"/>
                  <a:gd name="connsiteX16" fmla="*/ 1920875 w 7248524"/>
                  <a:gd name="connsiteY16" fmla="*/ 409 h 4715283"/>
                  <a:gd name="connsiteX17" fmla="*/ 1698626 w 7248524"/>
                  <a:gd name="connsiteY17" fmla="*/ 57559 h 4715283"/>
                  <a:gd name="connsiteX18" fmla="*/ 1400174 w 7248524"/>
                  <a:gd name="connsiteY18" fmla="*/ 121058 h 4715283"/>
                  <a:gd name="connsiteX19" fmla="*/ 933451 w 7248524"/>
                  <a:gd name="connsiteY19" fmla="*/ 413159 h 4715283"/>
                  <a:gd name="connsiteX20" fmla="*/ 708026 w 7248524"/>
                  <a:gd name="connsiteY20" fmla="*/ 775109 h 4715283"/>
                  <a:gd name="connsiteX21" fmla="*/ 1104901 w 7248524"/>
                  <a:gd name="connsiteY21" fmla="*/ 1467259 h 4715283"/>
                  <a:gd name="connsiteX22" fmla="*/ 1152526 w 7248524"/>
                  <a:gd name="connsiteY22" fmla="*/ 1705384 h 4715283"/>
                  <a:gd name="connsiteX23" fmla="*/ 1123951 w 7248524"/>
                  <a:gd name="connsiteY23" fmla="*/ 1991134 h 4715283"/>
                  <a:gd name="connsiteX24" fmla="*/ 723901 w 7248524"/>
                  <a:gd name="connsiteY24" fmla="*/ 2314984 h 4715283"/>
                  <a:gd name="connsiteX25" fmla="*/ 400052 w 7248524"/>
                  <a:gd name="connsiteY25" fmla="*/ 2829334 h 4715283"/>
                  <a:gd name="connsiteX26" fmla="*/ 0 w 7248524"/>
                  <a:gd name="connsiteY26" fmla="*/ 3143659 h 4715283"/>
                  <a:gd name="connsiteX0" fmla="*/ 7172324 w 7172324"/>
                  <a:gd name="connsiteY0" fmla="*/ 4610508 h 4715283"/>
                  <a:gd name="connsiteX1" fmla="*/ 7010399 w 7172324"/>
                  <a:gd name="connsiteY1" fmla="*/ 4677183 h 4715283"/>
                  <a:gd name="connsiteX2" fmla="*/ 6896099 w 7172324"/>
                  <a:gd name="connsiteY2" fmla="*/ 4715283 h 4715283"/>
                  <a:gd name="connsiteX3" fmla="*/ 6877049 w 7172324"/>
                  <a:gd name="connsiteY3" fmla="*/ 4639083 h 4715283"/>
                  <a:gd name="connsiteX4" fmla="*/ 6667499 w 7172324"/>
                  <a:gd name="connsiteY4" fmla="*/ 4667658 h 4715283"/>
                  <a:gd name="connsiteX5" fmla="*/ 6591299 w 7172324"/>
                  <a:gd name="connsiteY5" fmla="*/ 4534308 h 4715283"/>
                  <a:gd name="connsiteX6" fmla="*/ 6496049 w 7172324"/>
                  <a:gd name="connsiteY6" fmla="*/ 4458108 h 4715283"/>
                  <a:gd name="connsiteX7" fmla="*/ 6496049 w 7172324"/>
                  <a:gd name="connsiteY7" fmla="*/ 4381908 h 4715283"/>
                  <a:gd name="connsiteX8" fmla="*/ 6410324 w 7172324"/>
                  <a:gd name="connsiteY8" fmla="*/ 4315233 h 4715283"/>
                  <a:gd name="connsiteX9" fmla="*/ 6391274 w 7172324"/>
                  <a:gd name="connsiteY9" fmla="*/ 4286658 h 4715283"/>
                  <a:gd name="connsiteX10" fmla="*/ 6400799 w 7172324"/>
                  <a:gd name="connsiteY10" fmla="*/ 4219983 h 4715283"/>
                  <a:gd name="connsiteX11" fmla="*/ 6334124 w 7172324"/>
                  <a:gd name="connsiteY11" fmla="*/ 4172358 h 4715283"/>
                  <a:gd name="connsiteX12" fmla="*/ 6267449 w 7172324"/>
                  <a:gd name="connsiteY12" fmla="*/ 4039008 h 4715283"/>
                  <a:gd name="connsiteX13" fmla="*/ 6153149 w 7172324"/>
                  <a:gd name="connsiteY13" fmla="*/ 3972333 h 4715283"/>
                  <a:gd name="connsiteX14" fmla="*/ 5991224 w 7172324"/>
                  <a:gd name="connsiteY14" fmla="*/ 3943758 h 4715283"/>
                  <a:gd name="connsiteX15" fmla="*/ 1920875 w 7172324"/>
                  <a:gd name="connsiteY15" fmla="*/ 409 h 4715283"/>
                  <a:gd name="connsiteX16" fmla="*/ 1698626 w 7172324"/>
                  <a:gd name="connsiteY16" fmla="*/ 57559 h 4715283"/>
                  <a:gd name="connsiteX17" fmla="*/ 1400174 w 7172324"/>
                  <a:gd name="connsiteY17" fmla="*/ 121058 h 4715283"/>
                  <a:gd name="connsiteX18" fmla="*/ 933451 w 7172324"/>
                  <a:gd name="connsiteY18" fmla="*/ 413159 h 4715283"/>
                  <a:gd name="connsiteX19" fmla="*/ 708026 w 7172324"/>
                  <a:gd name="connsiteY19" fmla="*/ 775109 h 4715283"/>
                  <a:gd name="connsiteX20" fmla="*/ 1104901 w 7172324"/>
                  <a:gd name="connsiteY20" fmla="*/ 1467259 h 4715283"/>
                  <a:gd name="connsiteX21" fmla="*/ 1152526 w 7172324"/>
                  <a:gd name="connsiteY21" fmla="*/ 1705384 h 4715283"/>
                  <a:gd name="connsiteX22" fmla="*/ 1123951 w 7172324"/>
                  <a:gd name="connsiteY22" fmla="*/ 1991134 h 4715283"/>
                  <a:gd name="connsiteX23" fmla="*/ 723901 w 7172324"/>
                  <a:gd name="connsiteY23" fmla="*/ 2314984 h 4715283"/>
                  <a:gd name="connsiteX24" fmla="*/ 400052 w 7172324"/>
                  <a:gd name="connsiteY24" fmla="*/ 2829334 h 4715283"/>
                  <a:gd name="connsiteX25" fmla="*/ 0 w 7172324"/>
                  <a:gd name="connsiteY25" fmla="*/ 3143659 h 4715283"/>
                  <a:gd name="connsiteX0" fmla="*/ 7010399 w 7010399"/>
                  <a:gd name="connsiteY0" fmla="*/ 4677183 h 4715283"/>
                  <a:gd name="connsiteX1" fmla="*/ 6896099 w 7010399"/>
                  <a:gd name="connsiteY1" fmla="*/ 4715283 h 4715283"/>
                  <a:gd name="connsiteX2" fmla="*/ 6877049 w 7010399"/>
                  <a:gd name="connsiteY2" fmla="*/ 4639083 h 4715283"/>
                  <a:gd name="connsiteX3" fmla="*/ 6667499 w 7010399"/>
                  <a:gd name="connsiteY3" fmla="*/ 4667658 h 4715283"/>
                  <a:gd name="connsiteX4" fmla="*/ 6591299 w 7010399"/>
                  <a:gd name="connsiteY4" fmla="*/ 4534308 h 4715283"/>
                  <a:gd name="connsiteX5" fmla="*/ 6496049 w 7010399"/>
                  <a:gd name="connsiteY5" fmla="*/ 4458108 h 4715283"/>
                  <a:gd name="connsiteX6" fmla="*/ 6496049 w 7010399"/>
                  <a:gd name="connsiteY6" fmla="*/ 4381908 h 4715283"/>
                  <a:gd name="connsiteX7" fmla="*/ 6410324 w 7010399"/>
                  <a:gd name="connsiteY7" fmla="*/ 4315233 h 4715283"/>
                  <a:gd name="connsiteX8" fmla="*/ 6391274 w 7010399"/>
                  <a:gd name="connsiteY8" fmla="*/ 4286658 h 4715283"/>
                  <a:gd name="connsiteX9" fmla="*/ 6400799 w 7010399"/>
                  <a:gd name="connsiteY9" fmla="*/ 4219983 h 4715283"/>
                  <a:gd name="connsiteX10" fmla="*/ 6334124 w 7010399"/>
                  <a:gd name="connsiteY10" fmla="*/ 4172358 h 4715283"/>
                  <a:gd name="connsiteX11" fmla="*/ 6267449 w 7010399"/>
                  <a:gd name="connsiteY11" fmla="*/ 4039008 h 4715283"/>
                  <a:gd name="connsiteX12" fmla="*/ 6153149 w 7010399"/>
                  <a:gd name="connsiteY12" fmla="*/ 3972333 h 4715283"/>
                  <a:gd name="connsiteX13" fmla="*/ 5991224 w 7010399"/>
                  <a:gd name="connsiteY13" fmla="*/ 3943758 h 4715283"/>
                  <a:gd name="connsiteX14" fmla="*/ 1920875 w 7010399"/>
                  <a:gd name="connsiteY14" fmla="*/ 409 h 4715283"/>
                  <a:gd name="connsiteX15" fmla="*/ 1698626 w 7010399"/>
                  <a:gd name="connsiteY15" fmla="*/ 57559 h 4715283"/>
                  <a:gd name="connsiteX16" fmla="*/ 1400174 w 7010399"/>
                  <a:gd name="connsiteY16" fmla="*/ 121058 h 4715283"/>
                  <a:gd name="connsiteX17" fmla="*/ 933451 w 7010399"/>
                  <a:gd name="connsiteY17" fmla="*/ 413159 h 4715283"/>
                  <a:gd name="connsiteX18" fmla="*/ 708026 w 7010399"/>
                  <a:gd name="connsiteY18" fmla="*/ 775109 h 4715283"/>
                  <a:gd name="connsiteX19" fmla="*/ 1104901 w 7010399"/>
                  <a:gd name="connsiteY19" fmla="*/ 1467259 h 4715283"/>
                  <a:gd name="connsiteX20" fmla="*/ 1152526 w 7010399"/>
                  <a:gd name="connsiteY20" fmla="*/ 1705384 h 4715283"/>
                  <a:gd name="connsiteX21" fmla="*/ 1123951 w 7010399"/>
                  <a:gd name="connsiteY21" fmla="*/ 1991134 h 4715283"/>
                  <a:gd name="connsiteX22" fmla="*/ 723901 w 7010399"/>
                  <a:gd name="connsiteY22" fmla="*/ 2314984 h 4715283"/>
                  <a:gd name="connsiteX23" fmla="*/ 400052 w 7010399"/>
                  <a:gd name="connsiteY23" fmla="*/ 2829334 h 4715283"/>
                  <a:gd name="connsiteX24" fmla="*/ 0 w 7010399"/>
                  <a:gd name="connsiteY24" fmla="*/ 3143659 h 4715283"/>
                  <a:gd name="connsiteX0" fmla="*/ 6896099 w 6896099"/>
                  <a:gd name="connsiteY0" fmla="*/ 4715283 h 4715283"/>
                  <a:gd name="connsiteX1" fmla="*/ 6877049 w 6896099"/>
                  <a:gd name="connsiteY1" fmla="*/ 4639083 h 4715283"/>
                  <a:gd name="connsiteX2" fmla="*/ 6667499 w 6896099"/>
                  <a:gd name="connsiteY2" fmla="*/ 4667658 h 4715283"/>
                  <a:gd name="connsiteX3" fmla="*/ 6591299 w 6896099"/>
                  <a:gd name="connsiteY3" fmla="*/ 4534308 h 4715283"/>
                  <a:gd name="connsiteX4" fmla="*/ 6496049 w 6896099"/>
                  <a:gd name="connsiteY4" fmla="*/ 4458108 h 4715283"/>
                  <a:gd name="connsiteX5" fmla="*/ 6496049 w 6896099"/>
                  <a:gd name="connsiteY5" fmla="*/ 4381908 h 4715283"/>
                  <a:gd name="connsiteX6" fmla="*/ 6410324 w 6896099"/>
                  <a:gd name="connsiteY6" fmla="*/ 4315233 h 4715283"/>
                  <a:gd name="connsiteX7" fmla="*/ 6391274 w 6896099"/>
                  <a:gd name="connsiteY7" fmla="*/ 4286658 h 4715283"/>
                  <a:gd name="connsiteX8" fmla="*/ 6400799 w 6896099"/>
                  <a:gd name="connsiteY8" fmla="*/ 4219983 h 4715283"/>
                  <a:gd name="connsiteX9" fmla="*/ 6334124 w 6896099"/>
                  <a:gd name="connsiteY9" fmla="*/ 4172358 h 4715283"/>
                  <a:gd name="connsiteX10" fmla="*/ 6267449 w 6896099"/>
                  <a:gd name="connsiteY10" fmla="*/ 4039008 h 4715283"/>
                  <a:gd name="connsiteX11" fmla="*/ 6153149 w 6896099"/>
                  <a:gd name="connsiteY11" fmla="*/ 3972333 h 4715283"/>
                  <a:gd name="connsiteX12" fmla="*/ 5991224 w 6896099"/>
                  <a:gd name="connsiteY12" fmla="*/ 3943758 h 4715283"/>
                  <a:gd name="connsiteX13" fmla="*/ 1920875 w 6896099"/>
                  <a:gd name="connsiteY13" fmla="*/ 409 h 4715283"/>
                  <a:gd name="connsiteX14" fmla="*/ 1698626 w 6896099"/>
                  <a:gd name="connsiteY14" fmla="*/ 57559 h 4715283"/>
                  <a:gd name="connsiteX15" fmla="*/ 1400174 w 6896099"/>
                  <a:gd name="connsiteY15" fmla="*/ 121058 h 4715283"/>
                  <a:gd name="connsiteX16" fmla="*/ 933451 w 6896099"/>
                  <a:gd name="connsiteY16" fmla="*/ 413159 h 4715283"/>
                  <a:gd name="connsiteX17" fmla="*/ 708026 w 6896099"/>
                  <a:gd name="connsiteY17" fmla="*/ 775109 h 4715283"/>
                  <a:gd name="connsiteX18" fmla="*/ 1104901 w 6896099"/>
                  <a:gd name="connsiteY18" fmla="*/ 1467259 h 4715283"/>
                  <a:gd name="connsiteX19" fmla="*/ 1152526 w 6896099"/>
                  <a:gd name="connsiteY19" fmla="*/ 1705384 h 4715283"/>
                  <a:gd name="connsiteX20" fmla="*/ 1123951 w 6896099"/>
                  <a:gd name="connsiteY20" fmla="*/ 1991134 h 4715283"/>
                  <a:gd name="connsiteX21" fmla="*/ 723901 w 6896099"/>
                  <a:gd name="connsiteY21" fmla="*/ 2314984 h 4715283"/>
                  <a:gd name="connsiteX22" fmla="*/ 400052 w 6896099"/>
                  <a:gd name="connsiteY22" fmla="*/ 2829334 h 4715283"/>
                  <a:gd name="connsiteX23" fmla="*/ 0 w 6896099"/>
                  <a:gd name="connsiteY23" fmla="*/ 3143659 h 4715283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6334124 w 6877049"/>
                  <a:gd name="connsiteY8" fmla="*/ 4172358 h 4667658"/>
                  <a:gd name="connsiteX9" fmla="*/ 6267449 w 6877049"/>
                  <a:gd name="connsiteY9" fmla="*/ 4039008 h 4667658"/>
                  <a:gd name="connsiteX10" fmla="*/ 6153149 w 6877049"/>
                  <a:gd name="connsiteY10" fmla="*/ 3972333 h 4667658"/>
                  <a:gd name="connsiteX11" fmla="*/ 5991224 w 6877049"/>
                  <a:gd name="connsiteY11" fmla="*/ 3943758 h 4667658"/>
                  <a:gd name="connsiteX12" fmla="*/ 1920875 w 6877049"/>
                  <a:gd name="connsiteY12" fmla="*/ 409 h 4667658"/>
                  <a:gd name="connsiteX13" fmla="*/ 1698626 w 6877049"/>
                  <a:gd name="connsiteY13" fmla="*/ 57559 h 4667658"/>
                  <a:gd name="connsiteX14" fmla="*/ 1400174 w 6877049"/>
                  <a:gd name="connsiteY14" fmla="*/ 121058 h 4667658"/>
                  <a:gd name="connsiteX15" fmla="*/ 933451 w 6877049"/>
                  <a:gd name="connsiteY15" fmla="*/ 413159 h 4667658"/>
                  <a:gd name="connsiteX16" fmla="*/ 708026 w 6877049"/>
                  <a:gd name="connsiteY16" fmla="*/ 775109 h 4667658"/>
                  <a:gd name="connsiteX17" fmla="*/ 1104901 w 6877049"/>
                  <a:gd name="connsiteY17" fmla="*/ 1467259 h 4667658"/>
                  <a:gd name="connsiteX18" fmla="*/ 1152526 w 6877049"/>
                  <a:gd name="connsiteY18" fmla="*/ 1705384 h 4667658"/>
                  <a:gd name="connsiteX19" fmla="*/ 1123951 w 6877049"/>
                  <a:gd name="connsiteY19" fmla="*/ 1991134 h 4667658"/>
                  <a:gd name="connsiteX20" fmla="*/ 723901 w 6877049"/>
                  <a:gd name="connsiteY20" fmla="*/ 2314984 h 4667658"/>
                  <a:gd name="connsiteX21" fmla="*/ 400052 w 6877049"/>
                  <a:gd name="connsiteY21" fmla="*/ 2829334 h 4667658"/>
                  <a:gd name="connsiteX22" fmla="*/ 0 w 6877049"/>
                  <a:gd name="connsiteY22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6334124 w 6877049"/>
                  <a:gd name="connsiteY8" fmla="*/ 4172358 h 4667658"/>
                  <a:gd name="connsiteX9" fmla="*/ 6267449 w 6877049"/>
                  <a:gd name="connsiteY9" fmla="*/ 4039008 h 4667658"/>
                  <a:gd name="connsiteX10" fmla="*/ 5991224 w 6877049"/>
                  <a:gd name="connsiteY10" fmla="*/ 3943758 h 4667658"/>
                  <a:gd name="connsiteX11" fmla="*/ 1920875 w 6877049"/>
                  <a:gd name="connsiteY11" fmla="*/ 409 h 4667658"/>
                  <a:gd name="connsiteX12" fmla="*/ 1698626 w 6877049"/>
                  <a:gd name="connsiteY12" fmla="*/ 57559 h 4667658"/>
                  <a:gd name="connsiteX13" fmla="*/ 1400174 w 6877049"/>
                  <a:gd name="connsiteY13" fmla="*/ 121058 h 4667658"/>
                  <a:gd name="connsiteX14" fmla="*/ 933451 w 6877049"/>
                  <a:gd name="connsiteY14" fmla="*/ 413159 h 4667658"/>
                  <a:gd name="connsiteX15" fmla="*/ 708026 w 6877049"/>
                  <a:gd name="connsiteY15" fmla="*/ 775109 h 4667658"/>
                  <a:gd name="connsiteX16" fmla="*/ 1104901 w 6877049"/>
                  <a:gd name="connsiteY16" fmla="*/ 1467259 h 4667658"/>
                  <a:gd name="connsiteX17" fmla="*/ 1152526 w 6877049"/>
                  <a:gd name="connsiteY17" fmla="*/ 1705384 h 4667658"/>
                  <a:gd name="connsiteX18" fmla="*/ 1123951 w 6877049"/>
                  <a:gd name="connsiteY18" fmla="*/ 1991134 h 4667658"/>
                  <a:gd name="connsiteX19" fmla="*/ 723901 w 6877049"/>
                  <a:gd name="connsiteY19" fmla="*/ 2314984 h 4667658"/>
                  <a:gd name="connsiteX20" fmla="*/ 400052 w 6877049"/>
                  <a:gd name="connsiteY20" fmla="*/ 2829334 h 4667658"/>
                  <a:gd name="connsiteX21" fmla="*/ 0 w 6877049"/>
                  <a:gd name="connsiteY21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6334124 w 6877049"/>
                  <a:gd name="connsiteY8" fmla="*/ 4172358 h 4667658"/>
                  <a:gd name="connsiteX9" fmla="*/ 6267449 w 6877049"/>
                  <a:gd name="connsiteY9" fmla="*/ 4039008 h 4667658"/>
                  <a:gd name="connsiteX10" fmla="*/ 1920875 w 6877049"/>
                  <a:gd name="connsiteY10" fmla="*/ 409 h 4667658"/>
                  <a:gd name="connsiteX11" fmla="*/ 1698626 w 6877049"/>
                  <a:gd name="connsiteY11" fmla="*/ 57559 h 4667658"/>
                  <a:gd name="connsiteX12" fmla="*/ 1400174 w 6877049"/>
                  <a:gd name="connsiteY12" fmla="*/ 121058 h 4667658"/>
                  <a:gd name="connsiteX13" fmla="*/ 933451 w 6877049"/>
                  <a:gd name="connsiteY13" fmla="*/ 413159 h 4667658"/>
                  <a:gd name="connsiteX14" fmla="*/ 708026 w 6877049"/>
                  <a:gd name="connsiteY14" fmla="*/ 775109 h 4667658"/>
                  <a:gd name="connsiteX15" fmla="*/ 1104901 w 6877049"/>
                  <a:gd name="connsiteY15" fmla="*/ 1467259 h 4667658"/>
                  <a:gd name="connsiteX16" fmla="*/ 1152526 w 6877049"/>
                  <a:gd name="connsiteY16" fmla="*/ 1705384 h 4667658"/>
                  <a:gd name="connsiteX17" fmla="*/ 1123951 w 6877049"/>
                  <a:gd name="connsiteY17" fmla="*/ 1991134 h 4667658"/>
                  <a:gd name="connsiteX18" fmla="*/ 723901 w 6877049"/>
                  <a:gd name="connsiteY18" fmla="*/ 2314984 h 4667658"/>
                  <a:gd name="connsiteX19" fmla="*/ 400052 w 6877049"/>
                  <a:gd name="connsiteY19" fmla="*/ 2829334 h 4667658"/>
                  <a:gd name="connsiteX20" fmla="*/ 0 w 6877049"/>
                  <a:gd name="connsiteY20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6334124 w 6877049"/>
                  <a:gd name="connsiteY8" fmla="*/ 4172358 h 4667658"/>
                  <a:gd name="connsiteX9" fmla="*/ 1920875 w 6877049"/>
                  <a:gd name="connsiteY9" fmla="*/ 409 h 4667658"/>
                  <a:gd name="connsiteX10" fmla="*/ 1698626 w 6877049"/>
                  <a:gd name="connsiteY10" fmla="*/ 57559 h 4667658"/>
                  <a:gd name="connsiteX11" fmla="*/ 1400174 w 6877049"/>
                  <a:gd name="connsiteY11" fmla="*/ 121058 h 4667658"/>
                  <a:gd name="connsiteX12" fmla="*/ 933451 w 6877049"/>
                  <a:gd name="connsiteY12" fmla="*/ 413159 h 4667658"/>
                  <a:gd name="connsiteX13" fmla="*/ 708026 w 6877049"/>
                  <a:gd name="connsiteY13" fmla="*/ 775109 h 4667658"/>
                  <a:gd name="connsiteX14" fmla="*/ 1104901 w 6877049"/>
                  <a:gd name="connsiteY14" fmla="*/ 1467259 h 4667658"/>
                  <a:gd name="connsiteX15" fmla="*/ 1152526 w 6877049"/>
                  <a:gd name="connsiteY15" fmla="*/ 1705384 h 4667658"/>
                  <a:gd name="connsiteX16" fmla="*/ 1123951 w 6877049"/>
                  <a:gd name="connsiteY16" fmla="*/ 1991134 h 4667658"/>
                  <a:gd name="connsiteX17" fmla="*/ 723901 w 6877049"/>
                  <a:gd name="connsiteY17" fmla="*/ 2314984 h 4667658"/>
                  <a:gd name="connsiteX18" fmla="*/ 400052 w 6877049"/>
                  <a:gd name="connsiteY18" fmla="*/ 2829334 h 4667658"/>
                  <a:gd name="connsiteX19" fmla="*/ 0 w 6877049"/>
                  <a:gd name="connsiteY19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6400799 w 6877049"/>
                  <a:gd name="connsiteY7" fmla="*/ 4219983 h 4667658"/>
                  <a:gd name="connsiteX8" fmla="*/ 1920875 w 6877049"/>
                  <a:gd name="connsiteY8" fmla="*/ 409 h 4667658"/>
                  <a:gd name="connsiteX9" fmla="*/ 1698626 w 6877049"/>
                  <a:gd name="connsiteY9" fmla="*/ 57559 h 4667658"/>
                  <a:gd name="connsiteX10" fmla="*/ 1400174 w 6877049"/>
                  <a:gd name="connsiteY10" fmla="*/ 121058 h 4667658"/>
                  <a:gd name="connsiteX11" fmla="*/ 933451 w 6877049"/>
                  <a:gd name="connsiteY11" fmla="*/ 413159 h 4667658"/>
                  <a:gd name="connsiteX12" fmla="*/ 708026 w 6877049"/>
                  <a:gd name="connsiteY12" fmla="*/ 775109 h 4667658"/>
                  <a:gd name="connsiteX13" fmla="*/ 1104901 w 6877049"/>
                  <a:gd name="connsiteY13" fmla="*/ 1467259 h 4667658"/>
                  <a:gd name="connsiteX14" fmla="*/ 1152526 w 6877049"/>
                  <a:gd name="connsiteY14" fmla="*/ 1705384 h 4667658"/>
                  <a:gd name="connsiteX15" fmla="*/ 1123951 w 6877049"/>
                  <a:gd name="connsiteY15" fmla="*/ 1991134 h 4667658"/>
                  <a:gd name="connsiteX16" fmla="*/ 723901 w 6877049"/>
                  <a:gd name="connsiteY16" fmla="*/ 2314984 h 4667658"/>
                  <a:gd name="connsiteX17" fmla="*/ 400052 w 6877049"/>
                  <a:gd name="connsiteY17" fmla="*/ 2829334 h 4667658"/>
                  <a:gd name="connsiteX18" fmla="*/ 0 w 6877049"/>
                  <a:gd name="connsiteY18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6391274 w 6877049"/>
                  <a:gd name="connsiteY6" fmla="*/ 4286658 h 4667658"/>
                  <a:gd name="connsiteX7" fmla="*/ 1920875 w 6877049"/>
                  <a:gd name="connsiteY7" fmla="*/ 409 h 4667658"/>
                  <a:gd name="connsiteX8" fmla="*/ 1698626 w 6877049"/>
                  <a:gd name="connsiteY8" fmla="*/ 57559 h 4667658"/>
                  <a:gd name="connsiteX9" fmla="*/ 1400174 w 6877049"/>
                  <a:gd name="connsiteY9" fmla="*/ 121058 h 4667658"/>
                  <a:gd name="connsiteX10" fmla="*/ 933451 w 6877049"/>
                  <a:gd name="connsiteY10" fmla="*/ 413159 h 4667658"/>
                  <a:gd name="connsiteX11" fmla="*/ 708026 w 6877049"/>
                  <a:gd name="connsiteY11" fmla="*/ 775109 h 4667658"/>
                  <a:gd name="connsiteX12" fmla="*/ 1104901 w 6877049"/>
                  <a:gd name="connsiteY12" fmla="*/ 1467259 h 4667658"/>
                  <a:gd name="connsiteX13" fmla="*/ 1152526 w 6877049"/>
                  <a:gd name="connsiteY13" fmla="*/ 1705384 h 4667658"/>
                  <a:gd name="connsiteX14" fmla="*/ 1123951 w 6877049"/>
                  <a:gd name="connsiteY14" fmla="*/ 1991134 h 4667658"/>
                  <a:gd name="connsiteX15" fmla="*/ 723901 w 6877049"/>
                  <a:gd name="connsiteY15" fmla="*/ 2314984 h 4667658"/>
                  <a:gd name="connsiteX16" fmla="*/ 400052 w 6877049"/>
                  <a:gd name="connsiteY16" fmla="*/ 2829334 h 4667658"/>
                  <a:gd name="connsiteX17" fmla="*/ 0 w 6877049"/>
                  <a:gd name="connsiteY17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6410324 w 6877049"/>
                  <a:gd name="connsiteY5" fmla="*/ 4315233 h 4667658"/>
                  <a:gd name="connsiteX6" fmla="*/ 1920875 w 6877049"/>
                  <a:gd name="connsiteY6" fmla="*/ 409 h 4667658"/>
                  <a:gd name="connsiteX7" fmla="*/ 1698626 w 6877049"/>
                  <a:gd name="connsiteY7" fmla="*/ 57559 h 4667658"/>
                  <a:gd name="connsiteX8" fmla="*/ 1400174 w 6877049"/>
                  <a:gd name="connsiteY8" fmla="*/ 121058 h 4667658"/>
                  <a:gd name="connsiteX9" fmla="*/ 933451 w 6877049"/>
                  <a:gd name="connsiteY9" fmla="*/ 413159 h 4667658"/>
                  <a:gd name="connsiteX10" fmla="*/ 708026 w 6877049"/>
                  <a:gd name="connsiteY10" fmla="*/ 775109 h 4667658"/>
                  <a:gd name="connsiteX11" fmla="*/ 1104901 w 6877049"/>
                  <a:gd name="connsiteY11" fmla="*/ 1467259 h 4667658"/>
                  <a:gd name="connsiteX12" fmla="*/ 1152526 w 6877049"/>
                  <a:gd name="connsiteY12" fmla="*/ 1705384 h 4667658"/>
                  <a:gd name="connsiteX13" fmla="*/ 1123951 w 6877049"/>
                  <a:gd name="connsiteY13" fmla="*/ 1991134 h 4667658"/>
                  <a:gd name="connsiteX14" fmla="*/ 723901 w 6877049"/>
                  <a:gd name="connsiteY14" fmla="*/ 2314984 h 4667658"/>
                  <a:gd name="connsiteX15" fmla="*/ 400052 w 6877049"/>
                  <a:gd name="connsiteY15" fmla="*/ 2829334 h 4667658"/>
                  <a:gd name="connsiteX16" fmla="*/ 0 w 6877049"/>
                  <a:gd name="connsiteY16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6496049 w 6877049"/>
                  <a:gd name="connsiteY4" fmla="*/ 4381908 h 4667658"/>
                  <a:gd name="connsiteX5" fmla="*/ 1920875 w 6877049"/>
                  <a:gd name="connsiteY5" fmla="*/ 409 h 4667658"/>
                  <a:gd name="connsiteX6" fmla="*/ 1698626 w 6877049"/>
                  <a:gd name="connsiteY6" fmla="*/ 57559 h 4667658"/>
                  <a:gd name="connsiteX7" fmla="*/ 1400174 w 6877049"/>
                  <a:gd name="connsiteY7" fmla="*/ 121058 h 4667658"/>
                  <a:gd name="connsiteX8" fmla="*/ 933451 w 6877049"/>
                  <a:gd name="connsiteY8" fmla="*/ 413159 h 4667658"/>
                  <a:gd name="connsiteX9" fmla="*/ 708026 w 6877049"/>
                  <a:gd name="connsiteY9" fmla="*/ 775109 h 4667658"/>
                  <a:gd name="connsiteX10" fmla="*/ 1104901 w 6877049"/>
                  <a:gd name="connsiteY10" fmla="*/ 1467259 h 4667658"/>
                  <a:gd name="connsiteX11" fmla="*/ 1152526 w 6877049"/>
                  <a:gd name="connsiteY11" fmla="*/ 1705384 h 4667658"/>
                  <a:gd name="connsiteX12" fmla="*/ 1123951 w 6877049"/>
                  <a:gd name="connsiteY12" fmla="*/ 1991134 h 4667658"/>
                  <a:gd name="connsiteX13" fmla="*/ 723901 w 6877049"/>
                  <a:gd name="connsiteY13" fmla="*/ 2314984 h 4667658"/>
                  <a:gd name="connsiteX14" fmla="*/ 400052 w 6877049"/>
                  <a:gd name="connsiteY14" fmla="*/ 2829334 h 4667658"/>
                  <a:gd name="connsiteX15" fmla="*/ 0 w 6877049"/>
                  <a:gd name="connsiteY15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6496049 w 6877049"/>
                  <a:gd name="connsiteY3" fmla="*/ 4458108 h 4667658"/>
                  <a:gd name="connsiteX4" fmla="*/ 1920875 w 6877049"/>
                  <a:gd name="connsiteY4" fmla="*/ 409 h 4667658"/>
                  <a:gd name="connsiteX5" fmla="*/ 1698626 w 6877049"/>
                  <a:gd name="connsiteY5" fmla="*/ 57559 h 4667658"/>
                  <a:gd name="connsiteX6" fmla="*/ 1400174 w 6877049"/>
                  <a:gd name="connsiteY6" fmla="*/ 121058 h 4667658"/>
                  <a:gd name="connsiteX7" fmla="*/ 933451 w 6877049"/>
                  <a:gd name="connsiteY7" fmla="*/ 413159 h 4667658"/>
                  <a:gd name="connsiteX8" fmla="*/ 708026 w 6877049"/>
                  <a:gd name="connsiteY8" fmla="*/ 775109 h 4667658"/>
                  <a:gd name="connsiteX9" fmla="*/ 1104901 w 6877049"/>
                  <a:gd name="connsiteY9" fmla="*/ 1467259 h 4667658"/>
                  <a:gd name="connsiteX10" fmla="*/ 1152526 w 6877049"/>
                  <a:gd name="connsiteY10" fmla="*/ 1705384 h 4667658"/>
                  <a:gd name="connsiteX11" fmla="*/ 1123951 w 6877049"/>
                  <a:gd name="connsiteY11" fmla="*/ 1991134 h 4667658"/>
                  <a:gd name="connsiteX12" fmla="*/ 723901 w 6877049"/>
                  <a:gd name="connsiteY12" fmla="*/ 2314984 h 4667658"/>
                  <a:gd name="connsiteX13" fmla="*/ 400052 w 6877049"/>
                  <a:gd name="connsiteY13" fmla="*/ 2829334 h 4667658"/>
                  <a:gd name="connsiteX14" fmla="*/ 0 w 6877049"/>
                  <a:gd name="connsiteY14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6591299 w 6877049"/>
                  <a:gd name="connsiteY2" fmla="*/ 4534308 h 4667658"/>
                  <a:gd name="connsiteX3" fmla="*/ 1920875 w 6877049"/>
                  <a:gd name="connsiteY3" fmla="*/ 409 h 4667658"/>
                  <a:gd name="connsiteX4" fmla="*/ 1698626 w 6877049"/>
                  <a:gd name="connsiteY4" fmla="*/ 57559 h 4667658"/>
                  <a:gd name="connsiteX5" fmla="*/ 1400174 w 6877049"/>
                  <a:gd name="connsiteY5" fmla="*/ 121058 h 4667658"/>
                  <a:gd name="connsiteX6" fmla="*/ 933451 w 6877049"/>
                  <a:gd name="connsiteY6" fmla="*/ 413159 h 4667658"/>
                  <a:gd name="connsiteX7" fmla="*/ 708026 w 6877049"/>
                  <a:gd name="connsiteY7" fmla="*/ 775109 h 4667658"/>
                  <a:gd name="connsiteX8" fmla="*/ 1104901 w 6877049"/>
                  <a:gd name="connsiteY8" fmla="*/ 1467259 h 4667658"/>
                  <a:gd name="connsiteX9" fmla="*/ 1152526 w 6877049"/>
                  <a:gd name="connsiteY9" fmla="*/ 1705384 h 4667658"/>
                  <a:gd name="connsiteX10" fmla="*/ 1123951 w 6877049"/>
                  <a:gd name="connsiteY10" fmla="*/ 1991134 h 4667658"/>
                  <a:gd name="connsiteX11" fmla="*/ 723901 w 6877049"/>
                  <a:gd name="connsiteY11" fmla="*/ 2314984 h 4667658"/>
                  <a:gd name="connsiteX12" fmla="*/ 400052 w 6877049"/>
                  <a:gd name="connsiteY12" fmla="*/ 2829334 h 4667658"/>
                  <a:gd name="connsiteX13" fmla="*/ 0 w 6877049"/>
                  <a:gd name="connsiteY13" fmla="*/ 3143659 h 4667658"/>
                  <a:gd name="connsiteX0" fmla="*/ 6877049 w 6877049"/>
                  <a:gd name="connsiteY0" fmla="*/ 4639083 h 4667658"/>
                  <a:gd name="connsiteX1" fmla="*/ 6667499 w 6877049"/>
                  <a:gd name="connsiteY1" fmla="*/ 4667658 h 4667658"/>
                  <a:gd name="connsiteX2" fmla="*/ 1920875 w 6877049"/>
                  <a:gd name="connsiteY2" fmla="*/ 409 h 4667658"/>
                  <a:gd name="connsiteX3" fmla="*/ 1698626 w 6877049"/>
                  <a:gd name="connsiteY3" fmla="*/ 57559 h 4667658"/>
                  <a:gd name="connsiteX4" fmla="*/ 1400174 w 6877049"/>
                  <a:gd name="connsiteY4" fmla="*/ 121058 h 4667658"/>
                  <a:gd name="connsiteX5" fmla="*/ 933451 w 6877049"/>
                  <a:gd name="connsiteY5" fmla="*/ 413159 h 4667658"/>
                  <a:gd name="connsiteX6" fmla="*/ 708026 w 6877049"/>
                  <a:gd name="connsiteY6" fmla="*/ 775109 h 4667658"/>
                  <a:gd name="connsiteX7" fmla="*/ 1104901 w 6877049"/>
                  <a:gd name="connsiteY7" fmla="*/ 1467259 h 4667658"/>
                  <a:gd name="connsiteX8" fmla="*/ 1152526 w 6877049"/>
                  <a:gd name="connsiteY8" fmla="*/ 1705384 h 4667658"/>
                  <a:gd name="connsiteX9" fmla="*/ 1123951 w 6877049"/>
                  <a:gd name="connsiteY9" fmla="*/ 1991134 h 4667658"/>
                  <a:gd name="connsiteX10" fmla="*/ 723901 w 6877049"/>
                  <a:gd name="connsiteY10" fmla="*/ 2314984 h 4667658"/>
                  <a:gd name="connsiteX11" fmla="*/ 400052 w 6877049"/>
                  <a:gd name="connsiteY11" fmla="*/ 2829334 h 4667658"/>
                  <a:gd name="connsiteX12" fmla="*/ 0 w 6877049"/>
                  <a:gd name="connsiteY12" fmla="*/ 3143659 h 4667658"/>
                  <a:gd name="connsiteX0" fmla="*/ 6877049 w 6877049"/>
                  <a:gd name="connsiteY0" fmla="*/ 4639083 h 4639083"/>
                  <a:gd name="connsiteX1" fmla="*/ 1920875 w 6877049"/>
                  <a:gd name="connsiteY1" fmla="*/ 409 h 4639083"/>
                  <a:gd name="connsiteX2" fmla="*/ 1698626 w 6877049"/>
                  <a:gd name="connsiteY2" fmla="*/ 57559 h 4639083"/>
                  <a:gd name="connsiteX3" fmla="*/ 1400174 w 6877049"/>
                  <a:gd name="connsiteY3" fmla="*/ 121058 h 4639083"/>
                  <a:gd name="connsiteX4" fmla="*/ 933451 w 6877049"/>
                  <a:gd name="connsiteY4" fmla="*/ 413159 h 4639083"/>
                  <a:gd name="connsiteX5" fmla="*/ 708026 w 6877049"/>
                  <a:gd name="connsiteY5" fmla="*/ 775109 h 4639083"/>
                  <a:gd name="connsiteX6" fmla="*/ 1104901 w 6877049"/>
                  <a:gd name="connsiteY6" fmla="*/ 1467259 h 4639083"/>
                  <a:gd name="connsiteX7" fmla="*/ 1152526 w 6877049"/>
                  <a:gd name="connsiteY7" fmla="*/ 1705384 h 4639083"/>
                  <a:gd name="connsiteX8" fmla="*/ 1123951 w 6877049"/>
                  <a:gd name="connsiteY8" fmla="*/ 1991134 h 4639083"/>
                  <a:gd name="connsiteX9" fmla="*/ 723901 w 6877049"/>
                  <a:gd name="connsiteY9" fmla="*/ 2314984 h 4639083"/>
                  <a:gd name="connsiteX10" fmla="*/ 400052 w 6877049"/>
                  <a:gd name="connsiteY10" fmla="*/ 2829334 h 4639083"/>
                  <a:gd name="connsiteX11" fmla="*/ 0 w 6877049"/>
                  <a:gd name="connsiteY11" fmla="*/ 3143659 h 4639083"/>
                  <a:gd name="connsiteX0" fmla="*/ 1920875 w 1920875"/>
                  <a:gd name="connsiteY0" fmla="*/ 409 h 3143659"/>
                  <a:gd name="connsiteX1" fmla="*/ 1698626 w 1920875"/>
                  <a:gd name="connsiteY1" fmla="*/ 57559 h 3143659"/>
                  <a:gd name="connsiteX2" fmla="*/ 1400174 w 1920875"/>
                  <a:gd name="connsiteY2" fmla="*/ 121058 h 3143659"/>
                  <a:gd name="connsiteX3" fmla="*/ 933451 w 1920875"/>
                  <a:gd name="connsiteY3" fmla="*/ 413159 h 3143659"/>
                  <a:gd name="connsiteX4" fmla="*/ 708026 w 1920875"/>
                  <a:gd name="connsiteY4" fmla="*/ 775109 h 3143659"/>
                  <a:gd name="connsiteX5" fmla="*/ 1104901 w 1920875"/>
                  <a:gd name="connsiteY5" fmla="*/ 1467259 h 3143659"/>
                  <a:gd name="connsiteX6" fmla="*/ 1152526 w 1920875"/>
                  <a:gd name="connsiteY6" fmla="*/ 1705384 h 3143659"/>
                  <a:gd name="connsiteX7" fmla="*/ 1123951 w 1920875"/>
                  <a:gd name="connsiteY7" fmla="*/ 1991134 h 3143659"/>
                  <a:gd name="connsiteX8" fmla="*/ 723901 w 1920875"/>
                  <a:gd name="connsiteY8" fmla="*/ 2314984 h 3143659"/>
                  <a:gd name="connsiteX9" fmla="*/ 400052 w 1920875"/>
                  <a:gd name="connsiteY9" fmla="*/ 2829334 h 3143659"/>
                  <a:gd name="connsiteX10" fmla="*/ 0 w 1920875"/>
                  <a:gd name="connsiteY10" fmla="*/ 3143659 h 3143659"/>
                  <a:gd name="connsiteX0" fmla="*/ 1920875 w 1920875"/>
                  <a:gd name="connsiteY0" fmla="*/ 409 h 3143659"/>
                  <a:gd name="connsiteX1" fmla="*/ 1698626 w 1920875"/>
                  <a:gd name="connsiteY1" fmla="*/ 57559 h 3143659"/>
                  <a:gd name="connsiteX2" fmla="*/ 1400174 w 1920875"/>
                  <a:gd name="connsiteY2" fmla="*/ 121058 h 3143659"/>
                  <a:gd name="connsiteX3" fmla="*/ 933451 w 1920875"/>
                  <a:gd name="connsiteY3" fmla="*/ 413159 h 3143659"/>
                  <a:gd name="connsiteX4" fmla="*/ 708026 w 1920875"/>
                  <a:gd name="connsiteY4" fmla="*/ 775109 h 3143659"/>
                  <a:gd name="connsiteX5" fmla="*/ 400051 w 1920875"/>
                  <a:gd name="connsiteY5" fmla="*/ 1130709 h 3143659"/>
                  <a:gd name="connsiteX6" fmla="*/ 1152526 w 1920875"/>
                  <a:gd name="connsiteY6" fmla="*/ 1705384 h 3143659"/>
                  <a:gd name="connsiteX7" fmla="*/ 1123951 w 1920875"/>
                  <a:gd name="connsiteY7" fmla="*/ 1991134 h 3143659"/>
                  <a:gd name="connsiteX8" fmla="*/ 723901 w 1920875"/>
                  <a:gd name="connsiteY8" fmla="*/ 2314984 h 3143659"/>
                  <a:gd name="connsiteX9" fmla="*/ 400052 w 1920875"/>
                  <a:gd name="connsiteY9" fmla="*/ 2829334 h 3143659"/>
                  <a:gd name="connsiteX10" fmla="*/ 0 w 1920875"/>
                  <a:gd name="connsiteY10" fmla="*/ 3143659 h 3143659"/>
                  <a:gd name="connsiteX0" fmla="*/ 1920875 w 1920875"/>
                  <a:gd name="connsiteY0" fmla="*/ 409 h 3143659"/>
                  <a:gd name="connsiteX1" fmla="*/ 1698626 w 1920875"/>
                  <a:gd name="connsiteY1" fmla="*/ 57559 h 3143659"/>
                  <a:gd name="connsiteX2" fmla="*/ 1400174 w 1920875"/>
                  <a:gd name="connsiteY2" fmla="*/ 121058 h 3143659"/>
                  <a:gd name="connsiteX3" fmla="*/ 933451 w 1920875"/>
                  <a:gd name="connsiteY3" fmla="*/ 413159 h 3143659"/>
                  <a:gd name="connsiteX4" fmla="*/ 708026 w 1920875"/>
                  <a:gd name="connsiteY4" fmla="*/ 775109 h 3143659"/>
                  <a:gd name="connsiteX5" fmla="*/ 400051 w 1920875"/>
                  <a:gd name="connsiteY5" fmla="*/ 1130709 h 3143659"/>
                  <a:gd name="connsiteX6" fmla="*/ 92076 w 1920875"/>
                  <a:gd name="connsiteY6" fmla="*/ 1152934 h 3143659"/>
                  <a:gd name="connsiteX7" fmla="*/ 1123951 w 1920875"/>
                  <a:gd name="connsiteY7" fmla="*/ 1991134 h 3143659"/>
                  <a:gd name="connsiteX8" fmla="*/ 723901 w 1920875"/>
                  <a:gd name="connsiteY8" fmla="*/ 2314984 h 3143659"/>
                  <a:gd name="connsiteX9" fmla="*/ 400052 w 1920875"/>
                  <a:gd name="connsiteY9" fmla="*/ 2829334 h 3143659"/>
                  <a:gd name="connsiteX10" fmla="*/ 0 w 1920875"/>
                  <a:gd name="connsiteY10" fmla="*/ 3143659 h 3143659"/>
                  <a:gd name="connsiteX0" fmla="*/ 2367366 w 2367366"/>
                  <a:gd name="connsiteY0" fmla="*/ 409 h 3143659"/>
                  <a:gd name="connsiteX1" fmla="*/ 2145117 w 2367366"/>
                  <a:gd name="connsiteY1" fmla="*/ 57559 h 3143659"/>
                  <a:gd name="connsiteX2" fmla="*/ 1846665 w 2367366"/>
                  <a:gd name="connsiteY2" fmla="*/ 121058 h 3143659"/>
                  <a:gd name="connsiteX3" fmla="*/ 1379942 w 2367366"/>
                  <a:gd name="connsiteY3" fmla="*/ 413159 h 3143659"/>
                  <a:gd name="connsiteX4" fmla="*/ 1154517 w 2367366"/>
                  <a:gd name="connsiteY4" fmla="*/ 775109 h 3143659"/>
                  <a:gd name="connsiteX5" fmla="*/ 846542 w 2367366"/>
                  <a:gd name="connsiteY5" fmla="*/ 1130709 h 3143659"/>
                  <a:gd name="connsiteX6" fmla="*/ 538567 w 2367366"/>
                  <a:gd name="connsiteY6" fmla="*/ 1152934 h 3143659"/>
                  <a:gd name="connsiteX7" fmla="*/ 14692 w 2367366"/>
                  <a:gd name="connsiteY7" fmla="*/ 1076734 h 3143659"/>
                  <a:gd name="connsiteX8" fmla="*/ 1170392 w 2367366"/>
                  <a:gd name="connsiteY8" fmla="*/ 2314984 h 3143659"/>
                  <a:gd name="connsiteX9" fmla="*/ 846543 w 2367366"/>
                  <a:gd name="connsiteY9" fmla="*/ 2829334 h 3143659"/>
                  <a:gd name="connsiteX10" fmla="*/ 446491 w 2367366"/>
                  <a:gd name="connsiteY10" fmla="*/ 3143659 h 3143659"/>
                  <a:gd name="connsiteX0" fmla="*/ 2622885 w 2622885"/>
                  <a:gd name="connsiteY0" fmla="*/ 409 h 3143659"/>
                  <a:gd name="connsiteX1" fmla="*/ 2400636 w 2622885"/>
                  <a:gd name="connsiteY1" fmla="*/ 57559 h 3143659"/>
                  <a:gd name="connsiteX2" fmla="*/ 2102184 w 2622885"/>
                  <a:gd name="connsiteY2" fmla="*/ 121058 h 3143659"/>
                  <a:gd name="connsiteX3" fmla="*/ 1635461 w 2622885"/>
                  <a:gd name="connsiteY3" fmla="*/ 413159 h 3143659"/>
                  <a:gd name="connsiteX4" fmla="*/ 1410036 w 2622885"/>
                  <a:gd name="connsiteY4" fmla="*/ 775109 h 3143659"/>
                  <a:gd name="connsiteX5" fmla="*/ 1102061 w 2622885"/>
                  <a:gd name="connsiteY5" fmla="*/ 1130709 h 3143659"/>
                  <a:gd name="connsiteX6" fmla="*/ 794086 w 2622885"/>
                  <a:gd name="connsiteY6" fmla="*/ 1152934 h 3143659"/>
                  <a:gd name="connsiteX7" fmla="*/ 270211 w 2622885"/>
                  <a:gd name="connsiteY7" fmla="*/ 1076734 h 3143659"/>
                  <a:gd name="connsiteX8" fmla="*/ 41611 w 2622885"/>
                  <a:gd name="connsiteY8" fmla="*/ 1127534 h 3143659"/>
                  <a:gd name="connsiteX9" fmla="*/ 1102062 w 2622885"/>
                  <a:gd name="connsiteY9" fmla="*/ 2829334 h 3143659"/>
                  <a:gd name="connsiteX10" fmla="*/ 702010 w 2622885"/>
                  <a:gd name="connsiteY10" fmla="*/ 3143659 h 3143659"/>
                  <a:gd name="connsiteX0" fmla="*/ 2605101 w 2605101"/>
                  <a:gd name="connsiteY0" fmla="*/ 409 h 3143659"/>
                  <a:gd name="connsiteX1" fmla="*/ 2382852 w 2605101"/>
                  <a:gd name="connsiteY1" fmla="*/ 57559 h 3143659"/>
                  <a:gd name="connsiteX2" fmla="*/ 2084400 w 2605101"/>
                  <a:gd name="connsiteY2" fmla="*/ 121058 h 3143659"/>
                  <a:gd name="connsiteX3" fmla="*/ 1617677 w 2605101"/>
                  <a:gd name="connsiteY3" fmla="*/ 413159 h 3143659"/>
                  <a:gd name="connsiteX4" fmla="*/ 1392252 w 2605101"/>
                  <a:gd name="connsiteY4" fmla="*/ 775109 h 3143659"/>
                  <a:gd name="connsiteX5" fmla="*/ 1084277 w 2605101"/>
                  <a:gd name="connsiteY5" fmla="*/ 1130709 h 3143659"/>
                  <a:gd name="connsiteX6" fmla="*/ 776302 w 2605101"/>
                  <a:gd name="connsiteY6" fmla="*/ 1152934 h 3143659"/>
                  <a:gd name="connsiteX7" fmla="*/ 252427 w 2605101"/>
                  <a:gd name="connsiteY7" fmla="*/ 1076734 h 3143659"/>
                  <a:gd name="connsiteX8" fmla="*/ 23827 w 2605101"/>
                  <a:gd name="connsiteY8" fmla="*/ 1127534 h 3143659"/>
                  <a:gd name="connsiteX9" fmla="*/ 1084278 w 2605101"/>
                  <a:gd name="connsiteY9" fmla="*/ 2829334 h 3143659"/>
                  <a:gd name="connsiteX10" fmla="*/ 684226 w 2605101"/>
                  <a:gd name="connsiteY10" fmla="*/ 3143659 h 3143659"/>
                  <a:gd name="connsiteX0" fmla="*/ 2804792 w 2804792"/>
                  <a:gd name="connsiteY0" fmla="*/ 409 h 3143659"/>
                  <a:gd name="connsiteX1" fmla="*/ 2582543 w 2804792"/>
                  <a:gd name="connsiteY1" fmla="*/ 57559 h 3143659"/>
                  <a:gd name="connsiteX2" fmla="*/ 2284091 w 2804792"/>
                  <a:gd name="connsiteY2" fmla="*/ 121058 h 3143659"/>
                  <a:gd name="connsiteX3" fmla="*/ 1817368 w 2804792"/>
                  <a:gd name="connsiteY3" fmla="*/ 413159 h 3143659"/>
                  <a:gd name="connsiteX4" fmla="*/ 1591943 w 2804792"/>
                  <a:gd name="connsiteY4" fmla="*/ 775109 h 3143659"/>
                  <a:gd name="connsiteX5" fmla="*/ 1283968 w 2804792"/>
                  <a:gd name="connsiteY5" fmla="*/ 1130709 h 3143659"/>
                  <a:gd name="connsiteX6" fmla="*/ 975993 w 2804792"/>
                  <a:gd name="connsiteY6" fmla="*/ 1152934 h 3143659"/>
                  <a:gd name="connsiteX7" fmla="*/ 452118 w 2804792"/>
                  <a:gd name="connsiteY7" fmla="*/ 1076734 h 3143659"/>
                  <a:gd name="connsiteX8" fmla="*/ 223518 w 2804792"/>
                  <a:gd name="connsiteY8" fmla="*/ 1127534 h 3143659"/>
                  <a:gd name="connsiteX9" fmla="*/ 20319 w 2804792"/>
                  <a:gd name="connsiteY9" fmla="*/ 1197384 h 3143659"/>
                  <a:gd name="connsiteX10" fmla="*/ 883917 w 2804792"/>
                  <a:gd name="connsiteY10" fmla="*/ 3143659 h 3143659"/>
                  <a:gd name="connsiteX0" fmla="*/ 3165475 w 3165475"/>
                  <a:gd name="connsiteY0" fmla="*/ 409 h 1479959"/>
                  <a:gd name="connsiteX1" fmla="*/ 2943226 w 3165475"/>
                  <a:gd name="connsiteY1" fmla="*/ 57559 h 1479959"/>
                  <a:gd name="connsiteX2" fmla="*/ 2644774 w 3165475"/>
                  <a:gd name="connsiteY2" fmla="*/ 121058 h 1479959"/>
                  <a:gd name="connsiteX3" fmla="*/ 2178051 w 3165475"/>
                  <a:gd name="connsiteY3" fmla="*/ 413159 h 1479959"/>
                  <a:gd name="connsiteX4" fmla="*/ 1952626 w 3165475"/>
                  <a:gd name="connsiteY4" fmla="*/ 775109 h 1479959"/>
                  <a:gd name="connsiteX5" fmla="*/ 1644651 w 3165475"/>
                  <a:gd name="connsiteY5" fmla="*/ 1130709 h 1479959"/>
                  <a:gd name="connsiteX6" fmla="*/ 1336676 w 3165475"/>
                  <a:gd name="connsiteY6" fmla="*/ 1152934 h 1479959"/>
                  <a:gd name="connsiteX7" fmla="*/ 812801 w 3165475"/>
                  <a:gd name="connsiteY7" fmla="*/ 1076734 h 1479959"/>
                  <a:gd name="connsiteX8" fmla="*/ 584201 w 3165475"/>
                  <a:gd name="connsiteY8" fmla="*/ 1127534 h 1479959"/>
                  <a:gd name="connsiteX9" fmla="*/ 381002 w 3165475"/>
                  <a:gd name="connsiteY9" fmla="*/ 1197384 h 1479959"/>
                  <a:gd name="connsiteX10" fmla="*/ 0 w 3165475"/>
                  <a:gd name="connsiteY10" fmla="*/ 1479959 h 1479959"/>
                  <a:gd name="connsiteX0" fmla="*/ 3463925 w 3463925"/>
                  <a:gd name="connsiteY0" fmla="*/ 409 h 1299168"/>
                  <a:gd name="connsiteX1" fmla="*/ 3241676 w 3463925"/>
                  <a:gd name="connsiteY1" fmla="*/ 57559 h 1299168"/>
                  <a:gd name="connsiteX2" fmla="*/ 2943224 w 3463925"/>
                  <a:gd name="connsiteY2" fmla="*/ 121058 h 1299168"/>
                  <a:gd name="connsiteX3" fmla="*/ 2476501 w 3463925"/>
                  <a:gd name="connsiteY3" fmla="*/ 413159 h 1299168"/>
                  <a:gd name="connsiteX4" fmla="*/ 2251076 w 3463925"/>
                  <a:gd name="connsiteY4" fmla="*/ 775109 h 1299168"/>
                  <a:gd name="connsiteX5" fmla="*/ 1943101 w 3463925"/>
                  <a:gd name="connsiteY5" fmla="*/ 1130709 h 1299168"/>
                  <a:gd name="connsiteX6" fmla="*/ 1635126 w 3463925"/>
                  <a:gd name="connsiteY6" fmla="*/ 1152934 h 1299168"/>
                  <a:gd name="connsiteX7" fmla="*/ 1111251 w 3463925"/>
                  <a:gd name="connsiteY7" fmla="*/ 1076734 h 1299168"/>
                  <a:gd name="connsiteX8" fmla="*/ 882651 w 3463925"/>
                  <a:gd name="connsiteY8" fmla="*/ 1127534 h 1299168"/>
                  <a:gd name="connsiteX9" fmla="*/ 679452 w 3463925"/>
                  <a:gd name="connsiteY9" fmla="*/ 1197384 h 1299168"/>
                  <a:gd name="connsiteX10" fmla="*/ 0 w 3463925"/>
                  <a:gd name="connsiteY10" fmla="*/ 1206909 h 1299168"/>
                  <a:gd name="connsiteX0" fmla="*/ 3463925 w 3463925"/>
                  <a:gd name="connsiteY0" fmla="*/ 409 h 1288827"/>
                  <a:gd name="connsiteX1" fmla="*/ 3241676 w 3463925"/>
                  <a:gd name="connsiteY1" fmla="*/ 57559 h 1288827"/>
                  <a:gd name="connsiteX2" fmla="*/ 2943224 w 3463925"/>
                  <a:gd name="connsiteY2" fmla="*/ 121058 h 1288827"/>
                  <a:gd name="connsiteX3" fmla="*/ 2476501 w 3463925"/>
                  <a:gd name="connsiteY3" fmla="*/ 413159 h 1288827"/>
                  <a:gd name="connsiteX4" fmla="*/ 2251076 w 3463925"/>
                  <a:gd name="connsiteY4" fmla="*/ 775109 h 1288827"/>
                  <a:gd name="connsiteX5" fmla="*/ 1943101 w 3463925"/>
                  <a:gd name="connsiteY5" fmla="*/ 1130709 h 1288827"/>
                  <a:gd name="connsiteX6" fmla="*/ 1635126 w 3463925"/>
                  <a:gd name="connsiteY6" fmla="*/ 1152934 h 1288827"/>
                  <a:gd name="connsiteX7" fmla="*/ 1111251 w 3463925"/>
                  <a:gd name="connsiteY7" fmla="*/ 1076734 h 1288827"/>
                  <a:gd name="connsiteX8" fmla="*/ 882651 w 3463925"/>
                  <a:gd name="connsiteY8" fmla="*/ 1127534 h 1288827"/>
                  <a:gd name="connsiteX9" fmla="*/ 349252 w 3463925"/>
                  <a:gd name="connsiteY9" fmla="*/ 1184684 h 1288827"/>
                  <a:gd name="connsiteX10" fmla="*/ 0 w 3463925"/>
                  <a:gd name="connsiteY10" fmla="*/ 1206909 h 1288827"/>
                  <a:gd name="connsiteX0" fmla="*/ 3463925 w 3463925"/>
                  <a:gd name="connsiteY0" fmla="*/ 409 h 1288827"/>
                  <a:gd name="connsiteX1" fmla="*/ 3241676 w 3463925"/>
                  <a:gd name="connsiteY1" fmla="*/ 57559 h 1288827"/>
                  <a:gd name="connsiteX2" fmla="*/ 2943224 w 3463925"/>
                  <a:gd name="connsiteY2" fmla="*/ 121058 h 1288827"/>
                  <a:gd name="connsiteX3" fmla="*/ 2476501 w 3463925"/>
                  <a:gd name="connsiteY3" fmla="*/ 413159 h 1288827"/>
                  <a:gd name="connsiteX4" fmla="*/ 2251076 w 3463925"/>
                  <a:gd name="connsiteY4" fmla="*/ 775109 h 1288827"/>
                  <a:gd name="connsiteX5" fmla="*/ 1943101 w 3463925"/>
                  <a:gd name="connsiteY5" fmla="*/ 1130709 h 1288827"/>
                  <a:gd name="connsiteX6" fmla="*/ 1635126 w 3463925"/>
                  <a:gd name="connsiteY6" fmla="*/ 1152934 h 1288827"/>
                  <a:gd name="connsiteX7" fmla="*/ 1111251 w 3463925"/>
                  <a:gd name="connsiteY7" fmla="*/ 1076734 h 1288827"/>
                  <a:gd name="connsiteX8" fmla="*/ 882651 w 3463925"/>
                  <a:gd name="connsiteY8" fmla="*/ 1127534 h 1288827"/>
                  <a:gd name="connsiteX9" fmla="*/ 349252 w 3463925"/>
                  <a:gd name="connsiteY9" fmla="*/ 1184684 h 1288827"/>
                  <a:gd name="connsiteX10" fmla="*/ 0 w 3463925"/>
                  <a:gd name="connsiteY10" fmla="*/ 1206909 h 1288827"/>
                  <a:gd name="connsiteX0" fmla="*/ 3597275 w 3597275"/>
                  <a:gd name="connsiteY0" fmla="*/ 409 h 1403759"/>
                  <a:gd name="connsiteX1" fmla="*/ 3375026 w 3597275"/>
                  <a:gd name="connsiteY1" fmla="*/ 57559 h 1403759"/>
                  <a:gd name="connsiteX2" fmla="*/ 3076574 w 3597275"/>
                  <a:gd name="connsiteY2" fmla="*/ 121058 h 1403759"/>
                  <a:gd name="connsiteX3" fmla="*/ 2609851 w 3597275"/>
                  <a:gd name="connsiteY3" fmla="*/ 413159 h 1403759"/>
                  <a:gd name="connsiteX4" fmla="*/ 2384426 w 3597275"/>
                  <a:gd name="connsiteY4" fmla="*/ 775109 h 1403759"/>
                  <a:gd name="connsiteX5" fmla="*/ 2076451 w 3597275"/>
                  <a:gd name="connsiteY5" fmla="*/ 1130709 h 1403759"/>
                  <a:gd name="connsiteX6" fmla="*/ 1768476 w 3597275"/>
                  <a:gd name="connsiteY6" fmla="*/ 1152934 h 1403759"/>
                  <a:gd name="connsiteX7" fmla="*/ 1244601 w 3597275"/>
                  <a:gd name="connsiteY7" fmla="*/ 1076734 h 1403759"/>
                  <a:gd name="connsiteX8" fmla="*/ 1016001 w 3597275"/>
                  <a:gd name="connsiteY8" fmla="*/ 1127534 h 1403759"/>
                  <a:gd name="connsiteX9" fmla="*/ 482602 w 3597275"/>
                  <a:gd name="connsiteY9" fmla="*/ 1184684 h 1403759"/>
                  <a:gd name="connsiteX10" fmla="*/ 0 w 3597275"/>
                  <a:gd name="connsiteY10" fmla="*/ 1403759 h 1403759"/>
                  <a:gd name="connsiteX0" fmla="*/ 3635466 w 3635466"/>
                  <a:gd name="connsiteY0" fmla="*/ 409 h 1416738"/>
                  <a:gd name="connsiteX1" fmla="*/ 3413217 w 3635466"/>
                  <a:gd name="connsiteY1" fmla="*/ 57559 h 1416738"/>
                  <a:gd name="connsiteX2" fmla="*/ 3114765 w 3635466"/>
                  <a:gd name="connsiteY2" fmla="*/ 121058 h 1416738"/>
                  <a:gd name="connsiteX3" fmla="*/ 2648042 w 3635466"/>
                  <a:gd name="connsiteY3" fmla="*/ 413159 h 1416738"/>
                  <a:gd name="connsiteX4" fmla="*/ 2422617 w 3635466"/>
                  <a:gd name="connsiteY4" fmla="*/ 775109 h 1416738"/>
                  <a:gd name="connsiteX5" fmla="*/ 2114642 w 3635466"/>
                  <a:gd name="connsiteY5" fmla="*/ 1130709 h 1416738"/>
                  <a:gd name="connsiteX6" fmla="*/ 1806667 w 3635466"/>
                  <a:gd name="connsiteY6" fmla="*/ 1152934 h 1416738"/>
                  <a:gd name="connsiteX7" fmla="*/ 1282792 w 3635466"/>
                  <a:gd name="connsiteY7" fmla="*/ 1076734 h 1416738"/>
                  <a:gd name="connsiteX8" fmla="*/ 1054192 w 3635466"/>
                  <a:gd name="connsiteY8" fmla="*/ 1127534 h 1416738"/>
                  <a:gd name="connsiteX9" fmla="*/ 520793 w 3635466"/>
                  <a:gd name="connsiteY9" fmla="*/ 1184684 h 1416738"/>
                  <a:gd name="connsiteX10" fmla="*/ 38191 w 3635466"/>
                  <a:gd name="connsiteY10" fmla="*/ 1403759 h 1416738"/>
                  <a:gd name="connsiteX11" fmla="*/ 29997 w 3635466"/>
                  <a:gd name="connsiteY11" fmla="*/ 1390977 h 1416738"/>
                  <a:gd name="connsiteX0" fmla="*/ 3973769 w 3973769"/>
                  <a:gd name="connsiteY0" fmla="*/ 409 h 1407032"/>
                  <a:gd name="connsiteX1" fmla="*/ 3751520 w 3973769"/>
                  <a:gd name="connsiteY1" fmla="*/ 57559 h 1407032"/>
                  <a:gd name="connsiteX2" fmla="*/ 3453068 w 3973769"/>
                  <a:gd name="connsiteY2" fmla="*/ 121058 h 1407032"/>
                  <a:gd name="connsiteX3" fmla="*/ 2986345 w 3973769"/>
                  <a:gd name="connsiteY3" fmla="*/ 413159 h 1407032"/>
                  <a:gd name="connsiteX4" fmla="*/ 2760920 w 3973769"/>
                  <a:gd name="connsiteY4" fmla="*/ 775109 h 1407032"/>
                  <a:gd name="connsiteX5" fmla="*/ 2452945 w 3973769"/>
                  <a:gd name="connsiteY5" fmla="*/ 1130709 h 1407032"/>
                  <a:gd name="connsiteX6" fmla="*/ 2144970 w 3973769"/>
                  <a:gd name="connsiteY6" fmla="*/ 1152934 h 1407032"/>
                  <a:gd name="connsiteX7" fmla="*/ 1621095 w 3973769"/>
                  <a:gd name="connsiteY7" fmla="*/ 1076734 h 1407032"/>
                  <a:gd name="connsiteX8" fmla="*/ 1392495 w 3973769"/>
                  <a:gd name="connsiteY8" fmla="*/ 1127534 h 1407032"/>
                  <a:gd name="connsiteX9" fmla="*/ 859096 w 3973769"/>
                  <a:gd name="connsiteY9" fmla="*/ 1184684 h 1407032"/>
                  <a:gd name="connsiteX10" fmla="*/ 376494 w 3973769"/>
                  <a:gd name="connsiteY10" fmla="*/ 1403759 h 1407032"/>
                  <a:gd name="connsiteX11" fmla="*/ 0 w 3973769"/>
                  <a:gd name="connsiteY11" fmla="*/ 1187777 h 1407032"/>
                  <a:gd name="connsiteX0" fmla="*/ 3973769 w 3973769"/>
                  <a:gd name="connsiteY0" fmla="*/ 409 h 1394493"/>
                  <a:gd name="connsiteX1" fmla="*/ 3751520 w 3973769"/>
                  <a:gd name="connsiteY1" fmla="*/ 57559 h 1394493"/>
                  <a:gd name="connsiteX2" fmla="*/ 3453068 w 3973769"/>
                  <a:gd name="connsiteY2" fmla="*/ 121058 h 1394493"/>
                  <a:gd name="connsiteX3" fmla="*/ 2986345 w 3973769"/>
                  <a:gd name="connsiteY3" fmla="*/ 413159 h 1394493"/>
                  <a:gd name="connsiteX4" fmla="*/ 2760920 w 3973769"/>
                  <a:gd name="connsiteY4" fmla="*/ 775109 h 1394493"/>
                  <a:gd name="connsiteX5" fmla="*/ 2452945 w 3973769"/>
                  <a:gd name="connsiteY5" fmla="*/ 1130709 h 1394493"/>
                  <a:gd name="connsiteX6" fmla="*/ 2144970 w 3973769"/>
                  <a:gd name="connsiteY6" fmla="*/ 1152934 h 1394493"/>
                  <a:gd name="connsiteX7" fmla="*/ 1621095 w 3973769"/>
                  <a:gd name="connsiteY7" fmla="*/ 1076734 h 1394493"/>
                  <a:gd name="connsiteX8" fmla="*/ 1392495 w 3973769"/>
                  <a:gd name="connsiteY8" fmla="*/ 1127534 h 1394493"/>
                  <a:gd name="connsiteX9" fmla="*/ 859096 w 3973769"/>
                  <a:gd name="connsiteY9" fmla="*/ 1184684 h 1394493"/>
                  <a:gd name="connsiteX10" fmla="*/ 357444 w 3973769"/>
                  <a:gd name="connsiteY10" fmla="*/ 1391059 h 1394493"/>
                  <a:gd name="connsiteX11" fmla="*/ 0 w 3973769"/>
                  <a:gd name="connsiteY11" fmla="*/ 1187777 h 1394493"/>
                  <a:gd name="connsiteX0" fmla="*/ 3973769 w 3973769"/>
                  <a:gd name="connsiteY0" fmla="*/ 409 h 1394493"/>
                  <a:gd name="connsiteX1" fmla="*/ 3751520 w 3973769"/>
                  <a:gd name="connsiteY1" fmla="*/ 57559 h 1394493"/>
                  <a:gd name="connsiteX2" fmla="*/ 3453068 w 3973769"/>
                  <a:gd name="connsiteY2" fmla="*/ 121058 h 1394493"/>
                  <a:gd name="connsiteX3" fmla="*/ 2986345 w 3973769"/>
                  <a:gd name="connsiteY3" fmla="*/ 413159 h 1394493"/>
                  <a:gd name="connsiteX4" fmla="*/ 2760920 w 3973769"/>
                  <a:gd name="connsiteY4" fmla="*/ 775109 h 1394493"/>
                  <a:gd name="connsiteX5" fmla="*/ 2452945 w 3973769"/>
                  <a:gd name="connsiteY5" fmla="*/ 1130709 h 1394493"/>
                  <a:gd name="connsiteX6" fmla="*/ 2144970 w 3973769"/>
                  <a:gd name="connsiteY6" fmla="*/ 1152934 h 1394493"/>
                  <a:gd name="connsiteX7" fmla="*/ 1621095 w 3973769"/>
                  <a:gd name="connsiteY7" fmla="*/ 1076734 h 1394493"/>
                  <a:gd name="connsiteX8" fmla="*/ 1392495 w 3973769"/>
                  <a:gd name="connsiteY8" fmla="*/ 1127534 h 1394493"/>
                  <a:gd name="connsiteX9" fmla="*/ 859096 w 3973769"/>
                  <a:gd name="connsiteY9" fmla="*/ 1184684 h 1394493"/>
                  <a:gd name="connsiteX10" fmla="*/ 357444 w 3973769"/>
                  <a:gd name="connsiteY10" fmla="*/ 1391059 h 1394493"/>
                  <a:gd name="connsiteX11" fmla="*/ 0 w 3973769"/>
                  <a:gd name="connsiteY11" fmla="*/ 1187777 h 1394493"/>
                  <a:gd name="connsiteX0" fmla="*/ 4004200 w 4004200"/>
                  <a:gd name="connsiteY0" fmla="*/ 409 h 1394493"/>
                  <a:gd name="connsiteX1" fmla="*/ 3781951 w 4004200"/>
                  <a:gd name="connsiteY1" fmla="*/ 57559 h 1394493"/>
                  <a:gd name="connsiteX2" fmla="*/ 3483499 w 4004200"/>
                  <a:gd name="connsiteY2" fmla="*/ 121058 h 1394493"/>
                  <a:gd name="connsiteX3" fmla="*/ 3016776 w 4004200"/>
                  <a:gd name="connsiteY3" fmla="*/ 413159 h 1394493"/>
                  <a:gd name="connsiteX4" fmla="*/ 2791351 w 4004200"/>
                  <a:gd name="connsiteY4" fmla="*/ 775109 h 1394493"/>
                  <a:gd name="connsiteX5" fmla="*/ 2483376 w 4004200"/>
                  <a:gd name="connsiteY5" fmla="*/ 1130709 h 1394493"/>
                  <a:gd name="connsiteX6" fmla="*/ 2175401 w 4004200"/>
                  <a:gd name="connsiteY6" fmla="*/ 1152934 h 1394493"/>
                  <a:gd name="connsiteX7" fmla="*/ 1651526 w 4004200"/>
                  <a:gd name="connsiteY7" fmla="*/ 1076734 h 1394493"/>
                  <a:gd name="connsiteX8" fmla="*/ 1422926 w 4004200"/>
                  <a:gd name="connsiteY8" fmla="*/ 1127534 h 1394493"/>
                  <a:gd name="connsiteX9" fmla="*/ 889527 w 4004200"/>
                  <a:gd name="connsiteY9" fmla="*/ 1184684 h 1394493"/>
                  <a:gd name="connsiteX10" fmla="*/ 387875 w 4004200"/>
                  <a:gd name="connsiteY10" fmla="*/ 1391059 h 1394493"/>
                  <a:gd name="connsiteX11" fmla="*/ 30431 w 4004200"/>
                  <a:gd name="connsiteY11" fmla="*/ 1187777 h 1394493"/>
                  <a:gd name="connsiteX12" fmla="*/ 17732 w 4004200"/>
                  <a:gd name="connsiteY12" fmla="*/ 1175077 h 1394493"/>
                  <a:gd name="connsiteX0" fmla="*/ 4716718 w 4716718"/>
                  <a:gd name="connsiteY0" fmla="*/ 409 h 1394493"/>
                  <a:gd name="connsiteX1" fmla="*/ 4494469 w 4716718"/>
                  <a:gd name="connsiteY1" fmla="*/ 57559 h 1394493"/>
                  <a:gd name="connsiteX2" fmla="*/ 4196017 w 4716718"/>
                  <a:gd name="connsiteY2" fmla="*/ 121058 h 1394493"/>
                  <a:gd name="connsiteX3" fmla="*/ 3729294 w 4716718"/>
                  <a:gd name="connsiteY3" fmla="*/ 413159 h 1394493"/>
                  <a:gd name="connsiteX4" fmla="*/ 3503869 w 4716718"/>
                  <a:gd name="connsiteY4" fmla="*/ 775109 h 1394493"/>
                  <a:gd name="connsiteX5" fmla="*/ 3195894 w 4716718"/>
                  <a:gd name="connsiteY5" fmla="*/ 1130709 h 1394493"/>
                  <a:gd name="connsiteX6" fmla="*/ 2887919 w 4716718"/>
                  <a:gd name="connsiteY6" fmla="*/ 1152934 h 1394493"/>
                  <a:gd name="connsiteX7" fmla="*/ 2364044 w 4716718"/>
                  <a:gd name="connsiteY7" fmla="*/ 1076734 h 1394493"/>
                  <a:gd name="connsiteX8" fmla="*/ 2135444 w 4716718"/>
                  <a:gd name="connsiteY8" fmla="*/ 1127534 h 1394493"/>
                  <a:gd name="connsiteX9" fmla="*/ 1602045 w 4716718"/>
                  <a:gd name="connsiteY9" fmla="*/ 1184684 h 1394493"/>
                  <a:gd name="connsiteX10" fmla="*/ 1100393 w 4716718"/>
                  <a:gd name="connsiteY10" fmla="*/ 1391059 h 1394493"/>
                  <a:gd name="connsiteX11" fmla="*/ 742949 w 4716718"/>
                  <a:gd name="connsiteY11" fmla="*/ 1187777 h 1394493"/>
                  <a:gd name="connsiteX12" fmla="*/ 0 w 4716718"/>
                  <a:gd name="connsiteY12" fmla="*/ 1162377 h 1394493"/>
                  <a:gd name="connsiteX0" fmla="*/ 4716718 w 4716718"/>
                  <a:gd name="connsiteY0" fmla="*/ 409 h 1393686"/>
                  <a:gd name="connsiteX1" fmla="*/ 4494469 w 4716718"/>
                  <a:gd name="connsiteY1" fmla="*/ 57559 h 1393686"/>
                  <a:gd name="connsiteX2" fmla="*/ 4196017 w 4716718"/>
                  <a:gd name="connsiteY2" fmla="*/ 121058 h 1393686"/>
                  <a:gd name="connsiteX3" fmla="*/ 3729294 w 4716718"/>
                  <a:gd name="connsiteY3" fmla="*/ 413159 h 1393686"/>
                  <a:gd name="connsiteX4" fmla="*/ 3503869 w 4716718"/>
                  <a:gd name="connsiteY4" fmla="*/ 775109 h 1393686"/>
                  <a:gd name="connsiteX5" fmla="*/ 3195894 w 4716718"/>
                  <a:gd name="connsiteY5" fmla="*/ 1130709 h 1393686"/>
                  <a:gd name="connsiteX6" fmla="*/ 2887919 w 4716718"/>
                  <a:gd name="connsiteY6" fmla="*/ 1152934 h 1393686"/>
                  <a:gd name="connsiteX7" fmla="*/ 2364044 w 4716718"/>
                  <a:gd name="connsiteY7" fmla="*/ 1076734 h 1393686"/>
                  <a:gd name="connsiteX8" fmla="*/ 2135444 w 4716718"/>
                  <a:gd name="connsiteY8" fmla="*/ 1127534 h 1393686"/>
                  <a:gd name="connsiteX9" fmla="*/ 1602045 w 4716718"/>
                  <a:gd name="connsiteY9" fmla="*/ 1184684 h 1393686"/>
                  <a:gd name="connsiteX10" fmla="*/ 1100393 w 4716718"/>
                  <a:gd name="connsiteY10" fmla="*/ 1391059 h 1393686"/>
                  <a:gd name="connsiteX11" fmla="*/ 460374 w 4716718"/>
                  <a:gd name="connsiteY11" fmla="*/ 1108402 h 1393686"/>
                  <a:gd name="connsiteX12" fmla="*/ 0 w 4716718"/>
                  <a:gd name="connsiteY12" fmla="*/ 1162377 h 1393686"/>
                  <a:gd name="connsiteX0" fmla="*/ 4716718 w 4716718"/>
                  <a:gd name="connsiteY0" fmla="*/ 409 h 1257330"/>
                  <a:gd name="connsiteX1" fmla="*/ 4494469 w 4716718"/>
                  <a:gd name="connsiteY1" fmla="*/ 57559 h 1257330"/>
                  <a:gd name="connsiteX2" fmla="*/ 4196017 w 4716718"/>
                  <a:gd name="connsiteY2" fmla="*/ 121058 h 1257330"/>
                  <a:gd name="connsiteX3" fmla="*/ 3729294 w 4716718"/>
                  <a:gd name="connsiteY3" fmla="*/ 413159 h 1257330"/>
                  <a:gd name="connsiteX4" fmla="*/ 3503869 w 4716718"/>
                  <a:gd name="connsiteY4" fmla="*/ 775109 h 1257330"/>
                  <a:gd name="connsiteX5" fmla="*/ 3195894 w 4716718"/>
                  <a:gd name="connsiteY5" fmla="*/ 1130709 h 1257330"/>
                  <a:gd name="connsiteX6" fmla="*/ 2887919 w 4716718"/>
                  <a:gd name="connsiteY6" fmla="*/ 1152934 h 1257330"/>
                  <a:gd name="connsiteX7" fmla="*/ 2364044 w 4716718"/>
                  <a:gd name="connsiteY7" fmla="*/ 1076734 h 1257330"/>
                  <a:gd name="connsiteX8" fmla="*/ 2135444 w 4716718"/>
                  <a:gd name="connsiteY8" fmla="*/ 1127534 h 1257330"/>
                  <a:gd name="connsiteX9" fmla="*/ 1602045 w 4716718"/>
                  <a:gd name="connsiteY9" fmla="*/ 1184684 h 1257330"/>
                  <a:gd name="connsiteX10" fmla="*/ 681293 w 4716718"/>
                  <a:gd name="connsiteY10" fmla="*/ 943384 h 1257330"/>
                  <a:gd name="connsiteX11" fmla="*/ 460374 w 4716718"/>
                  <a:gd name="connsiteY11" fmla="*/ 1108402 h 1257330"/>
                  <a:gd name="connsiteX12" fmla="*/ 0 w 4716718"/>
                  <a:gd name="connsiteY12" fmla="*/ 1162377 h 1257330"/>
                  <a:gd name="connsiteX0" fmla="*/ 4716718 w 4716718"/>
                  <a:gd name="connsiteY0" fmla="*/ 409 h 1257330"/>
                  <a:gd name="connsiteX1" fmla="*/ 4494469 w 4716718"/>
                  <a:gd name="connsiteY1" fmla="*/ 57559 h 1257330"/>
                  <a:gd name="connsiteX2" fmla="*/ 4196017 w 4716718"/>
                  <a:gd name="connsiteY2" fmla="*/ 121058 h 1257330"/>
                  <a:gd name="connsiteX3" fmla="*/ 3729294 w 4716718"/>
                  <a:gd name="connsiteY3" fmla="*/ 413159 h 1257330"/>
                  <a:gd name="connsiteX4" fmla="*/ 3503869 w 4716718"/>
                  <a:gd name="connsiteY4" fmla="*/ 775109 h 1257330"/>
                  <a:gd name="connsiteX5" fmla="*/ 3195894 w 4716718"/>
                  <a:gd name="connsiteY5" fmla="*/ 1130709 h 1257330"/>
                  <a:gd name="connsiteX6" fmla="*/ 2887919 w 4716718"/>
                  <a:gd name="connsiteY6" fmla="*/ 1152934 h 1257330"/>
                  <a:gd name="connsiteX7" fmla="*/ 2364044 w 4716718"/>
                  <a:gd name="connsiteY7" fmla="*/ 1076734 h 1257330"/>
                  <a:gd name="connsiteX8" fmla="*/ 2135444 w 4716718"/>
                  <a:gd name="connsiteY8" fmla="*/ 1127534 h 1257330"/>
                  <a:gd name="connsiteX9" fmla="*/ 1602045 w 4716718"/>
                  <a:gd name="connsiteY9" fmla="*/ 1184684 h 1257330"/>
                  <a:gd name="connsiteX10" fmla="*/ 681293 w 4716718"/>
                  <a:gd name="connsiteY10" fmla="*/ 943384 h 1257330"/>
                  <a:gd name="connsiteX11" fmla="*/ 447674 w 4716718"/>
                  <a:gd name="connsiteY11" fmla="*/ 1051252 h 1257330"/>
                  <a:gd name="connsiteX12" fmla="*/ 0 w 4716718"/>
                  <a:gd name="connsiteY12" fmla="*/ 1162377 h 1257330"/>
                  <a:gd name="connsiteX0" fmla="*/ 4716718 w 4716718"/>
                  <a:gd name="connsiteY0" fmla="*/ 409 h 1257330"/>
                  <a:gd name="connsiteX1" fmla="*/ 4494469 w 4716718"/>
                  <a:gd name="connsiteY1" fmla="*/ 57559 h 1257330"/>
                  <a:gd name="connsiteX2" fmla="*/ 4196017 w 4716718"/>
                  <a:gd name="connsiteY2" fmla="*/ 121058 h 1257330"/>
                  <a:gd name="connsiteX3" fmla="*/ 3729294 w 4716718"/>
                  <a:gd name="connsiteY3" fmla="*/ 413159 h 1257330"/>
                  <a:gd name="connsiteX4" fmla="*/ 3503869 w 4716718"/>
                  <a:gd name="connsiteY4" fmla="*/ 775109 h 1257330"/>
                  <a:gd name="connsiteX5" fmla="*/ 3195894 w 4716718"/>
                  <a:gd name="connsiteY5" fmla="*/ 1130709 h 1257330"/>
                  <a:gd name="connsiteX6" fmla="*/ 2887919 w 4716718"/>
                  <a:gd name="connsiteY6" fmla="*/ 1152934 h 1257330"/>
                  <a:gd name="connsiteX7" fmla="*/ 2364044 w 4716718"/>
                  <a:gd name="connsiteY7" fmla="*/ 1076734 h 1257330"/>
                  <a:gd name="connsiteX8" fmla="*/ 2135444 w 4716718"/>
                  <a:gd name="connsiteY8" fmla="*/ 1127534 h 1257330"/>
                  <a:gd name="connsiteX9" fmla="*/ 1602045 w 4716718"/>
                  <a:gd name="connsiteY9" fmla="*/ 1184684 h 1257330"/>
                  <a:gd name="connsiteX10" fmla="*/ 681293 w 4716718"/>
                  <a:gd name="connsiteY10" fmla="*/ 943384 h 1257330"/>
                  <a:gd name="connsiteX11" fmla="*/ 447674 w 4716718"/>
                  <a:gd name="connsiteY11" fmla="*/ 1051252 h 1257330"/>
                  <a:gd name="connsiteX12" fmla="*/ 0 w 4716718"/>
                  <a:gd name="connsiteY12" fmla="*/ 1162377 h 1257330"/>
                  <a:gd name="connsiteX0" fmla="*/ 4716718 w 4716718"/>
                  <a:gd name="connsiteY0" fmla="*/ 409 h 1257330"/>
                  <a:gd name="connsiteX1" fmla="*/ 4494469 w 4716718"/>
                  <a:gd name="connsiteY1" fmla="*/ 57559 h 1257330"/>
                  <a:gd name="connsiteX2" fmla="*/ 4196017 w 4716718"/>
                  <a:gd name="connsiteY2" fmla="*/ 121058 h 1257330"/>
                  <a:gd name="connsiteX3" fmla="*/ 3729294 w 4716718"/>
                  <a:gd name="connsiteY3" fmla="*/ 413159 h 1257330"/>
                  <a:gd name="connsiteX4" fmla="*/ 3503869 w 4716718"/>
                  <a:gd name="connsiteY4" fmla="*/ 775109 h 1257330"/>
                  <a:gd name="connsiteX5" fmla="*/ 3195894 w 4716718"/>
                  <a:gd name="connsiteY5" fmla="*/ 1130709 h 1257330"/>
                  <a:gd name="connsiteX6" fmla="*/ 2887919 w 4716718"/>
                  <a:gd name="connsiteY6" fmla="*/ 1152934 h 1257330"/>
                  <a:gd name="connsiteX7" fmla="*/ 2364044 w 4716718"/>
                  <a:gd name="connsiteY7" fmla="*/ 1076734 h 1257330"/>
                  <a:gd name="connsiteX8" fmla="*/ 2135444 w 4716718"/>
                  <a:gd name="connsiteY8" fmla="*/ 1127534 h 1257330"/>
                  <a:gd name="connsiteX9" fmla="*/ 1602045 w 4716718"/>
                  <a:gd name="connsiteY9" fmla="*/ 1184684 h 1257330"/>
                  <a:gd name="connsiteX10" fmla="*/ 681293 w 4716718"/>
                  <a:gd name="connsiteY10" fmla="*/ 943384 h 1257330"/>
                  <a:gd name="connsiteX11" fmla="*/ 447674 w 4716718"/>
                  <a:gd name="connsiteY11" fmla="*/ 1051252 h 1257330"/>
                  <a:gd name="connsiteX12" fmla="*/ 0 w 4716718"/>
                  <a:gd name="connsiteY12" fmla="*/ 1162377 h 1257330"/>
                  <a:gd name="connsiteX0" fmla="*/ 4716718 w 4716718"/>
                  <a:gd name="connsiteY0" fmla="*/ 409 h 1257330"/>
                  <a:gd name="connsiteX1" fmla="*/ 4494469 w 4716718"/>
                  <a:gd name="connsiteY1" fmla="*/ 57559 h 1257330"/>
                  <a:gd name="connsiteX2" fmla="*/ 4196017 w 4716718"/>
                  <a:gd name="connsiteY2" fmla="*/ 121058 h 1257330"/>
                  <a:gd name="connsiteX3" fmla="*/ 3729294 w 4716718"/>
                  <a:gd name="connsiteY3" fmla="*/ 413159 h 1257330"/>
                  <a:gd name="connsiteX4" fmla="*/ 3503869 w 4716718"/>
                  <a:gd name="connsiteY4" fmla="*/ 775109 h 1257330"/>
                  <a:gd name="connsiteX5" fmla="*/ 3195894 w 4716718"/>
                  <a:gd name="connsiteY5" fmla="*/ 1130709 h 1257330"/>
                  <a:gd name="connsiteX6" fmla="*/ 2887919 w 4716718"/>
                  <a:gd name="connsiteY6" fmla="*/ 1152934 h 1257330"/>
                  <a:gd name="connsiteX7" fmla="*/ 2364044 w 4716718"/>
                  <a:gd name="connsiteY7" fmla="*/ 1076734 h 1257330"/>
                  <a:gd name="connsiteX8" fmla="*/ 2135444 w 4716718"/>
                  <a:gd name="connsiteY8" fmla="*/ 1127534 h 1257330"/>
                  <a:gd name="connsiteX9" fmla="*/ 1602045 w 4716718"/>
                  <a:gd name="connsiteY9" fmla="*/ 1184684 h 1257330"/>
                  <a:gd name="connsiteX10" fmla="*/ 681293 w 4716718"/>
                  <a:gd name="connsiteY10" fmla="*/ 943384 h 1257330"/>
                  <a:gd name="connsiteX11" fmla="*/ 466724 w 4716718"/>
                  <a:gd name="connsiteY11" fmla="*/ 1019502 h 1257330"/>
                  <a:gd name="connsiteX12" fmla="*/ 0 w 4716718"/>
                  <a:gd name="connsiteY12" fmla="*/ 1162377 h 1257330"/>
                  <a:gd name="connsiteX0" fmla="*/ 4716718 w 4716718"/>
                  <a:gd name="connsiteY0" fmla="*/ 409 h 1256195"/>
                  <a:gd name="connsiteX1" fmla="*/ 4494469 w 4716718"/>
                  <a:gd name="connsiteY1" fmla="*/ 57559 h 1256195"/>
                  <a:gd name="connsiteX2" fmla="*/ 4196017 w 4716718"/>
                  <a:gd name="connsiteY2" fmla="*/ 121058 h 1256195"/>
                  <a:gd name="connsiteX3" fmla="*/ 3729294 w 4716718"/>
                  <a:gd name="connsiteY3" fmla="*/ 413159 h 1256195"/>
                  <a:gd name="connsiteX4" fmla="*/ 3503869 w 4716718"/>
                  <a:gd name="connsiteY4" fmla="*/ 775109 h 1256195"/>
                  <a:gd name="connsiteX5" fmla="*/ 3195894 w 4716718"/>
                  <a:gd name="connsiteY5" fmla="*/ 1130709 h 1256195"/>
                  <a:gd name="connsiteX6" fmla="*/ 2887919 w 4716718"/>
                  <a:gd name="connsiteY6" fmla="*/ 1152934 h 1256195"/>
                  <a:gd name="connsiteX7" fmla="*/ 2364044 w 4716718"/>
                  <a:gd name="connsiteY7" fmla="*/ 1076734 h 1256195"/>
                  <a:gd name="connsiteX8" fmla="*/ 2135444 w 4716718"/>
                  <a:gd name="connsiteY8" fmla="*/ 1127534 h 1256195"/>
                  <a:gd name="connsiteX9" fmla="*/ 1602045 w 4716718"/>
                  <a:gd name="connsiteY9" fmla="*/ 1184684 h 1256195"/>
                  <a:gd name="connsiteX10" fmla="*/ 681293 w 4716718"/>
                  <a:gd name="connsiteY10" fmla="*/ 930684 h 1256195"/>
                  <a:gd name="connsiteX11" fmla="*/ 466724 w 4716718"/>
                  <a:gd name="connsiteY11" fmla="*/ 1019502 h 1256195"/>
                  <a:gd name="connsiteX12" fmla="*/ 0 w 4716718"/>
                  <a:gd name="connsiteY12" fmla="*/ 1162377 h 1256195"/>
                  <a:gd name="connsiteX0" fmla="*/ 4716718 w 4716718"/>
                  <a:gd name="connsiteY0" fmla="*/ 409 h 1168923"/>
                  <a:gd name="connsiteX1" fmla="*/ 4494469 w 4716718"/>
                  <a:gd name="connsiteY1" fmla="*/ 57559 h 1168923"/>
                  <a:gd name="connsiteX2" fmla="*/ 4196017 w 4716718"/>
                  <a:gd name="connsiteY2" fmla="*/ 121058 h 1168923"/>
                  <a:gd name="connsiteX3" fmla="*/ 3729294 w 4716718"/>
                  <a:gd name="connsiteY3" fmla="*/ 413159 h 1168923"/>
                  <a:gd name="connsiteX4" fmla="*/ 3503869 w 4716718"/>
                  <a:gd name="connsiteY4" fmla="*/ 775109 h 1168923"/>
                  <a:gd name="connsiteX5" fmla="*/ 3195894 w 4716718"/>
                  <a:gd name="connsiteY5" fmla="*/ 1130709 h 1168923"/>
                  <a:gd name="connsiteX6" fmla="*/ 2887919 w 4716718"/>
                  <a:gd name="connsiteY6" fmla="*/ 1152934 h 1168923"/>
                  <a:gd name="connsiteX7" fmla="*/ 2364044 w 4716718"/>
                  <a:gd name="connsiteY7" fmla="*/ 1076734 h 1168923"/>
                  <a:gd name="connsiteX8" fmla="*/ 2135444 w 4716718"/>
                  <a:gd name="connsiteY8" fmla="*/ 1127534 h 1168923"/>
                  <a:gd name="connsiteX9" fmla="*/ 681293 w 4716718"/>
                  <a:gd name="connsiteY9" fmla="*/ 930684 h 1168923"/>
                  <a:gd name="connsiteX10" fmla="*/ 466724 w 4716718"/>
                  <a:gd name="connsiteY10" fmla="*/ 1019502 h 1168923"/>
                  <a:gd name="connsiteX11" fmla="*/ 0 w 4716718"/>
                  <a:gd name="connsiteY11" fmla="*/ 1162377 h 1168923"/>
                  <a:gd name="connsiteX0" fmla="*/ 4716718 w 4716718"/>
                  <a:gd name="connsiteY0" fmla="*/ 409 h 1168923"/>
                  <a:gd name="connsiteX1" fmla="*/ 4494469 w 4716718"/>
                  <a:gd name="connsiteY1" fmla="*/ 57559 h 1168923"/>
                  <a:gd name="connsiteX2" fmla="*/ 4196017 w 4716718"/>
                  <a:gd name="connsiteY2" fmla="*/ 121058 h 1168923"/>
                  <a:gd name="connsiteX3" fmla="*/ 3729294 w 4716718"/>
                  <a:gd name="connsiteY3" fmla="*/ 413159 h 1168923"/>
                  <a:gd name="connsiteX4" fmla="*/ 3503869 w 4716718"/>
                  <a:gd name="connsiteY4" fmla="*/ 775109 h 1168923"/>
                  <a:gd name="connsiteX5" fmla="*/ 3195894 w 4716718"/>
                  <a:gd name="connsiteY5" fmla="*/ 1130709 h 1168923"/>
                  <a:gd name="connsiteX6" fmla="*/ 2887919 w 4716718"/>
                  <a:gd name="connsiteY6" fmla="*/ 1152934 h 1168923"/>
                  <a:gd name="connsiteX7" fmla="*/ 2364044 w 4716718"/>
                  <a:gd name="connsiteY7" fmla="*/ 1076734 h 1168923"/>
                  <a:gd name="connsiteX8" fmla="*/ 681293 w 4716718"/>
                  <a:gd name="connsiteY8" fmla="*/ 930684 h 1168923"/>
                  <a:gd name="connsiteX9" fmla="*/ 466724 w 4716718"/>
                  <a:gd name="connsiteY9" fmla="*/ 1019502 h 1168923"/>
                  <a:gd name="connsiteX10" fmla="*/ 0 w 4716718"/>
                  <a:gd name="connsiteY10" fmla="*/ 1162377 h 1168923"/>
                  <a:gd name="connsiteX0" fmla="*/ 4716718 w 4716718"/>
                  <a:gd name="connsiteY0" fmla="*/ 409 h 1178153"/>
                  <a:gd name="connsiteX1" fmla="*/ 4494469 w 4716718"/>
                  <a:gd name="connsiteY1" fmla="*/ 57559 h 1178153"/>
                  <a:gd name="connsiteX2" fmla="*/ 4196017 w 4716718"/>
                  <a:gd name="connsiteY2" fmla="*/ 121058 h 1178153"/>
                  <a:gd name="connsiteX3" fmla="*/ 3729294 w 4716718"/>
                  <a:gd name="connsiteY3" fmla="*/ 413159 h 1178153"/>
                  <a:gd name="connsiteX4" fmla="*/ 3503869 w 4716718"/>
                  <a:gd name="connsiteY4" fmla="*/ 775109 h 1178153"/>
                  <a:gd name="connsiteX5" fmla="*/ 3195894 w 4716718"/>
                  <a:gd name="connsiteY5" fmla="*/ 1130709 h 1178153"/>
                  <a:gd name="connsiteX6" fmla="*/ 2887919 w 4716718"/>
                  <a:gd name="connsiteY6" fmla="*/ 1152934 h 1178153"/>
                  <a:gd name="connsiteX7" fmla="*/ 681293 w 4716718"/>
                  <a:gd name="connsiteY7" fmla="*/ 930684 h 1178153"/>
                  <a:gd name="connsiteX8" fmla="*/ 466724 w 4716718"/>
                  <a:gd name="connsiteY8" fmla="*/ 1019502 h 1178153"/>
                  <a:gd name="connsiteX9" fmla="*/ 0 w 4716718"/>
                  <a:gd name="connsiteY9" fmla="*/ 1162377 h 1178153"/>
                  <a:gd name="connsiteX0" fmla="*/ 4716718 w 4716718"/>
                  <a:gd name="connsiteY0" fmla="*/ 409 h 1178153"/>
                  <a:gd name="connsiteX1" fmla="*/ 4494469 w 4716718"/>
                  <a:gd name="connsiteY1" fmla="*/ 57559 h 1178153"/>
                  <a:gd name="connsiteX2" fmla="*/ 4196017 w 4716718"/>
                  <a:gd name="connsiteY2" fmla="*/ 121058 h 1178153"/>
                  <a:gd name="connsiteX3" fmla="*/ 3503869 w 4716718"/>
                  <a:gd name="connsiteY3" fmla="*/ 775109 h 1178153"/>
                  <a:gd name="connsiteX4" fmla="*/ 3195894 w 4716718"/>
                  <a:gd name="connsiteY4" fmla="*/ 1130709 h 1178153"/>
                  <a:gd name="connsiteX5" fmla="*/ 2887919 w 4716718"/>
                  <a:gd name="connsiteY5" fmla="*/ 1152934 h 1178153"/>
                  <a:gd name="connsiteX6" fmla="*/ 681293 w 4716718"/>
                  <a:gd name="connsiteY6" fmla="*/ 930684 h 1178153"/>
                  <a:gd name="connsiteX7" fmla="*/ 466724 w 4716718"/>
                  <a:gd name="connsiteY7" fmla="*/ 1019502 h 1178153"/>
                  <a:gd name="connsiteX8" fmla="*/ 0 w 4716718"/>
                  <a:gd name="connsiteY8" fmla="*/ 1162377 h 1178153"/>
                  <a:gd name="connsiteX0" fmla="*/ 4716718 w 4716718"/>
                  <a:gd name="connsiteY0" fmla="*/ 409 h 1222430"/>
                  <a:gd name="connsiteX1" fmla="*/ 4494469 w 4716718"/>
                  <a:gd name="connsiteY1" fmla="*/ 57559 h 1222430"/>
                  <a:gd name="connsiteX2" fmla="*/ 4196017 w 4716718"/>
                  <a:gd name="connsiteY2" fmla="*/ 121058 h 1222430"/>
                  <a:gd name="connsiteX3" fmla="*/ 3195894 w 4716718"/>
                  <a:gd name="connsiteY3" fmla="*/ 1130709 h 1222430"/>
                  <a:gd name="connsiteX4" fmla="*/ 2887919 w 4716718"/>
                  <a:gd name="connsiteY4" fmla="*/ 1152934 h 1222430"/>
                  <a:gd name="connsiteX5" fmla="*/ 681293 w 4716718"/>
                  <a:gd name="connsiteY5" fmla="*/ 930684 h 1222430"/>
                  <a:gd name="connsiteX6" fmla="*/ 466724 w 4716718"/>
                  <a:gd name="connsiteY6" fmla="*/ 1019502 h 1222430"/>
                  <a:gd name="connsiteX7" fmla="*/ 0 w 4716718"/>
                  <a:gd name="connsiteY7" fmla="*/ 1162377 h 1222430"/>
                  <a:gd name="connsiteX0" fmla="*/ 4716718 w 4716718"/>
                  <a:gd name="connsiteY0" fmla="*/ 409 h 1162377"/>
                  <a:gd name="connsiteX1" fmla="*/ 4494469 w 4716718"/>
                  <a:gd name="connsiteY1" fmla="*/ 57559 h 1162377"/>
                  <a:gd name="connsiteX2" fmla="*/ 4196017 w 4716718"/>
                  <a:gd name="connsiteY2" fmla="*/ 121058 h 1162377"/>
                  <a:gd name="connsiteX3" fmla="*/ 2887919 w 4716718"/>
                  <a:gd name="connsiteY3" fmla="*/ 1152934 h 1162377"/>
                  <a:gd name="connsiteX4" fmla="*/ 681293 w 4716718"/>
                  <a:gd name="connsiteY4" fmla="*/ 930684 h 1162377"/>
                  <a:gd name="connsiteX5" fmla="*/ 466724 w 4716718"/>
                  <a:gd name="connsiteY5" fmla="*/ 1019502 h 1162377"/>
                  <a:gd name="connsiteX6" fmla="*/ 0 w 4716718"/>
                  <a:gd name="connsiteY6" fmla="*/ 1162377 h 1162377"/>
                  <a:gd name="connsiteX0" fmla="*/ 4494469 w 4494469"/>
                  <a:gd name="connsiteY0" fmla="*/ 0 h 1104818"/>
                  <a:gd name="connsiteX1" fmla="*/ 4196017 w 4494469"/>
                  <a:gd name="connsiteY1" fmla="*/ 63499 h 1104818"/>
                  <a:gd name="connsiteX2" fmla="*/ 2887919 w 4494469"/>
                  <a:gd name="connsiteY2" fmla="*/ 1095375 h 1104818"/>
                  <a:gd name="connsiteX3" fmla="*/ 681293 w 4494469"/>
                  <a:gd name="connsiteY3" fmla="*/ 873125 h 1104818"/>
                  <a:gd name="connsiteX4" fmla="*/ 466724 w 4494469"/>
                  <a:gd name="connsiteY4" fmla="*/ 961943 h 1104818"/>
                  <a:gd name="connsiteX5" fmla="*/ 0 w 4494469"/>
                  <a:gd name="connsiteY5" fmla="*/ 1104818 h 1104818"/>
                  <a:gd name="connsiteX0" fmla="*/ 4491294 w 4491294"/>
                  <a:gd name="connsiteY0" fmla="*/ 0 h 1104818"/>
                  <a:gd name="connsiteX1" fmla="*/ 4196017 w 4491294"/>
                  <a:gd name="connsiteY1" fmla="*/ 63499 h 1104818"/>
                  <a:gd name="connsiteX2" fmla="*/ 2887919 w 4491294"/>
                  <a:gd name="connsiteY2" fmla="*/ 1095375 h 1104818"/>
                  <a:gd name="connsiteX3" fmla="*/ 681293 w 4491294"/>
                  <a:gd name="connsiteY3" fmla="*/ 873125 h 1104818"/>
                  <a:gd name="connsiteX4" fmla="*/ 466724 w 4491294"/>
                  <a:gd name="connsiteY4" fmla="*/ 961943 h 1104818"/>
                  <a:gd name="connsiteX5" fmla="*/ 0 w 4491294"/>
                  <a:gd name="connsiteY5" fmla="*/ 1104818 h 1104818"/>
                  <a:gd name="connsiteX0" fmla="*/ 4196017 w 4196017"/>
                  <a:gd name="connsiteY0" fmla="*/ 0 h 1041319"/>
                  <a:gd name="connsiteX1" fmla="*/ 2887919 w 4196017"/>
                  <a:gd name="connsiteY1" fmla="*/ 1031876 h 1041319"/>
                  <a:gd name="connsiteX2" fmla="*/ 681293 w 4196017"/>
                  <a:gd name="connsiteY2" fmla="*/ 809626 h 1041319"/>
                  <a:gd name="connsiteX3" fmla="*/ 466724 w 4196017"/>
                  <a:gd name="connsiteY3" fmla="*/ 898444 h 1041319"/>
                  <a:gd name="connsiteX4" fmla="*/ 0 w 4196017"/>
                  <a:gd name="connsiteY4" fmla="*/ 1041319 h 1041319"/>
                  <a:gd name="connsiteX0" fmla="*/ 2887919 w 2887919"/>
                  <a:gd name="connsiteY0" fmla="*/ 222250 h 231693"/>
                  <a:gd name="connsiteX1" fmla="*/ 681293 w 2887919"/>
                  <a:gd name="connsiteY1" fmla="*/ 0 h 231693"/>
                  <a:gd name="connsiteX2" fmla="*/ 466724 w 2887919"/>
                  <a:gd name="connsiteY2" fmla="*/ 88818 h 231693"/>
                  <a:gd name="connsiteX3" fmla="*/ 0 w 2887919"/>
                  <a:gd name="connsiteY3" fmla="*/ 231693 h 231693"/>
                  <a:gd name="connsiteX0" fmla="*/ 1287719 w 1287719"/>
                  <a:gd name="connsiteY0" fmla="*/ 111125 h 231693"/>
                  <a:gd name="connsiteX1" fmla="*/ 681293 w 1287719"/>
                  <a:gd name="connsiteY1" fmla="*/ 0 h 231693"/>
                  <a:gd name="connsiteX2" fmla="*/ 466724 w 1287719"/>
                  <a:gd name="connsiteY2" fmla="*/ 88818 h 231693"/>
                  <a:gd name="connsiteX3" fmla="*/ 0 w 1287719"/>
                  <a:gd name="connsiteY3" fmla="*/ 231693 h 231693"/>
                  <a:gd name="connsiteX0" fmla="*/ 852744 w 852744"/>
                  <a:gd name="connsiteY0" fmla="*/ 19050 h 231693"/>
                  <a:gd name="connsiteX1" fmla="*/ 681293 w 852744"/>
                  <a:gd name="connsiteY1" fmla="*/ 0 h 231693"/>
                  <a:gd name="connsiteX2" fmla="*/ 466724 w 852744"/>
                  <a:gd name="connsiteY2" fmla="*/ 88818 h 231693"/>
                  <a:gd name="connsiteX3" fmla="*/ 0 w 852744"/>
                  <a:gd name="connsiteY3" fmla="*/ 231693 h 231693"/>
                  <a:gd name="connsiteX0" fmla="*/ 1543515 w 1543515"/>
                  <a:gd name="connsiteY0" fmla="*/ 97369 h 231693"/>
                  <a:gd name="connsiteX1" fmla="*/ 681293 w 1543515"/>
                  <a:gd name="connsiteY1" fmla="*/ 0 h 231693"/>
                  <a:gd name="connsiteX2" fmla="*/ 466724 w 1543515"/>
                  <a:gd name="connsiteY2" fmla="*/ 88818 h 231693"/>
                  <a:gd name="connsiteX3" fmla="*/ 0 w 1543515"/>
                  <a:gd name="connsiteY3" fmla="*/ 231693 h 231693"/>
                  <a:gd name="connsiteX0" fmla="*/ 1543515 w 1543515"/>
                  <a:gd name="connsiteY0" fmla="*/ 87579 h 221903"/>
                  <a:gd name="connsiteX1" fmla="*/ 586015 w 1543515"/>
                  <a:gd name="connsiteY1" fmla="*/ 0 h 221903"/>
                  <a:gd name="connsiteX2" fmla="*/ 466724 w 1543515"/>
                  <a:gd name="connsiteY2" fmla="*/ 79028 h 221903"/>
                  <a:gd name="connsiteX3" fmla="*/ 0 w 1543515"/>
                  <a:gd name="connsiteY3" fmla="*/ 221903 h 221903"/>
                  <a:gd name="connsiteX0" fmla="*/ 1543515 w 1543515"/>
                  <a:gd name="connsiteY0" fmla="*/ 87579 h 221903"/>
                  <a:gd name="connsiteX1" fmla="*/ 586015 w 1543515"/>
                  <a:gd name="connsiteY1" fmla="*/ 0 h 221903"/>
                  <a:gd name="connsiteX2" fmla="*/ 466724 w 1543515"/>
                  <a:gd name="connsiteY2" fmla="*/ 79028 h 221903"/>
                  <a:gd name="connsiteX3" fmla="*/ 0 w 1543515"/>
                  <a:gd name="connsiteY3" fmla="*/ 221903 h 221903"/>
                  <a:gd name="connsiteX0" fmla="*/ 1543515 w 1543515"/>
                  <a:gd name="connsiteY0" fmla="*/ 87849 h 222173"/>
                  <a:gd name="connsiteX1" fmla="*/ 868623 w 1543515"/>
                  <a:gd name="connsiteY1" fmla="*/ 144146 h 222173"/>
                  <a:gd name="connsiteX2" fmla="*/ 586015 w 1543515"/>
                  <a:gd name="connsiteY2" fmla="*/ 270 h 222173"/>
                  <a:gd name="connsiteX3" fmla="*/ 466724 w 1543515"/>
                  <a:gd name="connsiteY3" fmla="*/ 79298 h 222173"/>
                  <a:gd name="connsiteX4" fmla="*/ 0 w 1543515"/>
                  <a:gd name="connsiteY4" fmla="*/ 222173 h 222173"/>
                  <a:gd name="connsiteX0" fmla="*/ 1543515 w 1543515"/>
                  <a:gd name="connsiteY0" fmla="*/ 87919 h 222243"/>
                  <a:gd name="connsiteX1" fmla="*/ 868623 w 1543515"/>
                  <a:gd name="connsiteY1" fmla="*/ 144216 h 222243"/>
                  <a:gd name="connsiteX2" fmla="*/ 586015 w 1543515"/>
                  <a:gd name="connsiteY2" fmla="*/ 340 h 222243"/>
                  <a:gd name="connsiteX3" fmla="*/ 466724 w 1543515"/>
                  <a:gd name="connsiteY3" fmla="*/ 79368 h 222243"/>
                  <a:gd name="connsiteX4" fmla="*/ 0 w 1543515"/>
                  <a:gd name="connsiteY4" fmla="*/ 222243 h 222243"/>
                  <a:gd name="connsiteX0" fmla="*/ 1543515 w 1543515"/>
                  <a:gd name="connsiteY0" fmla="*/ 87919 h 222243"/>
                  <a:gd name="connsiteX1" fmla="*/ 868623 w 1543515"/>
                  <a:gd name="connsiteY1" fmla="*/ 144216 h 222243"/>
                  <a:gd name="connsiteX2" fmla="*/ 586015 w 1543515"/>
                  <a:gd name="connsiteY2" fmla="*/ 340 h 222243"/>
                  <a:gd name="connsiteX3" fmla="*/ 466724 w 1543515"/>
                  <a:gd name="connsiteY3" fmla="*/ 79368 h 222243"/>
                  <a:gd name="connsiteX4" fmla="*/ 0 w 1543515"/>
                  <a:gd name="connsiteY4" fmla="*/ 222243 h 222243"/>
                  <a:gd name="connsiteX0" fmla="*/ 1543515 w 1543515"/>
                  <a:gd name="connsiteY0" fmla="*/ 87919 h 222243"/>
                  <a:gd name="connsiteX1" fmla="*/ 868623 w 1543515"/>
                  <a:gd name="connsiteY1" fmla="*/ 144216 h 222243"/>
                  <a:gd name="connsiteX2" fmla="*/ 586015 w 1543515"/>
                  <a:gd name="connsiteY2" fmla="*/ 340 h 222243"/>
                  <a:gd name="connsiteX3" fmla="*/ 466724 w 1543515"/>
                  <a:gd name="connsiteY3" fmla="*/ 79368 h 222243"/>
                  <a:gd name="connsiteX4" fmla="*/ 0 w 1543515"/>
                  <a:gd name="connsiteY4" fmla="*/ 222243 h 222243"/>
                  <a:gd name="connsiteX0" fmla="*/ 1543515 w 1543515"/>
                  <a:gd name="connsiteY0" fmla="*/ 87919 h 222243"/>
                  <a:gd name="connsiteX1" fmla="*/ 1316433 w 1543515"/>
                  <a:gd name="connsiteY1" fmla="*/ 100164 h 222243"/>
                  <a:gd name="connsiteX2" fmla="*/ 868623 w 1543515"/>
                  <a:gd name="connsiteY2" fmla="*/ 144216 h 222243"/>
                  <a:gd name="connsiteX3" fmla="*/ 586015 w 1543515"/>
                  <a:gd name="connsiteY3" fmla="*/ 340 h 222243"/>
                  <a:gd name="connsiteX4" fmla="*/ 466724 w 1543515"/>
                  <a:gd name="connsiteY4" fmla="*/ 79368 h 222243"/>
                  <a:gd name="connsiteX5" fmla="*/ 0 w 1543515"/>
                  <a:gd name="connsiteY5" fmla="*/ 222243 h 222243"/>
                  <a:gd name="connsiteX0" fmla="*/ 1543515 w 1543515"/>
                  <a:gd name="connsiteY0" fmla="*/ 87919 h 222243"/>
                  <a:gd name="connsiteX1" fmla="*/ 1359308 w 1543515"/>
                  <a:gd name="connsiteY1" fmla="*/ 38976 h 222243"/>
                  <a:gd name="connsiteX2" fmla="*/ 868623 w 1543515"/>
                  <a:gd name="connsiteY2" fmla="*/ 144216 h 222243"/>
                  <a:gd name="connsiteX3" fmla="*/ 586015 w 1543515"/>
                  <a:gd name="connsiteY3" fmla="*/ 340 h 222243"/>
                  <a:gd name="connsiteX4" fmla="*/ 466724 w 1543515"/>
                  <a:gd name="connsiteY4" fmla="*/ 79368 h 222243"/>
                  <a:gd name="connsiteX5" fmla="*/ 0 w 1543515"/>
                  <a:gd name="connsiteY5" fmla="*/ 222243 h 222243"/>
                  <a:gd name="connsiteX0" fmla="*/ 1543515 w 1543515"/>
                  <a:gd name="connsiteY0" fmla="*/ 87919 h 222243"/>
                  <a:gd name="connsiteX1" fmla="*/ 1359308 w 1543515"/>
                  <a:gd name="connsiteY1" fmla="*/ 38976 h 222243"/>
                  <a:gd name="connsiteX2" fmla="*/ 868623 w 1543515"/>
                  <a:gd name="connsiteY2" fmla="*/ 144216 h 222243"/>
                  <a:gd name="connsiteX3" fmla="*/ 586015 w 1543515"/>
                  <a:gd name="connsiteY3" fmla="*/ 340 h 222243"/>
                  <a:gd name="connsiteX4" fmla="*/ 466724 w 1543515"/>
                  <a:gd name="connsiteY4" fmla="*/ 79368 h 222243"/>
                  <a:gd name="connsiteX5" fmla="*/ 0 w 1543515"/>
                  <a:gd name="connsiteY5" fmla="*/ 222243 h 222243"/>
                  <a:gd name="connsiteX0" fmla="*/ 1543515 w 1543515"/>
                  <a:gd name="connsiteY0" fmla="*/ 87919 h 222243"/>
                  <a:gd name="connsiteX1" fmla="*/ 1359308 w 1543515"/>
                  <a:gd name="connsiteY1" fmla="*/ 38976 h 222243"/>
                  <a:gd name="connsiteX2" fmla="*/ 868623 w 1543515"/>
                  <a:gd name="connsiteY2" fmla="*/ 144216 h 222243"/>
                  <a:gd name="connsiteX3" fmla="*/ 586015 w 1543515"/>
                  <a:gd name="connsiteY3" fmla="*/ 340 h 222243"/>
                  <a:gd name="connsiteX4" fmla="*/ 466724 w 1543515"/>
                  <a:gd name="connsiteY4" fmla="*/ 79368 h 222243"/>
                  <a:gd name="connsiteX5" fmla="*/ 0 w 1543515"/>
                  <a:gd name="connsiteY5" fmla="*/ 222243 h 222243"/>
                  <a:gd name="connsiteX0" fmla="*/ 1543515 w 1543515"/>
                  <a:gd name="connsiteY0" fmla="*/ 87919 h 222243"/>
                  <a:gd name="connsiteX1" fmla="*/ 1359308 w 1543515"/>
                  <a:gd name="connsiteY1" fmla="*/ 38976 h 222243"/>
                  <a:gd name="connsiteX2" fmla="*/ 1144931 w 1543515"/>
                  <a:gd name="connsiteY2" fmla="*/ 158903 h 222243"/>
                  <a:gd name="connsiteX3" fmla="*/ 868623 w 1543515"/>
                  <a:gd name="connsiteY3" fmla="*/ 144216 h 222243"/>
                  <a:gd name="connsiteX4" fmla="*/ 586015 w 1543515"/>
                  <a:gd name="connsiteY4" fmla="*/ 340 h 222243"/>
                  <a:gd name="connsiteX5" fmla="*/ 466724 w 1543515"/>
                  <a:gd name="connsiteY5" fmla="*/ 79368 h 222243"/>
                  <a:gd name="connsiteX6" fmla="*/ 0 w 1543515"/>
                  <a:gd name="connsiteY6" fmla="*/ 222243 h 222243"/>
                  <a:gd name="connsiteX0" fmla="*/ 1543515 w 1543515"/>
                  <a:gd name="connsiteY0" fmla="*/ 87919 h 222243"/>
                  <a:gd name="connsiteX1" fmla="*/ 1359308 w 1543515"/>
                  <a:gd name="connsiteY1" fmla="*/ 38976 h 222243"/>
                  <a:gd name="connsiteX2" fmla="*/ 1144931 w 1543515"/>
                  <a:gd name="connsiteY2" fmla="*/ 158903 h 222243"/>
                  <a:gd name="connsiteX3" fmla="*/ 868623 w 1543515"/>
                  <a:gd name="connsiteY3" fmla="*/ 144216 h 222243"/>
                  <a:gd name="connsiteX4" fmla="*/ 586015 w 1543515"/>
                  <a:gd name="connsiteY4" fmla="*/ 340 h 222243"/>
                  <a:gd name="connsiteX5" fmla="*/ 466724 w 1543515"/>
                  <a:gd name="connsiteY5" fmla="*/ 79368 h 222243"/>
                  <a:gd name="connsiteX6" fmla="*/ 0 w 1543515"/>
                  <a:gd name="connsiteY6" fmla="*/ 222243 h 222243"/>
                  <a:gd name="connsiteX0" fmla="*/ 1543515 w 1543515"/>
                  <a:gd name="connsiteY0" fmla="*/ 87919 h 222243"/>
                  <a:gd name="connsiteX1" fmla="*/ 1359308 w 1543515"/>
                  <a:gd name="connsiteY1" fmla="*/ 38976 h 222243"/>
                  <a:gd name="connsiteX2" fmla="*/ 1144931 w 1543515"/>
                  <a:gd name="connsiteY2" fmla="*/ 158903 h 222243"/>
                  <a:gd name="connsiteX3" fmla="*/ 868623 w 1543515"/>
                  <a:gd name="connsiteY3" fmla="*/ 144216 h 222243"/>
                  <a:gd name="connsiteX4" fmla="*/ 586015 w 1543515"/>
                  <a:gd name="connsiteY4" fmla="*/ 340 h 222243"/>
                  <a:gd name="connsiteX5" fmla="*/ 466724 w 1543515"/>
                  <a:gd name="connsiteY5" fmla="*/ 79368 h 222243"/>
                  <a:gd name="connsiteX6" fmla="*/ 0 w 1543515"/>
                  <a:gd name="connsiteY6" fmla="*/ 222243 h 222243"/>
                  <a:gd name="connsiteX0" fmla="*/ 2593962 w 2593962"/>
                  <a:gd name="connsiteY0" fmla="*/ 452590 h 452643"/>
                  <a:gd name="connsiteX1" fmla="*/ 1359308 w 2593962"/>
                  <a:gd name="connsiteY1" fmla="*/ 38976 h 452643"/>
                  <a:gd name="connsiteX2" fmla="*/ 1144931 w 2593962"/>
                  <a:gd name="connsiteY2" fmla="*/ 158903 h 452643"/>
                  <a:gd name="connsiteX3" fmla="*/ 868623 w 2593962"/>
                  <a:gd name="connsiteY3" fmla="*/ 144216 h 452643"/>
                  <a:gd name="connsiteX4" fmla="*/ 586015 w 2593962"/>
                  <a:gd name="connsiteY4" fmla="*/ 340 h 452643"/>
                  <a:gd name="connsiteX5" fmla="*/ 466724 w 2593962"/>
                  <a:gd name="connsiteY5" fmla="*/ 79368 h 452643"/>
                  <a:gd name="connsiteX6" fmla="*/ 0 w 2593962"/>
                  <a:gd name="connsiteY6" fmla="*/ 222243 h 452643"/>
                  <a:gd name="connsiteX0" fmla="*/ 2593962 w 2593962"/>
                  <a:gd name="connsiteY0" fmla="*/ 452590 h 452590"/>
                  <a:gd name="connsiteX1" fmla="*/ 1633234 w 2593962"/>
                  <a:gd name="connsiteY1" fmla="*/ 166243 h 452590"/>
                  <a:gd name="connsiteX2" fmla="*/ 1359308 w 2593962"/>
                  <a:gd name="connsiteY2" fmla="*/ 38976 h 452590"/>
                  <a:gd name="connsiteX3" fmla="*/ 1144931 w 2593962"/>
                  <a:gd name="connsiteY3" fmla="*/ 158903 h 452590"/>
                  <a:gd name="connsiteX4" fmla="*/ 868623 w 2593962"/>
                  <a:gd name="connsiteY4" fmla="*/ 144216 h 452590"/>
                  <a:gd name="connsiteX5" fmla="*/ 586015 w 2593962"/>
                  <a:gd name="connsiteY5" fmla="*/ 340 h 452590"/>
                  <a:gd name="connsiteX6" fmla="*/ 466724 w 2593962"/>
                  <a:gd name="connsiteY6" fmla="*/ 79368 h 452590"/>
                  <a:gd name="connsiteX7" fmla="*/ 0 w 2593962"/>
                  <a:gd name="connsiteY7" fmla="*/ 222243 h 452590"/>
                  <a:gd name="connsiteX0" fmla="*/ 2593962 w 2593962"/>
                  <a:gd name="connsiteY0" fmla="*/ 452590 h 452590"/>
                  <a:gd name="connsiteX1" fmla="*/ 1633234 w 2593962"/>
                  <a:gd name="connsiteY1" fmla="*/ 166243 h 452590"/>
                  <a:gd name="connsiteX2" fmla="*/ 1359308 w 2593962"/>
                  <a:gd name="connsiteY2" fmla="*/ 38976 h 452590"/>
                  <a:gd name="connsiteX3" fmla="*/ 1144931 w 2593962"/>
                  <a:gd name="connsiteY3" fmla="*/ 158903 h 452590"/>
                  <a:gd name="connsiteX4" fmla="*/ 868623 w 2593962"/>
                  <a:gd name="connsiteY4" fmla="*/ 144216 h 452590"/>
                  <a:gd name="connsiteX5" fmla="*/ 586015 w 2593962"/>
                  <a:gd name="connsiteY5" fmla="*/ 340 h 452590"/>
                  <a:gd name="connsiteX6" fmla="*/ 466724 w 2593962"/>
                  <a:gd name="connsiteY6" fmla="*/ 79368 h 452590"/>
                  <a:gd name="connsiteX7" fmla="*/ 0 w 2593962"/>
                  <a:gd name="connsiteY7" fmla="*/ 222243 h 452590"/>
                  <a:gd name="connsiteX0" fmla="*/ 2593962 w 2593962"/>
                  <a:gd name="connsiteY0" fmla="*/ 452590 h 452590"/>
                  <a:gd name="connsiteX1" fmla="*/ 1633234 w 2593962"/>
                  <a:gd name="connsiteY1" fmla="*/ 166243 h 452590"/>
                  <a:gd name="connsiteX2" fmla="*/ 1359308 w 2593962"/>
                  <a:gd name="connsiteY2" fmla="*/ 38976 h 452590"/>
                  <a:gd name="connsiteX3" fmla="*/ 1144931 w 2593962"/>
                  <a:gd name="connsiteY3" fmla="*/ 158903 h 452590"/>
                  <a:gd name="connsiteX4" fmla="*/ 868623 w 2593962"/>
                  <a:gd name="connsiteY4" fmla="*/ 144216 h 452590"/>
                  <a:gd name="connsiteX5" fmla="*/ 586015 w 2593962"/>
                  <a:gd name="connsiteY5" fmla="*/ 340 h 452590"/>
                  <a:gd name="connsiteX6" fmla="*/ 466724 w 2593962"/>
                  <a:gd name="connsiteY6" fmla="*/ 79368 h 452590"/>
                  <a:gd name="connsiteX7" fmla="*/ 0 w 2593962"/>
                  <a:gd name="connsiteY7" fmla="*/ 222243 h 452590"/>
                  <a:gd name="connsiteX0" fmla="*/ 2593962 w 2593962"/>
                  <a:gd name="connsiteY0" fmla="*/ 452590 h 452590"/>
                  <a:gd name="connsiteX1" fmla="*/ 1633234 w 2593962"/>
                  <a:gd name="connsiteY1" fmla="*/ 166243 h 452590"/>
                  <a:gd name="connsiteX2" fmla="*/ 1359308 w 2593962"/>
                  <a:gd name="connsiteY2" fmla="*/ 38976 h 452590"/>
                  <a:gd name="connsiteX3" fmla="*/ 1144931 w 2593962"/>
                  <a:gd name="connsiteY3" fmla="*/ 158903 h 452590"/>
                  <a:gd name="connsiteX4" fmla="*/ 868623 w 2593962"/>
                  <a:gd name="connsiteY4" fmla="*/ 144216 h 452590"/>
                  <a:gd name="connsiteX5" fmla="*/ 586015 w 2593962"/>
                  <a:gd name="connsiteY5" fmla="*/ 340 h 452590"/>
                  <a:gd name="connsiteX6" fmla="*/ 466724 w 2593962"/>
                  <a:gd name="connsiteY6" fmla="*/ 79368 h 452590"/>
                  <a:gd name="connsiteX7" fmla="*/ 0 w 2593962"/>
                  <a:gd name="connsiteY7" fmla="*/ 222243 h 452590"/>
                  <a:gd name="connsiteX0" fmla="*/ 2593962 w 2593962"/>
                  <a:gd name="connsiteY0" fmla="*/ 452590 h 452590"/>
                  <a:gd name="connsiteX1" fmla="*/ 1633234 w 2593962"/>
                  <a:gd name="connsiteY1" fmla="*/ 166243 h 452590"/>
                  <a:gd name="connsiteX2" fmla="*/ 1366454 w 2593962"/>
                  <a:gd name="connsiteY2" fmla="*/ 26739 h 452590"/>
                  <a:gd name="connsiteX3" fmla="*/ 1144931 w 2593962"/>
                  <a:gd name="connsiteY3" fmla="*/ 158903 h 452590"/>
                  <a:gd name="connsiteX4" fmla="*/ 868623 w 2593962"/>
                  <a:gd name="connsiteY4" fmla="*/ 144216 h 452590"/>
                  <a:gd name="connsiteX5" fmla="*/ 586015 w 2593962"/>
                  <a:gd name="connsiteY5" fmla="*/ 340 h 452590"/>
                  <a:gd name="connsiteX6" fmla="*/ 466724 w 2593962"/>
                  <a:gd name="connsiteY6" fmla="*/ 79368 h 452590"/>
                  <a:gd name="connsiteX7" fmla="*/ 0 w 2593962"/>
                  <a:gd name="connsiteY7" fmla="*/ 222243 h 452590"/>
                  <a:gd name="connsiteX0" fmla="*/ 2593962 w 2593962"/>
                  <a:gd name="connsiteY0" fmla="*/ 452590 h 452590"/>
                  <a:gd name="connsiteX1" fmla="*/ 1633234 w 2593962"/>
                  <a:gd name="connsiteY1" fmla="*/ 166243 h 452590"/>
                  <a:gd name="connsiteX2" fmla="*/ 1366454 w 2593962"/>
                  <a:gd name="connsiteY2" fmla="*/ 26739 h 452590"/>
                  <a:gd name="connsiteX3" fmla="*/ 1144931 w 2593962"/>
                  <a:gd name="connsiteY3" fmla="*/ 158903 h 452590"/>
                  <a:gd name="connsiteX4" fmla="*/ 868623 w 2593962"/>
                  <a:gd name="connsiteY4" fmla="*/ 144216 h 452590"/>
                  <a:gd name="connsiteX5" fmla="*/ 586015 w 2593962"/>
                  <a:gd name="connsiteY5" fmla="*/ 340 h 452590"/>
                  <a:gd name="connsiteX6" fmla="*/ 466724 w 2593962"/>
                  <a:gd name="connsiteY6" fmla="*/ 79368 h 452590"/>
                  <a:gd name="connsiteX7" fmla="*/ 0 w 2593962"/>
                  <a:gd name="connsiteY7" fmla="*/ 222243 h 452590"/>
                  <a:gd name="connsiteX0" fmla="*/ 2593962 w 2593962"/>
                  <a:gd name="connsiteY0" fmla="*/ 452590 h 452590"/>
                  <a:gd name="connsiteX1" fmla="*/ 1576067 w 2593962"/>
                  <a:gd name="connsiteY1" fmla="*/ 149111 h 452590"/>
                  <a:gd name="connsiteX2" fmla="*/ 1366454 w 2593962"/>
                  <a:gd name="connsiteY2" fmla="*/ 26739 h 452590"/>
                  <a:gd name="connsiteX3" fmla="*/ 1144931 w 2593962"/>
                  <a:gd name="connsiteY3" fmla="*/ 158903 h 452590"/>
                  <a:gd name="connsiteX4" fmla="*/ 868623 w 2593962"/>
                  <a:gd name="connsiteY4" fmla="*/ 144216 h 452590"/>
                  <a:gd name="connsiteX5" fmla="*/ 586015 w 2593962"/>
                  <a:gd name="connsiteY5" fmla="*/ 340 h 452590"/>
                  <a:gd name="connsiteX6" fmla="*/ 466724 w 2593962"/>
                  <a:gd name="connsiteY6" fmla="*/ 79368 h 452590"/>
                  <a:gd name="connsiteX7" fmla="*/ 0 w 2593962"/>
                  <a:gd name="connsiteY7" fmla="*/ 222243 h 452590"/>
                  <a:gd name="connsiteX0" fmla="*/ 2593962 w 2593962"/>
                  <a:gd name="connsiteY0" fmla="*/ 452590 h 452590"/>
                  <a:gd name="connsiteX1" fmla="*/ 1576067 w 2593962"/>
                  <a:gd name="connsiteY1" fmla="*/ 149111 h 452590"/>
                  <a:gd name="connsiteX2" fmla="*/ 1366454 w 2593962"/>
                  <a:gd name="connsiteY2" fmla="*/ 26739 h 452590"/>
                  <a:gd name="connsiteX3" fmla="*/ 1144931 w 2593962"/>
                  <a:gd name="connsiteY3" fmla="*/ 158903 h 452590"/>
                  <a:gd name="connsiteX4" fmla="*/ 868623 w 2593962"/>
                  <a:gd name="connsiteY4" fmla="*/ 144216 h 452590"/>
                  <a:gd name="connsiteX5" fmla="*/ 586015 w 2593962"/>
                  <a:gd name="connsiteY5" fmla="*/ 340 h 452590"/>
                  <a:gd name="connsiteX6" fmla="*/ 466724 w 2593962"/>
                  <a:gd name="connsiteY6" fmla="*/ 79368 h 452590"/>
                  <a:gd name="connsiteX7" fmla="*/ 0 w 2593962"/>
                  <a:gd name="connsiteY7" fmla="*/ 222243 h 452590"/>
                  <a:gd name="connsiteX0" fmla="*/ 2593962 w 2593962"/>
                  <a:gd name="connsiteY0" fmla="*/ 452590 h 452590"/>
                  <a:gd name="connsiteX1" fmla="*/ 1838083 w 2593962"/>
                  <a:gd name="connsiteY1" fmla="*/ 403648 h 452590"/>
                  <a:gd name="connsiteX2" fmla="*/ 1576067 w 2593962"/>
                  <a:gd name="connsiteY2" fmla="*/ 149111 h 452590"/>
                  <a:gd name="connsiteX3" fmla="*/ 1366454 w 2593962"/>
                  <a:gd name="connsiteY3" fmla="*/ 26739 h 452590"/>
                  <a:gd name="connsiteX4" fmla="*/ 1144931 w 2593962"/>
                  <a:gd name="connsiteY4" fmla="*/ 158903 h 452590"/>
                  <a:gd name="connsiteX5" fmla="*/ 868623 w 2593962"/>
                  <a:gd name="connsiteY5" fmla="*/ 144216 h 452590"/>
                  <a:gd name="connsiteX6" fmla="*/ 586015 w 2593962"/>
                  <a:gd name="connsiteY6" fmla="*/ 340 h 452590"/>
                  <a:gd name="connsiteX7" fmla="*/ 466724 w 2593962"/>
                  <a:gd name="connsiteY7" fmla="*/ 79368 h 452590"/>
                  <a:gd name="connsiteX8" fmla="*/ 0 w 2593962"/>
                  <a:gd name="connsiteY8" fmla="*/ 222243 h 452590"/>
                  <a:gd name="connsiteX0" fmla="*/ 2593962 w 2593962"/>
                  <a:gd name="connsiteY0" fmla="*/ 452590 h 452590"/>
                  <a:gd name="connsiteX1" fmla="*/ 1838083 w 2593962"/>
                  <a:gd name="connsiteY1" fmla="*/ 403648 h 452590"/>
                  <a:gd name="connsiteX2" fmla="*/ 1576067 w 2593962"/>
                  <a:gd name="connsiteY2" fmla="*/ 149111 h 452590"/>
                  <a:gd name="connsiteX3" fmla="*/ 1366454 w 2593962"/>
                  <a:gd name="connsiteY3" fmla="*/ 26739 h 452590"/>
                  <a:gd name="connsiteX4" fmla="*/ 1144931 w 2593962"/>
                  <a:gd name="connsiteY4" fmla="*/ 158903 h 452590"/>
                  <a:gd name="connsiteX5" fmla="*/ 868623 w 2593962"/>
                  <a:gd name="connsiteY5" fmla="*/ 144216 h 452590"/>
                  <a:gd name="connsiteX6" fmla="*/ 586015 w 2593962"/>
                  <a:gd name="connsiteY6" fmla="*/ 340 h 452590"/>
                  <a:gd name="connsiteX7" fmla="*/ 466724 w 2593962"/>
                  <a:gd name="connsiteY7" fmla="*/ 79368 h 452590"/>
                  <a:gd name="connsiteX8" fmla="*/ 0 w 2593962"/>
                  <a:gd name="connsiteY8" fmla="*/ 222243 h 452590"/>
                  <a:gd name="connsiteX0" fmla="*/ 2593962 w 2593962"/>
                  <a:gd name="connsiteY0" fmla="*/ 452590 h 452590"/>
                  <a:gd name="connsiteX1" fmla="*/ 1838083 w 2593962"/>
                  <a:gd name="connsiteY1" fmla="*/ 403648 h 452590"/>
                  <a:gd name="connsiteX2" fmla="*/ 1576067 w 2593962"/>
                  <a:gd name="connsiteY2" fmla="*/ 149111 h 452590"/>
                  <a:gd name="connsiteX3" fmla="*/ 1366454 w 2593962"/>
                  <a:gd name="connsiteY3" fmla="*/ 26739 h 452590"/>
                  <a:gd name="connsiteX4" fmla="*/ 1144931 w 2593962"/>
                  <a:gd name="connsiteY4" fmla="*/ 158903 h 452590"/>
                  <a:gd name="connsiteX5" fmla="*/ 868623 w 2593962"/>
                  <a:gd name="connsiteY5" fmla="*/ 144216 h 452590"/>
                  <a:gd name="connsiteX6" fmla="*/ 586015 w 2593962"/>
                  <a:gd name="connsiteY6" fmla="*/ 340 h 452590"/>
                  <a:gd name="connsiteX7" fmla="*/ 466724 w 2593962"/>
                  <a:gd name="connsiteY7" fmla="*/ 79368 h 452590"/>
                  <a:gd name="connsiteX8" fmla="*/ 0 w 2593962"/>
                  <a:gd name="connsiteY8" fmla="*/ 222243 h 452590"/>
                  <a:gd name="connsiteX0" fmla="*/ 2593962 w 2593962"/>
                  <a:gd name="connsiteY0" fmla="*/ 452590 h 452590"/>
                  <a:gd name="connsiteX1" fmla="*/ 2190615 w 2593962"/>
                  <a:gd name="connsiteY1" fmla="*/ 401200 h 452590"/>
                  <a:gd name="connsiteX2" fmla="*/ 1838083 w 2593962"/>
                  <a:gd name="connsiteY2" fmla="*/ 403648 h 452590"/>
                  <a:gd name="connsiteX3" fmla="*/ 1576067 w 2593962"/>
                  <a:gd name="connsiteY3" fmla="*/ 149111 h 452590"/>
                  <a:gd name="connsiteX4" fmla="*/ 1366454 w 2593962"/>
                  <a:gd name="connsiteY4" fmla="*/ 26739 h 452590"/>
                  <a:gd name="connsiteX5" fmla="*/ 1144931 w 2593962"/>
                  <a:gd name="connsiteY5" fmla="*/ 158903 h 452590"/>
                  <a:gd name="connsiteX6" fmla="*/ 868623 w 2593962"/>
                  <a:gd name="connsiteY6" fmla="*/ 144216 h 452590"/>
                  <a:gd name="connsiteX7" fmla="*/ 586015 w 2593962"/>
                  <a:gd name="connsiteY7" fmla="*/ 340 h 452590"/>
                  <a:gd name="connsiteX8" fmla="*/ 466724 w 2593962"/>
                  <a:gd name="connsiteY8" fmla="*/ 79368 h 452590"/>
                  <a:gd name="connsiteX9" fmla="*/ 0 w 2593962"/>
                  <a:gd name="connsiteY9" fmla="*/ 222243 h 452590"/>
                  <a:gd name="connsiteX0" fmla="*/ 2477246 w 2477246"/>
                  <a:gd name="connsiteY0" fmla="*/ 450143 h 450143"/>
                  <a:gd name="connsiteX1" fmla="*/ 2190615 w 2477246"/>
                  <a:gd name="connsiteY1" fmla="*/ 401200 h 450143"/>
                  <a:gd name="connsiteX2" fmla="*/ 1838083 w 2477246"/>
                  <a:gd name="connsiteY2" fmla="*/ 403648 h 450143"/>
                  <a:gd name="connsiteX3" fmla="*/ 1576067 w 2477246"/>
                  <a:gd name="connsiteY3" fmla="*/ 149111 h 450143"/>
                  <a:gd name="connsiteX4" fmla="*/ 1366454 w 2477246"/>
                  <a:gd name="connsiteY4" fmla="*/ 26739 h 450143"/>
                  <a:gd name="connsiteX5" fmla="*/ 1144931 w 2477246"/>
                  <a:gd name="connsiteY5" fmla="*/ 158903 h 450143"/>
                  <a:gd name="connsiteX6" fmla="*/ 868623 w 2477246"/>
                  <a:gd name="connsiteY6" fmla="*/ 144216 h 450143"/>
                  <a:gd name="connsiteX7" fmla="*/ 586015 w 2477246"/>
                  <a:gd name="connsiteY7" fmla="*/ 340 h 450143"/>
                  <a:gd name="connsiteX8" fmla="*/ 466724 w 2477246"/>
                  <a:gd name="connsiteY8" fmla="*/ 79368 h 450143"/>
                  <a:gd name="connsiteX9" fmla="*/ 0 w 2477246"/>
                  <a:gd name="connsiteY9" fmla="*/ 222243 h 450143"/>
                  <a:gd name="connsiteX0" fmla="*/ 2498683 w 2498683"/>
                  <a:gd name="connsiteY0" fmla="*/ 418325 h 421011"/>
                  <a:gd name="connsiteX1" fmla="*/ 2190615 w 2498683"/>
                  <a:gd name="connsiteY1" fmla="*/ 401200 h 421011"/>
                  <a:gd name="connsiteX2" fmla="*/ 1838083 w 2498683"/>
                  <a:gd name="connsiteY2" fmla="*/ 403648 h 421011"/>
                  <a:gd name="connsiteX3" fmla="*/ 1576067 w 2498683"/>
                  <a:gd name="connsiteY3" fmla="*/ 149111 h 421011"/>
                  <a:gd name="connsiteX4" fmla="*/ 1366454 w 2498683"/>
                  <a:gd name="connsiteY4" fmla="*/ 26739 h 421011"/>
                  <a:gd name="connsiteX5" fmla="*/ 1144931 w 2498683"/>
                  <a:gd name="connsiteY5" fmla="*/ 158903 h 421011"/>
                  <a:gd name="connsiteX6" fmla="*/ 868623 w 2498683"/>
                  <a:gd name="connsiteY6" fmla="*/ 144216 h 421011"/>
                  <a:gd name="connsiteX7" fmla="*/ 586015 w 2498683"/>
                  <a:gd name="connsiteY7" fmla="*/ 340 h 421011"/>
                  <a:gd name="connsiteX8" fmla="*/ 466724 w 2498683"/>
                  <a:gd name="connsiteY8" fmla="*/ 79368 h 421011"/>
                  <a:gd name="connsiteX9" fmla="*/ 0 w 2498683"/>
                  <a:gd name="connsiteY9" fmla="*/ 222243 h 421011"/>
                  <a:gd name="connsiteX0" fmla="*/ 2482009 w 2482009"/>
                  <a:gd name="connsiteY0" fmla="*/ 420773 h 421011"/>
                  <a:gd name="connsiteX1" fmla="*/ 2190615 w 2482009"/>
                  <a:gd name="connsiteY1" fmla="*/ 401200 h 421011"/>
                  <a:gd name="connsiteX2" fmla="*/ 1838083 w 2482009"/>
                  <a:gd name="connsiteY2" fmla="*/ 403648 h 421011"/>
                  <a:gd name="connsiteX3" fmla="*/ 1576067 w 2482009"/>
                  <a:gd name="connsiteY3" fmla="*/ 149111 h 421011"/>
                  <a:gd name="connsiteX4" fmla="*/ 1366454 w 2482009"/>
                  <a:gd name="connsiteY4" fmla="*/ 26739 h 421011"/>
                  <a:gd name="connsiteX5" fmla="*/ 1144931 w 2482009"/>
                  <a:gd name="connsiteY5" fmla="*/ 158903 h 421011"/>
                  <a:gd name="connsiteX6" fmla="*/ 868623 w 2482009"/>
                  <a:gd name="connsiteY6" fmla="*/ 144216 h 421011"/>
                  <a:gd name="connsiteX7" fmla="*/ 586015 w 2482009"/>
                  <a:gd name="connsiteY7" fmla="*/ 340 h 421011"/>
                  <a:gd name="connsiteX8" fmla="*/ 466724 w 2482009"/>
                  <a:gd name="connsiteY8" fmla="*/ 79368 h 421011"/>
                  <a:gd name="connsiteX9" fmla="*/ 0 w 2482009"/>
                  <a:gd name="connsiteY9" fmla="*/ 222243 h 421011"/>
                  <a:gd name="connsiteX0" fmla="*/ 2482009 w 2482009"/>
                  <a:gd name="connsiteY0" fmla="*/ 420773 h 421011"/>
                  <a:gd name="connsiteX1" fmla="*/ 2190615 w 2482009"/>
                  <a:gd name="connsiteY1" fmla="*/ 401200 h 421011"/>
                  <a:gd name="connsiteX2" fmla="*/ 1838083 w 2482009"/>
                  <a:gd name="connsiteY2" fmla="*/ 403648 h 421011"/>
                  <a:gd name="connsiteX3" fmla="*/ 1576067 w 2482009"/>
                  <a:gd name="connsiteY3" fmla="*/ 149111 h 421011"/>
                  <a:gd name="connsiteX4" fmla="*/ 1366454 w 2482009"/>
                  <a:gd name="connsiteY4" fmla="*/ 26739 h 421011"/>
                  <a:gd name="connsiteX5" fmla="*/ 1144931 w 2482009"/>
                  <a:gd name="connsiteY5" fmla="*/ 158903 h 421011"/>
                  <a:gd name="connsiteX6" fmla="*/ 868623 w 2482009"/>
                  <a:gd name="connsiteY6" fmla="*/ 144216 h 421011"/>
                  <a:gd name="connsiteX7" fmla="*/ 586015 w 2482009"/>
                  <a:gd name="connsiteY7" fmla="*/ 340 h 421011"/>
                  <a:gd name="connsiteX8" fmla="*/ 466724 w 2482009"/>
                  <a:gd name="connsiteY8" fmla="*/ 79368 h 421011"/>
                  <a:gd name="connsiteX9" fmla="*/ 0 w 2482009"/>
                  <a:gd name="connsiteY9" fmla="*/ 222243 h 421011"/>
                  <a:gd name="connsiteX0" fmla="*/ 2482009 w 2482009"/>
                  <a:gd name="connsiteY0" fmla="*/ 420773 h 420773"/>
                  <a:gd name="connsiteX1" fmla="*/ 2185852 w 2482009"/>
                  <a:gd name="connsiteY1" fmla="*/ 388962 h 420773"/>
                  <a:gd name="connsiteX2" fmla="*/ 1838083 w 2482009"/>
                  <a:gd name="connsiteY2" fmla="*/ 403648 h 420773"/>
                  <a:gd name="connsiteX3" fmla="*/ 1576067 w 2482009"/>
                  <a:gd name="connsiteY3" fmla="*/ 149111 h 420773"/>
                  <a:gd name="connsiteX4" fmla="*/ 1366454 w 2482009"/>
                  <a:gd name="connsiteY4" fmla="*/ 26739 h 420773"/>
                  <a:gd name="connsiteX5" fmla="*/ 1144931 w 2482009"/>
                  <a:gd name="connsiteY5" fmla="*/ 158903 h 420773"/>
                  <a:gd name="connsiteX6" fmla="*/ 868623 w 2482009"/>
                  <a:gd name="connsiteY6" fmla="*/ 144216 h 420773"/>
                  <a:gd name="connsiteX7" fmla="*/ 586015 w 2482009"/>
                  <a:gd name="connsiteY7" fmla="*/ 340 h 420773"/>
                  <a:gd name="connsiteX8" fmla="*/ 466724 w 2482009"/>
                  <a:gd name="connsiteY8" fmla="*/ 79368 h 420773"/>
                  <a:gd name="connsiteX9" fmla="*/ 0 w 2482009"/>
                  <a:gd name="connsiteY9" fmla="*/ 222243 h 420773"/>
                  <a:gd name="connsiteX0" fmla="*/ 2482009 w 2482009"/>
                  <a:gd name="connsiteY0" fmla="*/ 420773 h 420773"/>
                  <a:gd name="connsiteX1" fmla="*/ 2185852 w 2482009"/>
                  <a:gd name="connsiteY1" fmla="*/ 388962 h 420773"/>
                  <a:gd name="connsiteX2" fmla="*/ 1838083 w 2482009"/>
                  <a:gd name="connsiteY2" fmla="*/ 403648 h 420773"/>
                  <a:gd name="connsiteX3" fmla="*/ 1576067 w 2482009"/>
                  <a:gd name="connsiteY3" fmla="*/ 149111 h 420773"/>
                  <a:gd name="connsiteX4" fmla="*/ 1366454 w 2482009"/>
                  <a:gd name="connsiteY4" fmla="*/ 26739 h 420773"/>
                  <a:gd name="connsiteX5" fmla="*/ 1144931 w 2482009"/>
                  <a:gd name="connsiteY5" fmla="*/ 158903 h 420773"/>
                  <a:gd name="connsiteX6" fmla="*/ 868623 w 2482009"/>
                  <a:gd name="connsiteY6" fmla="*/ 144216 h 420773"/>
                  <a:gd name="connsiteX7" fmla="*/ 586015 w 2482009"/>
                  <a:gd name="connsiteY7" fmla="*/ 340 h 420773"/>
                  <a:gd name="connsiteX8" fmla="*/ 466724 w 2482009"/>
                  <a:gd name="connsiteY8" fmla="*/ 79368 h 420773"/>
                  <a:gd name="connsiteX9" fmla="*/ 0 w 2482009"/>
                  <a:gd name="connsiteY9" fmla="*/ 222243 h 420773"/>
                  <a:gd name="connsiteX0" fmla="*/ 2482009 w 2482009"/>
                  <a:gd name="connsiteY0" fmla="*/ 420773 h 420773"/>
                  <a:gd name="connsiteX1" fmla="*/ 2185852 w 2482009"/>
                  <a:gd name="connsiteY1" fmla="*/ 388962 h 420773"/>
                  <a:gd name="connsiteX2" fmla="*/ 1838083 w 2482009"/>
                  <a:gd name="connsiteY2" fmla="*/ 403648 h 420773"/>
                  <a:gd name="connsiteX3" fmla="*/ 1576067 w 2482009"/>
                  <a:gd name="connsiteY3" fmla="*/ 149111 h 420773"/>
                  <a:gd name="connsiteX4" fmla="*/ 1366454 w 2482009"/>
                  <a:gd name="connsiteY4" fmla="*/ 26739 h 420773"/>
                  <a:gd name="connsiteX5" fmla="*/ 1144931 w 2482009"/>
                  <a:gd name="connsiteY5" fmla="*/ 158903 h 420773"/>
                  <a:gd name="connsiteX6" fmla="*/ 868623 w 2482009"/>
                  <a:gd name="connsiteY6" fmla="*/ 144216 h 420773"/>
                  <a:gd name="connsiteX7" fmla="*/ 586015 w 2482009"/>
                  <a:gd name="connsiteY7" fmla="*/ 340 h 420773"/>
                  <a:gd name="connsiteX8" fmla="*/ 466724 w 2482009"/>
                  <a:gd name="connsiteY8" fmla="*/ 79368 h 420773"/>
                  <a:gd name="connsiteX9" fmla="*/ 0 w 2482009"/>
                  <a:gd name="connsiteY9" fmla="*/ 222243 h 420773"/>
                  <a:gd name="connsiteX0" fmla="*/ 2482009 w 2482009"/>
                  <a:gd name="connsiteY0" fmla="*/ 420773 h 427474"/>
                  <a:gd name="connsiteX1" fmla="*/ 2185852 w 2482009"/>
                  <a:gd name="connsiteY1" fmla="*/ 388962 h 427474"/>
                  <a:gd name="connsiteX2" fmla="*/ 1852375 w 2482009"/>
                  <a:gd name="connsiteY2" fmla="*/ 413438 h 427474"/>
                  <a:gd name="connsiteX3" fmla="*/ 1576067 w 2482009"/>
                  <a:gd name="connsiteY3" fmla="*/ 149111 h 427474"/>
                  <a:gd name="connsiteX4" fmla="*/ 1366454 w 2482009"/>
                  <a:gd name="connsiteY4" fmla="*/ 26739 h 427474"/>
                  <a:gd name="connsiteX5" fmla="*/ 1144931 w 2482009"/>
                  <a:gd name="connsiteY5" fmla="*/ 158903 h 427474"/>
                  <a:gd name="connsiteX6" fmla="*/ 868623 w 2482009"/>
                  <a:gd name="connsiteY6" fmla="*/ 144216 h 427474"/>
                  <a:gd name="connsiteX7" fmla="*/ 586015 w 2482009"/>
                  <a:gd name="connsiteY7" fmla="*/ 340 h 427474"/>
                  <a:gd name="connsiteX8" fmla="*/ 466724 w 2482009"/>
                  <a:gd name="connsiteY8" fmla="*/ 79368 h 427474"/>
                  <a:gd name="connsiteX9" fmla="*/ 0 w 2482009"/>
                  <a:gd name="connsiteY9" fmla="*/ 222243 h 427474"/>
                  <a:gd name="connsiteX0" fmla="*/ 2482009 w 2482009"/>
                  <a:gd name="connsiteY0" fmla="*/ 420773 h 420773"/>
                  <a:gd name="connsiteX1" fmla="*/ 2185852 w 2482009"/>
                  <a:gd name="connsiteY1" fmla="*/ 388962 h 420773"/>
                  <a:gd name="connsiteX2" fmla="*/ 1852375 w 2482009"/>
                  <a:gd name="connsiteY2" fmla="*/ 413438 h 420773"/>
                  <a:gd name="connsiteX3" fmla="*/ 1576067 w 2482009"/>
                  <a:gd name="connsiteY3" fmla="*/ 149111 h 420773"/>
                  <a:gd name="connsiteX4" fmla="*/ 1366454 w 2482009"/>
                  <a:gd name="connsiteY4" fmla="*/ 26739 h 420773"/>
                  <a:gd name="connsiteX5" fmla="*/ 1144931 w 2482009"/>
                  <a:gd name="connsiteY5" fmla="*/ 158903 h 420773"/>
                  <a:gd name="connsiteX6" fmla="*/ 868623 w 2482009"/>
                  <a:gd name="connsiteY6" fmla="*/ 144216 h 420773"/>
                  <a:gd name="connsiteX7" fmla="*/ 586015 w 2482009"/>
                  <a:gd name="connsiteY7" fmla="*/ 340 h 420773"/>
                  <a:gd name="connsiteX8" fmla="*/ 466724 w 2482009"/>
                  <a:gd name="connsiteY8" fmla="*/ 79368 h 420773"/>
                  <a:gd name="connsiteX9" fmla="*/ 0 w 2482009"/>
                  <a:gd name="connsiteY9" fmla="*/ 222243 h 420773"/>
                  <a:gd name="connsiteX0" fmla="*/ 2503447 w 2503447"/>
                  <a:gd name="connsiteY0" fmla="*/ 420773 h 420773"/>
                  <a:gd name="connsiteX1" fmla="*/ 2207290 w 2503447"/>
                  <a:gd name="connsiteY1" fmla="*/ 388962 h 420773"/>
                  <a:gd name="connsiteX2" fmla="*/ 1873813 w 2503447"/>
                  <a:gd name="connsiteY2" fmla="*/ 413438 h 420773"/>
                  <a:gd name="connsiteX3" fmla="*/ 1597505 w 2503447"/>
                  <a:gd name="connsiteY3" fmla="*/ 149111 h 420773"/>
                  <a:gd name="connsiteX4" fmla="*/ 1387892 w 2503447"/>
                  <a:gd name="connsiteY4" fmla="*/ 26739 h 420773"/>
                  <a:gd name="connsiteX5" fmla="*/ 1166369 w 2503447"/>
                  <a:gd name="connsiteY5" fmla="*/ 158903 h 420773"/>
                  <a:gd name="connsiteX6" fmla="*/ 890061 w 2503447"/>
                  <a:gd name="connsiteY6" fmla="*/ 144216 h 420773"/>
                  <a:gd name="connsiteX7" fmla="*/ 607453 w 2503447"/>
                  <a:gd name="connsiteY7" fmla="*/ 340 h 420773"/>
                  <a:gd name="connsiteX8" fmla="*/ 488162 w 2503447"/>
                  <a:gd name="connsiteY8" fmla="*/ 79368 h 420773"/>
                  <a:gd name="connsiteX9" fmla="*/ 0 w 2503447"/>
                  <a:gd name="connsiteY9" fmla="*/ 229585 h 420773"/>
                  <a:gd name="connsiteX0" fmla="*/ 2517738 w 2517738"/>
                  <a:gd name="connsiteY0" fmla="*/ 420773 h 420773"/>
                  <a:gd name="connsiteX1" fmla="*/ 2221581 w 2517738"/>
                  <a:gd name="connsiteY1" fmla="*/ 388962 h 420773"/>
                  <a:gd name="connsiteX2" fmla="*/ 1888104 w 2517738"/>
                  <a:gd name="connsiteY2" fmla="*/ 413438 h 420773"/>
                  <a:gd name="connsiteX3" fmla="*/ 1611796 w 2517738"/>
                  <a:gd name="connsiteY3" fmla="*/ 149111 h 420773"/>
                  <a:gd name="connsiteX4" fmla="*/ 1402183 w 2517738"/>
                  <a:gd name="connsiteY4" fmla="*/ 26739 h 420773"/>
                  <a:gd name="connsiteX5" fmla="*/ 1180660 w 2517738"/>
                  <a:gd name="connsiteY5" fmla="*/ 158903 h 420773"/>
                  <a:gd name="connsiteX6" fmla="*/ 904352 w 2517738"/>
                  <a:gd name="connsiteY6" fmla="*/ 144216 h 420773"/>
                  <a:gd name="connsiteX7" fmla="*/ 621744 w 2517738"/>
                  <a:gd name="connsiteY7" fmla="*/ 340 h 420773"/>
                  <a:gd name="connsiteX8" fmla="*/ 502453 w 2517738"/>
                  <a:gd name="connsiteY8" fmla="*/ 79368 h 420773"/>
                  <a:gd name="connsiteX9" fmla="*/ 0 w 2517738"/>
                  <a:gd name="connsiteY9" fmla="*/ 241822 h 420773"/>
                  <a:gd name="connsiteX0" fmla="*/ 2517738 w 2517738"/>
                  <a:gd name="connsiteY0" fmla="*/ 420773 h 420773"/>
                  <a:gd name="connsiteX1" fmla="*/ 2221581 w 2517738"/>
                  <a:gd name="connsiteY1" fmla="*/ 388962 h 420773"/>
                  <a:gd name="connsiteX2" fmla="*/ 1888104 w 2517738"/>
                  <a:gd name="connsiteY2" fmla="*/ 413438 h 420773"/>
                  <a:gd name="connsiteX3" fmla="*/ 1611796 w 2517738"/>
                  <a:gd name="connsiteY3" fmla="*/ 149111 h 420773"/>
                  <a:gd name="connsiteX4" fmla="*/ 1402183 w 2517738"/>
                  <a:gd name="connsiteY4" fmla="*/ 26739 h 420773"/>
                  <a:gd name="connsiteX5" fmla="*/ 1180660 w 2517738"/>
                  <a:gd name="connsiteY5" fmla="*/ 158903 h 420773"/>
                  <a:gd name="connsiteX6" fmla="*/ 904352 w 2517738"/>
                  <a:gd name="connsiteY6" fmla="*/ 144216 h 420773"/>
                  <a:gd name="connsiteX7" fmla="*/ 621744 w 2517738"/>
                  <a:gd name="connsiteY7" fmla="*/ 340 h 420773"/>
                  <a:gd name="connsiteX8" fmla="*/ 502453 w 2517738"/>
                  <a:gd name="connsiteY8" fmla="*/ 79368 h 420773"/>
                  <a:gd name="connsiteX9" fmla="*/ 0 w 2517738"/>
                  <a:gd name="connsiteY9" fmla="*/ 241822 h 420773"/>
                  <a:gd name="connsiteX0" fmla="*/ 2517738 w 2517738"/>
                  <a:gd name="connsiteY0" fmla="*/ 420773 h 420773"/>
                  <a:gd name="connsiteX1" fmla="*/ 2221581 w 2517738"/>
                  <a:gd name="connsiteY1" fmla="*/ 388962 h 420773"/>
                  <a:gd name="connsiteX2" fmla="*/ 1888104 w 2517738"/>
                  <a:gd name="connsiteY2" fmla="*/ 413438 h 420773"/>
                  <a:gd name="connsiteX3" fmla="*/ 1611796 w 2517738"/>
                  <a:gd name="connsiteY3" fmla="*/ 149111 h 420773"/>
                  <a:gd name="connsiteX4" fmla="*/ 1402183 w 2517738"/>
                  <a:gd name="connsiteY4" fmla="*/ 26739 h 420773"/>
                  <a:gd name="connsiteX5" fmla="*/ 1180660 w 2517738"/>
                  <a:gd name="connsiteY5" fmla="*/ 158903 h 420773"/>
                  <a:gd name="connsiteX6" fmla="*/ 904352 w 2517738"/>
                  <a:gd name="connsiteY6" fmla="*/ 144216 h 420773"/>
                  <a:gd name="connsiteX7" fmla="*/ 621744 w 2517738"/>
                  <a:gd name="connsiteY7" fmla="*/ 340 h 420773"/>
                  <a:gd name="connsiteX8" fmla="*/ 502453 w 2517738"/>
                  <a:gd name="connsiteY8" fmla="*/ 79368 h 420773"/>
                  <a:gd name="connsiteX9" fmla="*/ 306479 w 2517738"/>
                  <a:gd name="connsiteY9" fmla="*/ 212747 h 420773"/>
                  <a:gd name="connsiteX10" fmla="*/ 0 w 2517738"/>
                  <a:gd name="connsiteY10" fmla="*/ 241822 h 420773"/>
                  <a:gd name="connsiteX0" fmla="*/ 2517738 w 2517738"/>
                  <a:gd name="connsiteY0" fmla="*/ 435419 h 435419"/>
                  <a:gd name="connsiteX1" fmla="*/ 2221581 w 2517738"/>
                  <a:gd name="connsiteY1" fmla="*/ 403608 h 435419"/>
                  <a:gd name="connsiteX2" fmla="*/ 1888104 w 2517738"/>
                  <a:gd name="connsiteY2" fmla="*/ 428084 h 435419"/>
                  <a:gd name="connsiteX3" fmla="*/ 1611796 w 2517738"/>
                  <a:gd name="connsiteY3" fmla="*/ 163757 h 435419"/>
                  <a:gd name="connsiteX4" fmla="*/ 1402183 w 2517738"/>
                  <a:gd name="connsiteY4" fmla="*/ 41385 h 435419"/>
                  <a:gd name="connsiteX5" fmla="*/ 1180660 w 2517738"/>
                  <a:gd name="connsiteY5" fmla="*/ 173549 h 435419"/>
                  <a:gd name="connsiteX6" fmla="*/ 904352 w 2517738"/>
                  <a:gd name="connsiteY6" fmla="*/ 158862 h 435419"/>
                  <a:gd name="connsiteX7" fmla="*/ 624126 w 2517738"/>
                  <a:gd name="connsiteY7" fmla="*/ 301 h 435419"/>
                  <a:gd name="connsiteX8" fmla="*/ 502453 w 2517738"/>
                  <a:gd name="connsiteY8" fmla="*/ 94014 h 435419"/>
                  <a:gd name="connsiteX9" fmla="*/ 306479 w 2517738"/>
                  <a:gd name="connsiteY9" fmla="*/ 227393 h 435419"/>
                  <a:gd name="connsiteX10" fmla="*/ 0 w 2517738"/>
                  <a:gd name="connsiteY10" fmla="*/ 256468 h 435419"/>
                  <a:gd name="connsiteX0" fmla="*/ 2517738 w 2517738"/>
                  <a:gd name="connsiteY0" fmla="*/ 435118 h 435118"/>
                  <a:gd name="connsiteX1" fmla="*/ 2221581 w 2517738"/>
                  <a:gd name="connsiteY1" fmla="*/ 403307 h 435118"/>
                  <a:gd name="connsiteX2" fmla="*/ 1888104 w 2517738"/>
                  <a:gd name="connsiteY2" fmla="*/ 427783 h 435118"/>
                  <a:gd name="connsiteX3" fmla="*/ 1611796 w 2517738"/>
                  <a:gd name="connsiteY3" fmla="*/ 163456 h 435118"/>
                  <a:gd name="connsiteX4" fmla="*/ 1402183 w 2517738"/>
                  <a:gd name="connsiteY4" fmla="*/ 41084 h 435118"/>
                  <a:gd name="connsiteX5" fmla="*/ 1180660 w 2517738"/>
                  <a:gd name="connsiteY5" fmla="*/ 173248 h 435118"/>
                  <a:gd name="connsiteX6" fmla="*/ 904352 w 2517738"/>
                  <a:gd name="connsiteY6" fmla="*/ 158561 h 435118"/>
                  <a:gd name="connsiteX7" fmla="*/ 624126 w 2517738"/>
                  <a:gd name="connsiteY7" fmla="*/ 0 h 435118"/>
                  <a:gd name="connsiteX8" fmla="*/ 502453 w 2517738"/>
                  <a:gd name="connsiteY8" fmla="*/ 93713 h 435118"/>
                  <a:gd name="connsiteX9" fmla="*/ 306479 w 2517738"/>
                  <a:gd name="connsiteY9" fmla="*/ 227092 h 435118"/>
                  <a:gd name="connsiteX10" fmla="*/ 0 w 2517738"/>
                  <a:gd name="connsiteY10" fmla="*/ 256167 h 435118"/>
                  <a:gd name="connsiteX0" fmla="*/ 2517738 w 2517738"/>
                  <a:gd name="connsiteY0" fmla="*/ 400853 h 400853"/>
                  <a:gd name="connsiteX1" fmla="*/ 2221581 w 2517738"/>
                  <a:gd name="connsiteY1" fmla="*/ 369042 h 400853"/>
                  <a:gd name="connsiteX2" fmla="*/ 1888104 w 2517738"/>
                  <a:gd name="connsiteY2" fmla="*/ 393518 h 400853"/>
                  <a:gd name="connsiteX3" fmla="*/ 1611796 w 2517738"/>
                  <a:gd name="connsiteY3" fmla="*/ 129191 h 400853"/>
                  <a:gd name="connsiteX4" fmla="*/ 1402183 w 2517738"/>
                  <a:gd name="connsiteY4" fmla="*/ 6819 h 400853"/>
                  <a:gd name="connsiteX5" fmla="*/ 1180660 w 2517738"/>
                  <a:gd name="connsiteY5" fmla="*/ 138983 h 400853"/>
                  <a:gd name="connsiteX6" fmla="*/ 904352 w 2517738"/>
                  <a:gd name="connsiteY6" fmla="*/ 124296 h 400853"/>
                  <a:gd name="connsiteX7" fmla="*/ 667002 w 2517738"/>
                  <a:gd name="connsiteY7" fmla="*/ 0 h 400853"/>
                  <a:gd name="connsiteX8" fmla="*/ 502453 w 2517738"/>
                  <a:gd name="connsiteY8" fmla="*/ 59448 h 400853"/>
                  <a:gd name="connsiteX9" fmla="*/ 306479 w 2517738"/>
                  <a:gd name="connsiteY9" fmla="*/ 192827 h 400853"/>
                  <a:gd name="connsiteX10" fmla="*/ 0 w 2517738"/>
                  <a:gd name="connsiteY10" fmla="*/ 221902 h 400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17738" h="400853">
                    <a:moveTo>
                      <a:pt x="2517738" y="400853"/>
                    </a:moveTo>
                    <a:cubicBezTo>
                      <a:pt x="2470761" y="379643"/>
                      <a:pt x="2311831" y="377199"/>
                      <a:pt x="2221581" y="369042"/>
                    </a:cubicBezTo>
                    <a:cubicBezTo>
                      <a:pt x="2171824" y="363333"/>
                      <a:pt x="1960753" y="395965"/>
                      <a:pt x="1888104" y="393518"/>
                    </a:cubicBezTo>
                    <a:cubicBezTo>
                      <a:pt x="1785150" y="328253"/>
                      <a:pt x="1681667" y="160600"/>
                      <a:pt x="1611796" y="129191"/>
                    </a:cubicBezTo>
                    <a:cubicBezTo>
                      <a:pt x="1487006" y="77388"/>
                      <a:pt x="1445455" y="35373"/>
                      <a:pt x="1402183" y="6819"/>
                    </a:cubicBezTo>
                    <a:cubicBezTo>
                      <a:pt x="1339325" y="33334"/>
                      <a:pt x="1252915" y="104425"/>
                      <a:pt x="1180660" y="138983"/>
                    </a:cubicBezTo>
                    <a:cubicBezTo>
                      <a:pt x="1098879" y="156523"/>
                      <a:pt x="996314" y="143381"/>
                      <a:pt x="904352" y="124296"/>
                    </a:cubicBezTo>
                    <a:cubicBezTo>
                      <a:pt x="816227" y="80331"/>
                      <a:pt x="732397" y="22230"/>
                      <a:pt x="667002" y="0"/>
                    </a:cubicBezTo>
                    <a:cubicBezTo>
                      <a:pt x="585203" y="34382"/>
                      <a:pt x="504160" y="62111"/>
                      <a:pt x="502453" y="59448"/>
                    </a:cubicBezTo>
                    <a:cubicBezTo>
                      <a:pt x="431571" y="81880"/>
                      <a:pt x="377361" y="170395"/>
                      <a:pt x="306479" y="192827"/>
                    </a:cubicBezTo>
                    <a:lnTo>
                      <a:pt x="0" y="221902"/>
                    </a:lnTo>
                  </a:path>
                </a:pathLst>
              </a:custGeom>
              <a:noFill/>
              <a:ln w="539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dirty="0"/>
              </a:p>
            </p:txBody>
          </p:sp>
        </p:grp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2B0F3D8A-C9EE-4CD4-806A-2DE07018299A}"/>
                </a:ext>
              </a:extLst>
            </p:cNvPr>
            <p:cNvSpPr/>
            <p:nvPr/>
          </p:nvSpPr>
          <p:spPr>
            <a:xfrm>
              <a:off x="-12271395" y="15230013"/>
              <a:ext cx="919213" cy="38363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35779" tIns="67890" rIns="135779" bIns="67890" anchor="ctr">
              <a:spAutoFit/>
            </a:bodyPr>
            <a:lstStyle/>
            <a:p>
              <a:pPr algn="r">
                <a:defRPr/>
              </a:pPr>
              <a:r>
                <a:rPr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日下川</a:t>
              </a:r>
            </a:p>
          </p:txBody>
        </p:sp>
        <p:cxnSp>
          <p:nvCxnSpPr>
            <p:cNvPr id="84" name="直線矢印コネクタ 83">
              <a:extLst>
                <a:ext uri="{FF2B5EF4-FFF2-40B4-BE49-F238E27FC236}">
                  <a16:creationId xmlns:a16="http://schemas.microsoft.com/office/drawing/2014/main" id="{6FB08A21-2A16-4C96-BF2C-F9FBD3E73A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6790830" y="14269465"/>
              <a:ext cx="41275" cy="34925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コネクタ 84">
              <a:extLst>
                <a:ext uri="{FF2B5EF4-FFF2-40B4-BE49-F238E27FC236}">
                  <a16:creationId xmlns:a16="http://schemas.microsoft.com/office/drawing/2014/main" id="{C01F6543-5A03-4012-8BA9-35EF66D689F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-8168780" y="14150403"/>
              <a:ext cx="585788" cy="11906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646EF16D-3020-407F-B7FD-FF0ACE426B06}"/>
              </a:ext>
            </a:extLst>
          </p:cNvPr>
          <p:cNvCxnSpPr>
            <a:cxnSpLocks/>
            <a:stCxn id="65" idx="1"/>
            <a:endCxn id="86" idx="3"/>
          </p:cNvCxnSpPr>
          <p:nvPr/>
        </p:nvCxnSpPr>
        <p:spPr bwMode="auto">
          <a:xfrm flipH="1">
            <a:off x="5768525" y="5556426"/>
            <a:ext cx="366215" cy="26963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フリーフォーム: 図形 85">
            <a:extLst>
              <a:ext uri="{FF2B5EF4-FFF2-40B4-BE49-F238E27FC236}">
                <a16:creationId xmlns:a16="http://schemas.microsoft.com/office/drawing/2014/main" id="{2BBAF769-5819-4FCB-8782-6A5859DE302C}"/>
              </a:ext>
            </a:extLst>
          </p:cNvPr>
          <p:cNvSpPr/>
          <p:nvPr/>
        </p:nvSpPr>
        <p:spPr>
          <a:xfrm>
            <a:off x="4867131" y="5578182"/>
            <a:ext cx="980753" cy="534373"/>
          </a:xfrm>
          <a:custGeom>
            <a:avLst/>
            <a:gdLst>
              <a:gd name="connsiteX0" fmla="*/ 1171575 w 1247775"/>
              <a:gd name="connsiteY0" fmla="*/ 127635 h 817245"/>
              <a:gd name="connsiteX1" fmla="*/ 1247775 w 1247775"/>
              <a:gd name="connsiteY1" fmla="*/ 169545 h 817245"/>
              <a:gd name="connsiteX2" fmla="*/ 1160145 w 1247775"/>
              <a:gd name="connsiteY2" fmla="*/ 283845 h 817245"/>
              <a:gd name="connsiteX3" fmla="*/ 1146810 w 1247775"/>
              <a:gd name="connsiteY3" fmla="*/ 379095 h 817245"/>
              <a:gd name="connsiteX4" fmla="*/ 1242060 w 1247775"/>
              <a:gd name="connsiteY4" fmla="*/ 401955 h 817245"/>
              <a:gd name="connsiteX5" fmla="*/ 1194435 w 1247775"/>
              <a:gd name="connsiteY5" fmla="*/ 632460 h 817245"/>
              <a:gd name="connsiteX6" fmla="*/ 1021080 w 1247775"/>
              <a:gd name="connsiteY6" fmla="*/ 613410 h 817245"/>
              <a:gd name="connsiteX7" fmla="*/ 842010 w 1247775"/>
              <a:gd name="connsiteY7" fmla="*/ 779145 h 817245"/>
              <a:gd name="connsiteX8" fmla="*/ 781050 w 1247775"/>
              <a:gd name="connsiteY8" fmla="*/ 790575 h 817245"/>
              <a:gd name="connsiteX9" fmla="*/ 754380 w 1247775"/>
              <a:gd name="connsiteY9" fmla="*/ 817245 h 817245"/>
              <a:gd name="connsiteX10" fmla="*/ 641985 w 1247775"/>
              <a:gd name="connsiteY10" fmla="*/ 809625 h 817245"/>
              <a:gd name="connsiteX11" fmla="*/ 615315 w 1247775"/>
              <a:gd name="connsiteY11" fmla="*/ 672465 h 817245"/>
              <a:gd name="connsiteX12" fmla="*/ 514350 w 1247775"/>
              <a:gd name="connsiteY12" fmla="*/ 653415 h 817245"/>
              <a:gd name="connsiteX13" fmla="*/ 472440 w 1247775"/>
              <a:gd name="connsiteY13" fmla="*/ 533400 h 817245"/>
              <a:gd name="connsiteX14" fmla="*/ 428625 w 1247775"/>
              <a:gd name="connsiteY14" fmla="*/ 441960 h 817245"/>
              <a:gd name="connsiteX15" fmla="*/ 361950 w 1247775"/>
              <a:gd name="connsiteY15" fmla="*/ 392430 h 817245"/>
              <a:gd name="connsiteX16" fmla="*/ 280035 w 1247775"/>
              <a:gd name="connsiteY16" fmla="*/ 323850 h 817245"/>
              <a:gd name="connsiteX17" fmla="*/ 203835 w 1247775"/>
              <a:gd name="connsiteY17" fmla="*/ 266700 h 817245"/>
              <a:gd name="connsiteX18" fmla="*/ 129540 w 1247775"/>
              <a:gd name="connsiteY18" fmla="*/ 260985 h 817245"/>
              <a:gd name="connsiteX19" fmla="*/ 43815 w 1247775"/>
              <a:gd name="connsiteY19" fmla="*/ 253365 h 817245"/>
              <a:gd name="connsiteX20" fmla="*/ 0 w 1247775"/>
              <a:gd name="connsiteY20" fmla="*/ 219075 h 817245"/>
              <a:gd name="connsiteX21" fmla="*/ 51435 w 1247775"/>
              <a:gd name="connsiteY21" fmla="*/ 165735 h 817245"/>
              <a:gd name="connsiteX22" fmla="*/ 41910 w 1247775"/>
              <a:gd name="connsiteY22" fmla="*/ 110490 h 817245"/>
              <a:gd name="connsiteX23" fmla="*/ 17145 w 1247775"/>
              <a:gd name="connsiteY23" fmla="*/ 22860 h 817245"/>
              <a:gd name="connsiteX24" fmla="*/ 53340 w 1247775"/>
              <a:gd name="connsiteY24" fmla="*/ 0 h 817245"/>
              <a:gd name="connsiteX25" fmla="*/ 219075 w 1247775"/>
              <a:gd name="connsiteY25" fmla="*/ 93345 h 817245"/>
              <a:gd name="connsiteX26" fmla="*/ 426720 w 1247775"/>
              <a:gd name="connsiteY26" fmla="*/ 198120 h 817245"/>
              <a:gd name="connsiteX27" fmla="*/ 600075 w 1247775"/>
              <a:gd name="connsiteY27" fmla="*/ 184785 h 817245"/>
              <a:gd name="connsiteX28" fmla="*/ 794385 w 1247775"/>
              <a:gd name="connsiteY28" fmla="*/ 160020 h 817245"/>
              <a:gd name="connsiteX29" fmla="*/ 984885 w 1247775"/>
              <a:gd name="connsiteY29" fmla="*/ 200025 h 817245"/>
              <a:gd name="connsiteX30" fmla="*/ 1127760 w 1247775"/>
              <a:gd name="connsiteY30" fmla="*/ 163830 h 817245"/>
              <a:gd name="connsiteX31" fmla="*/ 1171575 w 1247775"/>
              <a:gd name="connsiteY31" fmla="*/ 127635 h 817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47775" h="817245">
                <a:moveTo>
                  <a:pt x="1171575" y="127635"/>
                </a:moveTo>
                <a:lnTo>
                  <a:pt x="1247775" y="169545"/>
                </a:lnTo>
                <a:lnTo>
                  <a:pt x="1160145" y="283845"/>
                </a:lnTo>
                <a:lnTo>
                  <a:pt x="1146810" y="379095"/>
                </a:lnTo>
                <a:lnTo>
                  <a:pt x="1242060" y="401955"/>
                </a:lnTo>
                <a:lnTo>
                  <a:pt x="1194435" y="632460"/>
                </a:lnTo>
                <a:lnTo>
                  <a:pt x="1021080" y="613410"/>
                </a:lnTo>
                <a:lnTo>
                  <a:pt x="842010" y="779145"/>
                </a:lnTo>
                <a:lnTo>
                  <a:pt x="781050" y="790575"/>
                </a:lnTo>
                <a:lnTo>
                  <a:pt x="754380" y="817245"/>
                </a:lnTo>
                <a:lnTo>
                  <a:pt x="641985" y="809625"/>
                </a:lnTo>
                <a:lnTo>
                  <a:pt x="615315" y="672465"/>
                </a:lnTo>
                <a:lnTo>
                  <a:pt x="514350" y="653415"/>
                </a:lnTo>
                <a:lnTo>
                  <a:pt x="472440" y="533400"/>
                </a:lnTo>
                <a:lnTo>
                  <a:pt x="428625" y="441960"/>
                </a:lnTo>
                <a:lnTo>
                  <a:pt x="361950" y="392430"/>
                </a:lnTo>
                <a:lnTo>
                  <a:pt x="280035" y="323850"/>
                </a:lnTo>
                <a:lnTo>
                  <a:pt x="203835" y="266700"/>
                </a:lnTo>
                <a:lnTo>
                  <a:pt x="129540" y="260985"/>
                </a:lnTo>
                <a:lnTo>
                  <a:pt x="43815" y="253365"/>
                </a:lnTo>
                <a:lnTo>
                  <a:pt x="0" y="219075"/>
                </a:lnTo>
                <a:lnTo>
                  <a:pt x="51435" y="165735"/>
                </a:lnTo>
                <a:lnTo>
                  <a:pt x="41910" y="110490"/>
                </a:lnTo>
                <a:lnTo>
                  <a:pt x="17145" y="22860"/>
                </a:lnTo>
                <a:lnTo>
                  <a:pt x="53340" y="0"/>
                </a:lnTo>
                <a:lnTo>
                  <a:pt x="219075" y="93345"/>
                </a:lnTo>
                <a:lnTo>
                  <a:pt x="426720" y="198120"/>
                </a:lnTo>
                <a:lnTo>
                  <a:pt x="600075" y="184785"/>
                </a:lnTo>
                <a:lnTo>
                  <a:pt x="794385" y="160020"/>
                </a:lnTo>
                <a:lnTo>
                  <a:pt x="984885" y="200025"/>
                </a:lnTo>
                <a:lnTo>
                  <a:pt x="1127760" y="163830"/>
                </a:lnTo>
                <a:lnTo>
                  <a:pt x="1171575" y="127635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87" name="Picture 41" descr="D:\KinamiK\Desktop\201204121431150e1.png">
            <a:extLst>
              <a:ext uri="{FF2B5EF4-FFF2-40B4-BE49-F238E27FC236}">
                <a16:creationId xmlns:a16="http://schemas.microsoft.com/office/drawing/2014/main" id="{F0A2576A-6D81-4DCF-A400-4CDC61660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8018" y="1346420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フリーフォーム: 図形 1">
            <a:extLst>
              <a:ext uri="{FF2B5EF4-FFF2-40B4-BE49-F238E27FC236}">
                <a16:creationId xmlns:a16="http://schemas.microsoft.com/office/drawing/2014/main" id="{75D8E30C-D639-4947-9AE5-972969C579DD}"/>
              </a:ext>
            </a:extLst>
          </p:cNvPr>
          <p:cNvSpPr/>
          <p:nvPr/>
        </p:nvSpPr>
        <p:spPr>
          <a:xfrm>
            <a:off x="4440712" y="1303555"/>
            <a:ext cx="767558" cy="1094519"/>
          </a:xfrm>
          <a:custGeom>
            <a:avLst/>
            <a:gdLst>
              <a:gd name="connsiteX0" fmla="*/ 127000 w 468437"/>
              <a:gd name="connsiteY0" fmla="*/ 50800 h 990600"/>
              <a:gd name="connsiteX1" fmla="*/ 162560 w 468437"/>
              <a:gd name="connsiteY1" fmla="*/ 5080 h 990600"/>
              <a:gd name="connsiteX2" fmla="*/ 254000 w 468437"/>
              <a:gd name="connsiteY2" fmla="*/ 0 h 990600"/>
              <a:gd name="connsiteX3" fmla="*/ 335280 w 468437"/>
              <a:gd name="connsiteY3" fmla="*/ 91440 h 990600"/>
              <a:gd name="connsiteX4" fmla="*/ 375920 w 468437"/>
              <a:gd name="connsiteY4" fmla="*/ 193040 h 990600"/>
              <a:gd name="connsiteX5" fmla="*/ 447040 w 468437"/>
              <a:gd name="connsiteY5" fmla="*/ 320040 h 990600"/>
              <a:gd name="connsiteX6" fmla="*/ 447040 w 468437"/>
              <a:gd name="connsiteY6" fmla="*/ 396240 h 990600"/>
              <a:gd name="connsiteX7" fmla="*/ 411480 w 468437"/>
              <a:gd name="connsiteY7" fmla="*/ 426720 h 990600"/>
              <a:gd name="connsiteX8" fmla="*/ 391160 w 468437"/>
              <a:gd name="connsiteY8" fmla="*/ 447040 h 990600"/>
              <a:gd name="connsiteX9" fmla="*/ 370840 w 468437"/>
              <a:gd name="connsiteY9" fmla="*/ 462280 h 990600"/>
              <a:gd name="connsiteX10" fmla="*/ 370840 w 468437"/>
              <a:gd name="connsiteY10" fmla="*/ 462280 h 990600"/>
              <a:gd name="connsiteX11" fmla="*/ 335280 w 468437"/>
              <a:gd name="connsiteY11" fmla="*/ 533400 h 990600"/>
              <a:gd name="connsiteX12" fmla="*/ 330200 w 468437"/>
              <a:gd name="connsiteY12" fmla="*/ 624840 h 990600"/>
              <a:gd name="connsiteX13" fmla="*/ 340360 w 468437"/>
              <a:gd name="connsiteY13" fmla="*/ 701040 h 990600"/>
              <a:gd name="connsiteX14" fmla="*/ 406400 w 468437"/>
              <a:gd name="connsiteY14" fmla="*/ 792480 h 990600"/>
              <a:gd name="connsiteX15" fmla="*/ 467360 w 468437"/>
              <a:gd name="connsiteY15" fmla="*/ 797560 h 990600"/>
              <a:gd name="connsiteX16" fmla="*/ 452120 w 468437"/>
              <a:gd name="connsiteY16" fmla="*/ 802640 h 990600"/>
              <a:gd name="connsiteX17" fmla="*/ 441960 w 468437"/>
              <a:gd name="connsiteY17" fmla="*/ 802640 h 990600"/>
              <a:gd name="connsiteX18" fmla="*/ 441960 w 468437"/>
              <a:gd name="connsiteY18" fmla="*/ 802640 h 990600"/>
              <a:gd name="connsiteX19" fmla="*/ 421640 w 468437"/>
              <a:gd name="connsiteY19" fmla="*/ 858520 h 990600"/>
              <a:gd name="connsiteX20" fmla="*/ 411480 w 468437"/>
              <a:gd name="connsiteY20" fmla="*/ 899160 h 990600"/>
              <a:gd name="connsiteX21" fmla="*/ 411480 w 468437"/>
              <a:gd name="connsiteY21" fmla="*/ 899160 h 990600"/>
              <a:gd name="connsiteX22" fmla="*/ 335280 w 468437"/>
              <a:gd name="connsiteY22" fmla="*/ 960120 h 990600"/>
              <a:gd name="connsiteX23" fmla="*/ 299720 w 468437"/>
              <a:gd name="connsiteY23" fmla="*/ 990600 h 990600"/>
              <a:gd name="connsiteX24" fmla="*/ 172720 w 468437"/>
              <a:gd name="connsiteY24" fmla="*/ 914400 h 990600"/>
              <a:gd name="connsiteX25" fmla="*/ 91440 w 468437"/>
              <a:gd name="connsiteY25" fmla="*/ 746760 h 990600"/>
              <a:gd name="connsiteX26" fmla="*/ 86360 w 468437"/>
              <a:gd name="connsiteY26" fmla="*/ 690880 h 990600"/>
              <a:gd name="connsiteX27" fmla="*/ 71120 w 468437"/>
              <a:gd name="connsiteY27" fmla="*/ 640080 h 990600"/>
              <a:gd name="connsiteX28" fmla="*/ 60960 w 468437"/>
              <a:gd name="connsiteY28" fmla="*/ 599440 h 990600"/>
              <a:gd name="connsiteX29" fmla="*/ 55880 w 468437"/>
              <a:gd name="connsiteY29" fmla="*/ 584200 h 990600"/>
              <a:gd name="connsiteX30" fmla="*/ 50800 w 468437"/>
              <a:gd name="connsiteY30" fmla="*/ 558800 h 990600"/>
              <a:gd name="connsiteX31" fmla="*/ 35560 w 468437"/>
              <a:gd name="connsiteY31" fmla="*/ 548640 h 990600"/>
              <a:gd name="connsiteX32" fmla="*/ 35560 w 468437"/>
              <a:gd name="connsiteY32" fmla="*/ 548640 h 990600"/>
              <a:gd name="connsiteX33" fmla="*/ 0 w 468437"/>
              <a:gd name="connsiteY33" fmla="*/ 391160 h 990600"/>
              <a:gd name="connsiteX34" fmla="*/ 5080 w 468437"/>
              <a:gd name="connsiteY34" fmla="*/ 304800 h 990600"/>
              <a:gd name="connsiteX35" fmla="*/ 66040 w 468437"/>
              <a:gd name="connsiteY35" fmla="*/ 213360 h 990600"/>
              <a:gd name="connsiteX36" fmla="*/ 91440 w 468437"/>
              <a:gd name="connsiteY36" fmla="*/ 152400 h 990600"/>
              <a:gd name="connsiteX37" fmla="*/ 121920 w 468437"/>
              <a:gd name="connsiteY37" fmla="*/ 96520 h 990600"/>
              <a:gd name="connsiteX38" fmla="*/ 127000 w 468437"/>
              <a:gd name="connsiteY38" fmla="*/ 50800 h 990600"/>
              <a:gd name="connsiteX0" fmla="*/ 127000 w 533400"/>
              <a:gd name="connsiteY0" fmla="*/ 88900 h 1028700"/>
              <a:gd name="connsiteX1" fmla="*/ 162560 w 533400"/>
              <a:gd name="connsiteY1" fmla="*/ 43180 h 1028700"/>
              <a:gd name="connsiteX2" fmla="*/ 254000 w 533400"/>
              <a:gd name="connsiteY2" fmla="*/ 38100 h 1028700"/>
              <a:gd name="connsiteX3" fmla="*/ 533400 w 533400"/>
              <a:gd name="connsiteY3" fmla="*/ 0 h 1028700"/>
              <a:gd name="connsiteX4" fmla="*/ 375920 w 533400"/>
              <a:gd name="connsiteY4" fmla="*/ 231140 h 1028700"/>
              <a:gd name="connsiteX5" fmla="*/ 447040 w 533400"/>
              <a:gd name="connsiteY5" fmla="*/ 358140 h 1028700"/>
              <a:gd name="connsiteX6" fmla="*/ 447040 w 533400"/>
              <a:gd name="connsiteY6" fmla="*/ 434340 h 1028700"/>
              <a:gd name="connsiteX7" fmla="*/ 411480 w 533400"/>
              <a:gd name="connsiteY7" fmla="*/ 464820 h 1028700"/>
              <a:gd name="connsiteX8" fmla="*/ 391160 w 533400"/>
              <a:gd name="connsiteY8" fmla="*/ 485140 h 1028700"/>
              <a:gd name="connsiteX9" fmla="*/ 370840 w 533400"/>
              <a:gd name="connsiteY9" fmla="*/ 500380 h 1028700"/>
              <a:gd name="connsiteX10" fmla="*/ 370840 w 533400"/>
              <a:gd name="connsiteY10" fmla="*/ 500380 h 1028700"/>
              <a:gd name="connsiteX11" fmla="*/ 335280 w 533400"/>
              <a:gd name="connsiteY11" fmla="*/ 571500 h 1028700"/>
              <a:gd name="connsiteX12" fmla="*/ 330200 w 533400"/>
              <a:gd name="connsiteY12" fmla="*/ 662940 h 1028700"/>
              <a:gd name="connsiteX13" fmla="*/ 340360 w 533400"/>
              <a:gd name="connsiteY13" fmla="*/ 739140 h 1028700"/>
              <a:gd name="connsiteX14" fmla="*/ 406400 w 533400"/>
              <a:gd name="connsiteY14" fmla="*/ 830580 h 1028700"/>
              <a:gd name="connsiteX15" fmla="*/ 467360 w 533400"/>
              <a:gd name="connsiteY15" fmla="*/ 835660 h 1028700"/>
              <a:gd name="connsiteX16" fmla="*/ 452120 w 533400"/>
              <a:gd name="connsiteY16" fmla="*/ 840740 h 1028700"/>
              <a:gd name="connsiteX17" fmla="*/ 441960 w 533400"/>
              <a:gd name="connsiteY17" fmla="*/ 840740 h 1028700"/>
              <a:gd name="connsiteX18" fmla="*/ 441960 w 533400"/>
              <a:gd name="connsiteY18" fmla="*/ 840740 h 1028700"/>
              <a:gd name="connsiteX19" fmla="*/ 421640 w 533400"/>
              <a:gd name="connsiteY19" fmla="*/ 896620 h 1028700"/>
              <a:gd name="connsiteX20" fmla="*/ 411480 w 533400"/>
              <a:gd name="connsiteY20" fmla="*/ 937260 h 1028700"/>
              <a:gd name="connsiteX21" fmla="*/ 411480 w 533400"/>
              <a:gd name="connsiteY21" fmla="*/ 937260 h 1028700"/>
              <a:gd name="connsiteX22" fmla="*/ 335280 w 533400"/>
              <a:gd name="connsiteY22" fmla="*/ 998220 h 1028700"/>
              <a:gd name="connsiteX23" fmla="*/ 299720 w 533400"/>
              <a:gd name="connsiteY23" fmla="*/ 1028700 h 1028700"/>
              <a:gd name="connsiteX24" fmla="*/ 172720 w 533400"/>
              <a:gd name="connsiteY24" fmla="*/ 952500 h 1028700"/>
              <a:gd name="connsiteX25" fmla="*/ 91440 w 533400"/>
              <a:gd name="connsiteY25" fmla="*/ 784860 h 1028700"/>
              <a:gd name="connsiteX26" fmla="*/ 86360 w 533400"/>
              <a:gd name="connsiteY26" fmla="*/ 728980 h 1028700"/>
              <a:gd name="connsiteX27" fmla="*/ 71120 w 533400"/>
              <a:gd name="connsiteY27" fmla="*/ 678180 h 1028700"/>
              <a:gd name="connsiteX28" fmla="*/ 60960 w 533400"/>
              <a:gd name="connsiteY28" fmla="*/ 637540 h 1028700"/>
              <a:gd name="connsiteX29" fmla="*/ 55880 w 533400"/>
              <a:gd name="connsiteY29" fmla="*/ 622300 h 1028700"/>
              <a:gd name="connsiteX30" fmla="*/ 50800 w 533400"/>
              <a:gd name="connsiteY30" fmla="*/ 596900 h 1028700"/>
              <a:gd name="connsiteX31" fmla="*/ 35560 w 533400"/>
              <a:gd name="connsiteY31" fmla="*/ 586740 h 1028700"/>
              <a:gd name="connsiteX32" fmla="*/ 35560 w 533400"/>
              <a:gd name="connsiteY32" fmla="*/ 586740 h 1028700"/>
              <a:gd name="connsiteX33" fmla="*/ 0 w 533400"/>
              <a:gd name="connsiteY33" fmla="*/ 429260 h 1028700"/>
              <a:gd name="connsiteX34" fmla="*/ 5080 w 533400"/>
              <a:gd name="connsiteY34" fmla="*/ 342900 h 1028700"/>
              <a:gd name="connsiteX35" fmla="*/ 66040 w 533400"/>
              <a:gd name="connsiteY35" fmla="*/ 251460 h 1028700"/>
              <a:gd name="connsiteX36" fmla="*/ 91440 w 533400"/>
              <a:gd name="connsiteY36" fmla="*/ 190500 h 1028700"/>
              <a:gd name="connsiteX37" fmla="*/ 121920 w 533400"/>
              <a:gd name="connsiteY37" fmla="*/ 134620 h 1028700"/>
              <a:gd name="connsiteX38" fmla="*/ 127000 w 533400"/>
              <a:gd name="connsiteY38" fmla="*/ 88900 h 1028700"/>
              <a:gd name="connsiteX0" fmla="*/ 127000 w 533400"/>
              <a:gd name="connsiteY0" fmla="*/ 114802 h 1054602"/>
              <a:gd name="connsiteX1" fmla="*/ 162560 w 533400"/>
              <a:gd name="connsiteY1" fmla="*/ 69082 h 1054602"/>
              <a:gd name="connsiteX2" fmla="*/ 254000 w 533400"/>
              <a:gd name="connsiteY2" fmla="*/ 64002 h 1054602"/>
              <a:gd name="connsiteX3" fmla="*/ 533400 w 533400"/>
              <a:gd name="connsiteY3" fmla="*/ 25902 h 1054602"/>
              <a:gd name="connsiteX4" fmla="*/ 375920 w 533400"/>
              <a:gd name="connsiteY4" fmla="*/ 257042 h 1054602"/>
              <a:gd name="connsiteX5" fmla="*/ 447040 w 533400"/>
              <a:gd name="connsiteY5" fmla="*/ 384042 h 1054602"/>
              <a:gd name="connsiteX6" fmla="*/ 447040 w 533400"/>
              <a:gd name="connsiteY6" fmla="*/ 460242 h 1054602"/>
              <a:gd name="connsiteX7" fmla="*/ 411480 w 533400"/>
              <a:gd name="connsiteY7" fmla="*/ 490722 h 1054602"/>
              <a:gd name="connsiteX8" fmla="*/ 391160 w 533400"/>
              <a:gd name="connsiteY8" fmla="*/ 511042 h 1054602"/>
              <a:gd name="connsiteX9" fmla="*/ 370840 w 533400"/>
              <a:gd name="connsiteY9" fmla="*/ 526282 h 1054602"/>
              <a:gd name="connsiteX10" fmla="*/ 370840 w 533400"/>
              <a:gd name="connsiteY10" fmla="*/ 526282 h 1054602"/>
              <a:gd name="connsiteX11" fmla="*/ 335280 w 533400"/>
              <a:gd name="connsiteY11" fmla="*/ 597402 h 1054602"/>
              <a:gd name="connsiteX12" fmla="*/ 330200 w 533400"/>
              <a:gd name="connsiteY12" fmla="*/ 688842 h 1054602"/>
              <a:gd name="connsiteX13" fmla="*/ 340360 w 533400"/>
              <a:gd name="connsiteY13" fmla="*/ 765042 h 1054602"/>
              <a:gd name="connsiteX14" fmla="*/ 406400 w 533400"/>
              <a:gd name="connsiteY14" fmla="*/ 856482 h 1054602"/>
              <a:gd name="connsiteX15" fmla="*/ 467360 w 533400"/>
              <a:gd name="connsiteY15" fmla="*/ 861562 h 1054602"/>
              <a:gd name="connsiteX16" fmla="*/ 452120 w 533400"/>
              <a:gd name="connsiteY16" fmla="*/ 866642 h 1054602"/>
              <a:gd name="connsiteX17" fmla="*/ 441960 w 533400"/>
              <a:gd name="connsiteY17" fmla="*/ 866642 h 1054602"/>
              <a:gd name="connsiteX18" fmla="*/ 441960 w 533400"/>
              <a:gd name="connsiteY18" fmla="*/ 866642 h 1054602"/>
              <a:gd name="connsiteX19" fmla="*/ 421640 w 533400"/>
              <a:gd name="connsiteY19" fmla="*/ 922522 h 1054602"/>
              <a:gd name="connsiteX20" fmla="*/ 411480 w 533400"/>
              <a:gd name="connsiteY20" fmla="*/ 963162 h 1054602"/>
              <a:gd name="connsiteX21" fmla="*/ 411480 w 533400"/>
              <a:gd name="connsiteY21" fmla="*/ 963162 h 1054602"/>
              <a:gd name="connsiteX22" fmla="*/ 335280 w 533400"/>
              <a:gd name="connsiteY22" fmla="*/ 1024122 h 1054602"/>
              <a:gd name="connsiteX23" fmla="*/ 299720 w 533400"/>
              <a:gd name="connsiteY23" fmla="*/ 1054602 h 1054602"/>
              <a:gd name="connsiteX24" fmla="*/ 172720 w 533400"/>
              <a:gd name="connsiteY24" fmla="*/ 978402 h 1054602"/>
              <a:gd name="connsiteX25" fmla="*/ 91440 w 533400"/>
              <a:gd name="connsiteY25" fmla="*/ 810762 h 1054602"/>
              <a:gd name="connsiteX26" fmla="*/ 86360 w 533400"/>
              <a:gd name="connsiteY26" fmla="*/ 754882 h 1054602"/>
              <a:gd name="connsiteX27" fmla="*/ 71120 w 533400"/>
              <a:gd name="connsiteY27" fmla="*/ 704082 h 1054602"/>
              <a:gd name="connsiteX28" fmla="*/ 60960 w 533400"/>
              <a:gd name="connsiteY28" fmla="*/ 663442 h 1054602"/>
              <a:gd name="connsiteX29" fmla="*/ 55880 w 533400"/>
              <a:gd name="connsiteY29" fmla="*/ 648202 h 1054602"/>
              <a:gd name="connsiteX30" fmla="*/ 50800 w 533400"/>
              <a:gd name="connsiteY30" fmla="*/ 622802 h 1054602"/>
              <a:gd name="connsiteX31" fmla="*/ 35560 w 533400"/>
              <a:gd name="connsiteY31" fmla="*/ 612642 h 1054602"/>
              <a:gd name="connsiteX32" fmla="*/ 35560 w 533400"/>
              <a:gd name="connsiteY32" fmla="*/ 612642 h 1054602"/>
              <a:gd name="connsiteX33" fmla="*/ 0 w 533400"/>
              <a:gd name="connsiteY33" fmla="*/ 455162 h 1054602"/>
              <a:gd name="connsiteX34" fmla="*/ 5080 w 533400"/>
              <a:gd name="connsiteY34" fmla="*/ 368802 h 1054602"/>
              <a:gd name="connsiteX35" fmla="*/ 66040 w 533400"/>
              <a:gd name="connsiteY35" fmla="*/ 277362 h 1054602"/>
              <a:gd name="connsiteX36" fmla="*/ 91440 w 533400"/>
              <a:gd name="connsiteY36" fmla="*/ 216402 h 1054602"/>
              <a:gd name="connsiteX37" fmla="*/ 121920 w 533400"/>
              <a:gd name="connsiteY37" fmla="*/ 160522 h 1054602"/>
              <a:gd name="connsiteX38" fmla="*/ 127000 w 533400"/>
              <a:gd name="connsiteY38" fmla="*/ 114802 h 1054602"/>
              <a:gd name="connsiteX0" fmla="*/ 127000 w 533400"/>
              <a:gd name="connsiteY0" fmla="*/ 114802 h 1054602"/>
              <a:gd name="connsiteX1" fmla="*/ 162560 w 533400"/>
              <a:gd name="connsiteY1" fmla="*/ 69082 h 1054602"/>
              <a:gd name="connsiteX2" fmla="*/ 254000 w 533400"/>
              <a:gd name="connsiteY2" fmla="*/ 64002 h 1054602"/>
              <a:gd name="connsiteX3" fmla="*/ 533400 w 533400"/>
              <a:gd name="connsiteY3" fmla="*/ 25902 h 1054602"/>
              <a:gd name="connsiteX4" fmla="*/ 375920 w 533400"/>
              <a:gd name="connsiteY4" fmla="*/ 257042 h 1054602"/>
              <a:gd name="connsiteX5" fmla="*/ 447040 w 533400"/>
              <a:gd name="connsiteY5" fmla="*/ 384042 h 1054602"/>
              <a:gd name="connsiteX6" fmla="*/ 447040 w 533400"/>
              <a:gd name="connsiteY6" fmla="*/ 460242 h 1054602"/>
              <a:gd name="connsiteX7" fmla="*/ 411480 w 533400"/>
              <a:gd name="connsiteY7" fmla="*/ 490722 h 1054602"/>
              <a:gd name="connsiteX8" fmla="*/ 391160 w 533400"/>
              <a:gd name="connsiteY8" fmla="*/ 511042 h 1054602"/>
              <a:gd name="connsiteX9" fmla="*/ 370840 w 533400"/>
              <a:gd name="connsiteY9" fmla="*/ 526282 h 1054602"/>
              <a:gd name="connsiteX10" fmla="*/ 370840 w 533400"/>
              <a:gd name="connsiteY10" fmla="*/ 526282 h 1054602"/>
              <a:gd name="connsiteX11" fmla="*/ 335280 w 533400"/>
              <a:gd name="connsiteY11" fmla="*/ 597402 h 1054602"/>
              <a:gd name="connsiteX12" fmla="*/ 330200 w 533400"/>
              <a:gd name="connsiteY12" fmla="*/ 688842 h 1054602"/>
              <a:gd name="connsiteX13" fmla="*/ 340360 w 533400"/>
              <a:gd name="connsiteY13" fmla="*/ 765042 h 1054602"/>
              <a:gd name="connsiteX14" fmla="*/ 406400 w 533400"/>
              <a:gd name="connsiteY14" fmla="*/ 856482 h 1054602"/>
              <a:gd name="connsiteX15" fmla="*/ 467360 w 533400"/>
              <a:gd name="connsiteY15" fmla="*/ 861562 h 1054602"/>
              <a:gd name="connsiteX16" fmla="*/ 452120 w 533400"/>
              <a:gd name="connsiteY16" fmla="*/ 866642 h 1054602"/>
              <a:gd name="connsiteX17" fmla="*/ 441960 w 533400"/>
              <a:gd name="connsiteY17" fmla="*/ 866642 h 1054602"/>
              <a:gd name="connsiteX18" fmla="*/ 441960 w 533400"/>
              <a:gd name="connsiteY18" fmla="*/ 866642 h 1054602"/>
              <a:gd name="connsiteX19" fmla="*/ 421640 w 533400"/>
              <a:gd name="connsiteY19" fmla="*/ 922522 h 1054602"/>
              <a:gd name="connsiteX20" fmla="*/ 411480 w 533400"/>
              <a:gd name="connsiteY20" fmla="*/ 963162 h 1054602"/>
              <a:gd name="connsiteX21" fmla="*/ 411480 w 533400"/>
              <a:gd name="connsiteY21" fmla="*/ 963162 h 1054602"/>
              <a:gd name="connsiteX22" fmla="*/ 335280 w 533400"/>
              <a:gd name="connsiteY22" fmla="*/ 1024122 h 1054602"/>
              <a:gd name="connsiteX23" fmla="*/ 299720 w 533400"/>
              <a:gd name="connsiteY23" fmla="*/ 1054602 h 1054602"/>
              <a:gd name="connsiteX24" fmla="*/ 172720 w 533400"/>
              <a:gd name="connsiteY24" fmla="*/ 978402 h 1054602"/>
              <a:gd name="connsiteX25" fmla="*/ 91440 w 533400"/>
              <a:gd name="connsiteY25" fmla="*/ 810762 h 1054602"/>
              <a:gd name="connsiteX26" fmla="*/ 86360 w 533400"/>
              <a:gd name="connsiteY26" fmla="*/ 754882 h 1054602"/>
              <a:gd name="connsiteX27" fmla="*/ 71120 w 533400"/>
              <a:gd name="connsiteY27" fmla="*/ 704082 h 1054602"/>
              <a:gd name="connsiteX28" fmla="*/ 60960 w 533400"/>
              <a:gd name="connsiteY28" fmla="*/ 663442 h 1054602"/>
              <a:gd name="connsiteX29" fmla="*/ 55880 w 533400"/>
              <a:gd name="connsiteY29" fmla="*/ 648202 h 1054602"/>
              <a:gd name="connsiteX30" fmla="*/ 50800 w 533400"/>
              <a:gd name="connsiteY30" fmla="*/ 622802 h 1054602"/>
              <a:gd name="connsiteX31" fmla="*/ 35560 w 533400"/>
              <a:gd name="connsiteY31" fmla="*/ 612642 h 1054602"/>
              <a:gd name="connsiteX32" fmla="*/ 35560 w 533400"/>
              <a:gd name="connsiteY32" fmla="*/ 612642 h 1054602"/>
              <a:gd name="connsiteX33" fmla="*/ 0 w 533400"/>
              <a:gd name="connsiteY33" fmla="*/ 455162 h 1054602"/>
              <a:gd name="connsiteX34" fmla="*/ 5080 w 533400"/>
              <a:gd name="connsiteY34" fmla="*/ 368802 h 1054602"/>
              <a:gd name="connsiteX35" fmla="*/ 66040 w 533400"/>
              <a:gd name="connsiteY35" fmla="*/ 277362 h 1054602"/>
              <a:gd name="connsiteX36" fmla="*/ 91440 w 533400"/>
              <a:gd name="connsiteY36" fmla="*/ 216402 h 1054602"/>
              <a:gd name="connsiteX37" fmla="*/ 121920 w 533400"/>
              <a:gd name="connsiteY37" fmla="*/ 160522 h 1054602"/>
              <a:gd name="connsiteX38" fmla="*/ 127000 w 533400"/>
              <a:gd name="connsiteY38" fmla="*/ 114802 h 1054602"/>
              <a:gd name="connsiteX0" fmla="*/ 127000 w 533400"/>
              <a:gd name="connsiteY0" fmla="*/ 114802 h 1054602"/>
              <a:gd name="connsiteX1" fmla="*/ 162560 w 533400"/>
              <a:gd name="connsiteY1" fmla="*/ 69082 h 1054602"/>
              <a:gd name="connsiteX2" fmla="*/ 254000 w 533400"/>
              <a:gd name="connsiteY2" fmla="*/ 64002 h 1054602"/>
              <a:gd name="connsiteX3" fmla="*/ 533400 w 533400"/>
              <a:gd name="connsiteY3" fmla="*/ 25902 h 1054602"/>
              <a:gd name="connsiteX4" fmla="*/ 208280 w 533400"/>
              <a:gd name="connsiteY4" fmla="*/ 279902 h 1054602"/>
              <a:gd name="connsiteX5" fmla="*/ 447040 w 533400"/>
              <a:gd name="connsiteY5" fmla="*/ 384042 h 1054602"/>
              <a:gd name="connsiteX6" fmla="*/ 447040 w 533400"/>
              <a:gd name="connsiteY6" fmla="*/ 460242 h 1054602"/>
              <a:gd name="connsiteX7" fmla="*/ 411480 w 533400"/>
              <a:gd name="connsiteY7" fmla="*/ 490722 h 1054602"/>
              <a:gd name="connsiteX8" fmla="*/ 391160 w 533400"/>
              <a:gd name="connsiteY8" fmla="*/ 511042 h 1054602"/>
              <a:gd name="connsiteX9" fmla="*/ 370840 w 533400"/>
              <a:gd name="connsiteY9" fmla="*/ 526282 h 1054602"/>
              <a:gd name="connsiteX10" fmla="*/ 370840 w 533400"/>
              <a:gd name="connsiteY10" fmla="*/ 526282 h 1054602"/>
              <a:gd name="connsiteX11" fmla="*/ 335280 w 533400"/>
              <a:gd name="connsiteY11" fmla="*/ 597402 h 1054602"/>
              <a:gd name="connsiteX12" fmla="*/ 330200 w 533400"/>
              <a:gd name="connsiteY12" fmla="*/ 688842 h 1054602"/>
              <a:gd name="connsiteX13" fmla="*/ 340360 w 533400"/>
              <a:gd name="connsiteY13" fmla="*/ 765042 h 1054602"/>
              <a:gd name="connsiteX14" fmla="*/ 406400 w 533400"/>
              <a:gd name="connsiteY14" fmla="*/ 856482 h 1054602"/>
              <a:gd name="connsiteX15" fmla="*/ 467360 w 533400"/>
              <a:gd name="connsiteY15" fmla="*/ 861562 h 1054602"/>
              <a:gd name="connsiteX16" fmla="*/ 452120 w 533400"/>
              <a:gd name="connsiteY16" fmla="*/ 866642 h 1054602"/>
              <a:gd name="connsiteX17" fmla="*/ 441960 w 533400"/>
              <a:gd name="connsiteY17" fmla="*/ 866642 h 1054602"/>
              <a:gd name="connsiteX18" fmla="*/ 441960 w 533400"/>
              <a:gd name="connsiteY18" fmla="*/ 866642 h 1054602"/>
              <a:gd name="connsiteX19" fmla="*/ 421640 w 533400"/>
              <a:gd name="connsiteY19" fmla="*/ 922522 h 1054602"/>
              <a:gd name="connsiteX20" fmla="*/ 411480 w 533400"/>
              <a:gd name="connsiteY20" fmla="*/ 963162 h 1054602"/>
              <a:gd name="connsiteX21" fmla="*/ 411480 w 533400"/>
              <a:gd name="connsiteY21" fmla="*/ 963162 h 1054602"/>
              <a:gd name="connsiteX22" fmla="*/ 335280 w 533400"/>
              <a:gd name="connsiteY22" fmla="*/ 1024122 h 1054602"/>
              <a:gd name="connsiteX23" fmla="*/ 299720 w 533400"/>
              <a:gd name="connsiteY23" fmla="*/ 1054602 h 1054602"/>
              <a:gd name="connsiteX24" fmla="*/ 172720 w 533400"/>
              <a:gd name="connsiteY24" fmla="*/ 978402 h 1054602"/>
              <a:gd name="connsiteX25" fmla="*/ 91440 w 533400"/>
              <a:gd name="connsiteY25" fmla="*/ 810762 h 1054602"/>
              <a:gd name="connsiteX26" fmla="*/ 86360 w 533400"/>
              <a:gd name="connsiteY26" fmla="*/ 754882 h 1054602"/>
              <a:gd name="connsiteX27" fmla="*/ 71120 w 533400"/>
              <a:gd name="connsiteY27" fmla="*/ 704082 h 1054602"/>
              <a:gd name="connsiteX28" fmla="*/ 60960 w 533400"/>
              <a:gd name="connsiteY28" fmla="*/ 663442 h 1054602"/>
              <a:gd name="connsiteX29" fmla="*/ 55880 w 533400"/>
              <a:gd name="connsiteY29" fmla="*/ 648202 h 1054602"/>
              <a:gd name="connsiteX30" fmla="*/ 50800 w 533400"/>
              <a:gd name="connsiteY30" fmla="*/ 622802 h 1054602"/>
              <a:gd name="connsiteX31" fmla="*/ 35560 w 533400"/>
              <a:gd name="connsiteY31" fmla="*/ 612642 h 1054602"/>
              <a:gd name="connsiteX32" fmla="*/ 35560 w 533400"/>
              <a:gd name="connsiteY32" fmla="*/ 612642 h 1054602"/>
              <a:gd name="connsiteX33" fmla="*/ 0 w 533400"/>
              <a:gd name="connsiteY33" fmla="*/ 455162 h 1054602"/>
              <a:gd name="connsiteX34" fmla="*/ 5080 w 533400"/>
              <a:gd name="connsiteY34" fmla="*/ 368802 h 1054602"/>
              <a:gd name="connsiteX35" fmla="*/ 66040 w 533400"/>
              <a:gd name="connsiteY35" fmla="*/ 277362 h 1054602"/>
              <a:gd name="connsiteX36" fmla="*/ 91440 w 533400"/>
              <a:gd name="connsiteY36" fmla="*/ 216402 h 1054602"/>
              <a:gd name="connsiteX37" fmla="*/ 121920 w 533400"/>
              <a:gd name="connsiteY37" fmla="*/ 160522 h 1054602"/>
              <a:gd name="connsiteX38" fmla="*/ 127000 w 533400"/>
              <a:gd name="connsiteY38" fmla="*/ 114802 h 1054602"/>
              <a:gd name="connsiteX0" fmla="*/ 127000 w 533400"/>
              <a:gd name="connsiteY0" fmla="*/ 114802 h 1054602"/>
              <a:gd name="connsiteX1" fmla="*/ 162560 w 533400"/>
              <a:gd name="connsiteY1" fmla="*/ 69082 h 1054602"/>
              <a:gd name="connsiteX2" fmla="*/ 254000 w 533400"/>
              <a:gd name="connsiteY2" fmla="*/ 64002 h 1054602"/>
              <a:gd name="connsiteX3" fmla="*/ 533400 w 533400"/>
              <a:gd name="connsiteY3" fmla="*/ 25902 h 1054602"/>
              <a:gd name="connsiteX4" fmla="*/ 208280 w 533400"/>
              <a:gd name="connsiteY4" fmla="*/ 279902 h 1054602"/>
              <a:gd name="connsiteX5" fmla="*/ 256540 w 533400"/>
              <a:gd name="connsiteY5" fmla="*/ 399282 h 1054602"/>
              <a:gd name="connsiteX6" fmla="*/ 447040 w 533400"/>
              <a:gd name="connsiteY6" fmla="*/ 460242 h 1054602"/>
              <a:gd name="connsiteX7" fmla="*/ 411480 w 533400"/>
              <a:gd name="connsiteY7" fmla="*/ 490722 h 1054602"/>
              <a:gd name="connsiteX8" fmla="*/ 391160 w 533400"/>
              <a:gd name="connsiteY8" fmla="*/ 511042 h 1054602"/>
              <a:gd name="connsiteX9" fmla="*/ 370840 w 533400"/>
              <a:gd name="connsiteY9" fmla="*/ 526282 h 1054602"/>
              <a:gd name="connsiteX10" fmla="*/ 370840 w 533400"/>
              <a:gd name="connsiteY10" fmla="*/ 526282 h 1054602"/>
              <a:gd name="connsiteX11" fmla="*/ 335280 w 533400"/>
              <a:gd name="connsiteY11" fmla="*/ 597402 h 1054602"/>
              <a:gd name="connsiteX12" fmla="*/ 330200 w 533400"/>
              <a:gd name="connsiteY12" fmla="*/ 688842 h 1054602"/>
              <a:gd name="connsiteX13" fmla="*/ 340360 w 533400"/>
              <a:gd name="connsiteY13" fmla="*/ 765042 h 1054602"/>
              <a:gd name="connsiteX14" fmla="*/ 406400 w 533400"/>
              <a:gd name="connsiteY14" fmla="*/ 856482 h 1054602"/>
              <a:gd name="connsiteX15" fmla="*/ 467360 w 533400"/>
              <a:gd name="connsiteY15" fmla="*/ 861562 h 1054602"/>
              <a:gd name="connsiteX16" fmla="*/ 452120 w 533400"/>
              <a:gd name="connsiteY16" fmla="*/ 866642 h 1054602"/>
              <a:gd name="connsiteX17" fmla="*/ 441960 w 533400"/>
              <a:gd name="connsiteY17" fmla="*/ 866642 h 1054602"/>
              <a:gd name="connsiteX18" fmla="*/ 441960 w 533400"/>
              <a:gd name="connsiteY18" fmla="*/ 866642 h 1054602"/>
              <a:gd name="connsiteX19" fmla="*/ 421640 w 533400"/>
              <a:gd name="connsiteY19" fmla="*/ 922522 h 1054602"/>
              <a:gd name="connsiteX20" fmla="*/ 411480 w 533400"/>
              <a:gd name="connsiteY20" fmla="*/ 963162 h 1054602"/>
              <a:gd name="connsiteX21" fmla="*/ 411480 w 533400"/>
              <a:gd name="connsiteY21" fmla="*/ 963162 h 1054602"/>
              <a:gd name="connsiteX22" fmla="*/ 335280 w 533400"/>
              <a:gd name="connsiteY22" fmla="*/ 1024122 h 1054602"/>
              <a:gd name="connsiteX23" fmla="*/ 299720 w 533400"/>
              <a:gd name="connsiteY23" fmla="*/ 1054602 h 1054602"/>
              <a:gd name="connsiteX24" fmla="*/ 172720 w 533400"/>
              <a:gd name="connsiteY24" fmla="*/ 978402 h 1054602"/>
              <a:gd name="connsiteX25" fmla="*/ 91440 w 533400"/>
              <a:gd name="connsiteY25" fmla="*/ 810762 h 1054602"/>
              <a:gd name="connsiteX26" fmla="*/ 86360 w 533400"/>
              <a:gd name="connsiteY26" fmla="*/ 754882 h 1054602"/>
              <a:gd name="connsiteX27" fmla="*/ 71120 w 533400"/>
              <a:gd name="connsiteY27" fmla="*/ 704082 h 1054602"/>
              <a:gd name="connsiteX28" fmla="*/ 60960 w 533400"/>
              <a:gd name="connsiteY28" fmla="*/ 663442 h 1054602"/>
              <a:gd name="connsiteX29" fmla="*/ 55880 w 533400"/>
              <a:gd name="connsiteY29" fmla="*/ 648202 h 1054602"/>
              <a:gd name="connsiteX30" fmla="*/ 50800 w 533400"/>
              <a:gd name="connsiteY30" fmla="*/ 622802 h 1054602"/>
              <a:gd name="connsiteX31" fmla="*/ 35560 w 533400"/>
              <a:gd name="connsiteY31" fmla="*/ 612642 h 1054602"/>
              <a:gd name="connsiteX32" fmla="*/ 35560 w 533400"/>
              <a:gd name="connsiteY32" fmla="*/ 612642 h 1054602"/>
              <a:gd name="connsiteX33" fmla="*/ 0 w 533400"/>
              <a:gd name="connsiteY33" fmla="*/ 455162 h 1054602"/>
              <a:gd name="connsiteX34" fmla="*/ 5080 w 533400"/>
              <a:gd name="connsiteY34" fmla="*/ 368802 h 1054602"/>
              <a:gd name="connsiteX35" fmla="*/ 66040 w 533400"/>
              <a:gd name="connsiteY35" fmla="*/ 277362 h 1054602"/>
              <a:gd name="connsiteX36" fmla="*/ 91440 w 533400"/>
              <a:gd name="connsiteY36" fmla="*/ 216402 h 1054602"/>
              <a:gd name="connsiteX37" fmla="*/ 121920 w 533400"/>
              <a:gd name="connsiteY37" fmla="*/ 160522 h 1054602"/>
              <a:gd name="connsiteX38" fmla="*/ 127000 w 533400"/>
              <a:gd name="connsiteY38" fmla="*/ 114802 h 1054602"/>
              <a:gd name="connsiteX0" fmla="*/ 127000 w 533400"/>
              <a:gd name="connsiteY0" fmla="*/ 114802 h 1054602"/>
              <a:gd name="connsiteX1" fmla="*/ 162560 w 533400"/>
              <a:gd name="connsiteY1" fmla="*/ 69082 h 1054602"/>
              <a:gd name="connsiteX2" fmla="*/ 254000 w 533400"/>
              <a:gd name="connsiteY2" fmla="*/ 64002 h 1054602"/>
              <a:gd name="connsiteX3" fmla="*/ 533400 w 533400"/>
              <a:gd name="connsiteY3" fmla="*/ 25902 h 1054602"/>
              <a:gd name="connsiteX4" fmla="*/ 208280 w 533400"/>
              <a:gd name="connsiteY4" fmla="*/ 279902 h 1054602"/>
              <a:gd name="connsiteX5" fmla="*/ 256540 w 533400"/>
              <a:gd name="connsiteY5" fmla="*/ 399282 h 1054602"/>
              <a:gd name="connsiteX6" fmla="*/ 447040 w 533400"/>
              <a:gd name="connsiteY6" fmla="*/ 460242 h 1054602"/>
              <a:gd name="connsiteX7" fmla="*/ 220980 w 533400"/>
              <a:gd name="connsiteY7" fmla="*/ 498342 h 1054602"/>
              <a:gd name="connsiteX8" fmla="*/ 391160 w 533400"/>
              <a:gd name="connsiteY8" fmla="*/ 511042 h 1054602"/>
              <a:gd name="connsiteX9" fmla="*/ 370840 w 533400"/>
              <a:gd name="connsiteY9" fmla="*/ 526282 h 1054602"/>
              <a:gd name="connsiteX10" fmla="*/ 370840 w 533400"/>
              <a:gd name="connsiteY10" fmla="*/ 526282 h 1054602"/>
              <a:gd name="connsiteX11" fmla="*/ 335280 w 533400"/>
              <a:gd name="connsiteY11" fmla="*/ 597402 h 1054602"/>
              <a:gd name="connsiteX12" fmla="*/ 330200 w 533400"/>
              <a:gd name="connsiteY12" fmla="*/ 688842 h 1054602"/>
              <a:gd name="connsiteX13" fmla="*/ 340360 w 533400"/>
              <a:gd name="connsiteY13" fmla="*/ 765042 h 1054602"/>
              <a:gd name="connsiteX14" fmla="*/ 406400 w 533400"/>
              <a:gd name="connsiteY14" fmla="*/ 856482 h 1054602"/>
              <a:gd name="connsiteX15" fmla="*/ 467360 w 533400"/>
              <a:gd name="connsiteY15" fmla="*/ 861562 h 1054602"/>
              <a:gd name="connsiteX16" fmla="*/ 452120 w 533400"/>
              <a:gd name="connsiteY16" fmla="*/ 866642 h 1054602"/>
              <a:gd name="connsiteX17" fmla="*/ 441960 w 533400"/>
              <a:gd name="connsiteY17" fmla="*/ 866642 h 1054602"/>
              <a:gd name="connsiteX18" fmla="*/ 441960 w 533400"/>
              <a:gd name="connsiteY18" fmla="*/ 866642 h 1054602"/>
              <a:gd name="connsiteX19" fmla="*/ 421640 w 533400"/>
              <a:gd name="connsiteY19" fmla="*/ 922522 h 1054602"/>
              <a:gd name="connsiteX20" fmla="*/ 411480 w 533400"/>
              <a:gd name="connsiteY20" fmla="*/ 963162 h 1054602"/>
              <a:gd name="connsiteX21" fmla="*/ 411480 w 533400"/>
              <a:gd name="connsiteY21" fmla="*/ 963162 h 1054602"/>
              <a:gd name="connsiteX22" fmla="*/ 335280 w 533400"/>
              <a:gd name="connsiteY22" fmla="*/ 1024122 h 1054602"/>
              <a:gd name="connsiteX23" fmla="*/ 299720 w 533400"/>
              <a:gd name="connsiteY23" fmla="*/ 1054602 h 1054602"/>
              <a:gd name="connsiteX24" fmla="*/ 172720 w 533400"/>
              <a:gd name="connsiteY24" fmla="*/ 978402 h 1054602"/>
              <a:gd name="connsiteX25" fmla="*/ 91440 w 533400"/>
              <a:gd name="connsiteY25" fmla="*/ 810762 h 1054602"/>
              <a:gd name="connsiteX26" fmla="*/ 86360 w 533400"/>
              <a:gd name="connsiteY26" fmla="*/ 754882 h 1054602"/>
              <a:gd name="connsiteX27" fmla="*/ 71120 w 533400"/>
              <a:gd name="connsiteY27" fmla="*/ 704082 h 1054602"/>
              <a:gd name="connsiteX28" fmla="*/ 60960 w 533400"/>
              <a:gd name="connsiteY28" fmla="*/ 663442 h 1054602"/>
              <a:gd name="connsiteX29" fmla="*/ 55880 w 533400"/>
              <a:gd name="connsiteY29" fmla="*/ 648202 h 1054602"/>
              <a:gd name="connsiteX30" fmla="*/ 50800 w 533400"/>
              <a:gd name="connsiteY30" fmla="*/ 622802 h 1054602"/>
              <a:gd name="connsiteX31" fmla="*/ 35560 w 533400"/>
              <a:gd name="connsiteY31" fmla="*/ 612642 h 1054602"/>
              <a:gd name="connsiteX32" fmla="*/ 35560 w 533400"/>
              <a:gd name="connsiteY32" fmla="*/ 612642 h 1054602"/>
              <a:gd name="connsiteX33" fmla="*/ 0 w 533400"/>
              <a:gd name="connsiteY33" fmla="*/ 455162 h 1054602"/>
              <a:gd name="connsiteX34" fmla="*/ 5080 w 533400"/>
              <a:gd name="connsiteY34" fmla="*/ 368802 h 1054602"/>
              <a:gd name="connsiteX35" fmla="*/ 66040 w 533400"/>
              <a:gd name="connsiteY35" fmla="*/ 277362 h 1054602"/>
              <a:gd name="connsiteX36" fmla="*/ 91440 w 533400"/>
              <a:gd name="connsiteY36" fmla="*/ 216402 h 1054602"/>
              <a:gd name="connsiteX37" fmla="*/ 121920 w 533400"/>
              <a:gd name="connsiteY37" fmla="*/ 160522 h 1054602"/>
              <a:gd name="connsiteX38" fmla="*/ 127000 w 533400"/>
              <a:gd name="connsiteY38" fmla="*/ 114802 h 1054602"/>
              <a:gd name="connsiteX0" fmla="*/ 127000 w 533400"/>
              <a:gd name="connsiteY0" fmla="*/ 110347 h 1050147"/>
              <a:gd name="connsiteX1" fmla="*/ 162560 w 533400"/>
              <a:gd name="connsiteY1" fmla="*/ 64627 h 1050147"/>
              <a:gd name="connsiteX2" fmla="*/ 265906 w 533400"/>
              <a:gd name="connsiteY2" fmla="*/ 90503 h 1050147"/>
              <a:gd name="connsiteX3" fmla="*/ 533400 w 533400"/>
              <a:gd name="connsiteY3" fmla="*/ 21447 h 1050147"/>
              <a:gd name="connsiteX4" fmla="*/ 208280 w 533400"/>
              <a:gd name="connsiteY4" fmla="*/ 275447 h 1050147"/>
              <a:gd name="connsiteX5" fmla="*/ 256540 w 533400"/>
              <a:gd name="connsiteY5" fmla="*/ 394827 h 1050147"/>
              <a:gd name="connsiteX6" fmla="*/ 447040 w 533400"/>
              <a:gd name="connsiteY6" fmla="*/ 455787 h 1050147"/>
              <a:gd name="connsiteX7" fmla="*/ 220980 w 533400"/>
              <a:gd name="connsiteY7" fmla="*/ 493887 h 1050147"/>
              <a:gd name="connsiteX8" fmla="*/ 391160 w 533400"/>
              <a:gd name="connsiteY8" fmla="*/ 506587 h 1050147"/>
              <a:gd name="connsiteX9" fmla="*/ 370840 w 533400"/>
              <a:gd name="connsiteY9" fmla="*/ 521827 h 1050147"/>
              <a:gd name="connsiteX10" fmla="*/ 370840 w 533400"/>
              <a:gd name="connsiteY10" fmla="*/ 521827 h 1050147"/>
              <a:gd name="connsiteX11" fmla="*/ 335280 w 533400"/>
              <a:gd name="connsiteY11" fmla="*/ 592947 h 1050147"/>
              <a:gd name="connsiteX12" fmla="*/ 330200 w 533400"/>
              <a:gd name="connsiteY12" fmla="*/ 684387 h 1050147"/>
              <a:gd name="connsiteX13" fmla="*/ 340360 w 533400"/>
              <a:gd name="connsiteY13" fmla="*/ 760587 h 1050147"/>
              <a:gd name="connsiteX14" fmla="*/ 406400 w 533400"/>
              <a:gd name="connsiteY14" fmla="*/ 852027 h 1050147"/>
              <a:gd name="connsiteX15" fmla="*/ 467360 w 533400"/>
              <a:gd name="connsiteY15" fmla="*/ 857107 h 1050147"/>
              <a:gd name="connsiteX16" fmla="*/ 452120 w 533400"/>
              <a:gd name="connsiteY16" fmla="*/ 862187 h 1050147"/>
              <a:gd name="connsiteX17" fmla="*/ 441960 w 533400"/>
              <a:gd name="connsiteY17" fmla="*/ 862187 h 1050147"/>
              <a:gd name="connsiteX18" fmla="*/ 441960 w 533400"/>
              <a:gd name="connsiteY18" fmla="*/ 862187 h 1050147"/>
              <a:gd name="connsiteX19" fmla="*/ 421640 w 533400"/>
              <a:gd name="connsiteY19" fmla="*/ 918067 h 1050147"/>
              <a:gd name="connsiteX20" fmla="*/ 411480 w 533400"/>
              <a:gd name="connsiteY20" fmla="*/ 958707 h 1050147"/>
              <a:gd name="connsiteX21" fmla="*/ 411480 w 533400"/>
              <a:gd name="connsiteY21" fmla="*/ 958707 h 1050147"/>
              <a:gd name="connsiteX22" fmla="*/ 335280 w 533400"/>
              <a:gd name="connsiteY22" fmla="*/ 1019667 h 1050147"/>
              <a:gd name="connsiteX23" fmla="*/ 299720 w 533400"/>
              <a:gd name="connsiteY23" fmla="*/ 1050147 h 1050147"/>
              <a:gd name="connsiteX24" fmla="*/ 172720 w 533400"/>
              <a:gd name="connsiteY24" fmla="*/ 973947 h 1050147"/>
              <a:gd name="connsiteX25" fmla="*/ 91440 w 533400"/>
              <a:gd name="connsiteY25" fmla="*/ 806307 h 1050147"/>
              <a:gd name="connsiteX26" fmla="*/ 86360 w 533400"/>
              <a:gd name="connsiteY26" fmla="*/ 750427 h 1050147"/>
              <a:gd name="connsiteX27" fmla="*/ 71120 w 533400"/>
              <a:gd name="connsiteY27" fmla="*/ 699627 h 1050147"/>
              <a:gd name="connsiteX28" fmla="*/ 60960 w 533400"/>
              <a:gd name="connsiteY28" fmla="*/ 658987 h 1050147"/>
              <a:gd name="connsiteX29" fmla="*/ 55880 w 533400"/>
              <a:gd name="connsiteY29" fmla="*/ 643747 h 1050147"/>
              <a:gd name="connsiteX30" fmla="*/ 50800 w 533400"/>
              <a:gd name="connsiteY30" fmla="*/ 618347 h 1050147"/>
              <a:gd name="connsiteX31" fmla="*/ 35560 w 533400"/>
              <a:gd name="connsiteY31" fmla="*/ 608187 h 1050147"/>
              <a:gd name="connsiteX32" fmla="*/ 35560 w 533400"/>
              <a:gd name="connsiteY32" fmla="*/ 608187 h 1050147"/>
              <a:gd name="connsiteX33" fmla="*/ 0 w 533400"/>
              <a:gd name="connsiteY33" fmla="*/ 450707 h 1050147"/>
              <a:gd name="connsiteX34" fmla="*/ 5080 w 533400"/>
              <a:gd name="connsiteY34" fmla="*/ 364347 h 1050147"/>
              <a:gd name="connsiteX35" fmla="*/ 66040 w 533400"/>
              <a:gd name="connsiteY35" fmla="*/ 272907 h 1050147"/>
              <a:gd name="connsiteX36" fmla="*/ 91440 w 533400"/>
              <a:gd name="connsiteY36" fmla="*/ 211947 h 1050147"/>
              <a:gd name="connsiteX37" fmla="*/ 121920 w 533400"/>
              <a:gd name="connsiteY37" fmla="*/ 156067 h 1050147"/>
              <a:gd name="connsiteX38" fmla="*/ 127000 w 533400"/>
              <a:gd name="connsiteY38" fmla="*/ 110347 h 1050147"/>
              <a:gd name="connsiteX0" fmla="*/ 127000 w 533400"/>
              <a:gd name="connsiteY0" fmla="*/ 110347 h 1050147"/>
              <a:gd name="connsiteX1" fmla="*/ 179229 w 533400"/>
              <a:gd name="connsiteY1" fmla="*/ 178927 h 1050147"/>
              <a:gd name="connsiteX2" fmla="*/ 265906 w 533400"/>
              <a:gd name="connsiteY2" fmla="*/ 90503 h 1050147"/>
              <a:gd name="connsiteX3" fmla="*/ 533400 w 533400"/>
              <a:gd name="connsiteY3" fmla="*/ 21447 h 1050147"/>
              <a:gd name="connsiteX4" fmla="*/ 208280 w 533400"/>
              <a:gd name="connsiteY4" fmla="*/ 275447 h 1050147"/>
              <a:gd name="connsiteX5" fmla="*/ 256540 w 533400"/>
              <a:gd name="connsiteY5" fmla="*/ 394827 h 1050147"/>
              <a:gd name="connsiteX6" fmla="*/ 447040 w 533400"/>
              <a:gd name="connsiteY6" fmla="*/ 455787 h 1050147"/>
              <a:gd name="connsiteX7" fmla="*/ 220980 w 533400"/>
              <a:gd name="connsiteY7" fmla="*/ 493887 h 1050147"/>
              <a:gd name="connsiteX8" fmla="*/ 391160 w 533400"/>
              <a:gd name="connsiteY8" fmla="*/ 506587 h 1050147"/>
              <a:gd name="connsiteX9" fmla="*/ 370840 w 533400"/>
              <a:gd name="connsiteY9" fmla="*/ 521827 h 1050147"/>
              <a:gd name="connsiteX10" fmla="*/ 370840 w 533400"/>
              <a:gd name="connsiteY10" fmla="*/ 521827 h 1050147"/>
              <a:gd name="connsiteX11" fmla="*/ 335280 w 533400"/>
              <a:gd name="connsiteY11" fmla="*/ 592947 h 1050147"/>
              <a:gd name="connsiteX12" fmla="*/ 330200 w 533400"/>
              <a:gd name="connsiteY12" fmla="*/ 684387 h 1050147"/>
              <a:gd name="connsiteX13" fmla="*/ 340360 w 533400"/>
              <a:gd name="connsiteY13" fmla="*/ 760587 h 1050147"/>
              <a:gd name="connsiteX14" fmla="*/ 406400 w 533400"/>
              <a:gd name="connsiteY14" fmla="*/ 852027 h 1050147"/>
              <a:gd name="connsiteX15" fmla="*/ 467360 w 533400"/>
              <a:gd name="connsiteY15" fmla="*/ 857107 h 1050147"/>
              <a:gd name="connsiteX16" fmla="*/ 452120 w 533400"/>
              <a:gd name="connsiteY16" fmla="*/ 862187 h 1050147"/>
              <a:gd name="connsiteX17" fmla="*/ 441960 w 533400"/>
              <a:gd name="connsiteY17" fmla="*/ 862187 h 1050147"/>
              <a:gd name="connsiteX18" fmla="*/ 441960 w 533400"/>
              <a:gd name="connsiteY18" fmla="*/ 862187 h 1050147"/>
              <a:gd name="connsiteX19" fmla="*/ 421640 w 533400"/>
              <a:gd name="connsiteY19" fmla="*/ 918067 h 1050147"/>
              <a:gd name="connsiteX20" fmla="*/ 411480 w 533400"/>
              <a:gd name="connsiteY20" fmla="*/ 958707 h 1050147"/>
              <a:gd name="connsiteX21" fmla="*/ 411480 w 533400"/>
              <a:gd name="connsiteY21" fmla="*/ 958707 h 1050147"/>
              <a:gd name="connsiteX22" fmla="*/ 335280 w 533400"/>
              <a:gd name="connsiteY22" fmla="*/ 1019667 h 1050147"/>
              <a:gd name="connsiteX23" fmla="*/ 299720 w 533400"/>
              <a:gd name="connsiteY23" fmla="*/ 1050147 h 1050147"/>
              <a:gd name="connsiteX24" fmla="*/ 172720 w 533400"/>
              <a:gd name="connsiteY24" fmla="*/ 973947 h 1050147"/>
              <a:gd name="connsiteX25" fmla="*/ 91440 w 533400"/>
              <a:gd name="connsiteY25" fmla="*/ 806307 h 1050147"/>
              <a:gd name="connsiteX26" fmla="*/ 86360 w 533400"/>
              <a:gd name="connsiteY26" fmla="*/ 750427 h 1050147"/>
              <a:gd name="connsiteX27" fmla="*/ 71120 w 533400"/>
              <a:gd name="connsiteY27" fmla="*/ 699627 h 1050147"/>
              <a:gd name="connsiteX28" fmla="*/ 60960 w 533400"/>
              <a:gd name="connsiteY28" fmla="*/ 658987 h 1050147"/>
              <a:gd name="connsiteX29" fmla="*/ 55880 w 533400"/>
              <a:gd name="connsiteY29" fmla="*/ 643747 h 1050147"/>
              <a:gd name="connsiteX30" fmla="*/ 50800 w 533400"/>
              <a:gd name="connsiteY30" fmla="*/ 618347 h 1050147"/>
              <a:gd name="connsiteX31" fmla="*/ 35560 w 533400"/>
              <a:gd name="connsiteY31" fmla="*/ 608187 h 1050147"/>
              <a:gd name="connsiteX32" fmla="*/ 35560 w 533400"/>
              <a:gd name="connsiteY32" fmla="*/ 608187 h 1050147"/>
              <a:gd name="connsiteX33" fmla="*/ 0 w 533400"/>
              <a:gd name="connsiteY33" fmla="*/ 450707 h 1050147"/>
              <a:gd name="connsiteX34" fmla="*/ 5080 w 533400"/>
              <a:gd name="connsiteY34" fmla="*/ 364347 h 1050147"/>
              <a:gd name="connsiteX35" fmla="*/ 66040 w 533400"/>
              <a:gd name="connsiteY35" fmla="*/ 272907 h 1050147"/>
              <a:gd name="connsiteX36" fmla="*/ 91440 w 533400"/>
              <a:gd name="connsiteY36" fmla="*/ 211947 h 1050147"/>
              <a:gd name="connsiteX37" fmla="*/ 121920 w 533400"/>
              <a:gd name="connsiteY37" fmla="*/ 156067 h 1050147"/>
              <a:gd name="connsiteX38" fmla="*/ 127000 w 533400"/>
              <a:gd name="connsiteY38" fmla="*/ 110347 h 1050147"/>
              <a:gd name="connsiteX0" fmla="*/ 115094 w 533400"/>
              <a:gd name="connsiteY0" fmla="*/ 198453 h 1050147"/>
              <a:gd name="connsiteX1" fmla="*/ 179229 w 533400"/>
              <a:gd name="connsiteY1" fmla="*/ 178927 h 1050147"/>
              <a:gd name="connsiteX2" fmla="*/ 265906 w 533400"/>
              <a:gd name="connsiteY2" fmla="*/ 90503 h 1050147"/>
              <a:gd name="connsiteX3" fmla="*/ 533400 w 533400"/>
              <a:gd name="connsiteY3" fmla="*/ 21447 h 1050147"/>
              <a:gd name="connsiteX4" fmla="*/ 208280 w 533400"/>
              <a:gd name="connsiteY4" fmla="*/ 275447 h 1050147"/>
              <a:gd name="connsiteX5" fmla="*/ 256540 w 533400"/>
              <a:gd name="connsiteY5" fmla="*/ 394827 h 1050147"/>
              <a:gd name="connsiteX6" fmla="*/ 447040 w 533400"/>
              <a:gd name="connsiteY6" fmla="*/ 455787 h 1050147"/>
              <a:gd name="connsiteX7" fmla="*/ 220980 w 533400"/>
              <a:gd name="connsiteY7" fmla="*/ 493887 h 1050147"/>
              <a:gd name="connsiteX8" fmla="*/ 391160 w 533400"/>
              <a:gd name="connsiteY8" fmla="*/ 506587 h 1050147"/>
              <a:gd name="connsiteX9" fmla="*/ 370840 w 533400"/>
              <a:gd name="connsiteY9" fmla="*/ 521827 h 1050147"/>
              <a:gd name="connsiteX10" fmla="*/ 370840 w 533400"/>
              <a:gd name="connsiteY10" fmla="*/ 521827 h 1050147"/>
              <a:gd name="connsiteX11" fmla="*/ 335280 w 533400"/>
              <a:gd name="connsiteY11" fmla="*/ 592947 h 1050147"/>
              <a:gd name="connsiteX12" fmla="*/ 330200 w 533400"/>
              <a:gd name="connsiteY12" fmla="*/ 684387 h 1050147"/>
              <a:gd name="connsiteX13" fmla="*/ 340360 w 533400"/>
              <a:gd name="connsiteY13" fmla="*/ 760587 h 1050147"/>
              <a:gd name="connsiteX14" fmla="*/ 406400 w 533400"/>
              <a:gd name="connsiteY14" fmla="*/ 852027 h 1050147"/>
              <a:gd name="connsiteX15" fmla="*/ 467360 w 533400"/>
              <a:gd name="connsiteY15" fmla="*/ 857107 h 1050147"/>
              <a:gd name="connsiteX16" fmla="*/ 452120 w 533400"/>
              <a:gd name="connsiteY16" fmla="*/ 862187 h 1050147"/>
              <a:gd name="connsiteX17" fmla="*/ 441960 w 533400"/>
              <a:gd name="connsiteY17" fmla="*/ 862187 h 1050147"/>
              <a:gd name="connsiteX18" fmla="*/ 441960 w 533400"/>
              <a:gd name="connsiteY18" fmla="*/ 862187 h 1050147"/>
              <a:gd name="connsiteX19" fmla="*/ 421640 w 533400"/>
              <a:gd name="connsiteY19" fmla="*/ 918067 h 1050147"/>
              <a:gd name="connsiteX20" fmla="*/ 411480 w 533400"/>
              <a:gd name="connsiteY20" fmla="*/ 958707 h 1050147"/>
              <a:gd name="connsiteX21" fmla="*/ 411480 w 533400"/>
              <a:gd name="connsiteY21" fmla="*/ 958707 h 1050147"/>
              <a:gd name="connsiteX22" fmla="*/ 335280 w 533400"/>
              <a:gd name="connsiteY22" fmla="*/ 1019667 h 1050147"/>
              <a:gd name="connsiteX23" fmla="*/ 299720 w 533400"/>
              <a:gd name="connsiteY23" fmla="*/ 1050147 h 1050147"/>
              <a:gd name="connsiteX24" fmla="*/ 172720 w 533400"/>
              <a:gd name="connsiteY24" fmla="*/ 973947 h 1050147"/>
              <a:gd name="connsiteX25" fmla="*/ 91440 w 533400"/>
              <a:gd name="connsiteY25" fmla="*/ 806307 h 1050147"/>
              <a:gd name="connsiteX26" fmla="*/ 86360 w 533400"/>
              <a:gd name="connsiteY26" fmla="*/ 750427 h 1050147"/>
              <a:gd name="connsiteX27" fmla="*/ 71120 w 533400"/>
              <a:gd name="connsiteY27" fmla="*/ 699627 h 1050147"/>
              <a:gd name="connsiteX28" fmla="*/ 60960 w 533400"/>
              <a:gd name="connsiteY28" fmla="*/ 658987 h 1050147"/>
              <a:gd name="connsiteX29" fmla="*/ 55880 w 533400"/>
              <a:gd name="connsiteY29" fmla="*/ 643747 h 1050147"/>
              <a:gd name="connsiteX30" fmla="*/ 50800 w 533400"/>
              <a:gd name="connsiteY30" fmla="*/ 618347 h 1050147"/>
              <a:gd name="connsiteX31" fmla="*/ 35560 w 533400"/>
              <a:gd name="connsiteY31" fmla="*/ 608187 h 1050147"/>
              <a:gd name="connsiteX32" fmla="*/ 35560 w 533400"/>
              <a:gd name="connsiteY32" fmla="*/ 608187 h 1050147"/>
              <a:gd name="connsiteX33" fmla="*/ 0 w 533400"/>
              <a:gd name="connsiteY33" fmla="*/ 450707 h 1050147"/>
              <a:gd name="connsiteX34" fmla="*/ 5080 w 533400"/>
              <a:gd name="connsiteY34" fmla="*/ 364347 h 1050147"/>
              <a:gd name="connsiteX35" fmla="*/ 66040 w 533400"/>
              <a:gd name="connsiteY35" fmla="*/ 272907 h 1050147"/>
              <a:gd name="connsiteX36" fmla="*/ 91440 w 533400"/>
              <a:gd name="connsiteY36" fmla="*/ 211947 h 1050147"/>
              <a:gd name="connsiteX37" fmla="*/ 121920 w 533400"/>
              <a:gd name="connsiteY37" fmla="*/ 156067 h 1050147"/>
              <a:gd name="connsiteX38" fmla="*/ 115094 w 533400"/>
              <a:gd name="connsiteY38" fmla="*/ 198453 h 1050147"/>
              <a:gd name="connsiteX0" fmla="*/ 115094 w 533400"/>
              <a:gd name="connsiteY0" fmla="*/ 198453 h 1050147"/>
              <a:gd name="connsiteX1" fmla="*/ 179229 w 533400"/>
              <a:gd name="connsiteY1" fmla="*/ 178927 h 1050147"/>
              <a:gd name="connsiteX2" fmla="*/ 265906 w 533400"/>
              <a:gd name="connsiteY2" fmla="*/ 90503 h 1050147"/>
              <a:gd name="connsiteX3" fmla="*/ 533400 w 533400"/>
              <a:gd name="connsiteY3" fmla="*/ 21447 h 1050147"/>
              <a:gd name="connsiteX4" fmla="*/ 208280 w 533400"/>
              <a:gd name="connsiteY4" fmla="*/ 275447 h 1050147"/>
              <a:gd name="connsiteX5" fmla="*/ 256540 w 533400"/>
              <a:gd name="connsiteY5" fmla="*/ 394827 h 1050147"/>
              <a:gd name="connsiteX6" fmla="*/ 447040 w 533400"/>
              <a:gd name="connsiteY6" fmla="*/ 455787 h 1050147"/>
              <a:gd name="connsiteX7" fmla="*/ 220980 w 533400"/>
              <a:gd name="connsiteY7" fmla="*/ 493887 h 1050147"/>
              <a:gd name="connsiteX8" fmla="*/ 391160 w 533400"/>
              <a:gd name="connsiteY8" fmla="*/ 506587 h 1050147"/>
              <a:gd name="connsiteX9" fmla="*/ 370840 w 533400"/>
              <a:gd name="connsiteY9" fmla="*/ 521827 h 1050147"/>
              <a:gd name="connsiteX10" fmla="*/ 370840 w 533400"/>
              <a:gd name="connsiteY10" fmla="*/ 521827 h 1050147"/>
              <a:gd name="connsiteX11" fmla="*/ 335280 w 533400"/>
              <a:gd name="connsiteY11" fmla="*/ 592947 h 1050147"/>
              <a:gd name="connsiteX12" fmla="*/ 330200 w 533400"/>
              <a:gd name="connsiteY12" fmla="*/ 684387 h 1050147"/>
              <a:gd name="connsiteX13" fmla="*/ 340360 w 533400"/>
              <a:gd name="connsiteY13" fmla="*/ 760587 h 1050147"/>
              <a:gd name="connsiteX14" fmla="*/ 406400 w 533400"/>
              <a:gd name="connsiteY14" fmla="*/ 852027 h 1050147"/>
              <a:gd name="connsiteX15" fmla="*/ 467360 w 533400"/>
              <a:gd name="connsiteY15" fmla="*/ 857107 h 1050147"/>
              <a:gd name="connsiteX16" fmla="*/ 452120 w 533400"/>
              <a:gd name="connsiteY16" fmla="*/ 862187 h 1050147"/>
              <a:gd name="connsiteX17" fmla="*/ 441960 w 533400"/>
              <a:gd name="connsiteY17" fmla="*/ 862187 h 1050147"/>
              <a:gd name="connsiteX18" fmla="*/ 441960 w 533400"/>
              <a:gd name="connsiteY18" fmla="*/ 862187 h 1050147"/>
              <a:gd name="connsiteX19" fmla="*/ 421640 w 533400"/>
              <a:gd name="connsiteY19" fmla="*/ 918067 h 1050147"/>
              <a:gd name="connsiteX20" fmla="*/ 411480 w 533400"/>
              <a:gd name="connsiteY20" fmla="*/ 958707 h 1050147"/>
              <a:gd name="connsiteX21" fmla="*/ 411480 w 533400"/>
              <a:gd name="connsiteY21" fmla="*/ 958707 h 1050147"/>
              <a:gd name="connsiteX22" fmla="*/ 335280 w 533400"/>
              <a:gd name="connsiteY22" fmla="*/ 1019667 h 1050147"/>
              <a:gd name="connsiteX23" fmla="*/ 299720 w 533400"/>
              <a:gd name="connsiteY23" fmla="*/ 1050147 h 1050147"/>
              <a:gd name="connsiteX24" fmla="*/ 172720 w 533400"/>
              <a:gd name="connsiteY24" fmla="*/ 973947 h 1050147"/>
              <a:gd name="connsiteX25" fmla="*/ 91440 w 533400"/>
              <a:gd name="connsiteY25" fmla="*/ 806307 h 1050147"/>
              <a:gd name="connsiteX26" fmla="*/ 86360 w 533400"/>
              <a:gd name="connsiteY26" fmla="*/ 750427 h 1050147"/>
              <a:gd name="connsiteX27" fmla="*/ 71120 w 533400"/>
              <a:gd name="connsiteY27" fmla="*/ 699627 h 1050147"/>
              <a:gd name="connsiteX28" fmla="*/ 60960 w 533400"/>
              <a:gd name="connsiteY28" fmla="*/ 658987 h 1050147"/>
              <a:gd name="connsiteX29" fmla="*/ 55880 w 533400"/>
              <a:gd name="connsiteY29" fmla="*/ 643747 h 1050147"/>
              <a:gd name="connsiteX30" fmla="*/ 50800 w 533400"/>
              <a:gd name="connsiteY30" fmla="*/ 618347 h 1050147"/>
              <a:gd name="connsiteX31" fmla="*/ 35560 w 533400"/>
              <a:gd name="connsiteY31" fmla="*/ 608187 h 1050147"/>
              <a:gd name="connsiteX32" fmla="*/ 35560 w 533400"/>
              <a:gd name="connsiteY32" fmla="*/ 608187 h 1050147"/>
              <a:gd name="connsiteX33" fmla="*/ 0 w 533400"/>
              <a:gd name="connsiteY33" fmla="*/ 450707 h 1050147"/>
              <a:gd name="connsiteX34" fmla="*/ 5080 w 533400"/>
              <a:gd name="connsiteY34" fmla="*/ 364347 h 1050147"/>
              <a:gd name="connsiteX35" fmla="*/ 66040 w 533400"/>
              <a:gd name="connsiteY35" fmla="*/ 272907 h 1050147"/>
              <a:gd name="connsiteX36" fmla="*/ 91440 w 533400"/>
              <a:gd name="connsiteY36" fmla="*/ 211947 h 1050147"/>
              <a:gd name="connsiteX37" fmla="*/ 79057 w 533400"/>
              <a:gd name="connsiteY37" fmla="*/ 289417 h 1050147"/>
              <a:gd name="connsiteX38" fmla="*/ 115094 w 533400"/>
              <a:gd name="connsiteY38" fmla="*/ 198453 h 1050147"/>
              <a:gd name="connsiteX0" fmla="*/ 152242 w 570548"/>
              <a:gd name="connsiteY0" fmla="*/ 198453 h 1050147"/>
              <a:gd name="connsiteX1" fmla="*/ 216377 w 570548"/>
              <a:gd name="connsiteY1" fmla="*/ 178927 h 1050147"/>
              <a:gd name="connsiteX2" fmla="*/ 303054 w 570548"/>
              <a:gd name="connsiteY2" fmla="*/ 90503 h 1050147"/>
              <a:gd name="connsiteX3" fmla="*/ 570548 w 570548"/>
              <a:gd name="connsiteY3" fmla="*/ 21447 h 1050147"/>
              <a:gd name="connsiteX4" fmla="*/ 245428 w 570548"/>
              <a:gd name="connsiteY4" fmla="*/ 275447 h 1050147"/>
              <a:gd name="connsiteX5" fmla="*/ 293688 w 570548"/>
              <a:gd name="connsiteY5" fmla="*/ 394827 h 1050147"/>
              <a:gd name="connsiteX6" fmla="*/ 484188 w 570548"/>
              <a:gd name="connsiteY6" fmla="*/ 455787 h 1050147"/>
              <a:gd name="connsiteX7" fmla="*/ 258128 w 570548"/>
              <a:gd name="connsiteY7" fmla="*/ 493887 h 1050147"/>
              <a:gd name="connsiteX8" fmla="*/ 428308 w 570548"/>
              <a:gd name="connsiteY8" fmla="*/ 506587 h 1050147"/>
              <a:gd name="connsiteX9" fmla="*/ 407988 w 570548"/>
              <a:gd name="connsiteY9" fmla="*/ 521827 h 1050147"/>
              <a:gd name="connsiteX10" fmla="*/ 407988 w 570548"/>
              <a:gd name="connsiteY10" fmla="*/ 521827 h 1050147"/>
              <a:gd name="connsiteX11" fmla="*/ 372428 w 570548"/>
              <a:gd name="connsiteY11" fmla="*/ 592947 h 1050147"/>
              <a:gd name="connsiteX12" fmla="*/ 367348 w 570548"/>
              <a:gd name="connsiteY12" fmla="*/ 684387 h 1050147"/>
              <a:gd name="connsiteX13" fmla="*/ 377508 w 570548"/>
              <a:gd name="connsiteY13" fmla="*/ 760587 h 1050147"/>
              <a:gd name="connsiteX14" fmla="*/ 443548 w 570548"/>
              <a:gd name="connsiteY14" fmla="*/ 852027 h 1050147"/>
              <a:gd name="connsiteX15" fmla="*/ 504508 w 570548"/>
              <a:gd name="connsiteY15" fmla="*/ 857107 h 1050147"/>
              <a:gd name="connsiteX16" fmla="*/ 489268 w 570548"/>
              <a:gd name="connsiteY16" fmla="*/ 862187 h 1050147"/>
              <a:gd name="connsiteX17" fmla="*/ 479108 w 570548"/>
              <a:gd name="connsiteY17" fmla="*/ 862187 h 1050147"/>
              <a:gd name="connsiteX18" fmla="*/ 479108 w 570548"/>
              <a:gd name="connsiteY18" fmla="*/ 862187 h 1050147"/>
              <a:gd name="connsiteX19" fmla="*/ 458788 w 570548"/>
              <a:gd name="connsiteY19" fmla="*/ 918067 h 1050147"/>
              <a:gd name="connsiteX20" fmla="*/ 448628 w 570548"/>
              <a:gd name="connsiteY20" fmla="*/ 958707 h 1050147"/>
              <a:gd name="connsiteX21" fmla="*/ 448628 w 570548"/>
              <a:gd name="connsiteY21" fmla="*/ 958707 h 1050147"/>
              <a:gd name="connsiteX22" fmla="*/ 372428 w 570548"/>
              <a:gd name="connsiteY22" fmla="*/ 1019667 h 1050147"/>
              <a:gd name="connsiteX23" fmla="*/ 336868 w 570548"/>
              <a:gd name="connsiteY23" fmla="*/ 1050147 h 1050147"/>
              <a:gd name="connsiteX24" fmla="*/ 209868 w 570548"/>
              <a:gd name="connsiteY24" fmla="*/ 973947 h 1050147"/>
              <a:gd name="connsiteX25" fmla="*/ 128588 w 570548"/>
              <a:gd name="connsiteY25" fmla="*/ 806307 h 1050147"/>
              <a:gd name="connsiteX26" fmla="*/ 123508 w 570548"/>
              <a:gd name="connsiteY26" fmla="*/ 750427 h 1050147"/>
              <a:gd name="connsiteX27" fmla="*/ 108268 w 570548"/>
              <a:gd name="connsiteY27" fmla="*/ 699627 h 1050147"/>
              <a:gd name="connsiteX28" fmla="*/ 98108 w 570548"/>
              <a:gd name="connsiteY28" fmla="*/ 658987 h 1050147"/>
              <a:gd name="connsiteX29" fmla="*/ 93028 w 570548"/>
              <a:gd name="connsiteY29" fmla="*/ 643747 h 1050147"/>
              <a:gd name="connsiteX30" fmla="*/ 87948 w 570548"/>
              <a:gd name="connsiteY30" fmla="*/ 618347 h 1050147"/>
              <a:gd name="connsiteX31" fmla="*/ 72708 w 570548"/>
              <a:gd name="connsiteY31" fmla="*/ 608187 h 1050147"/>
              <a:gd name="connsiteX32" fmla="*/ 72708 w 570548"/>
              <a:gd name="connsiteY32" fmla="*/ 608187 h 1050147"/>
              <a:gd name="connsiteX33" fmla="*/ 37148 w 570548"/>
              <a:gd name="connsiteY33" fmla="*/ 450707 h 1050147"/>
              <a:gd name="connsiteX34" fmla="*/ 42228 w 570548"/>
              <a:gd name="connsiteY34" fmla="*/ 364347 h 1050147"/>
              <a:gd name="connsiteX35" fmla="*/ 103188 w 570548"/>
              <a:gd name="connsiteY35" fmla="*/ 272907 h 1050147"/>
              <a:gd name="connsiteX36" fmla="*/ 0 w 570548"/>
              <a:gd name="connsiteY36" fmla="*/ 345297 h 1050147"/>
              <a:gd name="connsiteX37" fmla="*/ 116205 w 570548"/>
              <a:gd name="connsiteY37" fmla="*/ 289417 h 1050147"/>
              <a:gd name="connsiteX38" fmla="*/ 152242 w 570548"/>
              <a:gd name="connsiteY38" fmla="*/ 198453 h 1050147"/>
              <a:gd name="connsiteX0" fmla="*/ 168911 w 570548"/>
              <a:gd name="connsiteY0" fmla="*/ 215122 h 1050147"/>
              <a:gd name="connsiteX1" fmla="*/ 216377 w 570548"/>
              <a:gd name="connsiteY1" fmla="*/ 178927 h 1050147"/>
              <a:gd name="connsiteX2" fmla="*/ 303054 w 570548"/>
              <a:gd name="connsiteY2" fmla="*/ 90503 h 1050147"/>
              <a:gd name="connsiteX3" fmla="*/ 570548 w 570548"/>
              <a:gd name="connsiteY3" fmla="*/ 21447 h 1050147"/>
              <a:gd name="connsiteX4" fmla="*/ 245428 w 570548"/>
              <a:gd name="connsiteY4" fmla="*/ 275447 h 1050147"/>
              <a:gd name="connsiteX5" fmla="*/ 293688 w 570548"/>
              <a:gd name="connsiteY5" fmla="*/ 394827 h 1050147"/>
              <a:gd name="connsiteX6" fmla="*/ 484188 w 570548"/>
              <a:gd name="connsiteY6" fmla="*/ 455787 h 1050147"/>
              <a:gd name="connsiteX7" fmla="*/ 258128 w 570548"/>
              <a:gd name="connsiteY7" fmla="*/ 493887 h 1050147"/>
              <a:gd name="connsiteX8" fmla="*/ 428308 w 570548"/>
              <a:gd name="connsiteY8" fmla="*/ 506587 h 1050147"/>
              <a:gd name="connsiteX9" fmla="*/ 407988 w 570548"/>
              <a:gd name="connsiteY9" fmla="*/ 521827 h 1050147"/>
              <a:gd name="connsiteX10" fmla="*/ 407988 w 570548"/>
              <a:gd name="connsiteY10" fmla="*/ 521827 h 1050147"/>
              <a:gd name="connsiteX11" fmla="*/ 372428 w 570548"/>
              <a:gd name="connsiteY11" fmla="*/ 592947 h 1050147"/>
              <a:gd name="connsiteX12" fmla="*/ 367348 w 570548"/>
              <a:gd name="connsiteY12" fmla="*/ 684387 h 1050147"/>
              <a:gd name="connsiteX13" fmla="*/ 377508 w 570548"/>
              <a:gd name="connsiteY13" fmla="*/ 760587 h 1050147"/>
              <a:gd name="connsiteX14" fmla="*/ 443548 w 570548"/>
              <a:gd name="connsiteY14" fmla="*/ 852027 h 1050147"/>
              <a:gd name="connsiteX15" fmla="*/ 504508 w 570548"/>
              <a:gd name="connsiteY15" fmla="*/ 857107 h 1050147"/>
              <a:gd name="connsiteX16" fmla="*/ 489268 w 570548"/>
              <a:gd name="connsiteY16" fmla="*/ 862187 h 1050147"/>
              <a:gd name="connsiteX17" fmla="*/ 479108 w 570548"/>
              <a:gd name="connsiteY17" fmla="*/ 862187 h 1050147"/>
              <a:gd name="connsiteX18" fmla="*/ 479108 w 570548"/>
              <a:gd name="connsiteY18" fmla="*/ 862187 h 1050147"/>
              <a:gd name="connsiteX19" fmla="*/ 458788 w 570548"/>
              <a:gd name="connsiteY19" fmla="*/ 918067 h 1050147"/>
              <a:gd name="connsiteX20" fmla="*/ 448628 w 570548"/>
              <a:gd name="connsiteY20" fmla="*/ 958707 h 1050147"/>
              <a:gd name="connsiteX21" fmla="*/ 448628 w 570548"/>
              <a:gd name="connsiteY21" fmla="*/ 958707 h 1050147"/>
              <a:gd name="connsiteX22" fmla="*/ 372428 w 570548"/>
              <a:gd name="connsiteY22" fmla="*/ 1019667 h 1050147"/>
              <a:gd name="connsiteX23" fmla="*/ 336868 w 570548"/>
              <a:gd name="connsiteY23" fmla="*/ 1050147 h 1050147"/>
              <a:gd name="connsiteX24" fmla="*/ 209868 w 570548"/>
              <a:gd name="connsiteY24" fmla="*/ 973947 h 1050147"/>
              <a:gd name="connsiteX25" fmla="*/ 128588 w 570548"/>
              <a:gd name="connsiteY25" fmla="*/ 806307 h 1050147"/>
              <a:gd name="connsiteX26" fmla="*/ 123508 w 570548"/>
              <a:gd name="connsiteY26" fmla="*/ 750427 h 1050147"/>
              <a:gd name="connsiteX27" fmla="*/ 108268 w 570548"/>
              <a:gd name="connsiteY27" fmla="*/ 699627 h 1050147"/>
              <a:gd name="connsiteX28" fmla="*/ 98108 w 570548"/>
              <a:gd name="connsiteY28" fmla="*/ 658987 h 1050147"/>
              <a:gd name="connsiteX29" fmla="*/ 93028 w 570548"/>
              <a:gd name="connsiteY29" fmla="*/ 643747 h 1050147"/>
              <a:gd name="connsiteX30" fmla="*/ 87948 w 570548"/>
              <a:gd name="connsiteY30" fmla="*/ 618347 h 1050147"/>
              <a:gd name="connsiteX31" fmla="*/ 72708 w 570548"/>
              <a:gd name="connsiteY31" fmla="*/ 608187 h 1050147"/>
              <a:gd name="connsiteX32" fmla="*/ 72708 w 570548"/>
              <a:gd name="connsiteY32" fmla="*/ 608187 h 1050147"/>
              <a:gd name="connsiteX33" fmla="*/ 37148 w 570548"/>
              <a:gd name="connsiteY33" fmla="*/ 450707 h 1050147"/>
              <a:gd name="connsiteX34" fmla="*/ 42228 w 570548"/>
              <a:gd name="connsiteY34" fmla="*/ 364347 h 1050147"/>
              <a:gd name="connsiteX35" fmla="*/ 103188 w 570548"/>
              <a:gd name="connsiteY35" fmla="*/ 272907 h 1050147"/>
              <a:gd name="connsiteX36" fmla="*/ 0 w 570548"/>
              <a:gd name="connsiteY36" fmla="*/ 345297 h 1050147"/>
              <a:gd name="connsiteX37" fmla="*/ 116205 w 570548"/>
              <a:gd name="connsiteY37" fmla="*/ 289417 h 1050147"/>
              <a:gd name="connsiteX38" fmla="*/ 168911 w 570548"/>
              <a:gd name="connsiteY38" fmla="*/ 215122 h 1050147"/>
              <a:gd name="connsiteX0" fmla="*/ 168911 w 570548"/>
              <a:gd name="connsiteY0" fmla="*/ 215122 h 1050147"/>
              <a:gd name="connsiteX1" fmla="*/ 216377 w 570548"/>
              <a:gd name="connsiteY1" fmla="*/ 178927 h 1050147"/>
              <a:gd name="connsiteX2" fmla="*/ 303054 w 570548"/>
              <a:gd name="connsiteY2" fmla="*/ 90503 h 1050147"/>
              <a:gd name="connsiteX3" fmla="*/ 570548 w 570548"/>
              <a:gd name="connsiteY3" fmla="*/ 21447 h 1050147"/>
              <a:gd name="connsiteX4" fmla="*/ 245428 w 570548"/>
              <a:gd name="connsiteY4" fmla="*/ 275447 h 1050147"/>
              <a:gd name="connsiteX5" fmla="*/ 293688 w 570548"/>
              <a:gd name="connsiteY5" fmla="*/ 394827 h 1050147"/>
              <a:gd name="connsiteX6" fmla="*/ 484188 w 570548"/>
              <a:gd name="connsiteY6" fmla="*/ 455787 h 1050147"/>
              <a:gd name="connsiteX7" fmla="*/ 258128 w 570548"/>
              <a:gd name="connsiteY7" fmla="*/ 493887 h 1050147"/>
              <a:gd name="connsiteX8" fmla="*/ 428308 w 570548"/>
              <a:gd name="connsiteY8" fmla="*/ 506587 h 1050147"/>
              <a:gd name="connsiteX9" fmla="*/ 407988 w 570548"/>
              <a:gd name="connsiteY9" fmla="*/ 521827 h 1050147"/>
              <a:gd name="connsiteX10" fmla="*/ 407988 w 570548"/>
              <a:gd name="connsiteY10" fmla="*/ 521827 h 1050147"/>
              <a:gd name="connsiteX11" fmla="*/ 372428 w 570548"/>
              <a:gd name="connsiteY11" fmla="*/ 592947 h 1050147"/>
              <a:gd name="connsiteX12" fmla="*/ 367348 w 570548"/>
              <a:gd name="connsiteY12" fmla="*/ 684387 h 1050147"/>
              <a:gd name="connsiteX13" fmla="*/ 377508 w 570548"/>
              <a:gd name="connsiteY13" fmla="*/ 760587 h 1050147"/>
              <a:gd name="connsiteX14" fmla="*/ 443548 w 570548"/>
              <a:gd name="connsiteY14" fmla="*/ 852027 h 1050147"/>
              <a:gd name="connsiteX15" fmla="*/ 504508 w 570548"/>
              <a:gd name="connsiteY15" fmla="*/ 857107 h 1050147"/>
              <a:gd name="connsiteX16" fmla="*/ 489268 w 570548"/>
              <a:gd name="connsiteY16" fmla="*/ 862187 h 1050147"/>
              <a:gd name="connsiteX17" fmla="*/ 479108 w 570548"/>
              <a:gd name="connsiteY17" fmla="*/ 862187 h 1050147"/>
              <a:gd name="connsiteX18" fmla="*/ 479108 w 570548"/>
              <a:gd name="connsiteY18" fmla="*/ 862187 h 1050147"/>
              <a:gd name="connsiteX19" fmla="*/ 458788 w 570548"/>
              <a:gd name="connsiteY19" fmla="*/ 918067 h 1050147"/>
              <a:gd name="connsiteX20" fmla="*/ 448628 w 570548"/>
              <a:gd name="connsiteY20" fmla="*/ 958707 h 1050147"/>
              <a:gd name="connsiteX21" fmla="*/ 448628 w 570548"/>
              <a:gd name="connsiteY21" fmla="*/ 958707 h 1050147"/>
              <a:gd name="connsiteX22" fmla="*/ 372428 w 570548"/>
              <a:gd name="connsiteY22" fmla="*/ 1019667 h 1050147"/>
              <a:gd name="connsiteX23" fmla="*/ 336868 w 570548"/>
              <a:gd name="connsiteY23" fmla="*/ 1050147 h 1050147"/>
              <a:gd name="connsiteX24" fmla="*/ 209868 w 570548"/>
              <a:gd name="connsiteY24" fmla="*/ 973947 h 1050147"/>
              <a:gd name="connsiteX25" fmla="*/ 128588 w 570548"/>
              <a:gd name="connsiteY25" fmla="*/ 806307 h 1050147"/>
              <a:gd name="connsiteX26" fmla="*/ 123508 w 570548"/>
              <a:gd name="connsiteY26" fmla="*/ 750427 h 1050147"/>
              <a:gd name="connsiteX27" fmla="*/ 108268 w 570548"/>
              <a:gd name="connsiteY27" fmla="*/ 699627 h 1050147"/>
              <a:gd name="connsiteX28" fmla="*/ 98108 w 570548"/>
              <a:gd name="connsiteY28" fmla="*/ 658987 h 1050147"/>
              <a:gd name="connsiteX29" fmla="*/ 93028 w 570548"/>
              <a:gd name="connsiteY29" fmla="*/ 643747 h 1050147"/>
              <a:gd name="connsiteX30" fmla="*/ 87948 w 570548"/>
              <a:gd name="connsiteY30" fmla="*/ 618347 h 1050147"/>
              <a:gd name="connsiteX31" fmla="*/ 72708 w 570548"/>
              <a:gd name="connsiteY31" fmla="*/ 608187 h 1050147"/>
              <a:gd name="connsiteX32" fmla="*/ 72708 w 570548"/>
              <a:gd name="connsiteY32" fmla="*/ 608187 h 1050147"/>
              <a:gd name="connsiteX33" fmla="*/ 37148 w 570548"/>
              <a:gd name="connsiteY33" fmla="*/ 450707 h 1050147"/>
              <a:gd name="connsiteX34" fmla="*/ 42228 w 570548"/>
              <a:gd name="connsiteY34" fmla="*/ 364347 h 1050147"/>
              <a:gd name="connsiteX35" fmla="*/ 115094 w 570548"/>
              <a:gd name="connsiteY35" fmla="*/ 349107 h 1050147"/>
              <a:gd name="connsiteX36" fmla="*/ 0 w 570548"/>
              <a:gd name="connsiteY36" fmla="*/ 345297 h 1050147"/>
              <a:gd name="connsiteX37" fmla="*/ 116205 w 570548"/>
              <a:gd name="connsiteY37" fmla="*/ 289417 h 1050147"/>
              <a:gd name="connsiteX38" fmla="*/ 168911 w 570548"/>
              <a:gd name="connsiteY38" fmla="*/ 215122 h 1050147"/>
              <a:gd name="connsiteX0" fmla="*/ 183833 w 585470"/>
              <a:gd name="connsiteY0" fmla="*/ 215122 h 1050147"/>
              <a:gd name="connsiteX1" fmla="*/ 231299 w 585470"/>
              <a:gd name="connsiteY1" fmla="*/ 178927 h 1050147"/>
              <a:gd name="connsiteX2" fmla="*/ 317976 w 585470"/>
              <a:gd name="connsiteY2" fmla="*/ 90503 h 1050147"/>
              <a:gd name="connsiteX3" fmla="*/ 585470 w 585470"/>
              <a:gd name="connsiteY3" fmla="*/ 21447 h 1050147"/>
              <a:gd name="connsiteX4" fmla="*/ 260350 w 585470"/>
              <a:gd name="connsiteY4" fmla="*/ 275447 h 1050147"/>
              <a:gd name="connsiteX5" fmla="*/ 308610 w 585470"/>
              <a:gd name="connsiteY5" fmla="*/ 394827 h 1050147"/>
              <a:gd name="connsiteX6" fmla="*/ 499110 w 585470"/>
              <a:gd name="connsiteY6" fmla="*/ 455787 h 1050147"/>
              <a:gd name="connsiteX7" fmla="*/ 273050 w 585470"/>
              <a:gd name="connsiteY7" fmla="*/ 493887 h 1050147"/>
              <a:gd name="connsiteX8" fmla="*/ 443230 w 585470"/>
              <a:gd name="connsiteY8" fmla="*/ 506587 h 1050147"/>
              <a:gd name="connsiteX9" fmla="*/ 422910 w 585470"/>
              <a:gd name="connsiteY9" fmla="*/ 521827 h 1050147"/>
              <a:gd name="connsiteX10" fmla="*/ 422910 w 585470"/>
              <a:gd name="connsiteY10" fmla="*/ 521827 h 1050147"/>
              <a:gd name="connsiteX11" fmla="*/ 387350 w 585470"/>
              <a:gd name="connsiteY11" fmla="*/ 592947 h 1050147"/>
              <a:gd name="connsiteX12" fmla="*/ 382270 w 585470"/>
              <a:gd name="connsiteY12" fmla="*/ 684387 h 1050147"/>
              <a:gd name="connsiteX13" fmla="*/ 392430 w 585470"/>
              <a:gd name="connsiteY13" fmla="*/ 760587 h 1050147"/>
              <a:gd name="connsiteX14" fmla="*/ 458470 w 585470"/>
              <a:gd name="connsiteY14" fmla="*/ 852027 h 1050147"/>
              <a:gd name="connsiteX15" fmla="*/ 519430 w 585470"/>
              <a:gd name="connsiteY15" fmla="*/ 857107 h 1050147"/>
              <a:gd name="connsiteX16" fmla="*/ 504190 w 585470"/>
              <a:gd name="connsiteY16" fmla="*/ 862187 h 1050147"/>
              <a:gd name="connsiteX17" fmla="*/ 494030 w 585470"/>
              <a:gd name="connsiteY17" fmla="*/ 862187 h 1050147"/>
              <a:gd name="connsiteX18" fmla="*/ 494030 w 585470"/>
              <a:gd name="connsiteY18" fmla="*/ 862187 h 1050147"/>
              <a:gd name="connsiteX19" fmla="*/ 473710 w 585470"/>
              <a:gd name="connsiteY19" fmla="*/ 918067 h 1050147"/>
              <a:gd name="connsiteX20" fmla="*/ 463550 w 585470"/>
              <a:gd name="connsiteY20" fmla="*/ 958707 h 1050147"/>
              <a:gd name="connsiteX21" fmla="*/ 463550 w 585470"/>
              <a:gd name="connsiteY21" fmla="*/ 958707 h 1050147"/>
              <a:gd name="connsiteX22" fmla="*/ 387350 w 585470"/>
              <a:gd name="connsiteY22" fmla="*/ 1019667 h 1050147"/>
              <a:gd name="connsiteX23" fmla="*/ 351790 w 585470"/>
              <a:gd name="connsiteY23" fmla="*/ 1050147 h 1050147"/>
              <a:gd name="connsiteX24" fmla="*/ 224790 w 585470"/>
              <a:gd name="connsiteY24" fmla="*/ 973947 h 1050147"/>
              <a:gd name="connsiteX25" fmla="*/ 143510 w 585470"/>
              <a:gd name="connsiteY25" fmla="*/ 806307 h 1050147"/>
              <a:gd name="connsiteX26" fmla="*/ 138430 w 585470"/>
              <a:gd name="connsiteY26" fmla="*/ 750427 h 1050147"/>
              <a:gd name="connsiteX27" fmla="*/ 123190 w 585470"/>
              <a:gd name="connsiteY27" fmla="*/ 699627 h 1050147"/>
              <a:gd name="connsiteX28" fmla="*/ 113030 w 585470"/>
              <a:gd name="connsiteY28" fmla="*/ 658987 h 1050147"/>
              <a:gd name="connsiteX29" fmla="*/ 107950 w 585470"/>
              <a:gd name="connsiteY29" fmla="*/ 643747 h 1050147"/>
              <a:gd name="connsiteX30" fmla="*/ 102870 w 585470"/>
              <a:gd name="connsiteY30" fmla="*/ 618347 h 1050147"/>
              <a:gd name="connsiteX31" fmla="*/ 87630 w 585470"/>
              <a:gd name="connsiteY31" fmla="*/ 608187 h 1050147"/>
              <a:gd name="connsiteX32" fmla="*/ 87630 w 585470"/>
              <a:gd name="connsiteY32" fmla="*/ 608187 h 1050147"/>
              <a:gd name="connsiteX33" fmla="*/ 52070 w 585470"/>
              <a:gd name="connsiteY33" fmla="*/ 450707 h 1050147"/>
              <a:gd name="connsiteX34" fmla="*/ 0 w 585470"/>
              <a:gd name="connsiteY34" fmla="*/ 428640 h 1050147"/>
              <a:gd name="connsiteX35" fmla="*/ 130016 w 585470"/>
              <a:gd name="connsiteY35" fmla="*/ 349107 h 1050147"/>
              <a:gd name="connsiteX36" fmla="*/ 14922 w 585470"/>
              <a:gd name="connsiteY36" fmla="*/ 345297 h 1050147"/>
              <a:gd name="connsiteX37" fmla="*/ 131127 w 585470"/>
              <a:gd name="connsiteY37" fmla="*/ 289417 h 1050147"/>
              <a:gd name="connsiteX38" fmla="*/ 183833 w 585470"/>
              <a:gd name="connsiteY38" fmla="*/ 215122 h 1050147"/>
              <a:gd name="connsiteX0" fmla="*/ 192261 w 593898"/>
              <a:gd name="connsiteY0" fmla="*/ 215122 h 1050147"/>
              <a:gd name="connsiteX1" fmla="*/ 239727 w 593898"/>
              <a:gd name="connsiteY1" fmla="*/ 178927 h 1050147"/>
              <a:gd name="connsiteX2" fmla="*/ 326404 w 593898"/>
              <a:gd name="connsiteY2" fmla="*/ 90503 h 1050147"/>
              <a:gd name="connsiteX3" fmla="*/ 593898 w 593898"/>
              <a:gd name="connsiteY3" fmla="*/ 21447 h 1050147"/>
              <a:gd name="connsiteX4" fmla="*/ 268778 w 593898"/>
              <a:gd name="connsiteY4" fmla="*/ 275447 h 1050147"/>
              <a:gd name="connsiteX5" fmla="*/ 317038 w 593898"/>
              <a:gd name="connsiteY5" fmla="*/ 394827 h 1050147"/>
              <a:gd name="connsiteX6" fmla="*/ 507538 w 593898"/>
              <a:gd name="connsiteY6" fmla="*/ 455787 h 1050147"/>
              <a:gd name="connsiteX7" fmla="*/ 281478 w 593898"/>
              <a:gd name="connsiteY7" fmla="*/ 493887 h 1050147"/>
              <a:gd name="connsiteX8" fmla="*/ 451658 w 593898"/>
              <a:gd name="connsiteY8" fmla="*/ 506587 h 1050147"/>
              <a:gd name="connsiteX9" fmla="*/ 431338 w 593898"/>
              <a:gd name="connsiteY9" fmla="*/ 521827 h 1050147"/>
              <a:gd name="connsiteX10" fmla="*/ 431338 w 593898"/>
              <a:gd name="connsiteY10" fmla="*/ 521827 h 1050147"/>
              <a:gd name="connsiteX11" fmla="*/ 395778 w 593898"/>
              <a:gd name="connsiteY11" fmla="*/ 592947 h 1050147"/>
              <a:gd name="connsiteX12" fmla="*/ 390698 w 593898"/>
              <a:gd name="connsiteY12" fmla="*/ 684387 h 1050147"/>
              <a:gd name="connsiteX13" fmla="*/ 400858 w 593898"/>
              <a:gd name="connsiteY13" fmla="*/ 760587 h 1050147"/>
              <a:gd name="connsiteX14" fmla="*/ 466898 w 593898"/>
              <a:gd name="connsiteY14" fmla="*/ 852027 h 1050147"/>
              <a:gd name="connsiteX15" fmla="*/ 527858 w 593898"/>
              <a:gd name="connsiteY15" fmla="*/ 857107 h 1050147"/>
              <a:gd name="connsiteX16" fmla="*/ 512618 w 593898"/>
              <a:gd name="connsiteY16" fmla="*/ 862187 h 1050147"/>
              <a:gd name="connsiteX17" fmla="*/ 502458 w 593898"/>
              <a:gd name="connsiteY17" fmla="*/ 862187 h 1050147"/>
              <a:gd name="connsiteX18" fmla="*/ 502458 w 593898"/>
              <a:gd name="connsiteY18" fmla="*/ 862187 h 1050147"/>
              <a:gd name="connsiteX19" fmla="*/ 482138 w 593898"/>
              <a:gd name="connsiteY19" fmla="*/ 918067 h 1050147"/>
              <a:gd name="connsiteX20" fmla="*/ 471978 w 593898"/>
              <a:gd name="connsiteY20" fmla="*/ 958707 h 1050147"/>
              <a:gd name="connsiteX21" fmla="*/ 471978 w 593898"/>
              <a:gd name="connsiteY21" fmla="*/ 958707 h 1050147"/>
              <a:gd name="connsiteX22" fmla="*/ 395778 w 593898"/>
              <a:gd name="connsiteY22" fmla="*/ 1019667 h 1050147"/>
              <a:gd name="connsiteX23" fmla="*/ 360218 w 593898"/>
              <a:gd name="connsiteY23" fmla="*/ 1050147 h 1050147"/>
              <a:gd name="connsiteX24" fmla="*/ 233218 w 593898"/>
              <a:gd name="connsiteY24" fmla="*/ 973947 h 1050147"/>
              <a:gd name="connsiteX25" fmla="*/ 151938 w 593898"/>
              <a:gd name="connsiteY25" fmla="*/ 806307 h 1050147"/>
              <a:gd name="connsiteX26" fmla="*/ 146858 w 593898"/>
              <a:gd name="connsiteY26" fmla="*/ 750427 h 1050147"/>
              <a:gd name="connsiteX27" fmla="*/ 131618 w 593898"/>
              <a:gd name="connsiteY27" fmla="*/ 699627 h 1050147"/>
              <a:gd name="connsiteX28" fmla="*/ 121458 w 593898"/>
              <a:gd name="connsiteY28" fmla="*/ 658987 h 1050147"/>
              <a:gd name="connsiteX29" fmla="*/ 116378 w 593898"/>
              <a:gd name="connsiteY29" fmla="*/ 643747 h 1050147"/>
              <a:gd name="connsiteX30" fmla="*/ 111298 w 593898"/>
              <a:gd name="connsiteY30" fmla="*/ 618347 h 1050147"/>
              <a:gd name="connsiteX31" fmla="*/ 96058 w 593898"/>
              <a:gd name="connsiteY31" fmla="*/ 608187 h 1050147"/>
              <a:gd name="connsiteX32" fmla="*/ 96058 w 593898"/>
              <a:gd name="connsiteY32" fmla="*/ 608187 h 1050147"/>
              <a:gd name="connsiteX33" fmla="*/ 60498 w 593898"/>
              <a:gd name="connsiteY33" fmla="*/ 450707 h 1050147"/>
              <a:gd name="connsiteX34" fmla="*/ 8428 w 593898"/>
              <a:gd name="connsiteY34" fmla="*/ 428640 h 1050147"/>
              <a:gd name="connsiteX35" fmla="*/ 138444 w 593898"/>
              <a:gd name="connsiteY35" fmla="*/ 349107 h 1050147"/>
              <a:gd name="connsiteX36" fmla="*/ 23350 w 593898"/>
              <a:gd name="connsiteY36" fmla="*/ 345297 h 1050147"/>
              <a:gd name="connsiteX37" fmla="*/ 139555 w 593898"/>
              <a:gd name="connsiteY37" fmla="*/ 289417 h 1050147"/>
              <a:gd name="connsiteX38" fmla="*/ 192261 w 593898"/>
              <a:gd name="connsiteY38" fmla="*/ 215122 h 1050147"/>
              <a:gd name="connsiteX0" fmla="*/ 192261 w 593898"/>
              <a:gd name="connsiteY0" fmla="*/ 215122 h 1050147"/>
              <a:gd name="connsiteX1" fmla="*/ 239727 w 593898"/>
              <a:gd name="connsiteY1" fmla="*/ 178927 h 1050147"/>
              <a:gd name="connsiteX2" fmla="*/ 326404 w 593898"/>
              <a:gd name="connsiteY2" fmla="*/ 90503 h 1050147"/>
              <a:gd name="connsiteX3" fmla="*/ 593898 w 593898"/>
              <a:gd name="connsiteY3" fmla="*/ 21447 h 1050147"/>
              <a:gd name="connsiteX4" fmla="*/ 268778 w 593898"/>
              <a:gd name="connsiteY4" fmla="*/ 275447 h 1050147"/>
              <a:gd name="connsiteX5" fmla="*/ 317038 w 593898"/>
              <a:gd name="connsiteY5" fmla="*/ 394827 h 1050147"/>
              <a:gd name="connsiteX6" fmla="*/ 507538 w 593898"/>
              <a:gd name="connsiteY6" fmla="*/ 455787 h 1050147"/>
              <a:gd name="connsiteX7" fmla="*/ 281478 w 593898"/>
              <a:gd name="connsiteY7" fmla="*/ 493887 h 1050147"/>
              <a:gd name="connsiteX8" fmla="*/ 451658 w 593898"/>
              <a:gd name="connsiteY8" fmla="*/ 506587 h 1050147"/>
              <a:gd name="connsiteX9" fmla="*/ 431338 w 593898"/>
              <a:gd name="connsiteY9" fmla="*/ 521827 h 1050147"/>
              <a:gd name="connsiteX10" fmla="*/ 431338 w 593898"/>
              <a:gd name="connsiteY10" fmla="*/ 521827 h 1050147"/>
              <a:gd name="connsiteX11" fmla="*/ 395778 w 593898"/>
              <a:gd name="connsiteY11" fmla="*/ 592947 h 1050147"/>
              <a:gd name="connsiteX12" fmla="*/ 390698 w 593898"/>
              <a:gd name="connsiteY12" fmla="*/ 684387 h 1050147"/>
              <a:gd name="connsiteX13" fmla="*/ 400858 w 593898"/>
              <a:gd name="connsiteY13" fmla="*/ 760587 h 1050147"/>
              <a:gd name="connsiteX14" fmla="*/ 466898 w 593898"/>
              <a:gd name="connsiteY14" fmla="*/ 852027 h 1050147"/>
              <a:gd name="connsiteX15" fmla="*/ 527858 w 593898"/>
              <a:gd name="connsiteY15" fmla="*/ 857107 h 1050147"/>
              <a:gd name="connsiteX16" fmla="*/ 512618 w 593898"/>
              <a:gd name="connsiteY16" fmla="*/ 862187 h 1050147"/>
              <a:gd name="connsiteX17" fmla="*/ 502458 w 593898"/>
              <a:gd name="connsiteY17" fmla="*/ 862187 h 1050147"/>
              <a:gd name="connsiteX18" fmla="*/ 502458 w 593898"/>
              <a:gd name="connsiteY18" fmla="*/ 862187 h 1050147"/>
              <a:gd name="connsiteX19" fmla="*/ 482138 w 593898"/>
              <a:gd name="connsiteY19" fmla="*/ 918067 h 1050147"/>
              <a:gd name="connsiteX20" fmla="*/ 471978 w 593898"/>
              <a:gd name="connsiteY20" fmla="*/ 958707 h 1050147"/>
              <a:gd name="connsiteX21" fmla="*/ 471978 w 593898"/>
              <a:gd name="connsiteY21" fmla="*/ 958707 h 1050147"/>
              <a:gd name="connsiteX22" fmla="*/ 395778 w 593898"/>
              <a:gd name="connsiteY22" fmla="*/ 1019667 h 1050147"/>
              <a:gd name="connsiteX23" fmla="*/ 360218 w 593898"/>
              <a:gd name="connsiteY23" fmla="*/ 1050147 h 1050147"/>
              <a:gd name="connsiteX24" fmla="*/ 233218 w 593898"/>
              <a:gd name="connsiteY24" fmla="*/ 973947 h 1050147"/>
              <a:gd name="connsiteX25" fmla="*/ 151938 w 593898"/>
              <a:gd name="connsiteY25" fmla="*/ 806307 h 1050147"/>
              <a:gd name="connsiteX26" fmla="*/ 146858 w 593898"/>
              <a:gd name="connsiteY26" fmla="*/ 750427 h 1050147"/>
              <a:gd name="connsiteX27" fmla="*/ 131618 w 593898"/>
              <a:gd name="connsiteY27" fmla="*/ 699627 h 1050147"/>
              <a:gd name="connsiteX28" fmla="*/ 121458 w 593898"/>
              <a:gd name="connsiteY28" fmla="*/ 658987 h 1050147"/>
              <a:gd name="connsiteX29" fmla="*/ 116378 w 593898"/>
              <a:gd name="connsiteY29" fmla="*/ 643747 h 1050147"/>
              <a:gd name="connsiteX30" fmla="*/ 111298 w 593898"/>
              <a:gd name="connsiteY30" fmla="*/ 618347 h 1050147"/>
              <a:gd name="connsiteX31" fmla="*/ 96058 w 593898"/>
              <a:gd name="connsiteY31" fmla="*/ 608187 h 1050147"/>
              <a:gd name="connsiteX32" fmla="*/ 96058 w 593898"/>
              <a:gd name="connsiteY32" fmla="*/ 608187 h 1050147"/>
              <a:gd name="connsiteX33" fmla="*/ 60498 w 593898"/>
              <a:gd name="connsiteY33" fmla="*/ 450707 h 1050147"/>
              <a:gd name="connsiteX34" fmla="*/ 8428 w 593898"/>
              <a:gd name="connsiteY34" fmla="*/ 428640 h 1050147"/>
              <a:gd name="connsiteX35" fmla="*/ 138444 w 593898"/>
              <a:gd name="connsiteY35" fmla="*/ 349107 h 1050147"/>
              <a:gd name="connsiteX36" fmla="*/ 73356 w 593898"/>
              <a:gd name="connsiteY36" fmla="*/ 338153 h 1050147"/>
              <a:gd name="connsiteX37" fmla="*/ 139555 w 593898"/>
              <a:gd name="connsiteY37" fmla="*/ 289417 h 1050147"/>
              <a:gd name="connsiteX38" fmla="*/ 192261 w 593898"/>
              <a:gd name="connsiteY38" fmla="*/ 215122 h 1050147"/>
              <a:gd name="connsiteX0" fmla="*/ 194815 w 596452"/>
              <a:gd name="connsiteY0" fmla="*/ 215122 h 1050147"/>
              <a:gd name="connsiteX1" fmla="*/ 242281 w 596452"/>
              <a:gd name="connsiteY1" fmla="*/ 178927 h 1050147"/>
              <a:gd name="connsiteX2" fmla="*/ 328958 w 596452"/>
              <a:gd name="connsiteY2" fmla="*/ 90503 h 1050147"/>
              <a:gd name="connsiteX3" fmla="*/ 596452 w 596452"/>
              <a:gd name="connsiteY3" fmla="*/ 21447 h 1050147"/>
              <a:gd name="connsiteX4" fmla="*/ 271332 w 596452"/>
              <a:gd name="connsiteY4" fmla="*/ 275447 h 1050147"/>
              <a:gd name="connsiteX5" fmla="*/ 319592 w 596452"/>
              <a:gd name="connsiteY5" fmla="*/ 394827 h 1050147"/>
              <a:gd name="connsiteX6" fmla="*/ 510092 w 596452"/>
              <a:gd name="connsiteY6" fmla="*/ 455787 h 1050147"/>
              <a:gd name="connsiteX7" fmla="*/ 284032 w 596452"/>
              <a:gd name="connsiteY7" fmla="*/ 493887 h 1050147"/>
              <a:gd name="connsiteX8" fmla="*/ 454212 w 596452"/>
              <a:gd name="connsiteY8" fmla="*/ 506587 h 1050147"/>
              <a:gd name="connsiteX9" fmla="*/ 433892 w 596452"/>
              <a:gd name="connsiteY9" fmla="*/ 521827 h 1050147"/>
              <a:gd name="connsiteX10" fmla="*/ 433892 w 596452"/>
              <a:gd name="connsiteY10" fmla="*/ 521827 h 1050147"/>
              <a:gd name="connsiteX11" fmla="*/ 398332 w 596452"/>
              <a:gd name="connsiteY11" fmla="*/ 592947 h 1050147"/>
              <a:gd name="connsiteX12" fmla="*/ 393252 w 596452"/>
              <a:gd name="connsiteY12" fmla="*/ 684387 h 1050147"/>
              <a:gd name="connsiteX13" fmla="*/ 403412 w 596452"/>
              <a:gd name="connsiteY13" fmla="*/ 760587 h 1050147"/>
              <a:gd name="connsiteX14" fmla="*/ 469452 w 596452"/>
              <a:gd name="connsiteY14" fmla="*/ 852027 h 1050147"/>
              <a:gd name="connsiteX15" fmla="*/ 530412 w 596452"/>
              <a:gd name="connsiteY15" fmla="*/ 857107 h 1050147"/>
              <a:gd name="connsiteX16" fmla="*/ 515172 w 596452"/>
              <a:gd name="connsiteY16" fmla="*/ 862187 h 1050147"/>
              <a:gd name="connsiteX17" fmla="*/ 505012 w 596452"/>
              <a:gd name="connsiteY17" fmla="*/ 862187 h 1050147"/>
              <a:gd name="connsiteX18" fmla="*/ 505012 w 596452"/>
              <a:gd name="connsiteY18" fmla="*/ 862187 h 1050147"/>
              <a:gd name="connsiteX19" fmla="*/ 484692 w 596452"/>
              <a:gd name="connsiteY19" fmla="*/ 918067 h 1050147"/>
              <a:gd name="connsiteX20" fmla="*/ 474532 w 596452"/>
              <a:gd name="connsiteY20" fmla="*/ 958707 h 1050147"/>
              <a:gd name="connsiteX21" fmla="*/ 474532 w 596452"/>
              <a:gd name="connsiteY21" fmla="*/ 958707 h 1050147"/>
              <a:gd name="connsiteX22" fmla="*/ 398332 w 596452"/>
              <a:gd name="connsiteY22" fmla="*/ 1019667 h 1050147"/>
              <a:gd name="connsiteX23" fmla="*/ 362772 w 596452"/>
              <a:gd name="connsiteY23" fmla="*/ 1050147 h 1050147"/>
              <a:gd name="connsiteX24" fmla="*/ 235772 w 596452"/>
              <a:gd name="connsiteY24" fmla="*/ 973947 h 1050147"/>
              <a:gd name="connsiteX25" fmla="*/ 154492 w 596452"/>
              <a:gd name="connsiteY25" fmla="*/ 806307 h 1050147"/>
              <a:gd name="connsiteX26" fmla="*/ 149412 w 596452"/>
              <a:gd name="connsiteY26" fmla="*/ 750427 h 1050147"/>
              <a:gd name="connsiteX27" fmla="*/ 134172 w 596452"/>
              <a:gd name="connsiteY27" fmla="*/ 699627 h 1050147"/>
              <a:gd name="connsiteX28" fmla="*/ 124012 w 596452"/>
              <a:gd name="connsiteY28" fmla="*/ 658987 h 1050147"/>
              <a:gd name="connsiteX29" fmla="*/ 118932 w 596452"/>
              <a:gd name="connsiteY29" fmla="*/ 643747 h 1050147"/>
              <a:gd name="connsiteX30" fmla="*/ 113852 w 596452"/>
              <a:gd name="connsiteY30" fmla="*/ 618347 h 1050147"/>
              <a:gd name="connsiteX31" fmla="*/ 98612 w 596452"/>
              <a:gd name="connsiteY31" fmla="*/ 608187 h 1050147"/>
              <a:gd name="connsiteX32" fmla="*/ 98612 w 596452"/>
              <a:gd name="connsiteY32" fmla="*/ 608187 h 1050147"/>
              <a:gd name="connsiteX33" fmla="*/ 63052 w 596452"/>
              <a:gd name="connsiteY33" fmla="*/ 450707 h 1050147"/>
              <a:gd name="connsiteX34" fmla="*/ 10982 w 596452"/>
              <a:gd name="connsiteY34" fmla="*/ 428640 h 1050147"/>
              <a:gd name="connsiteX35" fmla="*/ 102898 w 596452"/>
              <a:gd name="connsiteY35" fmla="*/ 382445 h 1050147"/>
              <a:gd name="connsiteX36" fmla="*/ 75910 w 596452"/>
              <a:gd name="connsiteY36" fmla="*/ 338153 h 1050147"/>
              <a:gd name="connsiteX37" fmla="*/ 142109 w 596452"/>
              <a:gd name="connsiteY37" fmla="*/ 289417 h 1050147"/>
              <a:gd name="connsiteX38" fmla="*/ 194815 w 596452"/>
              <a:gd name="connsiteY38" fmla="*/ 215122 h 1050147"/>
              <a:gd name="connsiteX0" fmla="*/ 140917 w 542554"/>
              <a:gd name="connsiteY0" fmla="*/ 215122 h 1050147"/>
              <a:gd name="connsiteX1" fmla="*/ 188383 w 542554"/>
              <a:gd name="connsiteY1" fmla="*/ 178927 h 1050147"/>
              <a:gd name="connsiteX2" fmla="*/ 275060 w 542554"/>
              <a:gd name="connsiteY2" fmla="*/ 90503 h 1050147"/>
              <a:gd name="connsiteX3" fmla="*/ 542554 w 542554"/>
              <a:gd name="connsiteY3" fmla="*/ 21447 h 1050147"/>
              <a:gd name="connsiteX4" fmla="*/ 217434 w 542554"/>
              <a:gd name="connsiteY4" fmla="*/ 275447 h 1050147"/>
              <a:gd name="connsiteX5" fmla="*/ 265694 w 542554"/>
              <a:gd name="connsiteY5" fmla="*/ 394827 h 1050147"/>
              <a:gd name="connsiteX6" fmla="*/ 456194 w 542554"/>
              <a:gd name="connsiteY6" fmla="*/ 455787 h 1050147"/>
              <a:gd name="connsiteX7" fmla="*/ 230134 w 542554"/>
              <a:gd name="connsiteY7" fmla="*/ 493887 h 1050147"/>
              <a:gd name="connsiteX8" fmla="*/ 400314 w 542554"/>
              <a:gd name="connsiteY8" fmla="*/ 506587 h 1050147"/>
              <a:gd name="connsiteX9" fmla="*/ 379994 w 542554"/>
              <a:gd name="connsiteY9" fmla="*/ 521827 h 1050147"/>
              <a:gd name="connsiteX10" fmla="*/ 379994 w 542554"/>
              <a:gd name="connsiteY10" fmla="*/ 521827 h 1050147"/>
              <a:gd name="connsiteX11" fmla="*/ 344434 w 542554"/>
              <a:gd name="connsiteY11" fmla="*/ 592947 h 1050147"/>
              <a:gd name="connsiteX12" fmla="*/ 339354 w 542554"/>
              <a:gd name="connsiteY12" fmla="*/ 684387 h 1050147"/>
              <a:gd name="connsiteX13" fmla="*/ 349514 w 542554"/>
              <a:gd name="connsiteY13" fmla="*/ 760587 h 1050147"/>
              <a:gd name="connsiteX14" fmla="*/ 415554 w 542554"/>
              <a:gd name="connsiteY14" fmla="*/ 852027 h 1050147"/>
              <a:gd name="connsiteX15" fmla="*/ 476514 w 542554"/>
              <a:gd name="connsiteY15" fmla="*/ 857107 h 1050147"/>
              <a:gd name="connsiteX16" fmla="*/ 461274 w 542554"/>
              <a:gd name="connsiteY16" fmla="*/ 862187 h 1050147"/>
              <a:gd name="connsiteX17" fmla="*/ 451114 w 542554"/>
              <a:gd name="connsiteY17" fmla="*/ 862187 h 1050147"/>
              <a:gd name="connsiteX18" fmla="*/ 451114 w 542554"/>
              <a:gd name="connsiteY18" fmla="*/ 862187 h 1050147"/>
              <a:gd name="connsiteX19" fmla="*/ 430794 w 542554"/>
              <a:gd name="connsiteY19" fmla="*/ 918067 h 1050147"/>
              <a:gd name="connsiteX20" fmla="*/ 420634 w 542554"/>
              <a:gd name="connsiteY20" fmla="*/ 958707 h 1050147"/>
              <a:gd name="connsiteX21" fmla="*/ 420634 w 542554"/>
              <a:gd name="connsiteY21" fmla="*/ 958707 h 1050147"/>
              <a:gd name="connsiteX22" fmla="*/ 344434 w 542554"/>
              <a:gd name="connsiteY22" fmla="*/ 1019667 h 1050147"/>
              <a:gd name="connsiteX23" fmla="*/ 308874 w 542554"/>
              <a:gd name="connsiteY23" fmla="*/ 1050147 h 1050147"/>
              <a:gd name="connsiteX24" fmla="*/ 181874 w 542554"/>
              <a:gd name="connsiteY24" fmla="*/ 973947 h 1050147"/>
              <a:gd name="connsiteX25" fmla="*/ 100594 w 542554"/>
              <a:gd name="connsiteY25" fmla="*/ 806307 h 1050147"/>
              <a:gd name="connsiteX26" fmla="*/ 95514 w 542554"/>
              <a:gd name="connsiteY26" fmla="*/ 750427 h 1050147"/>
              <a:gd name="connsiteX27" fmla="*/ 80274 w 542554"/>
              <a:gd name="connsiteY27" fmla="*/ 699627 h 1050147"/>
              <a:gd name="connsiteX28" fmla="*/ 70114 w 542554"/>
              <a:gd name="connsiteY28" fmla="*/ 658987 h 1050147"/>
              <a:gd name="connsiteX29" fmla="*/ 65034 w 542554"/>
              <a:gd name="connsiteY29" fmla="*/ 643747 h 1050147"/>
              <a:gd name="connsiteX30" fmla="*/ 59954 w 542554"/>
              <a:gd name="connsiteY30" fmla="*/ 618347 h 1050147"/>
              <a:gd name="connsiteX31" fmla="*/ 44714 w 542554"/>
              <a:gd name="connsiteY31" fmla="*/ 608187 h 1050147"/>
              <a:gd name="connsiteX32" fmla="*/ 44714 w 542554"/>
              <a:gd name="connsiteY32" fmla="*/ 608187 h 1050147"/>
              <a:gd name="connsiteX33" fmla="*/ 9154 w 542554"/>
              <a:gd name="connsiteY33" fmla="*/ 450707 h 1050147"/>
              <a:gd name="connsiteX34" fmla="*/ 21377 w 542554"/>
              <a:gd name="connsiteY34" fmla="*/ 438165 h 1050147"/>
              <a:gd name="connsiteX35" fmla="*/ 49000 w 542554"/>
              <a:gd name="connsiteY35" fmla="*/ 382445 h 1050147"/>
              <a:gd name="connsiteX36" fmla="*/ 22012 w 542554"/>
              <a:gd name="connsiteY36" fmla="*/ 338153 h 1050147"/>
              <a:gd name="connsiteX37" fmla="*/ 88211 w 542554"/>
              <a:gd name="connsiteY37" fmla="*/ 289417 h 1050147"/>
              <a:gd name="connsiteX38" fmla="*/ 140917 w 542554"/>
              <a:gd name="connsiteY38" fmla="*/ 215122 h 1050147"/>
              <a:gd name="connsiteX0" fmla="*/ 140917 w 542554"/>
              <a:gd name="connsiteY0" fmla="*/ 215122 h 1050147"/>
              <a:gd name="connsiteX1" fmla="*/ 188383 w 542554"/>
              <a:gd name="connsiteY1" fmla="*/ 178927 h 1050147"/>
              <a:gd name="connsiteX2" fmla="*/ 275060 w 542554"/>
              <a:gd name="connsiteY2" fmla="*/ 90503 h 1050147"/>
              <a:gd name="connsiteX3" fmla="*/ 542554 w 542554"/>
              <a:gd name="connsiteY3" fmla="*/ 21447 h 1050147"/>
              <a:gd name="connsiteX4" fmla="*/ 217434 w 542554"/>
              <a:gd name="connsiteY4" fmla="*/ 275447 h 1050147"/>
              <a:gd name="connsiteX5" fmla="*/ 265694 w 542554"/>
              <a:gd name="connsiteY5" fmla="*/ 394827 h 1050147"/>
              <a:gd name="connsiteX6" fmla="*/ 456194 w 542554"/>
              <a:gd name="connsiteY6" fmla="*/ 455787 h 1050147"/>
              <a:gd name="connsiteX7" fmla="*/ 230134 w 542554"/>
              <a:gd name="connsiteY7" fmla="*/ 493887 h 1050147"/>
              <a:gd name="connsiteX8" fmla="*/ 400314 w 542554"/>
              <a:gd name="connsiteY8" fmla="*/ 506587 h 1050147"/>
              <a:gd name="connsiteX9" fmla="*/ 379994 w 542554"/>
              <a:gd name="connsiteY9" fmla="*/ 521827 h 1050147"/>
              <a:gd name="connsiteX10" fmla="*/ 379994 w 542554"/>
              <a:gd name="connsiteY10" fmla="*/ 521827 h 1050147"/>
              <a:gd name="connsiteX11" fmla="*/ 344434 w 542554"/>
              <a:gd name="connsiteY11" fmla="*/ 592947 h 1050147"/>
              <a:gd name="connsiteX12" fmla="*/ 339354 w 542554"/>
              <a:gd name="connsiteY12" fmla="*/ 684387 h 1050147"/>
              <a:gd name="connsiteX13" fmla="*/ 349514 w 542554"/>
              <a:gd name="connsiteY13" fmla="*/ 760587 h 1050147"/>
              <a:gd name="connsiteX14" fmla="*/ 415554 w 542554"/>
              <a:gd name="connsiteY14" fmla="*/ 852027 h 1050147"/>
              <a:gd name="connsiteX15" fmla="*/ 476514 w 542554"/>
              <a:gd name="connsiteY15" fmla="*/ 857107 h 1050147"/>
              <a:gd name="connsiteX16" fmla="*/ 461274 w 542554"/>
              <a:gd name="connsiteY16" fmla="*/ 862187 h 1050147"/>
              <a:gd name="connsiteX17" fmla="*/ 451114 w 542554"/>
              <a:gd name="connsiteY17" fmla="*/ 862187 h 1050147"/>
              <a:gd name="connsiteX18" fmla="*/ 451114 w 542554"/>
              <a:gd name="connsiteY18" fmla="*/ 862187 h 1050147"/>
              <a:gd name="connsiteX19" fmla="*/ 430794 w 542554"/>
              <a:gd name="connsiteY19" fmla="*/ 918067 h 1050147"/>
              <a:gd name="connsiteX20" fmla="*/ 420634 w 542554"/>
              <a:gd name="connsiteY20" fmla="*/ 958707 h 1050147"/>
              <a:gd name="connsiteX21" fmla="*/ 420634 w 542554"/>
              <a:gd name="connsiteY21" fmla="*/ 958707 h 1050147"/>
              <a:gd name="connsiteX22" fmla="*/ 344434 w 542554"/>
              <a:gd name="connsiteY22" fmla="*/ 1019667 h 1050147"/>
              <a:gd name="connsiteX23" fmla="*/ 308874 w 542554"/>
              <a:gd name="connsiteY23" fmla="*/ 1050147 h 1050147"/>
              <a:gd name="connsiteX24" fmla="*/ 181874 w 542554"/>
              <a:gd name="connsiteY24" fmla="*/ 973947 h 1050147"/>
              <a:gd name="connsiteX25" fmla="*/ 100594 w 542554"/>
              <a:gd name="connsiteY25" fmla="*/ 806307 h 1050147"/>
              <a:gd name="connsiteX26" fmla="*/ 95514 w 542554"/>
              <a:gd name="connsiteY26" fmla="*/ 750427 h 1050147"/>
              <a:gd name="connsiteX27" fmla="*/ 80274 w 542554"/>
              <a:gd name="connsiteY27" fmla="*/ 699627 h 1050147"/>
              <a:gd name="connsiteX28" fmla="*/ 70114 w 542554"/>
              <a:gd name="connsiteY28" fmla="*/ 658987 h 1050147"/>
              <a:gd name="connsiteX29" fmla="*/ 65034 w 542554"/>
              <a:gd name="connsiteY29" fmla="*/ 643747 h 1050147"/>
              <a:gd name="connsiteX30" fmla="*/ 59954 w 542554"/>
              <a:gd name="connsiteY30" fmla="*/ 618347 h 1050147"/>
              <a:gd name="connsiteX31" fmla="*/ 44714 w 542554"/>
              <a:gd name="connsiteY31" fmla="*/ 608187 h 1050147"/>
              <a:gd name="connsiteX32" fmla="*/ 44714 w 542554"/>
              <a:gd name="connsiteY32" fmla="*/ 608187 h 1050147"/>
              <a:gd name="connsiteX33" fmla="*/ 28204 w 542554"/>
              <a:gd name="connsiteY33" fmla="*/ 476901 h 1050147"/>
              <a:gd name="connsiteX34" fmla="*/ 21377 w 542554"/>
              <a:gd name="connsiteY34" fmla="*/ 438165 h 1050147"/>
              <a:gd name="connsiteX35" fmla="*/ 49000 w 542554"/>
              <a:gd name="connsiteY35" fmla="*/ 382445 h 1050147"/>
              <a:gd name="connsiteX36" fmla="*/ 22012 w 542554"/>
              <a:gd name="connsiteY36" fmla="*/ 338153 h 1050147"/>
              <a:gd name="connsiteX37" fmla="*/ 88211 w 542554"/>
              <a:gd name="connsiteY37" fmla="*/ 289417 h 1050147"/>
              <a:gd name="connsiteX38" fmla="*/ 140917 w 542554"/>
              <a:gd name="connsiteY38" fmla="*/ 215122 h 1050147"/>
              <a:gd name="connsiteX0" fmla="*/ 128636 w 530273"/>
              <a:gd name="connsiteY0" fmla="*/ 215122 h 1050147"/>
              <a:gd name="connsiteX1" fmla="*/ 176102 w 530273"/>
              <a:gd name="connsiteY1" fmla="*/ 178927 h 1050147"/>
              <a:gd name="connsiteX2" fmla="*/ 262779 w 530273"/>
              <a:gd name="connsiteY2" fmla="*/ 90503 h 1050147"/>
              <a:gd name="connsiteX3" fmla="*/ 530273 w 530273"/>
              <a:gd name="connsiteY3" fmla="*/ 21447 h 1050147"/>
              <a:gd name="connsiteX4" fmla="*/ 205153 w 530273"/>
              <a:gd name="connsiteY4" fmla="*/ 275447 h 1050147"/>
              <a:gd name="connsiteX5" fmla="*/ 253413 w 530273"/>
              <a:gd name="connsiteY5" fmla="*/ 394827 h 1050147"/>
              <a:gd name="connsiteX6" fmla="*/ 443913 w 530273"/>
              <a:gd name="connsiteY6" fmla="*/ 455787 h 1050147"/>
              <a:gd name="connsiteX7" fmla="*/ 217853 w 530273"/>
              <a:gd name="connsiteY7" fmla="*/ 493887 h 1050147"/>
              <a:gd name="connsiteX8" fmla="*/ 388033 w 530273"/>
              <a:gd name="connsiteY8" fmla="*/ 506587 h 1050147"/>
              <a:gd name="connsiteX9" fmla="*/ 367713 w 530273"/>
              <a:gd name="connsiteY9" fmla="*/ 521827 h 1050147"/>
              <a:gd name="connsiteX10" fmla="*/ 367713 w 530273"/>
              <a:gd name="connsiteY10" fmla="*/ 521827 h 1050147"/>
              <a:gd name="connsiteX11" fmla="*/ 332153 w 530273"/>
              <a:gd name="connsiteY11" fmla="*/ 592947 h 1050147"/>
              <a:gd name="connsiteX12" fmla="*/ 327073 w 530273"/>
              <a:gd name="connsiteY12" fmla="*/ 684387 h 1050147"/>
              <a:gd name="connsiteX13" fmla="*/ 337233 w 530273"/>
              <a:gd name="connsiteY13" fmla="*/ 760587 h 1050147"/>
              <a:gd name="connsiteX14" fmla="*/ 403273 w 530273"/>
              <a:gd name="connsiteY14" fmla="*/ 852027 h 1050147"/>
              <a:gd name="connsiteX15" fmla="*/ 464233 w 530273"/>
              <a:gd name="connsiteY15" fmla="*/ 857107 h 1050147"/>
              <a:gd name="connsiteX16" fmla="*/ 448993 w 530273"/>
              <a:gd name="connsiteY16" fmla="*/ 862187 h 1050147"/>
              <a:gd name="connsiteX17" fmla="*/ 438833 w 530273"/>
              <a:gd name="connsiteY17" fmla="*/ 862187 h 1050147"/>
              <a:gd name="connsiteX18" fmla="*/ 438833 w 530273"/>
              <a:gd name="connsiteY18" fmla="*/ 862187 h 1050147"/>
              <a:gd name="connsiteX19" fmla="*/ 418513 w 530273"/>
              <a:gd name="connsiteY19" fmla="*/ 918067 h 1050147"/>
              <a:gd name="connsiteX20" fmla="*/ 408353 w 530273"/>
              <a:gd name="connsiteY20" fmla="*/ 958707 h 1050147"/>
              <a:gd name="connsiteX21" fmla="*/ 408353 w 530273"/>
              <a:gd name="connsiteY21" fmla="*/ 958707 h 1050147"/>
              <a:gd name="connsiteX22" fmla="*/ 332153 w 530273"/>
              <a:gd name="connsiteY22" fmla="*/ 1019667 h 1050147"/>
              <a:gd name="connsiteX23" fmla="*/ 296593 w 530273"/>
              <a:gd name="connsiteY23" fmla="*/ 1050147 h 1050147"/>
              <a:gd name="connsiteX24" fmla="*/ 169593 w 530273"/>
              <a:gd name="connsiteY24" fmla="*/ 973947 h 1050147"/>
              <a:gd name="connsiteX25" fmla="*/ 88313 w 530273"/>
              <a:gd name="connsiteY25" fmla="*/ 806307 h 1050147"/>
              <a:gd name="connsiteX26" fmla="*/ 83233 w 530273"/>
              <a:gd name="connsiteY26" fmla="*/ 750427 h 1050147"/>
              <a:gd name="connsiteX27" fmla="*/ 67993 w 530273"/>
              <a:gd name="connsiteY27" fmla="*/ 699627 h 1050147"/>
              <a:gd name="connsiteX28" fmla="*/ 57833 w 530273"/>
              <a:gd name="connsiteY28" fmla="*/ 658987 h 1050147"/>
              <a:gd name="connsiteX29" fmla="*/ 52753 w 530273"/>
              <a:gd name="connsiteY29" fmla="*/ 643747 h 1050147"/>
              <a:gd name="connsiteX30" fmla="*/ 47673 w 530273"/>
              <a:gd name="connsiteY30" fmla="*/ 618347 h 1050147"/>
              <a:gd name="connsiteX31" fmla="*/ 32433 w 530273"/>
              <a:gd name="connsiteY31" fmla="*/ 608187 h 1050147"/>
              <a:gd name="connsiteX32" fmla="*/ 32433 w 530273"/>
              <a:gd name="connsiteY32" fmla="*/ 608187 h 1050147"/>
              <a:gd name="connsiteX33" fmla="*/ 15923 w 530273"/>
              <a:gd name="connsiteY33" fmla="*/ 476901 h 1050147"/>
              <a:gd name="connsiteX34" fmla="*/ 28146 w 530273"/>
              <a:gd name="connsiteY34" fmla="*/ 435784 h 1050147"/>
              <a:gd name="connsiteX35" fmla="*/ 36719 w 530273"/>
              <a:gd name="connsiteY35" fmla="*/ 382445 h 1050147"/>
              <a:gd name="connsiteX36" fmla="*/ 9731 w 530273"/>
              <a:gd name="connsiteY36" fmla="*/ 338153 h 1050147"/>
              <a:gd name="connsiteX37" fmla="*/ 75930 w 530273"/>
              <a:gd name="connsiteY37" fmla="*/ 289417 h 1050147"/>
              <a:gd name="connsiteX38" fmla="*/ 128636 w 530273"/>
              <a:gd name="connsiteY38" fmla="*/ 215122 h 1050147"/>
              <a:gd name="connsiteX0" fmla="*/ 142838 w 544475"/>
              <a:gd name="connsiteY0" fmla="*/ 215122 h 1050147"/>
              <a:gd name="connsiteX1" fmla="*/ 190304 w 544475"/>
              <a:gd name="connsiteY1" fmla="*/ 178927 h 1050147"/>
              <a:gd name="connsiteX2" fmla="*/ 276981 w 544475"/>
              <a:gd name="connsiteY2" fmla="*/ 90503 h 1050147"/>
              <a:gd name="connsiteX3" fmla="*/ 544475 w 544475"/>
              <a:gd name="connsiteY3" fmla="*/ 21447 h 1050147"/>
              <a:gd name="connsiteX4" fmla="*/ 219355 w 544475"/>
              <a:gd name="connsiteY4" fmla="*/ 275447 h 1050147"/>
              <a:gd name="connsiteX5" fmla="*/ 267615 w 544475"/>
              <a:gd name="connsiteY5" fmla="*/ 394827 h 1050147"/>
              <a:gd name="connsiteX6" fmla="*/ 458115 w 544475"/>
              <a:gd name="connsiteY6" fmla="*/ 455787 h 1050147"/>
              <a:gd name="connsiteX7" fmla="*/ 232055 w 544475"/>
              <a:gd name="connsiteY7" fmla="*/ 493887 h 1050147"/>
              <a:gd name="connsiteX8" fmla="*/ 402235 w 544475"/>
              <a:gd name="connsiteY8" fmla="*/ 506587 h 1050147"/>
              <a:gd name="connsiteX9" fmla="*/ 381915 w 544475"/>
              <a:gd name="connsiteY9" fmla="*/ 521827 h 1050147"/>
              <a:gd name="connsiteX10" fmla="*/ 381915 w 544475"/>
              <a:gd name="connsiteY10" fmla="*/ 521827 h 1050147"/>
              <a:gd name="connsiteX11" fmla="*/ 346355 w 544475"/>
              <a:gd name="connsiteY11" fmla="*/ 592947 h 1050147"/>
              <a:gd name="connsiteX12" fmla="*/ 341275 w 544475"/>
              <a:gd name="connsiteY12" fmla="*/ 684387 h 1050147"/>
              <a:gd name="connsiteX13" fmla="*/ 351435 w 544475"/>
              <a:gd name="connsiteY13" fmla="*/ 760587 h 1050147"/>
              <a:gd name="connsiteX14" fmla="*/ 417475 w 544475"/>
              <a:gd name="connsiteY14" fmla="*/ 852027 h 1050147"/>
              <a:gd name="connsiteX15" fmla="*/ 478435 w 544475"/>
              <a:gd name="connsiteY15" fmla="*/ 857107 h 1050147"/>
              <a:gd name="connsiteX16" fmla="*/ 463195 w 544475"/>
              <a:gd name="connsiteY16" fmla="*/ 862187 h 1050147"/>
              <a:gd name="connsiteX17" fmla="*/ 453035 w 544475"/>
              <a:gd name="connsiteY17" fmla="*/ 862187 h 1050147"/>
              <a:gd name="connsiteX18" fmla="*/ 453035 w 544475"/>
              <a:gd name="connsiteY18" fmla="*/ 862187 h 1050147"/>
              <a:gd name="connsiteX19" fmla="*/ 432715 w 544475"/>
              <a:gd name="connsiteY19" fmla="*/ 918067 h 1050147"/>
              <a:gd name="connsiteX20" fmla="*/ 422555 w 544475"/>
              <a:gd name="connsiteY20" fmla="*/ 958707 h 1050147"/>
              <a:gd name="connsiteX21" fmla="*/ 422555 w 544475"/>
              <a:gd name="connsiteY21" fmla="*/ 958707 h 1050147"/>
              <a:gd name="connsiteX22" fmla="*/ 346355 w 544475"/>
              <a:gd name="connsiteY22" fmla="*/ 1019667 h 1050147"/>
              <a:gd name="connsiteX23" fmla="*/ 310795 w 544475"/>
              <a:gd name="connsiteY23" fmla="*/ 1050147 h 1050147"/>
              <a:gd name="connsiteX24" fmla="*/ 183795 w 544475"/>
              <a:gd name="connsiteY24" fmla="*/ 973947 h 1050147"/>
              <a:gd name="connsiteX25" fmla="*/ 102515 w 544475"/>
              <a:gd name="connsiteY25" fmla="*/ 806307 h 1050147"/>
              <a:gd name="connsiteX26" fmla="*/ 97435 w 544475"/>
              <a:gd name="connsiteY26" fmla="*/ 750427 h 1050147"/>
              <a:gd name="connsiteX27" fmla="*/ 82195 w 544475"/>
              <a:gd name="connsiteY27" fmla="*/ 699627 h 1050147"/>
              <a:gd name="connsiteX28" fmla="*/ 72035 w 544475"/>
              <a:gd name="connsiteY28" fmla="*/ 658987 h 1050147"/>
              <a:gd name="connsiteX29" fmla="*/ 66955 w 544475"/>
              <a:gd name="connsiteY29" fmla="*/ 643747 h 1050147"/>
              <a:gd name="connsiteX30" fmla="*/ 61875 w 544475"/>
              <a:gd name="connsiteY30" fmla="*/ 618347 h 1050147"/>
              <a:gd name="connsiteX31" fmla="*/ 46635 w 544475"/>
              <a:gd name="connsiteY31" fmla="*/ 608187 h 1050147"/>
              <a:gd name="connsiteX32" fmla="*/ 46635 w 544475"/>
              <a:gd name="connsiteY32" fmla="*/ 608187 h 1050147"/>
              <a:gd name="connsiteX33" fmla="*/ 30125 w 544475"/>
              <a:gd name="connsiteY33" fmla="*/ 476901 h 1050147"/>
              <a:gd name="connsiteX34" fmla="*/ 42348 w 544475"/>
              <a:gd name="connsiteY34" fmla="*/ 435784 h 1050147"/>
              <a:gd name="connsiteX35" fmla="*/ 24727 w 544475"/>
              <a:gd name="connsiteY35" fmla="*/ 384827 h 1050147"/>
              <a:gd name="connsiteX36" fmla="*/ 23933 w 544475"/>
              <a:gd name="connsiteY36" fmla="*/ 338153 h 1050147"/>
              <a:gd name="connsiteX37" fmla="*/ 90132 w 544475"/>
              <a:gd name="connsiteY37" fmla="*/ 289417 h 1050147"/>
              <a:gd name="connsiteX38" fmla="*/ 142838 w 544475"/>
              <a:gd name="connsiteY38" fmla="*/ 215122 h 1050147"/>
              <a:gd name="connsiteX0" fmla="*/ 122404 w 524041"/>
              <a:gd name="connsiteY0" fmla="*/ 215122 h 1050147"/>
              <a:gd name="connsiteX1" fmla="*/ 169870 w 524041"/>
              <a:gd name="connsiteY1" fmla="*/ 178927 h 1050147"/>
              <a:gd name="connsiteX2" fmla="*/ 256547 w 524041"/>
              <a:gd name="connsiteY2" fmla="*/ 90503 h 1050147"/>
              <a:gd name="connsiteX3" fmla="*/ 524041 w 524041"/>
              <a:gd name="connsiteY3" fmla="*/ 21447 h 1050147"/>
              <a:gd name="connsiteX4" fmla="*/ 198921 w 524041"/>
              <a:gd name="connsiteY4" fmla="*/ 275447 h 1050147"/>
              <a:gd name="connsiteX5" fmla="*/ 247181 w 524041"/>
              <a:gd name="connsiteY5" fmla="*/ 394827 h 1050147"/>
              <a:gd name="connsiteX6" fmla="*/ 437681 w 524041"/>
              <a:gd name="connsiteY6" fmla="*/ 455787 h 1050147"/>
              <a:gd name="connsiteX7" fmla="*/ 211621 w 524041"/>
              <a:gd name="connsiteY7" fmla="*/ 493887 h 1050147"/>
              <a:gd name="connsiteX8" fmla="*/ 381801 w 524041"/>
              <a:gd name="connsiteY8" fmla="*/ 506587 h 1050147"/>
              <a:gd name="connsiteX9" fmla="*/ 361481 w 524041"/>
              <a:gd name="connsiteY9" fmla="*/ 521827 h 1050147"/>
              <a:gd name="connsiteX10" fmla="*/ 361481 w 524041"/>
              <a:gd name="connsiteY10" fmla="*/ 521827 h 1050147"/>
              <a:gd name="connsiteX11" fmla="*/ 325921 w 524041"/>
              <a:gd name="connsiteY11" fmla="*/ 592947 h 1050147"/>
              <a:gd name="connsiteX12" fmla="*/ 320841 w 524041"/>
              <a:gd name="connsiteY12" fmla="*/ 684387 h 1050147"/>
              <a:gd name="connsiteX13" fmla="*/ 331001 w 524041"/>
              <a:gd name="connsiteY13" fmla="*/ 760587 h 1050147"/>
              <a:gd name="connsiteX14" fmla="*/ 397041 w 524041"/>
              <a:gd name="connsiteY14" fmla="*/ 852027 h 1050147"/>
              <a:gd name="connsiteX15" fmla="*/ 458001 w 524041"/>
              <a:gd name="connsiteY15" fmla="*/ 857107 h 1050147"/>
              <a:gd name="connsiteX16" fmla="*/ 442761 w 524041"/>
              <a:gd name="connsiteY16" fmla="*/ 862187 h 1050147"/>
              <a:gd name="connsiteX17" fmla="*/ 432601 w 524041"/>
              <a:gd name="connsiteY17" fmla="*/ 862187 h 1050147"/>
              <a:gd name="connsiteX18" fmla="*/ 432601 w 524041"/>
              <a:gd name="connsiteY18" fmla="*/ 862187 h 1050147"/>
              <a:gd name="connsiteX19" fmla="*/ 412281 w 524041"/>
              <a:gd name="connsiteY19" fmla="*/ 918067 h 1050147"/>
              <a:gd name="connsiteX20" fmla="*/ 402121 w 524041"/>
              <a:gd name="connsiteY20" fmla="*/ 958707 h 1050147"/>
              <a:gd name="connsiteX21" fmla="*/ 402121 w 524041"/>
              <a:gd name="connsiteY21" fmla="*/ 958707 h 1050147"/>
              <a:gd name="connsiteX22" fmla="*/ 325921 w 524041"/>
              <a:gd name="connsiteY22" fmla="*/ 1019667 h 1050147"/>
              <a:gd name="connsiteX23" fmla="*/ 290361 w 524041"/>
              <a:gd name="connsiteY23" fmla="*/ 1050147 h 1050147"/>
              <a:gd name="connsiteX24" fmla="*/ 163361 w 524041"/>
              <a:gd name="connsiteY24" fmla="*/ 973947 h 1050147"/>
              <a:gd name="connsiteX25" fmla="*/ 82081 w 524041"/>
              <a:gd name="connsiteY25" fmla="*/ 806307 h 1050147"/>
              <a:gd name="connsiteX26" fmla="*/ 77001 w 524041"/>
              <a:gd name="connsiteY26" fmla="*/ 750427 h 1050147"/>
              <a:gd name="connsiteX27" fmla="*/ 61761 w 524041"/>
              <a:gd name="connsiteY27" fmla="*/ 699627 h 1050147"/>
              <a:gd name="connsiteX28" fmla="*/ 51601 w 524041"/>
              <a:gd name="connsiteY28" fmla="*/ 658987 h 1050147"/>
              <a:gd name="connsiteX29" fmla="*/ 46521 w 524041"/>
              <a:gd name="connsiteY29" fmla="*/ 643747 h 1050147"/>
              <a:gd name="connsiteX30" fmla="*/ 41441 w 524041"/>
              <a:gd name="connsiteY30" fmla="*/ 618347 h 1050147"/>
              <a:gd name="connsiteX31" fmla="*/ 26201 w 524041"/>
              <a:gd name="connsiteY31" fmla="*/ 608187 h 1050147"/>
              <a:gd name="connsiteX32" fmla="*/ 26201 w 524041"/>
              <a:gd name="connsiteY32" fmla="*/ 608187 h 1050147"/>
              <a:gd name="connsiteX33" fmla="*/ 9691 w 524041"/>
              <a:gd name="connsiteY33" fmla="*/ 476901 h 1050147"/>
              <a:gd name="connsiteX34" fmla="*/ 21914 w 524041"/>
              <a:gd name="connsiteY34" fmla="*/ 435784 h 1050147"/>
              <a:gd name="connsiteX35" fmla="*/ 4293 w 524041"/>
              <a:gd name="connsiteY35" fmla="*/ 384827 h 1050147"/>
              <a:gd name="connsiteX36" fmla="*/ 3499 w 524041"/>
              <a:gd name="connsiteY36" fmla="*/ 338153 h 1050147"/>
              <a:gd name="connsiteX37" fmla="*/ 69698 w 524041"/>
              <a:gd name="connsiteY37" fmla="*/ 289417 h 1050147"/>
              <a:gd name="connsiteX38" fmla="*/ 122404 w 524041"/>
              <a:gd name="connsiteY38" fmla="*/ 215122 h 1050147"/>
              <a:gd name="connsiteX0" fmla="*/ 122404 w 493085"/>
              <a:gd name="connsiteY0" fmla="*/ 194585 h 1029610"/>
              <a:gd name="connsiteX1" fmla="*/ 169870 w 493085"/>
              <a:gd name="connsiteY1" fmla="*/ 158390 h 1029610"/>
              <a:gd name="connsiteX2" fmla="*/ 256547 w 493085"/>
              <a:gd name="connsiteY2" fmla="*/ 69966 h 1029610"/>
              <a:gd name="connsiteX3" fmla="*/ 493085 w 493085"/>
              <a:gd name="connsiteY3" fmla="*/ 24722 h 1029610"/>
              <a:gd name="connsiteX4" fmla="*/ 198921 w 493085"/>
              <a:gd name="connsiteY4" fmla="*/ 254910 h 1029610"/>
              <a:gd name="connsiteX5" fmla="*/ 247181 w 493085"/>
              <a:gd name="connsiteY5" fmla="*/ 374290 h 1029610"/>
              <a:gd name="connsiteX6" fmla="*/ 437681 w 493085"/>
              <a:gd name="connsiteY6" fmla="*/ 435250 h 1029610"/>
              <a:gd name="connsiteX7" fmla="*/ 211621 w 493085"/>
              <a:gd name="connsiteY7" fmla="*/ 473350 h 1029610"/>
              <a:gd name="connsiteX8" fmla="*/ 381801 w 493085"/>
              <a:gd name="connsiteY8" fmla="*/ 486050 h 1029610"/>
              <a:gd name="connsiteX9" fmla="*/ 361481 w 493085"/>
              <a:gd name="connsiteY9" fmla="*/ 501290 h 1029610"/>
              <a:gd name="connsiteX10" fmla="*/ 361481 w 493085"/>
              <a:gd name="connsiteY10" fmla="*/ 501290 h 1029610"/>
              <a:gd name="connsiteX11" fmla="*/ 325921 w 493085"/>
              <a:gd name="connsiteY11" fmla="*/ 572410 h 1029610"/>
              <a:gd name="connsiteX12" fmla="*/ 320841 w 493085"/>
              <a:gd name="connsiteY12" fmla="*/ 663850 h 1029610"/>
              <a:gd name="connsiteX13" fmla="*/ 331001 w 493085"/>
              <a:gd name="connsiteY13" fmla="*/ 740050 h 1029610"/>
              <a:gd name="connsiteX14" fmla="*/ 397041 w 493085"/>
              <a:gd name="connsiteY14" fmla="*/ 831490 h 1029610"/>
              <a:gd name="connsiteX15" fmla="*/ 458001 w 493085"/>
              <a:gd name="connsiteY15" fmla="*/ 836570 h 1029610"/>
              <a:gd name="connsiteX16" fmla="*/ 442761 w 493085"/>
              <a:gd name="connsiteY16" fmla="*/ 841650 h 1029610"/>
              <a:gd name="connsiteX17" fmla="*/ 432601 w 493085"/>
              <a:gd name="connsiteY17" fmla="*/ 841650 h 1029610"/>
              <a:gd name="connsiteX18" fmla="*/ 432601 w 493085"/>
              <a:gd name="connsiteY18" fmla="*/ 841650 h 1029610"/>
              <a:gd name="connsiteX19" fmla="*/ 412281 w 493085"/>
              <a:gd name="connsiteY19" fmla="*/ 897530 h 1029610"/>
              <a:gd name="connsiteX20" fmla="*/ 402121 w 493085"/>
              <a:gd name="connsiteY20" fmla="*/ 938170 h 1029610"/>
              <a:gd name="connsiteX21" fmla="*/ 402121 w 493085"/>
              <a:gd name="connsiteY21" fmla="*/ 938170 h 1029610"/>
              <a:gd name="connsiteX22" fmla="*/ 325921 w 493085"/>
              <a:gd name="connsiteY22" fmla="*/ 999130 h 1029610"/>
              <a:gd name="connsiteX23" fmla="*/ 290361 w 493085"/>
              <a:gd name="connsiteY23" fmla="*/ 1029610 h 1029610"/>
              <a:gd name="connsiteX24" fmla="*/ 163361 w 493085"/>
              <a:gd name="connsiteY24" fmla="*/ 953410 h 1029610"/>
              <a:gd name="connsiteX25" fmla="*/ 82081 w 493085"/>
              <a:gd name="connsiteY25" fmla="*/ 785770 h 1029610"/>
              <a:gd name="connsiteX26" fmla="*/ 77001 w 493085"/>
              <a:gd name="connsiteY26" fmla="*/ 729890 h 1029610"/>
              <a:gd name="connsiteX27" fmla="*/ 61761 w 493085"/>
              <a:gd name="connsiteY27" fmla="*/ 679090 h 1029610"/>
              <a:gd name="connsiteX28" fmla="*/ 51601 w 493085"/>
              <a:gd name="connsiteY28" fmla="*/ 638450 h 1029610"/>
              <a:gd name="connsiteX29" fmla="*/ 46521 w 493085"/>
              <a:gd name="connsiteY29" fmla="*/ 623210 h 1029610"/>
              <a:gd name="connsiteX30" fmla="*/ 41441 w 493085"/>
              <a:gd name="connsiteY30" fmla="*/ 597810 h 1029610"/>
              <a:gd name="connsiteX31" fmla="*/ 26201 w 493085"/>
              <a:gd name="connsiteY31" fmla="*/ 587650 h 1029610"/>
              <a:gd name="connsiteX32" fmla="*/ 26201 w 493085"/>
              <a:gd name="connsiteY32" fmla="*/ 587650 h 1029610"/>
              <a:gd name="connsiteX33" fmla="*/ 9691 w 493085"/>
              <a:gd name="connsiteY33" fmla="*/ 456364 h 1029610"/>
              <a:gd name="connsiteX34" fmla="*/ 21914 w 493085"/>
              <a:gd name="connsiteY34" fmla="*/ 415247 h 1029610"/>
              <a:gd name="connsiteX35" fmla="*/ 4293 w 493085"/>
              <a:gd name="connsiteY35" fmla="*/ 364290 h 1029610"/>
              <a:gd name="connsiteX36" fmla="*/ 3499 w 493085"/>
              <a:gd name="connsiteY36" fmla="*/ 317616 h 1029610"/>
              <a:gd name="connsiteX37" fmla="*/ 69698 w 493085"/>
              <a:gd name="connsiteY37" fmla="*/ 268880 h 1029610"/>
              <a:gd name="connsiteX38" fmla="*/ 122404 w 493085"/>
              <a:gd name="connsiteY38" fmla="*/ 194585 h 1029610"/>
              <a:gd name="connsiteX0" fmla="*/ 122404 w 493085"/>
              <a:gd name="connsiteY0" fmla="*/ 173173 h 1008198"/>
              <a:gd name="connsiteX1" fmla="*/ 169870 w 493085"/>
              <a:gd name="connsiteY1" fmla="*/ 136978 h 1008198"/>
              <a:gd name="connsiteX2" fmla="*/ 256547 w 493085"/>
              <a:gd name="connsiteY2" fmla="*/ 48554 h 1008198"/>
              <a:gd name="connsiteX3" fmla="*/ 493085 w 493085"/>
              <a:gd name="connsiteY3" fmla="*/ 3310 h 1008198"/>
              <a:gd name="connsiteX4" fmla="*/ 198921 w 493085"/>
              <a:gd name="connsiteY4" fmla="*/ 233498 h 1008198"/>
              <a:gd name="connsiteX5" fmla="*/ 247181 w 493085"/>
              <a:gd name="connsiteY5" fmla="*/ 352878 h 1008198"/>
              <a:gd name="connsiteX6" fmla="*/ 437681 w 493085"/>
              <a:gd name="connsiteY6" fmla="*/ 413838 h 1008198"/>
              <a:gd name="connsiteX7" fmla="*/ 211621 w 493085"/>
              <a:gd name="connsiteY7" fmla="*/ 451938 h 1008198"/>
              <a:gd name="connsiteX8" fmla="*/ 381801 w 493085"/>
              <a:gd name="connsiteY8" fmla="*/ 464638 h 1008198"/>
              <a:gd name="connsiteX9" fmla="*/ 361481 w 493085"/>
              <a:gd name="connsiteY9" fmla="*/ 479878 h 1008198"/>
              <a:gd name="connsiteX10" fmla="*/ 361481 w 493085"/>
              <a:gd name="connsiteY10" fmla="*/ 479878 h 1008198"/>
              <a:gd name="connsiteX11" fmla="*/ 325921 w 493085"/>
              <a:gd name="connsiteY11" fmla="*/ 550998 h 1008198"/>
              <a:gd name="connsiteX12" fmla="*/ 320841 w 493085"/>
              <a:gd name="connsiteY12" fmla="*/ 642438 h 1008198"/>
              <a:gd name="connsiteX13" fmla="*/ 331001 w 493085"/>
              <a:gd name="connsiteY13" fmla="*/ 718638 h 1008198"/>
              <a:gd name="connsiteX14" fmla="*/ 397041 w 493085"/>
              <a:gd name="connsiteY14" fmla="*/ 810078 h 1008198"/>
              <a:gd name="connsiteX15" fmla="*/ 458001 w 493085"/>
              <a:gd name="connsiteY15" fmla="*/ 815158 h 1008198"/>
              <a:gd name="connsiteX16" fmla="*/ 442761 w 493085"/>
              <a:gd name="connsiteY16" fmla="*/ 820238 h 1008198"/>
              <a:gd name="connsiteX17" fmla="*/ 432601 w 493085"/>
              <a:gd name="connsiteY17" fmla="*/ 820238 h 1008198"/>
              <a:gd name="connsiteX18" fmla="*/ 432601 w 493085"/>
              <a:gd name="connsiteY18" fmla="*/ 820238 h 1008198"/>
              <a:gd name="connsiteX19" fmla="*/ 412281 w 493085"/>
              <a:gd name="connsiteY19" fmla="*/ 876118 h 1008198"/>
              <a:gd name="connsiteX20" fmla="*/ 402121 w 493085"/>
              <a:gd name="connsiteY20" fmla="*/ 916758 h 1008198"/>
              <a:gd name="connsiteX21" fmla="*/ 402121 w 493085"/>
              <a:gd name="connsiteY21" fmla="*/ 916758 h 1008198"/>
              <a:gd name="connsiteX22" fmla="*/ 325921 w 493085"/>
              <a:gd name="connsiteY22" fmla="*/ 977718 h 1008198"/>
              <a:gd name="connsiteX23" fmla="*/ 290361 w 493085"/>
              <a:gd name="connsiteY23" fmla="*/ 1008198 h 1008198"/>
              <a:gd name="connsiteX24" fmla="*/ 163361 w 493085"/>
              <a:gd name="connsiteY24" fmla="*/ 931998 h 1008198"/>
              <a:gd name="connsiteX25" fmla="*/ 82081 w 493085"/>
              <a:gd name="connsiteY25" fmla="*/ 764358 h 1008198"/>
              <a:gd name="connsiteX26" fmla="*/ 77001 w 493085"/>
              <a:gd name="connsiteY26" fmla="*/ 708478 h 1008198"/>
              <a:gd name="connsiteX27" fmla="*/ 61761 w 493085"/>
              <a:gd name="connsiteY27" fmla="*/ 657678 h 1008198"/>
              <a:gd name="connsiteX28" fmla="*/ 51601 w 493085"/>
              <a:gd name="connsiteY28" fmla="*/ 617038 h 1008198"/>
              <a:gd name="connsiteX29" fmla="*/ 46521 w 493085"/>
              <a:gd name="connsiteY29" fmla="*/ 601798 h 1008198"/>
              <a:gd name="connsiteX30" fmla="*/ 41441 w 493085"/>
              <a:gd name="connsiteY30" fmla="*/ 576398 h 1008198"/>
              <a:gd name="connsiteX31" fmla="*/ 26201 w 493085"/>
              <a:gd name="connsiteY31" fmla="*/ 566238 h 1008198"/>
              <a:gd name="connsiteX32" fmla="*/ 26201 w 493085"/>
              <a:gd name="connsiteY32" fmla="*/ 566238 h 1008198"/>
              <a:gd name="connsiteX33" fmla="*/ 9691 w 493085"/>
              <a:gd name="connsiteY33" fmla="*/ 434952 h 1008198"/>
              <a:gd name="connsiteX34" fmla="*/ 21914 w 493085"/>
              <a:gd name="connsiteY34" fmla="*/ 393835 h 1008198"/>
              <a:gd name="connsiteX35" fmla="*/ 4293 w 493085"/>
              <a:gd name="connsiteY35" fmla="*/ 342878 h 1008198"/>
              <a:gd name="connsiteX36" fmla="*/ 3499 w 493085"/>
              <a:gd name="connsiteY36" fmla="*/ 296204 h 1008198"/>
              <a:gd name="connsiteX37" fmla="*/ 69698 w 493085"/>
              <a:gd name="connsiteY37" fmla="*/ 247468 h 1008198"/>
              <a:gd name="connsiteX38" fmla="*/ 122404 w 493085"/>
              <a:gd name="connsiteY38" fmla="*/ 173173 h 1008198"/>
              <a:gd name="connsiteX0" fmla="*/ 122404 w 493085"/>
              <a:gd name="connsiteY0" fmla="*/ 175961 h 1010986"/>
              <a:gd name="connsiteX1" fmla="*/ 169870 w 493085"/>
              <a:gd name="connsiteY1" fmla="*/ 139766 h 1010986"/>
              <a:gd name="connsiteX2" fmla="*/ 268454 w 493085"/>
              <a:gd name="connsiteY2" fmla="*/ 22767 h 1010986"/>
              <a:gd name="connsiteX3" fmla="*/ 493085 w 493085"/>
              <a:gd name="connsiteY3" fmla="*/ 6098 h 1010986"/>
              <a:gd name="connsiteX4" fmla="*/ 198921 w 493085"/>
              <a:gd name="connsiteY4" fmla="*/ 236286 h 1010986"/>
              <a:gd name="connsiteX5" fmla="*/ 247181 w 493085"/>
              <a:gd name="connsiteY5" fmla="*/ 355666 h 1010986"/>
              <a:gd name="connsiteX6" fmla="*/ 437681 w 493085"/>
              <a:gd name="connsiteY6" fmla="*/ 416626 h 1010986"/>
              <a:gd name="connsiteX7" fmla="*/ 211621 w 493085"/>
              <a:gd name="connsiteY7" fmla="*/ 454726 h 1010986"/>
              <a:gd name="connsiteX8" fmla="*/ 381801 w 493085"/>
              <a:gd name="connsiteY8" fmla="*/ 467426 h 1010986"/>
              <a:gd name="connsiteX9" fmla="*/ 361481 w 493085"/>
              <a:gd name="connsiteY9" fmla="*/ 482666 h 1010986"/>
              <a:gd name="connsiteX10" fmla="*/ 361481 w 493085"/>
              <a:gd name="connsiteY10" fmla="*/ 482666 h 1010986"/>
              <a:gd name="connsiteX11" fmla="*/ 325921 w 493085"/>
              <a:gd name="connsiteY11" fmla="*/ 553786 h 1010986"/>
              <a:gd name="connsiteX12" fmla="*/ 320841 w 493085"/>
              <a:gd name="connsiteY12" fmla="*/ 645226 h 1010986"/>
              <a:gd name="connsiteX13" fmla="*/ 331001 w 493085"/>
              <a:gd name="connsiteY13" fmla="*/ 721426 h 1010986"/>
              <a:gd name="connsiteX14" fmla="*/ 397041 w 493085"/>
              <a:gd name="connsiteY14" fmla="*/ 812866 h 1010986"/>
              <a:gd name="connsiteX15" fmla="*/ 458001 w 493085"/>
              <a:gd name="connsiteY15" fmla="*/ 817946 h 1010986"/>
              <a:gd name="connsiteX16" fmla="*/ 442761 w 493085"/>
              <a:gd name="connsiteY16" fmla="*/ 823026 h 1010986"/>
              <a:gd name="connsiteX17" fmla="*/ 432601 w 493085"/>
              <a:gd name="connsiteY17" fmla="*/ 823026 h 1010986"/>
              <a:gd name="connsiteX18" fmla="*/ 432601 w 493085"/>
              <a:gd name="connsiteY18" fmla="*/ 823026 h 1010986"/>
              <a:gd name="connsiteX19" fmla="*/ 412281 w 493085"/>
              <a:gd name="connsiteY19" fmla="*/ 878906 h 1010986"/>
              <a:gd name="connsiteX20" fmla="*/ 402121 w 493085"/>
              <a:gd name="connsiteY20" fmla="*/ 919546 h 1010986"/>
              <a:gd name="connsiteX21" fmla="*/ 402121 w 493085"/>
              <a:gd name="connsiteY21" fmla="*/ 919546 h 1010986"/>
              <a:gd name="connsiteX22" fmla="*/ 325921 w 493085"/>
              <a:gd name="connsiteY22" fmla="*/ 980506 h 1010986"/>
              <a:gd name="connsiteX23" fmla="*/ 290361 w 493085"/>
              <a:gd name="connsiteY23" fmla="*/ 1010986 h 1010986"/>
              <a:gd name="connsiteX24" fmla="*/ 163361 w 493085"/>
              <a:gd name="connsiteY24" fmla="*/ 934786 h 1010986"/>
              <a:gd name="connsiteX25" fmla="*/ 82081 w 493085"/>
              <a:gd name="connsiteY25" fmla="*/ 767146 h 1010986"/>
              <a:gd name="connsiteX26" fmla="*/ 77001 w 493085"/>
              <a:gd name="connsiteY26" fmla="*/ 711266 h 1010986"/>
              <a:gd name="connsiteX27" fmla="*/ 61761 w 493085"/>
              <a:gd name="connsiteY27" fmla="*/ 660466 h 1010986"/>
              <a:gd name="connsiteX28" fmla="*/ 51601 w 493085"/>
              <a:gd name="connsiteY28" fmla="*/ 619826 h 1010986"/>
              <a:gd name="connsiteX29" fmla="*/ 46521 w 493085"/>
              <a:gd name="connsiteY29" fmla="*/ 604586 h 1010986"/>
              <a:gd name="connsiteX30" fmla="*/ 41441 w 493085"/>
              <a:gd name="connsiteY30" fmla="*/ 579186 h 1010986"/>
              <a:gd name="connsiteX31" fmla="*/ 26201 w 493085"/>
              <a:gd name="connsiteY31" fmla="*/ 569026 h 1010986"/>
              <a:gd name="connsiteX32" fmla="*/ 26201 w 493085"/>
              <a:gd name="connsiteY32" fmla="*/ 569026 h 1010986"/>
              <a:gd name="connsiteX33" fmla="*/ 9691 w 493085"/>
              <a:gd name="connsiteY33" fmla="*/ 437740 h 1010986"/>
              <a:gd name="connsiteX34" fmla="*/ 21914 w 493085"/>
              <a:gd name="connsiteY34" fmla="*/ 396623 h 1010986"/>
              <a:gd name="connsiteX35" fmla="*/ 4293 w 493085"/>
              <a:gd name="connsiteY35" fmla="*/ 345666 h 1010986"/>
              <a:gd name="connsiteX36" fmla="*/ 3499 w 493085"/>
              <a:gd name="connsiteY36" fmla="*/ 298992 h 1010986"/>
              <a:gd name="connsiteX37" fmla="*/ 69698 w 493085"/>
              <a:gd name="connsiteY37" fmla="*/ 250256 h 1010986"/>
              <a:gd name="connsiteX38" fmla="*/ 122404 w 493085"/>
              <a:gd name="connsiteY38" fmla="*/ 175961 h 1010986"/>
              <a:gd name="connsiteX0" fmla="*/ 122404 w 507373"/>
              <a:gd name="connsiteY0" fmla="*/ 170340 h 1005365"/>
              <a:gd name="connsiteX1" fmla="*/ 169870 w 507373"/>
              <a:gd name="connsiteY1" fmla="*/ 134145 h 1005365"/>
              <a:gd name="connsiteX2" fmla="*/ 268454 w 507373"/>
              <a:gd name="connsiteY2" fmla="*/ 17146 h 1005365"/>
              <a:gd name="connsiteX3" fmla="*/ 507373 w 507373"/>
              <a:gd name="connsiteY3" fmla="*/ 7621 h 1005365"/>
              <a:gd name="connsiteX4" fmla="*/ 198921 w 507373"/>
              <a:gd name="connsiteY4" fmla="*/ 230665 h 1005365"/>
              <a:gd name="connsiteX5" fmla="*/ 247181 w 507373"/>
              <a:gd name="connsiteY5" fmla="*/ 350045 h 1005365"/>
              <a:gd name="connsiteX6" fmla="*/ 437681 w 507373"/>
              <a:gd name="connsiteY6" fmla="*/ 411005 h 1005365"/>
              <a:gd name="connsiteX7" fmla="*/ 211621 w 507373"/>
              <a:gd name="connsiteY7" fmla="*/ 449105 h 1005365"/>
              <a:gd name="connsiteX8" fmla="*/ 381801 w 507373"/>
              <a:gd name="connsiteY8" fmla="*/ 461805 h 1005365"/>
              <a:gd name="connsiteX9" fmla="*/ 361481 w 507373"/>
              <a:gd name="connsiteY9" fmla="*/ 477045 h 1005365"/>
              <a:gd name="connsiteX10" fmla="*/ 361481 w 507373"/>
              <a:gd name="connsiteY10" fmla="*/ 477045 h 1005365"/>
              <a:gd name="connsiteX11" fmla="*/ 325921 w 507373"/>
              <a:gd name="connsiteY11" fmla="*/ 548165 h 1005365"/>
              <a:gd name="connsiteX12" fmla="*/ 320841 w 507373"/>
              <a:gd name="connsiteY12" fmla="*/ 639605 h 1005365"/>
              <a:gd name="connsiteX13" fmla="*/ 331001 w 507373"/>
              <a:gd name="connsiteY13" fmla="*/ 715805 h 1005365"/>
              <a:gd name="connsiteX14" fmla="*/ 397041 w 507373"/>
              <a:gd name="connsiteY14" fmla="*/ 807245 h 1005365"/>
              <a:gd name="connsiteX15" fmla="*/ 458001 w 507373"/>
              <a:gd name="connsiteY15" fmla="*/ 812325 h 1005365"/>
              <a:gd name="connsiteX16" fmla="*/ 442761 w 507373"/>
              <a:gd name="connsiteY16" fmla="*/ 817405 h 1005365"/>
              <a:gd name="connsiteX17" fmla="*/ 432601 w 507373"/>
              <a:gd name="connsiteY17" fmla="*/ 817405 h 1005365"/>
              <a:gd name="connsiteX18" fmla="*/ 432601 w 507373"/>
              <a:gd name="connsiteY18" fmla="*/ 817405 h 1005365"/>
              <a:gd name="connsiteX19" fmla="*/ 412281 w 507373"/>
              <a:gd name="connsiteY19" fmla="*/ 873285 h 1005365"/>
              <a:gd name="connsiteX20" fmla="*/ 402121 w 507373"/>
              <a:gd name="connsiteY20" fmla="*/ 913925 h 1005365"/>
              <a:gd name="connsiteX21" fmla="*/ 402121 w 507373"/>
              <a:gd name="connsiteY21" fmla="*/ 913925 h 1005365"/>
              <a:gd name="connsiteX22" fmla="*/ 325921 w 507373"/>
              <a:gd name="connsiteY22" fmla="*/ 974885 h 1005365"/>
              <a:gd name="connsiteX23" fmla="*/ 290361 w 507373"/>
              <a:gd name="connsiteY23" fmla="*/ 1005365 h 1005365"/>
              <a:gd name="connsiteX24" fmla="*/ 163361 w 507373"/>
              <a:gd name="connsiteY24" fmla="*/ 929165 h 1005365"/>
              <a:gd name="connsiteX25" fmla="*/ 82081 w 507373"/>
              <a:gd name="connsiteY25" fmla="*/ 761525 h 1005365"/>
              <a:gd name="connsiteX26" fmla="*/ 77001 w 507373"/>
              <a:gd name="connsiteY26" fmla="*/ 705645 h 1005365"/>
              <a:gd name="connsiteX27" fmla="*/ 61761 w 507373"/>
              <a:gd name="connsiteY27" fmla="*/ 654845 h 1005365"/>
              <a:gd name="connsiteX28" fmla="*/ 51601 w 507373"/>
              <a:gd name="connsiteY28" fmla="*/ 614205 h 1005365"/>
              <a:gd name="connsiteX29" fmla="*/ 46521 w 507373"/>
              <a:gd name="connsiteY29" fmla="*/ 598965 h 1005365"/>
              <a:gd name="connsiteX30" fmla="*/ 41441 w 507373"/>
              <a:gd name="connsiteY30" fmla="*/ 573565 h 1005365"/>
              <a:gd name="connsiteX31" fmla="*/ 26201 w 507373"/>
              <a:gd name="connsiteY31" fmla="*/ 563405 h 1005365"/>
              <a:gd name="connsiteX32" fmla="*/ 26201 w 507373"/>
              <a:gd name="connsiteY32" fmla="*/ 563405 h 1005365"/>
              <a:gd name="connsiteX33" fmla="*/ 9691 w 507373"/>
              <a:gd name="connsiteY33" fmla="*/ 432119 h 1005365"/>
              <a:gd name="connsiteX34" fmla="*/ 21914 w 507373"/>
              <a:gd name="connsiteY34" fmla="*/ 391002 h 1005365"/>
              <a:gd name="connsiteX35" fmla="*/ 4293 w 507373"/>
              <a:gd name="connsiteY35" fmla="*/ 340045 h 1005365"/>
              <a:gd name="connsiteX36" fmla="*/ 3499 w 507373"/>
              <a:gd name="connsiteY36" fmla="*/ 293371 h 1005365"/>
              <a:gd name="connsiteX37" fmla="*/ 69698 w 507373"/>
              <a:gd name="connsiteY37" fmla="*/ 244635 h 1005365"/>
              <a:gd name="connsiteX38" fmla="*/ 122404 w 507373"/>
              <a:gd name="connsiteY38" fmla="*/ 170340 h 1005365"/>
              <a:gd name="connsiteX0" fmla="*/ 122404 w 507373"/>
              <a:gd name="connsiteY0" fmla="*/ 170340 h 1005365"/>
              <a:gd name="connsiteX1" fmla="*/ 169870 w 507373"/>
              <a:gd name="connsiteY1" fmla="*/ 134145 h 1005365"/>
              <a:gd name="connsiteX2" fmla="*/ 268454 w 507373"/>
              <a:gd name="connsiteY2" fmla="*/ 17146 h 1005365"/>
              <a:gd name="connsiteX3" fmla="*/ 507373 w 507373"/>
              <a:gd name="connsiteY3" fmla="*/ 7621 h 1005365"/>
              <a:gd name="connsiteX4" fmla="*/ 198921 w 507373"/>
              <a:gd name="connsiteY4" fmla="*/ 230665 h 1005365"/>
              <a:gd name="connsiteX5" fmla="*/ 247181 w 507373"/>
              <a:gd name="connsiteY5" fmla="*/ 350045 h 1005365"/>
              <a:gd name="connsiteX6" fmla="*/ 437681 w 507373"/>
              <a:gd name="connsiteY6" fmla="*/ 411005 h 1005365"/>
              <a:gd name="connsiteX7" fmla="*/ 211621 w 507373"/>
              <a:gd name="connsiteY7" fmla="*/ 449105 h 1005365"/>
              <a:gd name="connsiteX8" fmla="*/ 381801 w 507373"/>
              <a:gd name="connsiteY8" fmla="*/ 461805 h 1005365"/>
              <a:gd name="connsiteX9" fmla="*/ 361481 w 507373"/>
              <a:gd name="connsiteY9" fmla="*/ 477045 h 1005365"/>
              <a:gd name="connsiteX10" fmla="*/ 361481 w 507373"/>
              <a:gd name="connsiteY10" fmla="*/ 477045 h 1005365"/>
              <a:gd name="connsiteX11" fmla="*/ 325921 w 507373"/>
              <a:gd name="connsiteY11" fmla="*/ 548165 h 1005365"/>
              <a:gd name="connsiteX12" fmla="*/ 320841 w 507373"/>
              <a:gd name="connsiteY12" fmla="*/ 639605 h 1005365"/>
              <a:gd name="connsiteX13" fmla="*/ 331001 w 507373"/>
              <a:gd name="connsiteY13" fmla="*/ 715805 h 1005365"/>
              <a:gd name="connsiteX14" fmla="*/ 397041 w 507373"/>
              <a:gd name="connsiteY14" fmla="*/ 807245 h 1005365"/>
              <a:gd name="connsiteX15" fmla="*/ 458001 w 507373"/>
              <a:gd name="connsiteY15" fmla="*/ 812325 h 1005365"/>
              <a:gd name="connsiteX16" fmla="*/ 442761 w 507373"/>
              <a:gd name="connsiteY16" fmla="*/ 817405 h 1005365"/>
              <a:gd name="connsiteX17" fmla="*/ 432601 w 507373"/>
              <a:gd name="connsiteY17" fmla="*/ 817405 h 1005365"/>
              <a:gd name="connsiteX18" fmla="*/ 432601 w 507373"/>
              <a:gd name="connsiteY18" fmla="*/ 817405 h 1005365"/>
              <a:gd name="connsiteX19" fmla="*/ 412281 w 507373"/>
              <a:gd name="connsiteY19" fmla="*/ 873285 h 1005365"/>
              <a:gd name="connsiteX20" fmla="*/ 402121 w 507373"/>
              <a:gd name="connsiteY20" fmla="*/ 913925 h 1005365"/>
              <a:gd name="connsiteX21" fmla="*/ 402121 w 507373"/>
              <a:gd name="connsiteY21" fmla="*/ 913925 h 1005365"/>
              <a:gd name="connsiteX22" fmla="*/ 325921 w 507373"/>
              <a:gd name="connsiteY22" fmla="*/ 974885 h 1005365"/>
              <a:gd name="connsiteX23" fmla="*/ 290361 w 507373"/>
              <a:gd name="connsiteY23" fmla="*/ 1005365 h 1005365"/>
              <a:gd name="connsiteX24" fmla="*/ 163361 w 507373"/>
              <a:gd name="connsiteY24" fmla="*/ 929165 h 1005365"/>
              <a:gd name="connsiteX25" fmla="*/ 82081 w 507373"/>
              <a:gd name="connsiteY25" fmla="*/ 761525 h 1005365"/>
              <a:gd name="connsiteX26" fmla="*/ 77001 w 507373"/>
              <a:gd name="connsiteY26" fmla="*/ 705645 h 1005365"/>
              <a:gd name="connsiteX27" fmla="*/ 61761 w 507373"/>
              <a:gd name="connsiteY27" fmla="*/ 654845 h 1005365"/>
              <a:gd name="connsiteX28" fmla="*/ 51601 w 507373"/>
              <a:gd name="connsiteY28" fmla="*/ 614205 h 1005365"/>
              <a:gd name="connsiteX29" fmla="*/ 46521 w 507373"/>
              <a:gd name="connsiteY29" fmla="*/ 598965 h 1005365"/>
              <a:gd name="connsiteX30" fmla="*/ 41441 w 507373"/>
              <a:gd name="connsiteY30" fmla="*/ 573565 h 1005365"/>
              <a:gd name="connsiteX31" fmla="*/ 26201 w 507373"/>
              <a:gd name="connsiteY31" fmla="*/ 563405 h 1005365"/>
              <a:gd name="connsiteX32" fmla="*/ 26201 w 507373"/>
              <a:gd name="connsiteY32" fmla="*/ 563405 h 1005365"/>
              <a:gd name="connsiteX33" fmla="*/ 9691 w 507373"/>
              <a:gd name="connsiteY33" fmla="*/ 432119 h 1005365"/>
              <a:gd name="connsiteX34" fmla="*/ 21914 w 507373"/>
              <a:gd name="connsiteY34" fmla="*/ 391002 h 1005365"/>
              <a:gd name="connsiteX35" fmla="*/ 4293 w 507373"/>
              <a:gd name="connsiteY35" fmla="*/ 340045 h 1005365"/>
              <a:gd name="connsiteX36" fmla="*/ 3499 w 507373"/>
              <a:gd name="connsiteY36" fmla="*/ 293371 h 1005365"/>
              <a:gd name="connsiteX37" fmla="*/ 69698 w 507373"/>
              <a:gd name="connsiteY37" fmla="*/ 244635 h 1005365"/>
              <a:gd name="connsiteX38" fmla="*/ 122404 w 507373"/>
              <a:gd name="connsiteY38" fmla="*/ 170340 h 1005365"/>
              <a:gd name="connsiteX0" fmla="*/ 122404 w 507373"/>
              <a:gd name="connsiteY0" fmla="*/ 181981 h 1017006"/>
              <a:gd name="connsiteX1" fmla="*/ 169870 w 507373"/>
              <a:gd name="connsiteY1" fmla="*/ 145786 h 1017006"/>
              <a:gd name="connsiteX2" fmla="*/ 268454 w 507373"/>
              <a:gd name="connsiteY2" fmla="*/ 28787 h 1017006"/>
              <a:gd name="connsiteX3" fmla="*/ 507373 w 507373"/>
              <a:gd name="connsiteY3" fmla="*/ 19262 h 1017006"/>
              <a:gd name="connsiteX4" fmla="*/ 198921 w 507373"/>
              <a:gd name="connsiteY4" fmla="*/ 242306 h 1017006"/>
              <a:gd name="connsiteX5" fmla="*/ 247181 w 507373"/>
              <a:gd name="connsiteY5" fmla="*/ 361686 h 1017006"/>
              <a:gd name="connsiteX6" fmla="*/ 437681 w 507373"/>
              <a:gd name="connsiteY6" fmla="*/ 422646 h 1017006"/>
              <a:gd name="connsiteX7" fmla="*/ 211621 w 507373"/>
              <a:gd name="connsiteY7" fmla="*/ 460746 h 1017006"/>
              <a:gd name="connsiteX8" fmla="*/ 381801 w 507373"/>
              <a:gd name="connsiteY8" fmla="*/ 473446 h 1017006"/>
              <a:gd name="connsiteX9" fmla="*/ 361481 w 507373"/>
              <a:gd name="connsiteY9" fmla="*/ 488686 h 1017006"/>
              <a:gd name="connsiteX10" fmla="*/ 361481 w 507373"/>
              <a:gd name="connsiteY10" fmla="*/ 488686 h 1017006"/>
              <a:gd name="connsiteX11" fmla="*/ 325921 w 507373"/>
              <a:gd name="connsiteY11" fmla="*/ 559806 h 1017006"/>
              <a:gd name="connsiteX12" fmla="*/ 320841 w 507373"/>
              <a:gd name="connsiteY12" fmla="*/ 651246 h 1017006"/>
              <a:gd name="connsiteX13" fmla="*/ 331001 w 507373"/>
              <a:gd name="connsiteY13" fmla="*/ 727446 h 1017006"/>
              <a:gd name="connsiteX14" fmla="*/ 397041 w 507373"/>
              <a:gd name="connsiteY14" fmla="*/ 818886 h 1017006"/>
              <a:gd name="connsiteX15" fmla="*/ 458001 w 507373"/>
              <a:gd name="connsiteY15" fmla="*/ 823966 h 1017006"/>
              <a:gd name="connsiteX16" fmla="*/ 442761 w 507373"/>
              <a:gd name="connsiteY16" fmla="*/ 829046 h 1017006"/>
              <a:gd name="connsiteX17" fmla="*/ 432601 w 507373"/>
              <a:gd name="connsiteY17" fmla="*/ 829046 h 1017006"/>
              <a:gd name="connsiteX18" fmla="*/ 432601 w 507373"/>
              <a:gd name="connsiteY18" fmla="*/ 829046 h 1017006"/>
              <a:gd name="connsiteX19" fmla="*/ 412281 w 507373"/>
              <a:gd name="connsiteY19" fmla="*/ 884926 h 1017006"/>
              <a:gd name="connsiteX20" fmla="*/ 402121 w 507373"/>
              <a:gd name="connsiteY20" fmla="*/ 925566 h 1017006"/>
              <a:gd name="connsiteX21" fmla="*/ 402121 w 507373"/>
              <a:gd name="connsiteY21" fmla="*/ 925566 h 1017006"/>
              <a:gd name="connsiteX22" fmla="*/ 325921 w 507373"/>
              <a:gd name="connsiteY22" fmla="*/ 986526 h 1017006"/>
              <a:gd name="connsiteX23" fmla="*/ 290361 w 507373"/>
              <a:gd name="connsiteY23" fmla="*/ 1017006 h 1017006"/>
              <a:gd name="connsiteX24" fmla="*/ 163361 w 507373"/>
              <a:gd name="connsiteY24" fmla="*/ 940806 h 1017006"/>
              <a:gd name="connsiteX25" fmla="*/ 82081 w 507373"/>
              <a:gd name="connsiteY25" fmla="*/ 773166 h 1017006"/>
              <a:gd name="connsiteX26" fmla="*/ 77001 w 507373"/>
              <a:gd name="connsiteY26" fmla="*/ 717286 h 1017006"/>
              <a:gd name="connsiteX27" fmla="*/ 61761 w 507373"/>
              <a:gd name="connsiteY27" fmla="*/ 666486 h 1017006"/>
              <a:gd name="connsiteX28" fmla="*/ 51601 w 507373"/>
              <a:gd name="connsiteY28" fmla="*/ 625846 h 1017006"/>
              <a:gd name="connsiteX29" fmla="*/ 46521 w 507373"/>
              <a:gd name="connsiteY29" fmla="*/ 610606 h 1017006"/>
              <a:gd name="connsiteX30" fmla="*/ 41441 w 507373"/>
              <a:gd name="connsiteY30" fmla="*/ 585206 h 1017006"/>
              <a:gd name="connsiteX31" fmla="*/ 26201 w 507373"/>
              <a:gd name="connsiteY31" fmla="*/ 575046 h 1017006"/>
              <a:gd name="connsiteX32" fmla="*/ 26201 w 507373"/>
              <a:gd name="connsiteY32" fmla="*/ 575046 h 1017006"/>
              <a:gd name="connsiteX33" fmla="*/ 9691 w 507373"/>
              <a:gd name="connsiteY33" fmla="*/ 443760 h 1017006"/>
              <a:gd name="connsiteX34" fmla="*/ 21914 w 507373"/>
              <a:gd name="connsiteY34" fmla="*/ 402643 h 1017006"/>
              <a:gd name="connsiteX35" fmla="*/ 4293 w 507373"/>
              <a:gd name="connsiteY35" fmla="*/ 351686 h 1017006"/>
              <a:gd name="connsiteX36" fmla="*/ 3499 w 507373"/>
              <a:gd name="connsiteY36" fmla="*/ 305012 h 1017006"/>
              <a:gd name="connsiteX37" fmla="*/ 69698 w 507373"/>
              <a:gd name="connsiteY37" fmla="*/ 256276 h 1017006"/>
              <a:gd name="connsiteX38" fmla="*/ 122404 w 507373"/>
              <a:gd name="connsiteY38" fmla="*/ 181981 h 1017006"/>
              <a:gd name="connsiteX0" fmla="*/ 122404 w 464511"/>
              <a:gd name="connsiteY0" fmla="*/ 181981 h 1017006"/>
              <a:gd name="connsiteX1" fmla="*/ 169870 w 464511"/>
              <a:gd name="connsiteY1" fmla="*/ 145786 h 1017006"/>
              <a:gd name="connsiteX2" fmla="*/ 268454 w 464511"/>
              <a:gd name="connsiteY2" fmla="*/ 28787 h 1017006"/>
              <a:gd name="connsiteX3" fmla="*/ 464511 w 464511"/>
              <a:gd name="connsiteY3" fmla="*/ 19262 h 1017006"/>
              <a:gd name="connsiteX4" fmla="*/ 198921 w 464511"/>
              <a:gd name="connsiteY4" fmla="*/ 242306 h 1017006"/>
              <a:gd name="connsiteX5" fmla="*/ 247181 w 464511"/>
              <a:gd name="connsiteY5" fmla="*/ 361686 h 1017006"/>
              <a:gd name="connsiteX6" fmla="*/ 437681 w 464511"/>
              <a:gd name="connsiteY6" fmla="*/ 422646 h 1017006"/>
              <a:gd name="connsiteX7" fmla="*/ 211621 w 464511"/>
              <a:gd name="connsiteY7" fmla="*/ 460746 h 1017006"/>
              <a:gd name="connsiteX8" fmla="*/ 381801 w 464511"/>
              <a:gd name="connsiteY8" fmla="*/ 473446 h 1017006"/>
              <a:gd name="connsiteX9" fmla="*/ 361481 w 464511"/>
              <a:gd name="connsiteY9" fmla="*/ 488686 h 1017006"/>
              <a:gd name="connsiteX10" fmla="*/ 361481 w 464511"/>
              <a:gd name="connsiteY10" fmla="*/ 488686 h 1017006"/>
              <a:gd name="connsiteX11" fmla="*/ 325921 w 464511"/>
              <a:gd name="connsiteY11" fmla="*/ 559806 h 1017006"/>
              <a:gd name="connsiteX12" fmla="*/ 320841 w 464511"/>
              <a:gd name="connsiteY12" fmla="*/ 651246 h 1017006"/>
              <a:gd name="connsiteX13" fmla="*/ 331001 w 464511"/>
              <a:gd name="connsiteY13" fmla="*/ 727446 h 1017006"/>
              <a:gd name="connsiteX14" fmla="*/ 397041 w 464511"/>
              <a:gd name="connsiteY14" fmla="*/ 818886 h 1017006"/>
              <a:gd name="connsiteX15" fmla="*/ 458001 w 464511"/>
              <a:gd name="connsiteY15" fmla="*/ 823966 h 1017006"/>
              <a:gd name="connsiteX16" fmla="*/ 442761 w 464511"/>
              <a:gd name="connsiteY16" fmla="*/ 829046 h 1017006"/>
              <a:gd name="connsiteX17" fmla="*/ 432601 w 464511"/>
              <a:gd name="connsiteY17" fmla="*/ 829046 h 1017006"/>
              <a:gd name="connsiteX18" fmla="*/ 432601 w 464511"/>
              <a:gd name="connsiteY18" fmla="*/ 829046 h 1017006"/>
              <a:gd name="connsiteX19" fmla="*/ 412281 w 464511"/>
              <a:gd name="connsiteY19" fmla="*/ 884926 h 1017006"/>
              <a:gd name="connsiteX20" fmla="*/ 402121 w 464511"/>
              <a:gd name="connsiteY20" fmla="*/ 925566 h 1017006"/>
              <a:gd name="connsiteX21" fmla="*/ 402121 w 464511"/>
              <a:gd name="connsiteY21" fmla="*/ 925566 h 1017006"/>
              <a:gd name="connsiteX22" fmla="*/ 325921 w 464511"/>
              <a:gd name="connsiteY22" fmla="*/ 986526 h 1017006"/>
              <a:gd name="connsiteX23" fmla="*/ 290361 w 464511"/>
              <a:gd name="connsiteY23" fmla="*/ 1017006 h 1017006"/>
              <a:gd name="connsiteX24" fmla="*/ 163361 w 464511"/>
              <a:gd name="connsiteY24" fmla="*/ 940806 h 1017006"/>
              <a:gd name="connsiteX25" fmla="*/ 82081 w 464511"/>
              <a:gd name="connsiteY25" fmla="*/ 773166 h 1017006"/>
              <a:gd name="connsiteX26" fmla="*/ 77001 w 464511"/>
              <a:gd name="connsiteY26" fmla="*/ 717286 h 1017006"/>
              <a:gd name="connsiteX27" fmla="*/ 61761 w 464511"/>
              <a:gd name="connsiteY27" fmla="*/ 666486 h 1017006"/>
              <a:gd name="connsiteX28" fmla="*/ 51601 w 464511"/>
              <a:gd name="connsiteY28" fmla="*/ 625846 h 1017006"/>
              <a:gd name="connsiteX29" fmla="*/ 46521 w 464511"/>
              <a:gd name="connsiteY29" fmla="*/ 610606 h 1017006"/>
              <a:gd name="connsiteX30" fmla="*/ 41441 w 464511"/>
              <a:gd name="connsiteY30" fmla="*/ 585206 h 1017006"/>
              <a:gd name="connsiteX31" fmla="*/ 26201 w 464511"/>
              <a:gd name="connsiteY31" fmla="*/ 575046 h 1017006"/>
              <a:gd name="connsiteX32" fmla="*/ 26201 w 464511"/>
              <a:gd name="connsiteY32" fmla="*/ 575046 h 1017006"/>
              <a:gd name="connsiteX33" fmla="*/ 9691 w 464511"/>
              <a:gd name="connsiteY33" fmla="*/ 443760 h 1017006"/>
              <a:gd name="connsiteX34" fmla="*/ 21914 w 464511"/>
              <a:gd name="connsiteY34" fmla="*/ 402643 h 1017006"/>
              <a:gd name="connsiteX35" fmla="*/ 4293 w 464511"/>
              <a:gd name="connsiteY35" fmla="*/ 351686 h 1017006"/>
              <a:gd name="connsiteX36" fmla="*/ 3499 w 464511"/>
              <a:gd name="connsiteY36" fmla="*/ 305012 h 1017006"/>
              <a:gd name="connsiteX37" fmla="*/ 69698 w 464511"/>
              <a:gd name="connsiteY37" fmla="*/ 256276 h 1017006"/>
              <a:gd name="connsiteX38" fmla="*/ 122404 w 464511"/>
              <a:gd name="connsiteY38" fmla="*/ 181981 h 1017006"/>
              <a:gd name="connsiteX0" fmla="*/ 122404 w 464511"/>
              <a:gd name="connsiteY0" fmla="*/ 181981 h 1017006"/>
              <a:gd name="connsiteX1" fmla="*/ 169870 w 464511"/>
              <a:gd name="connsiteY1" fmla="*/ 145786 h 1017006"/>
              <a:gd name="connsiteX2" fmla="*/ 268454 w 464511"/>
              <a:gd name="connsiteY2" fmla="*/ 28787 h 1017006"/>
              <a:gd name="connsiteX3" fmla="*/ 464511 w 464511"/>
              <a:gd name="connsiteY3" fmla="*/ 19262 h 1017006"/>
              <a:gd name="connsiteX4" fmla="*/ 198921 w 464511"/>
              <a:gd name="connsiteY4" fmla="*/ 242306 h 1017006"/>
              <a:gd name="connsiteX5" fmla="*/ 247181 w 464511"/>
              <a:gd name="connsiteY5" fmla="*/ 361686 h 1017006"/>
              <a:gd name="connsiteX6" fmla="*/ 437681 w 464511"/>
              <a:gd name="connsiteY6" fmla="*/ 422646 h 1017006"/>
              <a:gd name="connsiteX7" fmla="*/ 211621 w 464511"/>
              <a:gd name="connsiteY7" fmla="*/ 460746 h 1017006"/>
              <a:gd name="connsiteX8" fmla="*/ 381801 w 464511"/>
              <a:gd name="connsiteY8" fmla="*/ 473446 h 1017006"/>
              <a:gd name="connsiteX9" fmla="*/ 361481 w 464511"/>
              <a:gd name="connsiteY9" fmla="*/ 488686 h 1017006"/>
              <a:gd name="connsiteX10" fmla="*/ 361481 w 464511"/>
              <a:gd name="connsiteY10" fmla="*/ 488686 h 1017006"/>
              <a:gd name="connsiteX11" fmla="*/ 325921 w 464511"/>
              <a:gd name="connsiteY11" fmla="*/ 559806 h 1017006"/>
              <a:gd name="connsiteX12" fmla="*/ 320841 w 464511"/>
              <a:gd name="connsiteY12" fmla="*/ 651246 h 1017006"/>
              <a:gd name="connsiteX13" fmla="*/ 331001 w 464511"/>
              <a:gd name="connsiteY13" fmla="*/ 727446 h 1017006"/>
              <a:gd name="connsiteX14" fmla="*/ 397041 w 464511"/>
              <a:gd name="connsiteY14" fmla="*/ 818886 h 1017006"/>
              <a:gd name="connsiteX15" fmla="*/ 458001 w 464511"/>
              <a:gd name="connsiteY15" fmla="*/ 823966 h 1017006"/>
              <a:gd name="connsiteX16" fmla="*/ 442761 w 464511"/>
              <a:gd name="connsiteY16" fmla="*/ 829046 h 1017006"/>
              <a:gd name="connsiteX17" fmla="*/ 432601 w 464511"/>
              <a:gd name="connsiteY17" fmla="*/ 829046 h 1017006"/>
              <a:gd name="connsiteX18" fmla="*/ 432601 w 464511"/>
              <a:gd name="connsiteY18" fmla="*/ 829046 h 1017006"/>
              <a:gd name="connsiteX19" fmla="*/ 412281 w 464511"/>
              <a:gd name="connsiteY19" fmla="*/ 884926 h 1017006"/>
              <a:gd name="connsiteX20" fmla="*/ 402121 w 464511"/>
              <a:gd name="connsiteY20" fmla="*/ 925566 h 1017006"/>
              <a:gd name="connsiteX21" fmla="*/ 402121 w 464511"/>
              <a:gd name="connsiteY21" fmla="*/ 925566 h 1017006"/>
              <a:gd name="connsiteX22" fmla="*/ 325921 w 464511"/>
              <a:gd name="connsiteY22" fmla="*/ 986526 h 1017006"/>
              <a:gd name="connsiteX23" fmla="*/ 290361 w 464511"/>
              <a:gd name="connsiteY23" fmla="*/ 1017006 h 1017006"/>
              <a:gd name="connsiteX24" fmla="*/ 163361 w 464511"/>
              <a:gd name="connsiteY24" fmla="*/ 940806 h 1017006"/>
              <a:gd name="connsiteX25" fmla="*/ 82081 w 464511"/>
              <a:gd name="connsiteY25" fmla="*/ 773166 h 1017006"/>
              <a:gd name="connsiteX26" fmla="*/ 77001 w 464511"/>
              <a:gd name="connsiteY26" fmla="*/ 717286 h 1017006"/>
              <a:gd name="connsiteX27" fmla="*/ 61761 w 464511"/>
              <a:gd name="connsiteY27" fmla="*/ 666486 h 1017006"/>
              <a:gd name="connsiteX28" fmla="*/ 51601 w 464511"/>
              <a:gd name="connsiteY28" fmla="*/ 625846 h 1017006"/>
              <a:gd name="connsiteX29" fmla="*/ 46521 w 464511"/>
              <a:gd name="connsiteY29" fmla="*/ 610606 h 1017006"/>
              <a:gd name="connsiteX30" fmla="*/ 41441 w 464511"/>
              <a:gd name="connsiteY30" fmla="*/ 585206 h 1017006"/>
              <a:gd name="connsiteX31" fmla="*/ 26201 w 464511"/>
              <a:gd name="connsiteY31" fmla="*/ 575046 h 1017006"/>
              <a:gd name="connsiteX32" fmla="*/ 26201 w 464511"/>
              <a:gd name="connsiteY32" fmla="*/ 575046 h 1017006"/>
              <a:gd name="connsiteX33" fmla="*/ 9691 w 464511"/>
              <a:gd name="connsiteY33" fmla="*/ 443760 h 1017006"/>
              <a:gd name="connsiteX34" fmla="*/ 21914 w 464511"/>
              <a:gd name="connsiteY34" fmla="*/ 402643 h 1017006"/>
              <a:gd name="connsiteX35" fmla="*/ 4293 w 464511"/>
              <a:gd name="connsiteY35" fmla="*/ 351686 h 1017006"/>
              <a:gd name="connsiteX36" fmla="*/ 3499 w 464511"/>
              <a:gd name="connsiteY36" fmla="*/ 305012 h 1017006"/>
              <a:gd name="connsiteX37" fmla="*/ 69698 w 464511"/>
              <a:gd name="connsiteY37" fmla="*/ 256276 h 1017006"/>
              <a:gd name="connsiteX38" fmla="*/ 122404 w 464511"/>
              <a:gd name="connsiteY38" fmla="*/ 181981 h 1017006"/>
              <a:gd name="connsiteX0" fmla="*/ 122404 w 464511"/>
              <a:gd name="connsiteY0" fmla="*/ 181981 h 1017006"/>
              <a:gd name="connsiteX1" fmla="*/ 169870 w 464511"/>
              <a:gd name="connsiteY1" fmla="*/ 145786 h 1017006"/>
              <a:gd name="connsiteX2" fmla="*/ 268454 w 464511"/>
              <a:gd name="connsiteY2" fmla="*/ 28787 h 1017006"/>
              <a:gd name="connsiteX3" fmla="*/ 464511 w 464511"/>
              <a:gd name="connsiteY3" fmla="*/ 19262 h 1017006"/>
              <a:gd name="connsiteX4" fmla="*/ 294171 w 464511"/>
              <a:gd name="connsiteY4" fmla="*/ 149438 h 1017006"/>
              <a:gd name="connsiteX5" fmla="*/ 247181 w 464511"/>
              <a:gd name="connsiteY5" fmla="*/ 361686 h 1017006"/>
              <a:gd name="connsiteX6" fmla="*/ 437681 w 464511"/>
              <a:gd name="connsiteY6" fmla="*/ 422646 h 1017006"/>
              <a:gd name="connsiteX7" fmla="*/ 211621 w 464511"/>
              <a:gd name="connsiteY7" fmla="*/ 460746 h 1017006"/>
              <a:gd name="connsiteX8" fmla="*/ 381801 w 464511"/>
              <a:gd name="connsiteY8" fmla="*/ 473446 h 1017006"/>
              <a:gd name="connsiteX9" fmla="*/ 361481 w 464511"/>
              <a:gd name="connsiteY9" fmla="*/ 488686 h 1017006"/>
              <a:gd name="connsiteX10" fmla="*/ 361481 w 464511"/>
              <a:gd name="connsiteY10" fmla="*/ 488686 h 1017006"/>
              <a:gd name="connsiteX11" fmla="*/ 325921 w 464511"/>
              <a:gd name="connsiteY11" fmla="*/ 559806 h 1017006"/>
              <a:gd name="connsiteX12" fmla="*/ 320841 w 464511"/>
              <a:gd name="connsiteY12" fmla="*/ 651246 h 1017006"/>
              <a:gd name="connsiteX13" fmla="*/ 331001 w 464511"/>
              <a:gd name="connsiteY13" fmla="*/ 727446 h 1017006"/>
              <a:gd name="connsiteX14" fmla="*/ 397041 w 464511"/>
              <a:gd name="connsiteY14" fmla="*/ 818886 h 1017006"/>
              <a:gd name="connsiteX15" fmla="*/ 458001 w 464511"/>
              <a:gd name="connsiteY15" fmla="*/ 823966 h 1017006"/>
              <a:gd name="connsiteX16" fmla="*/ 442761 w 464511"/>
              <a:gd name="connsiteY16" fmla="*/ 829046 h 1017006"/>
              <a:gd name="connsiteX17" fmla="*/ 432601 w 464511"/>
              <a:gd name="connsiteY17" fmla="*/ 829046 h 1017006"/>
              <a:gd name="connsiteX18" fmla="*/ 432601 w 464511"/>
              <a:gd name="connsiteY18" fmla="*/ 829046 h 1017006"/>
              <a:gd name="connsiteX19" fmla="*/ 412281 w 464511"/>
              <a:gd name="connsiteY19" fmla="*/ 884926 h 1017006"/>
              <a:gd name="connsiteX20" fmla="*/ 402121 w 464511"/>
              <a:gd name="connsiteY20" fmla="*/ 925566 h 1017006"/>
              <a:gd name="connsiteX21" fmla="*/ 402121 w 464511"/>
              <a:gd name="connsiteY21" fmla="*/ 925566 h 1017006"/>
              <a:gd name="connsiteX22" fmla="*/ 325921 w 464511"/>
              <a:gd name="connsiteY22" fmla="*/ 986526 h 1017006"/>
              <a:gd name="connsiteX23" fmla="*/ 290361 w 464511"/>
              <a:gd name="connsiteY23" fmla="*/ 1017006 h 1017006"/>
              <a:gd name="connsiteX24" fmla="*/ 163361 w 464511"/>
              <a:gd name="connsiteY24" fmla="*/ 940806 h 1017006"/>
              <a:gd name="connsiteX25" fmla="*/ 82081 w 464511"/>
              <a:gd name="connsiteY25" fmla="*/ 773166 h 1017006"/>
              <a:gd name="connsiteX26" fmla="*/ 77001 w 464511"/>
              <a:gd name="connsiteY26" fmla="*/ 717286 h 1017006"/>
              <a:gd name="connsiteX27" fmla="*/ 61761 w 464511"/>
              <a:gd name="connsiteY27" fmla="*/ 666486 h 1017006"/>
              <a:gd name="connsiteX28" fmla="*/ 51601 w 464511"/>
              <a:gd name="connsiteY28" fmla="*/ 625846 h 1017006"/>
              <a:gd name="connsiteX29" fmla="*/ 46521 w 464511"/>
              <a:gd name="connsiteY29" fmla="*/ 610606 h 1017006"/>
              <a:gd name="connsiteX30" fmla="*/ 41441 w 464511"/>
              <a:gd name="connsiteY30" fmla="*/ 585206 h 1017006"/>
              <a:gd name="connsiteX31" fmla="*/ 26201 w 464511"/>
              <a:gd name="connsiteY31" fmla="*/ 575046 h 1017006"/>
              <a:gd name="connsiteX32" fmla="*/ 26201 w 464511"/>
              <a:gd name="connsiteY32" fmla="*/ 575046 h 1017006"/>
              <a:gd name="connsiteX33" fmla="*/ 9691 w 464511"/>
              <a:gd name="connsiteY33" fmla="*/ 443760 h 1017006"/>
              <a:gd name="connsiteX34" fmla="*/ 21914 w 464511"/>
              <a:gd name="connsiteY34" fmla="*/ 402643 h 1017006"/>
              <a:gd name="connsiteX35" fmla="*/ 4293 w 464511"/>
              <a:gd name="connsiteY35" fmla="*/ 351686 h 1017006"/>
              <a:gd name="connsiteX36" fmla="*/ 3499 w 464511"/>
              <a:gd name="connsiteY36" fmla="*/ 305012 h 1017006"/>
              <a:gd name="connsiteX37" fmla="*/ 69698 w 464511"/>
              <a:gd name="connsiteY37" fmla="*/ 256276 h 1017006"/>
              <a:gd name="connsiteX38" fmla="*/ 122404 w 464511"/>
              <a:gd name="connsiteY38" fmla="*/ 181981 h 1017006"/>
              <a:gd name="connsiteX0" fmla="*/ 122404 w 464511"/>
              <a:gd name="connsiteY0" fmla="*/ 181981 h 1017006"/>
              <a:gd name="connsiteX1" fmla="*/ 169870 w 464511"/>
              <a:gd name="connsiteY1" fmla="*/ 145786 h 1017006"/>
              <a:gd name="connsiteX2" fmla="*/ 268454 w 464511"/>
              <a:gd name="connsiteY2" fmla="*/ 28787 h 1017006"/>
              <a:gd name="connsiteX3" fmla="*/ 464511 w 464511"/>
              <a:gd name="connsiteY3" fmla="*/ 19262 h 1017006"/>
              <a:gd name="connsiteX4" fmla="*/ 294171 w 464511"/>
              <a:gd name="connsiteY4" fmla="*/ 149438 h 1017006"/>
              <a:gd name="connsiteX5" fmla="*/ 166219 w 464511"/>
              <a:gd name="connsiteY5" fmla="*/ 295011 h 1017006"/>
              <a:gd name="connsiteX6" fmla="*/ 437681 w 464511"/>
              <a:gd name="connsiteY6" fmla="*/ 422646 h 1017006"/>
              <a:gd name="connsiteX7" fmla="*/ 211621 w 464511"/>
              <a:gd name="connsiteY7" fmla="*/ 460746 h 1017006"/>
              <a:gd name="connsiteX8" fmla="*/ 381801 w 464511"/>
              <a:gd name="connsiteY8" fmla="*/ 473446 h 1017006"/>
              <a:gd name="connsiteX9" fmla="*/ 361481 w 464511"/>
              <a:gd name="connsiteY9" fmla="*/ 488686 h 1017006"/>
              <a:gd name="connsiteX10" fmla="*/ 361481 w 464511"/>
              <a:gd name="connsiteY10" fmla="*/ 488686 h 1017006"/>
              <a:gd name="connsiteX11" fmla="*/ 325921 w 464511"/>
              <a:gd name="connsiteY11" fmla="*/ 559806 h 1017006"/>
              <a:gd name="connsiteX12" fmla="*/ 320841 w 464511"/>
              <a:gd name="connsiteY12" fmla="*/ 651246 h 1017006"/>
              <a:gd name="connsiteX13" fmla="*/ 331001 w 464511"/>
              <a:gd name="connsiteY13" fmla="*/ 727446 h 1017006"/>
              <a:gd name="connsiteX14" fmla="*/ 397041 w 464511"/>
              <a:gd name="connsiteY14" fmla="*/ 818886 h 1017006"/>
              <a:gd name="connsiteX15" fmla="*/ 458001 w 464511"/>
              <a:gd name="connsiteY15" fmla="*/ 823966 h 1017006"/>
              <a:gd name="connsiteX16" fmla="*/ 442761 w 464511"/>
              <a:gd name="connsiteY16" fmla="*/ 829046 h 1017006"/>
              <a:gd name="connsiteX17" fmla="*/ 432601 w 464511"/>
              <a:gd name="connsiteY17" fmla="*/ 829046 h 1017006"/>
              <a:gd name="connsiteX18" fmla="*/ 432601 w 464511"/>
              <a:gd name="connsiteY18" fmla="*/ 829046 h 1017006"/>
              <a:gd name="connsiteX19" fmla="*/ 412281 w 464511"/>
              <a:gd name="connsiteY19" fmla="*/ 884926 h 1017006"/>
              <a:gd name="connsiteX20" fmla="*/ 402121 w 464511"/>
              <a:gd name="connsiteY20" fmla="*/ 925566 h 1017006"/>
              <a:gd name="connsiteX21" fmla="*/ 402121 w 464511"/>
              <a:gd name="connsiteY21" fmla="*/ 925566 h 1017006"/>
              <a:gd name="connsiteX22" fmla="*/ 325921 w 464511"/>
              <a:gd name="connsiteY22" fmla="*/ 986526 h 1017006"/>
              <a:gd name="connsiteX23" fmla="*/ 290361 w 464511"/>
              <a:gd name="connsiteY23" fmla="*/ 1017006 h 1017006"/>
              <a:gd name="connsiteX24" fmla="*/ 163361 w 464511"/>
              <a:gd name="connsiteY24" fmla="*/ 940806 h 1017006"/>
              <a:gd name="connsiteX25" fmla="*/ 82081 w 464511"/>
              <a:gd name="connsiteY25" fmla="*/ 773166 h 1017006"/>
              <a:gd name="connsiteX26" fmla="*/ 77001 w 464511"/>
              <a:gd name="connsiteY26" fmla="*/ 717286 h 1017006"/>
              <a:gd name="connsiteX27" fmla="*/ 61761 w 464511"/>
              <a:gd name="connsiteY27" fmla="*/ 666486 h 1017006"/>
              <a:gd name="connsiteX28" fmla="*/ 51601 w 464511"/>
              <a:gd name="connsiteY28" fmla="*/ 625846 h 1017006"/>
              <a:gd name="connsiteX29" fmla="*/ 46521 w 464511"/>
              <a:gd name="connsiteY29" fmla="*/ 610606 h 1017006"/>
              <a:gd name="connsiteX30" fmla="*/ 41441 w 464511"/>
              <a:gd name="connsiteY30" fmla="*/ 585206 h 1017006"/>
              <a:gd name="connsiteX31" fmla="*/ 26201 w 464511"/>
              <a:gd name="connsiteY31" fmla="*/ 575046 h 1017006"/>
              <a:gd name="connsiteX32" fmla="*/ 26201 w 464511"/>
              <a:gd name="connsiteY32" fmla="*/ 575046 h 1017006"/>
              <a:gd name="connsiteX33" fmla="*/ 9691 w 464511"/>
              <a:gd name="connsiteY33" fmla="*/ 443760 h 1017006"/>
              <a:gd name="connsiteX34" fmla="*/ 21914 w 464511"/>
              <a:gd name="connsiteY34" fmla="*/ 402643 h 1017006"/>
              <a:gd name="connsiteX35" fmla="*/ 4293 w 464511"/>
              <a:gd name="connsiteY35" fmla="*/ 351686 h 1017006"/>
              <a:gd name="connsiteX36" fmla="*/ 3499 w 464511"/>
              <a:gd name="connsiteY36" fmla="*/ 305012 h 1017006"/>
              <a:gd name="connsiteX37" fmla="*/ 69698 w 464511"/>
              <a:gd name="connsiteY37" fmla="*/ 256276 h 1017006"/>
              <a:gd name="connsiteX38" fmla="*/ 122404 w 464511"/>
              <a:gd name="connsiteY38" fmla="*/ 181981 h 1017006"/>
              <a:gd name="connsiteX0" fmla="*/ 122404 w 464511"/>
              <a:gd name="connsiteY0" fmla="*/ 181981 h 1017006"/>
              <a:gd name="connsiteX1" fmla="*/ 169870 w 464511"/>
              <a:gd name="connsiteY1" fmla="*/ 145786 h 1017006"/>
              <a:gd name="connsiteX2" fmla="*/ 268454 w 464511"/>
              <a:gd name="connsiteY2" fmla="*/ 28787 h 1017006"/>
              <a:gd name="connsiteX3" fmla="*/ 464511 w 464511"/>
              <a:gd name="connsiteY3" fmla="*/ 19262 h 1017006"/>
              <a:gd name="connsiteX4" fmla="*/ 294171 w 464511"/>
              <a:gd name="connsiteY4" fmla="*/ 149438 h 1017006"/>
              <a:gd name="connsiteX5" fmla="*/ 166219 w 464511"/>
              <a:gd name="connsiteY5" fmla="*/ 295011 h 1017006"/>
              <a:gd name="connsiteX6" fmla="*/ 216225 w 464511"/>
              <a:gd name="connsiteY6" fmla="*/ 389308 h 1017006"/>
              <a:gd name="connsiteX7" fmla="*/ 211621 w 464511"/>
              <a:gd name="connsiteY7" fmla="*/ 460746 h 1017006"/>
              <a:gd name="connsiteX8" fmla="*/ 381801 w 464511"/>
              <a:gd name="connsiteY8" fmla="*/ 473446 h 1017006"/>
              <a:gd name="connsiteX9" fmla="*/ 361481 w 464511"/>
              <a:gd name="connsiteY9" fmla="*/ 488686 h 1017006"/>
              <a:gd name="connsiteX10" fmla="*/ 361481 w 464511"/>
              <a:gd name="connsiteY10" fmla="*/ 488686 h 1017006"/>
              <a:gd name="connsiteX11" fmla="*/ 325921 w 464511"/>
              <a:gd name="connsiteY11" fmla="*/ 559806 h 1017006"/>
              <a:gd name="connsiteX12" fmla="*/ 320841 w 464511"/>
              <a:gd name="connsiteY12" fmla="*/ 651246 h 1017006"/>
              <a:gd name="connsiteX13" fmla="*/ 331001 w 464511"/>
              <a:gd name="connsiteY13" fmla="*/ 727446 h 1017006"/>
              <a:gd name="connsiteX14" fmla="*/ 397041 w 464511"/>
              <a:gd name="connsiteY14" fmla="*/ 818886 h 1017006"/>
              <a:gd name="connsiteX15" fmla="*/ 458001 w 464511"/>
              <a:gd name="connsiteY15" fmla="*/ 823966 h 1017006"/>
              <a:gd name="connsiteX16" fmla="*/ 442761 w 464511"/>
              <a:gd name="connsiteY16" fmla="*/ 829046 h 1017006"/>
              <a:gd name="connsiteX17" fmla="*/ 432601 w 464511"/>
              <a:gd name="connsiteY17" fmla="*/ 829046 h 1017006"/>
              <a:gd name="connsiteX18" fmla="*/ 432601 w 464511"/>
              <a:gd name="connsiteY18" fmla="*/ 829046 h 1017006"/>
              <a:gd name="connsiteX19" fmla="*/ 412281 w 464511"/>
              <a:gd name="connsiteY19" fmla="*/ 884926 h 1017006"/>
              <a:gd name="connsiteX20" fmla="*/ 402121 w 464511"/>
              <a:gd name="connsiteY20" fmla="*/ 925566 h 1017006"/>
              <a:gd name="connsiteX21" fmla="*/ 402121 w 464511"/>
              <a:gd name="connsiteY21" fmla="*/ 925566 h 1017006"/>
              <a:gd name="connsiteX22" fmla="*/ 325921 w 464511"/>
              <a:gd name="connsiteY22" fmla="*/ 986526 h 1017006"/>
              <a:gd name="connsiteX23" fmla="*/ 290361 w 464511"/>
              <a:gd name="connsiteY23" fmla="*/ 1017006 h 1017006"/>
              <a:gd name="connsiteX24" fmla="*/ 163361 w 464511"/>
              <a:gd name="connsiteY24" fmla="*/ 940806 h 1017006"/>
              <a:gd name="connsiteX25" fmla="*/ 82081 w 464511"/>
              <a:gd name="connsiteY25" fmla="*/ 773166 h 1017006"/>
              <a:gd name="connsiteX26" fmla="*/ 77001 w 464511"/>
              <a:gd name="connsiteY26" fmla="*/ 717286 h 1017006"/>
              <a:gd name="connsiteX27" fmla="*/ 61761 w 464511"/>
              <a:gd name="connsiteY27" fmla="*/ 666486 h 1017006"/>
              <a:gd name="connsiteX28" fmla="*/ 51601 w 464511"/>
              <a:gd name="connsiteY28" fmla="*/ 625846 h 1017006"/>
              <a:gd name="connsiteX29" fmla="*/ 46521 w 464511"/>
              <a:gd name="connsiteY29" fmla="*/ 610606 h 1017006"/>
              <a:gd name="connsiteX30" fmla="*/ 41441 w 464511"/>
              <a:gd name="connsiteY30" fmla="*/ 585206 h 1017006"/>
              <a:gd name="connsiteX31" fmla="*/ 26201 w 464511"/>
              <a:gd name="connsiteY31" fmla="*/ 575046 h 1017006"/>
              <a:gd name="connsiteX32" fmla="*/ 26201 w 464511"/>
              <a:gd name="connsiteY32" fmla="*/ 575046 h 1017006"/>
              <a:gd name="connsiteX33" fmla="*/ 9691 w 464511"/>
              <a:gd name="connsiteY33" fmla="*/ 443760 h 1017006"/>
              <a:gd name="connsiteX34" fmla="*/ 21914 w 464511"/>
              <a:gd name="connsiteY34" fmla="*/ 402643 h 1017006"/>
              <a:gd name="connsiteX35" fmla="*/ 4293 w 464511"/>
              <a:gd name="connsiteY35" fmla="*/ 351686 h 1017006"/>
              <a:gd name="connsiteX36" fmla="*/ 3499 w 464511"/>
              <a:gd name="connsiteY36" fmla="*/ 305012 h 1017006"/>
              <a:gd name="connsiteX37" fmla="*/ 69698 w 464511"/>
              <a:gd name="connsiteY37" fmla="*/ 256276 h 1017006"/>
              <a:gd name="connsiteX38" fmla="*/ 122404 w 464511"/>
              <a:gd name="connsiteY38" fmla="*/ 181981 h 1017006"/>
              <a:gd name="connsiteX0" fmla="*/ 122404 w 464511"/>
              <a:gd name="connsiteY0" fmla="*/ 181981 h 1017006"/>
              <a:gd name="connsiteX1" fmla="*/ 169870 w 464511"/>
              <a:gd name="connsiteY1" fmla="*/ 145786 h 1017006"/>
              <a:gd name="connsiteX2" fmla="*/ 268454 w 464511"/>
              <a:gd name="connsiteY2" fmla="*/ 28787 h 1017006"/>
              <a:gd name="connsiteX3" fmla="*/ 464511 w 464511"/>
              <a:gd name="connsiteY3" fmla="*/ 19262 h 1017006"/>
              <a:gd name="connsiteX4" fmla="*/ 294171 w 464511"/>
              <a:gd name="connsiteY4" fmla="*/ 149438 h 1017006"/>
              <a:gd name="connsiteX5" fmla="*/ 166219 w 464511"/>
              <a:gd name="connsiteY5" fmla="*/ 295011 h 1017006"/>
              <a:gd name="connsiteX6" fmla="*/ 216225 w 464511"/>
              <a:gd name="connsiteY6" fmla="*/ 389308 h 1017006"/>
              <a:gd name="connsiteX7" fmla="*/ 211621 w 464511"/>
              <a:gd name="connsiteY7" fmla="*/ 460746 h 1017006"/>
              <a:gd name="connsiteX8" fmla="*/ 253213 w 464511"/>
              <a:gd name="connsiteY8" fmla="*/ 475827 h 1017006"/>
              <a:gd name="connsiteX9" fmla="*/ 361481 w 464511"/>
              <a:gd name="connsiteY9" fmla="*/ 488686 h 1017006"/>
              <a:gd name="connsiteX10" fmla="*/ 361481 w 464511"/>
              <a:gd name="connsiteY10" fmla="*/ 488686 h 1017006"/>
              <a:gd name="connsiteX11" fmla="*/ 325921 w 464511"/>
              <a:gd name="connsiteY11" fmla="*/ 559806 h 1017006"/>
              <a:gd name="connsiteX12" fmla="*/ 320841 w 464511"/>
              <a:gd name="connsiteY12" fmla="*/ 651246 h 1017006"/>
              <a:gd name="connsiteX13" fmla="*/ 331001 w 464511"/>
              <a:gd name="connsiteY13" fmla="*/ 727446 h 1017006"/>
              <a:gd name="connsiteX14" fmla="*/ 397041 w 464511"/>
              <a:gd name="connsiteY14" fmla="*/ 818886 h 1017006"/>
              <a:gd name="connsiteX15" fmla="*/ 458001 w 464511"/>
              <a:gd name="connsiteY15" fmla="*/ 823966 h 1017006"/>
              <a:gd name="connsiteX16" fmla="*/ 442761 w 464511"/>
              <a:gd name="connsiteY16" fmla="*/ 829046 h 1017006"/>
              <a:gd name="connsiteX17" fmla="*/ 432601 w 464511"/>
              <a:gd name="connsiteY17" fmla="*/ 829046 h 1017006"/>
              <a:gd name="connsiteX18" fmla="*/ 432601 w 464511"/>
              <a:gd name="connsiteY18" fmla="*/ 829046 h 1017006"/>
              <a:gd name="connsiteX19" fmla="*/ 412281 w 464511"/>
              <a:gd name="connsiteY19" fmla="*/ 884926 h 1017006"/>
              <a:gd name="connsiteX20" fmla="*/ 402121 w 464511"/>
              <a:gd name="connsiteY20" fmla="*/ 925566 h 1017006"/>
              <a:gd name="connsiteX21" fmla="*/ 402121 w 464511"/>
              <a:gd name="connsiteY21" fmla="*/ 925566 h 1017006"/>
              <a:gd name="connsiteX22" fmla="*/ 325921 w 464511"/>
              <a:gd name="connsiteY22" fmla="*/ 986526 h 1017006"/>
              <a:gd name="connsiteX23" fmla="*/ 290361 w 464511"/>
              <a:gd name="connsiteY23" fmla="*/ 1017006 h 1017006"/>
              <a:gd name="connsiteX24" fmla="*/ 163361 w 464511"/>
              <a:gd name="connsiteY24" fmla="*/ 940806 h 1017006"/>
              <a:gd name="connsiteX25" fmla="*/ 82081 w 464511"/>
              <a:gd name="connsiteY25" fmla="*/ 773166 h 1017006"/>
              <a:gd name="connsiteX26" fmla="*/ 77001 w 464511"/>
              <a:gd name="connsiteY26" fmla="*/ 717286 h 1017006"/>
              <a:gd name="connsiteX27" fmla="*/ 61761 w 464511"/>
              <a:gd name="connsiteY27" fmla="*/ 666486 h 1017006"/>
              <a:gd name="connsiteX28" fmla="*/ 51601 w 464511"/>
              <a:gd name="connsiteY28" fmla="*/ 625846 h 1017006"/>
              <a:gd name="connsiteX29" fmla="*/ 46521 w 464511"/>
              <a:gd name="connsiteY29" fmla="*/ 610606 h 1017006"/>
              <a:gd name="connsiteX30" fmla="*/ 41441 w 464511"/>
              <a:gd name="connsiteY30" fmla="*/ 585206 h 1017006"/>
              <a:gd name="connsiteX31" fmla="*/ 26201 w 464511"/>
              <a:gd name="connsiteY31" fmla="*/ 575046 h 1017006"/>
              <a:gd name="connsiteX32" fmla="*/ 26201 w 464511"/>
              <a:gd name="connsiteY32" fmla="*/ 575046 h 1017006"/>
              <a:gd name="connsiteX33" fmla="*/ 9691 w 464511"/>
              <a:gd name="connsiteY33" fmla="*/ 443760 h 1017006"/>
              <a:gd name="connsiteX34" fmla="*/ 21914 w 464511"/>
              <a:gd name="connsiteY34" fmla="*/ 402643 h 1017006"/>
              <a:gd name="connsiteX35" fmla="*/ 4293 w 464511"/>
              <a:gd name="connsiteY35" fmla="*/ 351686 h 1017006"/>
              <a:gd name="connsiteX36" fmla="*/ 3499 w 464511"/>
              <a:gd name="connsiteY36" fmla="*/ 305012 h 1017006"/>
              <a:gd name="connsiteX37" fmla="*/ 69698 w 464511"/>
              <a:gd name="connsiteY37" fmla="*/ 256276 h 1017006"/>
              <a:gd name="connsiteX38" fmla="*/ 122404 w 464511"/>
              <a:gd name="connsiteY38" fmla="*/ 181981 h 1017006"/>
              <a:gd name="connsiteX0" fmla="*/ 122404 w 464511"/>
              <a:gd name="connsiteY0" fmla="*/ 181981 h 1017006"/>
              <a:gd name="connsiteX1" fmla="*/ 169870 w 464511"/>
              <a:gd name="connsiteY1" fmla="*/ 145786 h 1017006"/>
              <a:gd name="connsiteX2" fmla="*/ 268454 w 464511"/>
              <a:gd name="connsiteY2" fmla="*/ 28787 h 1017006"/>
              <a:gd name="connsiteX3" fmla="*/ 464511 w 464511"/>
              <a:gd name="connsiteY3" fmla="*/ 19262 h 1017006"/>
              <a:gd name="connsiteX4" fmla="*/ 294171 w 464511"/>
              <a:gd name="connsiteY4" fmla="*/ 149438 h 1017006"/>
              <a:gd name="connsiteX5" fmla="*/ 166219 w 464511"/>
              <a:gd name="connsiteY5" fmla="*/ 295011 h 1017006"/>
              <a:gd name="connsiteX6" fmla="*/ 216225 w 464511"/>
              <a:gd name="connsiteY6" fmla="*/ 389308 h 1017006"/>
              <a:gd name="connsiteX7" fmla="*/ 211621 w 464511"/>
              <a:gd name="connsiteY7" fmla="*/ 460746 h 1017006"/>
              <a:gd name="connsiteX8" fmla="*/ 253213 w 464511"/>
              <a:gd name="connsiteY8" fmla="*/ 475827 h 1017006"/>
              <a:gd name="connsiteX9" fmla="*/ 361481 w 464511"/>
              <a:gd name="connsiteY9" fmla="*/ 488686 h 1017006"/>
              <a:gd name="connsiteX10" fmla="*/ 270993 w 464511"/>
              <a:gd name="connsiteY10" fmla="*/ 531549 h 1017006"/>
              <a:gd name="connsiteX11" fmla="*/ 325921 w 464511"/>
              <a:gd name="connsiteY11" fmla="*/ 559806 h 1017006"/>
              <a:gd name="connsiteX12" fmla="*/ 320841 w 464511"/>
              <a:gd name="connsiteY12" fmla="*/ 651246 h 1017006"/>
              <a:gd name="connsiteX13" fmla="*/ 331001 w 464511"/>
              <a:gd name="connsiteY13" fmla="*/ 727446 h 1017006"/>
              <a:gd name="connsiteX14" fmla="*/ 397041 w 464511"/>
              <a:gd name="connsiteY14" fmla="*/ 818886 h 1017006"/>
              <a:gd name="connsiteX15" fmla="*/ 458001 w 464511"/>
              <a:gd name="connsiteY15" fmla="*/ 823966 h 1017006"/>
              <a:gd name="connsiteX16" fmla="*/ 442761 w 464511"/>
              <a:gd name="connsiteY16" fmla="*/ 829046 h 1017006"/>
              <a:gd name="connsiteX17" fmla="*/ 432601 w 464511"/>
              <a:gd name="connsiteY17" fmla="*/ 829046 h 1017006"/>
              <a:gd name="connsiteX18" fmla="*/ 432601 w 464511"/>
              <a:gd name="connsiteY18" fmla="*/ 829046 h 1017006"/>
              <a:gd name="connsiteX19" fmla="*/ 412281 w 464511"/>
              <a:gd name="connsiteY19" fmla="*/ 884926 h 1017006"/>
              <a:gd name="connsiteX20" fmla="*/ 402121 w 464511"/>
              <a:gd name="connsiteY20" fmla="*/ 925566 h 1017006"/>
              <a:gd name="connsiteX21" fmla="*/ 402121 w 464511"/>
              <a:gd name="connsiteY21" fmla="*/ 925566 h 1017006"/>
              <a:gd name="connsiteX22" fmla="*/ 325921 w 464511"/>
              <a:gd name="connsiteY22" fmla="*/ 986526 h 1017006"/>
              <a:gd name="connsiteX23" fmla="*/ 290361 w 464511"/>
              <a:gd name="connsiteY23" fmla="*/ 1017006 h 1017006"/>
              <a:gd name="connsiteX24" fmla="*/ 163361 w 464511"/>
              <a:gd name="connsiteY24" fmla="*/ 940806 h 1017006"/>
              <a:gd name="connsiteX25" fmla="*/ 82081 w 464511"/>
              <a:gd name="connsiteY25" fmla="*/ 773166 h 1017006"/>
              <a:gd name="connsiteX26" fmla="*/ 77001 w 464511"/>
              <a:gd name="connsiteY26" fmla="*/ 717286 h 1017006"/>
              <a:gd name="connsiteX27" fmla="*/ 61761 w 464511"/>
              <a:gd name="connsiteY27" fmla="*/ 666486 h 1017006"/>
              <a:gd name="connsiteX28" fmla="*/ 51601 w 464511"/>
              <a:gd name="connsiteY28" fmla="*/ 625846 h 1017006"/>
              <a:gd name="connsiteX29" fmla="*/ 46521 w 464511"/>
              <a:gd name="connsiteY29" fmla="*/ 610606 h 1017006"/>
              <a:gd name="connsiteX30" fmla="*/ 41441 w 464511"/>
              <a:gd name="connsiteY30" fmla="*/ 585206 h 1017006"/>
              <a:gd name="connsiteX31" fmla="*/ 26201 w 464511"/>
              <a:gd name="connsiteY31" fmla="*/ 575046 h 1017006"/>
              <a:gd name="connsiteX32" fmla="*/ 26201 w 464511"/>
              <a:gd name="connsiteY32" fmla="*/ 575046 h 1017006"/>
              <a:gd name="connsiteX33" fmla="*/ 9691 w 464511"/>
              <a:gd name="connsiteY33" fmla="*/ 443760 h 1017006"/>
              <a:gd name="connsiteX34" fmla="*/ 21914 w 464511"/>
              <a:gd name="connsiteY34" fmla="*/ 402643 h 1017006"/>
              <a:gd name="connsiteX35" fmla="*/ 4293 w 464511"/>
              <a:gd name="connsiteY35" fmla="*/ 351686 h 1017006"/>
              <a:gd name="connsiteX36" fmla="*/ 3499 w 464511"/>
              <a:gd name="connsiteY36" fmla="*/ 305012 h 1017006"/>
              <a:gd name="connsiteX37" fmla="*/ 69698 w 464511"/>
              <a:gd name="connsiteY37" fmla="*/ 256276 h 1017006"/>
              <a:gd name="connsiteX38" fmla="*/ 122404 w 464511"/>
              <a:gd name="connsiteY38" fmla="*/ 181981 h 1017006"/>
              <a:gd name="connsiteX0" fmla="*/ 122404 w 464511"/>
              <a:gd name="connsiteY0" fmla="*/ 181981 h 1017006"/>
              <a:gd name="connsiteX1" fmla="*/ 169870 w 464511"/>
              <a:gd name="connsiteY1" fmla="*/ 145786 h 1017006"/>
              <a:gd name="connsiteX2" fmla="*/ 268454 w 464511"/>
              <a:gd name="connsiteY2" fmla="*/ 28787 h 1017006"/>
              <a:gd name="connsiteX3" fmla="*/ 464511 w 464511"/>
              <a:gd name="connsiteY3" fmla="*/ 19262 h 1017006"/>
              <a:gd name="connsiteX4" fmla="*/ 294171 w 464511"/>
              <a:gd name="connsiteY4" fmla="*/ 149438 h 1017006"/>
              <a:gd name="connsiteX5" fmla="*/ 166219 w 464511"/>
              <a:gd name="connsiteY5" fmla="*/ 295011 h 1017006"/>
              <a:gd name="connsiteX6" fmla="*/ 216225 w 464511"/>
              <a:gd name="connsiteY6" fmla="*/ 389308 h 1017006"/>
              <a:gd name="connsiteX7" fmla="*/ 211621 w 464511"/>
              <a:gd name="connsiteY7" fmla="*/ 460746 h 1017006"/>
              <a:gd name="connsiteX8" fmla="*/ 253213 w 464511"/>
              <a:gd name="connsiteY8" fmla="*/ 475827 h 1017006"/>
              <a:gd name="connsiteX9" fmla="*/ 242419 w 464511"/>
              <a:gd name="connsiteY9" fmla="*/ 500592 h 1017006"/>
              <a:gd name="connsiteX10" fmla="*/ 270993 w 464511"/>
              <a:gd name="connsiteY10" fmla="*/ 531549 h 1017006"/>
              <a:gd name="connsiteX11" fmla="*/ 325921 w 464511"/>
              <a:gd name="connsiteY11" fmla="*/ 559806 h 1017006"/>
              <a:gd name="connsiteX12" fmla="*/ 320841 w 464511"/>
              <a:gd name="connsiteY12" fmla="*/ 651246 h 1017006"/>
              <a:gd name="connsiteX13" fmla="*/ 331001 w 464511"/>
              <a:gd name="connsiteY13" fmla="*/ 727446 h 1017006"/>
              <a:gd name="connsiteX14" fmla="*/ 397041 w 464511"/>
              <a:gd name="connsiteY14" fmla="*/ 818886 h 1017006"/>
              <a:gd name="connsiteX15" fmla="*/ 458001 w 464511"/>
              <a:gd name="connsiteY15" fmla="*/ 823966 h 1017006"/>
              <a:gd name="connsiteX16" fmla="*/ 442761 w 464511"/>
              <a:gd name="connsiteY16" fmla="*/ 829046 h 1017006"/>
              <a:gd name="connsiteX17" fmla="*/ 432601 w 464511"/>
              <a:gd name="connsiteY17" fmla="*/ 829046 h 1017006"/>
              <a:gd name="connsiteX18" fmla="*/ 432601 w 464511"/>
              <a:gd name="connsiteY18" fmla="*/ 829046 h 1017006"/>
              <a:gd name="connsiteX19" fmla="*/ 412281 w 464511"/>
              <a:gd name="connsiteY19" fmla="*/ 884926 h 1017006"/>
              <a:gd name="connsiteX20" fmla="*/ 402121 w 464511"/>
              <a:gd name="connsiteY20" fmla="*/ 925566 h 1017006"/>
              <a:gd name="connsiteX21" fmla="*/ 402121 w 464511"/>
              <a:gd name="connsiteY21" fmla="*/ 925566 h 1017006"/>
              <a:gd name="connsiteX22" fmla="*/ 325921 w 464511"/>
              <a:gd name="connsiteY22" fmla="*/ 986526 h 1017006"/>
              <a:gd name="connsiteX23" fmla="*/ 290361 w 464511"/>
              <a:gd name="connsiteY23" fmla="*/ 1017006 h 1017006"/>
              <a:gd name="connsiteX24" fmla="*/ 163361 w 464511"/>
              <a:gd name="connsiteY24" fmla="*/ 940806 h 1017006"/>
              <a:gd name="connsiteX25" fmla="*/ 82081 w 464511"/>
              <a:gd name="connsiteY25" fmla="*/ 773166 h 1017006"/>
              <a:gd name="connsiteX26" fmla="*/ 77001 w 464511"/>
              <a:gd name="connsiteY26" fmla="*/ 717286 h 1017006"/>
              <a:gd name="connsiteX27" fmla="*/ 61761 w 464511"/>
              <a:gd name="connsiteY27" fmla="*/ 666486 h 1017006"/>
              <a:gd name="connsiteX28" fmla="*/ 51601 w 464511"/>
              <a:gd name="connsiteY28" fmla="*/ 625846 h 1017006"/>
              <a:gd name="connsiteX29" fmla="*/ 46521 w 464511"/>
              <a:gd name="connsiteY29" fmla="*/ 610606 h 1017006"/>
              <a:gd name="connsiteX30" fmla="*/ 41441 w 464511"/>
              <a:gd name="connsiteY30" fmla="*/ 585206 h 1017006"/>
              <a:gd name="connsiteX31" fmla="*/ 26201 w 464511"/>
              <a:gd name="connsiteY31" fmla="*/ 575046 h 1017006"/>
              <a:gd name="connsiteX32" fmla="*/ 26201 w 464511"/>
              <a:gd name="connsiteY32" fmla="*/ 575046 h 1017006"/>
              <a:gd name="connsiteX33" fmla="*/ 9691 w 464511"/>
              <a:gd name="connsiteY33" fmla="*/ 443760 h 1017006"/>
              <a:gd name="connsiteX34" fmla="*/ 21914 w 464511"/>
              <a:gd name="connsiteY34" fmla="*/ 402643 h 1017006"/>
              <a:gd name="connsiteX35" fmla="*/ 4293 w 464511"/>
              <a:gd name="connsiteY35" fmla="*/ 351686 h 1017006"/>
              <a:gd name="connsiteX36" fmla="*/ 3499 w 464511"/>
              <a:gd name="connsiteY36" fmla="*/ 305012 h 1017006"/>
              <a:gd name="connsiteX37" fmla="*/ 69698 w 464511"/>
              <a:gd name="connsiteY37" fmla="*/ 256276 h 1017006"/>
              <a:gd name="connsiteX38" fmla="*/ 122404 w 464511"/>
              <a:gd name="connsiteY38" fmla="*/ 181981 h 1017006"/>
              <a:gd name="connsiteX0" fmla="*/ 122404 w 697873"/>
              <a:gd name="connsiteY0" fmla="*/ 219824 h 1054849"/>
              <a:gd name="connsiteX1" fmla="*/ 169870 w 697873"/>
              <a:gd name="connsiteY1" fmla="*/ 183629 h 1054849"/>
              <a:gd name="connsiteX2" fmla="*/ 268454 w 697873"/>
              <a:gd name="connsiteY2" fmla="*/ 66630 h 1054849"/>
              <a:gd name="connsiteX3" fmla="*/ 697873 w 697873"/>
              <a:gd name="connsiteY3" fmla="*/ 11861 h 1054849"/>
              <a:gd name="connsiteX4" fmla="*/ 294171 w 697873"/>
              <a:gd name="connsiteY4" fmla="*/ 187281 h 1054849"/>
              <a:gd name="connsiteX5" fmla="*/ 166219 w 697873"/>
              <a:gd name="connsiteY5" fmla="*/ 332854 h 1054849"/>
              <a:gd name="connsiteX6" fmla="*/ 216225 w 697873"/>
              <a:gd name="connsiteY6" fmla="*/ 427151 h 1054849"/>
              <a:gd name="connsiteX7" fmla="*/ 211621 w 697873"/>
              <a:gd name="connsiteY7" fmla="*/ 498589 h 1054849"/>
              <a:gd name="connsiteX8" fmla="*/ 253213 w 697873"/>
              <a:gd name="connsiteY8" fmla="*/ 513670 h 1054849"/>
              <a:gd name="connsiteX9" fmla="*/ 242419 w 697873"/>
              <a:gd name="connsiteY9" fmla="*/ 538435 h 1054849"/>
              <a:gd name="connsiteX10" fmla="*/ 270993 w 697873"/>
              <a:gd name="connsiteY10" fmla="*/ 569392 h 1054849"/>
              <a:gd name="connsiteX11" fmla="*/ 325921 w 697873"/>
              <a:gd name="connsiteY11" fmla="*/ 597649 h 1054849"/>
              <a:gd name="connsiteX12" fmla="*/ 320841 w 697873"/>
              <a:gd name="connsiteY12" fmla="*/ 689089 h 1054849"/>
              <a:gd name="connsiteX13" fmla="*/ 331001 w 697873"/>
              <a:gd name="connsiteY13" fmla="*/ 765289 h 1054849"/>
              <a:gd name="connsiteX14" fmla="*/ 397041 w 697873"/>
              <a:gd name="connsiteY14" fmla="*/ 856729 h 1054849"/>
              <a:gd name="connsiteX15" fmla="*/ 458001 w 697873"/>
              <a:gd name="connsiteY15" fmla="*/ 861809 h 1054849"/>
              <a:gd name="connsiteX16" fmla="*/ 442761 w 697873"/>
              <a:gd name="connsiteY16" fmla="*/ 866889 h 1054849"/>
              <a:gd name="connsiteX17" fmla="*/ 432601 w 697873"/>
              <a:gd name="connsiteY17" fmla="*/ 866889 h 1054849"/>
              <a:gd name="connsiteX18" fmla="*/ 432601 w 697873"/>
              <a:gd name="connsiteY18" fmla="*/ 866889 h 1054849"/>
              <a:gd name="connsiteX19" fmla="*/ 412281 w 697873"/>
              <a:gd name="connsiteY19" fmla="*/ 922769 h 1054849"/>
              <a:gd name="connsiteX20" fmla="*/ 402121 w 697873"/>
              <a:gd name="connsiteY20" fmla="*/ 963409 h 1054849"/>
              <a:gd name="connsiteX21" fmla="*/ 402121 w 697873"/>
              <a:gd name="connsiteY21" fmla="*/ 963409 h 1054849"/>
              <a:gd name="connsiteX22" fmla="*/ 325921 w 697873"/>
              <a:gd name="connsiteY22" fmla="*/ 1024369 h 1054849"/>
              <a:gd name="connsiteX23" fmla="*/ 290361 w 697873"/>
              <a:gd name="connsiteY23" fmla="*/ 1054849 h 1054849"/>
              <a:gd name="connsiteX24" fmla="*/ 163361 w 697873"/>
              <a:gd name="connsiteY24" fmla="*/ 978649 h 1054849"/>
              <a:gd name="connsiteX25" fmla="*/ 82081 w 697873"/>
              <a:gd name="connsiteY25" fmla="*/ 811009 h 1054849"/>
              <a:gd name="connsiteX26" fmla="*/ 77001 w 697873"/>
              <a:gd name="connsiteY26" fmla="*/ 755129 h 1054849"/>
              <a:gd name="connsiteX27" fmla="*/ 61761 w 697873"/>
              <a:gd name="connsiteY27" fmla="*/ 704329 h 1054849"/>
              <a:gd name="connsiteX28" fmla="*/ 51601 w 697873"/>
              <a:gd name="connsiteY28" fmla="*/ 663689 h 1054849"/>
              <a:gd name="connsiteX29" fmla="*/ 46521 w 697873"/>
              <a:gd name="connsiteY29" fmla="*/ 648449 h 1054849"/>
              <a:gd name="connsiteX30" fmla="*/ 41441 w 697873"/>
              <a:gd name="connsiteY30" fmla="*/ 623049 h 1054849"/>
              <a:gd name="connsiteX31" fmla="*/ 26201 w 697873"/>
              <a:gd name="connsiteY31" fmla="*/ 612889 h 1054849"/>
              <a:gd name="connsiteX32" fmla="*/ 26201 w 697873"/>
              <a:gd name="connsiteY32" fmla="*/ 612889 h 1054849"/>
              <a:gd name="connsiteX33" fmla="*/ 9691 w 697873"/>
              <a:gd name="connsiteY33" fmla="*/ 481603 h 1054849"/>
              <a:gd name="connsiteX34" fmla="*/ 21914 w 697873"/>
              <a:gd name="connsiteY34" fmla="*/ 440486 h 1054849"/>
              <a:gd name="connsiteX35" fmla="*/ 4293 w 697873"/>
              <a:gd name="connsiteY35" fmla="*/ 389529 h 1054849"/>
              <a:gd name="connsiteX36" fmla="*/ 3499 w 697873"/>
              <a:gd name="connsiteY36" fmla="*/ 342855 h 1054849"/>
              <a:gd name="connsiteX37" fmla="*/ 69698 w 697873"/>
              <a:gd name="connsiteY37" fmla="*/ 294119 h 1054849"/>
              <a:gd name="connsiteX38" fmla="*/ 122404 w 697873"/>
              <a:gd name="connsiteY38" fmla="*/ 219824 h 1054849"/>
              <a:gd name="connsiteX0" fmla="*/ 122404 w 697873"/>
              <a:gd name="connsiteY0" fmla="*/ 219824 h 1054849"/>
              <a:gd name="connsiteX1" fmla="*/ 169870 w 697873"/>
              <a:gd name="connsiteY1" fmla="*/ 183629 h 1054849"/>
              <a:gd name="connsiteX2" fmla="*/ 268454 w 697873"/>
              <a:gd name="connsiteY2" fmla="*/ 66630 h 1054849"/>
              <a:gd name="connsiteX3" fmla="*/ 697873 w 697873"/>
              <a:gd name="connsiteY3" fmla="*/ 11861 h 1054849"/>
              <a:gd name="connsiteX4" fmla="*/ 527533 w 697873"/>
              <a:gd name="connsiteY4" fmla="*/ 153943 h 1054849"/>
              <a:gd name="connsiteX5" fmla="*/ 166219 w 697873"/>
              <a:gd name="connsiteY5" fmla="*/ 332854 h 1054849"/>
              <a:gd name="connsiteX6" fmla="*/ 216225 w 697873"/>
              <a:gd name="connsiteY6" fmla="*/ 427151 h 1054849"/>
              <a:gd name="connsiteX7" fmla="*/ 211621 w 697873"/>
              <a:gd name="connsiteY7" fmla="*/ 498589 h 1054849"/>
              <a:gd name="connsiteX8" fmla="*/ 253213 w 697873"/>
              <a:gd name="connsiteY8" fmla="*/ 513670 h 1054849"/>
              <a:gd name="connsiteX9" fmla="*/ 242419 w 697873"/>
              <a:gd name="connsiteY9" fmla="*/ 538435 h 1054849"/>
              <a:gd name="connsiteX10" fmla="*/ 270993 w 697873"/>
              <a:gd name="connsiteY10" fmla="*/ 569392 h 1054849"/>
              <a:gd name="connsiteX11" fmla="*/ 325921 w 697873"/>
              <a:gd name="connsiteY11" fmla="*/ 597649 h 1054849"/>
              <a:gd name="connsiteX12" fmla="*/ 320841 w 697873"/>
              <a:gd name="connsiteY12" fmla="*/ 689089 h 1054849"/>
              <a:gd name="connsiteX13" fmla="*/ 331001 w 697873"/>
              <a:gd name="connsiteY13" fmla="*/ 765289 h 1054849"/>
              <a:gd name="connsiteX14" fmla="*/ 397041 w 697873"/>
              <a:gd name="connsiteY14" fmla="*/ 856729 h 1054849"/>
              <a:gd name="connsiteX15" fmla="*/ 458001 w 697873"/>
              <a:gd name="connsiteY15" fmla="*/ 861809 h 1054849"/>
              <a:gd name="connsiteX16" fmla="*/ 442761 w 697873"/>
              <a:gd name="connsiteY16" fmla="*/ 866889 h 1054849"/>
              <a:gd name="connsiteX17" fmla="*/ 432601 w 697873"/>
              <a:gd name="connsiteY17" fmla="*/ 866889 h 1054849"/>
              <a:gd name="connsiteX18" fmla="*/ 432601 w 697873"/>
              <a:gd name="connsiteY18" fmla="*/ 866889 h 1054849"/>
              <a:gd name="connsiteX19" fmla="*/ 412281 w 697873"/>
              <a:gd name="connsiteY19" fmla="*/ 922769 h 1054849"/>
              <a:gd name="connsiteX20" fmla="*/ 402121 w 697873"/>
              <a:gd name="connsiteY20" fmla="*/ 963409 h 1054849"/>
              <a:gd name="connsiteX21" fmla="*/ 402121 w 697873"/>
              <a:gd name="connsiteY21" fmla="*/ 963409 h 1054849"/>
              <a:gd name="connsiteX22" fmla="*/ 325921 w 697873"/>
              <a:gd name="connsiteY22" fmla="*/ 1024369 h 1054849"/>
              <a:gd name="connsiteX23" fmla="*/ 290361 w 697873"/>
              <a:gd name="connsiteY23" fmla="*/ 1054849 h 1054849"/>
              <a:gd name="connsiteX24" fmla="*/ 163361 w 697873"/>
              <a:gd name="connsiteY24" fmla="*/ 978649 h 1054849"/>
              <a:gd name="connsiteX25" fmla="*/ 82081 w 697873"/>
              <a:gd name="connsiteY25" fmla="*/ 811009 h 1054849"/>
              <a:gd name="connsiteX26" fmla="*/ 77001 w 697873"/>
              <a:gd name="connsiteY26" fmla="*/ 755129 h 1054849"/>
              <a:gd name="connsiteX27" fmla="*/ 61761 w 697873"/>
              <a:gd name="connsiteY27" fmla="*/ 704329 h 1054849"/>
              <a:gd name="connsiteX28" fmla="*/ 51601 w 697873"/>
              <a:gd name="connsiteY28" fmla="*/ 663689 h 1054849"/>
              <a:gd name="connsiteX29" fmla="*/ 46521 w 697873"/>
              <a:gd name="connsiteY29" fmla="*/ 648449 h 1054849"/>
              <a:gd name="connsiteX30" fmla="*/ 41441 w 697873"/>
              <a:gd name="connsiteY30" fmla="*/ 623049 h 1054849"/>
              <a:gd name="connsiteX31" fmla="*/ 26201 w 697873"/>
              <a:gd name="connsiteY31" fmla="*/ 612889 h 1054849"/>
              <a:gd name="connsiteX32" fmla="*/ 26201 w 697873"/>
              <a:gd name="connsiteY32" fmla="*/ 612889 h 1054849"/>
              <a:gd name="connsiteX33" fmla="*/ 9691 w 697873"/>
              <a:gd name="connsiteY33" fmla="*/ 481603 h 1054849"/>
              <a:gd name="connsiteX34" fmla="*/ 21914 w 697873"/>
              <a:gd name="connsiteY34" fmla="*/ 440486 h 1054849"/>
              <a:gd name="connsiteX35" fmla="*/ 4293 w 697873"/>
              <a:gd name="connsiteY35" fmla="*/ 389529 h 1054849"/>
              <a:gd name="connsiteX36" fmla="*/ 3499 w 697873"/>
              <a:gd name="connsiteY36" fmla="*/ 342855 h 1054849"/>
              <a:gd name="connsiteX37" fmla="*/ 69698 w 697873"/>
              <a:gd name="connsiteY37" fmla="*/ 294119 h 1054849"/>
              <a:gd name="connsiteX38" fmla="*/ 122404 w 697873"/>
              <a:gd name="connsiteY38" fmla="*/ 219824 h 1054849"/>
              <a:gd name="connsiteX0" fmla="*/ 122404 w 697873"/>
              <a:gd name="connsiteY0" fmla="*/ 219824 h 1054849"/>
              <a:gd name="connsiteX1" fmla="*/ 169870 w 697873"/>
              <a:gd name="connsiteY1" fmla="*/ 183629 h 1054849"/>
              <a:gd name="connsiteX2" fmla="*/ 268454 w 697873"/>
              <a:gd name="connsiteY2" fmla="*/ 66630 h 1054849"/>
              <a:gd name="connsiteX3" fmla="*/ 697873 w 697873"/>
              <a:gd name="connsiteY3" fmla="*/ 11861 h 1054849"/>
              <a:gd name="connsiteX4" fmla="*/ 527533 w 697873"/>
              <a:gd name="connsiteY4" fmla="*/ 153943 h 1054849"/>
              <a:gd name="connsiteX5" fmla="*/ 166219 w 697873"/>
              <a:gd name="connsiteY5" fmla="*/ 332854 h 1054849"/>
              <a:gd name="connsiteX6" fmla="*/ 216225 w 697873"/>
              <a:gd name="connsiteY6" fmla="*/ 427151 h 1054849"/>
              <a:gd name="connsiteX7" fmla="*/ 211621 w 697873"/>
              <a:gd name="connsiteY7" fmla="*/ 498589 h 1054849"/>
              <a:gd name="connsiteX8" fmla="*/ 253213 w 697873"/>
              <a:gd name="connsiteY8" fmla="*/ 513670 h 1054849"/>
              <a:gd name="connsiteX9" fmla="*/ 242419 w 697873"/>
              <a:gd name="connsiteY9" fmla="*/ 538435 h 1054849"/>
              <a:gd name="connsiteX10" fmla="*/ 270993 w 697873"/>
              <a:gd name="connsiteY10" fmla="*/ 569392 h 1054849"/>
              <a:gd name="connsiteX11" fmla="*/ 325921 w 697873"/>
              <a:gd name="connsiteY11" fmla="*/ 597649 h 1054849"/>
              <a:gd name="connsiteX12" fmla="*/ 320841 w 697873"/>
              <a:gd name="connsiteY12" fmla="*/ 689089 h 1054849"/>
              <a:gd name="connsiteX13" fmla="*/ 331001 w 697873"/>
              <a:gd name="connsiteY13" fmla="*/ 765289 h 1054849"/>
              <a:gd name="connsiteX14" fmla="*/ 397041 w 697873"/>
              <a:gd name="connsiteY14" fmla="*/ 856729 h 1054849"/>
              <a:gd name="connsiteX15" fmla="*/ 458001 w 697873"/>
              <a:gd name="connsiteY15" fmla="*/ 861809 h 1054849"/>
              <a:gd name="connsiteX16" fmla="*/ 442761 w 697873"/>
              <a:gd name="connsiteY16" fmla="*/ 866889 h 1054849"/>
              <a:gd name="connsiteX17" fmla="*/ 432601 w 697873"/>
              <a:gd name="connsiteY17" fmla="*/ 866889 h 1054849"/>
              <a:gd name="connsiteX18" fmla="*/ 432601 w 697873"/>
              <a:gd name="connsiteY18" fmla="*/ 866889 h 1054849"/>
              <a:gd name="connsiteX19" fmla="*/ 412281 w 697873"/>
              <a:gd name="connsiteY19" fmla="*/ 922769 h 1054849"/>
              <a:gd name="connsiteX20" fmla="*/ 402121 w 697873"/>
              <a:gd name="connsiteY20" fmla="*/ 963409 h 1054849"/>
              <a:gd name="connsiteX21" fmla="*/ 402121 w 697873"/>
              <a:gd name="connsiteY21" fmla="*/ 963409 h 1054849"/>
              <a:gd name="connsiteX22" fmla="*/ 325921 w 697873"/>
              <a:gd name="connsiteY22" fmla="*/ 1024369 h 1054849"/>
              <a:gd name="connsiteX23" fmla="*/ 290361 w 697873"/>
              <a:gd name="connsiteY23" fmla="*/ 1054849 h 1054849"/>
              <a:gd name="connsiteX24" fmla="*/ 163361 w 697873"/>
              <a:gd name="connsiteY24" fmla="*/ 978649 h 1054849"/>
              <a:gd name="connsiteX25" fmla="*/ 82081 w 697873"/>
              <a:gd name="connsiteY25" fmla="*/ 811009 h 1054849"/>
              <a:gd name="connsiteX26" fmla="*/ 77001 w 697873"/>
              <a:gd name="connsiteY26" fmla="*/ 755129 h 1054849"/>
              <a:gd name="connsiteX27" fmla="*/ 61761 w 697873"/>
              <a:gd name="connsiteY27" fmla="*/ 704329 h 1054849"/>
              <a:gd name="connsiteX28" fmla="*/ 51601 w 697873"/>
              <a:gd name="connsiteY28" fmla="*/ 663689 h 1054849"/>
              <a:gd name="connsiteX29" fmla="*/ 46521 w 697873"/>
              <a:gd name="connsiteY29" fmla="*/ 648449 h 1054849"/>
              <a:gd name="connsiteX30" fmla="*/ 41441 w 697873"/>
              <a:gd name="connsiteY30" fmla="*/ 623049 h 1054849"/>
              <a:gd name="connsiteX31" fmla="*/ 26201 w 697873"/>
              <a:gd name="connsiteY31" fmla="*/ 612889 h 1054849"/>
              <a:gd name="connsiteX32" fmla="*/ 26201 w 697873"/>
              <a:gd name="connsiteY32" fmla="*/ 612889 h 1054849"/>
              <a:gd name="connsiteX33" fmla="*/ 9691 w 697873"/>
              <a:gd name="connsiteY33" fmla="*/ 481603 h 1054849"/>
              <a:gd name="connsiteX34" fmla="*/ 21914 w 697873"/>
              <a:gd name="connsiteY34" fmla="*/ 440486 h 1054849"/>
              <a:gd name="connsiteX35" fmla="*/ 4293 w 697873"/>
              <a:gd name="connsiteY35" fmla="*/ 389529 h 1054849"/>
              <a:gd name="connsiteX36" fmla="*/ 3499 w 697873"/>
              <a:gd name="connsiteY36" fmla="*/ 342855 h 1054849"/>
              <a:gd name="connsiteX37" fmla="*/ 69698 w 697873"/>
              <a:gd name="connsiteY37" fmla="*/ 294119 h 1054849"/>
              <a:gd name="connsiteX38" fmla="*/ 122404 w 697873"/>
              <a:gd name="connsiteY38" fmla="*/ 219824 h 1054849"/>
              <a:gd name="connsiteX0" fmla="*/ 122404 w 697873"/>
              <a:gd name="connsiteY0" fmla="*/ 219824 h 1054849"/>
              <a:gd name="connsiteX1" fmla="*/ 169870 w 697873"/>
              <a:gd name="connsiteY1" fmla="*/ 183629 h 1054849"/>
              <a:gd name="connsiteX2" fmla="*/ 268454 w 697873"/>
              <a:gd name="connsiteY2" fmla="*/ 66630 h 1054849"/>
              <a:gd name="connsiteX3" fmla="*/ 697873 w 697873"/>
              <a:gd name="connsiteY3" fmla="*/ 11861 h 1054849"/>
              <a:gd name="connsiteX4" fmla="*/ 527533 w 697873"/>
              <a:gd name="connsiteY4" fmla="*/ 153943 h 1054849"/>
              <a:gd name="connsiteX5" fmla="*/ 225750 w 697873"/>
              <a:gd name="connsiteY5" fmla="*/ 361429 h 1054849"/>
              <a:gd name="connsiteX6" fmla="*/ 216225 w 697873"/>
              <a:gd name="connsiteY6" fmla="*/ 427151 h 1054849"/>
              <a:gd name="connsiteX7" fmla="*/ 211621 w 697873"/>
              <a:gd name="connsiteY7" fmla="*/ 498589 h 1054849"/>
              <a:gd name="connsiteX8" fmla="*/ 253213 w 697873"/>
              <a:gd name="connsiteY8" fmla="*/ 513670 h 1054849"/>
              <a:gd name="connsiteX9" fmla="*/ 242419 w 697873"/>
              <a:gd name="connsiteY9" fmla="*/ 538435 h 1054849"/>
              <a:gd name="connsiteX10" fmla="*/ 270993 w 697873"/>
              <a:gd name="connsiteY10" fmla="*/ 569392 h 1054849"/>
              <a:gd name="connsiteX11" fmla="*/ 325921 w 697873"/>
              <a:gd name="connsiteY11" fmla="*/ 597649 h 1054849"/>
              <a:gd name="connsiteX12" fmla="*/ 320841 w 697873"/>
              <a:gd name="connsiteY12" fmla="*/ 689089 h 1054849"/>
              <a:gd name="connsiteX13" fmla="*/ 331001 w 697873"/>
              <a:gd name="connsiteY13" fmla="*/ 765289 h 1054849"/>
              <a:gd name="connsiteX14" fmla="*/ 397041 w 697873"/>
              <a:gd name="connsiteY14" fmla="*/ 856729 h 1054849"/>
              <a:gd name="connsiteX15" fmla="*/ 458001 w 697873"/>
              <a:gd name="connsiteY15" fmla="*/ 861809 h 1054849"/>
              <a:gd name="connsiteX16" fmla="*/ 442761 w 697873"/>
              <a:gd name="connsiteY16" fmla="*/ 866889 h 1054849"/>
              <a:gd name="connsiteX17" fmla="*/ 432601 w 697873"/>
              <a:gd name="connsiteY17" fmla="*/ 866889 h 1054849"/>
              <a:gd name="connsiteX18" fmla="*/ 432601 w 697873"/>
              <a:gd name="connsiteY18" fmla="*/ 866889 h 1054849"/>
              <a:gd name="connsiteX19" fmla="*/ 412281 w 697873"/>
              <a:gd name="connsiteY19" fmla="*/ 922769 h 1054849"/>
              <a:gd name="connsiteX20" fmla="*/ 402121 w 697873"/>
              <a:gd name="connsiteY20" fmla="*/ 963409 h 1054849"/>
              <a:gd name="connsiteX21" fmla="*/ 402121 w 697873"/>
              <a:gd name="connsiteY21" fmla="*/ 963409 h 1054849"/>
              <a:gd name="connsiteX22" fmla="*/ 325921 w 697873"/>
              <a:gd name="connsiteY22" fmla="*/ 1024369 h 1054849"/>
              <a:gd name="connsiteX23" fmla="*/ 290361 w 697873"/>
              <a:gd name="connsiteY23" fmla="*/ 1054849 h 1054849"/>
              <a:gd name="connsiteX24" fmla="*/ 163361 w 697873"/>
              <a:gd name="connsiteY24" fmla="*/ 978649 h 1054849"/>
              <a:gd name="connsiteX25" fmla="*/ 82081 w 697873"/>
              <a:gd name="connsiteY25" fmla="*/ 811009 h 1054849"/>
              <a:gd name="connsiteX26" fmla="*/ 77001 w 697873"/>
              <a:gd name="connsiteY26" fmla="*/ 755129 h 1054849"/>
              <a:gd name="connsiteX27" fmla="*/ 61761 w 697873"/>
              <a:gd name="connsiteY27" fmla="*/ 704329 h 1054849"/>
              <a:gd name="connsiteX28" fmla="*/ 51601 w 697873"/>
              <a:gd name="connsiteY28" fmla="*/ 663689 h 1054849"/>
              <a:gd name="connsiteX29" fmla="*/ 46521 w 697873"/>
              <a:gd name="connsiteY29" fmla="*/ 648449 h 1054849"/>
              <a:gd name="connsiteX30" fmla="*/ 41441 w 697873"/>
              <a:gd name="connsiteY30" fmla="*/ 623049 h 1054849"/>
              <a:gd name="connsiteX31" fmla="*/ 26201 w 697873"/>
              <a:gd name="connsiteY31" fmla="*/ 612889 h 1054849"/>
              <a:gd name="connsiteX32" fmla="*/ 26201 w 697873"/>
              <a:gd name="connsiteY32" fmla="*/ 612889 h 1054849"/>
              <a:gd name="connsiteX33" fmla="*/ 9691 w 697873"/>
              <a:gd name="connsiteY33" fmla="*/ 481603 h 1054849"/>
              <a:gd name="connsiteX34" fmla="*/ 21914 w 697873"/>
              <a:gd name="connsiteY34" fmla="*/ 440486 h 1054849"/>
              <a:gd name="connsiteX35" fmla="*/ 4293 w 697873"/>
              <a:gd name="connsiteY35" fmla="*/ 389529 h 1054849"/>
              <a:gd name="connsiteX36" fmla="*/ 3499 w 697873"/>
              <a:gd name="connsiteY36" fmla="*/ 342855 h 1054849"/>
              <a:gd name="connsiteX37" fmla="*/ 69698 w 697873"/>
              <a:gd name="connsiteY37" fmla="*/ 294119 h 1054849"/>
              <a:gd name="connsiteX38" fmla="*/ 122404 w 697873"/>
              <a:gd name="connsiteY38" fmla="*/ 219824 h 1054849"/>
              <a:gd name="connsiteX0" fmla="*/ 122404 w 697873"/>
              <a:gd name="connsiteY0" fmla="*/ 239693 h 1074718"/>
              <a:gd name="connsiteX1" fmla="*/ 169870 w 697873"/>
              <a:gd name="connsiteY1" fmla="*/ 203498 h 1074718"/>
              <a:gd name="connsiteX2" fmla="*/ 437522 w 697873"/>
              <a:gd name="connsiteY2" fmla="*/ 10299 h 1074718"/>
              <a:gd name="connsiteX3" fmla="*/ 697873 w 697873"/>
              <a:gd name="connsiteY3" fmla="*/ 31730 h 1074718"/>
              <a:gd name="connsiteX4" fmla="*/ 527533 w 697873"/>
              <a:gd name="connsiteY4" fmla="*/ 173812 h 1074718"/>
              <a:gd name="connsiteX5" fmla="*/ 225750 w 697873"/>
              <a:gd name="connsiteY5" fmla="*/ 381298 h 1074718"/>
              <a:gd name="connsiteX6" fmla="*/ 216225 w 697873"/>
              <a:gd name="connsiteY6" fmla="*/ 447020 h 1074718"/>
              <a:gd name="connsiteX7" fmla="*/ 211621 w 697873"/>
              <a:gd name="connsiteY7" fmla="*/ 518458 h 1074718"/>
              <a:gd name="connsiteX8" fmla="*/ 253213 w 697873"/>
              <a:gd name="connsiteY8" fmla="*/ 533539 h 1074718"/>
              <a:gd name="connsiteX9" fmla="*/ 242419 w 697873"/>
              <a:gd name="connsiteY9" fmla="*/ 558304 h 1074718"/>
              <a:gd name="connsiteX10" fmla="*/ 270993 w 697873"/>
              <a:gd name="connsiteY10" fmla="*/ 589261 h 1074718"/>
              <a:gd name="connsiteX11" fmla="*/ 325921 w 697873"/>
              <a:gd name="connsiteY11" fmla="*/ 617518 h 1074718"/>
              <a:gd name="connsiteX12" fmla="*/ 320841 w 697873"/>
              <a:gd name="connsiteY12" fmla="*/ 708958 h 1074718"/>
              <a:gd name="connsiteX13" fmla="*/ 331001 w 697873"/>
              <a:gd name="connsiteY13" fmla="*/ 785158 h 1074718"/>
              <a:gd name="connsiteX14" fmla="*/ 397041 w 697873"/>
              <a:gd name="connsiteY14" fmla="*/ 876598 h 1074718"/>
              <a:gd name="connsiteX15" fmla="*/ 458001 w 697873"/>
              <a:gd name="connsiteY15" fmla="*/ 881678 h 1074718"/>
              <a:gd name="connsiteX16" fmla="*/ 442761 w 697873"/>
              <a:gd name="connsiteY16" fmla="*/ 886758 h 1074718"/>
              <a:gd name="connsiteX17" fmla="*/ 432601 w 697873"/>
              <a:gd name="connsiteY17" fmla="*/ 886758 h 1074718"/>
              <a:gd name="connsiteX18" fmla="*/ 432601 w 697873"/>
              <a:gd name="connsiteY18" fmla="*/ 886758 h 1074718"/>
              <a:gd name="connsiteX19" fmla="*/ 412281 w 697873"/>
              <a:gd name="connsiteY19" fmla="*/ 942638 h 1074718"/>
              <a:gd name="connsiteX20" fmla="*/ 402121 w 697873"/>
              <a:gd name="connsiteY20" fmla="*/ 983278 h 1074718"/>
              <a:gd name="connsiteX21" fmla="*/ 402121 w 697873"/>
              <a:gd name="connsiteY21" fmla="*/ 983278 h 1074718"/>
              <a:gd name="connsiteX22" fmla="*/ 325921 w 697873"/>
              <a:gd name="connsiteY22" fmla="*/ 1044238 h 1074718"/>
              <a:gd name="connsiteX23" fmla="*/ 290361 w 697873"/>
              <a:gd name="connsiteY23" fmla="*/ 1074718 h 1074718"/>
              <a:gd name="connsiteX24" fmla="*/ 163361 w 697873"/>
              <a:gd name="connsiteY24" fmla="*/ 998518 h 1074718"/>
              <a:gd name="connsiteX25" fmla="*/ 82081 w 697873"/>
              <a:gd name="connsiteY25" fmla="*/ 830878 h 1074718"/>
              <a:gd name="connsiteX26" fmla="*/ 77001 w 697873"/>
              <a:gd name="connsiteY26" fmla="*/ 774998 h 1074718"/>
              <a:gd name="connsiteX27" fmla="*/ 61761 w 697873"/>
              <a:gd name="connsiteY27" fmla="*/ 724198 h 1074718"/>
              <a:gd name="connsiteX28" fmla="*/ 51601 w 697873"/>
              <a:gd name="connsiteY28" fmla="*/ 683558 h 1074718"/>
              <a:gd name="connsiteX29" fmla="*/ 46521 w 697873"/>
              <a:gd name="connsiteY29" fmla="*/ 668318 h 1074718"/>
              <a:gd name="connsiteX30" fmla="*/ 41441 w 697873"/>
              <a:gd name="connsiteY30" fmla="*/ 642918 h 1074718"/>
              <a:gd name="connsiteX31" fmla="*/ 26201 w 697873"/>
              <a:gd name="connsiteY31" fmla="*/ 632758 h 1074718"/>
              <a:gd name="connsiteX32" fmla="*/ 26201 w 697873"/>
              <a:gd name="connsiteY32" fmla="*/ 632758 h 1074718"/>
              <a:gd name="connsiteX33" fmla="*/ 9691 w 697873"/>
              <a:gd name="connsiteY33" fmla="*/ 501472 h 1074718"/>
              <a:gd name="connsiteX34" fmla="*/ 21914 w 697873"/>
              <a:gd name="connsiteY34" fmla="*/ 460355 h 1074718"/>
              <a:gd name="connsiteX35" fmla="*/ 4293 w 697873"/>
              <a:gd name="connsiteY35" fmla="*/ 409398 h 1074718"/>
              <a:gd name="connsiteX36" fmla="*/ 3499 w 697873"/>
              <a:gd name="connsiteY36" fmla="*/ 362724 h 1074718"/>
              <a:gd name="connsiteX37" fmla="*/ 69698 w 697873"/>
              <a:gd name="connsiteY37" fmla="*/ 313988 h 1074718"/>
              <a:gd name="connsiteX38" fmla="*/ 122404 w 697873"/>
              <a:gd name="connsiteY38" fmla="*/ 239693 h 1074718"/>
              <a:gd name="connsiteX0" fmla="*/ 122404 w 697873"/>
              <a:gd name="connsiteY0" fmla="*/ 284006 h 1119031"/>
              <a:gd name="connsiteX1" fmla="*/ 169870 w 697873"/>
              <a:gd name="connsiteY1" fmla="*/ 247811 h 1119031"/>
              <a:gd name="connsiteX2" fmla="*/ 485147 w 697873"/>
              <a:gd name="connsiteY2" fmla="*/ 2224 h 1119031"/>
              <a:gd name="connsiteX3" fmla="*/ 697873 w 697873"/>
              <a:gd name="connsiteY3" fmla="*/ 76043 h 1119031"/>
              <a:gd name="connsiteX4" fmla="*/ 527533 w 697873"/>
              <a:gd name="connsiteY4" fmla="*/ 218125 h 1119031"/>
              <a:gd name="connsiteX5" fmla="*/ 225750 w 697873"/>
              <a:gd name="connsiteY5" fmla="*/ 425611 h 1119031"/>
              <a:gd name="connsiteX6" fmla="*/ 216225 w 697873"/>
              <a:gd name="connsiteY6" fmla="*/ 491333 h 1119031"/>
              <a:gd name="connsiteX7" fmla="*/ 211621 w 697873"/>
              <a:gd name="connsiteY7" fmla="*/ 562771 h 1119031"/>
              <a:gd name="connsiteX8" fmla="*/ 253213 w 697873"/>
              <a:gd name="connsiteY8" fmla="*/ 577852 h 1119031"/>
              <a:gd name="connsiteX9" fmla="*/ 242419 w 697873"/>
              <a:gd name="connsiteY9" fmla="*/ 602617 h 1119031"/>
              <a:gd name="connsiteX10" fmla="*/ 270993 w 697873"/>
              <a:gd name="connsiteY10" fmla="*/ 633574 h 1119031"/>
              <a:gd name="connsiteX11" fmla="*/ 325921 w 697873"/>
              <a:gd name="connsiteY11" fmla="*/ 661831 h 1119031"/>
              <a:gd name="connsiteX12" fmla="*/ 320841 w 697873"/>
              <a:gd name="connsiteY12" fmla="*/ 753271 h 1119031"/>
              <a:gd name="connsiteX13" fmla="*/ 331001 w 697873"/>
              <a:gd name="connsiteY13" fmla="*/ 829471 h 1119031"/>
              <a:gd name="connsiteX14" fmla="*/ 397041 w 697873"/>
              <a:gd name="connsiteY14" fmla="*/ 920911 h 1119031"/>
              <a:gd name="connsiteX15" fmla="*/ 458001 w 697873"/>
              <a:gd name="connsiteY15" fmla="*/ 925991 h 1119031"/>
              <a:gd name="connsiteX16" fmla="*/ 442761 w 697873"/>
              <a:gd name="connsiteY16" fmla="*/ 931071 h 1119031"/>
              <a:gd name="connsiteX17" fmla="*/ 432601 w 697873"/>
              <a:gd name="connsiteY17" fmla="*/ 931071 h 1119031"/>
              <a:gd name="connsiteX18" fmla="*/ 432601 w 697873"/>
              <a:gd name="connsiteY18" fmla="*/ 931071 h 1119031"/>
              <a:gd name="connsiteX19" fmla="*/ 412281 w 697873"/>
              <a:gd name="connsiteY19" fmla="*/ 986951 h 1119031"/>
              <a:gd name="connsiteX20" fmla="*/ 402121 w 697873"/>
              <a:gd name="connsiteY20" fmla="*/ 1027591 h 1119031"/>
              <a:gd name="connsiteX21" fmla="*/ 402121 w 697873"/>
              <a:gd name="connsiteY21" fmla="*/ 1027591 h 1119031"/>
              <a:gd name="connsiteX22" fmla="*/ 325921 w 697873"/>
              <a:gd name="connsiteY22" fmla="*/ 1088551 h 1119031"/>
              <a:gd name="connsiteX23" fmla="*/ 290361 w 697873"/>
              <a:gd name="connsiteY23" fmla="*/ 1119031 h 1119031"/>
              <a:gd name="connsiteX24" fmla="*/ 163361 w 697873"/>
              <a:gd name="connsiteY24" fmla="*/ 1042831 h 1119031"/>
              <a:gd name="connsiteX25" fmla="*/ 82081 w 697873"/>
              <a:gd name="connsiteY25" fmla="*/ 875191 h 1119031"/>
              <a:gd name="connsiteX26" fmla="*/ 77001 w 697873"/>
              <a:gd name="connsiteY26" fmla="*/ 819311 h 1119031"/>
              <a:gd name="connsiteX27" fmla="*/ 61761 w 697873"/>
              <a:gd name="connsiteY27" fmla="*/ 768511 h 1119031"/>
              <a:gd name="connsiteX28" fmla="*/ 51601 w 697873"/>
              <a:gd name="connsiteY28" fmla="*/ 727871 h 1119031"/>
              <a:gd name="connsiteX29" fmla="*/ 46521 w 697873"/>
              <a:gd name="connsiteY29" fmla="*/ 712631 h 1119031"/>
              <a:gd name="connsiteX30" fmla="*/ 41441 w 697873"/>
              <a:gd name="connsiteY30" fmla="*/ 687231 h 1119031"/>
              <a:gd name="connsiteX31" fmla="*/ 26201 w 697873"/>
              <a:gd name="connsiteY31" fmla="*/ 677071 h 1119031"/>
              <a:gd name="connsiteX32" fmla="*/ 26201 w 697873"/>
              <a:gd name="connsiteY32" fmla="*/ 677071 h 1119031"/>
              <a:gd name="connsiteX33" fmla="*/ 9691 w 697873"/>
              <a:gd name="connsiteY33" fmla="*/ 545785 h 1119031"/>
              <a:gd name="connsiteX34" fmla="*/ 21914 w 697873"/>
              <a:gd name="connsiteY34" fmla="*/ 504668 h 1119031"/>
              <a:gd name="connsiteX35" fmla="*/ 4293 w 697873"/>
              <a:gd name="connsiteY35" fmla="*/ 453711 h 1119031"/>
              <a:gd name="connsiteX36" fmla="*/ 3499 w 697873"/>
              <a:gd name="connsiteY36" fmla="*/ 407037 h 1119031"/>
              <a:gd name="connsiteX37" fmla="*/ 69698 w 697873"/>
              <a:gd name="connsiteY37" fmla="*/ 358301 h 1119031"/>
              <a:gd name="connsiteX38" fmla="*/ 122404 w 697873"/>
              <a:gd name="connsiteY38" fmla="*/ 284006 h 1119031"/>
              <a:gd name="connsiteX0" fmla="*/ 122404 w 697873"/>
              <a:gd name="connsiteY0" fmla="*/ 284006 h 1119031"/>
              <a:gd name="connsiteX1" fmla="*/ 284170 w 697873"/>
              <a:gd name="connsiteY1" fmla="*/ 202568 h 1119031"/>
              <a:gd name="connsiteX2" fmla="*/ 485147 w 697873"/>
              <a:gd name="connsiteY2" fmla="*/ 2224 h 1119031"/>
              <a:gd name="connsiteX3" fmla="*/ 697873 w 697873"/>
              <a:gd name="connsiteY3" fmla="*/ 76043 h 1119031"/>
              <a:gd name="connsiteX4" fmla="*/ 527533 w 697873"/>
              <a:gd name="connsiteY4" fmla="*/ 218125 h 1119031"/>
              <a:gd name="connsiteX5" fmla="*/ 225750 w 697873"/>
              <a:gd name="connsiteY5" fmla="*/ 425611 h 1119031"/>
              <a:gd name="connsiteX6" fmla="*/ 216225 w 697873"/>
              <a:gd name="connsiteY6" fmla="*/ 491333 h 1119031"/>
              <a:gd name="connsiteX7" fmla="*/ 211621 w 697873"/>
              <a:gd name="connsiteY7" fmla="*/ 562771 h 1119031"/>
              <a:gd name="connsiteX8" fmla="*/ 253213 w 697873"/>
              <a:gd name="connsiteY8" fmla="*/ 577852 h 1119031"/>
              <a:gd name="connsiteX9" fmla="*/ 242419 w 697873"/>
              <a:gd name="connsiteY9" fmla="*/ 602617 h 1119031"/>
              <a:gd name="connsiteX10" fmla="*/ 270993 w 697873"/>
              <a:gd name="connsiteY10" fmla="*/ 633574 h 1119031"/>
              <a:gd name="connsiteX11" fmla="*/ 325921 w 697873"/>
              <a:gd name="connsiteY11" fmla="*/ 661831 h 1119031"/>
              <a:gd name="connsiteX12" fmla="*/ 320841 w 697873"/>
              <a:gd name="connsiteY12" fmla="*/ 753271 h 1119031"/>
              <a:gd name="connsiteX13" fmla="*/ 331001 w 697873"/>
              <a:gd name="connsiteY13" fmla="*/ 829471 h 1119031"/>
              <a:gd name="connsiteX14" fmla="*/ 397041 w 697873"/>
              <a:gd name="connsiteY14" fmla="*/ 920911 h 1119031"/>
              <a:gd name="connsiteX15" fmla="*/ 458001 w 697873"/>
              <a:gd name="connsiteY15" fmla="*/ 925991 h 1119031"/>
              <a:gd name="connsiteX16" fmla="*/ 442761 w 697873"/>
              <a:gd name="connsiteY16" fmla="*/ 931071 h 1119031"/>
              <a:gd name="connsiteX17" fmla="*/ 432601 w 697873"/>
              <a:gd name="connsiteY17" fmla="*/ 931071 h 1119031"/>
              <a:gd name="connsiteX18" fmla="*/ 432601 w 697873"/>
              <a:gd name="connsiteY18" fmla="*/ 931071 h 1119031"/>
              <a:gd name="connsiteX19" fmla="*/ 412281 w 697873"/>
              <a:gd name="connsiteY19" fmla="*/ 986951 h 1119031"/>
              <a:gd name="connsiteX20" fmla="*/ 402121 w 697873"/>
              <a:gd name="connsiteY20" fmla="*/ 1027591 h 1119031"/>
              <a:gd name="connsiteX21" fmla="*/ 402121 w 697873"/>
              <a:gd name="connsiteY21" fmla="*/ 1027591 h 1119031"/>
              <a:gd name="connsiteX22" fmla="*/ 325921 w 697873"/>
              <a:gd name="connsiteY22" fmla="*/ 1088551 h 1119031"/>
              <a:gd name="connsiteX23" fmla="*/ 290361 w 697873"/>
              <a:gd name="connsiteY23" fmla="*/ 1119031 h 1119031"/>
              <a:gd name="connsiteX24" fmla="*/ 163361 w 697873"/>
              <a:gd name="connsiteY24" fmla="*/ 1042831 h 1119031"/>
              <a:gd name="connsiteX25" fmla="*/ 82081 w 697873"/>
              <a:gd name="connsiteY25" fmla="*/ 875191 h 1119031"/>
              <a:gd name="connsiteX26" fmla="*/ 77001 w 697873"/>
              <a:gd name="connsiteY26" fmla="*/ 819311 h 1119031"/>
              <a:gd name="connsiteX27" fmla="*/ 61761 w 697873"/>
              <a:gd name="connsiteY27" fmla="*/ 768511 h 1119031"/>
              <a:gd name="connsiteX28" fmla="*/ 51601 w 697873"/>
              <a:gd name="connsiteY28" fmla="*/ 727871 h 1119031"/>
              <a:gd name="connsiteX29" fmla="*/ 46521 w 697873"/>
              <a:gd name="connsiteY29" fmla="*/ 712631 h 1119031"/>
              <a:gd name="connsiteX30" fmla="*/ 41441 w 697873"/>
              <a:gd name="connsiteY30" fmla="*/ 687231 h 1119031"/>
              <a:gd name="connsiteX31" fmla="*/ 26201 w 697873"/>
              <a:gd name="connsiteY31" fmla="*/ 677071 h 1119031"/>
              <a:gd name="connsiteX32" fmla="*/ 26201 w 697873"/>
              <a:gd name="connsiteY32" fmla="*/ 677071 h 1119031"/>
              <a:gd name="connsiteX33" fmla="*/ 9691 w 697873"/>
              <a:gd name="connsiteY33" fmla="*/ 545785 h 1119031"/>
              <a:gd name="connsiteX34" fmla="*/ 21914 w 697873"/>
              <a:gd name="connsiteY34" fmla="*/ 504668 h 1119031"/>
              <a:gd name="connsiteX35" fmla="*/ 4293 w 697873"/>
              <a:gd name="connsiteY35" fmla="*/ 453711 h 1119031"/>
              <a:gd name="connsiteX36" fmla="*/ 3499 w 697873"/>
              <a:gd name="connsiteY36" fmla="*/ 407037 h 1119031"/>
              <a:gd name="connsiteX37" fmla="*/ 69698 w 697873"/>
              <a:gd name="connsiteY37" fmla="*/ 358301 h 1119031"/>
              <a:gd name="connsiteX38" fmla="*/ 122404 w 697873"/>
              <a:gd name="connsiteY38" fmla="*/ 284006 h 1119031"/>
              <a:gd name="connsiteX0" fmla="*/ 103354 w 697873"/>
              <a:gd name="connsiteY0" fmla="*/ 303056 h 1119031"/>
              <a:gd name="connsiteX1" fmla="*/ 284170 w 697873"/>
              <a:gd name="connsiteY1" fmla="*/ 202568 h 1119031"/>
              <a:gd name="connsiteX2" fmla="*/ 485147 w 697873"/>
              <a:gd name="connsiteY2" fmla="*/ 2224 h 1119031"/>
              <a:gd name="connsiteX3" fmla="*/ 697873 w 697873"/>
              <a:gd name="connsiteY3" fmla="*/ 76043 h 1119031"/>
              <a:gd name="connsiteX4" fmla="*/ 527533 w 697873"/>
              <a:gd name="connsiteY4" fmla="*/ 218125 h 1119031"/>
              <a:gd name="connsiteX5" fmla="*/ 225750 w 697873"/>
              <a:gd name="connsiteY5" fmla="*/ 425611 h 1119031"/>
              <a:gd name="connsiteX6" fmla="*/ 216225 w 697873"/>
              <a:gd name="connsiteY6" fmla="*/ 491333 h 1119031"/>
              <a:gd name="connsiteX7" fmla="*/ 211621 w 697873"/>
              <a:gd name="connsiteY7" fmla="*/ 562771 h 1119031"/>
              <a:gd name="connsiteX8" fmla="*/ 253213 w 697873"/>
              <a:gd name="connsiteY8" fmla="*/ 577852 h 1119031"/>
              <a:gd name="connsiteX9" fmla="*/ 242419 w 697873"/>
              <a:gd name="connsiteY9" fmla="*/ 602617 h 1119031"/>
              <a:gd name="connsiteX10" fmla="*/ 270993 w 697873"/>
              <a:gd name="connsiteY10" fmla="*/ 633574 h 1119031"/>
              <a:gd name="connsiteX11" fmla="*/ 325921 w 697873"/>
              <a:gd name="connsiteY11" fmla="*/ 661831 h 1119031"/>
              <a:gd name="connsiteX12" fmla="*/ 320841 w 697873"/>
              <a:gd name="connsiteY12" fmla="*/ 753271 h 1119031"/>
              <a:gd name="connsiteX13" fmla="*/ 331001 w 697873"/>
              <a:gd name="connsiteY13" fmla="*/ 829471 h 1119031"/>
              <a:gd name="connsiteX14" fmla="*/ 397041 w 697873"/>
              <a:gd name="connsiteY14" fmla="*/ 920911 h 1119031"/>
              <a:gd name="connsiteX15" fmla="*/ 458001 w 697873"/>
              <a:gd name="connsiteY15" fmla="*/ 925991 h 1119031"/>
              <a:gd name="connsiteX16" fmla="*/ 442761 w 697873"/>
              <a:gd name="connsiteY16" fmla="*/ 931071 h 1119031"/>
              <a:gd name="connsiteX17" fmla="*/ 432601 w 697873"/>
              <a:gd name="connsiteY17" fmla="*/ 931071 h 1119031"/>
              <a:gd name="connsiteX18" fmla="*/ 432601 w 697873"/>
              <a:gd name="connsiteY18" fmla="*/ 931071 h 1119031"/>
              <a:gd name="connsiteX19" fmla="*/ 412281 w 697873"/>
              <a:gd name="connsiteY19" fmla="*/ 986951 h 1119031"/>
              <a:gd name="connsiteX20" fmla="*/ 402121 w 697873"/>
              <a:gd name="connsiteY20" fmla="*/ 1027591 h 1119031"/>
              <a:gd name="connsiteX21" fmla="*/ 402121 w 697873"/>
              <a:gd name="connsiteY21" fmla="*/ 1027591 h 1119031"/>
              <a:gd name="connsiteX22" fmla="*/ 325921 w 697873"/>
              <a:gd name="connsiteY22" fmla="*/ 1088551 h 1119031"/>
              <a:gd name="connsiteX23" fmla="*/ 290361 w 697873"/>
              <a:gd name="connsiteY23" fmla="*/ 1119031 h 1119031"/>
              <a:gd name="connsiteX24" fmla="*/ 163361 w 697873"/>
              <a:gd name="connsiteY24" fmla="*/ 1042831 h 1119031"/>
              <a:gd name="connsiteX25" fmla="*/ 82081 w 697873"/>
              <a:gd name="connsiteY25" fmla="*/ 875191 h 1119031"/>
              <a:gd name="connsiteX26" fmla="*/ 77001 w 697873"/>
              <a:gd name="connsiteY26" fmla="*/ 819311 h 1119031"/>
              <a:gd name="connsiteX27" fmla="*/ 61761 w 697873"/>
              <a:gd name="connsiteY27" fmla="*/ 768511 h 1119031"/>
              <a:gd name="connsiteX28" fmla="*/ 51601 w 697873"/>
              <a:gd name="connsiteY28" fmla="*/ 727871 h 1119031"/>
              <a:gd name="connsiteX29" fmla="*/ 46521 w 697873"/>
              <a:gd name="connsiteY29" fmla="*/ 712631 h 1119031"/>
              <a:gd name="connsiteX30" fmla="*/ 41441 w 697873"/>
              <a:gd name="connsiteY30" fmla="*/ 687231 h 1119031"/>
              <a:gd name="connsiteX31" fmla="*/ 26201 w 697873"/>
              <a:gd name="connsiteY31" fmla="*/ 677071 h 1119031"/>
              <a:gd name="connsiteX32" fmla="*/ 26201 w 697873"/>
              <a:gd name="connsiteY32" fmla="*/ 677071 h 1119031"/>
              <a:gd name="connsiteX33" fmla="*/ 9691 w 697873"/>
              <a:gd name="connsiteY33" fmla="*/ 545785 h 1119031"/>
              <a:gd name="connsiteX34" fmla="*/ 21914 w 697873"/>
              <a:gd name="connsiteY34" fmla="*/ 504668 h 1119031"/>
              <a:gd name="connsiteX35" fmla="*/ 4293 w 697873"/>
              <a:gd name="connsiteY35" fmla="*/ 453711 h 1119031"/>
              <a:gd name="connsiteX36" fmla="*/ 3499 w 697873"/>
              <a:gd name="connsiteY36" fmla="*/ 407037 h 1119031"/>
              <a:gd name="connsiteX37" fmla="*/ 69698 w 697873"/>
              <a:gd name="connsiteY37" fmla="*/ 358301 h 1119031"/>
              <a:gd name="connsiteX38" fmla="*/ 103354 w 697873"/>
              <a:gd name="connsiteY38" fmla="*/ 303056 h 1119031"/>
              <a:gd name="connsiteX0" fmla="*/ 103354 w 697873"/>
              <a:gd name="connsiteY0" fmla="*/ 303056 h 1119031"/>
              <a:gd name="connsiteX1" fmla="*/ 284170 w 697873"/>
              <a:gd name="connsiteY1" fmla="*/ 202568 h 1119031"/>
              <a:gd name="connsiteX2" fmla="*/ 485147 w 697873"/>
              <a:gd name="connsiteY2" fmla="*/ 2224 h 1119031"/>
              <a:gd name="connsiteX3" fmla="*/ 697873 w 697873"/>
              <a:gd name="connsiteY3" fmla="*/ 76043 h 1119031"/>
              <a:gd name="connsiteX4" fmla="*/ 527533 w 697873"/>
              <a:gd name="connsiteY4" fmla="*/ 218125 h 1119031"/>
              <a:gd name="connsiteX5" fmla="*/ 225750 w 697873"/>
              <a:gd name="connsiteY5" fmla="*/ 425611 h 1119031"/>
              <a:gd name="connsiteX6" fmla="*/ 216225 w 697873"/>
              <a:gd name="connsiteY6" fmla="*/ 491333 h 1119031"/>
              <a:gd name="connsiteX7" fmla="*/ 211621 w 697873"/>
              <a:gd name="connsiteY7" fmla="*/ 562771 h 1119031"/>
              <a:gd name="connsiteX8" fmla="*/ 253213 w 697873"/>
              <a:gd name="connsiteY8" fmla="*/ 577852 h 1119031"/>
              <a:gd name="connsiteX9" fmla="*/ 242419 w 697873"/>
              <a:gd name="connsiteY9" fmla="*/ 602617 h 1119031"/>
              <a:gd name="connsiteX10" fmla="*/ 270993 w 697873"/>
              <a:gd name="connsiteY10" fmla="*/ 633574 h 1119031"/>
              <a:gd name="connsiteX11" fmla="*/ 325921 w 697873"/>
              <a:gd name="connsiteY11" fmla="*/ 661831 h 1119031"/>
              <a:gd name="connsiteX12" fmla="*/ 320841 w 697873"/>
              <a:gd name="connsiteY12" fmla="*/ 753271 h 1119031"/>
              <a:gd name="connsiteX13" fmla="*/ 331001 w 697873"/>
              <a:gd name="connsiteY13" fmla="*/ 829471 h 1119031"/>
              <a:gd name="connsiteX14" fmla="*/ 397041 w 697873"/>
              <a:gd name="connsiteY14" fmla="*/ 920911 h 1119031"/>
              <a:gd name="connsiteX15" fmla="*/ 458001 w 697873"/>
              <a:gd name="connsiteY15" fmla="*/ 925991 h 1119031"/>
              <a:gd name="connsiteX16" fmla="*/ 442761 w 697873"/>
              <a:gd name="connsiteY16" fmla="*/ 931071 h 1119031"/>
              <a:gd name="connsiteX17" fmla="*/ 432601 w 697873"/>
              <a:gd name="connsiteY17" fmla="*/ 931071 h 1119031"/>
              <a:gd name="connsiteX18" fmla="*/ 432601 w 697873"/>
              <a:gd name="connsiteY18" fmla="*/ 931071 h 1119031"/>
              <a:gd name="connsiteX19" fmla="*/ 412281 w 697873"/>
              <a:gd name="connsiteY19" fmla="*/ 986951 h 1119031"/>
              <a:gd name="connsiteX20" fmla="*/ 402121 w 697873"/>
              <a:gd name="connsiteY20" fmla="*/ 1027591 h 1119031"/>
              <a:gd name="connsiteX21" fmla="*/ 402121 w 697873"/>
              <a:gd name="connsiteY21" fmla="*/ 1027591 h 1119031"/>
              <a:gd name="connsiteX22" fmla="*/ 325921 w 697873"/>
              <a:gd name="connsiteY22" fmla="*/ 1088551 h 1119031"/>
              <a:gd name="connsiteX23" fmla="*/ 290361 w 697873"/>
              <a:gd name="connsiteY23" fmla="*/ 1119031 h 1119031"/>
              <a:gd name="connsiteX24" fmla="*/ 163361 w 697873"/>
              <a:gd name="connsiteY24" fmla="*/ 1042831 h 1119031"/>
              <a:gd name="connsiteX25" fmla="*/ 82081 w 697873"/>
              <a:gd name="connsiteY25" fmla="*/ 875191 h 1119031"/>
              <a:gd name="connsiteX26" fmla="*/ 77001 w 697873"/>
              <a:gd name="connsiteY26" fmla="*/ 819311 h 1119031"/>
              <a:gd name="connsiteX27" fmla="*/ 61761 w 697873"/>
              <a:gd name="connsiteY27" fmla="*/ 768511 h 1119031"/>
              <a:gd name="connsiteX28" fmla="*/ 51601 w 697873"/>
              <a:gd name="connsiteY28" fmla="*/ 727871 h 1119031"/>
              <a:gd name="connsiteX29" fmla="*/ 46521 w 697873"/>
              <a:gd name="connsiteY29" fmla="*/ 712631 h 1119031"/>
              <a:gd name="connsiteX30" fmla="*/ 41441 w 697873"/>
              <a:gd name="connsiteY30" fmla="*/ 687231 h 1119031"/>
              <a:gd name="connsiteX31" fmla="*/ 26201 w 697873"/>
              <a:gd name="connsiteY31" fmla="*/ 677071 h 1119031"/>
              <a:gd name="connsiteX32" fmla="*/ 26201 w 697873"/>
              <a:gd name="connsiteY32" fmla="*/ 677071 h 1119031"/>
              <a:gd name="connsiteX33" fmla="*/ 9691 w 697873"/>
              <a:gd name="connsiteY33" fmla="*/ 545785 h 1119031"/>
              <a:gd name="connsiteX34" fmla="*/ 21914 w 697873"/>
              <a:gd name="connsiteY34" fmla="*/ 504668 h 1119031"/>
              <a:gd name="connsiteX35" fmla="*/ 4293 w 697873"/>
              <a:gd name="connsiteY35" fmla="*/ 453711 h 1119031"/>
              <a:gd name="connsiteX36" fmla="*/ 3499 w 697873"/>
              <a:gd name="connsiteY36" fmla="*/ 407037 h 1119031"/>
              <a:gd name="connsiteX37" fmla="*/ 26835 w 697873"/>
              <a:gd name="connsiteY37" fmla="*/ 353539 h 1119031"/>
              <a:gd name="connsiteX38" fmla="*/ 103354 w 697873"/>
              <a:gd name="connsiteY38" fmla="*/ 303056 h 1119031"/>
              <a:gd name="connsiteX0" fmla="*/ 103354 w 697873"/>
              <a:gd name="connsiteY0" fmla="*/ 303056 h 1119031"/>
              <a:gd name="connsiteX1" fmla="*/ 284170 w 697873"/>
              <a:gd name="connsiteY1" fmla="*/ 202568 h 1119031"/>
              <a:gd name="connsiteX2" fmla="*/ 485147 w 697873"/>
              <a:gd name="connsiteY2" fmla="*/ 2224 h 1119031"/>
              <a:gd name="connsiteX3" fmla="*/ 697873 w 697873"/>
              <a:gd name="connsiteY3" fmla="*/ 76043 h 1119031"/>
              <a:gd name="connsiteX4" fmla="*/ 527533 w 697873"/>
              <a:gd name="connsiteY4" fmla="*/ 218125 h 1119031"/>
              <a:gd name="connsiteX5" fmla="*/ 235275 w 697873"/>
              <a:gd name="connsiteY5" fmla="*/ 435136 h 1119031"/>
              <a:gd name="connsiteX6" fmla="*/ 216225 w 697873"/>
              <a:gd name="connsiteY6" fmla="*/ 491333 h 1119031"/>
              <a:gd name="connsiteX7" fmla="*/ 211621 w 697873"/>
              <a:gd name="connsiteY7" fmla="*/ 562771 h 1119031"/>
              <a:gd name="connsiteX8" fmla="*/ 253213 w 697873"/>
              <a:gd name="connsiteY8" fmla="*/ 577852 h 1119031"/>
              <a:gd name="connsiteX9" fmla="*/ 242419 w 697873"/>
              <a:gd name="connsiteY9" fmla="*/ 602617 h 1119031"/>
              <a:gd name="connsiteX10" fmla="*/ 270993 w 697873"/>
              <a:gd name="connsiteY10" fmla="*/ 633574 h 1119031"/>
              <a:gd name="connsiteX11" fmla="*/ 325921 w 697873"/>
              <a:gd name="connsiteY11" fmla="*/ 661831 h 1119031"/>
              <a:gd name="connsiteX12" fmla="*/ 320841 w 697873"/>
              <a:gd name="connsiteY12" fmla="*/ 753271 h 1119031"/>
              <a:gd name="connsiteX13" fmla="*/ 331001 w 697873"/>
              <a:gd name="connsiteY13" fmla="*/ 829471 h 1119031"/>
              <a:gd name="connsiteX14" fmla="*/ 397041 w 697873"/>
              <a:gd name="connsiteY14" fmla="*/ 920911 h 1119031"/>
              <a:gd name="connsiteX15" fmla="*/ 458001 w 697873"/>
              <a:gd name="connsiteY15" fmla="*/ 925991 h 1119031"/>
              <a:gd name="connsiteX16" fmla="*/ 442761 w 697873"/>
              <a:gd name="connsiteY16" fmla="*/ 931071 h 1119031"/>
              <a:gd name="connsiteX17" fmla="*/ 432601 w 697873"/>
              <a:gd name="connsiteY17" fmla="*/ 931071 h 1119031"/>
              <a:gd name="connsiteX18" fmla="*/ 432601 w 697873"/>
              <a:gd name="connsiteY18" fmla="*/ 931071 h 1119031"/>
              <a:gd name="connsiteX19" fmla="*/ 412281 w 697873"/>
              <a:gd name="connsiteY19" fmla="*/ 986951 h 1119031"/>
              <a:gd name="connsiteX20" fmla="*/ 402121 w 697873"/>
              <a:gd name="connsiteY20" fmla="*/ 1027591 h 1119031"/>
              <a:gd name="connsiteX21" fmla="*/ 402121 w 697873"/>
              <a:gd name="connsiteY21" fmla="*/ 1027591 h 1119031"/>
              <a:gd name="connsiteX22" fmla="*/ 325921 w 697873"/>
              <a:gd name="connsiteY22" fmla="*/ 1088551 h 1119031"/>
              <a:gd name="connsiteX23" fmla="*/ 290361 w 697873"/>
              <a:gd name="connsiteY23" fmla="*/ 1119031 h 1119031"/>
              <a:gd name="connsiteX24" fmla="*/ 163361 w 697873"/>
              <a:gd name="connsiteY24" fmla="*/ 1042831 h 1119031"/>
              <a:gd name="connsiteX25" fmla="*/ 82081 w 697873"/>
              <a:gd name="connsiteY25" fmla="*/ 875191 h 1119031"/>
              <a:gd name="connsiteX26" fmla="*/ 77001 w 697873"/>
              <a:gd name="connsiteY26" fmla="*/ 819311 h 1119031"/>
              <a:gd name="connsiteX27" fmla="*/ 61761 w 697873"/>
              <a:gd name="connsiteY27" fmla="*/ 768511 h 1119031"/>
              <a:gd name="connsiteX28" fmla="*/ 51601 w 697873"/>
              <a:gd name="connsiteY28" fmla="*/ 727871 h 1119031"/>
              <a:gd name="connsiteX29" fmla="*/ 46521 w 697873"/>
              <a:gd name="connsiteY29" fmla="*/ 712631 h 1119031"/>
              <a:gd name="connsiteX30" fmla="*/ 41441 w 697873"/>
              <a:gd name="connsiteY30" fmla="*/ 687231 h 1119031"/>
              <a:gd name="connsiteX31" fmla="*/ 26201 w 697873"/>
              <a:gd name="connsiteY31" fmla="*/ 677071 h 1119031"/>
              <a:gd name="connsiteX32" fmla="*/ 26201 w 697873"/>
              <a:gd name="connsiteY32" fmla="*/ 677071 h 1119031"/>
              <a:gd name="connsiteX33" fmla="*/ 9691 w 697873"/>
              <a:gd name="connsiteY33" fmla="*/ 545785 h 1119031"/>
              <a:gd name="connsiteX34" fmla="*/ 21914 w 697873"/>
              <a:gd name="connsiteY34" fmla="*/ 504668 h 1119031"/>
              <a:gd name="connsiteX35" fmla="*/ 4293 w 697873"/>
              <a:gd name="connsiteY35" fmla="*/ 453711 h 1119031"/>
              <a:gd name="connsiteX36" fmla="*/ 3499 w 697873"/>
              <a:gd name="connsiteY36" fmla="*/ 407037 h 1119031"/>
              <a:gd name="connsiteX37" fmla="*/ 26835 w 697873"/>
              <a:gd name="connsiteY37" fmla="*/ 353539 h 1119031"/>
              <a:gd name="connsiteX38" fmla="*/ 103354 w 697873"/>
              <a:gd name="connsiteY38" fmla="*/ 303056 h 1119031"/>
              <a:gd name="connsiteX0" fmla="*/ 103354 w 697873"/>
              <a:gd name="connsiteY0" fmla="*/ 303056 h 1119031"/>
              <a:gd name="connsiteX1" fmla="*/ 284170 w 697873"/>
              <a:gd name="connsiteY1" fmla="*/ 202568 h 1119031"/>
              <a:gd name="connsiteX2" fmla="*/ 485147 w 697873"/>
              <a:gd name="connsiteY2" fmla="*/ 2224 h 1119031"/>
              <a:gd name="connsiteX3" fmla="*/ 697873 w 697873"/>
              <a:gd name="connsiteY3" fmla="*/ 76043 h 1119031"/>
              <a:gd name="connsiteX4" fmla="*/ 527533 w 697873"/>
              <a:gd name="connsiteY4" fmla="*/ 218125 h 1119031"/>
              <a:gd name="connsiteX5" fmla="*/ 235275 w 697873"/>
              <a:gd name="connsiteY5" fmla="*/ 435136 h 1119031"/>
              <a:gd name="connsiteX6" fmla="*/ 228132 w 697873"/>
              <a:gd name="connsiteY6" fmla="*/ 527052 h 1119031"/>
              <a:gd name="connsiteX7" fmla="*/ 211621 w 697873"/>
              <a:gd name="connsiteY7" fmla="*/ 562771 h 1119031"/>
              <a:gd name="connsiteX8" fmla="*/ 253213 w 697873"/>
              <a:gd name="connsiteY8" fmla="*/ 577852 h 1119031"/>
              <a:gd name="connsiteX9" fmla="*/ 242419 w 697873"/>
              <a:gd name="connsiteY9" fmla="*/ 602617 h 1119031"/>
              <a:gd name="connsiteX10" fmla="*/ 270993 w 697873"/>
              <a:gd name="connsiteY10" fmla="*/ 633574 h 1119031"/>
              <a:gd name="connsiteX11" fmla="*/ 325921 w 697873"/>
              <a:gd name="connsiteY11" fmla="*/ 661831 h 1119031"/>
              <a:gd name="connsiteX12" fmla="*/ 320841 w 697873"/>
              <a:gd name="connsiteY12" fmla="*/ 753271 h 1119031"/>
              <a:gd name="connsiteX13" fmla="*/ 331001 w 697873"/>
              <a:gd name="connsiteY13" fmla="*/ 829471 h 1119031"/>
              <a:gd name="connsiteX14" fmla="*/ 397041 w 697873"/>
              <a:gd name="connsiteY14" fmla="*/ 920911 h 1119031"/>
              <a:gd name="connsiteX15" fmla="*/ 458001 w 697873"/>
              <a:gd name="connsiteY15" fmla="*/ 925991 h 1119031"/>
              <a:gd name="connsiteX16" fmla="*/ 442761 w 697873"/>
              <a:gd name="connsiteY16" fmla="*/ 931071 h 1119031"/>
              <a:gd name="connsiteX17" fmla="*/ 432601 w 697873"/>
              <a:gd name="connsiteY17" fmla="*/ 931071 h 1119031"/>
              <a:gd name="connsiteX18" fmla="*/ 432601 w 697873"/>
              <a:gd name="connsiteY18" fmla="*/ 931071 h 1119031"/>
              <a:gd name="connsiteX19" fmla="*/ 412281 w 697873"/>
              <a:gd name="connsiteY19" fmla="*/ 986951 h 1119031"/>
              <a:gd name="connsiteX20" fmla="*/ 402121 w 697873"/>
              <a:gd name="connsiteY20" fmla="*/ 1027591 h 1119031"/>
              <a:gd name="connsiteX21" fmla="*/ 402121 w 697873"/>
              <a:gd name="connsiteY21" fmla="*/ 1027591 h 1119031"/>
              <a:gd name="connsiteX22" fmla="*/ 325921 w 697873"/>
              <a:gd name="connsiteY22" fmla="*/ 1088551 h 1119031"/>
              <a:gd name="connsiteX23" fmla="*/ 290361 w 697873"/>
              <a:gd name="connsiteY23" fmla="*/ 1119031 h 1119031"/>
              <a:gd name="connsiteX24" fmla="*/ 163361 w 697873"/>
              <a:gd name="connsiteY24" fmla="*/ 1042831 h 1119031"/>
              <a:gd name="connsiteX25" fmla="*/ 82081 w 697873"/>
              <a:gd name="connsiteY25" fmla="*/ 875191 h 1119031"/>
              <a:gd name="connsiteX26" fmla="*/ 77001 w 697873"/>
              <a:gd name="connsiteY26" fmla="*/ 819311 h 1119031"/>
              <a:gd name="connsiteX27" fmla="*/ 61761 w 697873"/>
              <a:gd name="connsiteY27" fmla="*/ 768511 h 1119031"/>
              <a:gd name="connsiteX28" fmla="*/ 51601 w 697873"/>
              <a:gd name="connsiteY28" fmla="*/ 727871 h 1119031"/>
              <a:gd name="connsiteX29" fmla="*/ 46521 w 697873"/>
              <a:gd name="connsiteY29" fmla="*/ 712631 h 1119031"/>
              <a:gd name="connsiteX30" fmla="*/ 41441 w 697873"/>
              <a:gd name="connsiteY30" fmla="*/ 687231 h 1119031"/>
              <a:gd name="connsiteX31" fmla="*/ 26201 w 697873"/>
              <a:gd name="connsiteY31" fmla="*/ 677071 h 1119031"/>
              <a:gd name="connsiteX32" fmla="*/ 26201 w 697873"/>
              <a:gd name="connsiteY32" fmla="*/ 677071 h 1119031"/>
              <a:gd name="connsiteX33" fmla="*/ 9691 w 697873"/>
              <a:gd name="connsiteY33" fmla="*/ 545785 h 1119031"/>
              <a:gd name="connsiteX34" fmla="*/ 21914 w 697873"/>
              <a:gd name="connsiteY34" fmla="*/ 504668 h 1119031"/>
              <a:gd name="connsiteX35" fmla="*/ 4293 w 697873"/>
              <a:gd name="connsiteY35" fmla="*/ 453711 h 1119031"/>
              <a:gd name="connsiteX36" fmla="*/ 3499 w 697873"/>
              <a:gd name="connsiteY36" fmla="*/ 407037 h 1119031"/>
              <a:gd name="connsiteX37" fmla="*/ 26835 w 697873"/>
              <a:gd name="connsiteY37" fmla="*/ 353539 h 1119031"/>
              <a:gd name="connsiteX38" fmla="*/ 103354 w 697873"/>
              <a:gd name="connsiteY38" fmla="*/ 303056 h 1119031"/>
              <a:gd name="connsiteX0" fmla="*/ 103354 w 697873"/>
              <a:gd name="connsiteY0" fmla="*/ 303056 h 1119031"/>
              <a:gd name="connsiteX1" fmla="*/ 284170 w 697873"/>
              <a:gd name="connsiteY1" fmla="*/ 202568 h 1119031"/>
              <a:gd name="connsiteX2" fmla="*/ 485147 w 697873"/>
              <a:gd name="connsiteY2" fmla="*/ 2224 h 1119031"/>
              <a:gd name="connsiteX3" fmla="*/ 697873 w 697873"/>
              <a:gd name="connsiteY3" fmla="*/ 76043 h 1119031"/>
              <a:gd name="connsiteX4" fmla="*/ 527533 w 697873"/>
              <a:gd name="connsiteY4" fmla="*/ 218125 h 1119031"/>
              <a:gd name="connsiteX5" fmla="*/ 235275 w 697873"/>
              <a:gd name="connsiteY5" fmla="*/ 435136 h 1119031"/>
              <a:gd name="connsiteX6" fmla="*/ 228132 w 697873"/>
              <a:gd name="connsiteY6" fmla="*/ 527052 h 1119031"/>
              <a:gd name="connsiteX7" fmla="*/ 237815 w 697873"/>
              <a:gd name="connsiteY7" fmla="*/ 555628 h 1119031"/>
              <a:gd name="connsiteX8" fmla="*/ 253213 w 697873"/>
              <a:gd name="connsiteY8" fmla="*/ 577852 h 1119031"/>
              <a:gd name="connsiteX9" fmla="*/ 242419 w 697873"/>
              <a:gd name="connsiteY9" fmla="*/ 602617 h 1119031"/>
              <a:gd name="connsiteX10" fmla="*/ 270993 w 697873"/>
              <a:gd name="connsiteY10" fmla="*/ 633574 h 1119031"/>
              <a:gd name="connsiteX11" fmla="*/ 325921 w 697873"/>
              <a:gd name="connsiteY11" fmla="*/ 661831 h 1119031"/>
              <a:gd name="connsiteX12" fmla="*/ 320841 w 697873"/>
              <a:gd name="connsiteY12" fmla="*/ 753271 h 1119031"/>
              <a:gd name="connsiteX13" fmla="*/ 331001 w 697873"/>
              <a:gd name="connsiteY13" fmla="*/ 829471 h 1119031"/>
              <a:gd name="connsiteX14" fmla="*/ 397041 w 697873"/>
              <a:gd name="connsiteY14" fmla="*/ 920911 h 1119031"/>
              <a:gd name="connsiteX15" fmla="*/ 458001 w 697873"/>
              <a:gd name="connsiteY15" fmla="*/ 925991 h 1119031"/>
              <a:gd name="connsiteX16" fmla="*/ 442761 w 697873"/>
              <a:gd name="connsiteY16" fmla="*/ 931071 h 1119031"/>
              <a:gd name="connsiteX17" fmla="*/ 432601 w 697873"/>
              <a:gd name="connsiteY17" fmla="*/ 931071 h 1119031"/>
              <a:gd name="connsiteX18" fmla="*/ 432601 w 697873"/>
              <a:gd name="connsiteY18" fmla="*/ 931071 h 1119031"/>
              <a:gd name="connsiteX19" fmla="*/ 412281 w 697873"/>
              <a:gd name="connsiteY19" fmla="*/ 986951 h 1119031"/>
              <a:gd name="connsiteX20" fmla="*/ 402121 w 697873"/>
              <a:gd name="connsiteY20" fmla="*/ 1027591 h 1119031"/>
              <a:gd name="connsiteX21" fmla="*/ 402121 w 697873"/>
              <a:gd name="connsiteY21" fmla="*/ 1027591 h 1119031"/>
              <a:gd name="connsiteX22" fmla="*/ 325921 w 697873"/>
              <a:gd name="connsiteY22" fmla="*/ 1088551 h 1119031"/>
              <a:gd name="connsiteX23" fmla="*/ 290361 w 697873"/>
              <a:gd name="connsiteY23" fmla="*/ 1119031 h 1119031"/>
              <a:gd name="connsiteX24" fmla="*/ 163361 w 697873"/>
              <a:gd name="connsiteY24" fmla="*/ 1042831 h 1119031"/>
              <a:gd name="connsiteX25" fmla="*/ 82081 w 697873"/>
              <a:gd name="connsiteY25" fmla="*/ 875191 h 1119031"/>
              <a:gd name="connsiteX26" fmla="*/ 77001 w 697873"/>
              <a:gd name="connsiteY26" fmla="*/ 819311 h 1119031"/>
              <a:gd name="connsiteX27" fmla="*/ 61761 w 697873"/>
              <a:gd name="connsiteY27" fmla="*/ 768511 h 1119031"/>
              <a:gd name="connsiteX28" fmla="*/ 51601 w 697873"/>
              <a:gd name="connsiteY28" fmla="*/ 727871 h 1119031"/>
              <a:gd name="connsiteX29" fmla="*/ 46521 w 697873"/>
              <a:gd name="connsiteY29" fmla="*/ 712631 h 1119031"/>
              <a:gd name="connsiteX30" fmla="*/ 41441 w 697873"/>
              <a:gd name="connsiteY30" fmla="*/ 687231 h 1119031"/>
              <a:gd name="connsiteX31" fmla="*/ 26201 w 697873"/>
              <a:gd name="connsiteY31" fmla="*/ 677071 h 1119031"/>
              <a:gd name="connsiteX32" fmla="*/ 26201 w 697873"/>
              <a:gd name="connsiteY32" fmla="*/ 677071 h 1119031"/>
              <a:gd name="connsiteX33" fmla="*/ 9691 w 697873"/>
              <a:gd name="connsiteY33" fmla="*/ 545785 h 1119031"/>
              <a:gd name="connsiteX34" fmla="*/ 21914 w 697873"/>
              <a:gd name="connsiteY34" fmla="*/ 504668 h 1119031"/>
              <a:gd name="connsiteX35" fmla="*/ 4293 w 697873"/>
              <a:gd name="connsiteY35" fmla="*/ 453711 h 1119031"/>
              <a:gd name="connsiteX36" fmla="*/ 3499 w 697873"/>
              <a:gd name="connsiteY36" fmla="*/ 407037 h 1119031"/>
              <a:gd name="connsiteX37" fmla="*/ 26835 w 697873"/>
              <a:gd name="connsiteY37" fmla="*/ 353539 h 1119031"/>
              <a:gd name="connsiteX38" fmla="*/ 103354 w 697873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28132 w 783439"/>
              <a:gd name="connsiteY6" fmla="*/ 527052 h 1119031"/>
              <a:gd name="connsiteX7" fmla="*/ 237815 w 783439"/>
              <a:gd name="connsiteY7" fmla="*/ 555628 h 1119031"/>
              <a:gd name="connsiteX8" fmla="*/ 253213 w 783439"/>
              <a:gd name="connsiteY8" fmla="*/ 577852 h 1119031"/>
              <a:gd name="connsiteX9" fmla="*/ 242419 w 783439"/>
              <a:gd name="connsiteY9" fmla="*/ 602617 h 1119031"/>
              <a:gd name="connsiteX10" fmla="*/ 270993 w 783439"/>
              <a:gd name="connsiteY10" fmla="*/ 633574 h 1119031"/>
              <a:gd name="connsiteX11" fmla="*/ 325921 w 783439"/>
              <a:gd name="connsiteY11" fmla="*/ 661831 h 1119031"/>
              <a:gd name="connsiteX12" fmla="*/ 320841 w 783439"/>
              <a:gd name="connsiteY12" fmla="*/ 753271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28132 w 783439"/>
              <a:gd name="connsiteY6" fmla="*/ 527052 h 1119031"/>
              <a:gd name="connsiteX7" fmla="*/ 237815 w 783439"/>
              <a:gd name="connsiteY7" fmla="*/ 555628 h 1119031"/>
              <a:gd name="connsiteX8" fmla="*/ 253213 w 783439"/>
              <a:gd name="connsiteY8" fmla="*/ 577852 h 1119031"/>
              <a:gd name="connsiteX9" fmla="*/ 242419 w 783439"/>
              <a:gd name="connsiteY9" fmla="*/ 602617 h 1119031"/>
              <a:gd name="connsiteX10" fmla="*/ 270993 w 783439"/>
              <a:gd name="connsiteY10" fmla="*/ 633574 h 1119031"/>
              <a:gd name="connsiteX11" fmla="*/ 325921 w 783439"/>
              <a:gd name="connsiteY11" fmla="*/ 661831 h 1119031"/>
              <a:gd name="connsiteX12" fmla="*/ 594684 w 783439"/>
              <a:gd name="connsiteY12" fmla="*/ 634209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28132 w 783439"/>
              <a:gd name="connsiteY6" fmla="*/ 527052 h 1119031"/>
              <a:gd name="connsiteX7" fmla="*/ 237815 w 783439"/>
              <a:gd name="connsiteY7" fmla="*/ 555628 h 1119031"/>
              <a:gd name="connsiteX8" fmla="*/ 253213 w 783439"/>
              <a:gd name="connsiteY8" fmla="*/ 577852 h 1119031"/>
              <a:gd name="connsiteX9" fmla="*/ 242419 w 783439"/>
              <a:gd name="connsiteY9" fmla="*/ 602617 h 1119031"/>
              <a:gd name="connsiteX10" fmla="*/ 270993 w 783439"/>
              <a:gd name="connsiteY10" fmla="*/ 633574 h 1119031"/>
              <a:gd name="connsiteX11" fmla="*/ 437840 w 783439"/>
              <a:gd name="connsiteY11" fmla="*/ 752319 h 1119031"/>
              <a:gd name="connsiteX12" fmla="*/ 594684 w 783439"/>
              <a:gd name="connsiteY12" fmla="*/ 634209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28132 w 783439"/>
              <a:gd name="connsiteY6" fmla="*/ 527052 h 1119031"/>
              <a:gd name="connsiteX7" fmla="*/ 237815 w 783439"/>
              <a:gd name="connsiteY7" fmla="*/ 555628 h 1119031"/>
              <a:gd name="connsiteX8" fmla="*/ 253213 w 783439"/>
              <a:gd name="connsiteY8" fmla="*/ 577852 h 1119031"/>
              <a:gd name="connsiteX9" fmla="*/ 242419 w 783439"/>
              <a:gd name="connsiteY9" fmla="*/ 602617 h 1119031"/>
              <a:gd name="connsiteX10" fmla="*/ 270993 w 783439"/>
              <a:gd name="connsiteY10" fmla="*/ 633574 h 1119031"/>
              <a:gd name="connsiteX11" fmla="*/ 437840 w 783439"/>
              <a:gd name="connsiteY11" fmla="*/ 752319 h 1119031"/>
              <a:gd name="connsiteX12" fmla="*/ 599446 w 783439"/>
              <a:gd name="connsiteY12" fmla="*/ 627065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28132 w 783439"/>
              <a:gd name="connsiteY6" fmla="*/ 527052 h 1119031"/>
              <a:gd name="connsiteX7" fmla="*/ 237815 w 783439"/>
              <a:gd name="connsiteY7" fmla="*/ 555628 h 1119031"/>
              <a:gd name="connsiteX8" fmla="*/ 253213 w 783439"/>
              <a:gd name="connsiteY8" fmla="*/ 577852 h 1119031"/>
              <a:gd name="connsiteX9" fmla="*/ 242419 w 783439"/>
              <a:gd name="connsiteY9" fmla="*/ 602617 h 1119031"/>
              <a:gd name="connsiteX10" fmla="*/ 270993 w 783439"/>
              <a:gd name="connsiteY10" fmla="*/ 633574 h 1119031"/>
              <a:gd name="connsiteX11" fmla="*/ 380690 w 783439"/>
              <a:gd name="connsiteY11" fmla="*/ 830901 h 1119031"/>
              <a:gd name="connsiteX12" fmla="*/ 599446 w 783439"/>
              <a:gd name="connsiteY12" fmla="*/ 627065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28132 w 783439"/>
              <a:gd name="connsiteY6" fmla="*/ 527052 h 1119031"/>
              <a:gd name="connsiteX7" fmla="*/ 237815 w 783439"/>
              <a:gd name="connsiteY7" fmla="*/ 555628 h 1119031"/>
              <a:gd name="connsiteX8" fmla="*/ 253213 w 783439"/>
              <a:gd name="connsiteY8" fmla="*/ 577852 h 1119031"/>
              <a:gd name="connsiteX9" fmla="*/ 242419 w 783439"/>
              <a:gd name="connsiteY9" fmla="*/ 602617 h 1119031"/>
              <a:gd name="connsiteX10" fmla="*/ 270993 w 783439"/>
              <a:gd name="connsiteY10" fmla="*/ 633574 h 1119031"/>
              <a:gd name="connsiteX11" fmla="*/ 464034 w 783439"/>
              <a:gd name="connsiteY11" fmla="*/ 730889 h 1119031"/>
              <a:gd name="connsiteX12" fmla="*/ 599446 w 783439"/>
              <a:gd name="connsiteY12" fmla="*/ 627065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28132 w 783439"/>
              <a:gd name="connsiteY6" fmla="*/ 527052 h 1119031"/>
              <a:gd name="connsiteX7" fmla="*/ 237815 w 783439"/>
              <a:gd name="connsiteY7" fmla="*/ 555628 h 1119031"/>
              <a:gd name="connsiteX8" fmla="*/ 253213 w 783439"/>
              <a:gd name="connsiteY8" fmla="*/ 577852 h 1119031"/>
              <a:gd name="connsiteX9" fmla="*/ 242419 w 783439"/>
              <a:gd name="connsiteY9" fmla="*/ 602617 h 1119031"/>
              <a:gd name="connsiteX10" fmla="*/ 394818 w 783439"/>
              <a:gd name="connsiteY10" fmla="*/ 828836 h 1119031"/>
              <a:gd name="connsiteX11" fmla="*/ 464034 w 783439"/>
              <a:gd name="connsiteY11" fmla="*/ 730889 h 1119031"/>
              <a:gd name="connsiteX12" fmla="*/ 599446 w 783439"/>
              <a:gd name="connsiteY12" fmla="*/ 627065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28132 w 783439"/>
              <a:gd name="connsiteY6" fmla="*/ 527052 h 1119031"/>
              <a:gd name="connsiteX7" fmla="*/ 237815 w 783439"/>
              <a:gd name="connsiteY7" fmla="*/ 555628 h 1119031"/>
              <a:gd name="connsiteX8" fmla="*/ 253213 w 783439"/>
              <a:gd name="connsiteY8" fmla="*/ 577852 h 1119031"/>
              <a:gd name="connsiteX9" fmla="*/ 297188 w 783439"/>
              <a:gd name="connsiteY9" fmla="*/ 762161 h 1119031"/>
              <a:gd name="connsiteX10" fmla="*/ 394818 w 783439"/>
              <a:gd name="connsiteY10" fmla="*/ 828836 h 1119031"/>
              <a:gd name="connsiteX11" fmla="*/ 464034 w 783439"/>
              <a:gd name="connsiteY11" fmla="*/ 730889 h 1119031"/>
              <a:gd name="connsiteX12" fmla="*/ 599446 w 783439"/>
              <a:gd name="connsiteY12" fmla="*/ 627065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28132 w 783439"/>
              <a:gd name="connsiteY6" fmla="*/ 527052 h 1119031"/>
              <a:gd name="connsiteX7" fmla="*/ 237815 w 783439"/>
              <a:gd name="connsiteY7" fmla="*/ 555628 h 1119031"/>
              <a:gd name="connsiteX8" fmla="*/ 267501 w 783439"/>
              <a:gd name="connsiteY8" fmla="*/ 639765 h 1119031"/>
              <a:gd name="connsiteX9" fmla="*/ 297188 w 783439"/>
              <a:gd name="connsiteY9" fmla="*/ 762161 h 1119031"/>
              <a:gd name="connsiteX10" fmla="*/ 394818 w 783439"/>
              <a:gd name="connsiteY10" fmla="*/ 828836 h 1119031"/>
              <a:gd name="connsiteX11" fmla="*/ 464034 w 783439"/>
              <a:gd name="connsiteY11" fmla="*/ 730889 h 1119031"/>
              <a:gd name="connsiteX12" fmla="*/ 599446 w 783439"/>
              <a:gd name="connsiteY12" fmla="*/ 627065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28132 w 783439"/>
              <a:gd name="connsiteY6" fmla="*/ 527052 h 1119031"/>
              <a:gd name="connsiteX7" fmla="*/ 225909 w 783439"/>
              <a:gd name="connsiteY7" fmla="*/ 574678 h 1119031"/>
              <a:gd name="connsiteX8" fmla="*/ 267501 w 783439"/>
              <a:gd name="connsiteY8" fmla="*/ 639765 h 1119031"/>
              <a:gd name="connsiteX9" fmla="*/ 297188 w 783439"/>
              <a:gd name="connsiteY9" fmla="*/ 762161 h 1119031"/>
              <a:gd name="connsiteX10" fmla="*/ 394818 w 783439"/>
              <a:gd name="connsiteY10" fmla="*/ 828836 h 1119031"/>
              <a:gd name="connsiteX11" fmla="*/ 464034 w 783439"/>
              <a:gd name="connsiteY11" fmla="*/ 730889 h 1119031"/>
              <a:gd name="connsiteX12" fmla="*/ 599446 w 783439"/>
              <a:gd name="connsiteY12" fmla="*/ 627065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30513 w 783439"/>
              <a:gd name="connsiteY6" fmla="*/ 505620 h 1119031"/>
              <a:gd name="connsiteX7" fmla="*/ 225909 w 783439"/>
              <a:gd name="connsiteY7" fmla="*/ 574678 h 1119031"/>
              <a:gd name="connsiteX8" fmla="*/ 267501 w 783439"/>
              <a:gd name="connsiteY8" fmla="*/ 639765 h 1119031"/>
              <a:gd name="connsiteX9" fmla="*/ 297188 w 783439"/>
              <a:gd name="connsiteY9" fmla="*/ 762161 h 1119031"/>
              <a:gd name="connsiteX10" fmla="*/ 394818 w 783439"/>
              <a:gd name="connsiteY10" fmla="*/ 828836 h 1119031"/>
              <a:gd name="connsiteX11" fmla="*/ 464034 w 783439"/>
              <a:gd name="connsiteY11" fmla="*/ 730889 h 1119031"/>
              <a:gd name="connsiteX12" fmla="*/ 599446 w 783439"/>
              <a:gd name="connsiteY12" fmla="*/ 627065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30513 w 783439"/>
              <a:gd name="connsiteY6" fmla="*/ 505620 h 1119031"/>
              <a:gd name="connsiteX7" fmla="*/ 225909 w 783439"/>
              <a:gd name="connsiteY7" fmla="*/ 574678 h 1119031"/>
              <a:gd name="connsiteX8" fmla="*/ 267501 w 783439"/>
              <a:gd name="connsiteY8" fmla="*/ 639765 h 1119031"/>
              <a:gd name="connsiteX9" fmla="*/ 304332 w 783439"/>
              <a:gd name="connsiteY9" fmla="*/ 747873 h 1119031"/>
              <a:gd name="connsiteX10" fmla="*/ 394818 w 783439"/>
              <a:gd name="connsiteY10" fmla="*/ 828836 h 1119031"/>
              <a:gd name="connsiteX11" fmla="*/ 464034 w 783439"/>
              <a:gd name="connsiteY11" fmla="*/ 730889 h 1119031"/>
              <a:gd name="connsiteX12" fmla="*/ 599446 w 783439"/>
              <a:gd name="connsiteY12" fmla="*/ 627065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783439"/>
              <a:gd name="connsiteY0" fmla="*/ 303056 h 1119031"/>
              <a:gd name="connsiteX1" fmla="*/ 284170 w 783439"/>
              <a:gd name="connsiteY1" fmla="*/ 202568 h 1119031"/>
              <a:gd name="connsiteX2" fmla="*/ 485147 w 783439"/>
              <a:gd name="connsiteY2" fmla="*/ 2224 h 1119031"/>
              <a:gd name="connsiteX3" fmla="*/ 697873 w 783439"/>
              <a:gd name="connsiteY3" fmla="*/ 76043 h 1119031"/>
              <a:gd name="connsiteX4" fmla="*/ 527533 w 783439"/>
              <a:gd name="connsiteY4" fmla="*/ 218125 h 1119031"/>
              <a:gd name="connsiteX5" fmla="*/ 235275 w 783439"/>
              <a:gd name="connsiteY5" fmla="*/ 435136 h 1119031"/>
              <a:gd name="connsiteX6" fmla="*/ 230513 w 783439"/>
              <a:gd name="connsiteY6" fmla="*/ 505620 h 1119031"/>
              <a:gd name="connsiteX7" fmla="*/ 225909 w 783439"/>
              <a:gd name="connsiteY7" fmla="*/ 574678 h 1119031"/>
              <a:gd name="connsiteX8" fmla="*/ 267501 w 783439"/>
              <a:gd name="connsiteY8" fmla="*/ 639765 h 1119031"/>
              <a:gd name="connsiteX9" fmla="*/ 304332 w 783439"/>
              <a:gd name="connsiteY9" fmla="*/ 747873 h 1119031"/>
              <a:gd name="connsiteX10" fmla="*/ 394818 w 783439"/>
              <a:gd name="connsiteY10" fmla="*/ 828836 h 1119031"/>
              <a:gd name="connsiteX11" fmla="*/ 464034 w 783439"/>
              <a:gd name="connsiteY11" fmla="*/ 730889 h 1119031"/>
              <a:gd name="connsiteX12" fmla="*/ 616114 w 783439"/>
              <a:gd name="connsiteY12" fmla="*/ 603253 h 1119031"/>
              <a:gd name="connsiteX13" fmla="*/ 783439 w 783439"/>
              <a:gd name="connsiteY13" fmla="*/ 508002 h 1119031"/>
              <a:gd name="connsiteX14" fmla="*/ 397041 w 783439"/>
              <a:gd name="connsiteY14" fmla="*/ 920911 h 1119031"/>
              <a:gd name="connsiteX15" fmla="*/ 458001 w 783439"/>
              <a:gd name="connsiteY15" fmla="*/ 925991 h 1119031"/>
              <a:gd name="connsiteX16" fmla="*/ 442761 w 783439"/>
              <a:gd name="connsiteY16" fmla="*/ 931071 h 1119031"/>
              <a:gd name="connsiteX17" fmla="*/ 432601 w 783439"/>
              <a:gd name="connsiteY17" fmla="*/ 931071 h 1119031"/>
              <a:gd name="connsiteX18" fmla="*/ 432601 w 783439"/>
              <a:gd name="connsiteY18" fmla="*/ 931071 h 1119031"/>
              <a:gd name="connsiteX19" fmla="*/ 412281 w 783439"/>
              <a:gd name="connsiteY19" fmla="*/ 986951 h 1119031"/>
              <a:gd name="connsiteX20" fmla="*/ 402121 w 783439"/>
              <a:gd name="connsiteY20" fmla="*/ 1027591 h 1119031"/>
              <a:gd name="connsiteX21" fmla="*/ 402121 w 783439"/>
              <a:gd name="connsiteY21" fmla="*/ 1027591 h 1119031"/>
              <a:gd name="connsiteX22" fmla="*/ 325921 w 783439"/>
              <a:gd name="connsiteY22" fmla="*/ 1088551 h 1119031"/>
              <a:gd name="connsiteX23" fmla="*/ 290361 w 783439"/>
              <a:gd name="connsiteY23" fmla="*/ 1119031 h 1119031"/>
              <a:gd name="connsiteX24" fmla="*/ 163361 w 783439"/>
              <a:gd name="connsiteY24" fmla="*/ 1042831 h 1119031"/>
              <a:gd name="connsiteX25" fmla="*/ 82081 w 783439"/>
              <a:gd name="connsiteY25" fmla="*/ 875191 h 1119031"/>
              <a:gd name="connsiteX26" fmla="*/ 77001 w 783439"/>
              <a:gd name="connsiteY26" fmla="*/ 819311 h 1119031"/>
              <a:gd name="connsiteX27" fmla="*/ 61761 w 783439"/>
              <a:gd name="connsiteY27" fmla="*/ 768511 h 1119031"/>
              <a:gd name="connsiteX28" fmla="*/ 51601 w 783439"/>
              <a:gd name="connsiteY28" fmla="*/ 727871 h 1119031"/>
              <a:gd name="connsiteX29" fmla="*/ 46521 w 783439"/>
              <a:gd name="connsiteY29" fmla="*/ 712631 h 1119031"/>
              <a:gd name="connsiteX30" fmla="*/ 41441 w 783439"/>
              <a:gd name="connsiteY30" fmla="*/ 687231 h 1119031"/>
              <a:gd name="connsiteX31" fmla="*/ 26201 w 783439"/>
              <a:gd name="connsiteY31" fmla="*/ 677071 h 1119031"/>
              <a:gd name="connsiteX32" fmla="*/ 26201 w 783439"/>
              <a:gd name="connsiteY32" fmla="*/ 677071 h 1119031"/>
              <a:gd name="connsiteX33" fmla="*/ 9691 w 783439"/>
              <a:gd name="connsiteY33" fmla="*/ 545785 h 1119031"/>
              <a:gd name="connsiteX34" fmla="*/ 21914 w 783439"/>
              <a:gd name="connsiteY34" fmla="*/ 504668 h 1119031"/>
              <a:gd name="connsiteX35" fmla="*/ 4293 w 783439"/>
              <a:gd name="connsiteY35" fmla="*/ 453711 h 1119031"/>
              <a:gd name="connsiteX36" fmla="*/ 3499 w 783439"/>
              <a:gd name="connsiteY36" fmla="*/ 407037 h 1119031"/>
              <a:gd name="connsiteX37" fmla="*/ 26835 w 783439"/>
              <a:gd name="connsiteY37" fmla="*/ 353539 h 1119031"/>
              <a:gd name="connsiteX38" fmla="*/ 103354 w 783439"/>
              <a:gd name="connsiteY38" fmla="*/ 303056 h 1119031"/>
              <a:gd name="connsiteX0" fmla="*/ 103354 w 805201"/>
              <a:gd name="connsiteY0" fmla="*/ 303056 h 1119031"/>
              <a:gd name="connsiteX1" fmla="*/ 284170 w 805201"/>
              <a:gd name="connsiteY1" fmla="*/ 202568 h 1119031"/>
              <a:gd name="connsiteX2" fmla="*/ 485147 w 805201"/>
              <a:gd name="connsiteY2" fmla="*/ 2224 h 1119031"/>
              <a:gd name="connsiteX3" fmla="*/ 697873 w 805201"/>
              <a:gd name="connsiteY3" fmla="*/ 76043 h 1119031"/>
              <a:gd name="connsiteX4" fmla="*/ 527533 w 805201"/>
              <a:gd name="connsiteY4" fmla="*/ 218125 h 1119031"/>
              <a:gd name="connsiteX5" fmla="*/ 235275 w 805201"/>
              <a:gd name="connsiteY5" fmla="*/ 435136 h 1119031"/>
              <a:gd name="connsiteX6" fmla="*/ 230513 w 805201"/>
              <a:gd name="connsiteY6" fmla="*/ 505620 h 1119031"/>
              <a:gd name="connsiteX7" fmla="*/ 225909 w 805201"/>
              <a:gd name="connsiteY7" fmla="*/ 574678 h 1119031"/>
              <a:gd name="connsiteX8" fmla="*/ 267501 w 805201"/>
              <a:gd name="connsiteY8" fmla="*/ 639765 h 1119031"/>
              <a:gd name="connsiteX9" fmla="*/ 304332 w 805201"/>
              <a:gd name="connsiteY9" fmla="*/ 747873 h 1119031"/>
              <a:gd name="connsiteX10" fmla="*/ 394818 w 805201"/>
              <a:gd name="connsiteY10" fmla="*/ 828836 h 1119031"/>
              <a:gd name="connsiteX11" fmla="*/ 464034 w 805201"/>
              <a:gd name="connsiteY11" fmla="*/ 730889 h 1119031"/>
              <a:gd name="connsiteX12" fmla="*/ 616114 w 805201"/>
              <a:gd name="connsiteY12" fmla="*/ 603253 h 1119031"/>
              <a:gd name="connsiteX13" fmla="*/ 783439 w 805201"/>
              <a:gd name="connsiteY13" fmla="*/ 508002 h 1119031"/>
              <a:gd name="connsiteX14" fmla="*/ 804235 w 805201"/>
              <a:gd name="connsiteY14" fmla="*/ 639923 h 1119031"/>
              <a:gd name="connsiteX15" fmla="*/ 458001 w 805201"/>
              <a:gd name="connsiteY15" fmla="*/ 925991 h 1119031"/>
              <a:gd name="connsiteX16" fmla="*/ 442761 w 805201"/>
              <a:gd name="connsiteY16" fmla="*/ 931071 h 1119031"/>
              <a:gd name="connsiteX17" fmla="*/ 432601 w 805201"/>
              <a:gd name="connsiteY17" fmla="*/ 931071 h 1119031"/>
              <a:gd name="connsiteX18" fmla="*/ 432601 w 805201"/>
              <a:gd name="connsiteY18" fmla="*/ 931071 h 1119031"/>
              <a:gd name="connsiteX19" fmla="*/ 412281 w 805201"/>
              <a:gd name="connsiteY19" fmla="*/ 986951 h 1119031"/>
              <a:gd name="connsiteX20" fmla="*/ 402121 w 805201"/>
              <a:gd name="connsiteY20" fmla="*/ 1027591 h 1119031"/>
              <a:gd name="connsiteX21" fmla="*/ 402121 w 805201"/>
              <a:gd name="connsiteY21" fmla="*/ 1027591 h 1119031"/>
              <a:gd name="connsiteX22" fmla="*/ 325921 w 805201"/>
              <a:gd name="connsiteY22" fmla="*/ 1088551 h 1119031"/>
              <a:gd name="connsiteX23" fmla="*/ 290361 w 805201"/>
              <a:gd name="connsiteY23" fmla="*/ 1119031 h 1119031"/>
              <a:gd name="connsiteX24" fmla="*/ 163361 w 805201"/>
              <a:gd name="connsiteY24" fmla="*/ 1042831 h 1119031"/>
              <a:gd name="connsiteX25" fmla="*/ 82081 w 805201"/>
              <a:gd name="connsiteY25" fmla="*/ 875191 h 1119031"/>
              <a:gd name="connsiteX26" fmla="*/ 77001 w 805201"/>
              <a:gd name="connsiteY26" fmla="*/ 819311 h 1119031"/>
              <a:gd name="connsiteX27" fmla="*/ 61761 w 805201"/>
              <a:gd name="connsiteY27" fmla="*/ 768511 h 1119031"/>
              <a:gd name="connsiteX28" fmla="*/ 51601 w 805201"/>
              <a:gd name="connsiteY28" fmla="*/ 727871 h 1119031"/>
              <a:gd name="connsiteX29" fmla="*/ 46521 w 805201"/>
              <a:gd name="connsiteY29" fmla="*/ 712631 h 1119031"/>
              <a:gd name="connsiteX30" fmla="*/ 41441 w 805201"/>
              <a:gd name="connsiteY30" fmla="*/ 687231 h 1119031"/>
              <a:gd name="connsiteX31" fmla="*/ 26201 w 805201"/>
              <a:gd name="connsiteY31" fmla="*/ 677071 h 1119031"/>
              <a:gd name="connsiteX32" fmla="*/ 26201 w 805201"/>
              <a:gd name="connsiteY32" fmla="*/ 677071 h 1119031"/>
              <a:gd name="connsiteX33" fmla="*/ 9691 w 805201"/>
              <a:gd name="connsiteY33" fmla="*/ 545785 h 1119031"/>
              <a:gd name="connsiteX34" fmla="*/ 21914 w 805201"/>
              <a:gd name="connsiteY34" fmla="*/ 504668 h 1119031"/>
              <a:gd name="connsiteX35" fmla="*/ 4293 w 805201"/>
              <a:gd name="connsiteY35" fmla="*/ 453711 h 1119031"/>
              <a:gd name="connsiteX36" fmla="*/ 3499 w 805201"/>
              <a:gd name="connsiteY36" fmla="*/ 407037 h 1119031"/>
              <a:gd name="connsiteX37" fmla="*/ 26835 w 805201"/>
              <a:gd name="connsiteY37" fmla="*/ 353539 h 1119031"/>
              <a:gd name="connsiteX38" fmla="*/ 103354 w 805201"/>
              <a:gd name="connsiteY38" fmla="*/ 303056 h 1119031"/>
              <a:gd name="connsiteX0" fmla="*/ 103354 w 819054"/>
              <a:gd name="connsiteY0" fmla="*/ 303056 h 1119031"/>
              <a:gd name="connsiteX1" fmla="*/ 284170 w 819054"/>
              <a:gd name="connsiteY1" fmla="*/ 202568 h 1119031"/>
              <a:gd name="connsiteX2" fmla="*/ 485147 w 819054"/>
              <a:gd name="connsiteY2" fmla="*/ 2224 h 1119031"/>
              <a:gd name="connsiteX3" fmla="*/ 697873 w 819054"/>
              <a:gd name="connsiteY3" fmla="*/ 76043 h 1119031"/>
              <a:gd name="connsiteX4" fmla="*/ 527533 w 819054"/>
              <a:gd name="connsiteY4" fmla="*/ 218125 h 1119031"/>
              <a:gd name="connsiteX5" fmla="*/ 235275 w 819054"/>
              <a:gd name="connsiteY5" fmla="*/ 435136 h 1119031"/>
              <a:gd name="connsiteX6" fmla="*/ 230513 w 819054"/>
              <a:gd name="connsiteY6" fmla="*/ 505620 h 1119031"/>
              <a:gd name="connsiteX7" fmla="*/ 225909 w 819054"/>
              <a:gd name="connsiteY7" fmla="*/ 574678 h 1119031"/>
              <a:gd name="connsiteX8" fmla="*/ 267501 w 819054"/>
              <a:gd name="connsiteY8" fmla="*/ 639765 h 1119031"/>
              <a:gd name="connsiteX9" fmla="*/ 304332 w 819054"/>
              <a:gd name="connsiteY9" fmla="*/ 747873 h 1119031"/>
              <a:gd name="connsiteX10" fmla="*/ 394818 w 819054"/>
              <a:gd name="connsiteY10" fmla="*/ 828836 h 1119031"/>
              <a:gd name="connsiteX11" fmla="*/ 464034 w 819054"/>
              <a:gd name="connsiteY11" fmla="*/ 730889 h 1119031"/>
              <a:gd name="connsiteX12" fmla="*/ 616114 w 819054"/>
              <a:gd name="connsiteY12" fmla="*/ 603253 h 1119031"/>
              <a:gd name="connsiteX13" fmla="*/ 783439 w 819054"/>
              <a:gd name="connsiteY13" fmla="*/ 508002 h 1119031"/>
              <a:gd name="connsiteX14" fmla="*/ 804235 w 819054"/>
              <a:gd name="connsiteY14" fmla="*/ 639923 h 1119031"/>
              <a:gd name="connsiteX15" fmla="*/ 458001 w 819054"/>
              <a:gd name="connsiteY15" fmla="*/ 925991 h 1119031"/>
              <a:gd name="connsiteX16" fmla="*/ 818998 w 819054"/>
              <a:gd name="connsiteY16" fmla="*/ 711996 h 1119031"/>
              <a:gd name="connsiteX17" fmla="*/ 432601 w 819054"/>
              <a:gd name="connsiteY17" fmla="*/ 931071 h 1119031"/>
              <a:gd name="connsiteX18" fmla="*/ 432601 w 819054"/>
              <a:gd name="connsiteY18" fmla="*/ 931071 h 1119031"/>
              <a:gd name="connsiteX19" fmla="*/ 412281 w 819054"/>
              <a:gd name="connsiteY19" fmla="*/ 986951 h 1119031"/>
              <a:gd name="connsiteX20" fmla="*/ 402121 w 819054"/>
              <a:gd name="connsiteY20" fmla="*/ 1027591 h 1119031"/>
              <a:gd name="connsiteX21" fmla="*/ 402121 w 819054"/>
              <a:gd name="connsiteY21" fmla="*/ 1027591 h 1119031"/>
              <a:gd name="connsiteX22" fmla="*/ 325921 w 819054"/>
              <a:gd name="connsiteY22" fmla="*/ 1088551 h 1119031"/>
              <a:gd name="connsiteX23" fmla="*/ 290361 w 819054"/>
              <a:gd name="connsiteY23" fmla="*/ 1119031 h 1119031"/>
              <a:gd name="connsiteX24" fmla="*/ 163361 w 819054"/>
              <a:gd name="connsiteY24" fmla="*/ 1042831 h 1119031"/>
              <a:gd name="connsiteX25" fmla="*/ 82081 w 819054"/>
              <a:gd name="connsiteY25" fmla="*/ 875191 h 1119031"/>
              <a:gd name="connsiteX26" fmla="*/ 77001 w 819054"/>
              <a:gd name="connsiteY26" fmla="*/ 819311 h 1119031"/>
              <a:gd name="connsiteX27" fmla="*/ 61761 w 819054"/>
              <a:gd name="connsiteY27" fmla="*/ 768511 h 1119031"/>
              <a:gd name="connsiteX28" fmla="*/ 51601 w 819054"/>
              <a:gd name="connsiteY28" fmla="*/ 727871 h 1119031"/>
              <a:gd name="connsiteX29" fmla="*/ 46521 w 819054"/>
              <a:gd name="connsiteY29" fmla="*/ 712631 h 1119031"/>
              <a:gd name="connsiteX30" fmla="*/ 41441 w 819054"/>
              <a:gd name="connsiteY30" fmla="*/ 687231 h 1119031"/>
              <a:gd name="connsiteX31" fmla="*/ 26201 w 819054"/>
              <a:gd name="connsiteY31" fmla="*/ 677071 h 1119031"/>
              <a:gd name="connsiteX32" fmla="*/ 26201 w 819054"/>
              <a:gd name="connsiteY32" fmla="*/ 677071 h 1119031"/>
              <a:gd name="connsiteX33" fmla="*/ 9691 w 819054"/>
              <a:gd name="connsiteY33" fmla="*/ 545785 h 1119031"/>
              <a:gd name="connsiteX34" fmla="*/ 21914 w 819054"/>
              <a:gd name="connsiteY34" fmla="*/ 504668 h 1119031"/>
              <a:gd name="connsiteX35" fmla="*/ 4293 w 819054"/>
              <a:gd name="connsiteY35" fmla="*/ 453711 h 1119031"/>
              <a:gd name="connsiteX36" fmla="*/ 3499 w 819054"/>
              <a:gd name="connsiteY36" fmla="*/ 407037 h 1119031"/>
              <a:gd name="connsiteX37" fmla="*/ 26835 w 819054"/>
              <a:gd name="connsiteY37" fmla="*/ 353539 h 1119031"/>
              <a:gd name="connsiteX38" fmla="*/ 103354 w 819054"/>
              <a:gd name="connsiteY38" fmla="*/ 303056 h 1119031"/>
              <a:gd name="connsiteX0" fmla="*/ 103354 w 838649"/>
              <a:gd name="connsiteY0" fmla="*/ 303056 h 1119031"/>
              <a:gd name="connsiteX1" fmla="*/ 284170 w 838649"/>
              <a:gd name="connsiteY1" fmla="*/ 202568 h 1119031"/>
              <a:gd name="connsiteX2" fmla="*/ 485147 w 838649"/>
              <a:gd name="connsiteY2" fmla="*/ 2224 h 1119031"/>
              <a:gd name="connsiteX3" fmla="*/ 697873 w 838649"/>
              <a:gd name="connsiteY3" fmla="*/ 76043 h 1119031"/>
              <a:gd name="connsiteX4" fmla="*/ 527533 w 838649"/>
              <a:gd name="connsiteY4" fmla="*/ 218125 h 1119031"/>
              <a:gd name="connsiteX5" fmla="*/ 235275 w 838649"/>
              <a:gd name="connsiteY5" fmla="*/ 435136 h 1119031"/>
              <a:gd name="connsiteX6" fmla="*/ 230513 w 838649"/>
              <a:gd name="connsiteY6" fmla="*/ 505620 h 1119031"/>
              <a:gd name="connsiteX7" fmla="*/ 225909 w 838649"/>
              <a:gd name="connsiteY7" fmla="*/ 574678 h 1119031"/>
              <a:gd name="connsiteX8" fmla="*/ 267501 w 838649"/>
              <a:gd name="connsiteY8" fmla="*/ 639765 h 1119031"/>
              <a:gd name="connsiteX9" fmla="*/ 304332 w 838649"/>
              <a:gd name="connsiteY9" fmla="*/ 747873 h 1119031"/>
              <a:gd name="connsiteX10" fmla="*/ 394818 w 838649"/>
              <a:gd name="connsiteY10" fmla="*/ 828836 h 1119031"/>
              <a:gd name="connsiteX11" fmla="*/ 464034 w 838649"/>
              <a:gd name="connsiteY11" fmla="*/ 730889 h 1119031"/>
              <a:gd name="connsiteX12" fmla="*/ 616114 w 838649"/>
              <a:gd name="connsiteY12" fmla="*/ 603253 h 1119031"/>
              <a:gd name="connsiteX13" fmla="*/ 783439 w 838649"/>
              <a:gd name="connsiteY13" fmla="*/ 508002 h 1119031"/>
              <a:gd name="connsiteX14" fmla="*/ 804235 w 838649"/>
              <a:gd name="connsiteY14" fmla="*/ 639923 h 1119031"/>
              <a:gd name="connsiteX15" fmla="*/ 784232 w 838649"/>
              <a:gd name="connsiteY15" fmla="*/ 695010 h 1119031"/>
              <a:gd name="connsiteX16" fmla="*/ 818998 w 838649"/>
              <a:gd name="connsiteY16" fmla="*/ 711996 h 1119031"/>
              <a:gd name="connsiteX17" fmla="*/ 432601 w 838649"/>
              <a:gd name="connsiteY17" fmla="*/ 931071 h 1119031"/>
              <a:gd name="connsiteX18" fmla="*/ 432601 w 838649"/>
              <a:gd name="connsiteY18" fmla="*/ 931071 h 1119031"/>
              <a:gd name="connsiteX19" fmla="*/ 412281 w 838649"/>
              <a:gd name="connsiteY19" fmla="*/ 986951 h 1119031"/>
              <a:gd name="connsiteX20" fmla="*/ 402121 w 838649"/>
              <a:gd name="connsiteY20" fmla="*/ 1027591 h 1119031"/>
              <a:gd name="connsiteX21" fmla="*/ 402121 w 838649"/>
              <a:gd name="connsiteY21" fmla="*/ 1027591 h 1119031"/>
              <a:gd name="connsiteX22" fmla="*/ 325921 w 838649"/>
              <a:gd name="connsiteY22" fmla="*/ 1088551 h 1119031"/>
              <a:gd name="connsiteX23" fmla="*/ 290361 w 838649"/>
              <a:gd name="connsiteY23" fmla="*/ 1119031 h 1119031"/>
              <a:gd name="connsiteX24" fmla="*/ 163361 w 838649"/>
              <a:gd name="connsiteY24" fmla="*/ 1042831 h 1119031"/>
              <a:gd name="connsiteX25" fmla="*/ 82081 w 838649"/>
              <a:gd name="connsiteY25" fmla="*/ 875191 h 1119031"/>
              <a:gd name="connsiteX26" fmla="*/ 77001 w 838649"/>
              <a:gd name="connsiteY26" fmla="*/ 819311 h 1119031"/>
              <a:gd name="connsiteX27" fmla="*/ 61761 w 838649"/>
              <a:gd name="connsiteY27" fmla="*/ 768511 h 1119031"/>
              <a:gd name="connsiteX28" fmla="*/ 51601 w 838649"/>
              <a:gd name="connsiteY28" fmla="*/ 727871 h 1119031"/>
              <a:gd name="connsiteX29" fmla="*/ 46521 w 838649"/>
              <a:gd name="connsiteY29" fmla="*/ 712631 h 1119031"/>
              <a:gd name="connsiteX30" fmla="*/ 41441 w 838649"/>
              <a:gd name="connsiteY30" fmla="*/ 687231 h 1119031"/>
              <a:gd name="connsiteX31" fmla="*/ 26201 w 838649"/>
              <a:gd name="connsiteY31" fmla="*/ 677071 h 1119031"/>
              <a:gd name="connsiteX32" fmla="*/ 26201 w 838649"/>
              <a:gd name="connsiteY32" fmla="*/ 677071 h 1119031"/>
              <a:gd name="connsiteX33" fmla="*/ 9691 w 838649"/>
              <a:gd name="connsiteY33" fmla="*/ 545785 h 1119031"/>
              <a:gd name="connsiteX34" fmla="*/ 21914 w 838649"/>
              <a:gd name="connsiteY34" fmla="*/ 504668 h 1119031"/>
              <a:gd name="connsiteX35" fmla="*/ 4293 w 838649"/>
              <a:gd name="connsiteY35" fmla="*/ 453711 h 1119031"/>
              <a:gd name="connsiteX36" fmla="*/ 3499 w 838649"/>
              <a:gd name="connsiteY36" fmla="*/ 407037 h 1119031"/>
              <a:gd name="connsiteX37" fmla="*/ 26835 w 838649"/>
              <a:gd name="connsiteY37" fmla="*/ 353539 h 1119031"/>
              <a:gd name="connsiteX38" fmla="*/ 103354 w 838649"/>
              <a:gd name="connsiteY38" fmla="*/ 303056 h 1119031"/>
              <a:gd name="connsiteX0" fmla="*/ 103354 w 838649"/>
              <a:gd name="connsiteY0" fmla="*/ 303056 h 1119031"/>
              <a:gd name="connsiteX1" fmla="*/ 284170 w 838649"/>
              <a:gd name="connsiteY1" fmla="*/ 202568 h 1119031"/>
              <a:gd name="connsiteX2" fmla="*/ 485147 w 838649"/>
              <a:gd name="connsiteY2" fmla="*/ 2224 h 1119031"/>
              <a:gd name="connsiteX3" fmla="*/ 697873 w 838649"/>
              <a:gd name="connsiteY3" fmla="*/ 76043 h 1119031"/>
              <a:gd name="connsiteX4" fmla="*/ 527533 w 838649"/>
              <a:gd name="connsiteY4" fmla="*/ 218125 h 1119031"/>
              <a:gd name="connsiteX5" fmla="*/ 235275 w 838649"/>
              <a:gd name="connsiteY5" fmla="*/ 435136 h 1119031"/>
              <a:gd name="connsiteX6" fmla="*/ 230513 w 838649"/>
              <a:gd name="connsiteY6" fmla="*/ 505620 h 1119031"/>
              <a:gd name="connsiteX7" fmla="*/ 225909 w 838649"/>
              <a:gd name="connsiteY7" fmla="*/ 574678 h 1119031"/>
              <a:gd name="connsiteX8" fmla="*/ 267501 w 838649"/>
              <a:gd name="connsiteY8" fmla="*/ 639765 h 1119031"/>
              <a:gd name="connsiteX9" fmla="*/ 304332 w 838649"/>
              <a:gd name="connsiteY9" fmla="*/ 747873 h 1119031"/>
              <a:gd name="connsiteX10" fmla="*/ 394818 w 838649"/>
              <a:gd name="connsiteY10" fmla="*/ 828836 h 1119031"/>
              <a:gd name="connsiteX11" fmla="*/ 464034 w 838649"/>
              <a:gd name="connsiteY11" fmla="*/ 730889 h 1119031"/>
              <a:gd name="connsiteX12" fmla="*/ 616114 w 838649"/>
              <a:gd name="connsiteY12" fmla="*/ 603253 h 1119031"/>
              <a:gd name="connsiteX13" fmla="*/ 783439 w 838649"/>
              <a:gd name="connsiteY13" fmla="*/ 508002 h 1119031"/>
              <a:gd name="connsiteX14" fmla="*/ 804235 w 838649"/>
              <a:gd name="connsiteY14" fmla="*/ 639923 h 1119031"/>
              <a:gd name="connsiteX15" fmla="*/ 784232 w 838649"/>
              <a:gd name="connsiteY15" fmla="*/ 695010 h 1119031"/>
              <a:gd name="connsiteX16" fmla="*/ 818998 w 838649"/>
              <a:gd name="connsiteY16" fmla="*/ 711996 h 1119031"/>
              <a:gd name="connsiteX17" fmla="*/ 432601 w 838649"/>
              <a:gd name="connsiteY17" fmla="*/ 931071 h 1119031"/>
              <a:gd name="connsiteX18" fmla="*/ 685014 w 838649"/>
              <a:gd name="connsiteY18" fmla="*/ 850108 h 1119031"/>
              <a:gd name="connsiteX19" fmla="*/ 412281 w 838649"/>
              <a:gd name="connsiteY19" fmla="*/ 986951 h 1119031"/>
              <a:gd name="connsiteX20" fmla="*/ 402121 w 838649"/>
              <a:gd name="connsiteY20" fmla="*/ 1027591 h 1119031"/>
              <a:gd name="connsiteX21" fmla="*/ 402121 w 838649"/>
              <a:gd name="connsiteY21" fmla="*/ 1027591 h 1119031"/>
              <a:gd name="connsiteX22" fmla="*/ 325921 w 838649"/>
              <a:gd name="connsiteY22" fmla="*/ 1088551 h 1119031"/>
              <a:gd name="connsiteX23" fmla="*/ 290361 w 838649"/>
              <a:gd name="connsiteY23" fmla="*/ 1119031 h 1119031"/>
              <a:gd name="connsiteX24" fmla="*/ 163361 w 838649"/>
              <a:gd name="connsiteY24" fmla="*/ 1042831 h 1119031"/>
              <a:gd name="connsiteX25" fmla="*/ 82081 w 838649"/>
              <a:gd name="connsiteY25" fmla="*/ 875191 h 1119031"/>
              <a:gd name="connsiteX26" fmla="*/ 77001 w 838649"/>
              <a:gd name="connsiteY26" fmla="*/ 819311 h 1119031"/>
              <a:gd name="connsiteX27" fmla="*/ 61761 w 838649"/>
              <a:gd name="connsiteY27" fmla="*/ 768511 h 1119031"/>
              <a:gd name="connsiteX28" fmla="*/ 51601 w 838649"/>
              <a:gd name="connsiteY28" fmla="*/ 727871 h 1119031"/>
              <a:gd name="connsiteX29" fmla="*/ 46521 w 838649"/>
              <a:gd name="connsiteY29" fmla="*/ 712631 h 1119031"/>
              <a:gd name="connsiteX30" fmla="*/ 41441 w 838649"/>
              <a:gd name="connsiteY30" fmla="*/ 687231 h 1119031"/>
              <a:gd name="connsiteX31" fmla="*/ 26201 w 838649"/>
              <a:gd name="connsiteY31" fmla="*/ 677071 h 1119031"/>
              <a:gd name="connsiteX32" fmla="*/ 26201 w 838649"/>
              <a:gd name="connsiteY32" fmla="*/ 677071 h 1119031"/>
              <a:gd name="connsiteX33" fmla="*/ 9691 w 838649"/>
              <a:gd name="connsiteY33" fmla="*/ 545785 h 1119031"/>
              <a:gd name="connsiteX34" fmla="*/ 21914 w 838649"/>
              <a:gd name="connsiteY34" fmla="*/ 504668 h 1119031"/>
              <a:gd name="connsiteX35" fmla="*/ 4293 w 838649"/>
              <a:gd name="connsiteY35" fmla="*/ 453711 h 1119031"/>
              <a:gd name="connsiteX36" fmla="*/ 3499 w 838649"/>
              <a:gd name="connsiteY36" fmla="*/ 407037 h 1119031"/>
              <a:gd name="connsiteX37" fmla="*/ 26835 w 838649"/>
              <a:gd name="connsiteY37" fmla="*/ 353539 h 1119031"/>
              <a:gd name="connsiteX38" fmla="*/ 103354 w 838649"/>
              <a:gd name="connsiteY38" fmla="*/ 303056 h 1119031"/>
              <a:gd name="connsiteX0" fmla="*/ 103354 w 823050"/>
              <a:gd name="connsiteY0" fmla="*/ 303056 h 1119031"/>
              <a:gd name="connsiteX1" fmla="*/ 284170 w 823050"/>
              <a:gd name="connsiteY1" fmla="*/ 202568 h 1119031"/>
              <a:gd name="connsiteX2" fmla="*/ 485147 w 823050"/>
              <a:gd name="connsiteY2" fmla="*/ 2224 h 1119031"/>
              <a:gd name="connsiteX3" fmla="*/ 697873 w 823050"/>
              <a:gd name="connsiteY3" fmla="*/ 76043 h 1119031"/>
              <a:gd name="connsiteX4" fmla="*/ 527533 w 823050"/>
              <a:gd name="connsiteY4" fmla="*/ 218125 h 1119031"/>
              <a:gd name="connsiteX5" fmla="*/ 235275 w 823050"/>
              <a:gd name="connsiteY5" fmla="*/ 435136 h 1119031"/>
              <a:gd name="connsiteX6" fmla="*/ 230513 w 823050"/>
              <a:gd name="connsiteY6" fmla="*/ 505620 h 1119031"/>
              <a:gd name="connsiteX7" fmla="*/ 225909 w 823050"/>
              <a:gd name="connsiteY7" fmla="*/ 574678 h 1119031"/>
              <a:gd name="connsiteX8" fmla="*/ 267501 w 823050"/>
              <a:gd name="connsiteY8" fmla="*/ 639765 h 1119031"/>
              <a:gd name="connsiteX9" fmla="*/ 304332 w 823050"/>
              <a:gd name="connsiteY9" fmla="*/ 747873 h 1119031"/>
              <a:gd name="connsiteX10" fmla="*/ 394818 w 823050"/>
              <a:gd name="connsiteY10" fmla="*/ 828836 h 1119031"/>
              <a:gd name="connsiteX11" fmla="*/ 464034 w 823050"/>
              <a:gd name="connsiteY11" fmla="*/ 730889 h 1119031"/>
              <a:gd name="connsiteX12" fmla="*/ 616114 w 823050"/>
              <a:gd name="connsiteY12" fmla="*/ 603253 h 1119031"/>
              <a:gd name="connsiteX13" fmla="*/ 783439 w 823050"/>
              <a:gd name="connsiteY13" fmla="*/ 508002 h 1119031"/>
              <a:gd name="connsiteX14" fmla="*/ 804235 w 823050"/>
              <a:gd name="connsiteY14" fmla="*/ 639923 h 1119031"/>
              <a:gd name="connsiteX15" fmla="*/ 784232 w 823050"/>
              <a:gd name="connsiteY15" fmla="*/ 695010 h 1119031"/>
              <a:gd name="connsiteX16" fmla="*/ 818998 w 823050"/>
              <a:gd name="connsiteY16" fmla="*/ 711996 h 1119031"/>
              <a:gd name="connsiteX17" fmla="*/ 673107 w 823050"/>
              <a:gd name="connsiteY17" fmla="*/ 816771 h 1119031"/>
              <a:gd name="connsiteX18" fmla="*/ 685014 w 823050"/>
              <a:gd name="connsiteY18" fmla="*/ 850108 h 1119031"/>
              <a:gd name="connsiteX19" fmla="*/ 412281 w 823050"/>
              <a:gd name="connsiteY19" fmla="*/ 986951 h 1119031"/>
              <a:gd name="connsiteX20" fmla="*/ 402121 w 823050"/>
              <a:gd name="connsiteY20" fmla="*/ 1027591 h 1119031"/>
              <a:gd name="connsiteX21" fmla="*/ 402121 w 823050"/>
              <a:gd name="connsiteY21" fmla="*/ 1027591 h 1119031"/>
              <a:gd name="connsiteX22" fmla="*/ 325921 w 823050"/>
              <a:gd name="connsiteY22" fmla="*/ 1088551 h 1119031"/>
              <a:gd name="connsiteX23" fmla="*/ 290361 w 823050"/>
              <a:gd name="connsiteY23" fmla="*/ 1119031 h 1119031"/>
              <a:gd name="connsiteX24" fmla="*/ 163361 w 823050"/>
              <a:gd name="connsiteY24" fmla="*/ 1042831 h 1119031"/>
              <a:gd name="connsiteX25" fmla="*/ 82081 w 823050"/>
              <a:gd name="connsiteY25" fmla="*/ 875191 h 1119031"/>
              <a:gd name="connsiteX26" fmla="*/ 77001 w 823050"/>
              <a:gd name="connsiteY26" fmla="*/ 819311 h 1119031"/>
              <a:gd name="connsiteX27" fmla="*/ 61761 w 823050"/>
              <a:gd name="connsiteY27" fmla="*/ 768511 h 1119031"/>
              <a:gd name="connsiteX28" fmla="*/ 51601 w 823050"/>
              <a:gd name="connsiteY28" fmla="*/ 727871 h 1119031"/>
              <a:gd name="connsiteX29" fmla="*/ 46521 w 823050"/>
              <a:gd name="connsiteY29" fmla="*/ 712631 h 1119031"/>
              <a:gd name="connsiteX30" fmla="*/ 41441 w 823050"/>
              <a:gd name="connsiteY30" fmla="*/ 687231 h 1119031"/>
              <a:gd name="connsiteX31" fmla="*/ 26201 w 823050"/>
              <a:gd name="connsiteY31" fmla="*/ 677071 h 1119031"/>
              <a:gd name="connsiteX32" fmla="*/ 26201 w 823050"/>
              <a:gd name="connsiteY32" fmla="*/ 677071 h 1119031"/>
              <a:gd name="connsiteX33" fmla="*/ 9691 w 823050"/>
              <a:gd name="connsiteY33" fmla="*/ 545785 h 1119031"/>
              <a:gd name="connsiteX34" fmla="*/ 21914 w 823050"/>
              <a:gd name="connsiteY34" fmla="*/ 504668 h 1119031"/>
              <a:gd name="connsiteX35" fmla="*/ 4293 w 823050"/>
              <a:gd name="connsiteY35" fmla="*/ 453711 h 1119031"/>
              <a:gd name="connsiteX36" fmla="*/ 3499 w 823050"/>
              <a:gd name="connsiteY36" fmla="*/ 407037 h 1119031"/>
              <a:gd name="connsiteX37" fmla="*/ 26835 w 823050"/>
              <a:gd name="connsiteY37" fmla="*/ 353539 h 1119031"/>
              <a:gd name="connsiteX38" fmla="*/ 103354 w 823050"/>
              <a:gd name="connsiteY38" fmla="*/ 303056 h 1119031"/>
              <a:gd name="connsiteX0" fmla="*/ 103354 w 823050"/>
              <a:gd name="connsiteY0" fmla="*/ 303056 h 1119031"/>
              <a:gd name="connsiteX1" fmla="*/ 284170 w 823050"/>
              <a:gd name="connsiteY1" fmla="*/ 202568 h 1119031"/>
              <a:gd name="connsiteX2" fmla="*/ 485147 w 823050"/>
              <a:gd name="connsiteY2" fmla="*/ 2224 h 1119031"/>
              <a:gd name="connsiteX3" fmla="*/ 697873 w 823050"/>
              <a:gd name="connsiteY3" fmla="*/ 76043 h 1119031"/>
              <a:gd name="connsiteX4" fmla="*/ 527533 w 823050"/>
              <a:gd name="connsiteY4" fmla="*/ 218125 h 1119031"/>
              <a:gd name="connsiteX5" fmla="*/ 235275 w 823050"/>
              <a:gd name="connsiteY5" fmla="*/ 435136 h 1119031"/>
              <a:gd name="connsiteX6" fmla="*/ 230513 w 823050"/>
              <a:gd name="connsiteY6" fmla="*/ 505620 h 1119031"/>
              <a:gd name="connsiteX7" fmla="*/ 225909 w 823050"/>
              <a:gd name="connsiteY7" fmla="*/ 574678 h 1119031"/>
              <a:gd name="connsiteX8" fmla="*/ 267501 w 823050"/>
              <a:gd name="connsiteY8" fmla="*/ 639765 h 1119031"/>
              <a:gd name="connsiteX9" fmla="*/ 318620 w 823050"/>
              <a:gd name="connsiteY9" fmla="*/ 745492 h 1119031"/>
              <a:gd name="connsiteX10" fmla="*/ 394818 w 823050"/>
              <a:gd name="connsiteY10" fmla="*/ 828836 h 1119031"/>
              <a:gd name="connsiteX11" fmla="*/ 464034 w 823050"/>
              <a:gd name="connsiteY11" fmla="*/ 730889 h 1119031"/>
              <a:gd name="connsiteX12" fmla="*/ 616114 w 823050"/>
              <a:gd name="connsiteY12" fmla="*/ 603253 h 1119031"/>
              <a:gd name="connsiteX13" fmla="*/ 783439 w 823050"/>
              <a:gd name="connsiteY13" fmla="*/ 508002 h 1119031"/>
              <a:gd name="connsiteX14" fmla="*/ 804235 w 823050"/>
              <a:gd name="connsiteY14" fmla="*/ 639923 h 1119031"/>
              <a:gd name="connsiteX15" fmla="*/ 784232 w 823050"/>
              <a:gd name="connsiteY15" fmla="*/ 695010 h 1119031"/>
              <a:gd name="connsiteX16" fmla="*/ 818998 w 823050"/>
              <a:gd name="connsiteY16" fmla="*/ 711996 h 1119031"/>
              <a:gd name="connsiteX17" fmla="*/ 673107 w 823050"/>
              <a:gd name="connsiteY17" fmla="*/ 816771 h 1119031"/>
              <a:gd name="connsiteX18" fmla="*/ 685014 w 823050"/>
              <a:gd name="connsiteY18" fmla="*/ 850108 h 1119031"/>
              <a:gd name="connsiteX19" fmla="*/ 412281 w 823050"/>
              <a:gd name="connsiteY19" fmla="*/ 986951 h 1119031"/>
              <a:gd name="connsiteX20" fmla="*/ 402121 w 823050"/>
              <a:gd name="connsiteY20" fmla="*/ 1027591 h 1119031"/>
              <a:gd name="connsiteX21" fmla="*/ 402121 w 823050"/>
              <a:gd name="connsiteY21" fmla="*/ 1027591 h 1119031"/>
              <a:gd name="connsiteX22" fmla="*/ 325921 w 823050"/>
              <a:gd name="connsiteY22" fmla="*/ 1088551 h 1119031"/>
              <a:gd name="connsiteX23" fmla="*/ 290361 w 823050"/>
              <a:gd name="connsiteY23" fmla="*/ 1119031 h 1119031"/>
              <a:gd name="connsiteX24" fmla="*/ 163361 w 823050"/>
              <a:gd name="connsiteY24" fmla="*/ 1042831 h 1119031"/>
              <a:gd name="connsiteX25" fmla="*/ 82081 w 823050"/>
              <a:gd name="connsiteY25" fmla="*/ 875191 h 1119031"/>
              <a:gd name="connsiteX26" fmla="*/ 77001 w 823050"/>
              <a:gd name="connsiteY26" fmla="*/ 819311 h 1119031"/>
              <a:gd name="connsiteX27" fmla="*/ 61761 w 823050"/>
              <a:gd name="connsiteY27" fmla="*/ 768511 h 1119031"/>
              <a:gd name="connsiteX28" fmla="*/ 51601 w 823050"/>
              <a:gd name="connsiteY28" fmla="*/ 727871 h 1119031"/>
              <a:gd name="connsiteX29" fmla="*/ 46521 w 823050"/>
              <a:gd name="connsiteY29" fmla="*/ 712631 h 1119031"/>
              <a:gd name="connsiteX30" fmla="*/ 41441 w 823050"/>
              <a:gd name="connsiteY30" fmla="*/ 687231 h 1119031"/>
              <a:gd name="connsiteX31" fmla="*/ 26201 w 823050"/>
              <a:gd name="connsiteY31" fmla="*/ 677071 h 1119031"/>
              <a:gd name="connsiteX32" fmla="*/ 26201 w 823050"/>
              <a:gd name="connsiteY32" fmla="*/ 677071 h 1119031"/>
              <a:gd name="connsiteX33" fmla="*/ 9691 w 823050"/>
              <a:gd name="connsiteY33" fmla="*/ 545785 h 1119031"/>
              <a:gd name="connsiteX34" fmla="*/ 21914 w 823050"/>
              <a:gd name="connsiteY34" fmla="*/ 504668 h 1119031"/>
              <a:gd name="connsiteX35" fmla="*/ 4293 w 823050"/>
              <a:gd name="connsiteY35" fmla="*/ 453711 h 1119031"/>
              <a:gd name="connsiteX36" fmla="*/ 3499 w 823050"/>
              <a:gd name="connsiteY36" fmla="*/ 407037 h 1119031"/>
              <a:gd name="connsiteX37" fmla="*/ 26835 w 823050"/>
              <a:gd name="connsiteY37" fmla="*/ 353539 h 1119031"/>
              <a:gd name="connsiteX38" fmla="*/ 103354 w 823050"/>
              <a:gd name="connsiteY38" fmla="*/ 303056 h 1119031"/>
              <a:gd name="connsiteX0" fmla="*/ 103354 w 823050"/>
              <a:gd name="connsiteY0" fmla="*/ 303056 h 1119031"/>
              <a:gd name="connsiteX1" fmla="*/ 284170 w 823050"/>
              <a:gd name="connsiteY1" fmla="*/ 202568 h 1119031"/>
              <a:gd name="connsiteX2" fmla="*/ 485147 w 823050"/>
              <a:gd name="connsiteY2" fmla="*/ 2224 h 1119031"/>
              <a:gd name="connsiteX3" fmla="*/ 697873 w 823050"/>
              <a:gd name="connsiteY3" fmla="*/ 76043 h 1119031"/>
              <a:gd name="connsiteX4" fmla="*/ 527533 w 823050"/>
              <a:gd name="connsiteY4" fmla="*/ 218125 h 1119031"/>
              <a:gd name="connsiteX5" fmla="*/ 235275 w 823050"/>
              <a:gd name="connsiteY5" fmla="*/ 435136 h 1119031"/>
              <a:gd name="connsiteX6" fmla="*/ 230513 w 823050"/>
              <a:gd name="connsiteY6" fmla="*/ 505620 h 1119031"/>
              <a:gd name="connsiteX7" fmla="*/ 225909 w 823050"/>
              <a:gd name="connsiteY7" fmla="*/ 574678 h 1119031"/>
              <a:gd name="connsiteX8" fmla="*/ 267501 w 823050"/>
              <a:gd name="connsiteY8" fmla="*/ 639765 h 1119031"/>
              <a:gd name="connsiteX9" fmla="*/ 318620 w 823050"/>
              <a:gd name="connsiteY9" fmla="*/ 745492 h 1119031"/>
              <a:gd name="connsiteX10" fmla="*/ 394818 w 823050"/>
              <a:gd name="connsiteY10" fmla="*/ 828836 h 1119031"/>
              <a:gd name="connsiteX11" fmla="*/ 440222 w 823050"/>
              <a:gd name="connsiteY11" fmla="*/ 745176 h 1119031"/>
              <a:gd name="connsiteX12" fmla="*/ 616114 w 823050"/>
              <a:gd name="connsiteY12" fmla="*/ 603253 h 1119031"/>
              <a:gd name="connsiteX13" fmla="*/ 783439 w 823050"/>
              <a:gd name="connsiteY13" fmla="*/ 508002 h 1119031"/>
              <a:gd name="connsiteX14" fmla="*/ 804235 w 823050"/>
              <a:gd name="connsiteY14" fmla="*/ 639923 h 1119031"/>
              <a:gd name="connsiteX15" fmla="*/ 784232 w 823050"/>
              <a:gd name="connsiteY15" fmla="*/ 695010 h 1119031"/>
              <a:gd name="connsiteX16" fmla="*/ 818998 w 823050"/>
              <a:gd name="connsiteY16" fmla="*/ 711996 h 1119031"/>
              <a:gd name="connsiteX17" fmla="*/ 673107 w 823050"/>
              <a:gd name="connsiteY17" fmla="*/ 816771 h 1119031"/>
              <a:gd name="connsiteX18" fmla="*/ 685014 w 823050"/>
              <a:gd name="connsiteY18" fmla="*/ 850108 h 1119031"/>
              <a:gd name="connsiteX19" fmla="*/ 412281 w 823050"/>
              <a:gd name="connsiteY19" fmla="*/ 986951 h 1119031"/>
              <a:gd name="connsiteX20" fmla="*/ 402121 w 823050"/>
              <a:gd name="connsiteY20" fmla="*/ 1027591 h 1119031"/>
              <a:gd name="connsiteX21" fmla="*/ 402121 w 823050"/>
              <a:gd name="connsiteY21" fmla="*/ 1027591 h 1119031"/>
              <a:gd name="connsiteX22" fmla="*/ 325921 w 823050"/>
              <a:gd name="connsiteY22" fmla="*/ 1088551 h 1119031"/>
              <a:gd name="connsiteX23" fmla="*/ 290361 w 823050"/>
              <a:gd name="connsiteY23" fmla="*/ 1119031 h 1119031"/>
              <a:gd name="connsiteX24" fmla="*/ 163361 w 823050"/>
              <a:gd name="connsiteY24" fmla="*/ 1042831 h 1119031"/>
              <a:gd name="connsiteX25" fmla="*/ 82081 w 823050"/>
              <a:gd name="connsiteY25" fmla="*/ 875191 h 1119031"/>
              <a:gd name="connsiteX26" fmla="*/ 77001 w 823050"/>
              <a:gd name="connsiteY26" fmla="*/ 819311 h 1119031"/>
              <a:gd name="connsiteX27" fmla="*/ 61761 w 823050"/>
              <a:gd name="connsiteY27" fmla="*/ 768511 h 1119031"/>
              <a:gd name="connsiteX28" fmla="*/ 51601 w 823050"/>
              <a:gd name="connsiteY28" fmla="*/ 727871 h 1119031"/>
              <a:gd name="connsiteX29" fmla="*/ 46521 w 823050"/>
              <a:gd name="connsiteY29" fmla="*/ 712631 h 1119031"/>
              <a:gd name="connsiteX30" fmla="*/ 41441 w 823050"/>
              <a:gd name="connsiteY30" fmla="*/ 687231 h 1119031"/>
              <a:gd name="connsiteX31" fmla="*/ 26201 w 823050"/>
              <a:gd name="connsiteY31" fmla="*/ 677071 h 1119031"/>
              <a:gd name="connsiteX32" fmla="*/ 26201 w 823050"/>
              <a:gd name="connsiteY32" fmla="*/ 677071 h 1119031"/>
              <a:gd name="connsiteX33" fmla="*/ 9691 w 823050"/>
              <a:gd name="connsiteY33" fmla="*/ 545785 h 1119031"/>
              <a:gd name="connsiteX34" fmla="*/ 21914 w 823050"/>
              <a:gd name="connsiteY34" fmla="*/ 504668 h 1119031"/>
              <a:gd name="connsiteX35" fmla="*/ 4293 w 823050"/>
              <a:gd name="connsiteY35" fmla="*/ 453711 h 1119031"/>
              <a:gd name="connsiteX36" fmla="*/ 3499 w 823050"/>
              <a:gd name="connsiteY36" fmla="*/ 407037 h 1119031"/>
              <a:gd name="connsiteX37" fmla="*/ 26835 w 823050"/>
              <a:gd name="connsiteY37" fmla="*/ 353539 h 1119031"/>
              <a:gd name="connsiteX38" fmla="*/ 103354 w 823050"/>
              <a:gd name="connsiteY38" fmla="*/ 303056 h 1119031"/>
              <a:gd name="connsiteX0" fmla="*/ 103354 w 828394"/>
              <a:gd name="connsiteY0" fmla="*/ 303056 h 1119031"/>
              <a:gd name="connsiteX1" fmla="*/ 284170 w 828394"/>
              <a:gd name="connsiteY1" fmla="*/ 202568 h 1119031"/>
              <a:gd name="connsiteX2" fmla="*/ 485147 w 828394"/>
              <a:gd name="connsiteY2" fmla="*/ 2224 h 1119031"/>
              <a:gd name="connsiteX3" fmla="*/ 697873 w 828394"/>
              <a:gd name="connsiteY3" fmla="*/ 76043 h 1119031"/>
              <a:gd name="connsiteX4" fmla="*/ 527533 w 828394"/>
              <a:gd name="connsiteY4" fmla="*/ 218125 h 1119031"/>
              <a:gd name="connsiteX5" fmla="*/ 235275 w 828394"/>
              <a:gd name="connsiteY5" fmla="*/ 435136 h 1119031"/>
              <a:gd name="connsiteX6" fmla="*/ 230513 w 828394"/>
              <a:gd name="connsiteY6" fmla="*/ 505620 h 1119031"/>
              <a:gd name="connsiteX7" fmla="*/ 225909 w 828394"/>
              <a:gd name="connsiteY7" fmla="*/ 574678 h 1119031"/>
              <a:gd name="connsiteX8" fmla="*/ 267501 w 828394"/>
              <a:gd name="connsiteY8" fmla="*/ 639765 h 1119031"/>
              <a:gd name="connsiteX9" fmla="*/ 318620 w 828394"/>
              <a:gd name="connsiteY9" fmla="*/ 745492 h 1119031"/>
              <a:gd name="connsiteX10" fmla="*/ 394818 w 828394"/>
              <a:gd name="connsiteY10" fmla="*/ 828836 h 1119031"/>
              <a:gd name="connsiteX11" fmla="*/ 440222 w 828394"/>
              <a:gd name="connsiteY11" fmla="*/ 745176 h 1119031"/>
              <a:gd name="connsiteX12" fmla="*/ 616114 w 828394"/>
              <a:gd name="connsiteY12" fmla="*/ 603253 h 1119031"/>
              <a:gd name="connsiteX13" fmla="*/ 783439 w 828394"/>
              <a:gd name="connsiteY13" fmla="*/ 508002 h 1119031"/>
              <a:gd name="connsiteX14" fmla="*/ 804235 w 828394"/>
              <a:gd name="connsiteY14" fmla="*/ 639923 h 1119031"/>
              <a:gd name="connsiteX15" fmla="*/ 812807 w 828394"/>
              <a:gd name="connsiteY15" fmla="*/ 673579 h 1119031"/>
              <a:gd name="connsiteX16" fmla="*/ 818998 w 828394"/>
              <a:gd name="connsiteY16" fmla="*/ 711996 h 1119031"/>
              <a:gd name="connsiteX17" fmla="*/ 673107 w 828394"/>
              <a:gd name="connsiteY17" fmla="*/ 816771 h 1119031"/>
              <a:gd name="connsiteX18" fmla="*/ 685014 w 828394"/>
              <a:gd name="connsiteY18" fmla="*/ 850108 h 1119031"/>
              <a:gd name="connsiteX19" fmla="*/ 412281 w 828394"/>
              <a:gd name="connsiteY19" fmla="*/ 986951 h 1119031"/>
              <a:gd name="connsiteX20" fmla="*/ 402121 w 828394"/>
              <a:gd name="connsiteY20" fmla="*/ 1027591 h 1119031"/>
              <a:gd name="connsiteX21" fmla="*/ 402121 w 828394"/>
              <a:gd name="connsiteY21" fmla="*/ 1027591 h 1119031"/>
              <a:gd name="connsiteX22" fmla="*/ 325921 w 828394"/>
              <a:gd name="connsiteY22" fmla="*/ 1088551 h 1119031"/>
              <a:gd name="connsiteX23" fmla="*/ 290361 w 828394"/>
              <a:gd name="connsiteY23" fmla="*/ 1119031 h 1119031"/>
              <a:gd name="connsiteX24" fmla="*/ 163361 w 828394"/>
              <a:gd name="connsiteY24" fmla="*/ 1042831 h 1119031"/>
              <a:gd name="connsiteX25" fmla="*/ 82081 w 828394"/>
              <a:gd name="connsiteY25" fmla="*/ 875191 h 1119031"/>
              <a:gd name="connsiteX26" fmla="*/ 77001 w 828394"/>
              <a:gd name="connsiteY26" fmla="*/ 819311 h 1119031"/>
              <a:gd name="connsiteX27" fmla="*/ 61761 w 828394"/>
              <a:gd name="connsiteY27" fmla="*/ 768511 h 1119031"/>
              <a:gd name="connsiteX28" fmla="*/ 51601 w 828394"/>
              <a:gd name="connsiteY28" fmla="*/ 727871 h 1119031"/>
              <a:gd name="connsiteX29" fmla="*/ 46521 w 828394"/>
              <a:gd name="connsiteY29" fmla="*/ 712631 h 1119031"/>
              <a:gd name="connsiteX30" fmla="*/ 41441 w 828394"/>
              <a:gd name="connsiteY30" fmla="*/ 687231 h 1119031"/>
              <a:gd name="connsiteX31" fmla="*/ 26201 w 828394"/>
              <a:gd name="connsiteY31" fmla="*/ 677071 h 1119031"/>
              <a:gd name="connsiteX32" fmla="*/ 26201 w 828394"/>
              <a:gd name="connsiteY32" fmla="*/ 677071 h 1119031"/>
              <a:gd name="connsiteX33" fmla="*/ 9691 w 828394"/>
              <a:gd name="connsiteY33" fmla="*/ 545785 h 1119031"/>
              <a:gd name="connsiteX34" fmla="*/ 21914 w 828394"/>
              <a:gd name="connsiteY34" fmla="*/ 504668 h 1119031"/>
              <a:gd name="connsiteX35" fmla="*/ 4293 w 828394"/>
              <a:gd name="connsiteY35" fmla="*/ 453711 h 1119031"/>
              <a:gd name="connsiteX36" fmla="*/ 3499 w 828394"/>
              <a:gd name="connsiteY36" fmla="*/ 407037 h 1119031"/>
              <a:gd name="connsiteX37" fmla="*/ 26835 w 828394"/>
              <a:gd name="connsiteY37" fmla="*/ 353539 h 1119031"/>
              <a:gd name="connsiteX38" fmla="*/ 103354 w 828394"/>
              <a:gd name="connsiteY38" fmla="*/ 303056 h 1119031"/>
              <a:gd name="connsiteX0" fmla="*/ 103354 w 819299"/>
              <a:gd name="connsiteY0" fmla="*/ 303056 h 1119031"/>
              <a:gd name="connsiteX1" fmla="*/ 284170 w 819299"/>
              <a:gd name="connsiteY1" fmla="*/ 202568 h 1119031"/>
              <a:gd name="connsiteX2" fmla="*/ 485147 w 819299"/>
              <a:gd name="connsiteY2" fmla="*/ 2224 h 1119031"/>
              <a:gd name="connsiteX3" fmla="*/ 697873 w 819299"/>
              <a:gd name="connsiteY3" fmla="*/ 76043 h 1119031"/>
              <a:gd name="connsiteX4" fmla="*/ 527533 w 819299"/>
              <a:gd name="connsiteY4" fmla="*/ 218125 h 1119031"/>
              <a:gd name="connsiteX5" fmla="*/ 235275 w 819299"/>
              <a:gd name="connsiteY5" fmla="*/ 435136 h 1119031"/>
              <a:gd name="connsiteX6" fmla="*/ 230513 w 819299"/>
              <a:gd name="connsiteY6" fmla="*/ 505620 h 1119031"/>
              <a:gd name="connsiteX7" fmla="*/ 225909 w 819299"/>
              <a:gd name="connsiteY7" fmla="*/ 574678 h 1119031"/>
              <a:gd name="connsiteX8" fmla="*/ 267501 w 819299"/>
              <a:gd name="connsiteY8" fmla="*/ 639765 h 1119031"/>
              <a:gd name="connsiteX9" fmla="*/ 318620 w 819299"/>
              <a:gd name="connsiteY9" fmla="*/ 745492 h 1119031"/>
              <a:gd name="connsiteX10" fmla="*/ 394818 w 819299"/>
              <a:gd name="connsiteY10" fmla="*/ 828836 h 1119031"/>
              <a:gd name="connsiteX11" fmla="*/ 440222 w 819299"/>
              <a:gd name="connsiteY11" fmla="*/ 745176 h 1119031"/>
              <a:gd name="connsiteX12" fmla="*/ 616114 w 819299"/>
              <a:gd name="connsiteY12" fmla="*/ 603253 h 1119031"/>
              <a:gd name="connsiteX13" fmla="*/ 783439 w 819299"/>
              <a:gd name="connsiteY13" fmla="*/ 508002 h 1119031"/>
              <a:gd name="connsiteX14" fmla="*/ 804235 w 819299"/>
              <a:gd name="connsiteY14" fmla="*/ 639923 h 1119031"/>
              <a:gd name="connsiteX15" fmla="*/ 812807 w 819299"/>
              <a:gd name="connsiteY15" fmla="*/ 673579 h 1119031"/>
              <a:gd name="connsiteX16" fmla="*/ 807092 w 819299"/>
              <a:gd name="connsiteY16" fmla="*/ 747715 h 1119031"/>
              <a:gd name="connsiteX17" fmla="*/ 673107 w 819299"/>
              <a:gd name="connsiteY17" fmla="*/ 816771 h 1119031"/>
              <a:gd name="connsiteX18" fmla="*/ 685014 w 819299"/>
              <a:gd name="connsiteY18" fmla="*/ 850108 h 1119031"/>
              <a:gd name="connsiteX19" fmla="*/ 412281 w 819299"/>
              <a:gd name="connsiteY19" fmla="*/ 986951 h 1119031"/>
              <a:gd name="connsiteX20" fmla="*/ 402121 w 819299"/>
              <a:gd name="connsiteY20" fmla="*/ 1027591 h 1119031"/>
              <a:gd name="connsiteX21" fmla="*/ 402121 w 819299"/>
              <a:gd name="connsiteY21" fmla="*/ 1027591 h 1119031"/>
              <a:gd name="connsiteX22" fmla="*/ 325921 w 819299"/>
              <a:gd name="connsiteY22" fmla="*/ 1088551 h 1119031"/>
              <a:gd name="connsiteX23" fmla="*/ 290361 w 819299"/>
              <a:gd name="connsiteY23" fmla="*/ 1119031 h 1119031"/>
              <a:gd name="connsiteX24" fmla="*/ 163361 w 819299"/>
              <a:gd name="connsiteY24" fmla="*/ 1042831 h 1119031"/>
              <a:gd name="connsiteX25" fmla="*/ 82081 w 819299"/>
              <a:gd name="connsiteY25" fmla="*/ 875191 h 1119031"/>
              <a:gd name="connsiteX26" fmla="*/ 77001 w 819299"/>
              <a:gd name="connsiteY26" fmla="*/ 819311 h 1119031"/>
              <a:gd name="connsiteX27" fmla="*/ 61761 w 819299"/>
              <a:gd name="connsiteY27" fmla="*/ 768511 h 1119031"/>
              <a:gd name="connsiteX28" fmla="*/ 51601 w 819299"/>
              <a:gd name="connsiteY28" fmla="*/ 727871 h 1119031"/>
              <a:gd name="connsiteX29" fmla="*/ 46521 w 819299"/>
              <a:gd name="connsiteY29" fmla="*/ 712631 h 1119031"/>
              <a:gd name="connsiteX30" fmla="*/ 41441 w 819299"/>
              <a:gd name="connsiteY30" fmla="*/ 687231 h 1119031"/>
              <a:gd name="connsiteX31" fmla="*/ 26201 w 819299"/>
              <a:gd name="connsiteY31" fmla="*/ 677071 h 1119031"/>
              <a:gd name="connsiteX32" fmla="*/ 26201 w 819299"/>
              <a:gd name="connsiteY32" fmla="*/ 677071 h 1119031"/>
              <a:gd name="connsiteX33" fmla="*/ 9691 w 819299"/>
              <a:gd name="connsiteY33" fmla="*/ 545785 h 1119031"/>
              <a:gd name="connsiteX34" fmla="*/ 21914 w 819299"/>
              <a:gd name="connsiteY34" fmla="*/ 504668 h 1119031"/>
              <a:gd name="connsiteX35" fmla="*/ 4293 w 819299"/>
              <a:gd name="connsiteY35" fmla="*/ 453711 h 1119031"/>
              <a:gd name="connsiteX36" fmla="*/ 3499 w 819299"/>
              <a:gd name="connsiteY36" fmla="*/ 407037 h 1119031"/>
              <a:gd name="connsiteX37" fmla="*/ 26835 w 819299"/>
              <a:gd name="connsiteY37" fmla="*/ 353539 h 1119031"/>
              <a:gd name="connsiteX38" fmla="*/ 103354 w 819299"/>
              <a:gd name="connsiteY38" fmla="*/ 303056 h 1119031"/>
              <a:gd name="connsiteX0" fmla="*/ 103354 w 816021"/>
              <a:gd name="connsiteY0" fmla="*/ 303056 h 1119031"/>
              <a:gd name="connsiteX1" fmla="*/ 284170 w 816021"/>
              <a:gd name="connsiteY1" fmla="*/ 202568 h 1119031"/>
              <a:gd name="connsiteX2" fmla="*/ 485147 w 816021"/>
              <a:gd name="connsiteY2" fmla="*/ 2224 h 1119031"/>
              <a:gd name="connsiteX3" fmla="*/ 697873 w 816021"/>
              <a:gd name="connsiteY3" fmla="*/ 76043 h 1119031"/>
              <a:gd name="connsiteX4" fmla="*/ 527533 w 816021"/>
              <a:gd name="connsiteY4" fmla="*/ 218125 h 1119031"/>
              <a:gd name="connsiteX5" fmla="*/ 235275 w 816021"/>
              <a:gd name="connsiteY5" fmla="*/ 435136 h 1119031"/>
              <a:gd name="connsiteX6" fmla="*/ 230513 w 816021"/>
              <a:gd name="connsiteY6" fmla="*/ 505620 h 1119031"/>
              <a:gd name="connsiteX7" fmla="*/ 225909 w 816021"/>
              <a:gd name="connsiteY7" fmla="*/ 574678 h 1119031"/>
              <a:gd name="connsiteX8" fmla="*/ 267501 w 816021"/>
              <a:gd name="connsiteY8" fmla="*/ 639765 h 1119031"/>
              <a:gd name="connsiteX9" fmla="*/ 318620 w 816021"/>
              <a:gd name="connsiteY9" fmla="*/ 745492 h 1119031"/>
              <a:gd name="connsiteX10" fmla="*/ 394818 w 816021"/>
              <a:gd name="connsiteY10" fmla="*/ 828836 h 1119031"/>
              <a:gd name="connsiteX11" fmla="*/ 440222 w 816021"/>
              <a:gd name="connsiteY11" fmla="*/ 745176 h 1119031"/>
              <a:gd name="connsiteX12" fmla="*/ 616114 w 816021"/>
              <a:gd name="connsiteY12" fmla="*/ 603253 h 1119031"/>
              <a:gd name="connsiteX13" fmla="*/ 783439 w 816021"/>
              <a:gd name="connsiteY13" fmla="*/ 508002 h 1119031"/>
              <a:gd name="connsiteX14" fmla="*/ 804235 w 816021"/>
              <a:gd name="connsiteY14" fmla="*/ 639923 h 1119031"/>
              <a:gd name="connsiteX15" fmla="*/ 812807 w 816021"/>
              <a:gd name="connsiteY15" fmla="*/ 673579 h 1119031"/>
              <a:gd name="connsiteX16" fmla="*/ 807092 w 816021"/>
              <a:gd name="connsiteY16" fmla="*/ 747715 h 1119031"/>
              <a:gd name="connsiteX17" fmla="*/ 744545 w 816021"/>
              <a:gd name="connsiteY17" fmla="*/ 814389 h 1119031"/>
              <a:gd name="connsiteX18" fmla="*/ 685014 w 816021"/>
              <a:gd name="connsiteY18" fmla="*/ 850108 h 1119031"/>
              <a:gd name="connsiteX19" fmla="*/ 412281 w 816021"/>
              <a:gd name="connsiteY19" fmla="*/ 986951 h 1119031"/>
              <a:gd name="connsiteX20" fmla="*/ 402121 w 816021"/>
              <a:gd name="connsiteY20" fmla="*/ 1027591 h 1119031"/>
              <a:gd name="connsiteX21" fmla="*/ 402121 w 816021"/>
              <a:gd name="connsiteY21" fmla="*/ 1027591 h 1119031"/>
              <a:gd name="connsiteX22" fmla="*/ 325921 w 816021"/>
              <a:gd name="connsiteY22" fmla="*/ 1088551 h 1119031"/>
              <a:gd name="connsiteX23" fmla="*/ 290361 w 816021"/>
              <a:gd name="connsiteY23" fmla="*/ 1119031 h 1119031"/>
              <a:gd name="connsiteX24" fmla="*/ 163361 w 816021"/>
              <a:gd name="connsiteY24" fmla="*/ 1042831 h 1119031"/>
              <a:gd name="connsiteX25" fmla="*/ 82081 w 816021"/>
              <a:gd name="connsiteY25" fmla="*/ 875191 h 1119031"/>
              <a:gd name="connsiteX26" fmla="*/ 77001 w 816021"/>
              <a:gd name="connsiteY26" fmla="*/ 819311 h 1119031"/>
              <a:gd name="connsiteX27" fmla="*/ 61761 w 816021"/>
              <a:gd name="connsiteY27" fmla="*/ 768511 h 1119031"/>
              <a:gd name="connsiteX28" fmla="*/ 51601 w 816021"/>
              <a:gd name="connsiteY28" fmla="*/ 727871 h 1119031"/>
              <a:gd name="connsiteX29" fmla="*/ 46521 w 816021"/>
              <a:gd name="connsiteY29" fmla="*/ 712631 h 1119031"/>
              <a:gd name="connsiteX30" fmla="*/ 41441 w 816021"/>
              <a:gd name="connsiteY30" fmla="*/ 687231 h 1119031"/>
              <a:gd name="connsiteX31" fmla="*/ 26201 w 816021"/>
              <a:gd name="connsiteY31" fmla="*/ 677071 h 1119031"/>
              <a:gd name="connsiteX32" fmla="*/ 26201 w 816021"/>
              <a:gd name="connsiteY32" fmla="*/ 677071 h 1119031"/>
              <a:gd name="connsiteX33" fmla="*/ 9691 w 816021"/>
              <a:gd name="connsiteY33" fmla="*/ 545785 h 1119031"/>
              <a:gd name="connsiteX34" fmla="*/ 21914 w 816021"/>
              <a:gd name="connsiteY34" fmla="*/ 504668 h 1119031"/>
              <a:gd name="connsiteX35" fmla="*/ 4293 w 816021"/>
              <a:gd name="connsiteY35" fmla="*/ 453711 h 1119031"/>
              <a:gd name="connsiteX36" fmla="*/ 3499 w 816021"/>
              <a:gd name="connsiteY36" fmla="*/ 407037 h 1119031"/>
              <a:gd name="connsiteX37" fmla="*/ 26835 w 816021"/>
              <a:gd name="connsiteY37" fmla="*/ 353539 h 1119031"/>
              <a:gd name="connsiteX38" fmla="*/ 103354 w 816021"/>
              <a:gd name="connsiteY38" fmla="*/ 303056 h 1119031"/>
              <a:gd name="connsiteX0" fmla="*/ 103354 w 816021"/>
              <a:gd name="connsiteY0" fmla="*/ 303056 h 1119031"/>
              <a:gd name="connsiteX1" fmla="*/ 284170 w 816021"/>
              <a:gd name="connsiteY1" fmla="*/ 202568 h 1119031"/>
              <a:gd name="connsiteX2" fmla="*/ 485147 w 816021"/>
              <a:gd name="connsiteY2" fmla="*/ 2224 h 1119031"/>
              <a:gd name="connsiteX3" fmla="*/ 697873 w 816021"/>
              <a:gd name="connsiteY3" fmla="*/ 76043 h 1119031"/>
              <a:gd name="connsiteX4" fmla="*/ 527533 w 816021"/>
              <a:gd name="connsiteY4" fmla="*/ 218125 h 1119031"/>
              <a:gd name="connsiteX5" fmla="*/ 235275 w 816021"/>
              <a:gd name="connsiteY5" fmla="*/ 435136 h 1119031"/>
              <a:gd name="connsiteX6" fmla="*/ 230513 w 816021"/>
              <a:gd name="connsiteY6" fmla="*/ 505620 h 1119031"/>
              <a:gd name="connsiteX7" fmla="*/ 225909 w 816021"/>
              <a:gd name="connsiteY7" fmla="*/ 574678 h 1119031"/>
              <a:gd name="connsiteX8" fmla="*/ 267501 w 816021"/>
              <a:gd name="connsiteY8" fmla="*/ 639765 h 1119031"/>
              <a:gd name="connsiteX9" fmla="*/ 318620 w 816021"/>
              <a:gd name="connsiteY9" fmla="*/ 745492 h 1119031"/>
              <a:gd name="connsiteX10" fmla="*/ 394818 w 816021"/>
              <a:gd name="connsiteY10" fmla="*/ 828836 h 1119031"/>
              <a:gd name="connsiteX11" fmla="*/ 440222 w 816021"/>
              <a:gd name="connsiteY11" fmla="*/ 745176 h 1119031"/>
              <a:gd name="connsiteX12" fmla="*/ 616114 w 816021"/>
              <a:gd name="connsiteY12" fmla="*/ 603253 h 1119031"/>
              <a:gd name="connsiteX13" fmla="*/ 783439 w 816021"/>
              <a:gd name="connsiteY13" fmla="*/ 508002 h 1119031"/>
              <a:gd name="connsiteX14" fmla="*/ 804235 w 816021"/>
              <a:gd name="connsiteY14" fmla="*/ 639923 h 1119031"/>
              <a:gd name="connsiteX15" fmla="*/ 812807 w 816021"/>
              <a:gd name="connsiteY15" fmla="*/ 673579 h 1119031"/>
              <a:gd name="connsiteX16" fmla="*/ 807092 w 816021"/>
              <a:gd name="connsiteY16" fmla="*/ 747715 h 1119031"/>
              <a:gd name="connsiteX17" fmla="*/ 744545 w 816021"/>
              <a:gd name="connsiteY17" fmla="*/ 814389 h 1119031"/>
              <a:gd name="connsiteX18" fmla="*/ 685014 w 816021"/>
              <a:gd name="connsiteY18" fmla="*/ 850108 h 1119031"/>
              <a:gd name="connsiteX19" fmla="*/ 588493 w 816021"/>
              <a:gd name="connsiteY19" fmla="*/ 934564 h 1119031"/>
              <a:gd name="connsiteX20" fmla="*/ 402121 w 816021"/>
              <a:gd name="connsiteY20" fmla="*/ 1027591 h 1119031"/>
              <a:gd name="connsiteX21" fmla="*/ 402121 w 816021"/>
              <a:gd name="connsiteY21" fmla="*/ 1027591 h 1119031"/>
              <a:gd name="connsiteX22" fmla="*/ 325921 w 816021"/>
              <a:gd name="connsiteY22" fmla="*/ 1088551 h 1119031"/>
              <a:gd name="connsiteX23" fmla="*/ 290361 w 816021"/>
              <a:gd name="connsiteY23" fmla="*/ 1119031 h 1119031"/>
              <a:gd name="connsiteX24" fmla="*/ 163361 w 816021"/>
              <a:gd name="connsiteY24" fmla="*/ 1042831 h 1119031"/>
              <a:gd name="connsiteX25" fmla="*/ 82081 w 816021"/>
              <a:gd name="connsiteY25" fmla="*/ 875191 h 1119031"/>
              <a:gd name="connsiteX26" fmla="*/ 77001 w 816021"/>
              <a:gd name="connsiteY26" fmla="*/ 819311 h 1119031"/>
              <a:gd name="connsiteX27" fmla="*/ 61761 w 816021"/>
              <a:gd name="connsiteY27" fmla="*/ 768511 h 1119031"/>
              <a:gd name="connsiteX28" fmla="*/ 51601 w 816021"/>
              <a:gd name="connsiteY28" fmla="*/ 727871 h 1119031"/>
              <a:gd name="connsiteX29" fmla="*/ 46521 w 816021"/>
              <a:gd name="connsiteY29" fmla="*/ 712631 h 1119031"/>
              <a:gd name="connsiteX30" fmla="*/ 41441 w 816021"/>
              <a:gd name="connsiteY30" fmla="*/ 687231 h 1119031"/>
              <a:gd name="connsiteX31" fmla="*/ 26201 w 816021"/>
              <a:gd name="connsiteY31" fmla="*/ 677071 h 1119031"/>
              <a:gd name="connsiteX32" fmla="*/ 26201 w 816021"/>
              <a:gd name="connsiteY32" fmla="*/ 677071 h 1119031"/>
              <a:gd name="connsiteX33" fmla="*/ 9691 w 816021"/>
              <a:gd name="connsiteY33" fmla="*/ 545785 h 1119031"/>
              <a:gd name="connsiteX34" fmla="*/ 21914 w 816021"/>
              <a:gd name="connsiteY34" fmla="*/ 504668 h 1119031"/>
              <a:gd name="connsiteX35" fmla="*/ 4293 w 816021"/>
              <a:gd name="connsiteY35" fmla="*/ 453711 h 1119031"/>
              <a:gd name="connsiteX36" fmla="*/ 3499 w 816021"/>
              <a:gd name="connsiteY36" fmla="*/ 407037 h 1119031"/>
              <a:gd name="connsiteX37" fmla="*/ 26835 w 816021"/>
              <a:gd name="connsiteY37" fmla="*/ 353539 h 1119031"/>
              <a:gd name="connsiteX38" fmla="*/ 103354 w 816021"/>
              <a:gd name="connsiteY38" fmla="*/ 303056 h 1119031"/>
              <a:gd name="connsiteX0" fmla="*/ 103354 w 816021"/>
              <a:gd name="connsiteY0" fmla="*/ 303056 h 1119031"/>
              <a:gd name="connsiteX1" fmla="*/ 284170 w 816021"/>
              <a:gd name="connsiteY1" fmla="*/ 202568 h 1119031"/>
              <a:gd name="connsiteX2" fmla="*/ 485147 w 816021"/>
              <a:gd name="connsiteY2" fmla="*/ 2224 h 1119031"/>
              <a:gd name="connsiteX3" fmla="*/ 697873 w 816021"/>
              <a:gd name="connsiteY3" fmla="*/ 76043 h 1119031"/>
              <a:gd name="connsiteX4" fmla="*/ 527533 w 816021"/>
              <a:gd name="connsiteY4" fmla="*/ 218125 h 1119031"/>
              <a:gd name="connsiteX5" fmla="*/ 235275 w 816021"/>
              <a:gd name="connsiteY5" fmla="*/ 435136 h 1119031"/>
              <a:gd name="connsiteX6" fmla="*/ 230513 w 816021"/>
              <a:gd name="connsiteY6" fmla="*/ 505620 h 1119031"/>
              <a:gd name="connsiteX7" fmla="*/ 225909 w 816021"/>
              <a:gd name="connsiteY7" fmla="*/ 574678 h 1119031"/>
              <a:gd name="connsiteX8" fmla="*/ 267501 w 816021"/>
              <a:gd name="connsiteY8" fmla="*/ 639765 h 1119031"/>
              <a:gd name="connsiteX9" fmla="*/ 318620 w 816021"/>
              <a:gd name="connsiteY9" fmla="*/ 745492 h 1119031"/>
              <a:gd name="connsiteX10" fmla="*/ 394818 w 816021"/>
              <a:gd name="connsiteY10" fmla="*/ 828836 h 1119031"/>
              <a:gd name="connsiteX11" fmla="*/ 440222 w 816021"/>
              <a:gd name="connsiteY11" fmla="*/ 745176 h 1119031"/>
              <a:gd name="connsiteX12" fmla="*/ 616114 w 816021"/>
              <a:gd name="connsiteY12" fmla="*/ 603253 h 1119031"/>
              <a:gd name="connsiteX13" fmla="*/ 783439 w 816021"/>
              <a:gd name="connsiteY13" fmla="*/ 508002 h 1119031"/>
              <a:gd name="connsiteX14" fmla="*/ 804235 w 816021"/>
              <a:gd name="connsiteY14" fmla="*/ 639923 h 1119031"/>
              <a:gd name="connsiteX15" fmla="*/ 812807 w 816021"/>
              <a:gd name="connsiteY15" fmla="*/ 673579 h 1119031"/>
              <a:gd name="connsiteX16" fmla="*/ 807092 w 816021"/>
              <a:gd name="connsiteY16" fmla="*/ 747715 h 1119031"/>
              <a:gd name="connsiteX17" fmla="*/ 744545 w 816021"/>
              <a:gd name="connsiteY17" fmla="*/ 814389 h 1119031"/>
              <a:gd name="connsiteX18" fmla="*/ 685014 w 816021"/>
              <a:gd name="connsiteY18" fmla="*/ 850108 h 1119031"/>
              <a:gd name="connsiteX19" fmla="*/ 588493 w 816021"/>
              <a:gd name="connsiteY19" fmla="*/ 934564 h 1119031"/>
              <a:gd name="connsiteX20" fmla="*/ 402121 w 816021"/>
              <a:gd name="connsiteY20" fmla="*/ 1027591 h 1119031"/>
              <a:gd name="connsiteX21" fmla="*/ 485465 w 816021"/>
              <a:gd name="connsiteY21" fmla="*/ 970441 h 1119031"/>
              <a:gd name="connsiteX22" fmla="*/ 325921 w 816021"/>
              <a:gd name="connsiteY22" fmla="*/ 1088551 h 1119031"/>
              <a:gd name="connsiteX23" fmla="*/ 290361 w 816021"/>
              <a:gd name="connsiteY23" fmla="*/ 1119031 h 1119031"/>
              <a:gd name="connsiteX24" fmla="*/ 163361 w 816021"/>
              <a:gd name="connsiteY24" fmla="*/ 1042831 h 1119031"/>
              <a:gd name="connsiteX25" fmla="*/ 82081 w 816021"/>
              <a:gd name="connsiteY25" fmla="*/ 875191 h 1119031"/>
              <a:gd name="connsiteX26" fmla="*/ 77001 w 816021"/>
              <a:gd name="connsiteY26" fmla="*/ 819311 h 1119031"/>
              <a:gd name="connsiteX27" fmla="*/ 61761 w 816021"/>
              <a:gd name="connsiteY27" fmla="*/ 768511 h 1119031"/>
              <a:gd name="connsiteX28" fmla="*/ 51601 w 816021"/>
              <a:gd name="connsiteY28" fmla="*/ 727871 h 1119031"/>
              <a:gd name="connsiteX29" fmla="*/ 46521 w 816021"/>
              <a:gd name="connsiteY29" fmla="*/ 712631 h 1119031"/>
              <a:gd name="connsiteX30" fmla="*/ 41441 w 816021"/>
              <a:gd name="connsiteY30" fmla="*/ 687231 h 1119031"/>
              <a:gd name="connsiteX31" fmla="*/ 26201 w 816021"/>
              <a:gd name="connsiteY31" fmla="*/ 677071 h 1119031"/>
              <a:gd name="connsiteX32" fmla="*/ 26201 w 816021"/>
              <a:gd name="connsiteY32" fmla="*/ 677071 h 1119031"/>
              <a:gd name="connsiteX33" fmla="*/ 9691 w 816021"/>
              <a:gd name="connsiteY33" fmla="*/ 545785 h 1119031"/>
              <a:gd name="connsiteX34" fmla="*/ 21914 w 816021"/>
              <a:gd name="connsiteY34" fmla="*/ 504668 h 1119031"/>
              <a:gd name="connsiteX35" fmla="*/ 4293 w 816021"/>
              <a:gd name="connsiteY35" fmla="*/ 453711 h 1119031"/>
              <a:gd name="connsiteX36" fmla="*/ 3499 w 816021"/>
              <a:gd name="connsiteY36" fmla="*/ 407037 h 1119031"/>
              <a:gd name="connsiteX37" fmla="*/ 26835 w 816021"/>
              <a:gd name="connsiteY37" fmla="*/ 353539 h 1119031"/>
              <a:gd name="connsiteX38" fmla="*/ 103354 w 816021"/>
              <a:gd name="connsiteY38" fmla="*/ 303056 h 1119031"/>
              <a:gd name="connsiteX0" fmla="*/ 103354 w 816021"/>
              <a:gd name="connsiteY0" fmla="*/ 303056 h 1119031"/>
              <a:gd name="connsiteX1" fmla="*/ 284170 w 816021"/>
              <a:gd name="connsiteY1" fmla="*/ 202568 h 1119031"/>
              <a:gd name="connsiteX2" fmla="*/ 485147 w 816021"/>
              <a:gd name="connsiteY2" fmla="*/ 2224 h 1119031"/>
              <a:gd name="connsiteX3" fmla="*/ 697873 w 816021"/>
              <a:gd name="connsiteY3" fmla="*/ 76043 h 1119031"/>
              <a:gd name="connsiteX4" fmla="*/ 527533 w 816021"/>
              <a:gd name="connsiteY4" fmla="*/ 218125 h 1119031"/>
              <a:gd name="connsiteX5" fmla="*/ 235275 w 816021"/>
              <a:gd name="connsiteY5" fmla="*/ 435136 h 1119031"/>
              <a:gd name="connsiteX6" fmla="*/ 230513 w 816021"/>
              <a:gd name="connsiteY6" fmla="*/ 505620 h 1119031"/>
              <a:gd name="connsiteX7" fmla="*/ 225909 w 816021"/>
              <a:gd name="connsiteY7" fmla="*/ 574678 h 1119031"/>
              <a:gd name="connsiteX8" fmla="*/ 267501 w 816021"/>
              <a:gd name="connsiteY8" fmla="*/ 639765 h 1119031"/>
              <a:gd name="connsiteX9" fmla="*/ 318620 w 816021"/>
              <a:gd name="connsiteY9" fmla="*/ 745492 h 1119031"/>
              <a:gd name="connsiteX10" fmla="*/ 394818 w 816021"/>
              <a:gd name="connsiteY10" fmla="*/ 828836 h 1119031"/>
              <a:gd name="connsiteX11" fmla="*/ 440222 w 816021"/>
              <a:gd name="connsiteY11" fmla="*/ 745176 h 1119031"/>
              <a:gd name="connsiteX12" fmla="*/ 616114 w 816021"/>
              <a:gd name="connsiteY12" fmla="*/ 603253 h 1119031"/>
              <a:gd name="connsiteX13" fmla="*/ 783439 w 816021"/>
              <a:gd name="connsiteY13" fmla="*/ 508002 h 1119031"/>
              <a:gd name="connsiteX14" fmla="*/ 804235 w 816021"/>
              <a:gd name="connsiteY14" fmla="*/ 639923 h 1119031"/>
              <a:gd name="connsiteX15" fmla="*/ 812807 w 816021"/>
              <a:gd name="connsiteY15" fmla="*/ 673579 h 1119031"/>
              <a:gd name="connsiteX16" fmla="*/ 807092 w 816021"/>
              <a:gd name="connsiteY16" fmla="*/ 747715 h 1119031"/>
              <a:gd name="connsiteX17" fmla="*/ 744545 w 816021"/>
              <a:gd name="connsiteY17" fmla="*/ 814389 h 1119031"/>
              <a:gd name="connsiteX18" fmla="*/ 685014 w 816021"/>
              <a:gd name="connsiteY18" fmla="*/ 850108 h 1119031"/>
              <a:gd name="connsiteX19" fmla="*/ 588493 w 816021"/>
              <a:gd name="connsiteY19" fmla="*/ 934564 h 1119031"/>
              <a:gd name="connsiteX20" fmla="*/ 402121 w 816021"/>
              <a:gd name="connsiteY20" fmla="*/ 1027591 h 1119031"/>
              <a:gd name="connsiteX21" fmla="*/ 406884 w 816021"/>
              <a:gd name="connsiteY21" fmla="*/ 925197 h 1119031"/>
              <a:gd name="connsiteX22" fmla="*/ 325921 w 816021"/>
              <a:gd name="connsiteY22" fmla="*/ 1088551 h 1119031"/>
              <a:gd name="connsiteX23" fmla="*/ 290361 w 816021"/>
              <a:gd name="connsiteY23" fmla="*/ 1119031 h 1119031"/>
              <a:gd name="connsiteX24" fmla="*/ 163361 w 816021"/>
              <a:gd name="connsiteY24" fmla="*/ 1042831 h 1119031"/>
              <a:gd name="connsiteX25" fmla="*/ 82081 w 816021"/>
              <a:gd name="connsiteY25" fmla="*/ 875191 h 1119031"/>
              <a:gd name="connsiteX26" fmla="*/ 77001 w 816021"/>
              <a:gd name="connsiteY26" fmla="*/ 819311 h 1119031"/>
              <a:gd name="connsiteX27" fmla="*/ 61761 w 816021"/>
              <a:gd name="connsiteY27" fmla="*/ 768511 h 1119031"/>
              <a:gd name="connsiteX28" fmla="*/ 51601 w 816021"/>
              <a:gd name="connsiteY28" fmla="*/ 727871 h 1119031"/>
              <a:gd name="connsiteX29" fmla="*/ 46521 w 816021"/>
              <a:gd name="connsiteY29" fmla="*/ 712631 h 1119031"/>
              <a:gd name="connsiteX30" fmla="*/ 41441 w 816021"/>
              <a:gd name="connsiteY30" fmla="*/ 687231 h 1119031"/>
              <a:gd name="connsiteX31" fmla="*/ 26201 w 816021"/>
              <a:gd name="connsiteY31" fmla="*/ 677071 h 1119031"/>
              <a:gd name="connsiteX32" fmla="*/ 26201 w 816021"/>
              <a:gd name="connsiteY32" fmla="*/ 677071 h 1119031"/>
              <a:gd name="connsiteX33" fmla="*/ 9691 w 816021"/>
              <a:gd name="connsiteY33" fmla="*/ 545785 h 1119031"/>
              <a:gd name="connsiteX34" fmla="*/ 21914 w 816021"/>
              <a:gd name="connsiteY34" fmla="*/ 504668 h 1119031"/>
              <a:gd name="connsiteX35" fmla="*/ 4293 w 816021"/>
              <a:gd name="connsiteY35" fmla="*/ 453711 h 1119031"/>
              <a:gd name="connsiteX36" fmla="*/ 3499 w 816021"/>
              <a:gd name="connsiteY36" fmla="*/ 407037 h 1119031"/>
              <a:gd name="connsiteX37" fmla="*/ 26835 w 816021"/>
              <a:gd name="connsiteY37" fmla="*/ 353539 h 1119031"/>
              <a:gd name="connsiteX38" fmla="*/ 103354 w 816021"/>
              <a:gd name="connsiteY38" fmla="*/ 303056 h 1119031"/>
              <a:gd name="connsiteX0" fmla="*/ 103354 w 816021"/>
              <a:gd name="connsiteY0" fmla="*/ 303056 h 1119031"/>
              <a:gd name="connsiteX1" fmla="*/ 284170 w 816021"/>
              <a:gd name="connsiteY1" fmla="*/ 202568 h 1119031"/>
              <a:gd name="connsiteX2" fmla="*/ 485147 w 816021"/>
              <a:gd name="connsiteY2" fmla="*/ 2224 h 1119031"/>
              <a:gd name="connsiteX3" fmla="*/ 697873 w 816021"/>
              <a:gd name="connsiteY3" fmla="*/ 76043 h 1119031"/>
              <a:gd name="connsiteX4" fmla="*/ 527533 w 816021"/>
              <a:gd name="connsiteY4" fmla="*/ 218125 h 1119031"/>
              <a:gd name="connsiteX5" fmla="*/ 235275 w 816021"/>
              <a:gd name="connsiteY5" fmla="*/ 435136 h 1119031"/>
              <a:gd name="connsiteX6" fmla="*/ 230513 w 816021"/>
              <a:gd name="connsiteY6" fmla="*/ 505620 h 1119031"/>
              <a:gd name="connsiteX7" fmla="*/ 225909 w 816021"/>
              <a:gd name="connsiteY7" fmla="*/ 574678 h 1119031"/>
              <a:gd name="connsiteX8" fmla="*/ 267501 w 816021"/>
              <a:gd name="connsiteY8" fmla="*/ 639765 h 1119031"/>
              <a:gd name="connsiteX9" fmla="*/ 318620 w 816021"/>
              <a:gd name="connsiteY9" fmla="*/ 745492 h 1119031"/>
              <a:gd name="connsiteX10" fmla="*/ 394818 w 816021"/>
              <a:gd name="connsiteY10" fmla="*/ 828836 h 1119031"/>
              <a:gd name="connsiteX11" fmla="*/ 440222 w 816021"/>
              <a:gd name="connsiteY11" fmla="*/ 745176 h 1119031"/>
              <a:gd name="connsiteX12" fmla="*/ 616114 w 816021"/>
              <a:gd name="connsiteY12" fmla="*/ 603253 h 1119031"/>
              <a:gd name="connsiteX13" fmla="*/ 783439 w 816021"/>
              <a:gd name="connsiteY13" fmla="*/ 508002 h 1119031"/>
              <a:gd name="connsiteX14" fmla="*/ 804235 w 816021"/>
              <a:gd name="connsiteY14" fmla="*/ 639923 h 1119031"/>
              <a:gd name="connsiteX15" fmla="*/ 812807 w 816021"/>
              <a:gd name="connsiteY15" fmla="*/ 673579 h 1119031"/>
              <a:gd name="connsiteX16" fmla="*/ 807092 w 816021"/>
              <a:gd name="connsiteY16" fmla="*/ 747715 h 1119031"/>
              <a:gd name="connsiteX17" fmla="*/ 744545 w 816021"/>
              <a:gd name="connsiteY17" fmla="*/ 814389 h 1119031"/>
              <a:gd name="connsiteX18" fmla="*/ 685014 w 816021"/>
              <a:gd name="connsiteY18" fmla="*/ 850108 h 1119031"/>
              <a:gd name="connsiteX19" fmla="*/ 588493 w 816021"/>
              <a:gd name="connsiteY19" fmla="*/ 934564 h 1119031"/>
              <a:gd name="connsiteX20" fmla="*/ 490227 w 816021"/>
              <a:gd name="connsiteY20" fmla="*/ 956153 h 1119031"/>
              <a:gd name="connsiteX21" fmla="*/ 406884 w 816021"/>
              <a:gd name="connsiteY21" fmla="*/ 925197 h 1119031"/>
              <a:gd name="connsiteX22" fmla="*/ 325921 w 816021"/>
              <a:gd name="connsiteY22" fmla="*/ 1088551 h 1119031"/>
              <a:gd name="connsiteX23" fmla="*/ 290361 w 816021"/>
              <a:gd name="connsiteY23" fmla="*/ 1119031 h 1119031"/>
              <a:gd name="connsiteX24" fmla="*/ 163361 w 816021"/>
              <a:gd name="connsiteY24" fmla="*/ 1042831 h 1119031"/>
              <a:gd name="connsiteX25" fmla="*/ 82081 w 816021"/>
              <a:gd name="connsiteY25" fmla="*/ 875191 h 1119031"/>
              <a:gd name="connsiteX26" fmla="*/ 77001 w 816021"/>
              <a:gd name="connsiteY26" fmla="*/ 819311 h 1119031"/>
              <a:gd name="connsiteX27" fmla="*/ 61761 w 816021"/>
              <a:gd name="connsiteY27" fmla="*/ 768511 h 1119031"/>
              <a:gd name="connsiteX28" fmla="*/ 51601 w 816021"/>
              <a:gd name="connsiteY28" fmla="*/ 727871 h 1119031"/>
              <a:gd name="connsiteX29" fmla="*/ 46521 w 816021"/>
              <a:gd name="connsiteY29" fmla="*/ 712631 h 1119031"/>
              <a:gd name="connsiteX30" fmla="*/ 41441 w 816021"/>
              <a:gd name="connsiteY30" fmla="*/ 687231 h 1119031"/>
              <a:gd name="connsiteX31" fmla="*/ 26201 w 816021"/>
              <a:gd name="connsiteY31" fmla="*/ 677071 h 1119031"/>
              <a:gd name="connsiteX32" fmla="*/ 26201 w 816021"/>
              <a:gd name="connsiteY32" fmla="*/ 677071 h 1119031"/>
              <a:gd name="connsiteX33" fmla="*/ 9691 w 816021"/>
              <a:gd name="connsiteY33" fmla="*/ 545785 h 1119031"/>
              <a:gd name="connsiteX34" fmla="*/ 21914 w 816021"/>
              <a:gd name="connsiteY34" fmla="*/ 504668 h 1119031"/>
              <a:gd name="connsiteX35" fmla="*/ 4293 w 816021"/>
              <a:gd name="connsiteY35" fmla="*/ 453711 h 1119031"/>
              <a:gd name="connsiteX36" fmla="*/ 3499 w 816021"/>
              <a:gd name="connsiteY36" fmla="*/ 407037 h 1119031"/>
              <a:gd name="connsiteX37" fmla="*/ 26835 w 816021"/>
              <a:gd name="connsiteY37" fmla="*/ 353539 h 1119031"/>
              <a:gd name="connsiteX38" fmla="*/ 103354 w 816021"/>
              <a:gd name="connsiteY38" fmla="*/ 303056 h 1119031"/>
              <a:gd name="connsiteX0" fmla="*/ 103354 w 816021"/>
              <a:gd name="connsiteY0" fmla="*/ 303056 h 1119031"/>
              <a:gd name="connsiteX1" fmla="*/ 284170 w 816021"/>
              <a:gd name="connsiteY1" fmla="*/ 202568 h 1119031"/>
              <a:gd name="connsiteX2" fmla="*/ 485147 w 816021"/>
              <a:gd name="connsiteY2" fmla="*/ 2224 h 1119031"/>
              <a:gd name="connsiteX3" fmla="*/ 697873 w 816021"/>
              <a:gd name="connsiteY3" fmla="*/ 76043 h 1119031"/>
              <a:gd name="connsiteX4" fmla="*/ 527533 w 816021"/>
              <a:gd name="connsiteY4" fmla="*/ 218125 h 1119031"/>
              <a:gd name="connsiteX5" fmla="*/ 235275 w 816021"/>
              <a:gd name="connsiteY5" fmla="*/ 435136 h 1119031"/>
              <a:gd name="connsiteX6" fmla="*/ 230513 w 816021"/>
              <a:gd name="connsiteY6" fmla="*/ 505620 h 1119031"/>
              <a:gd name="connsiteX7" fmla="*/ 225909 w 816021"/>
              <a:gd name="connsiteY7" fmla="*/ 574678 h 1119031"/>
              <a:gd name="connsiteX8" fmla="*/ 267501 w 816021"/>
              <a:gd name="connsiteY8" fmla="*/ 639765 h 1119031"/>
              <a:gd name="connsiteX9" fmla="*/ 318620 w 816021"/>
              <a:gd name="connsiteY9" fmla="*/ 745492 h 1119031"/>
              <a:gd name="connsiteX10" fmla="*/ 394818 w 816021"/>
              <a:gd name="connsiteY10" fmla="*/ 828836 h 1119031"/>
              <a:gd name="connsiteX11" fmla="*/ 440222 w 816021"/>
              <a:gd name="connsiteY11" fmla="*/ 745176 h 1119031"/>
              <a:gd name="connsiteX12" fmla="*/ 616114 w 816021"/>
              <a:gd name="connsiteY12" fmla="*/ 603253 h 1119031"/>
              <a:gd name="connsiteX13" fmla="*/ 783439 w 816021"/>
              <a:gd name="connsiteY13" fmla="*/ 508002 h 1119031"/>
              <a:gd name="connsiteX14" fmla="*/ 804235 w 816021"/>
              <a:gd name="connsiteY14" fmla="*/ 639923 h 1119031"/>
              <a:gd name="connsiteX15" fmla="*/ 812807 w 816021"/>
              <a:gd name="connsiteY15" fmla="*/ 673579 h 1119031"/>
              <a:gd name="connsiteX16" fmla="*/ 807092 w 816021"/>
              <a:gd name="connsiteY16" fmla="*/ 747715 h 1119031"/>
              <a:gd name="connsiteX17" fmla="*/ 744545 w 816021"/>
              <a:gd name="connsiteY17" fmla="*/ 814389 h 1119031"/>
              <a:gd name="connsiteX18" fmla="*/ 685014 w 816021"/>
              <a:gd name="connsiteY18" fmla="*/ 850108 h 1119031"/>
              <a:gd name="connsiteX19" fmla="*/ 569443 w 816021"/>
              <a:gd name="connsiteY19" fmla="*/ 953614 h 1119031"/>
              <a:gd name="connsiteX20" fmla="*/ 490227 w 816021"/>
              <a:gd name="connsiteY20" fmla="*/ 956153 h 1119031"/>
              <a:gd name="connsiteX21" fmla="*/ 406884 w 816021"/>
              <a:gd name="connsiteY21" fmla="*/ 925197 h 1119031"/>
              <a:gd name="connsiteX22" fmla="*/ 325921 w 816021"/>
              <a:gd name="connsiteY22" fmla="*/ 1088551 h 1119031"/>
              <a:gd name="connsiteX23" fmla="*/ 290361 w 816021"/>
              <a:gd name="connsiteY23" fmla="*/ 1119031 h 1119031"/>
              <a:gd name="connsiteX24" fmla="*/ 163361 w 816021"/>
              <a:gd name="connsiteY24" fmla="*/ 1042831 h 1119031"/>
              <a:gd name="connsiteX25" fmla="*/ 82081 w 816021"/>
              <a:gd name="connsiteY25" fmla="*/ 875191 h 1119031"/>
              <a:gd name="connsiteX26" fmla="*/ 77001 w 816021"/>
              <a:gd name="connsiteY26" fmla="*/ 819311 h 1119031"/>
              <a:gd name="connsiteX27" fmla="*/ 61761 w 816021"/>
              <a:gd name="connsiteY27" fmla="*/ 768511 h 1119031"/>
              <a:gd name="connsiteX28" fmla="*/ 51601 w 816021"/>
              <a:gd name="connsiteY28" fmla="*/ 727871 h 1119031"/>
              <a:gd name="connsiteX29" fmla="*/ 46521 w 816021"/>
              <a:gd name="connsiteY29" fmla="*/ 712631 h 1119031"/>
              <a:gd name="connsiteX30" fmla="*/ 41441 w 816021"/>
              <a:gd name="connsiteY30" fmla="*/ 687231 h 1119031"/>
              <a:gd name="connsiteX31" fmla="*/ 26201 w 816021"/>
              <a:gd name="connsiteY31" fmla="*/ 677071 h 1119031"/>
              <a:gd name="connsiteX32" fmla="*/ 26201 w 816021"/>
              <a:gd name="connsiteY32" fmla="*/ 677071 h 1119031"/>
              <a:gd name="connsiteX33" fmla="*/ 9691 w 816021"/>
              <a:gd name="connsiteY33" fmla="*/ 545785 h 1119031"/>
              <a:gd name="connsiteX34" fmla="*/ 21914 w 816021"/>
              <a:gd name="connsiteY34" fmla="*/ 504668 h 1119031"/>
              <a:gd name="connsiteX35" fmla="*/ 4293 w 816021"/>
              <a:gd name="connsiteY35" fmla="*/ 453711 h 1119031"/>
              <a:gd name="connsiteX36" fmla="*/ 3499 w 816021"/>
              <a:gd name="connsiteY36" fmla="*/ 407037 h 1119031"/>
              <a:gd name="connsiteX37" fmla="*/ 26835 w 816021"/>
              <a:gd name="connsiteY37" fmla="*/ 353539 h 1119031"/>
              <a:gd name="connsiteX38" fmla="*/ 103354 w 816021"/>
              <a:gd name="connsiteY38" fmla="*/ 303056 h 1119031"/>
              <a:gd name="connsiteX0" fmla="*/ 103354 w 816021"/>
              <a:gd name="connsiteY0" fmla="*/ 303056 h 1119031"/>
              <a:gd name="connsiteX1" fmla="*/ 284170 w 816021"/>
              <a:gd name="connsiteY1" fmla="*/ 202568 h 1119031"/>
              <a:gd name="connsiteX2" fmla="*/ 485147 w 816021"/>
              <a:gd name="connsiteY2" fmla="*/ 2224 h 1119031"/>
              <a:gd name="connsiteX3" fmla="*/ 697873 w 816021"/>
              <a:gd name="connsiteY3" fmla="*/ 76043 h 1119031"/>
              <a:gd name="connsiteX4" fmla="*/ 527533 w 816021"/>
              <a:gd name="connsiteY4" fmla="*/ 218125 h 1119031"/>
              <a:gd name="connsiteX5" fmla="*/ 235275 w 816021"/>
              <a:gd name="connsiteY5" fmla="*/ 435136 h 1119031"/>
              <a:gd name="connsiteX6" fmla="*/ 230513 w 816021"/>
              <a:gd name="connsiteY6" fmla="*/ 505620 h 1119031"/>
              <a:gd name="connsiteX7" fmla="*/ 225909 w 816021"/>
              <a:gd name="connsiteY7" fmla="*/ 574678 h 1119031"/>
              <a:gd name="connsiteX8" fmla="*/ 267501 w 816021"/>
              <a:gd name="connsiteY8" fmla="*/ 639765 h 1119031"/>
              <a:gd name="connsiteX9" fmla="*/ 318620 w 816021"/>
              <a:gd name="connsiteY9" fmla="*/ 745492 h 1119031"/>
              <a:gd name="connsiteX10" fmla="*/ 394818 w 816021"/>
              <a:gd name="connsiteY10" fmla="*/ 828836 h 1119031"/>
              <a:gd name="connsiteX11" fmla="*/ 440222 w 816021"/>
              <a:gd name="connsiteY11" fmla="*/ 745176 h 1119031"/>
              <a:gd name="connsiteX12" fmla="*/ 616114 w 816021"/>
              <a:gd name="connsiteY12" fmla="*/ 603253 h 1119031"/>
              <a:gd name="connsiteX13" fmla="*/ 783439 w 816021"/>
              <a:gd name="connsiteY13" fmla="*/ 508002 h 1119031"/>
              <a:gd name="connsiteX14" fmla="*/ 804235 w 816021"/>
              <a:gd name="connsiteY14" fmla="*/ 639923 h 1119031"/>
              <a:gd name="connsiteX15" fmla="*/ 812807 w 816021"/>
              <a:gd name="connsiteY15" fmla="*/ 673579 h 1119031"/>
              <a:gd name="connsiteX16" fmla="*/ 807092 w 816021"/>
              <a:gd name="connsiteY16" fmla="*/ 747715 h 1119031"/>
              <a:gd name="connsiteX17" fmla="*/ 744545 w 816021"/>
              <a:gd name="connsiteY17" fmla="*/ 814389 h 1119031"/>
              <a:gd name="connsiteX18" fmla="*/ 685014 w 816021"/>
              <a:gd name="connsiteY18" fmla="*/ 850108 h 1119031"/>
              <a:gd name="connsiteX19" fmla="*/ 569443 w 816021"/>
              <a:gd name="connsiteY19" fmla="*/ 953614 h 1119031"/>
              <a:gd name="connsiteX20" fmla="*/ 490227 w 816021"/>
              <a:gd name="connsiteY20" fmla="*/ 956153 h 1119031"/>
              <a:gd name="connsiteX21" fmla="*/ 454509 w 816021"/>
              <a:gd name="connsiteY21" fmla="*/ 1008541 h 1119031"/>
              <a:gd name="connsiteX22" fmla="*/ 325921 w 816021"/>
              <a:gd name="connsiteY22" fmla="*/ 1088551 h 1119031"/>
              <a:gd name="connsiteX23" fmla="*/ 290361 w 816021"/>
              <a:gd name="connsiteY23" fmla="*/ 1119031 h 1119031"/>
              <a:gd name="connsiteX24" fmla="*/ 163361 w 816021"/>
              <a:gd name="connsiteY24" fmla="*/ 1042831 h 1119031"/>
              <a:gd name="connsiteX25" fmla="*/ 82081 w 816021"/>
              <a:gd name="connsiteY25" fmla="*/ 875191 h 1119031"/>
              <a:gd name="connsiteX26" fmla="*/ 77001 w 816021"/>
              <a:gd name="connsiteY26" fmla="*/ 819311 h 1119031"/>
              <a:gd name="connsiteX27" fmla="*/ 61761 w 816021"/>
              <a:gd name="connsiteY27" fmla="*/ 768511 h 1119031"/>
              <a:gd name="connsiteX28" fmla="*/ 51601 w 816021"/>
              <a:gd name="connsiteY28" fmla="*/ 727871 h 1119031"/>
              <a:gd name="connsiteX29" fmla="*/ 46521 w 816021"/>
              <a:gd name="connsiteY29" fmla="*/ 712631 h 1119031"/>
              <a:gd name="connsiteX30" fmla="*/ 41441 w 816021"/>
              <a:gd name="connsiteY30" fmla="*/ 687231 h 1119031"/>
              <a:gd name="connsiteX31" fmla="*/ 26201 w 816021"/>
              <a:gd name="connsiteY31" fmla="*/ 677071 h 1119031"/>
              <a:gd name="connsiteX32" fmla="*/ 26201 w 816021"/>
              <a:gd name="connsiteY32" fmla="*/ 677071 h 1119031"/>
              <a:gd name="connsiteX33" fmla="*/ 9691 w 816021"/>
              <a:gd name="connsiteY33" fmla="*/ 545785 h 1119031"/>
              <a:gd name="connsiteX34" fmla="*/ 21914 w 816021"/>
              <a:gd name="connsiteY34" fmla="*/ 504668 h 1119031"/>
              <a:gd name="connsiteX35" fmla="*/ 4293 w 816021"/>
              <a:gd name="connsiteY35" fmla="*/ 453711 h 1119031"/>
              <a:gd name="connsiteX36" fmla="*/ 3499 w 816021"/>
              <a:gd name="connsiteY36" fmla="*/ 407037 h 1119031"/>
              <a:gd name="connsiteX37" fmla="*/ 26835 w 816021"/>
              <a:gd name="connsiteY37" fmla="*/ 353539 h 1119031"/>
              <a:gd name="connsiteX38" fmla="*/ 103354 w 816021"/>
              <a:gd name="connsiteY38" fmla="*/ 303056 h 1119031"/>
              <a:gd name="connsiteX0" fmla="*/ 103354 w 816021"/>
              <a:gd name="connsiteY0" fmla="*/ 303056 h 1119031"/>
              <a:gd name="connsiteX1" fmla="*/ 284170 w 816021"/>
              <a:gd name="connsiteY1" fmla="*/ 202568 h 1119031"/>
              <a:gd name="connsiteX2" fmla="*/ 485147 w 816021"/>
              <a:gd name="connsiteY2" fmla="*/ 2224 h 1119031"/>
              <a:gd name="connsiteX3" fmla="*/ 697873 w 816021"/>
              <a:gd name="connsiteY3" fmla="*/ 76043 h 1119031"/>
              <a:gd name="connsiteX4" fmla="*/ 527533 w 816021"/>
              <a:gd name="connsiteY4" fmla="*/ 218125 h 1119031"/>
              <a:gd name="connsiteX5" fmla="*/ 235275 w 816021"/>
              <a:gd name="connsiteY5" fmla="*/ 435136 h 1119031"/>
              <a:gd name="connsiteX6" fmla="*/ 230513 w 816021"/>
              <a:gd name="connsiteY6" fmla="*/ 505620 h 1119031"/>
              <a:gd name="connsiteX7" fmla="*/ 225909 w 816021"/>
              <a:gd name="connsiteY7" fmla="*/ 574678 h 1119031"/>
              <a:gd name="connsiteX8" fmla="*/ 267501 w 816021"/>
              <a:gd name="connsiteY8" fmla="*/ 639765 h 1119031"/>
              <a:gd name="connsiteX9" fmla="*/ 318620 w 816021"/>
              <a:gd name="connsiteY9" fmla="*/ 745492 h 1119031"/>
              <a:gd name="connsiteX10" fmla="*/ 394818 w 816021"/>
              <a:gd name="connsiteY10" fmla="*/ 828836 h 1119031"/>
              <a:gd name="connsiteX11" fmla="*/ 440222 w 816021"/>
              <a:gd name="connsiteY11" fmla="*/ 745176 h 1119031"/>
              <a:gd name="connsiteX12" fmla="*/ 616114 w 816021"/>
              <a:gd name="connsiteY12" fmla="*/ 603253 h 1119031"/>
              <a:gd name="connsiteX13" fmla="*/ 783439 w 816021"/>
              <a:gd name="connsiteY13" fmla="*/ 508002 h 1119031"/>
              <a:gd name="connsiteX14" fmla="*/ 804235 w 816021"/>
              <a:gd name="connsiteY14" fmla="*/ 639923 h 1119031"/>
              <a:gd name="connsiteX15" fmla="*/ 812807 w 816021"/>
              <a:gd name="connsiteY15" fmla="*/ 673579 h 1119031"/>
              <a:gd name="connsiteX16" fmla="*/ 807092 w 816021"/>
              <a:gd name="connsiteY16" fmla="*/ 747715 h 1119031"/>
              <a:gd name="connsiteX17" fmla="*/ 744545 w 816021"/>
              <a:gd name="connsiteY17" fmla="*/ 814389 h 1119031"/>
              <a:gd name="connsiteX18" fmla="*/ 685014 w 816021"/>
              <a:gd name="connsiteY18" fmla="*/ 850108 h 1119031"/>
              <a:gd name="connsiteX19" fmla="*/ 569443 w 816021"/>
              <a:gd name="connsiteY19" fmla="*/ 953614 h 1119031"/>
              <a:gd name="connsiteX20" fmla="*/ 490227 w 816021"/>
              <a:gd name="connsiteY20" fmla="*/ 956153 h 1119031"/>
              <a:gd name="connsiteX21" fmla="*/ 454509 w 816021"/>
              <a:gd name="connsiteY21" fmla="*/ 1008541 h 1119031"/>
              <a:gd name="connsiteX22" fmla="*/ 435459 w 816021"/>
              <a:gd name="connsiteY22" fmla="*/ 1071882 h 1119031"/>
              <a:gd name="connsiteX23" fmla="*/ 290361 w 816021"/>
              <a:gd name="connsiteY23" fmla="*/ 1119031 h 1119031"/>
              <a:gd name="connsiteX24" fmla="*/ 163361 w 816021"/>
              <a:gd name="connsiteY24" fmla="*/ 1042831 h 1119031"/>
              <a:gd name="connsiteX25" fmla="*/ 82081 w 816021"/>
              <a:gd name="connsiteY25" fmla="*/ 875191 h 1119031"/>
              <a:gd name="connsiteX26" fmla="*/ 77001 w 816021"/>
              <a:gd name="connsiteY26" fmla="*/ 819311 h 1119031"/>
              <a:gd name="connsiteX27" fmla="*/ 61761 w 816021"/>
              <a:gd name="connsiteY27" fmla="*/ 768511 h 1119031"/>
              <a:gd name="connsiteX28" fmla="*/ 51601 w 816021"/>
              <a:gd name="connsiteY28" fmla="*/ 727871 h 1119031"/>
              <a:gd name="connsiteX29" fmla="*/ 46521 w 816021"/>
              <a:gd name="connsiteY29" fmla="*/ 712631 h 1119031"/>
              <a:gd name="connsiteX30" fmla="*/ 41441 w 816021"/>
              <a:gd name="connsiteY30" fmla="*/ 687231 h 1119031"/>
              <a:gd name="connsiteX31" fmla="*/ 26201 w 816021"/>
              <a:gd name="connsiteY31" fmla="*/ 677071 h 1119031"/>
              <a:gd name="connsiteX32" fmla="*/ 26201 w 816021"/>
              <a:gd name="connsiteY32" fmla="*/ 677071 h 1119031"/>
              <a:gd name="connsiteX33" fmla="*/ 9691 w 816021"/>
              <a:gd name="connsiteY33" fmla="*/ 545785 h 1119031"/>
              <a:gd name="connsiteX34" fmla="*/ 21914 w 816021"/>
              <a:gd name="connsiteY34" fmla="*/ 504668 h 1119031"/>
              <a:gd name="connsiteX35" fmla="*/ 4293 w 816021"/>
              <a:gd name="connsiteY35" fmla="*/ 453711 h 1119031"/>
              <a:gd name="connsiteX36" fmla="*/ 3499 w 816021"/>
              <a:gd name="connsiteY36" fmla="*/ 407037 h 1119031"/>
              <a:gd name="connsiteX37" fmla="*/ 26835 w 816021"/>
              <a:gd name="connsiteY37" fmla="*/ 353539 h 1119031"/>
              <a:gd name="connsiteX38" fmla="*/ 103354 w 816021"/>
              <a:gd name="connsiteY38" fmla="*/ 303056 h 1119031"/>
              <a:gd name="connsiteX0" fmla="*/ 103354 w 816021"/>
              <a:gd name="connsiteY0" fmla="*/ 303056 h 1183325"/>
              <a:gd name="connsiteX1" fmla="*/ 284170 w 816021"/>
              <a:gd name="connsiteY1" fmla="*/ 202568 h 1183325"/>
              <a:gd name="connsiteX2" fmla="*/ 485147 w 816021"/>
              <a:gd name="connsiteY2" fmla="*/ 2224 h 1183325"/>
              <a:gd name="connsiteX3" fmla="*/ 697873 w 816021"/>
              <a:gd name="connsiteY3" fmla="*/ 76043 h 1183325"/>
              <a:gd name="connsiteX4" fmla="*/ 527533 w 816021"/>
              <a:gd name="connsiteY4" fmla="*/ 218125 h 1183325"/>
              <a:gd name="connsiteX5" fmla="*/ 235275 w 816021"/>
              <a:gd name="connsiteY5" fmla="*/ 435136 h 1183325"/>
              <a:gd name="connsiteX6" fmla="*/ 230513 w 816021"/>
              <a:gd name="connsiteY6" fmla="*/ 505620 h 1183325"/>
              <a:gd name="connsiteX7" fmla="*/ 225909 w 816021"/>
              <a:gd name="connsiteY7" fmla="*/ 574678 h 1183325"/>
              <a:gd name="connsiteX8" fmla="*/ 267501 w 816021"/>
              <a:gd name="connsiteY8" fmla="*/ 639765 h 1183325"/>
              <a:gd name="connsiteX9" fmla="*/ 318620 w 816021"/>
              <a:gd name="connsiteY9" fmla="*/ 745492 h 1183325"/>
              <a:gd name="connsiteX10" fmla="*/ 394818 w 816021"/>
              <a:gd name="connsiteY10" fmla="*/ 828836 h 1183325"/>
              <a:gd name="connsiteX11" fmla="*/ 440222 w 816021"/>
              <a:gd name="connsiteY11" fmla="*/ 745176 h 1183325"/>
              <a:gd name="connsiteX12" fmla="*/ 616114 w 816021"/>
              <a:gd name="connsiteY12" fmla="*/ 603253 h 1183325"/>
              <a:gd name="connsiteX13" fmla="*/ 783439 w 816021"/>
              <a:gd name="connsiteY13" fmla="*/ 508002 h 1183325"/>
              <a:gd name="connsiteX14" fmla="*/ 804235 w 816021"/>
              <a:gd name="connsiteY14" fmla="*/ 639923 h 1183325"/>
              <a:gd name="connsiteX15" fmla="*/ 812807 w 816021"/>
              <a:gd name="connsiteY15" fmla="*/ 673579 h 1183325"/>
              <a:gd name="connsiteX16" fmla="*/ 807092 w 816021"/>
              <a:gd name="connsiteY16" fmla="*/ 747715 h 1183325"/>
              <a:gd name="connsiteX17" fmla="*/ 744545 w 816021"/>
              <a:gd name="connsiteY17" fmla="*/ 814389 h 1183325"/>
              <a:gd name="connsiteX18" fmla="*/ 685014 w 816021"/>
              <a:gd name="connsiteY18" fmla="*/ 850108 h 1183325"/>
              <a:gd name="connsiteX19" fmla="*/ 569443 w 816021"/>
              <a:gd name="connsiteY19" fmla="*/ 953614 h 1183325"/>
              <a:gd name="connsiteX20" fmla="*/ 490227 w 816021"/>
              <a:gd name="connsiteY20" fmla="*/ 956153 h 1183325"/>
              <a:gd name="connsiteX21" fmla="*/ 454509 w 816021"/>
              <a:gd name="connsiteY21" fmla="*/ 1008541 h 1183325"/>
              <a:gd name="connsiteX22" fmla="*/ 435459 w 816021"/>
              <a:gd name="connsiteY22" fmla="*/ 1071882 h 1183325"/>
              <a:gd name="connsiteX23" fmla="*/ 399899 w 816021"/>
              <a:gd name="connsiteY23" fmla="*/ 1183325 h 1183325"/>
              <a:gd name="connsiteX24" fmla="*/ 163361 w 816021"/>
              <a:gd name="connsiteY24" fmla="*/ 1042831 h 1183325"/>
              <a:gd name="connsiteX25" fmla="*/ 82081 w 816021"/>
              <a:gd name="connsiteY25" fmla="*/ 875191 h 1183325"/>
              <a:gd name="connsiteX26" fmla="*/ 77001 w 816021"/>
              <a:gd name="connsiteY26" fmla="*/ 819311 h 1183325"/>
              <a:gd name="connsiteX27" fmla="*/ 61761 w 816021"/>
              <a:gd name="connsiteY27" fmla="*/ 768511 h 1183325"/>
              <a:gd name="connsiteX28" fmla="*/ 51601 w 816021"/>
              <a:gd name="connsiteY28" fmla="*/ 727871 h 1183325"/>
              <a:gd name="connsiteX29" fmla="*/ 46521 w 816021"/>
              <a:gd name="connsiteY29" fmla="*/ 712631 h 1183325"/>
              <a:gd name="connsiteX30" fmla="*/ 41441 w 816021"/>
              <a:gd name="connsiteY30" fmla="*/ 687231 h 1183325"/>
              <a:gd name="connsiteX31" fmla="*/ 26201 w 816021"/>
              <a:gd name="connsiteY31" fmla="*/ 677071 h 1183325"/>
              <a:gd name="connsiteX32" fmla="*/ 26201 w 816021"/>
              <a:gd name="connsiteY32" fmla="*/ 677071 h 1183325"/>
              <a:gd name="connsiteX33" fmla="*/ 9691 w 816021"/>
              <a:gd name="connsiteY33" fmla="*/ 545785 h 1183325"/>
              <a:gd name="connsiteX34" fmla="*/ 21914 w 816021"/>
              <a:gd name="connsiteY34" fmla="*/ 504668 h 1183325"/>
              <a:gd name="connsiteX35" fmla="*/ 4293 w 816021"/>
              <a:gd name="connsiteY35" fmla="*/ 453711 h 1183325"/>
              <a:gd name="connsiteX36" fmla="*/ 3499 w 816021"/>
              <a:gd name="connsiteY36" fmla="*/ 407037 h 1183325"/>
              <a:gd name="connsiteX37" fmla="*/ 26835 w 816021"/>
              <a:gd name="connsiteY37" fmla="*/ 353539 h 1183325"/>
              <a:gd name="connsiteX38" fmla="*/ 103354 w 816021"/>
              <a:gd name="connsiteY38" fmla="*/ 303056 h 1183325"/>
              <a:gd name="connsiteX0" fmla="*/ 103354 w 816021"/>
              <a:gd name="connsiteY0" fmla="*/ 303056 h 1183325"/>
              <a:gd name="connsiteX1" fmla="*/ 284170 w 816021"/>
              <a:gd name="connsiteY1" fmla="*/ 202568 h 1183325"/>
              <a:gd name="connsiteX2" fmla="*/ 485147 w 816021"/>
              <a:gd name="connsiteY2" fmla="*/ 2224 h 1183325"/>
              <a:gd name="connsiteX3" fmla="*/ 697873 w 816021"/>
              <a:gd name="connsiteY3" fmla="*/ 76043 h 1183325"/>
              <a:gd name="connsiteX4" fmla="*/ 527533 w 816021"/>
              <a:gd name="connsiteY4" fmla="*/ 218125 h 1183325"/>
              <a:gd name="connsiteX5" fmla="*/ 235275 w 816021"/>
              <a:gd name="connsiteY5" fmla="*/ 435136 h 1183325"/>
              <a:gd name="connsiteX6" fmla="*/ 230513 w 816021"/>
              <a:gd name="connsiteY6" fmla="*/ 505620 h 1183325"/>
              <a:gd name="connsiteX7" fmla="*/ 225909 w 816021"/>
              <a:gd name="connsiteY7" fmla="*/ 574678 h 1183325"/>
              <a:gd name="connsiteX8" fmla="*/ 267501 w 816021"/>
              <a:gd name="connsiteY8" fmla="*/ 639765 h 1183325"/>
              <a:gd name="connsiteX9" fmla="*/ 318620 w 816021"/>
              <a:gd name="connsiteY9" fmla="*/ 745492 h 1183325"/>
              <a:gd name="connsiteX10" fmla="*/ 394818 w 816021"/>
              <a:gd name="connsiteY10" fmla="*/ 828836 h 1183325"/>
              <a:gd name="connsiteX11" fmla="*/ 440222 w 816021"/>
              <a:gd name="connsiteY11" fmla="*/ 745176 h 1183325"/>
              <a:gd name="connsiteX12" fmla="*/ 616114 w 816021"/>
              <a:gd name="connsiteY12" fmla="*/ 603253 h 1183325"/>
              <a:gd name="connsiteX13" fmla="*/ 783439 w 816021"/>
              <a:gd name="connsiteY13" fmla="*/ 508002 h 1183325"/>
              <a:gd name="connsiteX14" fmla="*/ 804235 w 816021"/>
              <a:gd name="connsiteY14" fmla="*/ 639923 h 1183325"/>
              <a:gd name="connsiteX15" fmla="*/ 812807 w 816021"/>
              <a:gd name="connsiteY15" fmla="*/ 673579 h 1183325"/>
              <a:gd name="connsiteX16" fmla="*/ 807092 w 816021"/>
              <a:gd name="connsiteY16" fmla="*/ 747715 h 1183325"/>
              <a:gd name="connsiteX17" fmla="*/ 744545 w 816021"/>
              <a:gd name="connsiteY17" fmla="*/ 814389 h 1183325"/>
              <a:gd name="connsiteX18" fmla="*/ 685014 w 816021"/>
              <a:gd name="connsiteY18" fmla="*/ 850108 h 1183325"/>
              <a:gd name="connsiteX19" fmla="*/ 569443 w 816021"/>
              <a:gd name="connsiteY19" fmla="*/ 953614 h 1183325"/>
              <a:gd name="connsiteX20" fmla="*/ 490227 w 816021"/>
              <a:gd name="connsiteY20" fmla="*/ 956153 h 1183325"/>
              <a:gd name="connsiteX21" fmla="*/ 454509 w 816021"/>
              <a:gd name="connsiteY21" fmla="*/ 1008541 h 1183325"/>
              <a:gd name="connsiteX22" fmla="*/ 435459 w 816021"/>
              <a:gd name="connsiteY22" fmla="*/ 1071882 h 1183325"/>
              <a:gd name="connsiteX23" fmla="*/ 399899 w 816021"/>
              <a:gd name="connsiteY23" fmla="*/ 1183325 h 1183325"/>
              <a:gd name="connsiteX24" fmla="*/ 277661 w 816021"/>
              <a:gd name="connsiteY24" fmla="*/ 1083312 h 1183325"/>
              <a:gd name="connsiteX25" fmla="*/ 82081 w 816021"/>
              <a:gd name="connsiteY25" fmla="*/ 875191 h 1183325"/>
              <a:gd name="connsiteX26" fmla="*/ 77001 w 816021"/>
              <a:gd name="connsiteY26" fmla="*/ 819311 h 1183325"/>
              <a:gd name="connsiteX27" fmla="*/ 61761 w 816021"/>
              <a:gd name="connsiteY27" fmla="*/ 768511 h 1183325"/>
              <a:gd name="connsiteX28" fmla="*/ 51601 w 816021"/>
              <a:gd name="connsiteY28" fmla="*/ 727871 h 1183325"/>
              <a:gd name="connsiteX29" fmla="*/ 46521 w 816021"/>
              <a:gd name="connsiteY29" fmla="*/ 712631 h 1183325"/>
              <a:gd name="connsiteX30" fmla="*/ 41441 w 816021"/>
              <a:gd name="connsiteY30" fmla="*/ 687231 h 1183325"/>
              <a:gd name="connsiteX31" fmla="*/ 26201 w 816021"/>
              <a:gd name="connsiteY31" fmla="*/ 677071 h 1183325"/>
              <a:gd name="connsiteX32" fmla="*/ 26201 w 816021"/>
              <a:gd name="connsiteY32" fmla="*/ 677071 h 1183325"/>
              <a:gd name="connsiteX33" fmla="*/ 9691 w 816021"/>
              <a:gd name="connsiteY33" fmla="*/ 545785 h 1183325"/>
              <a:gd name="connsiteX34" fmla="*/ 21914 w 816021"/>
              <a:gd name="connsiteY34" fmla="*/ 504668 h 1183325"/>
              <a:gd name="connsiteX35" fmla="*/ 4293 w 816021"/>
              <a:gd name="connsiteY35" fmla="*/ 453711 h 1183325"/>
              <a:gd name="connsiteX36" fmla="*/ 3499 w 816021"/>
              <a:gd name="connsiteY36" fmla="*/ 407037 h 1183325"/>
              <a:gd name="connsiteX37" fmla="*/ 26835 w 816021"/>
              <a:gd name="connsiteY37" fmla="*/ 353539 h 1183325"/>
              <a:gd name="connsiteX38" fmla="*/ 103354 w 816021"/>
              <a:gd name="connsiteY38" fmla="*/ 303056 h 1183325"/>
              <a:gd name="connsiteX0" fmla="*/ 103354 w 816021"/>
              <a:gd name="connsiteY0" fmla="*/ 303056 h 1183325"/>
              <a:gd name="connsiteX1" fmla="*/ 284170 w 816021"/>
              <a:gd name="connsiteY1" fmla="*/ 202568 h 1183325"/>
              <a:gd name="connsiteX2" fmla="*/ 485147 w 816021"/>
              <a:gd name="connsiteY2" fmla="*/ 2224 h 1183325"/>
              <a:gd name="connsiteX3" fmla="*/ 697873 w 816021"/>
              <a:gd name="connsiteY3" fmla="*/ 76043 h 1183325"/>
              <a:gd name="connsiteX4" fmla="*/ 527533 w 816021"/>
              <a:gd name="connsiteY4" fmla="*/ 218125 h 1183325"/>
              <a:gd name="connsiteX5" fmla="*/ 235275 w 816021"/>
              <a:gd name="connsiteY5" fmla="*/ 435136 h 1183325"/>
              <a:gd name="connsiteX6" fmla="*/ 230513 w 816021"/>
              <a:gd name="connsiteY6" fmla="*/ 505620 h 1183325"/>
              <a:gd name="connsiteX7" fmla="*/ 225909 w 816021"/>
              <a:gd name="connsiteY7" fmla="*/ 574678 h 1183325"/>
              <a:gd name="connsiteX8" fmla="*/ 267501 w 816021"/>
              <a:gd name="connsiteY8" fmla="*/ 639765 h 1183325"/>
              <a:gd name="connsiteX9" fmla="*/ 318620 w 816021"/>
              <a:gd name="connsiteY9" fmla="*/ 745492 h 1183325"/>
              <a:gd name="connsiteX10" fmla="*/ 394818 w 816021"/>
              <a:gd name="connsiteY10" fmla="*/ 828836 h 1183325"/>
              <a:gd name="connsiteX11" fmla="*/ 440222 w 816021"/>
              <a:gd name="connsiteY11" fmla="*/ 745176 h 1183325"/>
              <a:gd name="connsiteX12" fmla="*/ 616114 w 816021"/>
              <a:gd name="connsiteY12" fmla="*/ 603253 h 1183325"/>
              <a:gd name="connsiteX13" fmla="*/ 783439 w 816021"/>
              <a:gd name="connsiteY13" fmla="*/ 508002 h 1183325"/>
              <a:gd name="connsiteX14" fmla="*/ 804235 w 816021"/>
              <a:gd name="connsiteY14" fmla="*/ 639923 h 1183325"/>
              <a:gd name="connsiteX15" fmla="*/ 812807 w 816021"/>
              <a:gd name="connsiteY15" fmla="*/ 673579 h 1183325"/>
              <a:gd name="connsiteX16" fmla="*/ 807092 w 816021"/>
              <a:gd name="connsiteY16" fmla="*/ 747715 h 1183325"/>
              <a:gd name="connsiteX17" fmla="*/ 744545 w 816021"/>
              <a:gd name="connsiteY17" fmla="*/ 814389 h 1183325"/>
              <a:gd name="connsiteX18" fmla="*/ 685014 w 816021"/>
              <a:gd name="connsiteY18" fmla="*/ 850108 h 1183325"/>
              <a:gd name="connsiteX19" fmla="*/ 569443 w 816021"/>
              <a:gd name="connsiteY19" fmla="*/ 953614 h 1183325"/>
              <a:gd name="connsiteX20" fmla="*/ 490227 w 816021"/>
              <a:gd name="connsiteY20" fmla="*/ 956153 h 1183325"/>
              <a:gd name="connsiteX21" fmla="*/ 454509 w 816021"/>
              <a:gd name="connsiteY21" fmla="*/ 1008541 h 1183325"/>
              <a:gd name="connsiteX22" fmla="*/ 435459 w 816021"/>
              <a:gd name="connsiteY22" fmla="*/ 1071882 h 1183325"/>
              <a:gd name="connsiteX23" fmla="*/ 399899 w 816021"/>
              <a:gd name="connsiteY23" fmla="*/ 1183325 h 1183325"/>
              <a:gd name="connsiteX24" fmla="*/ 277661 w 816021"/>
              <a:gd name="connsiteY24" fmla="*/ 1083312 h 1183325"/>
              <a:gd name="connsiteX25" fmla="*/ 141613 w 816021"/>
              <a:gd name="connsiteY25" fmla="*/ 913291 h 1183325"/>
              <a:gd name="connsiteX26" fmla="*/ 77001 w 816021"/>
              <a:gd name="connsiteY26" fmla="*/ 819311 h 1183325"/>
              <a:gd name="connsiteX27" fmla="*/ 61761 w 816021"/>
              <a:gd name="connsiteY27" fmla="*/ 768511 h 1183325"/>
              <a:gd name="connsiteX28" fmla="*/ 51601 w 816021"/>
              <a:gd name="connsiteY28" fmla="*/ 727871 h 1183325"/>
              <a:gd name="connsiteX29" fmla="*/ 46521 w 816021"/>
              <a:gd name="connsiteY29" fmla="*/ 712631 h 1183325"/>
              <a:gd name="connsiteX30" fmla="*/ 41441 w 816021"/>
              <a:gd name="connsiteY30" fmla="*/ 687231 h 1183325"/>
              <a:gd name="connsiteX31" fmla="*/ 26201 w 816021"/>
              <a:gd name="connsiteY31" fmla="*/ 677071 h 1183325"/>
              <a:gd name="connsiteX32" fmla="*/ 26201 w 816021"/>
              <a:gd name="connsiteY32" fmla="*/ 677071 h 1183325"/>
              <a:gd name="connsiteX33" fmla="*/ 9691 w 816021"/>
              <a:gd name="connsiteY33" fmla="*/ 545785 h 1183325"/>
              <a:gd name="connsiteX34" fmla="*/ 21914 w 816021"/>
              <a:gd name="connsiteY34" fmla="*/ 504668 h 1183325"/>
              <a:gd name="connsiteX35" fmla="*/ 4293 w 816021"/>
              <a:gd name="connsiteY35" fmla="*/ 453711 h 1183325"/>
              <a:gd name="connsiteX36" fmla="*/ 3499 w 816021"/>
              <a:gd name="connsiteY36" fmla="*/ 407037 h 1183325"/>
              <a:gd name="connsiteX37" fmla="*/ 26835 w 816021"/>
              <a:gd name="connsiteY37" fmla="*/ 353539 h 1183325"/>
              <a:gd name="connsiteX38" fmla="*/ 103354 w 816021"/>
              <a:gd name="connsiteY38" fmla="*/ 303056 h 1183325"/>
              <a:gd name="connsiteX0" fmla="*/ 103354 w 816021"/>
              <a:gd name="connsiteY0" fmla="*/ 303056 h 1183325"/>
              <a:gd name="connsiteX1" fmla="*/ 284170 w 816021"/>
              <a:gd name="connsiteY1" fmla="*/ 202568 h 1183325"/>
              <a:gd name="connsiteX2" fmla="*/ 485147 w 816021"/>
              <a:gd name="connsiteY2" fmla="*/ 2224 h 1183325"/>
              <a:gd name="connsiteX3" fmla="*/ 697873 w 816021"/>
              <a:gd name="connsiteY3" fmla="*/ 76043 h 1183325"/>
              <a:gd name="connsiteX4" fmla="*/ 527533 w 816021"/>
              <a:gd name="connsiteY4" fmla="*/ 218125 h 1183325"/>
              <a:gd name="connsiteX5" fmla="*/ 235275 w 816021"/>
              <a:gd name="connsiteY5" fmla="*/ 435136 h 1183325"/>
              <a:gd name="connsiteX6" fmla="*/ 230513 w 816021"/>
              <a:gd name="connsiteY6" fmla="*/ 505620 h 1183325"/>
              <a:gd name="connsiteX7" fmla="*/ 240196 w 816021"/>
              <a:gd name="connsiteY7" fmla="*/ 579440 h 1183325"/>
              <a:gd name="connsiteX8" fmla="*/ 267501 w 816021"/>
              <a:gd name="connsiteY8" fmla="*/ 639765 h 1183325"/>
              <a:gd name="connsiteX9" fmla="*/ 318620 w 816021"/>
              <a:gd name="connsiteY9" fmla="*/ 745492 h 1183325"/>
              <a:gd name="connsiteX10" fmla="*/ 394818 w 816021"/>
              <a:gd name="connsiteY10" fmla="*/ 828836 h 1183325"/>
              <a:gd name="connsiteX11" fmla="*/ 440222 w 816021"/>
              <a:gd name="connsiteY11" fmla="*/ 745176 h 1183325"/>
              <a:gd name="connsiteX12" fmla="*/ 616114 w 816021"/>
              <a:gd name="connsiteY12" fmla="*/ 603253 h 1183325"/>
              <a:gd name="connsiteX13" fmla="*/ 783439 w 816021"/>
              <a:gd name="connsiteY13" fmla="*/ 508002 h 1183325"/>
              <a:gd name="connsiteX14" fmla="*/ 804235 w 816021"/>
              <a:gd name="connsiteY14" fmla="*/ 639923 h 1183325"/>
              <a:gd name="connsiteX15" fmla="*/ 812807 w 816021"/>
              <a:gd name="connsiteY15" fmla="*/ 673579 h 1183325"/>
              <a:gd name="connsiteX16" fmla="*/ 807092 w 816021"/>
              <a:gd name="connsiteY16" fmla="*/ 747715 h 1183325"/>
              <a:gd name="connsiteX17" fmla="*/ 744545 w 816021"/>
              <a:gd name="connsiteY17" fmla="*/ 814389 h 1183325"/>
              <a:gd name="connsiteX18" fmla="*/ 685014 w 816021"/>
              <a:gd name="connsiteY18" fmla="*/ 850108 h 1183325"/>
              <a:gd name="connsiteX19" fmla="*/ 569443 w 816021"/>
              <a:gd name="connsiteY19" fmla="*/ 953614 h 1183325"/>
              <a:gd name="connsiteX20" fmla="*/ 490227 w 816021"/>
              <a:gd name="connsiteY20" fmla="*/ 956153 h 1183325"/>
              <a:gd name="connsiteX21" fmla="*/ 454509 w 816021"/>
              <a:gd name="connsiteY21" fmla="*/ 1008541 h 1183325"/>
              <a:gd name="connsiteX22" fmla="*/ 435459 w 816021"/>
              <a:gd name="connsiteY22" fmla="*/ 1071882 h 1183325"/>
              <a:gd name="connsiteX23" fmla="*/ 399899 w 816021"/>
              <a:gd name="connsiteY23" fmla="*/ 1183325 h 1183325"/>
              <a:gd name="connsiteX24" fmla="*/ 277661 w 816021"/>
              <a:gd name="connsiteY24" fmla="*/ 1083312 h 1183325"/>
              <a:gd name="connsiteX25" fmla="*/ 141613 w 816021"/>
              <a:gd name="connsiteY25" fmla="*/ 913291 h 1183325"/>
              <a:gd name="connsiteX26" fmla="*/ 77001 w 816021"/>
              <a:gd name="connsiteY26" fmla="*/ 819311 h 1183325"/>
              <a:gd name="connsiteX27" fmla="*/ 61761 w 816021"/>
              <a:gd name="connsiteY27" fmla="*/ 768511 h 1183325"/>
              <a:gd name="connsiteX28" fmla="*/ 51601 w 816021"/>
              <a:gd name="connsiteY28" fmla="*/ 727871 h 1183325"/>
              <a:gd name="connsiteX29" fmla="*/ 46521 w 816021"/>
              <a:gd name="connsiteY29" fmla="*/ 712631 h 1183325"/>
              <a:gd name="connsiteX30" fmla="*/ 41441 w 816021"/>
              <a:gd name="connsiteY30" fmla="*/ 687231 h 1183325"/>
              <a:gd name="connsiteX31" fmla="*/ 26201 w 816021"/>
              <a:gd name="connsiteY31" fmla="*/ 677071 h 1183325"/>
              <a:gd name="connsiteX32" fmla="*/ 26201 w 816021"/>
              <a:gd name="connsiteY32" fmla="*/ 677071 h 1183325"/>
              <a:gd name="connsiteX33" fmla="*/ 9691 w 816021"/>
              <a:gd name="connsiteY33" fmla="*/ 545785 h 1183325"/>
              <a:gd name="connsiteX34" fmla="*/ 21914 w 816021"/>
              <a:gd name="connsiteY34" fmla="*/ 504668 h 1183325"/>
              <a:gd name="connsiteX35" fmla="*/ 4293 w 816021"/>
              <a:gd name="connsiteY35" fmla="*/ 453711 h 1183325"/>
              <a:gd name="connsiteX36" fmla="*/ 3499 w 816021"/>
              <a:gd name="connsiteY36" fmla="*/ 407037 h 1183325"/>
              <a:gd name="connsiteX37" fmla="*/ 26835 w 816021"/>
              <a:gd name="connsiteY37" fmla="*/ 353539 h 1183325"/>
              <a:gd name="connsiteX38" fmla="*/ 103354 w 816021"/>
              <a:gd name="connsiteY38" fmla="*/ 303056 h 1183325"/>
              <a:gd name="connsiteX0" fmla="*/ 103354 w 816021"/>
              <a:gd name="connsiteY0" fmla="*/ 303056 h 1183325"/>
              <a:gd name="connsiteX1" fmla="*/ 284170 w 816021"/>
              <a:gd name="connsiteY1" fmla="*/ 202568 h 1183325"/>
              <a:gd name="connsiteX2" fmla="*/ 485147 w 816021"/>
              <a:gd name="connsiteY2" fmla="*/ 2224 h 1183325"/>
              <a:gd name="connsiteX3" fmla="*/ 697873 w 816021"/>
              <a:gd name="connsiteY3" fmla="*/ 76043 h 1183325"/>
              <a:gd name="connsiteX4" fmla="*/ 527533 w 816021"/>
              <a:gd name="connsiteY4" fmla="*/ 218125 h 1183325"/>
              <a:gd name="connsiteX5" fmla="*/ 235275 w 816021"/>
              <a:gd name="connsiteY5" fmla="*/ 435136 h 1183325"/>
              <a:gd name="connsiteX6" fmla="*/ 230513 w 816021"/>
              <a:gd name="connsiteY6" fmla="*/ 505620 h 1183325"/>
              <a:gd name="connsiteX7" fmla="*/ 240196 w 816021"/>
              <a:gd name="connsiteY7" fmla="*/ 579440 h 1183325"/>
              <a:gd name="connsiteX8" fmla="*/ 267501 w 816021"/>
              <a:gd name="connsiteY8" fmla="*/ 639765 h 1183325"/>
              <a:gd name="connsiteX9" fmla="*/ 318620 w 816021"/>
              <a:gd name="connsiteY9" fmla="*/ 745492 h 1183325"/>
              <a:gd name="connsiteX10" fmla="*/ 394818 w 816021"/>
              <a:gd name="connsiteY10" fmla="*/ 828836 h 1183325"/>
              <a:gd name="connsiteX11" fmla="*/ 440222 w 816021"/>
              <a:gd name="connsiteY11" fmla="*/ 745176 h 1183325"/>
              <a:gd name="connsiteX12" fmla="*/ 616114 w 816021"/>
              <a:gd name="connsiteY12" fmla="*/ 603253 h 1183325"/>
              <a:gd name="connsiteX13" fmla="*/ 783439 w 816021"/>
              <a:gd name="connsiteY13" fmla="*/ 508002 h 1183325"/>
              <a:gd name="connsiteX14" fmla="*/ 804235 w 816021"/>
              <a:gd name="connsiteY14" fmla="*/ 639923 h 1183325"/>
              <a:gd name="connsiteX15" fmla="*/ 812807 w 816021"/>
              <a:gd name="connsiteY15" fmla="*/ 673579 h 1183325"/>
              <a:gd name="connsiteX16" fmla="*/ 807092 w 816021"/>
              <a:gd name="connsiteY16" fmla="*/ 747715 h 1183325"/>
              <a:gd name="connsiteX17" fmla="*/ 744545 w 816021"/>
              <a:gd name="connsiteY17" fmla="*/ 814389 h 1183325"/>
              <a:gd name="connsiteX18" fmla="*/ 685014 w 816021"/>
              <a:gd name="connsiteY18" fmla="*/ 850108 h 1183325"/>
              <a:gd name="connsiteX19" fmla="*/ 569443 w 816021"/>
              <a:gd name="connsiteY19" fmla="*/ 953614 h 1183325"/>
              <a:gd name="connsiteX20" fmla="*/ 490227 w 816021"/>
              <a:gd name="connsiteY20" fmla="*/ 956153 h 1183325"/>
              <a:gd name="connsiteX21" fmla="*/ 454509 w 816021"/>
              <a:gd name="connsiteY21" fmla="*/ 1008541 h 1183325"/>
              <a:gd name="connsiteX22" fmla="*/ 435459 w 816021"/>
              <a:gd name="connsiteY22" fmla="*/ 1071882 h 1183325"/>
              <a:gd name="connsiteX23" fmla="*/ 399899 w 816021"/>
              <a:gd name="connsiteY23" fmla="*/ 1183325 h 1183325"/>
              <a:gd name="connsiteX24" fmla="*/ 277661 w 816021"/>
              <a:gd name="connsiteY24" fmla="*/ 1083312 h 1183325"/>
              <a:gd name="connsiteX25" fmla="*/ 141613 w 816021"/>
              <a:gd name="connsiteY25" fmla="*/ 913291 h 1183325"/>
              <a:gd name="connsiteX26" fmla="*/ 77001 w 816021"/>
              <a:gd name="connsiteY26" fmla="*/ 819311 h 1183325"/>
              <a:gd name="connsiteX27" fmla="*/ 61761 w 816021"/>
              <a:gd name="connsiteY27" fmla="*/ 768511 h 1183325"/>
              <a:gd name="connsiteX28" fmla="*/ 51601 w 816021"/>
              <a:gd name="connsiteY28" fmla="*/ 727871 h 1183325"/>
              <a:gd name="connsiteX29" fmla="*/ 46521 w 816021"/>
              <a:gd name="connsiteY29" fmla="*/ 712631 h 1183325"/>
              <a:gd name="connsiteX30" fmla="*/ 41441 w 816021"/>
              <a:gd name="connsiteY30" fmla="*/ 687231 h 1183325"/>
              <a:gd name="connsiteX31" fmla="*/ 26201 w 816021"/>
              <a:gd name="connsiteY31" fmla="*/ 677071 h 1183325"/>
              <a:gd name="connsiteX32" fmla="*/ 26201 w 816021"/>
              <a:gd name="connsiteY32" fmla="*/ 677071 h 1183325"/>
              <a:gd name="connsiteX33" fmla="*/ 21597 w 816021"/>
              <a:gd name="connsiteY33" fmla="*/ 583885 h 1183325"/>
              <a:gd name="connsiteX34" fmla="*/ 21914 w 816021"/>
              <a:gd name="connsiteY34" fmla="*/ 504668 h 1183325"/>
              <a:gd name="connsiteX35" fmla="*/ 4293 w 816021"/>
              <a:gd name="connsiteY35" fmla="*/ 453711 h 1183325"/>
              <a:gd name="connsiteX36" fmla="*/ 3499 w 816021"/>
              <a:gd name="connsiteY36" fmla="*/ 407037 h 1183325"/>
              <a:gd name="connsiteX37" fmla="*/ 26835 w 816021"/>
              <a:gd name="connsiteY37" fmla="*/ 353539 h 1183325"/>
              <a:gd name="connsiteX38" fmla="*/ 103354 w 816021"/>
              <a:gd name="connsiteY38" fmla="*/ 303056 h 1183325"/>
              <a:gd name="connsiteX0" fmla="*/ 117169 w 829836"/>
              <a:gd name="connsiteY0" fmla="*/ 303056 h 1183325"/>
              <a:gd name="connsiteX1" fmla="*/ 297985 w 829836"/>
              <a:gd name="connsiteY1" fmla="*/ 202568 h 1183325"/>
              <a:gd name="connsiteX2" fmla="*/ 498962 w 829836"/>
              <a:gd name="connsiteY2" fmla="*/ 2224 h 1183325"/>
              <a:gd name="connsiteX3" fmla="*/ 711688 w 829836"/>
              <a:gd name="connsiteY3" fmla="*/ 76043 h 1183325"/>
              <a:gd name="connsiteX4" fmla="*/ 541348 w 829836"/>
              <a:gd name="connsiteY4" fmla="*/ 218125 h 1183325"/>
              <a:gd name="connsiteX5" fmla="*/ 249090 w 829836"/>
              <a:gd name="connsiteY5" fmla="*/ 435136 h 1183325"/>
              <a:gd name="connsiteX6" fmla="*/ 244328 w 829836"/>
              <a:gd name="connsiteY6" fmla="*/ 505620 h 1183325"/>
              <a:gd name="connsiteX7" fmla="*/ 254011 w 829836"/>
              <a:gd name="connsiteY7" fmla="*/ 579440 h 1183325"/>
              <a:gd name="connsiteX8" fmla="*/ 281316 w 829836"/>
              <a:gd name="connsiteY8" fmla="*/ 639765 h 1183325"/>
              <a:gd name="connsiteX9" fmla="*/ 332435 w 829836"/>
              <a:gd name="connsiteY9" fmla="*/ 745492 h 1183325"/>
              <a:gd name="connsiteX10" fmla="*/ 408633 w 829836"/>
              <a:gd name="connsiteY10" fmla="*/ 828836 h 1183325"/>
              <a:gd name="connsiteX11" fmla="*/ 454037 w 829836"/>
              <a:gd name="connsiteY11" fmla="*/ 745176 h 1183325"/>
              <a:gd name="connsiteX12" fmla="*/ 629929 w 829836"/>
              <a:gd name="connsiteY12" fmla="*/ 603253 h 1183325"/>
              <a:gd name="connsiteX13" fmla="*/ 797254 w 829836"/>
              <a:gd name="connsiteY13" fmla="*/ 508002 h 1183325"/>
              <a:gd name="connsiteX14" fmla="*/ 818050 w 829836"/>
              <a:gd name="connsiteY14" fmla="*/ 639923 h 1183325"/>
              <a:gd name="connsiteX15" fmla="*/ 826622 w 829836"/>
              <a:gd name="connsiteY15" fmla="*/ 673579 h 1183325"/>
              <a:gd name="connsiteX16" fmla="*/ 820907 w 829836"/>
              <a:gd name="connsiteY16" fmla="*/ 747715 h 1183325"/>
              <a:gd name="connsiteX17" fmla="*/ 758360 w 829836"/>
              <a:gd name="connsiteY17" fmla="*/ 814389 h 1183325"/>
              <a:gd name="connsiteX18" fmla="*/ 698829 w 829836"/>
              <a:gd name="connsiteY18" fmla="*/ 850108 h 1183325"/>
              <a:gd name="connsiteX19" fmla="*/ 583258 w 829836"/>
              <a:gd name="connsiteY19" fmla="*/ 953614 h 1183325"/>
              <a:gd name="connsiteX20" fmla="*/ 504042 w 829836"/>
              <a:gd name="connsiteY20" fmla="*/ 956153 h 1183325"/>
              <a:gd name="connsiteX21" fmla="*/ 468324 w 829836"/>
              <a:gd name="connsiteY21" fmla="*/ 1008541 h 1183325"/>
              <a:gd name="connsiteX22" fmla="*/ 449274 w 829836"/>
              <a:gd name="connsiteY22" fmla="*/ 1071882 h 1183325"/>
              <a:gd name="connsiteX23" fmla="*/ 413714 w 829836"/>
              <a:gd name="connsiteY23" fmla="*/ 1183325 h 1183325"/>
              <a:gd name="connsiteX24" fmla="*/ 291476 w 829836"/>
              <a:gd name="connsiteY24" fmla="*/ 1083312 h 1183325"/>
              <a:gd name="connsiteX25" fmla="*/ 155428 w 829836"/>
              <a:gd name="connsiteY25" fmla="*/ 913291 h 1183325"/>
              <a:gd name="connsiteX26" fmla="*/ 90816 w 829836"/>
              <a:gd name="connsiteY26" fmla="*/ 819311 h 1183325"/>
              <a:gd name="connsiteX27" fmla="*/ 75576 w 829836"/>
              <a:gd name="connsiteY27" fmla="*/ 768511 h 1183325"/>
              <a:gd name="connsiteX28" fmla="*/ 65416 w 829836"/>
              <a:gd name="connsiteY28" fmla="*/ 727871 h 1183325"/>
              <a:gd name="connsiteX29" fmla="*/ 60336 w 829836"/>
              <a:gd name="connsiteY29" fmla="*/ 712631 h 1183325"/>
              <a:gd name="connsiteX30" fmla="*/ 55256 w 829836"/>
              <a:gd name="connsiteY30" fmla="*/ 687231 h 1183325"/>
              <a:gd name="connsiteX31" fmla="*/ 40016 w 829836"/>
              <a:gd name="connsiteY31" fmla="*/ 677071 h 1183325"/>
              <a:gd name="connsiteX32" fmla="*/ 40016 w 829836"/>
              <a:gd name="connsiteY32" fmla="*/ 677071 h 1183325"/>
              <a:gd name="connsiteX33" fmla="*/ 35412 w 829836"/>
              <a:gd name="connsiteY33" fmla="*/ 583885 h 1183325"/>
              <a:gd name="connsiteX34" fmla="*/ 16679 w 829836"/>
              <a:gd name="connsiteY34" fmla="*/ 518955 h 1183325"/>
              <a:gd name="connsiteX35" fmla="*/ 18108 w 829836"/>
              <a:gd name="connsiteY35" fmla="*/ 453711 h 1183325"/>
              <a:gd name="connsiteX36" fmla="*/ 17314 w 829836"/>
              <a:gd name="connsiteY36" fmla="*/ 407037 h 1183325"/>
              <a:gd name="connsiteX37" fmla="*/ 40650 w 829836"/>
              <a:gd name="connsiteY37" fmla="*/ 353539 h 1183325"/>
              <a:gd name="connsiteX38" fmla="*/ 117169 w 829836"/>
              <a:gd name="connsiteY38" fmla="*/ 303056 h 118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29836" h="1183325">
                <a:moveTo>
                  <a:pt x="117169" y="303056"/>
                </a:moveTo>
                <a:lnTo>
                  <a:pt x="297985" y="202568"/>
                </a:lnTo>
                <a:lnTo>
                  <a:pt x="498962" y="2224"/>
                </a:lnTo>
                <a:cubicBezTo>
                  <a:pt x="592095" y="-10476"/>
                  <a:pt x="551404" y="33497"/>
                  <a:pt x="711688" y="76043"/>
                </a:cubicBezTo>
                <a:cubicBezTo>
                  <a:pt x="710630" y="117848"/>
                  <a:pt x="593841" y="141078"/>
                  <a:pt x="541348" y="218125"/>
                </a:cubicBezTo>
                <a:cubicBezTo>
                  <a:pt x="423292" y="346818"/>
                  <a:pt x="369528" y="375499"/>
                  <a:pt x="249090" y="435136"/>
                </a:cubicBezTo>
                <a:lnTo>
                  <a:pt x="244328" y="505620"/>
                </a:lnTo>
                <a:cubicBezTo>
                  <a:pt x="232475" y="515780"/>
                  <a:pt x="247846" y="557083"/>
                  <a:pt x="254011" y="579440"/>
                </a:cubicBezTo>
                <a:cubicBezTo>
                  <a:pt x="260176" y="601797"/>
                  <a:pt x="268245" y="612090"/>
                  <a:pt x="281316" y="639765"/>
                </a:cubicBezTo>
                <a:cubicBezTo>
                  <a:pt x="294387" y="667440"/>
                  <a:pt x="350844" y="727083"/>
                  <a:pt x="332435" y="745492"/>
                </a:cubicBezTo>
                <a:lnTo>
                  <a:pt x="408633" y="828836"/>
                </a:lnTo>
                <a:lnTo>
                  <a:pt x="454037" y="745176"/>
                </a:lnTo>
                <a:lnTo>
                  <a:pt x="629929" y="603253"/>
                </a:lnTo>
                <a:lnTo>
                  <a:pt x="797254" y="508002"/>
                </a:lnTo>
                <a:lnTo>
                  <a:pt x="818050" y="639923"/>
                </a:lnTo>
                <a:cubicBezTo>
                  <a:pt x="838370" y="641616"/>
                  <a:pt x="826146" y="655614"/>
                  <a:pt x="826622" y="673579"/>
                </a:cubicBezTo>
                <a:cubicBezTo>
                  <a:pt x="827098" y="691544"/>
                  <a:pt x="832284" y="724247"/>
                  <a:pt x="820907" y="747715"/>
                </a:cubicBezTo>
                <a:cubicBezTo>
                  <a:pt x="809530" y="771183"/>
                  <a:pt x="761747" y="814389"/>
                  <a:pt x="758360" y="814389"/>
                </a:cubicBezTo>
                <a:lnTo>
                  <a:pt x="698829" y="850108"/>
                </a:lnTo>
                <a:cubicBezTo>
                  <a:pt x="692056" y="868735"/>
                  <a:pt x="615722" y="935940"/>
                  <a:pt x="583258" y="953614"/>
                </a:cubicBezTo>
                <a:cubicBezTo>
                  <a:pt x="550794" y="971288"/>
                  <a:pt x="504042" y="956153"/>
                  <a:pt x="504042" y="956153"/>
                </a:cubicBezTo>
                <a:lnTo>
                  <a:pt x="468324" y="1008541"/>
                </a:lnTo>
                <a:lnTo>
                  <a:pt x="449274" y="1071882"/>
                </a:lnTo>
                <a:lnTo>
                  <a:pt x="413714" y="1183325"/>
                </a:lnTo>
                <a:lnTo>
                  <a:pt x="291476" y="1083312"/>
                </a:lnTo>
                <a:lnTo>
                  <a:pt x="155428" y="913291"/>
                </a:lnTo>
                <a:cubicBezTo>
                  <a:pt x="153735" y="894664"/>
                  <a:pt x="104125" y="843441"/>
                  <a:pt x="90816" y="819311"/>
                </a:cubicBezTo>
                <a:cubicBezTo>
                  <a:pt x="77507" y="795181"/>
                  <a:pt x="80308" y="785545"/>
                  <a:pt x="75576" y="768511"/>
                </a:cubicBezTo>
                <a:cubicBezTo>
                  <a:pt x="71839" y="755057"/>
                  <a:pt x="69090" y="741343"/>
                  <a:pt x="65416" y="727871"/>
                </a:cubicBezTo>
                <a:cubicBezTo>
                  <a:pt x="64007" y="722705"/>
                  <a:pt x="61635" y="717826"/>
                  <a:pt x="60336" y="712631"/>
                </a:cubicBezTo>
                <a:cubicBezTo>
                  <a:pt x="58242" y="704254"/>
                  <a:pt x="59540" y="694728"/>
                  <a:pt x="55256" y="687231"/>
                </a:cubicBezTo>
                <a:cubicBezTo>
                  <a:pt x="52227" y="681930"/>
                  <a:pt x="40016" y="677071"/>
                  <a:pt x="40016" y="677071"/>
                </a:cubicBezTo>
                <a:lnTo>
                  <a:pt x="40016" y="677071"/>
                </a:lnTo>
                <a:lnTo>
                  <a:pt x="35412" y="583885"/>
                </a:lnTo>
                <a:cubicBezTo>
                  <a:pt x="35518" y="557479"/>
                  <a:pt x="16573" y="545361"/>
                  <a:pt x="16679" y="518955"/>
                </a:cubicBezTo>
                <a:cubicBezTo>
                  <a:pt x="-25707" y="478156"/>
                  <a:pt x="27157" y="492128"/>
                  <a:pt x="18108" y="453711"/>
                </a:cubicBezTo>
                <a:cubicBezTo>
                  <a:pt x="17843" y="438153"/>
                  <a:pt x="17579" y="422595"/>
                  <a:pt x="17314" y="407037"/>
                </a:cubicBezTo>
                <a:cubicBezTo>
                  <a:pt x="41780" y="372784"/>
                  <a:pt x="34430" y="384641"/>
                  <a:pt x="40650" y="353539"/>
                </a:cubicBezTo>
                <a:cubicBezTo>
                  <a:pt x="40982" y="351879"/>
                  <a:pt x="112089" y="345389"/>
                  <a:pt x="117169" y="303056"/>
                </a:cubicBez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5" name="テキスト ボックス 2">
            <a:extLst>
              <a:ext uri="{FF2B5EF4-FFF2-40B4-BE49-F238E27FC236}">
                <a16:creationId xmlns:a16="http://schemas.microsoft.com/office/drawing/2014/main" id="{6C8F5A3A-1A72-4EC5-98ED-E0B3D5565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4740" y="5371539"/>
            <a:ext cx="1647825" cy="36977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6.5ha</a:t>
            </a:r>
            <a:endParaRPr lang="ja-JP" altLang="ja-JP" sz="154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98" name="フリーフォーム: 図形 6897">
            <a:extLst>
              <a:ext uri="{FF2B5EF4-FFF2-40B4-BE49-F238E27FC236}">
                <a16:creationId xmlns:a16="http://schemas.microsoft.com/office/drawing/2014/main" id="{5FCFD370-939B-4938-86EB-1B6DBEA3F0E2}"/>
              </a:ext>
            </a:extLst>
          </p:cNvPr>
          <p:cNvSpPr/>
          <p:nvPr/>
        </p:nvSpPr>
        <p:spPr>
          <a:xfrm>
            <a:off x="4738213" y="1480236"/>
            <a:ext cx="363152" cy="508270"/>
          </a:xfrm>
          <a:custGeom>
            <a:avLst/>
            <a:gdLst>
              <a:gd name="connsiteX0" fmla="*/ 104653 w 363152"/>
              <a:gd name="connsiteY0" fmla="*/ 263193 h 508270"/>
              <a:gd name="connsiteX1" fmla="*/ 112043 w 363152"/>
              <a:gd name="connsiteY1" fmla="*/ 274588 h 508270"/>
              <a:gd name="connsiteX2" fmla="*/ 120469 w 363152"/>
              <a:gd name="connsiteY2" fmla="*/ 275993 h 508270"/>
              <a:gd name="connsiteX3" fmla="*/ 142814 w 363152"/>
              <a:gd name="connsiteY3" fmla="*/ 268291 h 508270"/>
              <a:gd name="connsiteX4" fmla="*/ 162225 w 363152"/>
              <a:gd name="connsiteY4" fmla="*/ 255359 h 508270"/>
              <a:gd name="connsiteX5" fmla="*/ 182931 w 363152"/>
              <a:gd name="connsiteY5" fmla="*/ 231338 h 508270"/>
              <a:gd name="connsiteX6" fmla="*/ 253934 w 363152"/>
              <a:gd name="connsiteY6" fmla="*/ 154107 h 508270"/>
              <a:gd name="connsiteX7" fmla="*/ 297675 w 363152"/>
              <a:gd name="connsiteY7" fmla="*/ 131557 h 508270"/>
              <a:gd name="connsiteX8" fmla="*/ 330487 w 363152"/>
              <a:gd name="connsiteY8" fmla="*/ 133597 h 508270"/>
              <a:gd name="connsiteX9" fmla="*/ 343975 w 363152"/>
              <a:gd name="connsiteY9" fmla="*/ 184040 h 508270"/>
              <a:gd name="connsiteX10" fmla="*/ 363214 w 363152"/>
              <a:gd name="connsiteY10" fmla="*/ 264228 h 508270"/>
              <a:gd name="connsiteX11" fmla="*/ 361345 w 363152"/>
              <a:gd name="connsiteY11" fmla="*/ 302658 h 508270"/>
              <a:gd name="connsiteX12" fmla="*/ 272282 w 363152"/>
              <a:gd name="connsiteY12" fmla="*/ 339516 h 508270"/>
              <a:gd name="connsiteX13" fmla="*/ 251346 w 363152"/>
              <a:gd name="connsiteY13" fmla="*/ 360121 h 508270"/>
              <a:gd name="connsiteX14" fmla="*/ 239757 w 363152"/>
              <a:gd name="connsiteY14" fmla="*/ 374639 h 508270"/>
              <a:gd name="connsiteX15" fmla="*/ 244559 w 363152"/>
              <a:gd name="connsiteY15" fmla="*/ 393056 h 508270"/>
              <a:gd name="connsiteX16" fmla="*/ 221323 w 363152"/>
              <a:gd name="connsiteY16" fmla="*/ 400264 h 508270"/>
              <a:gd name="connsiteX17" fmla="*/ 187676 w 363152"/>
              <a:gd name="connsiteY17" fmla="*/ 420285 h 508270"/>
              <a:gd name="connsiteX18" fmla="*/ 143993 w 363152"/>
              <a:gd name="connsiteY18" fmla="*/ 438300 h 508270"/>
              <a:gd name="connsiteX19" fmla="*/ 132778 w 363152"/>
              <a:gd name="connsiteY19" fmla="*/ 468730 h 508270"/>
              <a:gd name="connsiteX20" fmla="*/ 105113 w 363152"/>
              <a:gd name="connsiteY20" fmla="*/ 508370 h 508270"/>
              <a:gd name="connsiteX21" fmla="*/ 71437 w 363152"/>
              <a:gd name="connsiteY21" fmla="*/ 460819 h 508270"/>
              <a:gd name="connsiteX22" fmla="*/ 47396 w 363152"/>
              <a:gd name="connsiteY22" fmla="*/ 399476 h 508270"/>
              <a:gd name="connsiteX23" fmla="*/ 34455 w 363152"/>
              <a:gd name="connsiteY23" fmla="*/ 397999 h 508270"/>
              <a:gd name="connsiteX24" fmla="*/ 61 w 363152"/>
              <a:gd name="connsiteY24" fmla="*/ 254618 h 508270"/>
              <a:gd name="connsiteX25" fmla="*/ 78799 w 363152"/>
              <a:gd name="connsiteY25" fmla="*/ 194103 h 508270"/>
              <a:gd name="connsiteX26" fmla="*/ 124639 w 363152"/>
              <a:gd name="connsiteY26" fmla="*/ 180801 h 508270"/>
              <a:gd name="connsiteX27" fmla="*/ 191587 w 363152"/>
              <a:gd name="connsiteY27" fmla="*/ 103567 h 508270"/>
              <a:gd name="connsiteX28" fmla="*/ 223019 w 363152"/>
              <a:gd name="connsiteY28" fmla="*/ 87308 h 508270"/>
              <a:gd name="connsiteX29" fmla="*/ 304375 w 363152"/>
              <a:gd name="connsiteY29" fmla="*/ 99 h 508270"/>
              <a:gd name="connsiteX30" fmla="*/ 334168 w 363152"/>
              <a:gd name="connsiteY30" fmla="*/ 41029 h 508270"/>
              <a:gd name="connsiteX31" fmla="*/ 308948 w 363152"/>
              <a:gd name="connsiteY31" fmla="*/ 81017 h 508270"/>
              <a:gd name="connsiteX32" fmla="*/ 281254 w 363152"/>
              <a:gd name="connsiteY32" fmla="*/ 98139 h 508270"/>
              <a:gd name="connsiteX33" fmla="*/ 255142 w 363152"/>
              <a:gd name="connsiteY33" fmla="*/ 113082 h 508270"/>
              <a:gd name="connsiteX34" fmla="*/ 229893 w 363152"/>
              <a:gd name="connsiteY34" fmla="*/ 128609 h 508270"/>
              <a:gd name="connsiteX35" fmla="*/ 207979 w 363152"/>
              <a:gd name="connsiteY35" fmla="*/ 149627 h 508270"/>
              <a:gd name="connsiteX36" fmla="*/ 145402 w 363152"/>
              <a:gd name="connsiteY36" fmla="*/ 208797 h 508270"/>
              <a:gd name="connsiteX37" fmla="*/ 112676 w 363152"/>
              <a:gd name="connsiteY37" fmla="*/ 234666 h 508270"/>
              <a:gd name="connsiteX38" fmla="*/ 104653 w 363152"/>
              <a:gd name="connsiteY38" fmla="*/ 263193 h 508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63152" h="508270">
                <a:moveTo>
                  <a:pt x="104653" y="263193"/>
                </a:moveTo>
                <a:lnTo>
                  <a:pt x="112043" y="274588"/>
                </a:lnTo>
                <a:lnTo>
                  <a:pt x="120469" y="275993"/>
                </a:lnTo>
                <a:lnTo>
                  <a:pt x="142814" y="268291"/>
                </a:lnTo>
                <a:lnTo>
                  <a:pt x="162225" y="255359"/>
                </a:lnTo>
                <a:lnTo>
                  <a:pt x="182931" y="231338"/>
                </a:lnTo>
                <a:lnTo>
                  <a:pt x="253934" y="154107"/>
                </a:lnTo>
                <a:lnTo>
                  <a:pt x="297675" y="131557"/>
                </a:lnTo>
                <a:lnTo>
                  <a:pt x="330487" y="133597"/>
                </a:lnTo>
                <a:lnTo>
                  <a:pt x="343975" y="184040"/>
                </a:lnTo>
                <a:lnTo>
                  <a:pt x="363214" y="264228"/>
                </a:lnTo>
                <a:lnTo>
                  <a:pt x="361345" y="302658"/>
                </a:lnTo>
                <a:lnTo>
                  <a:pt x="272282" y="339516"/>
                </a:lnTo>
                <a:lnTo>
                  <a:pt x="251346" y="360121"/>
                </a:lnTo>
                <a:lnTo>
                  <a:pt x="239757" y="374639"/>
                </a:lnTo>
                <a:lnTo>
                  <a:pt x="244559" y="393056"/>
                </a:lnTo>
                <a:lnTo>
                  <a:pt x="221323" y="400264"/>
                </a:lnTo>
                <a:lnTo>
                  <a:pt x="187676" y="420285"/>
                </a:lnTo>
                <a:lnTo>
                  <a:pt x="143993" y="438300"/>
                </a:lnTo>
                <a:lnTo>
                  <a:pt x="132778" y="468730"/>
                </a:lnTo>
                <a:lnTo>
                  <a:pt x="105113" y="508370"/>
                </a:lnTo>
                <a:lnTo>
                  <a:pt x="71437" y="460819"/>
                </a:lnTo>
                <a:lnTo>
                  <a:pt x="47396" y="399476"/>
                </a:lnTo>
                <a:lnTo>
                  <a:pt x="34455" y="397999"/>
                </a:lnTo>
                <a:lnTo>
                  <a:pt x="61" y="254618"/>
                </a:lnTo>
                <a:lnTo>
                  <a:pt x="78799" y="194103"/>
                </a:lnTo>
                <a:lnTo>
                  <a:pt x="124639" y="180801"/>
                </a:lnTo>
                <a:lnTo>
                  <a:pt x="191587" y="103567"/>
                </a:lnTo>
                <a:lnTo>
                  <a:pt x="223019" y="87308"/>
                </a:lnTo>
                <a:lnTo>
                  <a:pt x="304375" y="99"/>
                </a:lnTo>
                <a:lnTo>
                  <a:pt x="334168" y="41029"/>
                </a:lnTo>
                <a:lnTo>
                  <a:pt x="308948" y="81017"/>
                </a:lnTo>
                <a:lnTo>
                  <a:pt x="281254" y="98139"/>
                </a:lnTo>
                <a:lnTo>
                  <a:pt x="255142" y="113082"/>
                </a:lnTo>
                <a:lnTo>
                  <a:pt x="229893" y="128609"/>
                </a:lnTo>
                <a:lnTo>
                  <a:pt x="207979" y="149627"/>
                </a:lnTo>
                <a:lnTo>
                  <a:pt x="145402" y="208797"/>
                </a:lnTo>
                <a:lnTo>
                  <a:pt x="112676" y="234666"/>
                </a:lnTo>
                <a:lnTo>
                  <a:pt x="104653" y="263193"/>
                </a:lnTo>
              </a:path>
            </a:pathLst>
          </a:custGeom>
          <a:solidFill>
            <a:srgbClr val="00B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+mn-lt"/>
              <a:ea typeface="+mn-ea"/>
            </a:endParaRPr>
          </a:p>
        </p:txBody>
      </p:sp>
      <p:sp>
        <p:nvSpPr>
          <p:cNvPr id="6902" name="フリーフォーム: 図形 6901">
            <a:extLst>
              <a:ext uri="{FF2B5EF4-FFF2-40B4-BE49-F238E27FC236}">
                <a16:creationId xmlns:a16="http://schemas.microsoft.com/office/drawing/2014/main" id="{62DE9FE1-409E-48B1-9607-3949ACA72310}"/>
              </a:ext>
            </a:extLst>
          </p:cNvPr>
          <p:cNvSpPr/>
          <p:nvPr/>
        </p:nvSpPr>
        <p:spPr>
          <a:xfrm>
            <a:off x="5015934" y="2912729"/>
            <a:ext cx="222987" cy="191705"/>
          </a:xfrm>
          <a:custGeom>
            <a:avLst/>
            <a:gdLst>
              <a:gd name="connsiteX0" fmla="*/ 94099 w 222987"/>
              <a:gd name="connsiteY0" fmla="*/ 99 h 191705"/>
              <a:gd name="connsiteX1" fmla="*/ 121562 w 222987"/>
              <a:gd name="connsiteY1" fmla="*/ 27629 h 191705"/>
              <a:gd name="connsiteX2" fmla="*/ 143476 w 222987"/>
              <a:gd name="connsiteY2" fmla="*/ 39497 h 191705"/>
              <a:gd name="connsiteX3" fmla="*/ 162830 w 222987"/>
              <a:gd name="connsiteY3" fmla="*/ 64729 h 191705"/>
              <a:gd name="connsiteX4" fmla="*/ 176461 w 222987"/>
              <a:gd name="connsiteY4" fmla="*/ 91253 h 191705"/>
              <a:gd name="connsiteX5" fmla="*/ 215313 w 222987"/>
              <a:gd name="connsiteY5" fmla="*/ 147204 h 191705"/>
              <a:gd name="connsiteX6" fmla="*/ 223049 w 222987"/>
              <a:gd name="connsiteY6" fmla="*/ 191804 h 191705"/>
              <a:gd name="connsiteX7" fmla="*/ 202113 w 222987"/>
              <a:gd name="connsiteY7" fmla="*/ 185885 h 191705"/>
              <a:gd name="connsiteX8" fmla="*/ 152736 w 222987"/>
              <a:gd name="connsiteY8" fmla="*/ 179361 h 191705"/>
              <a:gd name="connsiteX9" fmla="*/ 85673 w 222987"/>
              <a:gd name="connsiteY9" fmla="*/ 131859 h 191705"/>
              <a:gd name="connsiteX10" fmla="*/ 20450 w 222987"/>
              <a:gd name="connsiteY10" fmla="*/ 170884 h 191705"/>
              <a:gd name="connsiteX11" fmla="*/ 61 w 222987"/>
              <a:gd name="connsiteY11" fmla="*/ 139216 h 191705"/>
              <a:gd name="connsiteX12" fmla="*/ 2189 w 222987"/>
              <a:gd name="connsiteY12" fmla="*/ 113611 h 191705"/>
              <a:gd name="connsiteX13" fmla="*/ 24677 w 222987"/>
              <a:gd name="connsiteY13" fmla="*/ 81052 h 191705"/>
              <a:gd name="connsiteX14" fmla="*/ 43514 w 222987"/>
              <a:gd name="connsiteY14" fmla="*/ 49383 h 191705"/>
              <a:gd name="connsiteX15" fmla="*/ 65168 w 222987"/>
              <a:gd name="connsiteY15" fmla="*/ 18778 h 191705"/>
              <a:gd name="connsiteX16" fmla="*/ 94099 w 222987"/>
              <a:gd name="connsiteY16" fmla="*/ 99 h 191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2987" h="191705">
                <a:moveTo>
                  <a:pt x="94099" y="99"/>
                </a:moveTo>
                <a:lnTo>
                  <a:pt x="121562" y="27629"/>
                </a:lnTo>
                <a:lnTo>
                  <a:pt x="143476" y="39497"/>
                </a:lnTo>
                <a:lnTo>
                  <a:pt x="162830" y="64729"/>
                </a:lnTo>
                <a:lnTo>
                  <a:pt x="176461" y="91253"/>
                </a:lnTo>
                <a:lnTo>
                  <a:pt x="215313" y="147204"/>
                </a:lnTo>
                <a:lnTo>
                  <a:pt x="223049" y="191804"/>
                </a:lnTo>
                <a:lnTo>
                  <a:pt x="202113" y="185885"/>
                </a:lnTo>
                <a:lnTo>
                  <a:pt x="152736" y="179361"/>
                </a:lnTo>
                <a:lnTo>
                  <a:pt x="85673" y="131859"/>
                </a:lnTo>
                <a:lnTo>
                  <a:pt x="20450" y="170884"/>
                </a:lnTo>
                <a:lnTo>
                  <a:pt x="61" y="139216"/>
                </a:lnTo>
                <a:lnTo>
                  <a:pt x="2189" y="113611"/>
                </a:lnTo>
                <a:lnTo>
                  <a:pt x="24677" y="81052"/>
                </a:lnTo>
                <a:lnTo>
                  <a:pt x="43514" y="49383"/>
                </a:lnTo>
                <a:lnTo>
                  <a:pt x="65168" y="18778"/>
                </a:lnTo>
                <a:lnTo>
                  <a:pt x="94099" y="99"/>
                </a:lnTo>
              </a:path>
            </a:pathLst>
          </a:custGeom>
          <a:solidFill>
            <a:srgbClr val="00B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+mn-lt"/>
              <a:ea typeface="+mn-ea"/>
            </a:endParaRPr>
          </a:p>
        </p:txBody>
      </p:sp>
      <p:sp>
        <p:nvSpPr>
          <p:cNvPr id="978" name="正方形/長方形 22">
            <a:extLst>
              <a:ext uri="{FF2B5EF4-FFF2-40B4-BE49-F238E27FC236}">
                <a16:creationId xmlns:a16="http://schemas.microsoft.com/office/drawing/2014/main" id="{2054A3C8-D3BC-4559-8666-CD26B8BEE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7632" y="8313827"/>
            <a:ext cx="16209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流域治水対策河川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79" name="正方形/長方形 978">
            <a:extLst>
              <a:ext uri="{FF2B5EF4-FFF2-40B4-BE49-F238E27FC236}">
                <a16:creationId xmlns:a16="http://schemas.microsoft.com/office/drawing/2014/main" id="{EF580751-A4D4-404F-A3A3-707D65A0DD24}"/>
              </a:ext>
            </a:extLst>
          </p:cNvPr>
          <p:cNvSpPr/>
          <p:nvPr/>
        </p:nvSpPr>
        <p:spPr bwMode="auto">
          <a:xfrm>
            <a:off x="6094782" y="8054026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80" name="正方形/長方形 979">
            <a:extLst>
              <a:ext uri="{FF2B5EF4-FFF2-40B4-BE49-F238E27FC236}">
                <a16:creationId xmlns:a16="http://schemas.microsoft.com/office/drawing/2014/main" id="{92A854AD-407A-46BB-9F6E-AD94AD18682E}"/>
              </a:ext>
            </a:extLst>
          </p:cNvPr>
          <p:cNvSpPr/>
          <p:nvPr/>
        </p:nvSpPr>
        <p:spPr bwMode="auto">
          <a:xfrm>
            <a:off x="5626038" y="8165943"/>
            <a:ext cx="477838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63BF54DA-18B2-429B-8CBF-F547C67B8EFB}"/>
              </a:ext>
            </a:extLst>
          </p:cNvPr>
          <p:cNvSpPr/>
          <p:nvPr/>
        </p:nvSpPr>
        <p:spPr>
          <a:xfrm>
            <a:off x="5918460" y="1083220"/>
            <a:ext cx="1406525" cy="7553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38" name="楕円 137">
            <a:extLst>
              <a:ext uri="{FF2B5EF4-FFF2-40B4-BE49-F238E27FC236}">
                <a16:creationId xmlns:a16="http://schemas.microsoft.com/office/drawing/2014/main" id="{8C7DEC44-C29E-46A3-92F6-174AE3136576}"/>
              </a:ext>
            </a:extLst>
          </p:cNvPr>
          <p:cNvSpPr/>
          <p:nvPr/>
        </p:nvSpPr>
        <p:spPr>
          <a:xfrm>
            <a:off x="6225713" y="1964013"/>
            <a:ext cx="814649" cy="7553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39" name="楕円 138">
            <a:extLst>
              <a:ext uri="{FF2B5EF4-FFF2-40B4-BE49-F238E27FC236}">
                <a16:creationId xmlns:a16="http://schemas.microsoft.com/office/drawing/2014/main" id="{D32312E0-773D-4E69-A5F1-3CA2C9565CAE}"/>
              </a:ext>
            </a:extLst>
          </p:cNvPr>
          <p:cNvSpPr/>
          <p:nvPr/>
        </p:nvSpPr>
        <p:spPr>
          <a:xfrm>
            <a:off x="6501701" y="4282296"/>
            <a:ext cx="814649" cy="7553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2" name="Text Box 12">
            <a:extLst>
              <a:ext uri="{FF2B5EF4-FFF2-40B4-BE49-F238E27FC236}">
                <a16:creationId xmlns:a16="http://schemas.microsoft.com/office/drawing/2014/main" id="{A8BDFB4B-13A0-4A66-BDBC-B352D2D4F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4763" y="5295159"/>
            <a:ext cx="265515" cy="283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cxnSp>
        <p:nvCxnSpPr>
          <p:cNvPr id="123" name="直線矢印コネクタ 122">
            <a:extLst>
              <a:ext uri="{FF2B5EF4-FFF2-40B4-BE49-F238E27FC236}">
                <a16:creationId xmlns:a16="http://schemas.microsoft.com/office/drawing/2014/main" id="{8C324D6F-966E-4968-B913-C554CED8F74E}"/>
              </a:ext>
            </a:extLst>
          </p:cNvPr>
          <p:cNvCxnSpPr>
            <a:cxnSpLocks/>
          </p:cNvCxnSpPr>
          <p:nvPr/>
        </p:nvCxnSpPr>
        <p:spPr>
          <a:xfrm>
            <a:off x="5406672" y="5527627"/>
            <a:ext cx="11156" cy="274181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 Box 12">
            <a:extLst>
              <a:ext uri="{FF2B5EF4-FFF2-40B4-BE49-F238E27FC236}">
                <a16:creationId xmlns:a16="http://schemas.microsoft.com/office/drawing/2014/main" id="{254C3AE2-A766-4B61-A419-F47EC0497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2513" y="5403224"/>
            <a:ext cx="265515" cy="283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cxnSp>
        <p:nvCxnSpPr>
          <p:cNvPr id="125" name="直線矢印コネクタ 124">
            <a:extLst>
              <a:ext uri="{FF2B5EF4-FFF2-40B4-BE49-F238E27FC236}">
                <a16:creationId xmlns:a16="http://schemas.microsoft.com/office/drawing/2014/main" id="{C4086754-BA61-48D2-9280-C3A6A5C432B2}"/>
              </a:ext>
            </a:extLst>
          </p:cNvPr>
          <p:cNvCxnSpPr>
            <a:cxnSpLocks/>
          </p:cNvCxnSpPr>
          <p:nvPr/>
        </p:nvCxnSpPr>
        <p:spPr>
          <a:xfrm flipH="1">
            <a:off x="5572826" y="5647648"/>
            <a:ext cx="114685" cy="15706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3826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FC08DB6A-42F9-4279-B22A-3E6C72471C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221" y="803854"/>
            <a:ext cx="9241489" cy="6527538"/>
          </a:xfrm>
          <a:prstGeom prst="rect">
            <a:avLst/>
          </a:prstGeom>
        </p:spPr>
      </p:pic>
      <p:sp>
        <p:nvSpPr>
          <p:cNvPr id="44" name="Rectangle 2">
            <a:extLst>
              <a:ext uri="{FF2B5EF4-FFF2-40B4-BE49-F238E27FC236}">
                <a16:creationId xmlns:a16="http://schemas.microsoft.com/office/drawing/2014/main" id="{0126EFBB-B395-4161-9833-A477467D1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334" y="290710"/>
            <a:ext cx="10918630" cy="50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７</a:t>
            </a:r>
            <a:r>
              <a:rPr lang="zh-TW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年度　流域保全森林防災事業実績（</a:t>
            </a: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９</a:t>
            </a:r>
            <a:r>
              <a:rPr lang="zh-TW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zh-TW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南河内郡太子町山田地区</a:t>
            </a:r>
          </a:p>
        </p:txBody>
      </p:sp>
      <p:sp>
        <p:nvSpPr>
          <p:cNvPr id="6149" name="スライド番号プレースホルダー 1">
            <a:extLst>
              <a:ext uri="{FF2B5EF4-FFF2-40B4-BE49-F238E27FC236}">
                <a16:creationId xmlns:a16="http://schemas.microsoft.com/office/drawing/2014/main" id="{1CF1584C-7C92-4223-A149-C5887921D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14699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563890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13080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462271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A1E31DAC-50F3-4D36-9FFF-2D981E0C4BD7}" type="slidenum">
              <a:rPr lang="ja-JP" altLang="en-US" sz="1768">
                <a:solidFill>
                  <a:schemeClr val="bg1"/>
                </a:solidFill>
              </a:rPr>
              <a:pPr/>
              <a:t>3</a:t>
            </a:fld>
            <a:endParaRPr lang="ja-JP" altLang="en-US" sz="1768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82D0FB1-2040-463B-9AC3-97F5973BE70C}"/>
              </a:ext>
            </a:extLst>
          </p:cNvPr>
          <p:cNvSpPr/>
          <p:nvPr/>
        </p:nvSpPr>
        <p:spPr>
          <a:xfrm>
            <a:off x="9612710" y="98797"/>
            <a:ext cx="1241460" cy="31616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ja-JP" altLang="en-US" sz="1179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 ま だ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F966D0F6-1560-4276-9DDE-8FDEBC914BDE}"/>
              </a:ext>
            </a:extLst>
          </p:cNvPr>
          <p:cNvSpPr/>
          <p:nvPr/>
        </p:nvSpPr>
        <p:spPr>
          <a:xfrm>
            <a:off x="10992769" y="9553403"/>
            <a:ext cx="2130446" cy="31616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 algn="ctr">
              <a:defRPr/>
            </a:pPr>
            <a:r>
              <a:rPr lang="ja-JP" altLang="en-US" sz="1179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南河内農と緑の総合事務所</a:t>
            </a:r>
          </a:p>
        </p:txBody>
      </p:sp>
      <p:graphicFrame>
        <p:nvGraphicFramePr>
          <p:cNvPr id="35" name="表 34">
            <a:extLst>
              <a:ext uri="{FF2B5EF4-FFF2-40B4-BE49-F238E27FC236}">
                <a16:creationId xmlns:a16="http://schemas.microsoft.com/office/drawing/2014/main" id="{8C06D020-DA46-4F68-B013-72F8D37AB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538457"/>
              </p:ext>
            </p:extLst>
          </p:nvPr>
        </p:nvGraphicFramePr>
        <p:xfrm>
          <a:off x="8046864" y="8218120"/>
          <a:ext cx="4313358" cy="1104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90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091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計画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実績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備考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5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1.8</a:t>
                      </a: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1.8</a:t>
                      </a: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211" name="テキスト ボックス 2">
            <a:extLst>
              <a:ext uri="{FF2B5EF4-FFF2-40B4-BE49-F238E27FC236}">
                <a16:creationId xmlns:a16="http://schemas.microsoft.com/office/drawing/2014/main" id="{85DD8507-2AC3-42B9-9C3B-0014306A1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8815" y="5162855"/>
            <a:ext cx="1472284" cy="316161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3394" tIns="66699" rIns="133394" bIns="6669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179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79">
                <a:latin typeface="Meiryo UI" panose="020B0604030504040204" pitchFamily="50" charset="-128"/>
                <a:ea typeface="Meiryo UI" panose="020B0604030504040204" pitchFamily="50" charset="-128"/>
              </a:rPr>
              <a:t>R5.6.5</a:t>
            </a:r>
            <a:endParaRPr lang="ja-JP" altLang="ja-JP" sz="1179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429F31C-F45D-443A-A395-A80C17EE28F4}"/>
              </a:ext>
            </a:extLst>
          </p:cNvPr>
          <p:cNvGrpSpPr/>
          <p:nvPr/>
        </p:nvGrpSpPr>
        <p:grpSpPr>
          <a:xfrm>
            <a:off x="383665" y="7428140"/>
            <a:ext cx="6713058" cy="729370"/>
            <a:chOff x="179293" y="5053472"/>
            <a:chExt cx="4566994" cy="496201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85A9D45A-6D4F-4D41-A8CC-37D6CBE92F2B}"/>
                </a:ext>
              </a:extLst>
            </p:cNvPr>
            <p:cNvSpPr/>
            <p:nvPr/>
          </p:nvSpPr>
          <p:spPr bwMode="auto">
            <a:xfrm>
              <a:off x="179293" y="5053472"/>
              <a:ext cx="4566993" cy="49493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spAutoFit/>
            </a:bodyPr>
            <a:lstStyle/>
            <a:p>
              <a:pPr>
                <a:defRPr/>
              </a:pPr>
              <a:r>
                <a:rPr lang="en-US" altLang="ja-JP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【</a:t>
              </a:r>
              <a:r>
                <a:rPr lang="ja-JP" altLang="en-US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凡例</a:t>
              </a:r>
              <a:r>
                <a:rPr lang="en-US" altLang="ja-JP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】</a:t>
              </a:r>
              <a:r>
                <a:rPr lang="ja-JP" altLang="en-US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　　</a:t>
              </a:r>
              <a:endPara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defRPr/>
              </a:pPr>
              <a:r>
                <a:rPr lang="ja-JP" altLang="en-US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　     事業対象区域</a:t>
              </a:r>
              <a:endPara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defRPr/>
              </a:pPr>
              <a:r>
                <a:rPr lang="ja-JP" altLang="en-US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     　流域治水対策河川</a:t>
              </a:r>
              <a:endPara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55" name="円/楕円 75">
              <a:extLst>
                <a:ext uri="{FF2B5EF4-FFF2-40B4-BE49-F238E27FC236}">
                  <a16:creationId xmlns:a16="http://schemas.microsoft.com/office/drawing/2014/main" id="{FAA646AC-ACE0-451F-8DA0-56AF1CF1052B}"/>
                </a:ext>
              </a:extLst>
            </p:cNvPr>
            <p:cNvSpPr/>
            <p:nvPr/>
          </p:nvSpPr>
          <p:spPr bwMode="auto">
            <a:xfrm>
              <a:off x="506932" y="5275839"/>
              <a:ext cx="273747" cy="68967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450011D-AC8E-40BB-9F17-5F049DF9AAB7}"/>
                </a:ext>
              </a:extLst>
            </p:cNvPr>
            <p:cNvSpPr/>
            <p:nvPr/>
          </p:nvSpPr>
          <p:spPr bwMode="auto">
            <a:xfrm>
              <a:off x="480427" y="5417996"/>
              <a:ext cx="319372" cy="72150"/>
            </a:xfrm>
            <a:prstGeom prst="rect">
              <a:avLst/>
            </a:prstGeom>
            <a:solidFill>
              <a:srgbClr val="00B0F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/>
            </a:p>
          </p:txBody>
        </p:sp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9EA66C94-CAA6-47BB-B5B5-C573B8853226}"/>
                </a:ext>
              </a:extLst>
            </p:cNvPr>
            <p:cNvSpPr/>
            <p:nvPr/>
          </p:nvSpPr>
          <p:spPr bwMode="auto">
            <a:xfrm>
              <a:off x="2304913" y="5342818"/>
              <a:ext cx="909649" cy="20685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spAutoFit/>
            </a:bodyPr>
            <a:lstStyle/>
            <a:p>
              <a:pPr>
                <a:defRPr/>
              </a:pPr>
              <a:r>
                <a:rPr lang="ja-JP" altLang="en-US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写真撮影位置</a:t>
              </a:r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632C9311-558B-4595-A26A-BF0F202BA633}"/>
                </a:ext>
              </a:extLst>
            </p:cNvPr>
            <p:cNvSpPr/>
            <p:nvPr/>
          </p:nvSpPr>
          <p:spPr bwMode="auto">
            <a:xfrm>
              <a:off x="1956922" y="5274512"/>
              <a:ext cx="345724" cy="68967"/>
            </a:xfrm>
            <a:prstGeom prst="rect">
              <a:avLst/>
            </a:prstGeom>
            <a:solidFill>
              <a:srgbClr val="FF0000">
                <a:alpha val="4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7B254A0E-6172-4C5E-883F-EA887DD8C8B0}"/>
                </a:ext>
              </a:extLst>
            </p:cNvPr>
            <p:cNvSpPr/>
            <p:nvPr/>
          </p:nvSpPr>
          <p:spPr bwMode="auto">
            <a:xfrm>
              <a:off x="2302646" y="5190851"/>
              <a:ext cx="1070584" cy="20685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森林整備（</a:t>
              </a:r>
              <a:r>
                <a:rPr lang="en-US" altLang="ja-JP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R7</a:t>
              </a:r>
              <a:r>
                <a:rPr lang="ja-JP" altLang="en-US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）</a:t>
              </a:r>
              <a:endPara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3AC779C7-B6E9-4B2F-8739-59188DD36035}"/>
                </a:ext>
              </a:extLst>
            </p:cNvPr>
            <p:cNvSpPr/>
            <p:nvPr/>
          </p:nvSpPr>
          <p:spPr bwMode="auto">
            <a:xfrm>
              <a:off x="3392811" y="5251766"/>
              <a:ext cx="319371" cy="72150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8A642F0-623B-41E8-9CCB-D5DDB5193D3C}"/>
                </a:ext>
              </a:extLst>
            </p:cNvPr>
            <p:cNvSpPr/>
            <p:nvPr/>
          </p:nvSpPr>
          <p:spPr bwMode="auto">
            <a:xfrm>
              <a:off x="3675703" y="5167867"/>
              <a:ext cx="1070584" cy="20685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森林整備（</a:t>
              </a:r>
              <a:r>
                <a:rPr lang="en-US" altLang="ja-JP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R8</a:t>
              </a:r>
              <a:r>
                <a:rPr lang="ja-JP" altLang="en-US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）</a:t>
              </a:r>
              <a:endPara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cxnSp>
          <p:nvCxnSpPr>
            <p:cNvPr id="3" name="直線矢印コネクタ 2">
              <a:extLst>
                <a:ext uri="{FF2B5EF4-FFF2-40B4-BE49-F238E27FC236}">
                  <a16:creationId xmlns:a16="http://schemas.microsoft.com/office/drawing/2014/main" id="{21394DA0-ECEA-49EB-9E31-5DAE7D191C61}"/>
                </a:ext>
              </a:extLst>
            </p:cNvPr>
            <p:cNvCxnSpPr>
              <a:cxnSpLocks/>
            </p:cNvCxnSpPr>
            <p:nvPr/>
          </p:nvCxnSpPr>
          <p:spPr>
            <a:xfrm>
              <a:off x="2072887" y="5446405"/>
              <a:ext cx="177308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B0A76CAE-319A-49D1-8377-8D5A92203EE7}"/>
                </a:ext>
              </a:extLst>
            </p:cNvPr>
            <p:cNvSpPr/>
            <p:nvPr/>
          </p:nvSpPr>
          <p:spPr bwMode="auto">
            <a:xfrm>
              <a:off x="1878440" y="5327536"/>
              <a:ext cx="283101" cy="20685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spAutoFit/>
            </a:bodyPr>
            <a:lstStyle/>
            <a:p>
              <a:pPr>
                <a:defRPr/>
              </a:pPr>
              <a:r>
                <a:rPr lang="ja-JP" altLang="en-US" sz="1376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①</a:t>
              </a:r>
            </a:p>
          </p:txBody>
        </p:sp>
      </p:grpSp>
      <p:graphicFrame>
        <p:nvGraphicFramePr>
          <p:cNvPr id="71" name="表 70">
            <a:extLst>
              <a:ext uri="{FF2B5EF4-FFF2-40B4-BE49-F238E27FC236}">
                <a16:creationId xmlns:a16="http://schemas.microsoft.com/office/drawing/2014/main" id="{C8CA4218-C513-4FC4-A81B-090036F00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698406"/>
              </p:ext>
            </p:extLst>
          </p:nvPr>
        </p:nvGraphicFramePr>
        <p:xfrm>
          <a:off x="358774" y="8226513"/>
          <a:ext cx="6713058" cy="11282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33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3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98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7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6651">
                  <a:extLst>
                    <a:ext uri="{9D8B030D-6E8A-4147-A177-3AD203B41FA5}">
                      <a16:colId xmlns:a16="http://schemas.microsoft.com/office/drawing/2014/main" val="3091419268"/>
                    </a:ext>
                  </a:extLst>
                </a:gridCol>
                <a:gridCol w="1612736">
                  <a:extLst>
                    <a:ext uri="{9D8B030D-6E8A-4147-A177-3AD203B41FA5}">
                      <a16:colId xmlns:a16="http://schemas.microsoft.com/office/drawing/2014/main" val="1041144277"/>
                    </a:ext>
                  </a:extLst>
                </a:gridCol>
              </a:tblGrid>
              <a:tr h="4931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　容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実績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実績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　　　　　　　　　　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計画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　計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66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1.8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marL="0" marR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8.7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marL="0" marR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17.4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tc>
                  <a:txBody>
                    <a:bodyPr/>
                    <a:lstStyle/>
                    <a:p>
                      <a:pPr marL="0" marR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28.0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58" marR="89858" marT="44951" marB="4495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F55728C-1270-442B-A1CF-81734575F9C8}"/>
              </a:ext>
            </a:extLst>
          </p:cNvPr>
          <p:cNvGrpSpPr/>
          <p:nvPr/>
        </p:nvGrpSpPr>
        <p:grpSpPr>
          <a:xfrm>
            <a:off x="8046863" y="845876"/>
            <a:ext cx="4313357" cy="3474281"/>
            <a:chOff x="5357461" y="554997"/>
            <a:chExt cx="2934441" cy="2363605"/>
          </a:xfrm>
        </p:grpSpPr>
        <p:sp>
          <p:nvSpPr>
            <p:cNvPr id="6187" name="テキスト ボックス 2">
              <a:extLst>
                <a:ext uri="{FF2B5EF4-FFF2-40B4-BE49-F238E27FC236}">
                  <a16:creationId xmlns:a16="http://schemas.microsoft.com/office/drawing/2014/main" id="{37EA0D40-9767-4239-AEE3-D4349685A7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26675" y="2688463"/>
              <a:ext cx="2541571" cy="230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33394" tIns="66699" rIns="133394" bIns="66699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写真①　森林整備（本数調整伐）の実施状況</a:t>
              </a:r>
              <a:endParaRPr lang="ja-JP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74C52FB6-5A62-47B6-A7A7-9F1525302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57461" y="554997"/>
              <a:ext cx="2880000" cy="2160000"/>
            </a:xfrm>
            <a:prstGeom prst="rect">
              <a:avLst/>
            </a:prstGeom>
          </p:spPr>
        </p:pic>
        <p:sp>
          <p:nvSpPr>
            <p:cNvPr id="6190" name="テキスト ボックス 2">
              <a:extLst>
                <a:ext uri="{FF2B5EF4-FFF2-40B4-BE49-F238E27FC236}">
                  <a16:creationId xmlns:a16="http://schemas.microsoft.com/office/drawing/2014/main" id="{DA53A307-507F-4B1E-BCB1-3C7F5E4019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8586" y="2498668"/>
              <a:ext cx="1083316" cy="230139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33394" tIns="66699" rIns="133394" bIns="66699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撮影日：</a:t>
              </a:r>
              <a:r>
                <a: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R8.3.17</a:t>
              </a:r>
              <a:endParaRPr lang="ja-JP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4E43DB24-2BE8-4724-8572-E2A8CF4E0785}"/>
              </a:ext>
            </a:extLst>
          </p:cNvPr>
          <p:cNvGrpSpPr/>
          <p:nvPr/>
        </p:nvGrpSpPr>
        <p:grpSpPr>
          <a:xfrm>
            <a:off x="8056093" y="4513211"/>
            <a:ext cx="4307458" cy="3461698"/>
            <a:chOff x="5327606" y="2910389"/>
            <a:chExt cx="2930428" cy="2355045"/>
          </a:xfrm>
        </p:grpSpPr>
        <p:sp>
          <p:nvSpPr>
            <p:cNvPr id="6188" name="テキスト ボックス 2">
              <a:extLst>
                <a:ext uri="{FF2B5EF4-FFF2-40B4-BE49-F238E27FC236}">
                  <a16:creationId xmlns:a16="http://schemas.microsoft.com/office/drawing/2014/main" id="{EC916D9C-FC0A-44EB-9F3C-A5F09580E8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6361" y="5035295"/>
              <a:ext cx="2202197" cy="230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33394" tIns="66699" rIns="133394" bIns="66699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写真②　森林整備（筋工）の実施状況</a:t>
              </a:r>
              <a:endParaRPr lang="ja-JP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10587FCF-2CA4-4BCD-AC2D-E1A98A227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27606" y="2910389"/>
              <a:ext cx="2880001" cy="2160000"/>
            </a:xfrm>
            <a:prstGeom prst="rect">
              <a:avLst/>
            </a:prstGeom>
          </p:spPr>
        </p:pic>
        <p:sp>
          <p:nvSpPr>
            <p:cNvPr id="6212" name="テキスト ボックス 2">
              <a:extLst>
                <a:ext uri="{FF2B5EF4-FFF2-40B4-BE49-F238E27FC236}">
                  <a16:creationId xmlns:a16="http://schemas.microsoft.com/office/drawing/2014/main" id="{63D72C35-80FA-4897-966A-1C9E2F76A8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74718" y="4853716"/>
              <a:ext cx="1083316" cy="230139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33394" tIns="66699" rIns="133394" bIns="66699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撮影日：</a:t>
              </a:r>
              <a:r>
                <a: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R8.3.19</a:t>
              </a:r>
              <a:endParaRPr lang="ja-JP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6197" name="Picture 41" descr="D:\KinamiK\Desktop\201204121431150e1.png">
            <a:extLst>
              <a:ext uri="{FF2B5EF4-FFF2-40B4-BE49-F238E27FC236}">
                <a16:creationId xmlns:a16="http://schemas.microsoft.com/office/drawing/2014/main" id="{58100260-BE35-46ED-A6C2-9209252ED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584" y="851813"/>
            <a:ext cx="1259927" cy="1255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50E9CEE7-0D96-45F5-B8C2-9611B2E1F54A}"/>
              </a:ext>
            </a:extLst>
          </p:cNvPr>
          <p:cNvSpPr txBox="1"/>
          <p:nvPr/>
        </p:nvSpPr>
        <p:spPr>
          <a:xfrm>
            <a:off x="6835811" y="2575183"/>
            <a:ext cx="1079259" cy="483828"/>
          </a:xfrm>
          <a:prstGeom prst="rect">
            <a:avLst/>
          </a:prstGeom>
          <a:noFill/>
        </p:spPr>
        <p:txBody>
          <a:bodyPr lIns="75924" tIns="37962" rIns="75924" bIns="37962">
            <a:spAutoFit/>
          </a:bodyPr>
          <a:lstStyle/>
          <a:p>
            <a:pPr algn="r"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　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1.0ha</a:t>
            </a:r>
            <a:endParaRPr lang="ja-JP" altLang="en-US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9C83643C-9FA4-482C-9E23-F2D5F76208CA}"/>
              </a:ext>
            </a:extLst>
          </p:cNvPr>
          <p:cNvCxnSpPr>
            <a:cxnSpLocks/>
          </p:cNvCxnSpPr>
          <p:nvPr/>
        </p:nvCxnSpPr>
        <p:spPr>
          <a:xfrm>
            <a:off x="6218672" y="2238551"/>
            <a:ext cx="930581" cy="40375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FAD20345-60B0-471F-939D-137D9436C2C7}"/>
              </a:ext>
            </a:extLst>
          </p:cNvPr>
          <p:cNvCxnSpPr>
            <a:cxnSpLocks/>
          </p:cNvCxnSpPr>
          <p:nvPr/>
        </p:nvCxnSpPr>
        <p:spPr>
          <a:xfrm>
            <a:off x="5887493" y="2336282"/>
            <a:ext cx="986043" cy="61831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4F2021E2-A25E-4634-AACC-C39A5DC5EBAC}"/>
              </a:ext>
            </a:extLst>
          </p:cNvPr>
          <p:cNvSpPr txBox="1"/>
          <p:nvPr/>
        </p:nvSpPr>
        <p:spPr>
          <a:xfrm>
            <a:off x="6506002" y="2963148"/>
            <a:ext cx="1004677" cy="483828"/>
          </a:xfrm>
          <a:prstGeom prst="rect">
            <a:avLst/>
          </a:prstGeom>
          <a:noFill/>
        </p:spPr>
        <p:txBody>
          <a:bodyPr wrap="square" lIns="75924" tIns="37962" rIns="75924" bIns="37962">
            <a:spAutoFit/>
          </a:bodyPr>
          <a:lstStyle/>
          <a:p>
            <a:pPr algn="r"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　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0.5.ha</a:t>
            </a:r>
            <a:endParaRPr lang="ja-JP" altLang="en-US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EDA7D104-DA4E-4554-9199-B2FDFABAF258}"/>
              </a:ext>
            </a:extLst>
          </p:cNvPr>
          <p:cNvCxnSpPr>
            <a:cxnSpLocks/>
          </p:cNvCxnSpPr>
          <p:nvPr/>
        </p:nvCxnSpPr>
        <p:spPr>
          <a:xfrm>
            <a:off x="5560004" y="2464484"/>
            <a:ext cx="1220843" cy="94746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70DD8328-CC25-4B66-AEC8-B46555013BB1}"/>
              </a:ext>
            </a:extLst>
          </p:cNvPr>
          <p:cNvSpPr txBox="1"/>
          <p:nvPr/>
        </p:nvSpPr>
        <p:spPr>
          <a:xfrm>
            <a:off x="6332524" y="3420495"/>
            <a:ext cx="1079259" cy="483828"/>
          </a:xfrm>
          <a:prstGeom prst="rect">
            <a:avLst/>
          </a:prstGeom>
          <a:noFill/>
        </p:spPr>
        <p:txBody>
          <a:bodyPr lIns="75924" tIns="37962" rIns="75924" bIns="37962">
            <a:spAutoFit/>
          </a:bodyPr>
          <a:lstStyle/>
          <a:p>
            <a:pPr algn="r"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　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0.3ha</a:t>
            </a:r>
            <a:endParaRPr lang="ja-JP" altLang="en-US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27E7051A-E9A7-44FB-ADB2-B9ACDC9B31C8}"/>
              </a:ext>
            </a:extLst>
          </p:cNvPr>
          <p:cNvSpPr/>
          <p:nvPr/>
        </p:nvSpPr>
        <p:spPr bwMode="auto">
          <a:xfrm>
            <a:off x="5904216" y="2207436"/>
            <a:ext cx="416132" cy="304058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ja-JP" altLang="en-US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</a:t>
            </a:r>
          </a:p>
        </p:txBody>
      </p: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0E96ECD5-802E-4B20-AB5D-5F6FFF06CC08}"/>
              </a:ext>
            </a:extLst>
          </p:cNvPr>
          <p:cNvCxnSpPr>
            <a:cxnSpLocks/>
          </p:cNvCxnSpPr>
          <p:nvPr/>
        </p:nvCxnSpPr>
        <p:spPr>
          <a:xfrm flipV="1">
            <a:off x="6125769" y="2158606"/>
            <a:ext cx="17057" cy="134770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99866F6F-C60F-4716-B257-A5FF45601D07}"/>
              </a:ext>
            </a:extLst>
          </p:cNvPr>
          <p:cNvSpPr/>
          <p:nvPr/>
        </p:nvSpPr>
        <p:spPr bwMode="auto">
          <a:xfrm>
            <a:off x="5617163" y="2127422"/>
            <a:ext cx="416132" cy="304058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ja-JP" altLang="en-US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</a:t>
            </a:r>
          </a:p>
        </p:txBody>
      </p:sp>
      <p:cxnSp>
        <p:nvCxnSpPr>
          <p:cNvPr id="76" name="直線矢印コネクタ 75">
            <a:extLst>
              <a:ext uri="{FF2B5EF4-FFF2-40B4-BE49-F238E27FC236}">
                <a16:creationId xmlns:a16="http://schemas.microsoft.com/office/drawing/2014/main" id="{042C0D45-3A02-4B5F-AB45-8018C05AF075}"/>
              </a:ext>
            </a:extLst>
          </p:cNvPr>
          <p:cNvCxnSpPr>
            <a:cxnSpLocks/>
          </p:cNvCxnSpPr>
          <p:nvPr/>
        </p:nvCxnSpPr>
        <p:spPr>
          <a:xfrm flipV="1">
            <a:off x="5898705" y="2224011"/>
            <a:ext cx="157057" cy="40865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>
            <a:extLst>
              <a:ext uri="{FF2B5EF4-FFF2-40B4-BE49-F238E27FC236}">
                <a16:creationId xmlns:a16="http://schemas.microsoft.com/office/drawing/2014/main" id="{CF9CB649-5CCB-4544-AC44-800A87E04429}"/>
              </a:ext>
            </a:extLst>
          </p:cNvPr>
          <p:cNvCxnSpPr>
            <a:cxnSpLocks/>
          </p:cNvCxnSpPr>
          <p:nvPr/>
        </p:nvCxnSpPr>
        <p:spPr>
          <a:xfrm flipH="1">
            <a:off x="1910750" y="2449219"/>
            <a:ext cx="554049" cy="87908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F805634-A470-4CC3-82F7-0B6E83200196}"/>
              </a:ext>
            </a:extLst>
          </p:cNvPr>
          <p:cNvSpPr/>
          <p:nvPr/>
        </p:nvSpPr>
        <p:spPr>
          <a:xfrm>
            <a:off x="1411698" y="3317394"/>
            <a:ext cx="896056" cy="22214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飛鳥川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D06B4A73-9A7A-4686-9A64-5192B881C8DB}"/>
              </a:ext>
            </a:extLst>
          </p:cNvPr>
          <p:cNvSpPr/>
          <p:nvPr/>
        </p:nvSpPr>
        <p:spPr>
          <a:xfrm>
            <a:off x="371221" y="804281"/>
            <a:ext cx="990360" cy="346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376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図 38">
            <a:extLst>
              <a:ext uri="{FF2B5EF4-FFF2-40B4-BE49-F238E27FC236}">
                <a16:creationId xmlns:a16="http://schemas.microsoft.com/office/drawing/2014/main" id="{B78016B6-FBC0-4992-9A88-F63AA7C98D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446" y="805740"/>
            <a:ext cx="8657847" cy="612245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7202A5-7DA6-4CA6-B2DE-07E8FD346061}"/>
              </a:ext>
            </a:extLst>
          </p:cNvPr>
          <p:cNvSpPr/>
          <p:nvPr/>
        </p:nvSpPr>
        <p:spPr>
          <a:xfrm>
            <a:off x="9747387" y="145345"/>
            <a:ext cx="1561364" cy="31585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409" tIns="66707" rIns="133409" bIns="66707" anchor="ctr">
            <a:spAutoFit/>
          </a:bodyPr>
          <a:lstStyle/>
          <a:p>
            <a:pPr>
              <a:defRPr/>
            </a:pPr>
            <a:r>
              <a:rPr lang="ja-JP" altLang="en-US" sz="1177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ひらいし</a:t>
            </a:r>
          </a:p>
        </p:txBody>
      </p:sp>
      <p:pic>
        <p:nvPicPr>
          <p:cNvPr id="4106" name="Picture 41" descr="D:\KinamiK\Desktop\201204121431150e1.png">
            <a:extLst>
              <a:ext uri="{FF2B5EF4-FFF2-40B4-BE49-F238E27FC236}">
                <a16:creationId xmlns:a16="http://schemas.microsoft.com/office/drawing/2014/main" id="{8CC48A89-7EC7-46C5-B5E8-1E4BBDC6C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7456" y="861965"/>
            <a:ext cx="1381986" cy="1378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7" name="Rectangle 2">
            <a:extLst>
              <a:ext uri="{FF2B5EF4-FFF2-40B4-BE49-F238E27FC236}">
                <a16:creationId xmlns:a16="http://schemas.microsoft.com/office/drawing/2014/main" id="{3D7F24FE-B92D-41B0-8441-F7053D307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334" y="290710"/>
            <a:ext cx="10918630" cy="50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令和７年度　流域保全森林防災事業実績（</a:t>
            </a:r>
            <a:r>
              <a:rPr lang="en-US" altLang="ja-JP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　南河内郡河南町平石ほか地区</a:t>
            </a:r>
          </a:p>
        </p:txBody>
      </p:sp>
      <p:graphicFrame>
        <p:nvGraphicFramePr>
          <p:cNvPr id="55" name="表 54">
            <a:extLst>
              <a:ext uri="{FF2B5EF4-FFF2-40B4-BE49-F238E27FC236}">
                <a16:creationId xmlns:a16="http://schemas.microsoft.com/office/drawing/2014/main" id="{90E3F6AF-A2EB-4F79-BC16-1B59D8D500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985692"/>
              </p:ext>
            </p:extLst>
          </p:nvPr>
        </p:nvGraphicFramePr>
        <p:xfrm>
          <a:off x="8350453" y="7921999"/>
          <a:ext cx="4959401" cy="1597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0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4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00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34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89844" marR="89844" marT="44939" marB="4493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43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10.5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入札不調のため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extLst>
                  <a:ext uri="{0D108BD9-81ED-4DB2-BD59-A6C34878D82A}">
                    <a16:rowId xmlns:a16="http://schemas.microsoft.com/office/drawing/2014/main" val="2196863103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治山ダム（基）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41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流木対策工（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m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extLst>
                  <a:ext uri="{0D108BD9-81ED-4DB2-BD59-A6C34878D82A}">
                    <a16:rowId xmlns:a16="http://schemas.microsoft.com/office/drawing/2014/main" val="1517383169"/>
                  </a:ext>
                </a:extLst>
              </a:tr>
            </a:tbl>
          </a:graphicData>
        </a:graphic>
      </p:graphicFrame>
      <p:sp>
        <p:nvSpPr>
          <p:cNvPr id="62" name="テキスト ボックス 2">
            <a:extLst>
              <a:ext uri="{FF2B5EF4-FFF2-40B4-BE49-F238E27FC236}">
                <a16:creationId xmlns:a16="http://schemas.microsoft.com/office/drawing/2014/main" id="{0A711957-133A-4831-9AAA-B596C766A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6642" y="1680698"/>
            <a:ext cx="2950461" cy="39812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2658" tIns="96330" rIns="192658" bIns="9633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治山ダムの設置状況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3" name="テキスト ボックス 2">
            <a:extLst>
              <a:ext uri="{FF2B5EF4-FFF2-40B4-BE49-F238E27FC236}">
                <a16:creationId xmlns:a16="http://schemas.microsoft.com/office/drawing/2014/main" id="{6FBACDFF-95A5-4E6E-875F-7DEA97D87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8" y="2972088"/>
            <a:ext cx="2150970" cy="333609"/>
          </a:xfrm>
          <a:prstGeom prst="rect">
            <a:avLst/>
          </a:prstGeom>
          <a:noFill/>
          <a:ln>
            <a:noFill/>
          </a:ln>
          <a:effectLst/>
        </p:spPr>
        <p:txBody>
          <a:bodyPr lIns="128764" tIns="64385" rIns="128764" bIns="6438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15.5ha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FAEDF49E-9D82-4B34-8057-2BE92DD6B780}"/>
              </a:ext>
            </a:extLst>
          </p:cNvPr>
          <p:cNvCxnSpPr>
            <a:cxnSpLocks/>
          </p:cNvCxnSpPr>
          <p:nvPr/>
        </p:nvCxnSpPr>
        <p:spPr bwMode="auto">
          <a:xfrm>
            <a:off x="4744346" y="5311701"/>
            <a:ext cx="727936" cy="131005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156BC9F0-F856-475B-89AD-ACE4AE389E78}"/>
              </a:ext>
            </a:extLst>
          </p:cNvPr>
          <p:cNvCxnSpPr>
            <a:cxnSpLocks/>
          </p:cNvCxnSpPr>
          <p:nvPr/>
        </p:nvCxnSpPr>
        <p:spPr bwMode="auto">
          <a:xfrm>
            <a:off x="4744346" y="5311700"/>
            <a:ext cx="240077" cy="650162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48682200-46B1-4284-BBE8-E345DD78DE01}"/>
              </a:ext>
            </a:extLst>
          </p:cNvPr>
          <p:cNvSpPr/>
          <p:nvPr/>
        </p:nvSpPr>
        <p:spPr>
          <a:xfrm>
            <a:off x="389981" y="5181650"/>
            <a:ext cx="676956" cy="338299"/>
          </a:xfrm>
          <a:prstGeom prst="rect">
            <a:avLst/>
          </a:prstGeom>
          <a:solidFill>
            <a:srgbClr val="FFFFFF">
              <a:alpha val="30196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409" tIns="66707" rIns="133409" bIns="66707" anchor="ctr">
            <a:spAutoFit/>
          </a:bodyPr>
          <a:lstStyle/>
          <a:p>
            <a:pPr>
              <a:defRPr/>
            </a:pP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梅川</a:t>
            </a:r>
          </a:p>
        </p:txBody>
      </p:sp>
      <p:sp>
        <p:nvSpPr>
          <p:cNvPr id="4146" name="Text Box 12">
            <a:extLst>
              <a:ext uri="{FF2B5EF4-FFF2-40B4-BE49-F238E27FC236}">
                <a16:creationId xmlns:a16="http://schemas.microsoft.com/office/drawing/2014/main" id="{EAA656DC-1485-477F-A712-BF3079FBE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7281" y="4777345"/>
            <a:ext cx="641250" cy="303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374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①②</a:t>
            </a:r>
          </a:p>
        </p:txBody>
      </p:sp>
      <p:sp>
        <p:nvSpPr>
          <p:cNvPr id="71" name="フリーフォーム: 図形 70">
            <a:extLst>
              <a:ext uri="{FF2B5EF4-FFF2-40B4-BE49-F238E27FC236}">
                <a16:creationId xmlns:a16="http://schemas.microsoft.com/office/drawing/2014/main" id="{EB2F3DAC-A593-43D3-962C-AFE323957C77}"/>
              </a:ext>
            </a:extLst>
          </p:cNvPr>
          <p:cNvSpPr/>
          <p:nvPr/>
        </p:nvSpPr>
        <p:spPr>
          <a:xfrm rot="2339872">
            <a:off x="1905778" y="4914979"/>
            <a:ext cx="89350" cy="64835"/>
          </a:xfrm>
          <a:custGeom>
            <a:avLst/>
            <a:gdLst>
              <a:gd name="connsiteX0" fmla="*/ 457200 w 457200"/>
              <a:gd name="connsiteY0" fmla="*/ 0 h 414471"/>
              <a:gd name="connsiteX1" fmla="*/ 367469 w 457200"/>
              <a:gd name="connsiteY1" fmla="*/ 29910 h 414471"/>
              <a:gd name="connsiteX2" fmla="*/ 277738 w 457200"/>
              <a:gd name="connsiteY2" fmla="*/ 123914 h 414471"/>
              <a:gd name="connsiteX3" fmla="*/ 226463 w 457200"/>
              <a:gd name="connsiteY3" fmla="*/ 222190 h 414471"/>
              <a:gd name="connsiteX4" fmla="*/ 170916 w 457200"/>
              <a:gd name="connsiteY4" fmla="*/ 290557 h 414471"/>
              <a:gd name="connsiteX5" fmla="*/ 72639 w 457200"/>
              <a:gd name="connsiteY5" fmla="*/ 358923 h 414471"/>
              <a:gd name="connsiteX6" fmla="*/ 0 w 457200"/>
              <a:gd name="connsiteY6" fmla="*/ 414471 h 414471"/>
              <a:gd name="connsiteX0" fmla="*/ 668655 w 668655"/>
              <a:gd name="connsiteY0" fmla="*/ 0 h 497998"/>
              <a:gd name="connsiteX1" fmla="*/ 578924 w 668655"/>
              <a:gd name="connsiteY1" fmla="*/ 29910 h 497998"/>
              <a:gd name="connsiteX2" fmla="*/ 489193 w 668655"/>
              <a:gd name="connsiteY2" fmla="*/ 123914 h 497998"/>
              <a:gd name="connsiteX3" fmla="*/ 437918 w 668655"/>
              <a:gd name="connsiteY3" fmla="*/ 222190 h 497998"/>
              <a:gd name="connsiteX4" fmla="*/ 382371 w 668655"/>
              <a:gd name="connsiteY4" fmla="*/ 290557 h 497998"/>
              <a:gd name="connsiteX5" fmla="*/ 284094 w 668655"/>
              <a:gd name="connsiteY5" fmla="*/ 358923 h 497998"/>
              <a:gd name="connsiteX6" fmla="*/ 0 w 668655"/>
              <a:gd name="connsiteY6" fmla="*/ 497998 h 497998"/>
              <a:gd name="connsiteX0" fmla="*/ 668655 w 668655"/>
              <a:gd name="connsiteY0" fmla="*/ 0 h 497998"/>
              <a:gd name="connsiteX1" fmla="*/ 578924 w 668655"/>
              <a:gd name="connsiteY1" fmla="*/ 29910 h 497998"/>
              <a:gd name="connsiteX2" fmla="*/ 489193 w 668655"/>
              <a:gd name="connsiteY2" fmla="*/ 123914 h 497998"/>
              <a:gd name="connsiteX3" fmla="*/ 437918 w 668655"/>
              <a:gd name="connsiteY3" fmla="*/ 222190 h 497998"/>
              <a:gd name="connsiteX4" fmla="*/ 382371 w 668655"/>
              <a:gd name="connsiteY4" fmla="*/ 290557 h 497998"/>
              <a:gd name="connsiteX5" fmla="*/ 150744 w 668655"/>
              <a:gd name="connsiteY5" fmla="*/ 432958 h 497998"/>
              <a:gd name="connsiteX6" fmla="*/ 0 w 668655"/>
              <a:gd name="connsiteY6" fmla="*/ 497998 h 497998"/>
              <a:gd name="connsiteX0" fmla="*/ 668655 w 668655"/>
              <a:gd name="connsiteY0" fmla="*/ 0 h 497998"/>
              <a:gd name="connsiteX1" fmla="*/ 578924 w 668655"/>
              <a:gd name="connsiteY1" fmla="*/ 29910 h 497998"/>
              <a:gd name="connsiteX2" fmla="*/ 489193 w 668655"/>
              <a:gd name="connsiteY2" fmla="*/ 123914 h 497998"/>
              <a:gd name="connsiteX3" fmla="*/ 437918 w 668655"/>
              <a:gd name="connsiteY3" fmla="*/ 222190 h 497998"/>
              <a:gd name="connsiteX4" fmla="*/ 281406 w 668655"/>
              <a:gd name="connsiteY4" fmla="*/ 398762 h 497998"/>
              <a:gd name="connsiteX5" fmla="*/ 150744 w 668655"/>
              <a:gd name="connsiteY5" fmla="*/ 432958 h 497998"/>
              <a:gd name="connsiteX6" fmla="*/ 0 w 668655"/>
              <a:gd name="connsiteY6" fmla="*/ 497998 h 497998"/>
              <a:gd name="connsiteX0" fmla="*/ 578924 w 578924"/>
              <a:gd name="connsiteY0" fmla="*/ 0 h 468088"/>
              <a:gd name="connsiteX1" fmla="*/ 489193 w 578924"/>
              <a:gd name="connsiteY1" fmla="*/ 94004 h 468088"/>
              <a:gd name="connsiteX2" fmla="*/ 437918 w 578924"/>
              <a:gd name="connsiteY2" fmla="*/ 192280 h 468088"/>
              <a:gd name="connsiteX3" fmla="*/ 281406 w 578924"/>
              <a:gd name="connsiteY3" fmla="*/ 368852 h 468088"/>
              <a:gd name="connsiteX4" fmla="*/ 150744 w 578924"/>
              <a:gd name="connsiteY4" fmla="*/ 403048 h 468088"/>
              <a:gd name="connsiteX5" fmla="*/ 0 w 578924"/>
              <a:gd name="connsiteY5" fmla="*/ 468088 h 468088"/>
              <a:gd name="connsiteX0" fmla="*/ 489193 w 489193"/>
              <a:gd name="connsiteY0" fmla="*/ 0 h 374084"/>
              <a:gd name="connsiteX1" fmla="*/ 437918 w 489193"/>
              <a:gd name="connsiteY1" fmla="*/ 98276 h 374084"/>
              <a:gd name="connsiteX2" fmla="*/ 281406 w 489193"/>
              <a:gd name="connsiteY2" fmla="*/ 274848 h 374084"/>
              <a:gd name="connsiteX3" fmla="*/ 150744 w 489193"/>
              <a:gd name="connsiteY3" fmla="*/ 309044 h 374084"/>
              <a:gd name="connsiteX4" fmla="*/ 0 w 489193"/>
              <a:gd name="connsiteY4" fmla="*/ 374084 h 374084"/>
              <a:gd name="connsiteX0" fmla="*/ 437918 w 437918"/>
              <a:gd name="connsiteY0" fmla="*/ 0 h 275808"/>
              <a:gd name="connsiteX1" fmla="*/ 281406 w 437918"/>
              <a:gd name="connsiteY1" fmla="*/ 176572 h 275808"/>
              <a:gd name="connsiteX2" fmla="*/ 150744 w 437918"/>
              <a:gd name="connsiteY2" fmla="*/ 210768 h 275808"/>
              <a:gd name="connsiteX3" fmla="*/ 0 w 437918"/>
              <a:gd name="connsiteY3" fmla="*/ 275808 h 275808"/>
              <a:gd name="connsiteX0" fmla="*/ 428393 w 428393"/>
              <a:gd name="connsiteY0" fmla="*/ 0 h 167602"/>
              <a:gd name="connsiteX1" fmla="*/ 281406 w 428393"/>
              <a:gd name="connsiteY1" fmla="*/ 68366 h 167602"/>
              <a:gd name="connsiteX2" fmla="*/ 150744 w 428393"/>
              <a:gd name="connsiteY2" fmla="*/ 102562 h 167602"/>
              <a:gd name="connsiteX3" fmla="*/ 0 w 428393"/>
              <a:gd name="connsiteY3" fmla="*/ 167602 h 167602"/>
              <a:gd name="connsiteX0" fmla="*/ 281406 w 281406"/>
              <a:gd name="connsiteY0" fmla="*/ 0 h 99236"/>
              <a:gd name="connsiteX1" fmla="*/ 150744 w 281406"/>
              <a:gd name="connsiteY1" fmla="*/ 34196 h 99236"/>
              <a:gd name="connsiteX2" fmla="*/ 0 w 281406"/>
              <a:gd name="connsiteY2" fmla="*/ 99236 h 99236"/>
              <a:gd name="connsiteX0" fmla="*/ 281406 w 281406"/>
              <a:gd name="connsiteY0" fmla="*/ 0 h 112714"/>
              <a:gd name="connsiteX1" fmla="*/ 192654 w 281406"/>
              <a:gd name="connsiteY1" fmla="*/ 108231 h 112714"/>
              <a:gd name="connsiteX2" fmla="*/ 0 w 281406"/>
              <a:gd name="connsiteY2" fmla="*/ 99236 h 112714"/>
              <a:gd name="connsiteX0" fmla="*/ 281406 w 281406"/>
              <a:gd name="connsiteY0" fmla="*/ 0 h 99236"/>
              <a:gd name="connsiteX1" fmla="*/ 99309 w 281406"/>
              <a:gd name="connsiteY1" fmla="*/ 66467 h 99236"/>
              <a:gd name="connsiteX2" fmla="*/ 0 w 281406"/>
              <a:gd name="connsiteY2" fmla="*/ 99236 h 99236"/>
              <a:gd name="connsiteX0" fmla="*/ 281406 w 281406"/>
              <a:gd name="connsiteY0" fmla="*/ 0 h 99236"/>
              <a:gd name="connsiteX1" fmla="*/ 99309 w 281406"/>
              <a:gd name="connsiteY1" fmla="*/ 66467 h 99236"/>
              <a:gd name="connsiteX2" fmla="*/ 165011 w 281406"/>
              <a:gd name="connsiteY2" fmla="*/ 45457 h 99236"/>
              <a:gd name="connsiteX3" fmla="*/ 0 w 281406"/>
              <a:gd name="connsiteY3" fmla="*/ 99236 h 99236"/>
              <a:gd name="connsiteX0" fmla="*/ 281406 w 281406"/>
              <a:gd name="connsiteY0" fmla="*/ 0 h 99236"/>
              <a:gd name="connsiteX1" fmla="*/ 99309 w 281406"/>
              <a:gd name="connsiteY1" fmla="*/ 66467 h 99236"/>
              <a:gd name="connsiteX2" fmla="*/ 176441 w 281406"/>
              <a:gd name="connsiteY2" fmla="*/ 5591 h 99236"/>
              <a:gd name="connsiteX3" fmla="*/ 0 w 281406"/>
              <a:gd name="connsiteY3" fmla="*/ 99236 h 99236"/>
              <a:gd name="connsiteX0" fmla="*/ 616686 w 616686"/>
              <a:gd name="connsiteY0" fmla="*/ 140870 h 140870"/>
              <a:gd name="connsiteX1" fmla="*/ 99309 w 616686"/>
              <a:gd name="connsiteY1" fmla="*/ 61165 h 140870"/>
              <a:gd name="connsiteX2" fmla="*/ 176441 w 616686"/>
              <a:gd name="connsiteY2" fmla="*/ 289 h 140870"/>
              <a:gd name="connsiteX3" fmla="*/ 0 w 616686"/>
              <a:gd name="connsiteY3" fmla="*/ 93934 h 140870"/>
              <a:gd name="connsiteX0" fmla="*/ 616686 w 670809"/>
              <a:gd name="connsiteY0" fmla="*/ 140659 h 273715"/>
              <a:gd name="connsiteX1" fmla="*/ 670809 w 670809"/>
              <a:gd name="connsiteY1" fmla="*/ 273568 h 273715"/>
              <a:gd name="connsiteX2" fmla="*/ 176441 w 670809"/>
              <a:gd name="connsiteY2" fmla="*/ 78 h 273715"/>
              <a:gd name="connsiteX3" fmla="*/ 0 w 670809"/>
              <a:gd name="connsiteY3" fmla="*/ 93723 h 273715"/>
              <a:gd name="connsiteX0" fmla="*/ 616686 w 670809"/>
              <a:gd name="connsiteY0" fmla="*/ 46936 h 180201"/>
              <a:gd name="connsiteX1" fmla="*/ 670809 w 670809"/>
              <a:gd name="connsiteY1" fmla="*/ 179845 h 180201"/>
              <a:gd name="connsiteX2" fmla="*/ 94526 w 670809"/>
              <a:gd name="connsiteY2" fmla="*/ 77206 h 180201"/>
              <a:gd name="connsiteX3" fmla="*/ 0 w 670809"/>
              <a:gd name="connsiteY3" fmla="*/ 0 h 180201"/>
              <a:gd name="connsiteX0" fmla="*/ 616686 w 670809"/>
              <a:gd name="connsiteY0" fmla="*/ 78033 h 211130"/>
              <a:gd name="connsiteX1" fmla="*/ 670809 w 670809"/>
              <a:gd name="connsiteY1" fmla="*/ 210942 h 211130"/>
              <a:gd name="connsiteX2" fmla="*/ 79286 w 670809"/>
              <a:gd name="connsiteY2" fmla="*/ 98 h 211130"/>
              <a:gd name="connsiteX3" fmla="*/ 0 w 670809"/>
              <a:gd name="connsiteY3" fmla="*/ 31097 h 211130"/>
              <a:gd name="connsiteX0" fmla="*/ 616686 w 616686"/>
              <a:gd name="connsiteY0" fmla="*/ 151843 h 151844"/>
              <a:gd name="connsiteX1" fmla="*/ 186939 w 616686"/>
              <a:gd name="connsiteY1" fmla="*/ 0 h 151844"/>
              <a:gd name="connsiteX2" fmla="*/ 79286 w 616686"/>
              <a:gd name="connsiteY2" fmla="*/ 73908 h 151844"/>
              <a:gd name="connsiteX3" fmla="*/ 0 w 616686"/>
              <a:gd name="connsiteY3" fmla="*/ 104907 h 151844"/>
              <a:gd name="connsiteX0" fmla="*/ 306171 w 306171"/>
              <a:gd name="connsiteY0" fmla="*/ 9467 h 104907"/>
              <a:gd name="connsiteX1" fmla="*/ 186939 w 306171"/>
              <a:gd name="connsiteY1" fmla="*/ 0 h 104907"/>
              <a:gd name="connsiteX2" fmla="*/ 79286 w 306171"/>
              <a:gd name="connsiteY2" fmla="*/ 73908 h 104907"/>
              <a:gd name="connsiteX3" fmla="*/ 0 w 306171"/>
              <a:gd name="connsiteY3" fmla="*/ 104907 h 104907"/>
              <a:gd name="connsiteX0" fmla="*/ 273786 w 273786"/>
              <a:gd name="connsiteY0" fmla="*/ 9467 h 104907"/>
              <a:gd name="connsiteX1" fmla="*/ 186939 w 273786"/>
              <a:gd name="connsiteY1" fmla="*/ 0 h 104907"/>
              <a:gd name="connsiteX2" fmla="*/ 79286 w 273786"/>
              <a:gd name="connsiteY2" fmla="*/ 73908 h 104907"/>
              <a:gd name="connsiteX3" fmla="*/ 0 w 273786"/>
              <a:gd name="connsiteY3" fmla="*/ 104907 h 104907"/>
              <a:gd name="connsiteX0" fmla="*/ 287080 w 287080"/>
              <a:gd name="connsiteY0" fmla="*/ 9467 h 108722"/>
              <a:gd name="connsiteX1" fmla="*/ 200233 w 287080"/>
              <a:gd name="connsiteY1" fmla="*/ 0 h 108722"/>
              <a:gd name="connsiteX2" fmla="*/ 92580 w 287080"/>
              <a:gd name="connsiteY2" fmla="*/ 73908 h 108722"/>
              <a:gd name="connsiteX3" fmla="*/ 0 w 287080"/>
              <a:gd name="connsiteY3" fmla="*/ 108722 h 108722"/>
              <a:gd name="connsiteX0" fmla="*/ 287080 w 287080"/>
              <a:gd name="connsiteY0" fmla="*/ 9467 h 108722"/>
              <a:gd name="connsiteX1" fmla="*/ 200233 w 287080"/>
              <a:gd name="connsiteY1" fmla="*/ 0 h 108722"/>
              <a:gd name="connsiteX2" fmla="*/ 56497 w 287080"/>
              <a:gd name="connsiteY2" fmla="*/ 83445 h 108722"/>
              <a:gd name="connsiteX3" fmla="*/ 0 w 287080"/>
              <a:gd name="connsiteY3" fmla="*/ 108722 h 108722"/>
              <a:gd name="connsiteX0" fmla="*/ 287080 w 287080"/>
              <a:gd name="connsiteY0" fmla="*/ 0 h 99255"/>
              <a:gd name="connsiteX1" fmla="*/ 147059 w 287080"/>
              <a:gd name="connsiteY1" fmla="*/ 74459 h 99255"/>
              <a:gd name="connsiteX2" fmla="*/ 56497 w 287080"/>
              <a:gd name="connsiteY2" fmla="*/ 73978 h 99255"/>
              <a:gd name="connsiteX3" fmla="*/ 0 w 287080"/>
              <a:gd name="connsiteY3" fmla="*/ 99255 h 99255"/>
              <a:gd name="connsiteX0" fmla="*/ 237704 w 237704"/>
              <a:gd name="connsiteY0" fmla="*/ 70416 h 70416"/>
              <a:gd name="connsiteX1" fmla="*/ 147059 w 237704"/>
              <a:gd name="connsiteY1" fmla="*/ 1820 h 70416"/>
              <a:gd name="connsiteX2" fmla="*/ 56497 w 237704"/>
              <a:gd name="connsiteY2" fmla="*/ 1339 h 70416"/>
              <a:gd name="connsiteX3" fmla="*/ 0 w 237704"/>
              <a:gd name="connsiteY3" fmla="*/ 26616 h 70416"/>
              <a:gd name="connsiteX0" fmla="*/ 237704 w 237704"/>
              <a:gd name="connsiteY0" fmla="*/ 69772 h 69772"/>
              <a:gd name="connsiteX1" fmla="*/ 158453 w 237704"/>
              <a:gd name="connsiteY1" fmla="*/ 16436 h 69772"/>
              <a:gd name="connsiteX2" fmla="*/ 56497 w 237704"/>
              <a:gd name="connsiteY2" fmla="*/ 695 h 69772"/>
              <a:gd name="connsiteX3" fmla="*/ 0 w 237704"/>
              <a:gd name="connsiteY3" fmla="*/ 25972 h 69772"/>
              <a:gd name="connsiteX0" fmla="*/ 264291 w 264291"/>
              <a:gd name="connsiteY0" fmla="*/ 75494 h 75494"/>
              <a:gd name="connsiteX1" fmla="*/ 158453 w 264291"/>
              <a:gd name="connsiteY1" fmla="*/ 16436 h 75494"/>
              <a:gd name="connsiteX2" fmla="*/ 56497 w 264291"/>
              <a:gd name="connsiteY2" fmla="*/ 695 h 75494"/>
              <a:gd name="connsiteX3" fmla="*/ 0 w 264291"/>
              <a:gd name="connsiteY3" fmla="*/ 25972 h 75494"/>
              <a:gd name="connsiteX0" fmla="*/ 264291 w 264291"/>
              <a:gd name="connsiteY0" fmla="*/ 75494 h 75494"/>
              <a:gd name="connsiteX1" fmla="*/ 158453 w 264291"/>
              <a:gd name="connsiteY1" fmla="*/ 16436 h 75494"/>
              <a:gd name="connsiteX2" fmla="*/ 56497 w 264291"/>
              <a:gd name="connsiteY2" fmla="*/ 695 h 75494"/>
              <a:gd name="connsiteX3" fmla="*/ 0 w 264291"/>
              <a:gd name="connsiteY3" fmla="*/ 25972 h 75494"/>
              <a:gd name="connsiteX0" fmla="*/ 264291 w 264291"/>
              <a:gd name="connsiteY0" fmla="*/ 75853 h 75853"/>
              <a:gd name="connsiteX1" fmla="*/ 158453 w 264291"/>
              <a:gd name="connsiteY1" fmla="*/ 16795 h 75853"/>
              <a:gd name="connsiteX2" fmla="*/ 56497 w 264291"/>
              <a:gd name="connsiteY2" fmla="*/ 1054 h 75853"/>
              <a:gd name="connsiteX3" fmla="*/ 0 w 264291"/>
              <a:gd name="connsiteY3" fmla="*/ 26331 h 75853"/>
              <a:gd name="connsiteX0" fmla="*/ 264291 w 264291"/>
              <a:gd name="connsiteY0" fmla="*/ 75486 h 75486"/>
              <a:gd name="connsiteX1" fmla="*/ 164150 w 264291"/>
              <a:gd name="connsiteY1" fmla="*/ 27872 h 75486"/>
              <a:gd name="connsiteX2" fmla="*/ 56497 w 264291"/>
              <a:gd name="connsiteY2" fmla="*/ 687 h 75486"/>
              <a:gd name="connsiteX3" fmla="*/ 0 w 264291"/>
              <a:gd name="connsiteY3" fmla="*/ 25964 h 75486"/>
              <a:gd name="connsiteX0" fmla="*/ 264291 w 264291"/>
              <a:gd name="connsiteY0" fmla="*/ 75486 h 75486"/>
              <a:gd name="connsiteX1" fmla="*/ 164150 w 264291"/>
              <a:gd name="connsiteY1" fmla="*/ 27872 h 75486"/>
              <a:gd name="connsiteX2" fmla="*/ 56497 w 264291"/>
              <a:gd name="connsiteY2" fmla="*/ 687 h 75486"/>
              <a:gd name="connsiteX3" fmla="*/ 0 w 264291"/>
              <a:gd name="connsiteY3" fmla="*/ 25964 h 75486"/>
              <a:gd name="connsiteX0" fmla="*/ 252896 w 252896"/>
              <a:gd name="connsiteY0" fmla="*/ 79301 h 79301"/>
              <a:gd name="connsiteX1" fmla="*/ 164150 w 252896"/>
              <a:gd name="connsiteY1" fmla="*/ 27872 h 79301"/>
              <a:gd name="connsiteX2" fmla="*/ 56497 w 252896"/>
              <a:gd name="connsiteY2" fmla="*/ 687 h 79301"/>
              <a:gd name="connsiteX3" fmla="*/ 0 w 252896"/>
              <a:gd name="connsiteY3" fmla="*/ 25964 h 79301"/>
              <a:gd name="connsiteX0" fmla="*/ 252896 w 258022"/>
              <a:gd name="connsiteY0" fmla="*/ 79301 h 81601"/>
              <a:gd name="connsiteX1" fmla="*/ 250997 w 258022"/>
              <a:gd name="connsiteY1" fmla="*/ 77281 h 81601"/>
              <a:gd name="connsiteX2" fmla="*/ 164150 w 258022"/>
              <a:gd name="connsiteY2" fmla="*/ 27872 h 81601"/>
              <a:gd name="connsiteX3" fmla="*/ 56497 w 258022"/>
              <a:gd name="connsiteY3" fmla="*/ 687 h 81601"/>
              <a:gd name="connsiteX4" fmla="*/ 0 w 258022"/>
              <a:gd name="connsiteY4" fmla="*/ 25964 h 81601"/>
              <a:gd name="connsiteX0" fmla="*/ 252896 w 279111"/>
              <a:gd name="connsiteY0" fmla="*/ 79301 h 103548"/>
              <a:gd name="connsiteX1" fmla="*/ 275685 w 279111"/>
              <a:gd name="connsiteY1" fmla="*/ 102077 h 103548"/>
              <a:gd name="connsiteX2" fmla="*/ 164150 w 279111"/>
              <a:gd name="connsiteY2" fmla="*/ 27872 h 103548"/>
              <a:gd name="connsiteX3" fmla="*/ 56497 w 279111"/>
              <a:gd name="connsiteY3" fmla="*/ 687 h 103548"/>
              <a:gd name="connsiteX4" fmla="*/ 0 w 279111"/>
              <a:gd name="connsiteY4" fmla="*/ 25964 h 103548"/>
              <a:gd name="connsiteX0" fmla="*/ 252896 w 321157"/>
              <a:gd name="connsiteY0" fmla="*/ 79301 h 190258"/>
              <a:gd name="connsiteX1" fmla="*/ 319364 w 321157"/>
              <a:gd name="connsiteY1" fmla="*/ 189818 h 190258"/>
              <a:gd name="connsiteX2" fmla="*/ 164150 w 321157"/>
              <a:gd name="connsiteY2" fmla="*/ 27872 h 190258"/>
              <a:gd name="connsiteX3" fmla="*/ 56497 w 321157"/>
              <a:gd name="connsiteY3" fmla="*/ 687 h 190258"/>
              <a:gd name="connsiteX4" fmla="*/ 0 w 321157"/>
              <a:gd name="connsiteY4" fmla="*/ 25964 h 190258"/>
              <a:gd name="connsiteX0" fmla="*/ 535859 w 535859"/>
              <a:gd name="connsiteY0" fmla="*/ 228080 h 228080"/>
              <a:gd name="connsiteX1" fmla="*/ 319364 w 535859"/>
              <a:gd name="connsiteY1" fmla="*/ 189818 h 228080"/>
              <a:gd name="connsiteX2" fmla="*/ 164150 w 535859"/>
              <a:gd name="connsiteY2" fmla="*/ 27872 h 228080"/>
              <a:gd name="connsiteX3" fmla="*/ 56497 w 535859"/>
              <a:gd name="connsiteY3" fmla="*/ 687 h 228080"/>
              <a:gd name="connsiteX4" fmla="*/ 0 w 535859"/>
              <a:gd name="connsiteY4" fmla="*/ 25964 h 228080"/>
              <a:gd name="connsiteX0" fmla="*/ 535859 w 535859"/>
              <a:gd name="connsiteY0" fmla="*/ 228080 h 228080"/>
              <a:gd name="connsiteX1" fmla="*/ 281383 w 535859"/>
              <a:gd name="connsiteY1" fmla="*/ 105891 h 228080"/>
              <a:gd name="connsiteX2" fmla="*/ 164150 w 535859"/>
              <a:gd name="connsiteY2" fmla="*/ 27872 h 228080"/>
              <a:gd name="connsiteX3" fmla="*/ 56497 w 535859"/>
              <a:gd name="connsiteY3" fmla="*/ 687 h 228080"/>
              <a:gd name="connsiteX4" fmla="*/ 0 w 535859"/>
              <a:gd name="connsiteY4" fmla="*/ 25964 h 228080"/>
              <a:gd name="connsiteX0" fmla="*/ 281383 w 281383"/>
              <a:gd name="connsiteY0" fmla="*/ 105891 h 105891"/>
              <a:gd name="connsiteX1" fmla="*/ 164150 w 281383"/>
              <a:gd name="connsiteY1" fmla="*/ 27872 h 105891"/>
              <a:gd name="connsiteX2" fmla="*/ 56497 w 281383"/>
              <a:gd name="connsiteY2" fmla="*/ 687 h 105891"/>
              <a:gd name="connsiteX3" fmla="*/ 0 w 281383"/>
              <a:gd name="connsiteY3" fmla="*/ 25964 h 105891"/>
              <a:gd name="connsiteX0" fmla="*/ 281383 w 293095"/>
              <a:gd name="connsiteY0" fmla="*/ 105891 h 108854"/>
              <a:gd name="connsiteX1" fmla="*/ 285179 w 293095"/>
              <a:gd name="connsiteY1" fmla="*/ 102077 h 108854"/>
              <a:gd name="connsiteX2" fmla="*/ 164150 w 293095"/>
              <a:gd name="connsiteY2" fmla="*/ 27872 h 108854"/>
              <a:gd name="connsiteX3" fmla="*/ 56497 w 293095"/>
              <a:gd name="connsiteY3" fmla="*/ 687 h 108854"/>
              <a:gd name="connsiteX4" fmla="*/ 0 w 293095"/>
              <a:gd name="connsiteY4" fmla="*/ 25964 h 108854"/>
              <a:gd name="connsiteX0" fmla="*/ 281383 w 303184"/>
              <a:gd name="connsiteY0" fmla="*/ 105891 h 113863"/>
              <a:gd name="connsiteX1" fmla="*/ 285179 w 303184"/>
              <a:gd name="connsiteY1" fmla="*/ 102077 h 113863"/>
              <a:gd name="connsiteX2" fmla="*/ 164150 w 303184"/>
              <a:gd name="connsiteY2" fmla="*/ 27872 h 113863"/>
              <a:gd name="connsiteX3" fmla="*/ 56497 w 303184"/>
              <a:gd name="connsiteY3" fmla="*/ 687 h 113863"/>
              <a:gd name="connsiteX4" fmla="*/ 0 w 303184"/>
              <a:gd name="connsiteY4" fmla="*/ 25964 h 113863"/>
              <a:gd name="connsiteX0" fmla="*/ 281383 w 355908"/>
              <a:gd name="connsiteY0" fmla="*/ 105891 h 245732"/>
              <a:gd name="connsiteX1" fmla="*/ 345950 w 355908"/>
              <a:gd name="connsiteY1" fmla="*/ 243226 h 245732"/>
              <a:gd name="connsiteX2" fmla="*/ 164150 w 355908"/>
              <a:gd name="connsiteY2" fmla="*/ 27872 h 245732"/>
              <a:gd name="connsiteX3" fmla="*/ 56497 w 355908"/>
              <a:gd name="connsiteY3" fmla="*/ 687 h 245732"/>
              <a:gd name="connsiteX4" fmla="*/ 0 w 355908"/>
              <a:gd name="connsiteY4" fmla="*/ 25964 h 245732"/>
              <a:gd name="connsiteX0" fmla="*/ 490283 w 490285"/>
              <a:gd name="connsiteY0" fmla="*/ 145947 h 246456"/>
              <a:gd name="connsiteX1" fmla="*/ 345950 w 490285"/>
              <a:gd name="connsiteY1" fmla="*/ 243226 h 246456"/>
              <a:gd name="connsiteX2" fmla="*/ 164150 w 490285"/>
              <a:gd name="connsiteY2" fmla="*/ 27872 h 246456"/>
              <a:gd name="connsiteX3" fmla="*/ 56497 w 490285"/>
              <a:gd name="connsiteY3" fmla="*/ 687 h 246456"/>
              <a:gd name="connsiteX4" fmla="*/ 0 w 490285"/>
              <a:gd name="connsiteY4" fmla="*/ 25964 h 246456"/>
              <a:gd name="connsiteX0" fmla="*/ 490283 w 490284"/>
              <a:gd name="connsiteY0" fmla="*/ 145947 h 145947"/>
              <a:gd name="connsiteX1" fmla="*/ 290876 w 490284"/>
              <a:gd name="connsiteY1" fmla="*/ 111614 h 145947"/>
              <a:gd name="connsiteX2" fmla="*/ 164150 w 490284"/>
              <a:gd name="connsiteY2" fmla="*/ 27872 h 145947"/>
              <a:gd name="connsiteX3" fmla="*/ 56497 w 490284"/>
              <a:gd name="connsiteY3" fmla="*/ 687 h 145947"/>
              <a:gd name="connsiteX4" fmla="*/ 0 w 490284"/>
              <a:gd name="connsiteY4" fmla="*/ 25964 h 145947"/>
              <a:gd name="connsiteX0" fmla="*/ 347851 w 347869"/>
              <a:gd name="connsiteY0" fmla="*/ 115428 h 123400"/>
              <a:gd name="connsiteX1" fmla="*/ 290876 w 347869"/>
              <a:gd name="connsiteY1" fmla="*/ 111614 h 123400"/>
              <a:gd name="connsiteX2" fmla="*/ 164150 w 347869"/>
              <a:gd name="connsiteY2" fmla="*/ 27872 h 123400"/>
              <a:gd name="connsiteX3" fmla="*/ 56497 w 347869"/>
              <a:gd name="connsiteY3" fmla="*/ 687 h 123400"/>
              <a:gd name="connsiteX4" fmla="*/ 0 w 347869"/>
              <a:gd name="connsiteY4" fmla="*/ 25964 h 123400"/>
              <a:gd name="connsiteX0" fmla="*/ 338356 w 338399"/>
              <a:gd name="connsiteY0" fmla="*/ 115428 h 123400"/>
              <a:gd name="connsiteX1" fmla="*/ 290876 w 338399"/>
              <a:gd name="connsiteY1" fmla="*/ 111614 h 123400"/>
              <a:gd name="connsiteX2" fmla="*/ 164150 w 338399"/>
              <a:gd name="connsiteY2" fmla="*/ 27872 h 123400"/>
              <a:gd name="connsiteX3" fmla="*/ 56497 w 338399"/>
              <a:gd name="connsiteY3" fmla="*/ 687 h 123400"/>
              <a:gd name="connsiteX4" fmla="*/ 0 w 338399"/>
              <a:gd name="connsiteY4" fmla="*/ 25964 h 123400"/>
              <a:gd name="connsiteX0" fmla="*/ 338356 w 338368"/>
              <a:gd name="connsiteY0" fmla="*/ 115428 h 115428"/>
              <a:gd name="connsiteX1" fmla="*/ 273784 w 338368"/>
              <a:gd name="connsiteY1" fmla="*/ 92540 h 115428"/>
              <a:gd name="connsiteX2" fmla="*/ 164150 w 338368"/>
              <a:gd name="connsiteY2" fmla="*/ 27872 h 115428"/>
              <a:gd name="connsiteX3" fmla="*/ 56497 w 338368"/>
              <a:gd name="connsiteY3" fmla="*/ 687 h 115428"/>
              <a:gd name="connsiteX4" fmla="*/ 0 w 338368"/>
              <a:gd name="connsiteY4" fmla="*/ 25964 h 115428"/>
              <a:gd name="connsiteX0" fmla="*/ 317466 w 317548"/>
              <a:gd name="connsiteY0" fmla="*/ 115428 h 115428"/>
              <a:gd name="connsiteX1" fmla="*/ 273784 w 317548"/>
              <a:gd name="connsiteY1" fmla="*/ 92540 h 115428"/>
              <a:gd name="connsiteX2" fmla="*/ 164150 w 317548"/>
              <a:gd name="connsiteY2" fmla="*/ 27872 h 115428"/>
              <a:gd name="connsiteX3" fmla="*/ 56497 w 317548"/>
              <a:gd name="connsiteY3" fmla="*/ 687 h 115428"/>
              <a:gd name="connsiteX4" fmla="*/ 0 w 317548"/>
              <a:gd name="connsiteY4" fmla="*/ 25964 h 115428"/>
              <a:gd name="connsiteX0" fmla="*/ 317466 w 317548"/>
              <a:gd name="connsiteY0" fmla="*/ 115273 h 115273"/>
              <a:gd name="connsiteX1" fmla="*/ 273784 w 317548"/>
              <a:gd name="connsiteY1" fmla="*/ 92385 h 115273"/>
              <a:gd name="connsiteX2" fmla="*/ 166049 w 317548"/>
              <a:gd name="connsiteY2" fmla="*/ 37254 h 115273"/>
              <a:gd name="connsiteX3" fmla="*/ 56497 w 317548"/>
              <a:gd name="connsiteY3" fmla="*/ 532 h 115273"/>
              <a:gd name="connsiteX4" fmla="*/ 0 w 317548"/>
              <a:gd name="connsiteY4" fmla="*/ 25809 h 115273"/>
              <a:gd name="connsiteX0" fmla="*/ 317466 w 317548"/>
              <a:gd name="connsiteY0" fmla="*/ 115461 h 115461"/>
              <a:gd name="connsiteX1" fmla="*/ 273784 w 317548"/>
              <a:gd name="connsiteY1" fmla="*/ 92573 h 115461"/>
              <a:gd name="connsiteX2" fmla="*/ 166049 w 317548"/>
              <a:gd name="connsiteY2" fmla="*/ 37442 h 115461"/>
              <a:gd name="connsiteX3" fmla="*/ 56497 w 317548"/>
              <a:gd name="connsiteY3" fmla="*/ 720 h 115461"/>
              <a:gd name="connsiteX4" fmla="*/ 0 w 317548"/>
              <a:gd name="connsiteY4" fmla="*/ 25997 h 115461"/>
              <a:gd name="connsiteX0" fmla="*/ 376338 w 376420"/>
              <a:gd name="connsiteY0" fmla="*/ 115461 h 115461"/>
              <a:gd name="connsiteX1" fmla="*/ 332656 w 376420"/>
              <a:gd name="connsiteY1" fmla="*/ 92573 h 115461"/>
              <a:gd name="connsiteX2" fmla="*/ 224921 w 376420"/>
              <a:gd name="connsiteY2" fmla="*/ 37442 h 115461"/>
              <a:gd name="connsiteX3" fmla="*/ 115369 w 376420"/>
              <a:gd name="connsiteY3" fmla="*/ 720 h 115461"/>
              <a:gd name="connsiteX4" fmla="*/ 0 w 376420"/>
              <a:gd name="connsiteY4" fmla="*/ 52701 h 115461"/>
              <a:gd name="connsiteX0" fmla="*/ 332656 w 332656"/>
              <a:gd name="connsiteY0" fmla="*/ 92573 h 92573"/>
              <a:gd name="connsiteX1" fmla="*/ 224921 w 332656"/>
              <a:gd name="connsiteY1" fmla="*/ 37442 h 92573"/>
              <a:gd name="connsiteX2" fmla="*/ 115369 w 332656"/>
              <a:gd name="connsiteY2" fmla="*/ 720 h 92573"/>
              <a:gd name="connsiteX3" fmla="*/ 0 w 332656"/>
              <a:gd name="connsiteY3" fmla="*/ 52701 h 92573"/>
              <a:gd name="connsiteX0" fmla="*/ 224921 w 224921"/>
              <a:gd name="connsiteY0" fmla="*/ 37442 h 52701"/>
              <a:gd name="connsiteX1" fmla="*/ 115369 w 224921"/>
              <a:gd name="connsiteY1" fmla="*/ 720 h 52701"/>
              <a:gd name="connsiteX2" fmla="*/ 0 w 224921"/>
              <a:gd name="connsiteY2" fmla="*/ 52701 h 52701"/>
              <a:gd name="connsiteX0" fmla="*/ 115369 w 115369"/>
              <a:gd name="connsiteY0" fmla="*/ 0 h 51981"/>
              <a:gd name="connsiteX1" fmla="*/ 0 w 115369"/>
              <a:gd name="connsiteY1" fmla="*/ 51981 h 51981"/>
              <a:gd name="connsiteX0" fmla="*/ 113470 w 113470"/>
              <a:gd name="connsiteY0" fmla="*/ 0 h 36722"/>
              <a:gd name="connsiteX1" fmla="*/ 0 w 113470"/>
              <a:gd name="connsiteY1" fmla="*/ 36722 h 36722"/>
              <a:gd name="connsiteX0" fmla="*/ 134726 w 134726"/>
              <a:gd name="connsiteY0" fmla="*/ 0 h 42842"/>
              <a:gd name="connsiteX1" fmla="*/ 0 w 134726"/>
              <a:gd name="connsiteY1" fmla="*/ 42842 h 42842"/>
              <a:gd name="connsiteX0" fmla="*/ 113328 w 113328"/>
              <a:gd name="connsiteY0" fmla="*/ 0 h 36794"/>
              <a:gd name="connsiteX1" fmla="*/ 0 w 113328"/>
              <a:gd name="connsiteY1" fmla="*/ 36794 h 36794"/>
              <a:gd name="connsiteX0" fmla="*/ 122838 w 122838"/>
              <a:gd name="connsiteY0" fmla="*/ 0 h 38306"/>
              <a:gd name="connsiteX1" fmla="*/ 0 w 122838"/>
              <a:gd name="connsiteY1" fmla="*/ 38306 h 38306"/>
              <a:gd name="connsiteX0" fmla="*/ 122838 w 122838"/>
              <a:gd name="connsiteY0" fmla="*/ 0 h 38306"/>
              <a:gd name="connsiteX1" fmla="*/ 0 w 122838"/>
              <a:gd name="connsiteY1" fmla="*/ 38306 h 38306"/>
              <a:gd name="connsiteX0" fmla="*/ 101440 w 101440"/>
              <a:gd name="connsiteY0" fmla="*/ 0 h 30746"/>
              <a:gd name="connsiteX1" fmla="*/ 0 w 101440"/>
              <a:gd name="connsiteY1" fmla="*/ 30746 h 30746"/>
              <a:gd name="connsiteX0" fmla="*/ 101440 w 101440"/>
              <a:gd name="connsiteY0" fmla="*/ 0 h 30746"/>
              <a:gd name="connsiteX1" fmla="*/ 0 w 101440"/>
              <a:gd name="connsiteY1" fmla="*/ 30746 h 30746"/>
              <a:gd name="connsiteX0" fmla="*/ 101440 w 101440"/>
              <a:gd name="connsiteY0" fmla="*/ 0 h 31695"/>
              <a:gd name="connsiteX1" fmla="*/ 0 w 101440"/>
              <a:gd name="connsiteY1" fmla="*/ 30746 h 31695"/>
              <a:gd name="connsiteX0" fmla="*/ 99062 w 99063"/>
              <a:gd name="connsiteY0" fmla="*/ 0 h 49494"/>
              <a:gd name="connsiteX1" fmla="*/ 0 w 99063"/>
              <a:gd name="connsiteY1" fmla="*/ 48891 h 49494"/>
              <a:gd name="connsiteX0" fmla="*/ 99062 w 99062"/>
              <a:gd name="connsiteY0" fmla="*/ 0 h 48891"/>
              <a:gd name="connsiteX1" fmla="*/ 0 w 99062"/>
              <a:gd name="connsiteY1" fmla="*/ 48891 h 48891"/>
              <a:gd name="connsiteX0" fmla="*/ 84797 w 84797"/>
              <a:gd name="connsiteY0" fmla="*/ 0 h 33770"/>
              <a:gd name="connsiteX1" fmla="*/ 0 w 84797"/>
              <a:gd name="connsiteY1" fmla="*/ 33770 h 33770"/>
              <a:gd name="connsiteX0" fmla="*/ 87175 w 87175"/>
              <a:gd name="connsiteY0" fmla="*/ 0 h 44355"/>
              <a:gd name="connsiteX1" fmla="*/ 0 w 87175"/>
              <a:gd name="connsiteY1" fmla="*/ 44355 h 44355"/>
              <a:gd name="connsiteX0" fmla="*/ 87175 w 87175"/>
              <a:gd name="connsiteY0" fmla="*/ 0 h 44355"/>
              <a:gd name="connsiteX1" fmla="*/ 0 w 87175"/>
              <a:gd name="connsiteY1" fmla="*/ 44355 h 44355"/>
              <a:gd name="connsiteX0" fmla="*/ 94308 w 94308"/>
              <a:gd name="connsiteY0" fmla="*/ 0 h 39819"/>
              <a:gd name="connsiteX1" fmla="*/ 0 w 94308"/>
              <a:gd name="connsiteY1" fmla="*/ 39819 h 39819"/>
              <a:gd name="connsiteX0" fmla="*/ 94308 w 94308"/>
              <a:gd name="connsiteY0" fmla="*/ 0 h 39819"/>
              <a:gd name="connsiteX1" fmla="*/ 0 w 94308"/>
              <a:gd name="connsiteY1" fmla="*/ 39819 h 3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4308" h="39819">
                <a:moveTo>
                  <a:pt x="94308" y="0"/>
                </a:moveTo>
                <a:cubicBezTo>
                  <a:pt x="67879" y="10333"/>
                  <a:pt x="40695" y="23437"/>
                  <a:pt x="0" y="39819"/>
                </a:cubicBezTo>
              </a:path>
            </a:pathLst>
          </a:custGeom>
          <a:noFill/>
          <a:ln w="34925" cmpd="dbl">
            <a:solidFill>
              <a:srgbClr val="FFFF00"/>
            </a:solidFill>
          </a:ln>
          <a:effectLst>
            <a:outerShdw blurRad="635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770" dirty="0"/>
          </a:p>
        </p:txBody>
      </p:sp>
      <p:sp>
        <p:nvSpPr>
          <p:cNvPr id="58" name="二等辺三角形 57">
            <a:extLst>
              <a:ext uri="{FF2B5EF4-FFF2-40B4-BE49-F238E27FC236}">
                <a16:creationId xmlns:a16="http://schemas.microsoft.com/office/drawing/2014/main" id="{90F8CCC3-0870-4B05-96C5-1F62BFF9FBA3}"/>
              </a:ext>
            </a:extLst>
          </p:cNvPr>
          <p:cNvSpPr>
            <a:spLocks noChangeAspect="1"/>
          </p:cNvSpPr>
          <p:nvPr/>
        </p:nvSpPr>
        <p:spPr bwMode="auto">
          <a:xfrm rot="14933594">
            <a:off x="1742830" y="4921363"/>
            <a:ext cx="264575" cy="69020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770"/>
          </a:p>
        </p:txBody>
      </p: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2F1D004E-81E2-447A-97E9-A53D1A1DC20A}"/>
              </a:ext>
            </a:extLst>
          </p:cNvPr>
          <p:cNvCxnSpPr>
            <a:cxnSpLocks/>
          </p:cNvCxnSpPr>
          <p:nvPr/>
        </p:nvCxnSpPr>
        <p:spPr>
          <a:xfrm>
            <a:off x="1712901" y="4965629"/>
            <a:ext cx="147398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テキスト ボックス 2">
            <a:extLst>
              <a:ext uri="{FF2B5EF4-FFF2-40B4-BE49-F238E27FC236}">
                <a16:creationId xmlns:a16="http://schemas.microsoft.com/office/drawing/2014/main" id="{BAE97AC6-DAB9-48B6-8819-75019DB18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978" y="5251926"/>
            <a:ext cx="1915439" cy="338299"/>
          </a:xfrm>
          <a:prstGeom prst="rect">
            <a:avLst/>
          </a:prstGeom>
          <a:noFill/>
          <a:ln>
            <a:noFill/>
          </a:ln>
          <a:effectLst/>
        </p:spPr>
        <p:txBody>
          <a:bodyPr lIns="133409" tIns="66707" rIns="133409" bIns="6670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流木対策工 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70m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0FEB7E7A-CED7-4347-B2F5-951235A3837F}"/>
              </a:ext>
            </a:extLst>
          </p:cNvPr>
          <p:cNvCxnSpPr>
            <a:cxnSpLocks/>
          </p:cNvCxnSpPr>
          <p:nvPr/>
        </p:nvCxnSpPr>
        <p:spPr>
          <a:xfrm>
            <a:off x="1987158" y="4965630"/>
            <a:ext cx="667929" cy="48818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C95875BB-FDD3-47C0-B305-66EE7EC094E1}"/>
              </a:ext>
            </a:extLst>
          </p:cNvPr>
          <p:cNvCxnSpPr>
            <a:cxnSpLocks/>
          </p:cNvCxnSpPr>
          <p:nvPr/>
        </p:nvCxnSpPr>
        <p:spPr>
          <a:xfrm flipV="1">
            <a:off x="1871191" y="4562362"/>
            <a:ext cx="963208" cy="31843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テキスト ボックス 2">
            <a:extLst>
              <a:ext uri="{FF2B5EF4-FFF2-40B4-BE49-F238E27FC236}">
                <a16:creationId xmlns:a16="http://schemas.microsoft.com/office/drawing/2014/main" id="{5EA56F0C-F295-4179-B9B2-F7903906F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4147" y="4352139"/>
            <a:ext cx="1915439" cy="338299"/>
          </a:xfrm>
          <a:prstGeom prst="rect">
            <a:avLst/>
          </a:prstGeom>
          <a:noFill/>
          <a:ln>
            <a:noFill/>
          </a:ln>
          <a:effectLst/>
        </p:spPr>
        <p:txBody>
          <a:bodyPr lIns="133409" tIns="66707" rIns="133409" bIns="6670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治山ダム 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基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6DDF84F1-B0E3-403A-9BEE-3326961E3562}"/>
              </a:ext>
            </a:extLst>
          </p:cNvPr>
          <p:cNvSpPr/>
          <p:nvPr/>
        </p:nvSpPr>
        <p:spPr>
          <a:xfrm>
            <a:off x="615027" y="1605347"/>
            <a:ext cx="676956" cy="338299"/>
          </a:xfrm>
          <a:prstGeom prst="rect">
            <a:avLst/>
          </a:prstGeom>
          <a:solidFill>
            <a:srgbClr val="FFFFFF">
              <a:alpha val="30196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409" tIns="66707" rIns="133409" bIns="66707" anchor="ctr">
            <a:spAutoFit/>
          </a:bodyPr>
          <a:lstStyle/>
          <a:p>
            <a:pPr>
              <a:defRPr/>
            </a:pP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梅川</a:t>
            </a:r>
          </a:p>
        </p:txBody>
      </p:sp>
      <p:graphicFrame>
        <p:nvGraphicFramePr>
          <p:cNvPr id="57" name="表 56">
            <a:extLst>
              <a:ext uri="{FF2B5EF4-FFF2-40B4-BE49-F238E27FC236}">
                <a16:creationId xmlns:a16="http://schemas.microsoft.com/office/drawing/2014/main" id="{8D1F3C75-7DC7-467F-9168-5A8D10B88D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910028"/>
              </p:ext>
            </p:extLst>
          </p:nvPr>
        </p:nvGraphicFramePr>
        <p:xfrm>
          <a:off x="371220" y="7933456"/>
          <a:ext cx="6855081" cy="16021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765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1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1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128">
                  <a:extLst>
                    <a:ext uri="{9D8B030D-6E8A-4147-A177-3AD203B41FA5}">
                      <a16:colId xmlns:a16="http://schemas.microsoft.com/office/drawing/2014/main" val="2723850602"/>
                    </a:ext>
                  </a:extLst>
                </a:gridCol>
                <a:gridCol w="1021128">
                  <a:extLst>
                    <a:ext uri="{9D8B030D-6E8A-4147-A177-3AD203B41FA5}">
                      <a16:colId xmlns:a16="http://schemas.microsoft.com/office/drawing/2014/main" val="1741649562"/>
                    </a:ext>
                  </a:extLst>
                </a:gridCol>
                <a:gridCol w="10940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899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marL="0" marR="0" lvl="0" indent="0" algn="ctr" defTabSz="13440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marL="0" marR="0" lvl="0" indent="0" algn="ctr" defTabSz="13440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合計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30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4.6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15.5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4.9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25.0</a:t>
                      </a:r>
                    </a:p>
                  </a:txBody>
                  <a:tcPr marL="89844" marR="89844" marT="44939" marB="44939" anchor="ctr"/>
                </a:tc>
                <a:extLst>
                  <a:ext uri="{0D108BD9-81ED-4DB2-BD59-A6C34878D82A}">
                    <a16:rowId xmlns:a16="http://schemas.microsoft.com/office/drawing/2014/main" val="1943719642"/>
                  </a:ext>
                </a:extLst>
              </a:tr>
              <a:tr h="4931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治山ダム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（基）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marL="0" marR="0" lvl="0" indent="0" algn="ctr" defTabSz="13440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marL="0" marR="0" lvl="0" indent="0" algn="ctr" defTabSz="13440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</a:p>
                  </a:txBody>
                  <a:tcPr marL="89844" marR="89844" marT="44939" marB="44939" anchor="ctr"/>
                </a:tc>
                <a:extLst>
                  <a:ext uri="{0D108BD9-81ED-4DB2-BD59-A6C34878D82A}">
                    <a16:rowId xmlns:a16="http://schemas.microsoft.com/office/drawing/2014/main" val="2866506963"/>
                  </a:ext>
                </a:extLst>
              </a:tr>
            </a:tbl>
          </a:graphicData>
        </a:graphic>
      </p:graphicFrame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4ED32A49-6308-4C2E-BBBD-05A90610B7C9}"/>
              </a:ext>
            </a:extLst>
          </p:cNvPr>
          <p:cNvGrpSpPr/>
          <p:nvPr/>
        </p:nvGrpSpPr>
        <p:grpSpPr>
          <a:xfrm>
            <a:off x="399446" y="7010040"/>
            <a:ext cx="6113027" cy="794152"/>
            <a:chOff x="5318644" y="7341669"/>
            <a:chExt cx="6222292" cy="808346"/>
          </a:xfrm>
        </p:grpSpPr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E8312829-7FA1-432F-9623-0E89EC2853B4}"/>
                </a:ext>
              </a:extLst>
            </p:cNvPr>
            <p:cNvSpPr/>
            <p:nvPr/>
          </p:nvSpPr>
          <p:spPr>
            <a:xfrm>
              <a:off x="5318644" y="7341669"/>
              <a:ext cx="5714076" cy="745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768"/>
            </a:p>
          </p:txBody>
        </p: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A40DA3A3-6DB8-4F52-A8A4-F210DA980582}"/>
                </a:ext>
              </a:extLst>
            </p:cNvPr>
            <p:cNvGrpSpPr/>
            <p:nvPr/>
          </p:nvGrpSpPr>
          <p:grpSpPr>
            <a:xfrm>
              <a:off x="5324389" y="7345799"/>
              <a:ext cx="6216547" cy="804216"/>
              <a:chOff x="1517035" y="8529322"/>
              <a:chExt cx="6216547" cy="804216"/>
            </a:xfrm>
          </p:grpSpPr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0FFED66C-361E-4FE9-80F1-37D67D1FD7EE}"/>
                  </a:ext>
                </a:extLst>
              </p:cNvPr>
              <p:cNvSpPr/>
              <p:nvPr/>
            </p:nvSpPr>
            <p:spPr bwMode="auto">
              <a:xfrm>
                <a:off x="3996995" y="8542132"/>
                <a:ext cx="1860766" cy="309231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>
                  <a:defRPr/>
                </a:pPr>
                <a:r>
                  <a:rPr lang="ja-JP" altLang="en-US" sz="1374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森林整備（</a:t>
                </a:r>
                <a:r>
                  <a:rPr lang="en-US" altLang="ja-JP" sz="1374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R6</a:t>
                </a:r>
                <a:r>
                  <a:rPr lang="ja-JP" altLang="en-US" sz="1374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）</a:t>
                </a:r>
                <a:endParaRPr lang="en-US" altLang="ja-JP" sz="1374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grpSp>
            <p:nvGrpSpPr>
              <p:cNvPr id="8" name="グループ化 7">
                <a:extLst>
                  <a:ext uri="{FF2B5EF4-FFF2-40B4-BE49-F238E27FC236}">
                    <a16:creationId xmlns:a16="http://schemas.microsoft.com/office/drawing/2014/main" id="{235DAE11-3CDE-4F6A-BD9B-F834609DD2BE}"/>
                  </a:ext>
                </a:extLst>
              </p:cNvPr>
              <p:cNvGrpSpPr/>
              <p:nvPr/>
            </p:nvGrpSpPr>
            <p:grpSpPr>
              <a:xfrm>
                <a:off x="1517035" y="8529322"/>
                <a:ext cx="6216547" cy="804216"/>
                <a:chOff x="1517035" y="8529322"/>
                <a:chExt cx="6216547" cy="804216"/>
              </a:xfrm>
            </p:grpSpPr>
            <p:sp>
              <p:nvSpPr>
                <p:cNvPr id="37" name="正方形/長方形 36">
                  <a:extLst>
                    <a:ext uri="{FF2B5EF4-FFF2-40B4-BE49-F238E27FC236}">
                      <a16:creationId xmlns:a16="http://schemas.microsoft.com/office/drawing/2014/main" id="{CBB73A00-02AC-4E9F-8EA4-1FCE331D842E}"/>
                    </a:ext>
                  </a:extLst>
                </p:cNvPr>
                <p:cNvSpPr/>
                <p:nvPr/>
              </p:nvSpPr>
              <p:spPr bwMode="auto">
                <a:xfrm>
                  <a:off x="5837122" y="8553247"/>
                  <a:ext cx="1862354" cy="309231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r>
                    <a:rPr lang="ja-JP" altLang="en-US" sz="1374" dirty="0">
                      <a:solidFill>
                        <a:schemeClr val="tx1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森林整備（</a:t>
                  </a:r>
                  <a:r>
                    <a:rPr lang="en-US" altLang="ja-JP" sz="1374" dirty="0">
                      <a:solidFill>
                        <a:schemeClr val="tx1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R8</a:t>
                  </a:r>
                  <a:r>
                    <a:rPr lang="ja-JP" altLang="en-US" sz="1374" dirty="0">
                      <a:solidFill>
                        <a:schemeClr val="tx1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）</a:t>
                  </a:r>
                  <a:endParaRPr lang="en-US" altLang="ja-JP" sz="1374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</p:txBody>
            </p:sp>
            <p:sp>
              <p:nvSpPr>
                <p:cNvPr id="51" name="正方形/長方形 50">
                  <a:extLst>
                    <a:ext uri="{FF2B5EF4-FFF2-40B4-BE49-F238E27FC236}">
                      <a16:creationId xmlns:a16="http://schemas.microsoft.com/office/drawing/2014/main" id="{613BEAE5-B683-45A6-A9E6-32A1F2D9DD86}"/>
                    </a:ext>
                  </a:extLst>
                </p:cNvPr>
                <p:cNvSpPr/>
                <p:nvPr/>
              </p:nvSpPr>
              <p:spPr bwMode="auto">
                <a:xfrm>
                  <a:off x="3563558" y="8636417"/>
                  <a:ext cx="477893" cy="107963"/>
                </a:xfrm>
                <a:prstGeom prst="rect">
                  <a:avLst/>
                </a:prstGeom>
                <a:solidFill>
                  <a:srgbClr val="52C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ja-JP" altLang="en-US" sz="1770" dirty="0"/>
                </a:p>
              </p:txBody>
            </p:sp>
            <p:grpSp>
              <p:nvGrpSpPr>
                <p:cNvPr id="7" name="グループ化 6">
                  <a:extLst>
                    <a:ext uri="{FF2B5EF4-FFF2-40B4-BE49-F238E27FC236}">
                      <a16:creationId xmlns:a16="http://schemas.microsoft.com/office/drawing/2014/main" id="{910BDEE6-6A26-4863-9DAB-205767152A36}"/>
                    </a:ext>
                  </a:extLst>
                </p:cNvPr>
                <p:cNvGrpSpPr/>
                <p:nvPr/>
              </p:nvGrpSpPr>
              <p:grpSpPr>
                <a:xfrm>
                  <a:off x="1517035" y="8529322"/>
                  <a:ext cx="6216547" cy="804216"/>
                  <a:chOff x="1517035" y="8529322"/>
                  <a:chExt cx="6216547" cy="804216"/>
                </a:xfrm>
              </p:grpSpPr>
              <p:sp>
                <p:nvSpPr>
                  <p:cNvPr id="14" name="正方形/長方形 13">
                    <a:extLst>
                      <a:ext uri="{FF2B5EF4-FFF2-40B4-BE49-F238E27FC236}">
                        <a16:creationId xmlns:a16="http://schemas.microsoft.com/office/drawing/2014/main" id="{88F52B4B-3C77-41DF-BE4E-7FF6F811551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517035" y="8529322"/>
                    <a:ext cx="5720428" cy="73972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altLang="ja-JP" sz="1374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rPr>
                      <a:t>【</a:t>
                    </a:r>
                    <a:r>
                      <a:rPr lang="ja-JP" altLang="en-US" sz="1374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rPr>
                      <a:t>凡例</a:t>
                    </a:r>
                    <a:r>
                      <a:rPr lang="en-US" altLang="ja-JP" sz="1374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rPr>
                      <a:t>】</a:t>
                    </a:r>
                    <a:r>
                      <a:rPr lang="ja-JP" altLang="en-US" sz="1374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rPr>
                      <a:t>　　　　　　</a:t>
                    </a:r>
                    <a:endParaRPr lang="en-US" altLang="ja-JP" sz="1374" dirty="0">
                      <a:solidFill>
                        <a:schemeClr val="tx1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endParaRPr>
                  </a:p>
                  <a:p>
                    <a:pPr>
                      <a:defRPr/>
                    </a:pPr>
                    <a:r>
                      <a:rPr lang="ja-JP" altLang="en-US" sz="1374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rPr>
                      <a:t>　　　　　事業対象区域</a:t>
                    </a:r>
                    <a:endParaRPr lang="en-US" altLang="ja-JP" sz="1374" dirty="0">
                      <a:solidFill>
                        <a:schemeClr val="tx1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endParaRPr>
                  </a:p>
                  <a:p>
                    <a:pPr>
                      <a:defRPr/>
                    </a:pPr>
                    <a:r>
                      <a:rPr lang="ja-JP" altLang="en-US" sz="1374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rPr>
                      <a:t>　　　　　流域治水対策河川</a:t>
                    </a:r>
                    <a:endParaRPr lang="en-US" altLang="ja-JP" sz="1374" dirty="0">
                      <a:solidFill>
                        <a:schemeClr val="tx1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endParaRPr>
                  </a:p>
                </p:txBody>
              </p:sp>
              <p:sp>
                <p:nvSpPr>
                  <p:cNvPr id="15" name="円/楕円 75">
                    <a:extLst>
                      <a:ext uri="{FF2B5EF4-FFF2-40B4-BE49-F238E27FC236}">
                        <a16:creationId xmlns:a16="http://schemas.microsoft.com/office/drawing/2014/main" id="{9BA18703-037C-4196-ACAA-4947C0ABF55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688503" y="8865045"/>
                    <a:ext cx="409623" cy="103200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  <a:prstDash val="sys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ja-JP" altLang="en-US" sz="1770" dirty="0"/>
                  </a:p>
                </p:txBody>
              </p:sp>
              <p:cxnSp>
                <p:nvCxnSpPr>
                  <p:cNvPr id="4" name="直線コネクタ 3">
                    <a:extLst>
                      <a:ext uri="{FF2B5EF4-FFF2-40B4-BE49-F238E27FC236}">
                        <a16:creationId xmlns:a16="http://schemas.microsoft.com/office/drawing/2014/main" id="{F52BD45D-B031-4008-811F-A2BD5FB5EE27}"/>
                      </a:ext>
                    </a:extLst>
                  </p:cNvPr>
                  <p:cNvCxnSpPr/>
                  <p:nvPr/>
                </p:nvCxnSpPr>
                <p:spPr>
                  <a:xfrm>
                    <a:off x="1639285" y="9168292"/>
                    <a:ext cx="535050" cy="0"/>
                  </a:xfrm>
                  <a:prstGeom prst="line">
                    <a:avLst/>
                  </a:prstGeom>
                  <a:ln w="38100">
                    <a:solidFill>
                      <a:srgbClr val="00B0F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2" name="正方形/長方形 51">
                    <a:extLst>
                      <a:ext uri="{FF2B5EF4-FFF2-40B4-BE49-F238E27FC236}">
                        <a16:creationId xmlns:a16="http://schemas.microsoft.com/office/drawing/2014/main" id="{96F5A427-7FBE-4147-975E-0E3C8DE5EED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394158" y="8650707"/>
                    <a:ext cx="477893" cy="107963"/>
                  </a:xfrm>
                  <a:prstGeom prst="rect">
                    <a:avLst/>
                  </a:prstGeom>
                  <a:solidFill>
                    <a:srgbClr val="FFFF0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ja-JP" altLang="en-US" sz="1770"/>
                  </a:p>
                </p:txBody>
              </p:sp>
              <p:sp>
                <p:nvSpPr>
                  <p:cNvPr id="4133" name="正方形/長方形 22">
                    <a:extLst>
                      <a:ext uri="{FF2B5EF4-FFF2-40B4-BE49-F238E27FC236}">
                        <a16:creationId xmlns:a16="http://schemas.microsoft.com/office/drawing/2014/main" id="{5E350684-BFD6-4BE1-B754-423B95E64F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80302" y="8808471"/>
                    <a:ext cx="1981157" cy="52506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ja-JP" altLang="en-US" sz="2752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　</a:t>
                    </a:r>
                    <a:r>
                      <a:rPr lang="ja-JP" altLang="en-US" sz="1374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①→　写真撮影位置</a:t>
                    </a:r>
                    <a:endParaRPr lang="en-US" altLang="ja-JP" sz="1374" dirty="0"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</p:txBody>
              </p:sp>
              <p:sp>
                <p:nvSpPr>
                  <p:cNvPr id="41" name="正方形/長方形 40">
                    <a:extLst>
                      <a:ext uri="{FF2B5EF4-FFF2-40B4-BE49-F238E27FC236}">
                        <a16:creationId xmlns:a16="http://schemas.microsoft.com/office/drawing/2014/main" id="{4F304401-7FD1-4B9C-ACDF-7EB77722B070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839474" y="8788567"/>
                    <a:ext cx="1894108" cy="524479"/>
                  </a:xfrm>
                  <a:prstGeom prst="rect">
                    <a:avLst/>
                  </a:prstGeom>
                  <a:noFill/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>
                    <a:spAutoFit/>
                  </a:bodyPr>
                  <a:lstStyle/>
                  <a:p>
                    <a:pPr>
                      <a:defRPr/>
                    </a:pPr>
                    <a:endParaRPr lang="en-US" altLang="ja-JP" sz="1374" dirty="0">
                      <a:solidFill>
                        <a:schemeClr val="tx1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endParaRPr>
                  </a:p>
                  <a:p>
                    <a:pPr>
                      <a:defRPr/>
                    </a:pPr>
                    <a:r>
                      <a:rPr lang="ja-JP" altLang="en-US" sz="1374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rPr>
                      <a:t>流木対策（</a:t>
                    </a:r>
                    <a:r>
                      <a:rPr lang="en-US" altLang="ja-JP" sz="1374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rPr>
                      <a:t>R7</a:t>
                    </a:r>
                    <a:r>
                      <a:rPr lang="ja-JP" altLang="en-US" sz="1374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rPr>
                      <a:t>）</a:t>
                    </a:r>
                    <a:endParaRPr lang="en-US" altLang="ja-JP" sz="1374" dirty="0">
                      <a:solidFill>
                        <a:schemeClr val="tx1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endParaRPr>
                  </a:p>
                </p:txBody>
              </p:sp>
              <p:sp>
                <p:nvSpPr>
                  <p:cNvPr id="42" name="二等辺三角形 41">
                    <a:extLst>
                      <a:ext uri="{FF2B5EF4-FFF2-40B4-BE49-F238E27FC236}">
                        <a16:creationId xmlns:a16="http://schemas.microsoft.com/office/drawing/2014/main" id="{5717F6AE-8DCD-4DA6-B468-3EFA46558D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rot="10800000">
                    <a:off x="5416386" y="8899974"/>
                    <a:ext cx="414386" cy="109551"/>
                  </a:xfrm>
                  <a:prstGeom prst="triangle">
                    <a:avLst/>
                  </a:prstGeom>
                  <a:solidFill>
                    <a:srgbClr val="FFFF00"/>
                  </a:solidFill>
                  <a:ln w="1905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ja-JP" altLang="en-US" sz="1770" dirty="0"/>
                  </a:p>
                </p:txBody>
              </p:sp>
              <p:cxnSp>
                <p:nvCxnSpPr>
                  <p:cNvPr id="45" name="直線コネクタ 44">
                    <a:extLst>
                      <a:ext uri="{FF2B5EF4-FFF2-40B4-BE49-F238E27FC236}">
                        <a16:creationId xmlns:a16="http://schemas.microsoft.com/office/drawing/2014/main" id="{65DEC060-0865-492F-B2EE-68C8C2E5CCE4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5446552" y="9169879"/>
                    <a:ext cx="360405" cy="0"/>
                  </a:xfrm>
                  <a:prstGeom prst="line">
                    <a:avLst/>
                  </a:prstGeom>
                  <a:ln w="50800" cmpd="dbl">
                    <a:solidFill>
                      <a:srgbClr val="FFFF00"/>
                    </a:solidFill>
                  </a:ln>
                  <a:effectLst>
                    <a:outerShdw blurRad="63500" sx="102000" sy="102000" algn="ctr" rotWithShape="0">
                      <a:prstClr val="black"/>
                    </a:outerShdw>
                  </a:effectLst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8" name="正方形/長方形 47">
                    <a:extLst>
                      <a:ext uri="{FF2B5EF4-FFF2-40B4-BE49-F238E27FC236}">
                        <a16:creationId xmlns:a16="http://schemas.microsoft.com/office/drawing/2014/main" id="{D8A75197-F927-4AED-8D3A-FD0390EB61C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837122" y="8777422"/>
                    <a:ext cx="1767093" cy="309231"/>
                  </a:xfrm>
                  <a:prstGeom prst="rect">
                    <a:avLst/>
                  </a:prstGeom>
                  <a:noFill/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ja-JP" altLang="en-US" sz="1374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rPr>
                      <a:t>治山ダム（</a:t>
                    </a:r>
                    <a:r>
                      <a:rPr lang="en-US" altLang="ja-JP" sz="1374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rPr>
                      <a:t>R7</a:t>
                    </a:r>
                    <a:r>
                      <a:rPr lang="ja-JP" altLang="en-US" sz="1374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rPr>
                      <a:t>）</a:t>
                    </a:r>
                    <a:endParaRPr lang="en-US" altLang="ja-JP" sz="1374" dirty="0">
                      <a:solidFill>
                        <a:schemeClr val="tx1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endParaRPr>
                  </a:p>
                </p:txBody>
              </p:sp>
            </p:grpSp>
          </p:grpSp>
        </p:grp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1C640243-7796-4E8C-A3B7-71ABDE01B9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7956" y="818813"/>
            <a:ext cx="3174999" cy="2381250"/>
          </a:xfrm>
          <a:prstGeom prst="rect">
            <a:avLst/>
          </a:prstGeom>
        </p:spPr>
      </p:pic>
      <p:sp>
        <p:nvSpPr>
          <p:cNvPr id="75" name="テキスト ボックス 2">
            <a:extLst>
              <a:ext uri="{FF2B5EF4-FFF2-40B4-BE49-F238E27FC236}">
                <a16:creationId xmlns:a16="http://schemas.microsoft.com/office/drawing/2014/main" id="{622AFFFC-9A2D-495A-B6F3-DA10A2FCD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7446" y="5010887"/>
            <a:ext cx="2150970" cy="333609"/>
          </a:xfrm>
          <a:prstGeom prst="rect">
            <a:avLst/>
          </a:prstGeom>
          <a:noFill/>
          <a:ln>
            <a:noFill/>
          </a:ln>
          <a:effectLst/>
        </p:spPr>
        <p:txBody>
          <a:bodyPr lIns="128764" tIns="64385" rIns="128764" bIns="6438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4.6ha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C103C642-BEB4-44C9-993E-2594337DBC86}"/>
              </a:ext>
            </a:extLst>
          </p:cNvPr>
          <p:cNvCxnSpPr>
            <a:cxnSpLocks/>
          </p:cNvCxnSpPr>
          <p:nvPr/>
        </p:nvCxnSpPr>
        <p:spPr bwMode="auto">
          <a:xfrm>
            <a:off x="3941090" y="2621495"/>
            <a:ext cx="1141756" cy="59327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2">
            <a:extLst>
              <a:ext uri="{FF2B5EF4-FFF2-40B4-BE49-F238E27FC236}">
                <a16:creationId xmlns:a16="http://schemas.microsoft.com/office/drawing/2014/main" id="{9BC5DDC4-D82E-492F-8925-4E98BCF0C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2301" y="2904848"/>
            <a:ext cx="1688969" cy="333609"/>
          </a:xfrm>
          <a:prstGeom prst="rect">
            <a:avLst/>
          </a:prstGeom>
          <a:solidFill>
            <a:schemeClr val="bg1">
              <a:alpha val="65098"/>
            </a:schemeClr>
          </a:solidFill>
          <a:ln>
            <a:noFill/>
          </a:ln>
        </p:spPr>
        <p:txBody>
          <a:bodyPr wrap="square" lIns="128764" tIns="64385" rIns="128764" bIns="6438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R7.8.5</a:t>
            </a:r>
          </a:p>
        </p:txBody>
      </p:sp>
      <p:sp>
        <p:nvSpPr>
          <p:cNvPr id="82" name="テキスト ボックス 2">
            <a:extLst>
              <a:ext uri="{FF2B5EF4-FFF2-40B4-BE49-F238E27FC236}">
                <a16:creationId xmlns:a16="http://schemas.microsoft.com/office/drawing/2014/main" id="{A03D231A-8BD5-472C-9095-5617C43F2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2518" y="783099"/>
            <a:ext cx="873341" cy="293611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  <a:effectLst/>
        </p:spPr>
        <p:txBody>
          <a:bodyPr wrap="square" lIns="89156" tIns="44579" rIns="89156" bIns="4457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施工前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3" name="テキスト ボックス 2">
            <a:extLst>
              <a:ext uri="{FF2B5EF4-FFF2-40B4-BE49-F238E27FC236}">
                <a16:creationId xmlns:a16="http://schemas.microsoft.com/office/drawing/2014/main" id="{C6D3AC3F-5E1C-48FE-8D8F-F02DF217A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7061" y="1994254"/>
            <a:ext cx="873341" cy="293611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  <a:effectLst/>
        </p:spPr>
        <p:txBody>
          <a:bodyPr wrap="square" lIns="89156" tIns="44579" rIns="89156" bIns="4457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施工後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6D4515F6-6D8D-42E2-B717-7D3EE06436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7954" y="4181417"/>
            <a:ext cx="3175000" cy="238125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EFAAA486-DE43-49E8-B0C9-954EE2AFCC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1918" y="5484668"/>
            <a:ext cx="3175000" cy="2381250"/>
          </a:xfrm>
          <a:prstGeom prst="rect">
            <a:avLst/>
          </a:prstGeom>
        </p:spPr>
      </p:pic>
      <p:sp>
        <p:nvSpPr>
          <p:cNvPr id="72" name="下矢印 71">
            <a:extLst>
              <a:ext uri="{FF2B5EF4-FFF2-40B4-BE49-F238E27FC236}">
                <a16:creationId xmlns:a16="http://schemas.microsoft.com/office/drawing/2014/main" id="{DA75A0D9-31B8-4F6B-BE99-4438E755B3A8}"/>
              </a:ext>
            </a:extLst>
          </p:cNvPr>
          <p:cNvSpPr/>
          <p:nvPr/>
        </p:nvSpPr>
        <p:spPr>
          <a:xfrm rot="18203252">
            <a:off x="10279524" y="5650585"/>
            <a:ext cx="641354" cy="849571"/>
          </a:xfrm>
          <a:prstGeom prst="down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182" dirty="0">
              <a:solidFill>
                <a:schemeClr val="tx1"/>
              </a:solidFill>
            </a:endParaRPr>
          </a:p>
        </p:txBody>
      </p:sp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00BA32FC-0806-4B86-BC47-D945D2232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9946" y="4160432"/>
            <a:ext cx="873341" cy="293611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  <a:effectLst/>
        </p:spPr>
        <p:txBody>
          <a:bodyPr wrap="square" lIns="89156" tIns="44579" rIns="89156" bIns="4457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施工前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4" name="テキスト ボックス 2">
            <a:extLst>
              <a:ext uri="{FF2B5EF4-FFF2-40B4-BE49-F238E27FC236}">
                <a16:creationId xmlns:a16="http://schemas.microsoft.com/office/drawing/2014/main" id="{42F5759A-F296-475B-98AF-1DC5970AF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7060" y="5465767"/>
            <a:ext cx="873341" cy="301753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  <a:effectLst/>
        </p:spPr>
        <p:txBody>
          <a:bodyPr wrap="square" lIns="89156" tIns="44579" rIns="89156" bIns="4457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376" dirty="0">
                <a:latin typeface="Meiryo UI" panose="020B0604030504040204" pitchFamily="50" charset="-128"/>
                <a:ea typeface="Meiryo UI" panose="020B0604030504040204" pitchFamily="50" charset="-128"/>
              </a:rPr>
              <a:t>施工後</a:t>
            </a:r>
            <a:endParaRPr lang="ja-JP" altLang="ja-JP" sz="1376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7" name="テキスト ボックス 2">
            <a:extLst>
              <a:ext uri="{FF2B5EF4-FFF2-40B4-BE49-F238E27FC236}">
                <a16:creationId xmlns:a16="http://schemas.microsoft.com/office/drawing/2014/main" id="{69C7276D-1FA8-425C-B5BE-5DFF5C577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9184" y="5141941"/>
            <a:ext cx="3175000" cy="39812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2658" tIns="96330" rIns="192658" bIns="9633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流木対策工の実施状況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8" name="テキスト ボックス 2">
            <a:extLst>
              <a:ext uri="{FF2B5EF4-FFF2-40B4-BE49-F238E27FC236}">
                <a16:creationId xmlns:a16="http://schemas.microsoft.com/office/drawing/2014/main" id="{7E1E1986-98EF-404C-B909-F4C6D20BE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5982" y="6253612"/>
            <a:ext cx="1484292" cy="333609"/>
          </a:xfrm>
          <a:prstGeom prst="rect">
            <a:avLst/>
          </a:prstGeom>
          <a:solidFill>
            <a:schemeClr val="bg1">
              <a:alpha val="65098"/>
            </a:schemeClr>
          </a:solidFill>
          <a:ln>
            <a:noFill/>
          </a:ln>
        </p:spPr>
        <p:txBody>
          <a:bodyPr wrap="square" lIns="128764" tIns="64385" rIns="128764" bIns="6438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R7.8.5</a:t>
            </a:r>
          </a:p>
        </p:txBody>
      </p:sp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31E28DAA-DFF3-4A02-8DC3-4912079B8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3522" y="7569492"/>
            <a:ext cx="1539018" cy="333609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28764" tIns="64385" rIns="128764" bIns="6438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R8.2.5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C70F5330-AC6C-4449-9561-6AF41EF20AA8}"/>
              </a:ext>
            </a:extLst>
          </p:cNvPr>
          <p:cNvCxnSpPr>
            <a:cxnSpLocks/>
          </p:cNvCxnSpPr>
          <p:nvPr/>
        </p:nvCxnSpPr>
        <p:spPr bwMode="auto">
          <a:xfrm>
            <a:off x="5082847" y="3214765"/>
            <a:ext cx="0" cy="145958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944AA007-A19C-45AA-8364-9900A09AFF92}"/>
              </a:ext>
            </a:extLst>
          </p:cNvPr>
          <p:cNvSpPr/>
          <p:nvPr/>
        </p:nvSpPr>
        <p:spPr>
          <a:xfrm>
            <a:off x="10992769" y="9631834"/>
            <a:ext cx="2130446" cy="31616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 algn="ctr">
              <a:defRPr/>
            </a:pPr>
            <a:r>
              <a:rPr lang="ja-JP" altLang="en-US" sz="1179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南河内農と緑の総合事務所</a:t>
            </a: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94C6D555-97A9-4E77-A4D0-2BF87FCE3031}"/>
              </a:ext>
            </a:extLst>
          </p:cNvPr>
          <p:cNvSpPr/>
          <p:nvPr/>
        </p:nvSpPr>
        <p:spPr>
          <a:xfrm>
            <a:off x="371221" y="804281"/>
            <a:ext cx="990360" cy="346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376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962AB24-07AE-404D-ABD7-CA612823DB8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78128" y="2009439"/>
            <a:ext cx="3242917" cy="1936848"/>
          </a:xfrm>
          <a:prstGeom prst="rect">
            <a:avLst/>
          </a:prstGeom>
        </p:spPr>
      </p:pic>
      <p:sp>
        <p:nvSpPr>
          <p:cNvPr id="80" name="下矢印 71">
            <a:extLst>
              <a:ext uri="{FF2B5EF4-FFF2-40B4-BE49-F238E27FC236}">
                <a16:creationId xmlns:a16="http://schemas.microsoft.com/office/drawing/2014/main" id="{99D6A4EC-8FA0-4319-8D99-0D76BE6C6753}"/>
              </a:ext>
            </a:extLst>
          </p:cNvPr>
          <p:cNvSpPr/>
          <p:nvPr/>
        </p:nvSpPr>
        <p:spPr>
          <a:xfrm rot="18260459">
            <a:off x="10224350" y="1631024"/>
            <a:ext cx="641354" cy="849571"/>
          </a:xfrm>
          <a:prstGeom prst="down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182" dirty="0">
              <a:solidFill>
                <a:schemeClr val="tx1"/>
              </a:solidFill>
            </a:endParaRPr>
          </a:p>
        </p:txBody>
      </p:sp>
      <p:sp>
        <p:nvSpPr>
          <p:cNvPr id="64" name="テキスト ボックス 2">
            <a:extLst>
              <a:ext uri="{FF2B5EF4-FFF2-40B4-BE49-F238E27FC236}">
                <a16:creationId xmlns:a16="http://schemas.microsoft.com/office/drawing/2014/main" id="{E2AD5756-E949-42E1-951A-C39EC6156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2761" y="3647931"/>
            <a:ext cx="1639006" cy="333609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28764" tIns="64385" rIns="128764" bIns="6438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R8.5.11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2">
            <a:extLst>
              <a:ext uri="{FF2B5EF4-FFF2-40B4-BE49-F238E27FC236}">
                <a16:creationId xmlns:a16="http://schemas.microsoft.com/office/drawing/2014/main" id="{FA8AC388-C898-42EC-9D1C-9C28D397F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996" y="291260"/>
            <a:ext cx="10917362" cy="50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令和７年度　流域保全森林防災事業実績（</a:t>
            </a:r>
            <a:r>
              <a:rPr lang="en-US" altLang="ja-JP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　南河内郡千早赤阪村水分地区</a:t>
            </a:r>
          </a:p>
        </p:txBody>
      </p:sp>
      <p:pic>
        <p:nvPicPr>
          <p:cNvPr id="4098" name="図 2">
            <a:extLst>
              <a:ext uri="{FF2B5EF4-FFF2-40B4-BE49-F238E27FC236}">
                <a16:creationId xmlns:a16="http://schemas.microsoft.com/office/drawing/2014/main" id="{D758E66B-755F-4117-BDCA-D1E33578B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377" y="812301"/>
            <a:ext cx="8804072" cy="6238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図 59">
            <a:extLst>
              <a:ext uri="{FF2B5EF4-FFF2-40B4-BE49-F238E27FC236}">
                <a16:creationId xmlns:a16="http://schemas.microsoft.com/office/drawing/2014/main" id="{53C130F7-5EB6-4802-96A5-3CB397C9A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6172" y="857041"/>
            <a:ext cx="5359300" cy="3014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スライド番号プレースホルダー 1">
            <a:extLst>
              <a:ext uri="{FF2B5EF4-FFF2-40B4-BE49-F238E27FC236}">
                <a16:creationId xmlns:a16="http://schemas.microsoft.com/office/drawing/2014/main" id="{6EBE7083-814E-4797-A6DE-6245A05F4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14699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563890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13080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462271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137492E9-3819-444F-BDAF-3B8D6261A4A9}" type="slidenum">
              <a:rPr lang="ja-JP" altLang="en-US" sz="1768">
                <a:solidFill>
                  <a:schemeClr val="bg1"/>
                </a:solidFill>
              </a:rPr>
              <a:pPr/>
              <a:t>5</a:t>
            </a:fld>
            <a:endParaRPr lang="ja-JP" altLang="en-US" sz="1768">
              <a:solidFill>
                <a:schemeClr val="bg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BF86D6B-BA2B-4826-8EF5-790FA3ECD0DD}"/>
              </a:ext>
            </a:extLst>
          </p:cNvPr>
          <p:cNvSpPr/>
          <p:nvPr/>
        </p:nvSpPr>
        <p:spPr>
          <a:xfrm>
            <a:off x="10356657" y="156484"/>
            <a:ext cx="1561183" cy="31616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ja-JP" altLang="en-US" sz="1179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すいぶん</a:t>
            </a:r>
          </a:p>
        </p:txBody>
      </p:sp>
      <p:sp>
        <p:nvSpPr>
          <p:cNvPr id="61" name="テキスト ボックス 2">
            <a:extLst>
              <a:ext uri="{FF2B5EF4-FFF2-40B4-BE49-F238E27FC236}">
                <a16:creationId xmlns:a16="http://schemas.microsoft.com/office/drawing/2014/main" id="{B56566F3-02E6-4821-8373-92456A4C0E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7683" y="3782374"/>
            <a:ext cx="4418414" cy="398101"/>
          </a:xfrm>
          <a:prstGeom prst="rect">
            <a:avLst/>
          </a:prstGeom>
          <a:noFill/>
          <a:ln>
            <a:noFill/>
          </a:ln>
          <a:effectLst/>
        </p:spPr>
        <p:txBody>
          <a:bodyPr lIns="192634" tIns="96319" rIns="192634" bIns="9631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治山ダムの設置状況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" name="テキスト ボックス 2">
            <a:extLst>
              <a:ext uri="{FF2B5EF4-FFF2-40B4-BE49-F238E27FC236}">
                <a16:creationId xmlns:a16="http://schemas.microsoft.com/office/drawing/2014/main" id="{0896EB8E-F486-45DB-B881-E05FBB797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2279" y="3573801"/>
            <a:ext cx="1493813" cy="333595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28749" tIns="64378" rIns="128749" bIns="643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R8.4.7</a:t>
            </a:r>
          </a:p>
        </p:txBody>
      </p:sp>
      <p:sp>
        <p:nvSpPr>
          <p:cNvPr id="43" name="テキスト ボックス 2">
            <a:extLst>
              <a:ext uri="{FF2B5EF4-FFF2-40B4-BE49-F238E27FC236}">
                <a16:creationId xmlns:a16="http://schemas.microsoft.com/office/drawing/2014/main" id="{A9BF8807-15C5-4F8D-8D0B-377803268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445" y="835569"/>
            <a:ext cx="2150721" cy="333595"/>
          </a:xfrm>
          <a:prstGeom prst="rect">
            <a:avLst/>
          </a:prstGeom>
          <a:noFill/>
          <a:ln>
            <a:noFill/>
          </a:ln>
          <a:effectLst/>
        </p:spPr>
        <p:txBody>
          <a:bodyPr lIns="128749" tIns="64378" rIns="128749" bIns="643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2.8ha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7E4B4BBC-61B4-4AE0-A9F2-6A9B65CF5FDD}"/>
              </a:ext>
            </a:extLst>
          </p:cNvPr>
          <p:cNvCxnSpPr>
            <a:cxnSpLocks/>
          </p:cNvCxnSpPr>
          <p:nvPr/>
        </p:nvCxnSpPr>
        <p:spPr bwMode="auto">
          <a:xfrm>
            <a:off x="3529458" y="1189604"/>
            <a:ext cx="224586" cy="48348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33058843-B129-435D-A8E1-20CB23728257}"/>
              </a:ext>
            </a:extLst>
          </p:cNvPr>
          <p:cNvSpPr/>
          <p:nvPr/>
        </p:nvSpPr>
        <p:spPr>
          <a:xfrm>
            <a:off x="371221" y="804281"/>
            <a:ext cx="990360" cy="346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376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3C0A84DF-9BA9-4EFA-B36A-48AE2E39AB66}"/>
              </a:ext>
            </a:extLst>
          </p:cNvPr>
          <p:cNvSpPr/>
          <p:nvPr/>
        </p:nvSpPr>
        <p:spPr>
          <a:xfrm>
            <a:off x="672229" y="4233287"/>
            <a:ext cx="874949" cy="338283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水越川</a:t>
            </a:r>
          </a:p>
        </p:txBody>
      </p: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768DA5CE-4943-460B-8843-BCB3E9C8E351}"/>
              </a:ext>
            </a:extLst>
          </p:cNvPr>
          <p:cNvCxnSpPr>
            <a:cxnSpLocks/>
          </p:cNvCxnSpPr>
          <p:nvPr/>
        </p:nvCxnSpPr>
        <p:spPr bwMode="auto">
          <a:xfrm flipH="1">
            <a:off x="3312669" y="1175568"/>
            <a:ext cx="216788" cy="570822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テキスト ボックス 2">
            <a:extLst>
              <a:ext uri="{FF2B5EF4-FFF2-40B4-BE49-F238E27FC236}">
                <a16:creationId xmlns:a16="http://schemas.microsoft.com/office/drawing/2014/main" id="{E0914560-9C53-4496-A9C6-3A7993075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8539" y="5016918"/>
            <a:ext cx="1595495" cy="333595"/>
          </a:xfrm>
          <a:prstGeom prst="rect">
            <a:avLst/>
          </a:prstGeom>
          <a:noFill/>
          <a:ln>
            <a:noFill/>
          </a:ln>
          <a:effectLst/>
        </p:spPr>
        <p:txBody>
          <a:bodyPr lIns="128749" tIns="64378" rIns="128749" bIns="643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1.3ha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D9341201-2873-495E-813D-6366A09A7B7B}"/>
              </a:ext>
            </a:extLst>
          </p:cNvPr>
          <p:cNvCxnSpPr>
            <a:cxnSpLocks/>
          </p:cNvCxnSpPr>
          <p:nvPr/>
        </p:nvCxnSpPr>
        <p:spPr bwMode="auto">
          <a:xfrm>
            <a:off x="3777438" y="4290135"/>
            <a:ext cx="424218" cy="890545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フリーフォーム: 図形 80">
            <a:extLst>
              <a:ext uri="{FF2B5EF4-FFF2-40B4-BE49-F238E27FC236}">
                <a16:creationId xmlns:a16="http://schemas.microsoft.com/office/drawing/2014/main" id="{C310E358-EE52-4D08-B44B-913D0B0EA5DE}"/>
              </a:ext>
            </a:extLst>
          </p:cNvPr>
          <p:cNvSpPr/>
          <p:nvPr/>
        </p:nvSpPr>
        <p:spPr>
          <a:xfrm>
            <a:off x="1678186" y="2576109"/>
            <a:ext cx="269815" cy="102935"/>
          </a:xfrm>
          <a:custGeom>
            <a:avLst/>
            <a:gdLst>
              <a:gd name="connsiteX0" fmla="*/ 457200 w 457200"/>
              <a:gd name="connsiteY0" fmla="*/ 0 h 414471"/>
              <a:gd name="connsiteX1" fmla="*/ 367469 w 457200"/>
              <a:gd name="connsiteY1" fmla="*/ 29910 h 414471"/>
              <a:gd name="connsiteX2" fmla="*/ 277738 w 457200"/>
              <a:gd name="connsiteY2" fmla="*/ 123914 h 414471"/>
              <a:gd name="connsiteX3" fmla="*/ 226463 w 457200"/>
              <a:gd name="connsiteY3" fmla="*/ 222190 h 414471"/>
              <a:gd name="connsiteX4" fmla="*/ 170916 w 457200"/>
              <a:gd name="connsiteY4" fmla="*/ 290557 h 414471"/>
              <a:gd name="connsiteX5" fmla="*/ 72639 w 457200"/>
              <a:gd name="connsiteY5" fmla="*/ 358923 h 414471"/>
              <a:gd name="connsiteX6" fmla="*/ 0 w 457200"/>
              <a:gd name="connsiteY6" fmla="*/ 414471 h 414471"/>
              <a:gd name="connsiteX0" fmla="*/ 668655 w 668655"/>
              <a:gd name="connsiteY0" fmla="*/ 0 h 497998"/>
              <a:gd name="connsiteX1" fmla="*/ 578924 w 668655"/>
              <a:gd name="connsiteY1" fmla="*/ 29910 h 497998"/>
              <a:gd name="connsiteX2" fmla="*/ 489193 w 668655"/>
              <a:gd name="connsiteY2" fmla="*/ 123914 h 497998"/>
              <a:gd name="connsiteX3" fmla="*/ 437918 w 668655"/>
              <a:gd name="connsiteY3" fmla="*/ 222190 h 497998"/>
              <a:gd name="connsiteX4" fmla="*/ 382371 w 668655"/>
              <a:gd name="connsiteY4" fmla="*/ 290557 h 497998"/>
              <a:gd name="connsiteX5" fmla="*/ 284094 w 668655"/>
              <a:gd name="connsiteY5" fmla="*/ 358923 h 497998"/>
              <a:gd name="connsiteX6" fmla="*/ 0 w 668655"/>
              <a:gd name="connsiteY6" fmla="*/ 497998 h 497998"/>
              <a:gd name="connsiteX0" fmla="*/ 668655 w 668655"/>
              <a:gd name="connsiteY0" fmla="*/ 0 h 497998"/>
              <a:gd name="connsiteX1" fmla="*/ 578924 w 668655"/>
              <a:gd name="connsiteY1" fmla="*/ 29910 h 497998"/>
              <a:gd name="connsiteX2" fmla="*/ 489193 w 668655"/>
              <a:gd name="connsiteY2" fmla="*/ 123914 h 497998"/>
              <a:gd name="connsiteX3" fmla="*/ 437918 w 668655"/>
              <a:gd name="connsiteY3" fmla="*/ 222190 h 497998"/>
              <a:gd name="connsiteX4" fmla="*/ 382371 w 668655"/>
              <a:gd name="connsiteY4" fmla="*/ 290557 h 497998"/>
              <a:gd name="connsiteX5" fmla="*/ 150744 w 668655"/>
              <a:gd name="connsiteY5" fmla="*/ 432958 h 497998"/>
              <a:gd name="connsiteX6" fmla="*/ 0 w 668655"/>
              <a:gd name="connsiteY6" fmla="*/ 497998 h 497998"/>
              <a:gd name="connsiteX0" fmla="*/ 668655 w 668655"/>
              <a:gd name="connsiteY0" fmla="*/ 0 h 497998"/>
              <a:gd name="connsiteX1" fmla="*/ 578924 w 668655"/>
              <a:gd name="connsiteY1" fmla="*/ 29910 h 497998"/>
              <a:gd name="connsiteX2" fmla="*/ 489193 w 668655"/>
              <a:gd name="connsiteY2" fmla="*/ 123914 h 497998"/>
              <a:gd name="connsiteX3" fmla="*/ 437918 w 668655"/>
              <a:gd name="connsiteY3" fmla="*/ 222190 h 497998"/>
              <a:gd name="connsiteX4" fmla="*/ 281406 w 668655"/>
              <a:gd name="connsiteY4" fmla="*/ 398762 h 497998"/>
              <a:gd name="connsiteX5" fmla="*/ 150744 w 668655"/>
              <a:gd name="connsiteY5" fmla="*/ 432958 h 497998"/>
              <a:gd name="connsiteX6" fmla="*/ 0 w 668655"/>
              <a:gd name="connsiteY6" fmla="*/ 497998 h 497998"/>
              <a:gd name="connsiteX0" fmla="*/ 578924 w 578924"/>
              <a:gd name="connsiteY0" fmla="*/ 0 h 468088"/>
              <a:gd name="connsiteX1" fmla="*/ 489193 w 578924"/>
              <a:gd name="connsiteY1" fmla="*/ 94004 h 468088"/>
              <a:gd name="connsiteX2" fmla="*/ 437918 w 578924"/>
              <a:gd name="connsiteY2" fmla="*/ 192280 h 468088"/>
              <a:gd name="connsiteX3" fmla="*/ 281406 w 578924"/>
              <a:gd name="connsiteY3" fmla="*/ 368852 h 468088"/>
              <a:gd name="connsiteX4" fmla="*/ 150744 w 578924"/>
              <a:gd name="connsiteY4" fmla="*/ 403048 h 468088"/>
              <a:gd name="connsiteX5" fmla="*/ 0 w 578924"/>
              <a:gd name="connsiteY5" fmla="*/ 468088 h 468088"/>
              <a:gd name="connsiteX0" fmla="*/ 489193 w 489193"/>
              <a:gd name="connsiteY0" fmla="*/ 0 h 374084"/>
              <a:gd name="connsiteX1" fmla="*/ 437918 w 489193"/>
              <a:gd name="connsiteY1" fmla="*/ 98276 h 374084"/>
              <a:gd name="connsiteX2" fmla="*/ 281406 w 489193"/>
              <a:gd name="connsiteY2" fmla="*/ 274848 h 374084"/>
              <a:gd name="connsiteX3" fmla="*/ 150744 w 489193"/>
              <a:gd name="connsiteY3" fmla="*/ 309044 h 374084"/>
              <a:gd name="connsiteX4" fmla="*/ 0 w 489193"/>
              <a:gd name="connsiteY4" fmla="*/ 374084 h 374084"/>
              <a:gd name="connsiteX0" fmla="*/ 437918 w 437918"/>
              <a:gd name="connsiteY0" fmla="*/ 0 h 275808"/>
              <a:gd name="connsiteX1" fmla="*/ 281406 w 437918"/>
              <a:gd name="connsiteY1" fmla="*/ 176572 h 275808"/>
              <a:gd name="connsiteX2" fmla="*/ 150744 w 437918"/>
              <a:gd name="connsiteY2" fmla="*/ 210768 h 275808"/>
              <a:gd name="connsiteX3" fmla="*/ 0 w 437918"/>
              <a:gd name="connsiteY3" fmla="*/ 275808 h 275808"/>
              <a:gd name="connsiteX0" fmla="*/ 428393 w 428393"/>
              <a:gd name="connsiteY0" fmla="*/ 0 h 167602"/>
              <a:gd name="connsiteX1" fmla="*/ 281406 w 428393"/>
              <a:gd name="connsiteY1" fmla="*/ 68366 h 167602"/>
              <a:gd name="connsiteX2" fmla="*/ 150744 w 428393"/>
              <a:gd name="connsiteY2" fmla="*/ 102562 h 167602"/>
              <a:gd name="connsiteX3" fmla="*/ 0 w 428393"/>
              <a:gd name="connsiteY3" fmla="*/ 167602 h 167602"/>
              <a:gd name="connsiteX0" fmla="*/ 281406 w 281406"/>
              <a:gd name="connsiteY0" fmla="*/ 0 h 99236"/>
              <a:gd name="connsiteX1" fmla="*/ 150744 w 281406"/>
              <a:gd name="connsiteY1" fmla="*/ 34196 h 99236"/>
              <a:gd name="connsiteX2" fmla="*/ 0 w 281406"/>
              <a:gd name="connsiteY2" fmla="*/ 99236 h 99236"/>
              <a:gd name="connsiteX0" fmla="*/ 281406 w 281406"/>
              <a:gd name="connsiteY0" fmla="*/ 0 h 112714"/>
              <a:gd name="connsiteX1" fmla="*/ 192654 w 281406"/>
              <a:gd name="connsiteY1" fmla="*/ 108231 h 112714"/>
              <a:gd name="connsiteX2" fmla="*/ 0 w 281406"/>
              <a:gd name="connsiteY2" fmla="*/ 99236 h 112714"/>
              <a:gd name="connsiteX0" fmla="*/ 281406 w 281406"/>
              <a:gd name="connsiteY0" fmla="*/ 0 h 99236"/>
              <a:gd name="connsiteX1" fmla="*/ 99309 w 281406"/>
              <a:gd name="connsiteY1" fmla="*/ 66467 h 99236"/>
              <a:gd name="connsiteX2" fmla="*/ 0 w 281406"/>
              <a:gd name="connsiteY2" fmla="*/ 99236 h 99236"/>
              <a:gd name="connsiteX0" fmla="*/ 281406 w 281406"/>
              <a:gd name="connsiteY0" fmla="*/ 0 h 99236"/>
              <a:gd name="connsiteX1" fmla="*/ 99309 w 281406"/>
              <a:gd name="connsiteY1" fmla="*/ 66467 h 99236"/>
              <a:gd name="connsiteX2" fmla="*/ 165011 w 281406"/>
              <a:gd name="connsiteY2" fmla="*/ 45457 h 99236"/>
              <a:gd name="connsiteX3" fmla="*/ 0 w 281406"/>
              <a:gd name="connsiteY3" fmla="*/ 99236 h 99236"/>
              <a:gd name="connsiteX0" fmla="*/ 281406 w 281406"/>
              <a:gd name="connsiteY0" fmla="*/ 0 h 99236"/>
              <a:gd name="connsiteX1" fmla="*/ 99309 w 281406"/>
              <a:gd name="connsiteY1" fmla="*/ 66467 h 99236"/>
              <a:gd name="connsiteX2" fmla="*/ 176441 w 281406"/>
              <a:gd name="connsiteY2" fmla="*/ 5591 h 99236"/>
              <a:gd name="connsiteX3" fmla="*/ 0 w 281406"/>
              <a:gd name="connsiteY3" fmla="*/ 99236 h 99236"/>
              <a:gd name="connsiteX0" fmla="*/ 616686 w 616686"/>
              <a:gd name="connsiteY0" fmla="*/ 140870 h 140870"/>
              <a:gd name="connsiteX1" fmla="*/ 99309 w 616686"/>
              <a:gd name="connsiteY1" fmla="*/ 61165 h 140870"/>
              <a:gd name="connsiteX2" fmla="*/ 176441 w 616686"/>
              <a:gd name="connsiteY2" fmla="*/ 289 h 140870"/>
              <a:gd name="connsiteX3" fmla="*/ 0 w 616686"/>
              <a:gd name="connsiteY3" fmla="*/ 93934 h 140870"/>
              <a:gd name="connsiteX0" fmla="*/ 616686 w 670809"/>
              <a:gd name="connsiteY0" fmla="*/ 140659 h 273715"/>
              <a:gd name="connsiteX1" fmla="*/ 670809 w 670809"/>
              <a:gd name="connsiteY1" fmla="*/ 273568 h 273715"/>
              <a:gd name="connsiteX2" fmla="*/ 176441 w 670809"/>
              <a:gd name="connsiteY2" fmla="*/ 78 h 273715"/>
              <a:gd name="connsiteX3" fmla="*/ 0 w 670809"/>
              <a:gd name="connsiteY3" fmla="*/ 93723 h 273715"/>
              <a:gd name="connsiteX0" fmla="*/ 616686 w 670809"/>
              <a:gd name="connsiteY0" fmla="*/ 46936 h 180201"/>
              <a:gd name="connsiteX1" fmla="*/ 670809 w 670809"/>
              <a:gd name="connsiteY1" fmla="*/ 179845 h 180201"/>
              <a:gd name="connsiteX2" fmla="*/ 94526 w 670809"/>
              <a:gd name="connsiteY2" fmla="*/ 77206 h 180201"/>
              <a:gd name="connsiteX3" fmla="*/ 0 w 670809"/>
              <a:gd name="connsiteY3" fmla="*/ 0 h 180201"/>
              <a:gd name="connsiteX0" fmla="*/ 616686 w 670809"/>
              <a:gd name="connsiteY0" fmla="*/ 78033 h 211130"/>
              <a:gd name="connsiteX1" fmla="*/ 670809 w 670809"/>
              <a:gd name="connsiteY1" fmla="*/ 210942 h 211130"/>
              <a:gd name="connsiteX2" fmla="*/ 79286 w 670809"/>
              <a:gd name="connsiteY2" fmla="*/ 98 h 211130"/>
              <a:gd name="connsiteX3" fmla="*/ 0 w 670809"/>
              <a:gd name="connsiteY3" fmla="*/ 31097 h 211130"/>
              <a:gd name="connsiteX0" fmla="*/ 616686 w 616686"/>
              <a:gd name="connsiteY0" fmla="*/ 151843 h 151844"/>
              <a:gd name="connsiteX1" fmla="*/ 186939 w 616686"/>
              <a:gd name="connsiteY1" fmla="*/ 0 h 151844"/>
              <a:gd name="connsiteX2" fmla="*/ 79286 w 616686"/>
              <a:gd name="connsiteY2" fmla="*/ 73908 h 151844"/>
              <a:gd name="connsiteX3" fmla="*/ 0 w 616686"/>
              <a:gd name="connsiteY3" fmla="*/ 104907 h 151844"/>
              <a:gd name="connsiteX0" fmla="*/ 306171 w 306171"/>
              <a:gd name="connsiteY0" fmla="*/ 9467 h 104907"/>
              <a:gd name="connsiteX1" fmla="*/ 186939 w 306171"/>
              <a:gd name="connsiteY1" fmla="*/ 0 h 104907"/>
              <a:gd name="connsiteX2" fmla="*/ 79286 w 306171"/>
              <a:gd name="connsiteY2" fmla="*/ 73908 h 104907"/>
              <a:gd name="connsiteX3" fmla="*/ 0 w 306171"/>
              <a:gd name="connsiteY3" fmla="*/ 104907 h 104907"/>
              <a:gd name="connsiteX0" fmla="*/ 273786 w 273786"/>
              <a:gd name="connsiteY0" fmla="*/ 9467 h 104907"/>
              <a:gd name="connsiteX1" fmla="*/ 186939 w 273786"/>
              <a:gd name="connsiteY1" fmla="*/ 0 h 104907"/>
              <a:gd name="connsiteX2" fmla="*/ 79286 w 273786"/>
              <a:gd name="connsiteY2" fmla="*/ 73908 h 104907"/>
              <a:gd name="connsiteX3" fmla="*/ 0 w 273786"/>
              <a:gd name="connsiteY3" fmla="*/ 104907 h 10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786" h="104907">
                <a:moveTo>
                  <a:pt x="273786" y="9467"/>
                </a:moveTo>
                <a:lnTo>
                  <a:pt x="186939" y="0"/>
                </a:lnTo>
                <a:cubicBezTo>
                  <a:pt x="167540" y="7576"/>
                  <a:pt x="95838" y="68447"/>
                  <a:pt x="79286" y="73908"/>
                </a:cubicBezTo>
                <a:lnTo>
                  <a:pt x="0" y="104907"/>
                </a:lnTo>
              </a:path>
            </a:pathLst>
          </a:custGeom>
          <a:noFill/>
          <a:ln w="34925" cmpd="dbl">
            <a:solidFill>
              <a:srgbClr val="FF0000"/>
            </a:solidFill>
          </a:ln>
          <a:effectLst>
            <a:outerShdw blurRad="635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768" dirty="0"/>
          </a:p>
        </p:txBody>
      </p:sp>
      <p:sp>
        <p:nvSpPr>
          <p:cNvPr id="79" name="二等辺三角形 78">
            <a:extLst>
              <a:ext uri="{FF2B5EF4-FFF2-40B4-BE49-F238E27FC236}">
                <a16:creationId xmlns:a16="http://schemas.microsoft.com/office/drawing/2014/main" id="{A64F11F2-57D1-443B-A379-9D4B3BD67B52}"/>
              </a:ext>
            </a:extLst>
          </p:cNvPr>
          <p:cNvSpPr>
            <a:spLocks noChangeAspect="1"/>
          </p:cNvSpPr>
          <p:nvPr/>
        </p:nvSpPr>
        <p:spPr bwMode="auto">
          <a:xfrm rot="15120780">
            <a:off x="1620478" y="2571431"/>
            <a:ext cx="358713" cy="93577"/>
          </a:xfrm>
          <a:prstGeom prst="triangle">
            <a:avLst/>
          </a:prstGeom>
          <a:solidFill>
            <a:srgbClr val="FF0000"/>
          </a:solidFill>
          <a:ln w="190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768" dirty="0"/>
          </a:p>
        </p:txBody>
      </p:sp>
      <p:sp>
        <p:nvSpPr>
          <p:cNvPr id="83" name="テキスト ボックス 2">
            <a:extLst>
              <a:ext uri="{FF2B5EF4-FFF2-40B4-BE49-F238E27FC236}">
                <a16:creationId xmlns:a16="http://schemas.microsoft.com/office/drawing/2014/main" id="{1D8D4C50-9149-4EA4-98BE-7F16D356B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6533" y="2989408"/>
            <a:ext cx="1915217" cy="338283"/>
          </a:xfrm>
          <a:prstGeom prst="rect">
            <a:avLst/>
          </a:prstGeom>
          <a:noFill/>
          <a:ln>
            <a:noFill/>
          </a:ln>
          <a:effectLst/>
        </p:spPr>
        <p:txBody>
          <a:bodyPr lIns="133394" tIns="66699" rIns="133394" bIns="6669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流木対策工 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100m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A274AD1F-3611-41C8-AFC8-09389C263306}"/>
              </a:ext>
            </a:extLst>
          </p:cNvPr>
          <p:cNvCxnSpPr>
            <a:cxnSpLocks/>
            <a:endCxn id="4216" idx="2"/>
          </p:cNvCxnSpPr>
          <p:nvPr/>
        </p:nvCxnSpPr>
        <p:spPr>
          <a:xfrm flipH="1" flipV="1">
            <a:off x="1899652" y="2714847"/>
            <a:ext cx="301008" cy="366582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25DE0A82-D32E-48C3-B984-65715C1A3A46}"/>
              </a:ext>
            </a:extLst>
          </p:cNvPr>
          <p:cNvCxnSpPr>
            <a:cxnSpLocks/>
            <a:stCxn id="4216" idx="0"/>
          </p:cNvCxnSpPr>
          <p:nvPr/>
        </p:nvCxnSpPr>
        <p:spPr>
          <a:xfrm flipV="1">
            <a:off x="1899652" y="2211159"/>
            <a:ext cx="266694" cy="19963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テキスト ボックス 2">
            <a:extLst>
              <a:ext uri="{FF2B5EF4-FFF2-40B4-BE49-F238E27FC236}">
                <a16:creationId xmlns:a16="http://schemas.microsoft.com/office/drawing/2014/main" id="{9AEE63B5-71FF-4AE8-A20F-E3BF99B9F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544" y="1928865"/>
            <a:ext cx="1915217" cy="338283"/>
          </a:xfrm>
          <a:prstGeom prst="rect">
            <a:avLst/>
          </a:prstGeom>
          <a:noFill/>
          <a:ln>
            <a:noFill/>
          </a:ln>
          <a:effectLst/>
        </p:spPr>
        <p:txBody>
          <a:bodyPr lIns="133394" tIns="66699" rIns="133394" bIns="6669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治山ダム 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基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フリーフォーム: 図形 21">
            <a:extLst>
              <a:ext uri="{FF2B5EF4-FFF2-40B4-BE49-F238E27FC236}">
                <a16:creationId xmlns:a16="http://schemas.microsoft.com/office/drawing/2014/main" id="{A7E48552-AA00-4932-B019-A62C78DC5BBB}"/>
              </a:ext>
            </a:extLst>
          </p:cNvPr>
          <p:cNvSpPr/>
          <p:nvPr/>
        </p:nvSpPr>
        <p:spPr>
          <a:xfrm>
            <a:off x="388377" y="3008123"/>
            <a:ext cx="5181068" cy="4030067"/>
          </a:xfrm>
          <a:custGeom>
            <a:avLst/>
            <a:gdLst>
              <a:gd name="connsiteX0" fmla="*/ 0 w 6099858"/>
              <a:gd name="connsiteY0" fmla="*/ 0 h 4629873"/>
              <a:gd name="connsiteX1" fmla="*/ 138896 w 6099858"/>
              <a:gd name="connsiteY1" fmla="*/ 69448 h 4629873"/>
              <a:gd name="connsiteX2" fmla="*/ 486136 w 6099858"/>
              <a:gd name="connsiteY2" fmla="*/ 289367 h 4629873"/>
              <a:gd name="connsiteX3" fmla="*/ 856526 w 6099858"/>
              <a:gd name="connsiteY3" fmla="*/ 358815 h 4629873"/>
              <a:gd name="connsiteX4" fmla="*/ 995422 w 6099858"/>
              <a:gd name="connsiteY4" fmla="*/ 636607 h 4629873"/>
              <a:gd name="connsiteX5" fmla="*/ 1261640 w 6099858"/>
              <a:gd name="connsiteY5" fmla="*/ 810228 h 4629873"/>
              <a:gd name="connsiteX6" fmla="*/ 1527858 w 6099858"/>
              <a:gd name="connsiteY6" fmla="*/ 1099595 h 4629873"/>
              <a:gd name="connsiteX7" fmla="*/ 1678329 w 6099858"/>
              <a:gd name="connsiteY7" fmla="*/ 1041721 h 4629873"/>
              <a:gd name="connsiteX8" fmla="*/ 1909822 w 6099858"/>
              <a:gd name="connsiteY8" fmla="*/ 1203767 h 4629873"/>
              <a:gd name="connsiteX9" fmla="*/ 2048719 w 6099858"/>
              <a:gd name="connsiteY9" fmla="*/ 1585731 h 4629873"/>
              <a:gd name="connsiteX10" fmla="*/ 2303362 w 6099858"/>
              <a:gd name="connsiteY10" fmla="*/ 1643605 h 4629873"/>
              <a:gd name="connsiteX11" fmla="*/ 2419108 w 6099858"/>
              <a:gd name="connsiteY11" fmla="*/ 1770926 h 4629873"/>
              <a:gd name="connsiteX12" fmla="*/ 2465407 w 6099858"/>
              <a:gd name="connsiteY12" fmla="*/ 2164466 h 4629873"/>
              <a:gd name="connsiteX13" fmla="*/ 2685326 w 6099858"/>
              <a:gd name="connsiteY13" fmla="*/ 2291787 h 4629873"/>
              <a:gd name="connsiteX14" fmla="*/ 2916820 w 6099858"/>
              <a:gd name="connsiteY14" fmla="*/ 2476982 h 4629873"/>
              <a:gd name="connsiteX15" fmla="*/ 3125164 w 6099858"/>
              <a:gd name="connsiteY15" fmla="*/ 2963119 h 4629873"/>
              <a:gd name="connsiteX16" fmla="*/ 3264060 w 6099858"/>
              <a:gd name="connsiteY16" fmla="*/ 2986268 h 4629873"/>
              <a:gd name="connsiteX17" fmla="*/ 3287210 w 6099858"/>
              <a:gd name="connsiteY17" fmla="*/ 2986268 h 4629873"/>
              <a:gd name="connsiteX18" fmla="*/ 3553427 w 6099858"/>
              <a:gd name="connsiteY18" fmla="*/ 2951544 h 4629873"/>
              <a:gd name="connsiteX19" fmla="*/ 3727048 w 6099858"/>
              <a:gd name="connsiteY19" fmla="*/ 2812648 h 4629873"/>
              <a:gd name="connsiteX20" fmla="*/ 3923817 w 6099858"/>
              <a:gd name="connsiteY20" fmla="*/ 2824223 h 4629873"/>
              <a:gd name="connsiteX21" fmla="*/ 4375230 w 6099858"/>
              <a:gd name="connsiteY21" fmla="*/ 2963119 h 4629873"/>
              <a:gd name="connsiteX22" fmla="*/ 4826643 w 6099858"/>
              <a:gd name="connsiteY22" fmla="*/ 3333509 h 4629873"/>
              <a:gd name="connsiteX23" fmla="*/ 5347503 w 6099858"/>
              <a:gd name="connsiteY23" fmla="*/ 3611301 h 4629873"/>
              <a:gd name="connsiteX24" fmla="*/ 5729468 w 6099858"/>
              <a:gd name="connsiteY24" fmla="*/ 3576577 h 4629873"/>
              <a:gd name="connsiteX25" fmla="*/ 5949387 w 6099858"/>
              <a:gd name="connsiteY25" fmla="*/ 3750197 h 4629873"/>
              <a:gd name="connsiteX26" fmla="*/ 6065134 w 6099858"/>
              <a:gd name="connsiteY26" fmla="*/ 4109012 h 4629873"/>
              <a:gd name="connsiteX27" fmla="*/ 6076708 w 6099858"/>
              <a:gd name="connsiteY27" fmla="*/ 4375230 h 4629873"/>
              <a:gd name="connsiteX28" fmla="*/ 6099858 w 6099858"/>
              <a:gd name="connsiteY28" fmla="*/ 4606724 h 4629873"/>
              <a:gd name="connsiteX29" fmla="*/ 6099858 w 6099858"/>
              <a:gd name="connsiteY29" fmla="*/ 4629873 h 4629873"/>
              <a:gd name="connsiteX30" fmla="*/ 6099858 w 6099858"/>
              <a:gd name="connsiteY30" fmla="*/ 4629873 h 4629873"/>
              <a:gd name="connsiteX31" fmla="*/ 6076708 w 6099858"/>
              <a:gd name="connsiteY31" fmla="*/ 4618298 h 4629873"/>
              <a:gd name="connsiteX0" fmla="*/ 0 w 5960962"/>
              <a:gd name="connsiteY0" fmla="*/ 0 h 4560425"/>
              <a:gd name="connsiteX1" fmla="*/ 347240 w 5960962"/>
              <a:gd name="connsiteY1" fmla="*/ 219919 h 4560425"/>
              <a:gd name="connsiteX2" fmla="*/ 717630 w 5960962"/>
              <a:gd name="connsiteY2" fmla="*/ 289367 h 4560425"/>
              <a:gd name="connsiteX3" fmla="*/ 856526 w 5960962"/>
              <a:gd name="connsiteY3" fmla="*/ 567159 h 4560425"/>
              <a:gd name="connsiteX4" fmla="*/ 1122744 w 5960962"/>
              <a:gd name="connsiteY4" fmla="*/ 740780 h 4560425"/>
              <a:gd name="connsiteX5" fmla="*/ 1388962 w 5960962"/>
              <a:gd name="connsiteY5" fmla="*/ 1030147 h 4560425"/>
              <a:gd name="connsiteX6" fmla="*/ 1539433 w 5960962"/>
              <a:gd name="connsiteY6" fmla="*/ 972273 h 4560425"/>
              <a:gd name="connsiteX7" fmla="*/ 1770926 w 5960962"/>
              <a:gd name="connsiteY7" fmla="*/ 1134319 h 4560425"/>
              <a:gd name="connsiteX8" fmla="*/ 1909823 w 5960962"/>
              <a:gd name="connsiteY8" fmla="*/ 1516283 h 4560425"/>
              <a:gd name="connsiteX9" fmla="*/ 2164466 w 5960962"/>
              <a:gd name="connsiteY9" fmla="*/ 1574157 h 4560425"/>
              <a:gd name="connsiteX10" fmla="*/ 2280212 w 5960962"/>
              <a:gd name="connsiteY10" fmla="*/ 1701478 h 4560425"/>
              <a:gd name="connsiteX11" fmla="*/ 2326511 w 5960962"/>
              <a:gd name="connsiteY11" fmla="*/ 2095018 h 4560425"/>
              <a:gd name="connsiteX12" fmla="*/ 2546430 w 5960962"/>
              <a:gd name="connsiteY12" fmla="*/ 2222339 h 4560425"/>
              <a:gd name="connsiteX13" fmla="*/ 2777924 w 5960962"/>
              <a:gd name="connsiteY13" fmla="*/ 2407534 h 4560425"/>
              <a:gd name="connsiteX14" fmla="*/ 2986268 w 5960962"/>
              <a:gd name="connsiteY14" fmla="*/ 2893671 h 4560425"/>
              <a:gd name="connsiteX15" fmla="*/ 3125164 w 5960962"/>
              <a:gd name="connsiteY15" fmla="*/ 2916820 h 4560425"/>
              <a:gd name="connsiteX16" fmla="*/ 3148314 w 5960962"/>
              <a:gd name="connsiteY16" fmla="*/ 2916820 h 4560425"/>
              <a:gd name="connsiteX17" fmla="*/ 3414531 w 5960962"/>
              <a:gd name="connsiteY17" fmla="*/ 2882096 h 4560425"/>
              <a:gd name="connsiteX18" fmla="*/ 3588152 w 5960962"/>
              <a:gd name="connsiteY18" fmla="*/ 2743200 h 4560425"/>
              <a:gd name="connsiteX19" fmla="*/ 3784921 w 5960962"/>
              <a:gd name="connsiteY19" fmla="*/ 2754775 h 4560425"/>
              <a:gd name="connsiteX20" fmla="*/ 4236334 w 5960962"/>
              <a:gd name="connsiteY20" fmla="*/ 2893671 h 4560425"/>
              <a:gd name="connsiteX21" fmla="*/ 4687747 w 5960962"/>
              <a:gd name="connsiteY21" fmla="*/ 3264061 h 4560425"/>
              <a:gd name="connsiteX22" fmla="*/ 5208607 w 5960962"/>
              <a:gd name="connsiteY22" fmla="*/ 3541853 h 4560425"/>
              <a:gd name="connsiteX23" fmla="*/ 5590572 w 5960962"/>
              <a:gd name="connsiteY23" fmla="*/ 3507129 h 4560425"/>
              <a:gd name="connsiteX24" fmla="*/ 5810491 w 5960962"/>
              <a:gd name="connsiteY24" fmla="*/ 3680749 h 4560425"/>
              <a:gd name="connsiteX25" fmla="*/ 5926238 w 5960962"/>
              <a:gd name="connsiteY25" fmla="*/ 4039564 h 4560425"/>
              <a:gd name="connsiteX26" fmla="*/ 5937812 w 5960962"/>
              <a:gd name="connsiteY26" fmla="*/ 4305782 h 4560425"/>
              <a:gd name="connsiteX27" fmla="*/ 5960962 w 5960962"/>
              <a:gd name="connsiteY27" fmla="*/ 4537276 h 4560425"/>
              <a:gd name="connsiteX28" fmla="*/ 5960962 w 5960962"/>
              <a:gd name="connsiteY28" fmla="*/ 4560425 h 4560425"/>
              <a:gd name="connsiteX29" fmla="*/ 5960962 w 5960962"/>
              <a:gd name="connsiteY29" fmla="*/ 4560425 h 4560425"/>
              <a:gd name="connsiteX30" fmla="*/ 5937812 w 5960962"/>
              <a:gd name="connsiteY30" fmla="*/ 4548850 h 4560425"/>
              <a:gd name="connsiteX0" fmla="*/ 0 w 5613722"/>
              <a:gd name="connsiteY0" fmla="*/ 0 h 4340506"/>
              <a:gd name="connsiteX1" fmla="*/ 370390 w 5613722"/>
              <a:gd name="connsiteY1" fmla="*/ 69448 h 4340506"/>
              <a:gd name="connsiteX2" fmla="*/ 509286 w 5613722"/>
              <a:gd name="connsiteY2" fmla="*/ 347240 h 4340506"/>
              <a:gd name="connsiteX3" fmla="*/ 775504 w 5613722"/>
              <a:gd name="connsiteY3" fmla="*/ 520861 h 4340506"/>
              <a:gd name="connsiteX4" fmla="*/ 1041722 w 5613722"/>
              <a:gd name="connsiteY4" fmla="*/ 810228 h 4340506"/>
              <a:gd name="connsiteX5" fmla="*/ 1192193 w 5613722"/>
              <a:gd name="connsiteY5" fmla="*/ 752354 h 4340506"/>
              <a:gd name="connsiteX6" fmla="*/ 1423686 w 5613722"/>
              <a:gd name="connsiteY6" fmla="*/ 914400 h 4340506"/>
              <a:gd name="connsiteX7" fmla="*/ 1562583 w 5613722"/>
              <a:gd name="connsiteY7" fmla="*/ 1296364 h 4340506"/>
              <a:gd name="connsiteX8" fmla="*/ 1817226 w 5613722"/>
              <a:gd name="connsiteY8" fmla="*/ 1354238 h 4340506"/>
              <a:gd name="connsiteX9" fmla="*/ 1932972 w 5613722"/>
              <a:gd name="connsiteY9" fmla="*/ 1481559 h 4340506"/>
              <a:gd name="connsiteX10" fmla="*/ 1979271 w 5613722"/>
              <a:gd name="connsiteY10" fmla="*/ 1875099 h 4340506"/>
              <a:gd name="connsiteX11" fmla="*/ 2199190 w 5613722"/>
              <a:gd name="connsiteY11" fmla="*/ 2002420 h 4340506"/>
              <a:gd name="connsiteX12" fmla="*/ 2430684 w 5613722"/>
              <a:gd name="connsiteY12" fmla="*/ 2187615 h 4340506"/>
              <a:gd name="connsiteX13" fmla="*/ 2639028 w 5613722"/>
              <a:gd name="connsiteY13" fmla="*/ 2673752 h 4340506"/>
              <a:gd name="connsiteX14" fmla="*/ 2777924 w 5613722"/>
              <a:gd name="connsiteY14" fmla="*/ 2696901 h 4340506"/>
              <a:gd name="connsiteX15" fmla="*/ 2801074 w 5613722"/>
              <a:gd name="connsiteY15" fmla="*/ 2696901 h 4340506"/>
              <a:gd name="connsiteX16" fmla="*/ 3067291 w 5613722"/>
              <a:gd name="connsiteY16" fmla="*/ 2662177 h 4340506"/>
              <a:gd name="connsiteX17" fmla="*/ 3240912 w 5613722"/>
              <a:gd name="connsiteY17" fmla="*/ 2523281 h 4340506"/>
              <a:gd name="connsiteX18" fmla="*/ 3437681 w 5613722"/>
              <a:gd name="connsiteY18" fmla="*/ 2534856 h 4340506"/>
              <a:gd name="connsiteX19" fmla="*/ 3889094 w 5613722"/>
              <a:gd name="connsiteY19" fmla="*/ 2673752 h 4340506"/>
              <a:gd name="connsiteX20" fmla="*/ 4340507 w 5613722"/>
              <a:gd name="connsiteY20" fmla="*/ 3044142 h 4340506"/>
              <a:gd name="connsiteX21" fmla="*/ 4861367 w 5613722"/>
              <a:gd name="connsiteY21" fmla="*/ 3321934 h 4340506"/>
              <a:gd name="connsiteX22" fmla="*/ 5243332 w 5613722"/>
              <a:gd name="connsiteY22" fmla="*/ 3287210 h 4340506"/>
              <a:gd name="connsiteX23" fmla="*/ 5463251 w 5613722"/>
              <a:gd name="connsiteY23" fmla="*/ 3460830 h 4340506"/>
              <a:gd name="connsiteX24" fmla="*/ 5578998 w 5613722"/>
              <a:gd name="connsiteY24" fmla="*/ 3819645 h 4340506"/>
              <a:gd name="connsiteX25" fmla="*/ 5590572 w 5613722"/>
              <a:gd name="connsiteY25" fmla="*/ 4085863 h 4340506"/>
              <a:gd name="connsiteX26" fmla="*/ 5613722 w 5613722"/>
              <a:gd name="connsiteY26" fmla="*/ 4317357 h 4340506"/>
              <a:gd name="connsiteX27" fmla="*/ 5613722 w 5613722"/>
              <a:gd name="connsiteY27" fmla="*/ 4340506 h 4340506"/>
              <a:gd name="connsiteX28" fmla="*/ 5613722 w 5613722"/>
              <a:gd name="connsiteY28" fmla="*/ 4340506 h 4340506"/>
              <a:gd name="connsiteX29" fmla="*/ 5590572 w 5613722"/>
              <a:gd name="connsiteY29" fmla="*/ 4328931 h 4340506"/>
              <a:gd name="connsiteX0" fmla="*/ 0 w 5243332"/>
              <a:gd name="connsiteY0" fmla="*/ 0 h 4271058"/>
              <a:gd name="connsiteX1" fmla="*/ 138896 w 5243332"/>
              <a:gd name="connsiteY1" fmla="*/ 277792 h 4271058"/>
              <a:gd name="connsiteX2" fmla="*/ 405114 w 5243332"/>
              <a:gd name="connsiteY2" fmla="*/ 451413 h 4271058"/>
              <a:gd name="connsiteX3" fmla="*/ 671332 w 5243332"/>
              <a:gd name="connsiteY3" fmla="*/ 740780 h 4271058"/>
              <a:gd name="connsiteX4" fmla="*/ 821803 w 5243332"/>
              <a:gd name="connsiteY4" fmla="*/ 682906 h 4271058"/>
              <a:gd name="connsiteX5" fmla="*/ 1053296 w 5243332"/>
              <a:gd name="connsiteY5" fmla="*/ 844952 h 4271058"/>
              <a:gd name="connsiteX6" fmla="*/ 1192193 w 5243332"/>
              <a:gd name="connsiteY6" fmla="*/ 1226916 h 4271058"/>
              <a:gd name="connsiteX7" fmla="*/ 1446836 w 5243332"/>
              <a:gd name="connsiteY7" fmla="*/ 1284790 h 4271058"/>
              <a:gd name="connsiteX8" fmla="*/ 1562582 w 5243332"/>
              <a:gd name="connsiteY8" fmla="*/ 1412111 h 4271058"/>
              <a:gd name="connsiteX9" fmla="*/ 1608881 w 5243332"/>
              <a:gd name="connsiteY9" fmla="*/ 1805651 h 4271058"/>
              <a:gd name="connsiteX10" fmla="*/ 1828800 w 5243332"/>
              <a:gd name="connsiteY10" fmla="*/ 1932972 h 4271058"/>
              <a:gd name="connsiteX11" fmla="*/ 2060294 w 5243332"/>
              <a:gd name="connsiteY11" fmla="*/ 2118167 h 4271058"/>
              <a:gd name="connsiteX12" fmla="*/ 2268638 w 5243332"/>
              <a:gd name="connsiteY12" fmla="*/ 2604304 h 4271058"/>
              <a:gd name="connsiteX13" fmla="*/ 2407534 w 5243332"/>
              <a:gd name="connsiteY13" fmla="*/ 2627453 h 4271058"/>
              <a:gd name="connsiteX14" fmla="*/ 2430684 w 5243332"/>
              <a:gd name="connsiteY14" fmla="*/ 2627453 h 4271058"/>
              <a:gd name="connsiteX15" fmla="*/ 2696901 w 5243332"/>
              <a:gd name="connsiteY15" fmla="*/ 2592729 h 4271058"/>
              <a:gd name="connsiteX16" fmla="*/ 2870522 w 5243332"/>
              <a:gd name="connsiteY16" fmla="*/ 2453833 h 4271058"/>
              <a:gd name="connsiteX17" fmla="*/ 3067291 w 5243332"/>
              <a:gd name="connsiteY17" fmla="*/ 2465408 h 4271058"/>
              <a:gd name="connsiteX18" fmla="*/ 3518704 w 5243332"/>
              <a:gd name="connsiteY18" fmla="*/ 2604304 h 4271058"/>
              <a:gd name="connsiteX19" fmla="*/ 3970117 w 5243332"/>
              <a:gd name="connsiteY19" fmla="*/ 2974694 h 4271058"/>
              <a:gd name="connsiteX20" fmla="*/ 4490977 w 5243332"/>
              <a:gd name="connsiteY20" fmla="*/ 3252486 h 4271058"/>
              <a:gd name="connsiteX21" fmla="*/ 4872942 w 5243332"/>
              <a:gd name="connsiteY21" fmla="*/ 3217762 h 4271058"/>
              <a:gd name="connsiteX22" fmla="*/ 5092861 w 5243332"/>
              <a:gd name="connsiteY22" fmla="*/ 3391382 h 4271058"/>
              <a:gd name="connsiteX23" fmla="*/ 5208608 w 5243332"/>
              <a:gd name="connsiteY23" fmla="*/ 3750197 h 4271058"/>
              <a:gd name="connsiteX24" fmla="*/ 5220182 w 5243332"/>
              <a:gd name="connsiteY24" fmla="*/ 4016415 h 4271058"/>
              <a:gd name="connsiteX25" fmla="*/ 5243332 w 5243332"/>
              <a:gd name="connsiteY25" fmla="*/ 4247909 h 4271058"/>
              <a:gd name="connsiteX26" fmla="*/ 5243332 w 5243332"/>
              <a:gd name="connsiteY26" fmla="*/ 4271058 h 4271058"/>
              <a:gd name="connsiteX27" fmla="*/ 5243332 w 5243332"/>
              <a:gd name="connsiteY27" fmla="*/ 4271058 h 4271058"/>
              <a:gd name="connsiteX28" fmla="*/ 5220182 w 5243332"/>
              <a:gd name="connsiteY28" fmla="*/ 4259483 h 4271058"/>
              <a:gd name="connsiteX0" fmla="*/ 0 w 5403988"/>
              <a:gd name="connsiteY0" fmla="*/ 0 h 4332830"/>
              <a:gd name="connsiteX1" fmla="*/ 299552 w 5403988"/>
              <a:gd name="connsiteY1" fmla="*/ 339564 h 4332830"/>
              <a:gd name="connsiteX2" fmla="*/ 565770 w 5403988"/>
              <a:gd name="connsiteY2" fmla="*/ 513185 h 4332830"/>
              <a:gd name="connsiteX3" fmla="*/ 831988 w 5403988"/>
              <a:gd name="connsiteY3" fmla="*/ 802552 h 4332830"/>
              <a:gd name="connsiteX4" fmla="*/ 982459 w 5403988"/>
              <a:gd name="connsiteY4" fmla="*/ 744678 h 4332830"/>
              <a:gd name="connsiteX5" fmla="*/ 1213952 w 5403988"/>
              <a:gd name="connsiteY5" fmla="*/ 906724 h 4332830"/>
              <a:gd name="connsiteX6" fmla="*/ 1352849 w 5403988"/>
              <a:gd name="connsiteY6" fmla="*/ 1288688 h 4332830"/>
              <a:gd name="connsiteX7" fmla="*/ 1607492 w 5403988"/>
              <a:gd name="connsiteY7" fmla="*/ 1346562 h 4332830"/>
              <a:gd name="connsiteX8" fmla="*/ 1723238 w 5403988"/>
              <a:gd name="connsiteY8" fmla="*/ 1473883 h 4332830"/>
              <a:gd name="connsiteX9" fmla="*/ 1769537 w 5403988"/>
              <a:gd name="connsiteY9" fmla="*/ 1867423 h 4332830"/>
              <a:gd name="connsiteX10" fmla="*/ 1989456 w 5403988"/>
              <a:gd name="connsiteY10" fmla="*/ 1994744 h 4332830"/>
              <a:gd name="connsiteX11" fmla="*/ 2220950 w 5403988"/>
              <a:gd name="connsiteY11" fmla="*/ 2179939 h 4332830"/>
              <a:gd name="connsiteX12" fmla="*/ 2429294 w 5403988"/>
              <a:gd name="connsiteY12" fmla="*/ 2666076 h 4332830"/>
              <a:gd name="connsiteX13" fmla="*/ 2568190 w 5403988"/>
              <a:gd name="connsiteY13" fmla="*/ 2689225 h 4332830"/>
              <a:gd name="connsiteX14" fmla="*/ 2591340 w 5403988"/>
              <a:gd name="connsiteY14" fmla="*/ 2689225 h 4332830"/>
              <a:gd name="connsiteX15" fmla="*/ 2857557 w 5403988"/>
              <a:gd name="connsiteY15" fmla="*/ 2654501 h 4332830"/>
              <a:gd name="connsiteX16" fmla="*/ 3031178 w 5403988"/>
              <a:gd name="connsiteY16" fmla="*/ 2515605 h 4332830"/>
              <a:gd name="connsiteX17" fmla="*/ 3227947 w 5403988"/>
              <a:gd name="connsiteY17" fmla="*/ 2527180 h 4332830"/>
              <a:gd name="connsiteX18" fmla="*/ 3679360 w 5403988"/>
              <a:gd name="connsiteY18" fmla="*/ 2666076 h 4332830"/>
              <a:gd name="connsiteX19" fmla="*/ 4130773 w 5403988"/>
              <a:gd name="connsiteY19" fmla="*/ 3036466 h 4332830"/>
              <a:gd name="connsiteX20" fmla="*/ 4651633 w 5403988"/>
              <a:gd name="connsiteY20" fmla="*/ 3314258 h 4332830"/>
              <a:gd name="connsiteX21" fmla="*/ 5033598 w 5403988"/>
              <a:gd name="connsiteY21" fmla="*/ 3279534 h 4332830"/>
              <a:gd name="connsiteX22" fmla="*/ 5253517 w 5403988"/>
              <a:gd name="connsiteY22" fmla="*/ 3453154 h 4332830"/>
              <a:gd name="connsiteX23" fmla="*/ 5369264 w 5403988"/>
              <a:gd name="connsiteY23" fmla="*/ 3811969 h 4332830"/>
              <a:gd name="connsiteX24" fmla="*/ 5380838 w 5403988"/>
              <a:gd name="connsiteY24" fmla="*/ 4078187 h 4332830"/>
              <a:gd name="connsiteX25" fmla="*/ 5403988 w 5403988"/>
              <a:gd name="connsiteY25" fmla="*/ 4309681 h 4332830"/>
              <a:gd name="connsiteX26" fmla="*/ 5403988 w 5403988"/>
              <a:gd name="connsiteY26" fmla="*/ 4332830 h 4332830"/>
              <a:gd name="connsiteX27" fmla="*/ 5403988 w 5403988"/>
              <a:gd name="connsiteY27" fmla="*/ 4332830 h 4332830"/>
              <a:gd name="connsiteX28" fmla="*/ 5380838 w 5403988"/>
              <a:gd name="connsiteY28" fmla="*/ 4321255 h 4332830"/>
              <a:gd name="connsiteX0" fmla="*/ 0 w 5403988"/>
              <a:gd name="connsiteY0" fmla="*/ 0 h 4332830"/>
              <a:gd name="connsiteX1" fmla="*/ 299552 w 5403988"/>
              <a:gd name="connsiteY1" fmla="*/ 339564 h 4332830"/>
              <a:gd name="connsiteX2" fmla="*/ 565770 w 5403988"/>
              <a:gd name="connsiteY2" fmla="*/ 513185 h 4332830"/>
              <a:gd name="connsiteX3" fmla="*/ 831988 w 5403988"/>
              <a:gd name="connsiteY3" fmla="*/ 802552 h 4332830"/>
              <a:gd name="connsiteX4" fmla="*/ 982459 w 5403988"/>
              <a:gd name="connsiteY4" fmla="*/ 744678 h 4332830"/>
              <a:gd name="connsiteX5" fmla="*/ 1213952 w 5403988"/>
              <a:gd name="connsiteY5" fmla="*/ 906724 h 4332830"/>
              <a:gd name="connsiteX6" fmla="*/ 1352849 w 5403988"/>
              <a:gd name="connsiteY6" fmla="*/ 1288688 h 4332830"/>
              <a:gd name="connsiteX7" fmla="*/ 1607492 w 5403988"/>
              <a:gd name="connsiteY7" fmla="*/ 1346562 h 4332830"/>
              <a:gd name="connsiteX8" fmla="*/ 1723238 w 5403988"/>
              <a:gd name="connsiteY8" fmla="*/ 1473883 h 4332830"/>
              <a:gd name="connsiteX9" fmla="*/ 1769537 w 5403988"/>
              <a:gd name="connsiteY9" fmla="*/ 1867423 h 4332830"/>
              <a:gd name="connsiteX10" fmla="*/ 1989456 w 5403988"/>
              <a:gd name="connsiteY10" fmla="*/ 1994744 h 4332830"/>
              <a:gd name="connsiteX11" fmla="*/ 2220950 w 5403988"/>
              <a:gd name="connsiteY11" fmla="*/ 2179939 h 4332830"/>
              <a:gd name="connsiteX12" fmla="*/ 2429294 w 5403988"/>
              <a:gd name="connsiteY12" fmla="*/ 2666076 h 4332830"/>
              <a:gd name="connsiteX13" fmla="*/ 2568190 w 5403988"/>
              <a:gd name="connsiteY13" fmla="*/ 2689225 h 4332830"/>
              <a:gd name="connsiteX14" fmla="*/ 2591340 w 5403988"/>
              <a:gd name="connsiteY14" fmla="*/ 2689225 h 4332830"/>
              <a:gd name="connsiteX15" fmla="*/ 2857557 w 5403988"/>
              <a:gd name="connsiteY15" fmla="*/ 2654501 h 4332830"/>
              <a:gd name="connsiteX16" fmla="*/ 3031178 w 5403988"/>
              <a:gd name="connsiteY16" fmla="*/ 2515605 h 4332830"/>
              <a:gd name="connsiteX17" fmla="*/ 3227947 w 5403988"/>
              <a:gd name="connsiteY17" fmla="*/ 2527180 h 4332830"/>
              <a:gd name="connsiteX18" fmla="*/ 3679360 w 5403988"/>
              <a:gd name="connsiteY18" fmla="*/ 2666076 h 4332830"/>
              <a:gd name="connsiteX19" fmla="*/ 4130773 w 5403988"/>
              <a:gd name="connsiteY19" fmla="*/ 3036466 h 4332830"/>
              <a:gd name="connsiteX20" fmla="*/ 4651633 w 5403988"/>
              <a:gd name="connsiteY20" fmla="*/ 3314258 h 4332830"/>
              <a:gd name="connsiteX21" fmla="*/ 5033598 w 5403988"/>
              <a:gd name="connsiteY21" fmla="*/ 3279534 h 4332830"/>
              <a:gd name="connsiteX22" fmla="*/ 5253517 w 5403988"/>
              <a:gd name="connsiteY22" fmla="*/ 3453154 h 4332830"/>
              <a:gd name="connsiteX23" fmla="*/ 5369264 w 5403988"/>
              <a:gd name="connsiteY23" fmla="*/ 3811969 h 4332830"/>
              <a:gd name="connsiteX24" fmla="*/ 5380838 w 5403988"/>
              <a:gd name="connsiteY24" fmla="*/ 4078187 h 4332830"/>
              <a:gd name="connsiteX25" fmla="*/ 5403988 w 5403988"/>
              <a:gd name="connsiteY25" fmla="*/ 4309681 h 4332830"/>
              <a:gd name="connsiteX26" fmla="*/ 5403988 w 5403988"/>
              <a:gd name="connsiteY26" fmla="*/ 4332830 h 4332830"/>
              <a:gd name="connsiteX27" fmla="*/ 5403988 w 5403988"/>
              <a:gd name="connsiteY27" fmla="*/ 4332830 h 4332830"/>
              <a:gd name="connsiteX28" fmla="*/ 5380838 w 5403988"/>
              <a:gd name="connsiteY28" fmla="*/ 4321255 h 4332830"/>
              <a:gd name="connsiteX0" fmla="*/ 0 w 5403988"/>
              <a:gd name="connsiteY0" fmla="*/ 0 h 4332830"/>
              <a:gd name="connsiteX1" fmla="*/ 299552 w 5403988"/>
              <a:gd name="connsiteY1" fmla="*/ 339564 h 4332830"/>
              <a:gd name="connsiteX2" fmla="*/ 565770 w 5403988"/>
              <a:gd name="connsiteY2" fmla="*/ 513185 h 4332830"/>
              <a:gd name="connsiteX3" fmla="*/ 831988 w 5403988"/>
              <a:gd name="connsiteY3" fmla="*/ 802552 h 4332830"/>
              <a:gd name="connsiteX4" fmla="*/ 982459 w 5403988"/>
              <a:gd name="connsiteY4" fmla="*/ 744678 h 4332830"/>
              <a:gd name="connsiteX5" fmla="*/ 1213952 w 5403988"/>
              <a:gd name="connsiteY5" fmla="*/ 906724 h 4332830"/>
              <a:gd name="connsiteX6" fmla="*/ 1352849 w 5403988"/>
              <a:gd name="connsiteY6" fmla="*/ 1288688 h 4332830"/>
              <a:gd name="connsiteX7" fmla="*/ 1607492 w 5403988"/>
              <a:gd name="connsiteY7" fmla="*/ 1346562 h 4332830"/>
              <a:gd name="connsiteX8" fmla="*/ 1723238 w 5403988"/>
              <a:gd name="connsiteY8" fmla="*/ 1473883 h 4332830"/>
              <a:gd name="connsiteX9" fmla="*/ 1769537 w 5403988"/>
              <a:gd name="connsiteY9" fmla="*/ 1867423 h 4332830"/>
              <a:gd name="connsiteX10" fmla="*/ 1989456 w 5403988"/>
              <a:gd name="connsiteY10" fmla="*/ 1994744 h 4332830"/>
              <a:gd name="connsiteX11" fmla="*/ 2220950 w 5403988"/>
              <a:gd name="connsiteY11" fmla="*/ 2179939 h 4332830"/>
              <a:gd name="connsiteX12" fmla="*/ 2429294 w 5403988"/>
              <a:gd name="connsiteY12" fmla="*/ 2666076 h 4332830"/>
              <a:gd name="connsiteX13" fmla="*/ 2568190 w 5403988"/>
              <a:gd name="connsiteY13" fmla="*/ 2689225 h 4332830"/>
              <a:gd name="connsiteX14" fmla="*/ 2591340 w 5403988"/>
              <a:gd name="connsiteY14" fmla="*/ 2689225 h 4332830"/>
              <a:gd name="connsiteX15" fmla="*/ 2857557 w 5403988"/>
              <a:gd name="connsiteY15" fmla="*/ 2654501 h 4332830"/>
              <a:gd name="connsiteX16" fmla="*/ 3031178 w 5403988"/>
              <a:gd name="connsiteY16" fmla="*/ 2515605 h 4332830"/>
              <a:gd name="connsiteX17" fmla="*/ 3227947 w 5403988"/>
              <a:gd name="connsiteY17" fmla="*/ 2527180 h 4332830"/>
              <a:gd name="connsiteX18" fmla="*/ 3679360 w 5403988"/>
              <a:gd name="connsiteY18" fmla="*/ 2666076 h 4332830"/>
              <a:gd name="connsiteX19" fmla="*/ 4130773 w 5403988"/>
              <a:gd name="connsiteY19" fmla="*/ 3036466 h 4332830"/>
              <a:gd name="connsiteX20" fmla="*/ 4651633 w 5403988"/>
              <a:gd name="connsiteY20" fmla="*/ 3314258 h 4332830"/>
              <a:gd name="connsiteX21" fmla="*/ 5033598 w 5403988"/>
              <a:gd name="connsiteY21" fmla="*/ 3279534 h 4332830"/>
              <a:gd name="connsiteX22" fmla="*/ 5253517 w 5403988"/>
              <a:gd name="connsiteY22" fmla="*/ 3453154 h 4332830"/>
              <a:gd name="connsiteX23" fmla="*/ 5369264 w 5403988"/>
              <a:gd name="connsiteY23" fmla="*/ 3811969 h 4332830"/>
              <a:gd name="connsiteX24" fmla="*/ 5380838 w 5403988"/>
              <a:gd name="connsiteY24" fmla="*/ 4078187 h 4332830"/>
              <a:gd name="connsiteX25" fmla="*/ 5403988 w 5403988"/>
              <a:gd name="connsiteY25" fmla="*/ 4309681 h 4332830"/>
              <a:gd name="connsiteX26" fmla="*/ 5403988 w 5403988"/>
              <a:gd name="connsiteY26" fmla="*/ 4332830 h 4332830"/>
              <a:gd name="connsiteX27" fmla="*/ 5403988 w 5403988"/>
              <a:gd name="connsiteY27" fmla="*/ 4332830 h 4332830"/>
              <a:gd name="connsiteX28" fmla="*/ 5380838 w 5403988"/>
              <a:gd name="connsiteY28" fmla="*/ 4321255 h 4332830"/>
              <a:gd name="connsiteX0" fmla="*/ 0 w 5403988"/>
              <a:gd name="connsiteY0" fmla="*/ 0 h 4332830"/>
              <a:gd name="connsiteX1" fmla="*/ 299552 w 5403988"/>
              <a:gd name="connsiteY1" fmla="*/ 339564 h 4332830"/>
              <a:gd name="connsiteX2" fmla="*/ 565770 w 5403988"/>
              <a:gd name="connsiteY2" fmla="*/ 513185 h 4332830"/>
              <a:gd name="connsiteX3" fmla="*/ 831988 w 5403988"/>
              <a:gd name="connsiteY3" fmla="*/ 802552 h 4332830"/>
              <a:gd name="connsiteX4" fmla="*/ 982459 w 5403988"/>
              <a:gd name="connsiteY4" fmla="*/ 744678 h 4332830"/>
              <a:gd name="connsiteX5" fmla="*/ 1213952 w 5403988"/>
              <a:gd name="connsiteY5" fmla="*/ 906724 h 4332830"/>
              <a:gd name="connsiteX6" fmla="*/ 1352849 w 5403988"/>
              <a:gd name="connsiteY6" fmla="*/ 1288688 h 4332830"/>
              <a:gd name="connsiteX7" fmla="*/ 1607492 w 5403988"/>
              <a:gd name="connsiteY7" fmla="*/ 1346562 h 4332830"/>
              <a:gd name="connsiteX8" fmla="*/ 1723238 w 5403988"/>
              <a:gd name="connsiteY8" fmla="*/ 1473883 h 4332830"/>
              <a:gd name="connsiteX9" fmla="*/ 1769537 w 5403988"/>
              <a:gd name="connsiteY9" fmla="*/ 1867423 h 4332830"/>
              <a:gd name="connsiteX10" fmla="*/ 1989456 w 5403988"/>
              <a:gd name="connsiteY10" fmla="*/ 1994744 h 4332830"/>
              <a:gd name="connsiteX11" fmla="*/ 2220950 w 5403988"/>
              <a:gd name="connsiteY11" fmla="*/ 2179939 h 4332830"/>
              <a:gd name="connsiteX12" fmla="*/ 2429294 w 5403988"/>
              <a:gd name="connsiteY12" fmla="*/ 2666076 h 4332830"/>
              <a:gd name="connsiteX13" fmla="*/ 2568190 w 5403988"/>
              <a:gd name="connsiteY13" fmla="*/ 2689225 h 4332830"/>
              <a:gd name="connsiteX14" fmla="*/ 2591340 w 5403988"/>
              <a:gd name="connsiteY14" fmla="*/ 2689225 h 4332830"/>
              <a:gd name="connsiteX15" fmla="*/ 2857557 w 5403988"/>
              <a:gd name="connsiteY15" fmla="*/ 2654501 h 4332830"/>
              <a:gd name="connsiteX16" fmla="*/ 3031178 w 5403988"/>
              <a:gd name="connsiteY16" fmla="*/ 2515605 h 4332830"/>
              <a:gd name="connsiteX17" fmla="*/ 3227947 w 5403988"/>
              <a:gd name="connsiteY17" fmla="*/ 2527180 h 4332830"/>
              <a:gd name="connsiteX18" fmla="*/ 3679360 w 5403988"/>
              <a:gd name="connsiteY18" fmla="*/ 2666076 h 4332830"/>
              <a:gd name="connsiteX19" fmla="*/ 4130773 w 5403988"/>
              <a:gd name="connsiteY19" fmla="*/ 3036466 h 4332830"/>
              <a:gd name="connsiteX20" fmla="*/ 4651633 w 5403988"/>
              <a:gd name="connsiteY20" fmla="*/ 3314258 h 4332830"/>
              <a:gd name="connsiteX21" fmla="*/ 5033598 w 5403988"/>
              <a:gd name="connsiteY21" fmla="*/ 3279534 h 4332830"/>
              <a:gd name="connsiteX22" fmla="*/ 5253517 w 5403988"/>
              <a:gd name="connsiteY22" fmla="*/ 3453154 h 4332830"/>
              <a:gd name="connsiteX23" fmla="*/ 5369264 w 5403988"/>
              <a:gd name="connsiteY23" fmla="*/ 3811969 h 4332830"/>
              <a:gd name="connsiteX24" fmla="*/ 5380838 w 5403988"/>
              <a:gd name="connsiteY24" fmla="*/ 4078187 h 4332830"/>
              <a:gd name="connsiteX25" fmla="*/ 5403988 w 5403988"/>
              <a:gd name="connsiteY25" fmla="*/ 4309681 h 4332830"/>
              <a:gd name="connsiteX26" fmla="*/ 5403988 w 5403988"/>
              <a:gd name="connsiteY26" fmla="*/ 4332830 h 4332830"/>
              <a:gd name="connsiteX27" fmla="*/ 5403988 w 5403988"/>
              <a:gd name="connsiteY27" fmla="*/ 4332830 h 4332830"/>
              <a:gd name="connsiteX28" fmla="*/ 5380838 w 5403988"/>
              <a:gd name="connsiteY28" fmla="*/ 4210065 h 4332830"/>
              <a:gd name="connsiteX0" fmla="*/ 0 w 5403988"/>
              <a:gd name="connsiteY0" fmla="*/ 0 h 4332830"/>
              <a:gd name="connsiteX1" fmla="*/ 299552 w 5403988"/>
              <a:gd name="connsiteY1" fmla="*/ 339564 h 4332830"/>
              <a:gd name="connsiteX2" fmla="*/ 565770 w 5403988"/>
              <a:gd name="connsiteY2" fmla="*/ 513185 h 4332830"/>
              <a:gd name="connsiteX3" fmla="*/ 831988 w 5403988"/>
              <a:gd name="connsiteY3" fmla="*/ 802552 h 4332830"/>
              <a:gd name="connsiteX4" fmla="*/ 982459 w 5403988"/>
              <a:gd name="connsiteY4" fmla="*/ 744678 h 4332830"/>
              <a:gd name="connsiteX5" fmla="*/ 1213952 w 5403988"/>
              <a:gd name="connsiteY5" fmla="*/ 906724 h 4332830"/>
              <a:gd name="connsiteX6" fmla="*/ 1352849 w 5403988"/>
              <a:gd name="connsiteY6" fmla="*/ 1288688 h 4332830"/>
              <a:gd name="connsiteX7" fmla="*/ 1607492 w 5403988"/>
              <a:gd name="connsiteY7" fmla="*/ 1346562 h 4332830"/>
              <a:gd name="connsiteX8" fmla="*/ 1723238 w 5403988"/>
              <a:gd name="connsiteY8" fmla="*/ 1473883 h 4332830"/>
              <a:gd name="connsiteX9" fmla="*/ 1769537 w 5403988"/>
              <a:gd name="connsiteY9" fmla="*/ 1867423 h 4332830"/>
              <a:gd name="connsiteX10" fmla="*/ 1989456 w 5403988"/>
              <a:gd name="connsiteY10" fmla="*/ 1994744 h 4332830"/>
              <a:gd name="connsiteX11" fmla="*/ 2220950 w 5403988"/>
              <a:gd name="connsiteY11" fmla="*/ 2179939 h 4332830"/>
              <a:gd name="connsiteX12" fmla="*/ 2429294 w 5403988"/>
              <a:gd name="connsiteY12" fmla="*/ 2666076 h 4332830"/>
              <a:gd name="connsiteX13" fmla="*/ 2568190 w 5403988"/>
              <a:gd name="connsiteY13" fmla="*/ 2689225 h 4332830"/>
              <a:gd name="connsiteX14" fmla="*/ 2591340 w 5403988"/>
              <a:gd name="connsiteY14" fmla="*/ 2689225 h 4332830"/>
              <a:gd name="connsiteX15" fmla="*/ 2857557 w 5403988"/>
              <a:gd name="connsiteY15" fmla="*/ 2654501 h 4332830"/>
              <a:gd name="connsiteX16" fmla="*/ 3031178 w 5403988"/>
              <a:gd name="connsiteY16" fmla="*/ 2515605 h 4332830"/>
              <a:gd name="connsiteX17" fmla="*/ 3227947 w 5403988"/>
              <a:gd name="connsiteY17" fmla="*/ 2527180 h 4332830"/>
              <a:gd name="connsiteX18" fmla="*/ 3679360 w 5403988"/>
              <a:gd name="connsiteY18" fmla="*/ 2666076 h 4332830"/>
              <a:gd name="connsiteX19" fmla="*/ 4130773 w 5403988"/>
              <a:gd name="connsiteY19" fmla="*/ 3036466 h 4332830"/>
              <a:gd name="connsiteX20" fmla="*/ 4651633 w 5403988"/>
              <a:gd name="connsiteY20" fmla="*/ 3314258 h 4332830"/>
              <a:gd name="connsiteX21" fmla="*/ 5033598 w 5403988"/>
              <a:gd name="connsiteY21" fmla="*/ 3279534 h 4332830"/>
              <a:gd name="connsiteX22" fmla="*/ 5253517 w 5403988"/>
              <a:gd name="connsiteY22" fmla="*/ 3453154 h 4332830"/>
              <a:gd name="connsiteX23" fmla="*/ 5369264 w 5403988"/>
              <a:gd name="connsiteY23" fmla="*/ 3811969 h 4332830"/>
              <a:gd name="connsiteX24" fmla="*/ 5380838 w 5403988"/>
              <a:gd name="connsiteY24" fmla="*/ 4078187 h 4332830"/>
              <a:gd name="connsiteX25" fmla="*/ 5403988 w 5403988"/>
              <a:gd name="connsiteY25" fmla="*/ 4309681 h 4332830"/>
              <a:gd name="connsiteX26" fmla="*/ 5403988 w 5403988"/>
              <a:gd name="connsiteY26" fmla="*/ 4332830 h 4332830"/>
              <a:gd name="connsiteX27" fmla="*/ 5391630 w 5403988"/>
              <a:gd name="connsiteY27" fmla="*/ 4048678 h 4332830"/>
              <a:gd name="connsiteX28" fmla="*/ 5380838 w 5403988"/>
              <a:gd name="connsiteY28" fmla="*/ 4210065 h 4332830"/>
              <a:gd name="connsiteX0" fmla="*/ 0 w 5403988"/>
              <a:gd name="connsiteY0" fmla="*/ 0 h 4309681"/>
              <a:gd name="connsiteX1" fmla="*/ 299552 w 5403988"/>
              <a:gd name="connsiteY1" fmla="*/ 339564 h 4309681"/>
              <a:gd name="connsiteX2" fmla="*/ 565770 w 5403988"/>
              <a:gd name="connsiteY2" fmla="*/ 513185 h 4309681"/>
              <a:gd name="connsiteX3" fmla="*/ 831988 w 5403988"/>
              <a:gd name="connsiteY3" fmla="*/ 802552 h 4309681"/>
              <a:gd name="connsiteX4" fmla="*/ 982459 w 5403988"/>
              <a:gd name="connsiteY4" fmla="*/ 744678 h 4309681"/>
              <a:gd name="connsiteX5" fmla="*/ 1213952 w 5403988"/>
              <a:gd name="connsiteY5" fmla="*/ 906724 h 4309681"/>
              <a:gd name="connsiteX6" fmla="*/ 1352849 w 5403988"/>
              <a:gd name="connsiteY6" fmla="*/ 1288688 h 4309681"/>
              <a:gd name="connsiteX7" fmla="*/ 1607492 w 5403988"/>
              <a:gd name="connsiteY7" fmla="*/ 1346562 h 4309681"/>
              <a:gd name="connsiteX8" fmla="*/ 1723238 w 5403988"/>
              <a:gd name="connsiteY8" fmla="*/ 1473883 h 4309681"/>
              <a:gd name="connsiteX9" fmla="*/ 1769537 w 5403988"/>
              <a:gd name="connsiteY9" fmla="*/ 1867423 h 4309681"/>
              <a:gd name="connsiteX10" fmla="*/ 1989456 w 5403988"/>
              <a:gd name="connsiteY10" fmla="*/ 1994744 h 4309681"/>
              <a:gd name="connsiteX11" fmla="*/ 2220950 w 5403988"/>
              <a:gd name="connsiteY11" fmla="*/ 2179939 h 4309681"/>
              <a:gd name="connsiteX12" fmla="*/ 2429294 w 5403988"/>
              <a:gd name="connsiteY12" fmla="*/ 2666076 h 4309681"/>
              <a:gd name="connsiteX13" fmla="*/ 2568190 w 5403988"/>
              <a:gd name="connsiteY13" fmla="*/ 2689225 h 4309681"/>
              <a:gd name="connsiteX14" fmla="*/ 2591340 w 5403988"/>
              <a:gd name="connsiteY14" fmla="*/ 2689225 h 4309681"/>
              <a:gd name="connsiteX15" fmla="*/ 2857557 w 5403988"/>
              <a:gd name="connsiteY15" fmla="*/ 2654501 h 4309681"/>
              <a:gd name="connsiteX16" fmla="*/ 3031178 w 5403988"/>
              <a:gd name="connsiteY16" fmla="*/ 2515605 h 4309681"/>
              <a:gd name="connsiteX17" fmla="*/ 3227947 w 5403988"/>
              <a:gd name="connsiteY17" fmla="*/ 2527180 h 4309681"/>
              <a:gd name="connsiteX18" fmla="*/ 3679360 w 5403988"/>
              <a:gd name="connsiteY18" fmla="*/ 2666076 h 4309681"/>
              <a:gd name="connsiteX19" fmla="*/ 4130773 w 5403988"/>
              <a:gd name="connsiteY19" fmla="*/ 3036466 h 4309681"/>
              <a:gd name="connsiteX20" fmla="*/ 4651633 w 5403988"/>
              <a:gd name="connsiteY20" fmla="*/ 3314258 h 4309681"/>
              <a:gd name="connsiteX21" fmla="*/ 5033598 w 5403988"/>
              <a:gd name="connsiteY21" fmla="*/ 3279534 h 4309681"/>
              <a:gd name="connsiteX22" fmla="*/ 5253517 w 5403988"/>
              <a:gd name="connsiteY22" fmla="*/ 3453154 h 4309681"/>
              <a:gd name="connsiteX23" fmla="*/ 5369264 w 5403988"/>
              <a:gd name="connsiteY23" fmla="*/ 3811969 h 4309681"/>
              <a:gd name="connsiteX24" fmla="*/ 5380838 w 5403988"/>
              <a:gd name="connsiteY24" fmla="*/ 4078187 h 4309681"/>
              <a:gd name="connsiteX25" fmla="*/ 5403988 w 5403988"/>
              <a:gd name="connsiteY25" fmla="*/ 4309681 h 4309681"/>
              <a:gd name="connsiteX26" fmla="*/ 5391630 w 5403988"/>
              <a:gd name="connsiteY26" fmla="*/ 4048678 h 4309681"/>
              <a:gd name="connsiteX27" fmla="*/ 5380838 w 5403988"/>
              <a:gd name="connsiteY27" fmla="*/ 4210065 h 4309681"/>
              <a:gd name="connsiteX0" fmla="*/ 0 w 5403988"/>
              <a:gd name="connsiteY0" fmla="*/ 0 h 4309681"/>
              <a:gd name="connsiteX1" fmla="*/ 299552 w 5403988"/>
              <a:gd name="connsiteY1" fmla="*/ 339564 h 4309681"/>
              <a:gd name="connsiteX2" fmla="*/ 565770 w 5403988"/>
              <a:gd name="connsiteY2" fmla="*/ 513185 h 4309681"/>
              <a:gd name="connsiteX3" fmla="*/ 831988 w 5403988"/>
              <a:gd name="connsiteY3" fmla="*/ 802552 h 4309681"/>
              <a:gd name="connsiteX4" fmla="*/ 982459 w 5403988"/>
              <a:gd name="connsiteY4" fmla="*/ 744678 h 4309681"/>
              <a:gd name="connsiteX5" fmla="*/ 1213952 w 5403988"/>
              <a:gd name="connsiteY5" fmla="*/ 906724 h 4309681"/>
              <a:gd name="connsiteX6" fmla="*/ 1352849 w 5403988"/>
              <a:gd name="connsiteY6" fmla="*/ 1288688 h 4309681"/>
              <a:gd name="connsiteX7" fmla="*/ 1607492 w 5403988"/>
              <a:gd name="connsiteY7" fmla="*/ 1346562 h 4309681"/>
              <a:gd name="connsiteX8" fmla="*/ 1723238 w 5403988"/>
              <a:gd name="connsiteY8" fmla="*/ 1473883 h 4309681"/>
              <a:gd name="connsiteX9" fmla="*/ 1769537 w 5403988"/>
              <a:gd name="connsiteY9" fmla="*/ 1867423 h 4309681"/>
              <a:gd name="connsiteX10" fmla="*/ 1989456 w 5403988"/>
              <a:gd name="connsiteY10" fmla="*/ 1994744 h 4309681"/>
              <a:gd name="connsiteX11" fmla="*/ 2220950 w 5403988"/>
              <a:gd name="connsiteY11" fmla="*/ 2179939 h 4309681"/>
              <a:gd name="connsiteX12" fmla="*/ 2429294 w 5403988"/>
              <a:gd name="connsiteY12" fmla="*/ 2666076 h 4309681"/>
              <a:gd name="connsiteX13" fmla="*/ 2568190 w 5403988"/>
              <a:gd name="connsiteY13" fmla="*/ 2689225 h 4309681"/>
              <a:gd name="connsiteX14" fmla="*/ 2591340 w 5403988"/>
              <a:gd name="connsiteY14" fmla="*/ 2689225 h 4309681"/>
              <a:gd name="connsiteX15" fmla="*/ 2857557 w 5403988"/>
              <a:gd name="connsiteY15" fmla="*/ 2654501 h 4309681"/>
              <a:gd name="connsiteX16" fmla="*/ 3031178 w 5403988"/>
              <a:gd name="connsiteY16" fmla="*/ 2515605 h 4309681"/>
              <a:gd name="connsiteX17" fmla="*/ 3227947 w 5403988"/>
              <a:gd name="connsiteY17" fmla="*/ 2527180 h 4309681"/>
              <a:gd name="connsiteX18" fmla="*/ 3679360 w 5403988"/>
              <a:gd name="connsiteY18" fmla="*/ 2666076 h 4309681"/>
              <a:gd name="connsiteX19" fmla="*/ 4130773 w 5403988"/>
              <a:gd name="connsiteY19" fmla="*/ 3036466 h 4309681"/>
              <a:gd name="connsiteX20" fmla="*/ 4651633 w 5403988"/>
              <a:gd name="connsiteY20" fmla="*/ 3314258 h 4309681"/>
              <a:gd name="connsiteX21" fmla="*/ 5033598 w 5403988"/>
              <a:gd name="connsiteY21" fmla="*/ 3279534 h 4309681"/>
              <a:gd name="connsiteX22" fmla="*/ 5253517 w 5403988"/>
              <a:gd name="connsiteY22" fmla="*/ 3453154 h 4309681"/>
              <a:gd name="connsiteX23" fmla="*/ 5369264 w 5403988"/>
              <a:gd name="connsiteY23" fmla="*/ 3811969 h 4309681"/>
              <a:gd name="connsiteX24" fmla="*/ 5380838 w 5403988"/>
              <a:gd name="connsiteY24" fmla="*/ 4078187 h 4309681"/>
              <a:gd name="connsiteX25" fmla="*/ 5403988 w 5403988"/>
              <a:gd name="connsiteY25" fmla="*/ 4309681 h 4309681"/>
              <a:gd name="connsiteX26" fmla="*/ 5391630 w 5403988"/>
              <a:gd name="connsiteY26" fmla="*/ 4048678 h 4309681"/>
              <a:gd name="connsiteX0" fmla="*/ 0 w 5391630"/>
              <a:gd name="connsiteY0" fmla="*/ 0 h 4078187"/>
              <a:gd name="connsiteX1" fmla="*/ 299552 w 5391630"/>
              <a:gd name="connsiteY1" fmla="*/ 339564 h 4078187"/>
              <a:gd name="connsiteX2" fmla="*/ 565770 w 5391630"/>
              <a:gd name="connsiteY2" fmla="*/ 513185 h 4078187"/>
              <a:gd name="connsiteX3" fmla="*/ 831988 w 5391630"/>
              <a:gd name="connsiteY3" fmla="*/ 802552 h 4078187"/>
              <a:gd name="connsiteX4" fmla="*/ 982459 w 5391630"/>
              <a:gd name="connsiteY4" fmla="*/ 744678 h 4078187"/>
              <a:gd name="connsiteX5" fmla="*/ 1213952 w 5391630"/>
              <a:gd name="connsiteY5" fmla="*/ 906724 h 4078187"/>
              <a:gd name="connsiteX6" fmla="*/ 1352849 w 5391630"/>
              <a:gd name="connsiteY6" fmla="*/ 1288688 h 4078187"/>
              <a:gd name="connsiteX7" fmla="*/ 1607492 w 5391630"/>
              <a:gd name="connsiteY7" fmla="*/ 1346562 h 4078187"/>
              <a:gd name="connsiteX8" fmla="*/ 1723238 w 5391630"/>
              <a:gd name="connsiteY8" fmla="*/ 1473883 h 4078187"/>
              <a:gd name="connsiteX9" fmla="*/ 1769537 w 5391630"/>
              <a:gd name="connsiteY9" fmla="*/ 1867423 h 4078187"/>
              <a:gd name="connsiteX10" fmla="*/ 1989456 w 5391630"/>
              <a:gd name="connsiteY10" fmla="*/ 1994744 h 4078187"/>
              <a:gd name="connsiteX11" fmla="*/ 2220950 w 5391630"/>
              <a:gd name="connsiteY11" fmla="*/ 2179939 h 4078187"/>
              <a:gd name="connsiteX12" fmla="*/ 2429294 w 5391630"/>
              <a:gd name="connsiteY12" fmla="*/ 2666076 h 4078187"/>
              <a:gd name="connsiteX13" fmla="*/ 2568190 w 5391630"/>
              <a:gd name="connsiteY13" fmla="*/ 2689225 h 4078187"/>
              <a:gd name="connsiteX14" fmla="*/ 2591340 w 5391630"/>
              <a:gd name="connsiteY14" fmla="*/ 2689225 h 4078187"/>
              <a:gd name="connsiteX15" fmla="*/ 2857557 w 5391630"/>
              <a:gd name="connsiteY15" fmla="*/ 2654501 h 4078187"/>
              <a:gd name="connsiteX16" fmla="*/ 3031178 w 5391630"/>
              <a:gd name="connsiteY16" fmla="*/ 2515605 h 4078187"/>
              <a:gd name="connsiteX17" fmla="*/ 3227947 w 5391630"/>
              <a:gd name="connsiteY17" fmla="*/ 2527180 h 4078187"/>
              <a:gd name="connsiteX18" fmla="*/ 3679360 w 5391630"/>
              <a:gd name="connsiteY18" fmla="*/ 2666076 h 4078187"/>
              <a:gd name="connsiteX19" fmla="*/ 4130773 w 5391630"/>
              <a:gd name="connsiteY19" fmla="*/ 3036466 h 4078187"/>
              <a:gd name="connsiteX20" fmla="*/ 4651633 w 5391630"/>
              <a:gd name="connsiteY20" fmla="*/ 3314258 h 4078187"/>
              <a:gd name="connsiteX21" fmla="*/ 5033598 w 5391630"/>
              <a:gd name="connsiteY21" fmla="*/ 3279534 h 4078187"/>
              <a:gd name="connsiteX22" fmla="*/ 5253517 w 5391630"/>
              <a:gd name="connsiteY22" fmla="*/ 3453154 h 4078187"/>
              <a:gd name="connsiteX23" fmla="*/ 5369264 w 5391630"/>
              <a:gd name="connsiteY23" fmla="*/ 3811969 h 4078187"/>
              <a:gd name="connsiteX24" fmla="*/ 5380838 w 5391630"/>
              <a:gd name="connsiteY24" fmla="*/ 4078187 h 4078187"/>
              <a:gd name="connsiteX25" fmla="*/ 5391630 w 5391630"/>
              <a:gd name="connsiteY25" fmla="*/ 4048678 h 4078187"/>
              <a:gd name="connsiteX0" fmla="*/ 0 w 5380838"/>
              <a:gd name="connsiteY0" fmla="*/ 0 h 4283413"/>
              <a:gd name="connsiteX1" fmla="*/ 299552 w 5380838"/>
              <a:gd name="connsiteY1" fmla="*/ 339564 h 4283413"/>
              <a:gd name="connsiteX2" fmla="*/ 565770 w 5380838"/>
              <a:gd name="connsiteY2" fmla="*/ 513185 h 4283413"/>
              <a:gd name="connsiteX3" fmla="*/ 831988 w 5380838"/>
              <a:gd name="connsiteY3" fmla="*/ 802552 h 4283413"/>
              <a:gd name="connsiteX4" fmla="*/ 982459 w 5380838"/>
              <a:gd name="connsiteY4" fmla="*/ 744678 h 4283413"/>
              <a:gd name="connsiteX5" fmla="*/ 1213952 w 5380838"/>
              <a:gd name="connsiteY5" fmla="*/ 906724 h 4283413"/>
              <a:gd name="connsiteX6" fmla="*/ 1352849 w 5380838"/>
              <a:gd name="connsiteY6" fmla="*/ 1288688 h 4283413"/>
              <a:gd name="connsiteX7" fmla="*/ 1607492 w 5380838"/>
              <a:gd name="connsiteY7" fmla="*/ 1346562 h 4283413"/>
              <a:gd name="connsiteX8" fmla="*/ 1723238 w 5380838"/>
              <a:gd name="connsiteY8" fmla="*/ 1473883 h 4283413"/>
              <a:gd name="connsiteX9" fmla="*/ 1769537 w 5380838"/>
              <a:gd name="connsiteY9" fmla="*/ 1867423 h 4283413"/>
              <a:gd name="connsiteX10" fmla="*/ 1989456 w 5380838"/>
              <a:gd name="connsiteY10" fmla="*/ 1994744 h 4283413"/>
              <a:gd name="connsiteX11" fmla="*/ 2220950 w 5380838"/>
              <a:gd name="connsiteY11" fmla="*/ 2179939 h 4283413"/>
              <a:gd name="connsiteX12" fmla="*/ 2429294 w 5380838"/>
              <a:gd name="connsiteY12" fmla="*/ 2666076 h 4283413"/>
              <a:gd name="connsiteX13" fmla="*/ 2568190 w 5380838"/>
              <a:gd name="connsiteY13" fmla="*/ 2689225 h 4283413"/>
              <a:gd name="connsiteX14" fmla="*/ 2591340 w 5380838"/>
              <a:gd name="connsiteY14" fmla="*/ 2689225 h 4283413"/>
              <a:gd name="connsiteX15" fmla="*/ 2857557 w 5380838"/>
              <a:gd name="connsiteY15" fmla="*/ 2654501 h 4283413"/>
              <a:gd name="connsiteX16" fmla="*/ 3031178 w 5380838"/>
              <a:gd name="connsiteY16" fmla="*/ 2515605 h 4283413"/>
              <a:gd name="connsiteX17" fmla="*/ 3227947 w 5380838"/>
              <a:gd name="connsiteY17" fmla="*/ 2527180 h 4283413"/>
              <a:gd name="connsiteX18" fmla="*/ 3679360 w 5380838"/>
              <a:gd name="connsiteY18" fmla="*/ 2666076 h 4283413"/>
              <a:gd name="connsiteX19" fmla="*/ 4130773 w 5380838"/>
              <a:gd name="connsiteY19" fmla="*/ 3036466 h 4283413"/>
              <a:gd name="connsiteX20" fmla="*/ 4651633 w 5380838"/>
              <a:gd name="connsiteY20" fmla="*/ 3314258 h 4283413"/>
              <a:gd name="connsiteX21" fmla="*/ 5033598 w 5380838"/>
              <a:gd name="connsiteY21" fmla="*/ 3279534 h 4283413"/>
              <a:gd name="connsiteX22" fmla="*/ 5253517 w 5380838"/>
              <a:gd name="connsiteY22" fmla="*/ 3453154 h 4283413"/>
              <a:gd name="connsiteX23" fmla="*/ 5369264 w 5380838"/>
              <a:gd name="connsiteY23" fmla="*/ 3811969 h 4283413"/>
              <a:gd name="connsiteX24" fmla="*/ 5380838 w 5380838"/>
              <a:gd name="connsiteY24" fmla="*/ 4078187 h 4283413"/>
              <a:gd name="connsiteX25" fmla="*/ 5379272 w 5380838"/>
              <a:gd name="connsiteY25" fmla="*/ 4283413 h 4283413"/>
              <a:gd name="connsiteX0" fmla="*/ 0 w 5380838"/>
              <a:gd name="connsiteY0" fmla="*/ 0 h 4078187"/>
              <a:gd name="connsiteX1" fmla="*/ 299552 w 5380838"/>
              <a:gd name="connsiteY1" fmla="*/ 339564 h 4078187"/>
              <a:gd name="connsiteX2" fmla="*/ 565770 w 5380838"/>
              <a:gd name="connsiteY2" fmla="*/ 513185 h 4078187"/>
              <a:gd name="connsiteX3" fmla="*/ 831988 w 5380838"/>
              <a:gd name="connsiteY3" fmla="*/ 802552 h 4078187"/>
              <a:gd name="connsiteX4" fmla="*/ 982459 w 5380838"/>
              <a:gd name="connsiteY4" fmla="*/ 744678 h 4078187"/>
              <a:gd name="connsiteX5" fmla="*/ 1213952 w 5380838"/>
              <a:gd name="connsiteY5" fmla="*/ 906724 h 4078187"/>
              <a:gd name="connsiteX6" fmla="*/ 1352849 w 5380838"/>
              <a:gd name="connsiteY6" fmla="*/ 1288688 h 4078187"/>
              <a:gd name="connsiteX7" fmla="*/ 1607492 w 5380838"/>
              <a:gd name="connsiteY7" fmla="*/ 1346562 h 4078187"/>
              <a:gd name="connsiteX8" fmla="*/ 1723238 w 5380838"/>
              <a:gd name="connsiteY8" fmla="*/ 1473883 h 4078187"/>
              <a:gd name="connsiteX9" fmla="*/ 1769537 w 5380838"/>
              <a:gd name="connsiteY9" fmla="*/ 1867423 h 4078187"/>
              <a:gd name="connsiteX10" fmla="*/ 1989456 w 5380838"/>
              <a:gd name="connsiteY10" fmla="*/ 1994744 h 4078187"/>
              <a:gd name="connsiteX11" fmla="*/ 2220950 w 5380838"/>
              <a:gd name="connsiteY11" fmla="*/ 2179939 h 4078187"/>
              <a:gd name="connsiteX12" fmla="*/ 2429294 w 5380838"/>
              <a:gd name="connsiteY12" fmla="*/ 2666076 h 4078187"/>
              <a:gd name="connsiteX13" fmla="*/ 2568190 w 5380838"/>
              <a:gd name="connsiteY13" fmla="*/ 2689225 h 4078187"/>
              <a:gd name="connsiteX14" fmla="*/ 2591340 w 5380838"/>
              <a:gd name="connsiteY14" fmla="*/ 2689225 h 4078187"/>
              <a:gd name="connsiteX15" fmla="*/ 2857557 w 5380838"/>
              <a:gd name="connsiteY15" fmla="*/ 2654501 h 4078187"/>
              <a:gd name="connsiteX16" fmla="*/ 3031178 w 5380838"/>
              <a:gd name="connsiteY16" fmla="*/ 2515605 h 4078187"/>
              <a:gd name="connsiteX17" fmla="*/ 3227947 w 5380838"/>
              <a:gd name="connsiteY17" fmla="*/ 2527180 h 4078187"/>
              <a:gd name="connsiteX18" fmla="*/ 3679360 w 5380838"/>
              <a:gd name="connsiteY18" fmla="*/ 2666076 h 4078187"/>
              <a:gd name="connsiteX19" fmla="*/ 4130773 w 5380838"/>
              <a:gd name="connsiteY19" fmla="*/ 3036466 h 4078187"/>
              <a:gd name="connsiteX20" fmla="*/ 4651633 w 5380838"/>
              <a:gd name="connsiteY20" fmla="*/ 3314258 h 4078187"/>
              <a:gd name="connsiteX21" fmla="*/ 5033598 w 5380838"/>
              <a:gd name="connsiteY21" fmla="*/ 3279534 h 4078187"/>
              <a:gd name="connsiteX22" fmla="*/ 5253517 w 5380838"/>
              <a:gd name="connsiteY22" fmla="*/ 3453154 h 4078187"/>
              <a:gd name="connsiteX23" fmla="*/ 5369264 w 5380838"/>
              <a:gd name="connsiteY23" fmla="*/ 3811969 h 4078187"/>
              <a:gd name="connsiteX24" fmla="*/ 5380838 w 5380838"/>
              <a:gd name="connsiteY24" fmla="*/ 4078187 h 4078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80838" h="4078187">
                <a:moveTo>
                  <a:pt x="0" y="0"/>
                </a:moveTo>
                <a:lnTo>
                  <a:pt x="299552" y="339564"/>
                </a:lnTo>
                <a:lnTo>
                  <a:pt x="565770" y="513185"/>
                </a:lnTo>
                <a:lnTo>
                  <a:pt x="831988" y="802552"/>
                </a:lnTo>
                <a:lnTo>
                  <a:pt x="982459" y="744678"/>
                </a:lnTo>
                <a:lnTo>
                  <a:pt x="1213952" y="906724"/>
                </a:lnTo>
                <a:lnTo>
                  <a:pt x="1352849" y="1288688"/>
                </a:lnTo>
                <a:lnTo>
                  <a:pt x="1607492" y="1346562"/>
                </a:lnTo>
                <a:lnTo>
                  <a:pt x="1723238" y="1473883"/>
                </a:lnTo>
                <a:lnTo>
                  <a:pt x="1769537" y="1867423"/>
                </a:lnTo>
                <a:lnTo>
                  <a:pt x="1989456" y="1994744"/>
                </a:lnTo>
                <a:lnTo>
                  <a:pt x="2220950" y="2179939"/>
                </a:lnTo>
                <a:lnTo>
                  <a:pt x="2429294" y="2666076"/>
                </a:lnTo>
                <a:lnTo>
                  <a:pt x="2568190" y="2689225"/>
                </a:lnTo>
                <a:lnTo>
                  <a:pt x="2591340" y="2689225"/>
                </a:lnTo>
                <a:lnTo>
                  <a:pt x="2857557" y="2654501"/>
                </a:lnTo>
                <a:lnTo>
                  <a:pt x="3031178" y="2515605"/>
                </a:lnTo>
                <a:lnTo>
                  <a:pt x="3227947" y="2527180"/>
                </a:lnTo>
                <a:lnTo>
                  <a:pt x="3679360" y="2666076"/>
                </a:lnTo>
                <a:lnTo>
                  <a:pt x="4130773" y="3036466"/>
                </a:lnTo>
                <a:lnTo>
                  <a:pt x="4651633" y="3314258"/>
                </a:lnTo>
                <a:lnTo>
                  <a:pt x="5033598" y="3279534"/>
                </a:lnTo>
                <a:lnTo>
                  <a:pt x="5253517" y="3453154"/>
                </a:lnTo>
                <a:lnTo>
                  <a:pt x="5369264" y="3811969"/>
                </a:lnTo>
                <a:lnTo>
                  <a:pt x="5380838" y="4078187"/>
                </a:lnTo>
              </a:path>
            </a:pathLst>
          </a:cu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ja-JP" altLang="en-US" sz="1768" dirty="0"/>
          </a:p>
        </p:txBody>
      </p: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50EEB42B-0F0E-469F-8497-29AC8E325705}"/>
              </a:ext>
            </a:extLst>
          </p:cNvPr>
          <p:cNvCxnSpPr>
            <a:cxnSpLocks/>
          </p:cNvCxnSpPr>
          <p:nvPr/>
        </p:nvCxnSpPr>
        <p:spPr bwMode="auto">
          <a:xfrm>
            <a:off x="4201656" y="3507204"/>
            <a:ext cx="372749" cy="74238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テキスト ボックス 2">
            <a:extLst>
              <a:ext uri="{FF2B5EF4-FFF2-40B4-BE49-F238E27FC236}">
                <a16:creationId xmlns:a16="http://schemas.microsoft.com/office/drawing/2014/main" id="{A82B80E7-F7AA-4D53-82F3-4BAB2792E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3124" y="4079585"/>
            <a:ext cx="2381544" cy="333595"/>
          </a:xfrm>
          <a:prstGeom prst="rect">
            <a:avLst/>
          </a:prstGeom>
          <a:noFill/>
          <a:ln>
            <a:noFill/>
          </a:ln>
          <a:effectLst/>
        </p:spPr>
        <p:txBody>
          <a:bodyPr lIns="128749" tIns="64378" rIns="128749" bIns="643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8.5ha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34" name="Text Box 12">
            <a:extLst>
              <a:ext uri="{FF2B5EF4-FFF2-40B4-BE49-F238E27FC236}">
                <a16:creationId xmlns:a16="http://schemas.microsoft.com/office/drawing/2014/main" id="{46EFC78D-4E64-4705-AECC-7FD1EC3FE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4334" y="2576109"/>
            <a:ext cx="283851" cy="304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376" b="1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E1A26678-707C-40C6-8341-51F95B2E80C7}"/>
              </a:ext>
            </a:extLst>
          </p:cNvPr>
          <p:cNvCxnSpPr>
            <a:cxnSpLocks/>
            <a:endCxn id="79" idx="0"/>
          </p:cNvCxnSpPr>
          <p:nvPr/>
        </p:nvCxnSpPr>
        <p:spPr>
          <a:xfrm flipV="1">
            <a:off x="1637636" y="2632256"/>
            <a:ext cx="116971" cy="5926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36" name="図 15">
            <a:extLst>
              <a:ext uri="{FF2B5EF4-FFF2-40B4-BE49-F238E27FC236}">
                <a16:creationId xmlns:a16="http://schemas.microsoft.com/office/drawing/2014/main" id="{59C25171-C4D4-4373-AD80-2BDD06FD6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8703" y="4173606"/>
            <a:ext cx="3173873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テキスト ボックス 2">
            <a:extLst>
              <a:ext uri="{FF2B5EF4-FFF2-40B4-BE49-F238E27FC236}">
                <a16:creationId xmlns:a16="http://schemas.microsoft.com/office/drawing/2014/main" id="{FB4982F7-4E99-4406-B477-5F78436A5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77552" y="5199359"/>
            <a:ext cx="1199352" cy="39810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2634" tIns="96319" rIns="192634" bIns="9631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施工後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5" name="テキスト ボックス 2">
            <a:extLst>
              <a:ext uri="{FF2B5EF4-FFF2-40B4-BE49-F238E27FC236}">
                <a16:creationId xmlns:a16="http://schemas.microsoft.com/office/drawing/2014/main" id="{D08AF066-6A1A-4744-9C4B-5E937BD28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4735" y="4104603"/>
            <a:ext cx="1693752" cy="333595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28749" tIns="64378" rIns="128749" bIns="643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R6.11.11</a:t>
            </a:r>
          </a:p>
        </p:txBody>
      </p:sp>
      <p:pic>
        <p:nvPicPr>
          <p:cNvPr id="4213" name="図 1">
            <a:extLst>
              <a:ext uri="{FF2B5EF4-FFF2-40B4-BE49-F238E27FC236}">
                <a16:creationId xmlns:a16="http://schemas.microsoft.com/office/drawing/2014/main" id="{94646D7C-075E-4ECD-ADEE-A4B44A7F8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3082" y="5234703"/>
            <a:ext cx="3295766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テキスト ボックス 2">
            <a:extLst>
              <a:ext uri="{FF2B5EF4-FFF2-40B4-BE49-F238E27FC236}">
                <a16:creationId xmlns:a16="http://schemas.microsoft.com/office/drawing/2014/main" id="{47477E74-4D1C-4A83-B4C2-58E72235A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93874" y="5199359"/>
            <a:ext cx="1493814" cy="333595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28749" tIns="64378" rIns="128749" bIns="643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R8.3.4</a:t>
            </a:r>
          </a:p>
        </p:txBody>
      </p:sp>
      <p:sp>
        <p:nvSpPr>
          <p:cNvPr id="4215" name="テキスト ボックス 2">
            <a:extLst>
              <a:ext uri="{FF2B5EF4-FFF2-40B4-BE49-F238E27FC236}">
                <a16:creationId xmlns:a16="http://schemas.microsoft.com/office/drawing/2014/main" id="{EBA7C684-B4AC-4A59-9031-A1913BA3B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5747" y="7641740"/>
            <a:ext cx="3844186" cy="293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9156" tIns="44579" rIns="89156" bIns="4457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流木対策工の実施状況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16" name="Text Box 12">
            <a:extLst>
              <a:ext uri="{FF2B5EF4-FFF2-40B4-BE49-F238E27FC236}">
                <a16:creationId xmlns:a16="http://schemas.microsoft.com/office/drawing/2014/main" id="{BBE69106-5D49-48F1-A8AC-C737014BF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7726" y="2410789"/>
            <a:ext cx="283851" cy="304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376" b="1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E1EE6629-136C-4C5E-AA41-9911E51972D5}"/>
              </a:ext>
            </a:extLst>
          </p:cNvPr>
          <p:cNvCxnSpPr>
            <a:cxnSpLocks/>
          </p:cNvCxnSpPr>
          <p:nvPr/>
        </p:nvCxnSpPr>
        <p:spPr>
          <a:xfrm flipV="1">
            <a:off x="1982312" y="2516843"/>
            <a:ext cx="184035" cy="4990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スライド番号プレースホルダー 1">
            <a:extLst>
              <a:ext uri="{FF2B5EF4-FFF2-40B4-BE49-F238E27FC236}">
                <a16:creationId xmlns:a16="http://schemas.microsoft.com/office/drawing/2014/main" id="{CD7F3EE9-BB9C-4A51-949E-8317657DA592}"/>
              </a:ext>
            </a:extLst>
          </p:cNvPr>
          <p:cNvSpPr txBox="1">
            <a:spLocks/>
          </p:cNvSpPr>
          <p:nvPr/>
        </p:nvSpPr>
        <p:spPr bwMode="auto">
          <a:xfrm>
            <a:off x="9486382" y="9426799"/>
            <a:ext cx="3024188" cy="53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134408" tIns="67204" rIns="134408" bIns="67204" rtlCol="0" anchor="ctr"/>
          <a:lstStyle>
            <a:defPPr>
              <a:defRPr lang="ja-JP"/>
            </a:defPPr>
            <a:lvl1pPr marL="0" algn="r" defTabSz="907228" rtl="0" eaLnBrk="1" latinLnBrk="0" hangingPunct="1">
              <a:defRPr kumimoji="1" sz="1805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1pPr>
            <a:lvl2pPr marL="457200" algn="l" defTabSz="907228" rtl="0" eaLnBrk="1" latinLnBrk="0" hangingPunct="1">
              <a:defRPr kumimoji="1" sz="1805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14400" algn="l" defTabSz="907228" rtl="0" eaLnBrk="1" latinLnBrk="0" hangingPunct="1">
              <a:defRPr kumimoji="1" sz="1805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371600" algn="l" defTabSz="907228" rtl="0" eaLnBrk="1" latinLnBrk="0" hangingPunct="1">
              <a:defRPr kumimoji="1" sz="1805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828800" algn="l" defTabSz="907228" rtl="0" eaLnBrk="1" latinLnBrk="0" hangingPunct="1">
              <a:defRPr kumimoji="1" sz="1805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118987" indent="-516749" algn="l" defTabSz="907228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sz="1805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424580" indent="-516749" algn="l" defTabSz="907228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sz="1805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7pPr>
            <a:lvl8pPr marL="2730172" indent="-516749" algn="l" defTabSz="907228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sz="1805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035765" indent="-516749" algn="l" defTabSz="907228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sz="1805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fld id="{3B25CF1B-E099-48C7-9662-B1FA59EC6C88}" type="slidenum">
              <a:rPr lang="ja-JP" altLang="en-US" sz="1768">
                <a:solidFill>
                  <a:schemeClr val="bg1"/>
                </a:solidFill>
              </a:rPr>
              <a:pPr/>
              <a:t>5</a:t>
            </a:fld>
            <a:endParaRPr lang="ja-JP" altLang="en-US" sz="1768">
              <a:solidFill>
                <a:schemeClr val="bg1"/>
              </a:solidFill>
            </a:endParaRPr>
          </a:p>
        </p:txBody>
      </p:sp>
      <p:graphicFrame>
        <p:nvGraphicFramePr>
          <p:cNvPr id="123" name="表 122">
            <a:extLst>
              <a:ext uri="{FF2B5EF4-FFF2-40B4-BE49-F238E27FC236}">
                <a16:creationId xmlns:a16="http://schemas.microsoft.com/office/drawing/2014/main" id="{A82C7439-E64B-48A4-9790-4567A48A36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201676"/>
              </p:ext>
            </p:extLst>
          </p:nvPr>
        </p:nvGraphicFramePr>
        <p:xfrm>
          <a:off x="8288215" y="8118710"/>
          <a:ext cx="5050414" cy="1570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0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6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7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6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76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計画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実績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備考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50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(ha)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ー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ー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tc>
                  <a:txBody>
                    <a:bodyPr/>
                    <a:lstStyle/>
                    <a:p>
                      <a:pPr marL="0" marR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入札不調のため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848"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治山ダム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１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１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tc>
                  <a:txBody>
                    <a:bodyPr/>
                    <a:lstStyle/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097"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流木対策工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(m)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100</a:t>
                      </a:r>
                    </a:p>
                  </a:txBody>
                  <a:tcPr marL="60059" marR="60059" marT="30038" marB="3003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100</a:t>
                      </a:r>
                    </a:p>
                  </a:txBody>
                  <a:tcPr marL="60059" marR="60059" marT="30038" marB="30038" anchor="ctr"/>
                </a:tc>
                <a:tc>
                  <a:txBody>
                    <a:bodyPr/>
                    <a:lstStyle/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59" marR="60059" marT="30038" marB="30038" anchor="ctr"/>
                </a:tc>
                <a:extLst>
                  <a:ext uri="{0D108BD9-81ED-4DB2-BD59-A6C34878D82A}">
                    <a16:rowId xmlns:a16="http://schemas.microsoft.com/office/drawing/2014/main" val="633831565"/>
                  </a:ext>
                </a:extLst>
              </a:tr>
            </a:tbl>
          </a:graphicData>
        </a:graphic>
      </p:graphicFrame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DD65DF9-881C-47A5-B8C2-B60B9E4427D5}"/>
              </a:ext>
            </a:extLst>
          </p:cNvPr>
          <p:cNvGrpSpPr/>
          <p:nvPr/>
        </p:nvGrpSpPr>
        <p:grpSpPr>
          <a:xfrm>
            <a:off x="369912" y="7130897"/>
            <a:ext cx="6433447" cy="906658"/>
            <a:chOff x="198509" y="5016709"/>
            <a:chExt cx="4376770" cy="616813"/>
          </a:xfrm>
        </p:grpSpPr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220A055F-0853-42D2-81CC-15F733D7A779}"/>
                </a:ext>
              </a:extLst>
            </p:cNvPr>
            <p:cNvSpPr/>
            <p:nvPr/>
          </p:nvSpPr>
          <p:spPr bwMode="auto">
            <a:xfrm>
              <a:off x="198509" y="5016709"/>
              <a:ext cx="4066948" cy="616813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【</a:t>
              </a: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凡例</a:t>
              </a: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】</a:t>
              </a: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　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　事業対象区域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　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　流域治水対策河川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80" name="円/楕円 75">
              <a:extLst>
                <a:ext uri="{FF2B5EF4-FFF2-40B4-BE49-F238E27FC236}">
                  <a16:creationId xmlns:a16="http://schemas.microsoft.com/office/drawing/2014/main" id="{A3CC8DD1-D543-4418-B6C0-B1AE4AF9FC0A}"/>
                </a:ext>
              </a:extLst>
            </p:cNvPr>
            <p:cNvSpPr/>
            <p:nvPr/>
          </p:nvSpPr>
          <p:spPr bwMode="auto">
            <a:xfrm>
              <a:off x="357665" y="5207871"/>
              <a:ext cx="273747" cy="68967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 dirty="0"/>
            </a:p>
          </p:txBody>
        </p:sp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53049EA8-4AFC-42F3-B2E9-FAC8326360F1}"/>
                </a:ext>
              </a:extLst>
            </p:cNvPr>
            <p:cNvSpPr/>
            <p:nvPr/>
          </p:nvSpPr>
          <p:spPr bwMode="auto">
            <a:xfrm>
              <a:off x="1978396" y="5212337"/>
              <a:ext cx="1180932" cy="20131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治山ダム（</a:t>
              </a: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R7</a:t>
              </a: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）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DF612BD9-0B02-4714-97D2-5DA1E9172567}"/>
                </a:ext>
              </a:extLst>
            </p:cNvPr>
            <p:cNvSpPr/>
            <p:nvPr/>
          </p:nvSpPr>
          <p:spPr bwMode="auto">
            <a:xfrm>
              <a:off x="1993781" y="5286247"/>
              <a:ext cx="1265815" cy="33981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流木対策（</a:t>
              </a: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R7</a:t>
              </a: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）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88" name="二等辺三角形 87">
              <a:extLst>
                <a:ext uri="{FF2B5EF4-FFF2-40B4-BE49-F238E27FC236}">
                  <a16:creationId xmlns:a16="http://schemas.microsoft.com/office/drawing/2014/main" id="{BF86CA4A-C4BB-4EE2-89CF-39D7FDB0A49C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1681837" y="5299120"/>
              <a:ext cx="276930" cy="73211"/>
            </a:xfrm>
            <a:prstGeom prst="triangle">
              <a:avLst/>
            </a:prstGeom>
            <a:solidFill>
              <a:srgbClr val="FF0000"/>
            </a:soli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 dirty="0"/>
            </a:p>
          </p:txBody>
        </p:sp>
        <p:cxnSp>
          <p:nvCxnSpPr>
            <p:cNvPr id="89" name="直線コネクタ 88">
              <a:extLst>
                <a:ext uri="{FF2B5EF4-FFF2-40B4-BE49-F238E27FC236}">
                  <a16:creationId xmlns:a16="http://schemas.microsoft.com/office/drawing/2014/main" id="{3F617173-AF0E-410E-B91B-3290E598829E}"/>
                </a:ext>
              </a:extLst>
            </p:cNvPr>
            <p:cNvCxnSpPr/>
            <p:nvPr/>
          </p:nvCxnSpPr>
          <p:spPr bwMode="auto">
            <a:xfrm>
              <a:off x="1714729" y="5517693"/>
              <a:ext cx="240855" cy="0"/>
            </a:xfrm>
            <a:prstGeom prst="line">
              <a:avLst/>
            </a:prstGeom>
            <a:ln w="50800" cmpd="dbl">
              <a:solidFill>
                <a:srgbClr val="FF0000"/>
              </a:solidFill>
            </a:ln>
            <a:effectLst>
              <a:outerShdw blurRad="63500" sx="102000" sy="102000" algn="ctr" rotWithShape="0">
                <a:prstClr val="black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B0DF1A40-7999-42EF-8AC9-6F64626A55E1}"/>
                </a:ext>
              </a:extLst>
            </p:cNvPr>
            <p:cNvSpPr/>
            <p:nvPr/>
          </p:nvSpPr>
          <p:spPr bwMode="auto">
            <a:xfrm>
              <a:off x="3330685" y="5017026"/>
              <a:ext cx="1244594" cy="20131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森林整備（</a:t>
              </a: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R8</a:t>
              </a: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）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cxnSp>
          <p:nvCxnSpPr>
            <p:cNvPr id="92" name="直線コネクタ 91">
              <a:extLst>
                <a:ext uri="{FF2B5EF4-FFF2-40B4-BE49-F238E27FC236}">
                  <a16:creationId xmlns:a16="http://schemas.microsoft.com/office/drawing/2014/main" id="{0FA9A752-4351-459A-95C9-ED318ACA5C49}"/>
                </a:ext>
              </a:extLst>
            </p:cNvPr>
            <p:cNvCxnSpPr/>
            <p:nvPr/>
          </p:nvCxnSpPr>
          <p:spPr>
            <a:xfrm>
              <a:off x="273844" y="5544219"/>
              <a:ext cx="357568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638EE128-9426-4D9D-9E20-1C18C02232FF}"/>
                </a:ext>
              </a:extLst>
            </p:cNvPr>
            <p:cNvSpPr/>
            <p:nvPr/>
          </p:nvSpPr>
          <p:spPr bwMode="auto">
            <a:xfrm>
              <a:off x="1971499" y="5017026"/>
              <a:ext cx="1243533" cy="20131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森林整備（</a:t>
              </a: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R6</a:t>
              </a: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）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501E4057-4D6B-404C-BF82-8C660E410E8B}"/>
                </a:ext>
              </a:extLst>
            </p:cNvPr>
            <p:cNvSpPr/>
            <p:nvPr/>
          </p:nvSpPr>
          <p:spPr bwMode="auto">
            <a:xfrm>
              <a:off x="1651067" y="5081608"/>
              <a:ext cx="319371" cy="72150"/>
            </a:xfrm>
            <a:prstGeom prst="rect">
              <a:avLst/>
            </a:prstGeom>
            <a:solidFill>
              <a:srgbClr val="54A5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1892969F-7401-45BC-A975-E0DA2768B8DD}"/>
                </a:ext>
              </a:extLst>
            </p:cNvPr>
            <p:cNvSpPr/>
            <p:nvPr/>
          </p:nvSpPr>
          <p:spPr bwMode="auto">
            <a:xfrm>
              <a:off x="2999642" y="5076303"/>
              <a:ext cx="319372" cy="72150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18FFF7EE-39A5-4C69-821F-37BCDDF90AAE}"/>
                </a:ext>
              </a:extLst>
            </p:cNvPr>
            <p:cNvSpPr/>
            <p:nvPr/>
          </p:nvSpPr>
          <p:spPr bwMode="auto">
            <a:xfrm>
              <a:off x="2912640" y="5232078"/>
              <a:ext cx="188864" cy="20131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①</a:t>
              </a:r>
            </a:p>
          </p:txBody>
        </p:sp>
        <p:cxnSp>
          <p:nvCxnSpPr>
            <p:cNvPr id="125" name="直線矢印コネクタ 124">
              <a:extLst>
                <a:ext uri="{FF2B5EF4-FFF2-40B4-BE49-F238E27FC236}">
                  <a16:creationId xmlns:a16="http://schemas.microsoft.com/office/drawing/2014/main" id="{371A0C39-CF46-4D19-8981-3BA79EDB6B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34394" y="5322463"/>
              <a:ext cx="130507" cy="1061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499439DA-C5C9-4167-BC67-A04DE53F8BE4}"/>
                </a:ext>
              </a:extLst>
            </p:cNvPr>
            <p:cNvSpPr/>
            <p:nvPr/>
          </p:nvSpPr>
          <p:spPr bwMode="auto">
            <a:xfrm>
              <a:off x="3323258" y="5227111"/>
              <a:ext cx="1006922" cy="20131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写真撮影位置</a:t>
              </a:r>
            </a:p>
          </p:txBody>
        </p:sp>
      </p:grpSp>
      <p:sp>
        <p:nvSpPr>
          <p:cNvPr id="17" name="矢印: 下 16">
            <a:extLst>
              <a:ext uri="{FF2B5EF4-FFF2-40B4-BE49-F238E27FC236}">
                <a16:creationId xmlns:a16="http://schemas.microsoft.com/office/drawing/2014/main" id="{A59986E8-5225-4EF8-85F1-B6E0AC3E6C2B}"/>
              </a:ext>
            </a:extLst>
          </p:cNvPr>
          <p:cNvSpPr/>
          <p:nvPr/>
        </p:nvSpPr>
        <p:spPr>
          <a:xfrm rot="18190484">
            <a:off x="10299002" y="5386226"/>
            <a:ext cx="616051" cy="62852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768" dirty="0">
              <a:solidFill>
                <a:schemeClr val="tx1"/>
              </a:solidFill>
            </a:endParaRPr>
          </a:p>
        </p:txBody>
      </p:sp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D0BA1E78-F88B-4011-AA92-ABD6AA9A4243}"/>
              </a:ext>
            </a:extLst>
          </p:cNvPr>
          <p:cNvSpPr/>
          <p:nvPr/>
        </p:nvSpPr>
        <p:spPr>
          <a:xfrm>
            <a:off x="11046782" y="9721918"/>
            <a:ext cx="2130446" cy="31616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 algn="ctr">
              <a:defRPr/>
            </a:pPr>
            <a:r>
              <a:rPr lang="ja-JP" altLang="en-US" sz="1179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南河内農と緑の総合事務所</a:t>
            </a:r>
          </a:p>
        </p:txBody>
      </p:sp>
      <p:graphicFrame>
        <p:nvGraphicFramePr>
          <p:cNvPr id="130" name="表 129">
            <a:extLst>
              <a:ext uri="{FF2B5EF4-FFF2-40B4-BE49-F238E27FC236}">
                <a16:creationId xmlns:a16="http://schemas.microsoft.com/office/drawing/2014/main" id="{2502B843-4AA9-4C56-B0EC-4C4100023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602561"/>
              </p:ext>
            </p:extLst>
          </p:nvPr>
        </p:nvGraphicFramePr>
        <p:xfrm>
          <a:off x="364984" y="8119727"/>
          <a:ext cx="7013715" cy="16021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15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7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758">
                  <a:extLst>
                    <a:ext uri="{9D8B030D-6E8A-4147-A177-3AD203B41FA5}">
                      <a16:colId xmlns:a16="http://schemas.microsoft.com/office/drawing/2014/main" val="2723850602"/>
                    </a:ext>
                  </a:extLst>
                </a:gridCol>
                <a:gridCol w="1044758">
                  <a:extLst>
                    <a:ext uri="{9D8B030D-6E8A-4147-A177-3AD203B41FA5}">
                      <a16:colId xmlns:a16="http://schemas.microsoft.com/office/drawing/2014/main" val="1741649562"/>
                    </a:ext>
                  </a:extLst>
                </a:gridCol>
                <a:gridCol w="1119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899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marL="0" marR="0" lvl="0" indent="0" algn="ctr" defTabSz="13440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marL="0" marR="0" lvl="0" indent="0" algn="ctr" defTabSz="13440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合計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30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4.1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62" marR="60062" marT="30046" marB="3004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62" marR="60062" marT="30046" marB="30046" anchor="ctr"/>
                </a:tc>
                <a:tc>
                  <a:txBody>
                    <a:bodyPr/>
                    <a:lstStyle/>
                    <a:p>
                      <a:pPr marL="0" marR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8.5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62" marR="60062" marT="30046" marB="30046" anchor="ctr"/>
                </a:tc>
                <a:tc>
                  <a:txBody>
                    <a:bodyPr/>
                    <a:lstStyle/>
                    <a:p>
                      <a:pPr marL="0" marR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25.4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62" marR="60062" marT="30046" marB="30046" anchor="ctr"/>
                </a:tc>
                <a:tc>
                  <a:txBody>
                    <a:bodyPr/>
                    <a:lstStyle/>
                    <a:p>
                      <a:pPr marL="0" marR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38.0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62" marR="60062" marT="30046" marB="30046" anchor="ctr"/>
                </a:tc>
                <a:extLst>
                  <a:ext uri="{0D108BD9-81ED-4DB2-BD59-A6C34878D82A}">
                    <a16:rowId xmlns:a16="http://schemas.microsoft.com/office/drawing/2014/main" val="1943719642"/>
                  </a:ext>
                </a:extLst>
              </a:tr>
              <a:tr h="4931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治山ダム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（基）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62" marR="60062" marT="30046" marB="3004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1(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本堤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62" marR="60062" marT="30046" marB="30046" anchor="ctr"/>
                </a:tc>
                <a:tc>
                  <a:txBody>
                    <a:bodyPr/>
                    <a:lstStyle/>
                    <a:p>
                      <a:pPr marL="0" marR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副堤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62" marR="60062" marT="30046" marB="30046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62" marR="60062" marT="30046" marB="30046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60062" marR="60062" marT="30046" marB="30046" anchor="ctr"/>
                </a:tc>
                <a:extLst>
                  <a:ext uri="{0D108BD9-81ED-4DB2-BD59-A6C34878D82A}">
                    <a16:rowId xmlns:a16="http://schemas.microsoft.com/office/drawing/2014/main" val="2866506963"/>
                  </a:ext>
                </a:extLst>
              </a:tr>
            </a:tbl>
          </a:graphicData>
        </a:graphic>
      </p:graphicFrame>
      <p:sp>
        <p:nvSpPr>
          <p:cNvPr id="131" name="テキスト ボックス 2">
            <a:extLst>
              <a:ext uri="{FF2B5EF4-FFF2-40B4-BE49-F238E27FC236}">
                <a16:creationId xmlns:a16="http://schemas.microsoft.com/office/drawing/2014/main" id="{D4A6E05C-B417-41CA-BC2D-15668F1ED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2790" y="6236201"/>
            <a:ext cx="793518" cy="333595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28749" tIns="64378" rIns="128749" bIns="643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施工前</a:t>
            </a:r>
            <a:endParaRPr lang="en-US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2" name="テキスト ボックス 2">
            <a:extLst>
              <a:ext uri="{FF2B5EF4-FFF2-40B4-BE49-F238E27FC236}">
                <a16:creationId xmlns:a16="http://schemas.microsoft.com/office/drawing/2014/main" id="{545275D7-C703-4606-AF14-1F7ABE297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9903" y="7317703"/>
            <a:ext cx="793518" cy="333595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28749" tIns="64378" rIns="128749" bIns="643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施工後</a:t>
            </a:r>
            <a:endParaRPr lang="en-US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エグゼクティブ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gradFill>
          <a:gsLst>
            <a:gs pos="0">
              <a:schemeClr val="bg1">
                <a:lumMod val="50000"/>
              </a:schemeClr>
            </a:gs>
            <a:gs pos="50000">
              <a:schemeClr val="bg1"/>
            </a:gs>
            <a:gs pos="100000">
              <a:schemeClr val="bg1">
                <a:lumMod val="50000"/>
              </a:schemeClr>
            </a:gs>
          </a:gsLst>
          <a:lin ang="5400000" scaled="0"/>
        </a:gradFill>
      </a:spPr>
      <a:bodyPr lIns="77280" tIns="38640" rIns="77280" bIns="38640">
        <a:spAutoFit/>
      </a:bodyPr>
      <a:lstStyle>
        <a:defPPr>
          <a:defRPr sz="2600" dirty="0">
            <a:latin typeface="HGP創英角ｺﾞｼｯｸUB" pitchFamily="50" charset="-128"/>
            <a:ea typeface="HGP創英角ｺﾞｼｯｸUB" pitchFamily="50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65e5__x4ed8__x5165__x308a_ xmlns="79a6af1d-7af9-4c8d-b2df-d41fbfc10dd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203357EE341D445AD84EF9A3D54174A" ma:contentTypeVersion="1" ma:contentTypeDescription="新しいドキュメントを作成します。" ma:contentTypeScope="" ma:versionID="2f3b1b61c27db6e3c9ee8c86a032b1eb">
  <xsd:schema xmlns:xsd="http://www.w3.org/2001/XMLSchema" xmlns:p="http://schemas.microsoft.com/office/2006/metadata/properties" xmlns:ns2="79a6af1d-7af9-4c8d-b2df-d41fbfc10dd0" targetNamespace="http://schemas.microsoft.com/office/2006/metadata/properties" ma:root="true" ma:fieldsID="e363fd7c4bdb59cb6e17c7e14da76f23" ns2:_="">
    <xsd:import namespace="79a6af1d-7af9-4c8d-b2df-d41fbfc10dd0"/>
    <xsd:element name="properties">
      <xsd:complexType>
        <xsd:sequence>
          <xsd:element name="documentManagement">
            <xsd:complexType>
              <xsd:all>
                <xsd:element ref="ns2:_x65e5__x4ed8__x5165__x308a_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79a6af1d-7af9-4c8d-b2df-d41fbfc10dd0" elementFormDefault="qualified">
    <xsd:import namespace="http://schemas.microsoft.com/office/2006/documentManagement/types"/>
    <xsd:element name="_x65e5__x4ed8__x5165__x308a_" ma:index="8" nillable="true" ma:displayName="日付入り" ma:format="DateOnly" ma:internalName="_x65e5__x4ed8__x5165__x308a_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 ma:readOnly="true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B1906ED1-BB01-4F4C-9005-96C1BF867533}">
  <ds:schemaRefs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79a6af1d-7af9-4c8d-b2df-d41fbfc10dd0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F8E5C30-B1D6-4449-B72D-9FA8A01719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a6af1d-7af9-4c8d-b2df-d41fbfc10dd0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20768</TotalTime>
  <Words>1079</Words>
  <Application>Microsoft Office PowerPoint</Application>
  <PresentationFormat>ユーザー設定</PresentationFormat>
  <Paragraphs>385</Paragraphs>
  <Slides>6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Meiryo UI</vt:lpstr>
      <vt:lpstr>MS UI Gothic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大阪府庁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田中　孝尚</dc:creator>
  <cp:lastModifiedBy>野上　静香</cp:lastModifiedBy>
  <cp:revision>1874</cp:revision>
  <cp:lastPrinted>2024-12-17T02:36:40Z</cp:lastPrinted>
  <dcterms:created xsi:type="dcterms:W3CDTF">2014-04-11T01:03:17Z</dcterms:created>
  <dcterms:modified xsi:type="dcterms:W3CDTF">2026-09-01T02:54:47Z</dcterms:modified>
</cp:coreProperties>
</file>