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6"/>
  </p:notesMasterIdLst>
  <p:sldIdLst>
    <p:sldId id="1052" r:id="rId2"/>
    <p:sldId id="1054" r:id="rId3"/>
    <p:sldId id="1037" r:id="rId4"/>
    <p:sldId id="1057" r:id="rId5"/>
  </p:sldIdLst>
  <p:sldSz cx="9144000" cy="6858000" type="screen4x3"/>
  <p:notesSz cx="6646863" cy="97774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7C80"/>
    <a:srgbClr val="FFFFFF"/>
    <a:srgbClr val="DBDBD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256" autoAdjust="0"/>
  </p:normalViewPr>
  <p:slideViewPr>
    <p:cSldViewPr snapToGrid="0">
      <p:cViewPr varScale="1">
        <p:scale>
          <a:sx n="65" d="100"/>
          <a:sy n="65" d="100"/>
        </p:scale>
        <p:origin x="13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0307" cy="490569"/>
          </a:xfrm>
          <a:prstGeom prst="rect">
            <a:avLst/>
          </a:prstGeom>
        </p:spPr>
        <p:txBody>
          <a:bodyPr vert="horz" lIns="91426" tIns="45712" rIns="91426" bIns="4571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765018" y="2"/>
            <a:ext cx="2880307" cy="490569"/>
          </a:xfrm>
          <a:prstGeom prst="rect">
            <a:avLst/>
          </a:prstGeom>
        </p:spPr>
        <p:txBody>
          <a:bodyPr vert="horz" lIns="91426" tIns="45712" rIns="91426" bIns="45712" rtlCol="0"/>
          <a:lstStyle>
            <a:lvl1pPr algn="r">
              <a:defRPr sz="1200"/>
            </a:lvl1pPr>
          </a:lstStyle>
          <a:p>
            <a:fld id="{572E6DDF-CBE7-4EB4-B485-44393139B6D4}" type="datetimeFigureOut">
              <a:rPr kumimoji="1" lang="ja-JP" altLang="en-US" smtClean="0"/>
              <a:t>2025/10/15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23950" y="1222375"/>
            <a:ext cx="4398963" cy="3300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2" rIns="91426" bIns="4571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4687" y="4705380"/>
            <a:ext cx="5317490" cy="3849856"/>
          </a:xfrm>
          <a:prstGeom prst="rect">
            <a:avLst/>
          </a:prstGeom>
        </p:spPr>
        <p:txBody>
          <a:bodyPr vert="horz" lIns="91426" tIns="45712" rIns="91426" bIns="4571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286846"/>
            <a:ext cx="2880307" cy="490568"/>
          </a:xfrm>
          <a:prstGeom prst="rect">
            <a:avLst/>
          </a:prstGeom>
        </p:spPr>
        <p:txBody>
          <a:bodyPr vert="horz" lIns="91426" tIns="45712" rIns="91426" bIns="4571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765018" y="9286846"/>
            <a:ext cx="2880307" cy="490568"/>
          </a:xfrm>
          <a:prstGeom prst="rect">
            <a:avLst/>
          </a:prstGeom>
        </p:spPr>
        <p:txBody>
          <a:bodyPr vert="horz" lIns="91426" tIns="45712" rIns="91426" bIns="45712" rtlCol="0" anchor="b"/>
          <a:lstStyle>
            <a:lvl1pPr algn="r">
              <a:defRPr sz="1200"/>
            </a:lvl1pPr>
          </a:lstStyle>
          <a:p>
            <a:fld id="{47C49803-9594-4673-8DC1-20E648472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65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>
            <a:extLst>
              <a:ext uri="{FF2B5EF4-FFF2-40B4-BE49-F238E27FC236}">
                <a16:creationId xmlns:a16="http://schemas.microsoft.com/office/drawing/2014/main" id="{E2744BD5-3ED5-4ED2-B315-819BCBC08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>
            <a:extLst>
              <a:ext uri="{FF2B5EF4-FFF2-40B4-BE49-F238E27FC236}">
                <a16:creationId xmlns:a16="http://schemas.microsoft.com/office/drawing/2014/main" id="{5488691E-FBC7-4638-B61F-03C2DB869F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220" name="スライド番号プレースホルダー 3">
            <a:extLst>
              <a:ext uri="{FF2B5EF4-FFF2-40B4-BE49-F238E27FC236}">
                <a16:creationId xmlns:a16="http://schemas.microsoft.com/office/drawing/2014/main" id="{972CF2ED-904A-4C51-9E32-E0EE519C24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888"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877888"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877888"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877888"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877888"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370138" indent="-544513" defTabSz="877888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827338" indent="-544513" defTabSz="877888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284538" indent="-544513" defTabSz="877888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741738" indent="-544513" defTabSz="877888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D7C5B78E-F65D-4CB4-8ECD-1F89B9EB0605}" type="slidenum">
              <a:rPr lang="ja-JP" altLang="en-US" sz="1200" smtClean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pPr/>
              <a:t>2</a:t>
            </a:fld>
            <a:endParaRPr lang="ja-JP" altLang="en-US" sz="120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255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2025/10/15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526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2025/10/15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72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2025/10/15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5201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2025/10/15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174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2025/10/15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2025/10/15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028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2025/10/15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452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2025/10/15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2372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2025/10/15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2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2025/10/15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160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2025/10/15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144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F551F-B48C-4991-BDF0-B930A0770434}" type="datetimeFigureOut">
              <a:rPr kumimoji="1" lang="ja-JP" altLang="en-US" smtClean="0"/>
              <a:t>2025/10/15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492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A149C0CF-DD01-4F4F-A636-F72904F37D5C}"/>
              </a:ext>
            </a:extLst>
          </p:cNvPr>
          <p:cNvCxnSpPr>
            <a:cxnSpLocks/>
          </p:cNvCxnSpPr>
          <p:nvPr/>
        </p:nvCxnSpPr>
        <p:spPr bwMode="auto">
          <a:xfrm flipH="1">
            <a:off x="2672484" y="4441145"/>
            <a:ext cx="509458" cy="623461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60E1CE10-7A0D-4C58-A0F0-E9DC8FA59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0" y="4131668"/>
            <a:ext cx="3215679" cy="2411342"/>
          </a:xfrm>
          <a:prstGeom prst="rect">
            <a:avLst/>
          </a:prstGeom>
        </p:spPr>
      </p:pic>
      <p:pic>
        <p:nvPicPr>
          <p:cNvPr id="7201" name="図 5">
            <a:extLst>
              <a:ext uri="{FF2B5EF4-FFF2-40B4-BE49-F238E27FC236}">
                <a16:creationId xmlns:a16="http://schemas.microsoft.com/office/drawing/2014/main" id="{F683F321-FC94-4471-8FF0-DF7B02675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3608" y="1738668"/>
            <a:ext cx="4028634" cy="446713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A9A4A0EA-2BF7-41BF-8BE4-18F22446D60E}"/>
              </a:ext>
            </a:extLst>
          </p:cNvPr>
          <p:cNvSpPr/>
          <p:nvPr/>
        </p:nvSpPr>
        <p:spPr>
          <a:xfrm>
            <a:off x="5793384" y="1920539"/>
            <a:ext cx="2673280" cy="3161259"/>
          </a:xfrm>
          <a:custGeom>
            <a:avLst/>
            <a:gdLst>
              <a:gd name="connsiteX0" fmla="*/ 723900 w 2166567"/>
              <a:gd name="connsiteY0" fmla="*/ 821 h 2667821"/>
              <a:gd name="connsiteX1" fmla="*/ 755650 w 2166567"/>
              <a:gd name="connsiteY1" fmla="*/ 13521 h 2667821"/>
              <a:gd name="connsiteX2" fmla="*/ 781050 w 2166567"/>
              <a:gd name="connsiteY2" fmla="*/ 19871 h 2667821"/>
              <a:gd name="connsiteX3" fmla="*/ 800100 w 2166567"/>
              <a:gd name="connsiteY3" fmla="*/ 26221 h 2667821"/>
              <a:gd name="connsiteX4" fmla="*/ 869950 w 2166567"/>
              <a:gd name="connsiteY4" fmla="*/ 77021 h 2667821"/>
              <a:gd name="connsiteX5" fmla="*/ 889000 w 2166567"/>
              <a:gd name="connsiteY5" fmla="*/ 115121 h 2667821"/>
              <a:gd name="connsiteX6" fmla="*/ 908050 w 2166567"/>
              <a:gd name="connsiteY6" fmla="*/ 127821 h 2667821"/>
              <a:gd name="connsiteX7" fmla="*/ 927100 w 2166567"/>
              <a:gd name="connsiteY7" fmla="*/ 146871 h 2667821"/>
              <a:gd name="connsiteX8" fmla="*/ 958850 w 2166567"/>
              <a:gd name="connsiteY8" fmla="*/ 172271 h 2667821"/>
              <a:gd name="connsiteX9" fmla="*/ 990600 w 2166567"/>
              <a:gd name="connsiteY9" fmla="*/ 204021 h 2667821"/>
              <a:gd name="connsiteX10" fmla="*/ 1003300 w 2166567"/>
              <a:gd name="connsiteY10" fmla="*/ 223071 h 2667821"/>
              <a:gd name="connsiteX11" fmla="*/ 1041400 w 2166567"/>
              <a:gd name="connsiteY11" fmla="*/ 261171 h 2667821"/>
              <a:gd name="connsiteX12" fmla="*/ 1054100 w 2166567"/>
              <a:gd name="connsiteY12" fmla="*/ 292921 h 2667821"/>
              <a:gd name="connsiteX13" fmla="*/ 1073150 w 2166567"/>
              <a:gd name="connsiteY13" fmla="*/ 305621 h 2667821"/>
              <a:gd name="connsiteX14" fmla="*/ 1092200 w 2166567"/>
              <a:gd name="connsiteY14" fmla="*/ 324671 h 2667821"/>
              <a:gd name="connsiteX15" fmla="*/ 1143000 w 2166567"/>
              <a:gd name="connsiteY15" fmla="*/ 362771 h 2667821"/>
              <a:gd name="connsiteX16" fmla="*/ 1193800 w 2166567"/>
              <a:gd name="connsiteY16" fmla="*/ 426271 h 2667821"/>
              <a:gd name="connsiteX17" fmla="*/ 1225550 w 2166567"/>
              <a:gd name="connsiteY17" fmla="*/ 458021 h 2667821"/>
              <a:gd name="connsiteX18" fmla="*/ 1244600 w 2166567"/>
              <a:gd name="connsiteY18" fmla="*/ 477071 h 2667821"/>
              <a:gd name="connsiteX19" fmla="*/ 1270000 w 2166567"/>
              <a:gd name="connsiteY19" fmla="*/ 496121 h 2667821"/>
              <a:gd name="connsiteX20" fmla="*/ 1295400 w 2166567"/>
              <a:gd name="connsiteY20" fmla="*/ 521521 h 2667821"/>
              <a:gd name="connsiteX21" fmla="*/ 1320800 w 2166567"/>
              <a:gd name="connsiteY21" fmla="*/ 540571 h 2667821"/>
              <a:gd name="connsiteX22" fmla="*/ 1365250 w 2166567"/>
              <a:gd name="connsiteY22" fmla="*/ 585021 h 2667821"/>
              <a:gd name="connsiteX23" fmla="*/ 1397000 w 2166567"/>
              <a:gd name="connsiteY23" fmla="*/ 616771 h 2667821"/>
              <a:gd name="connsiteX24" fmla="*/ 1416050 w 2166567"/>
              <a:gd name="connsiteY24" fmla="*/ 629471 h 2667821"/>
              <a:gd name="connsiteX25" fmla="*/ 1447800 w 2166567"/>
              <a:gd name="connsiteY25" fmla="*/ 654871 h 2667821"/>
              <a:gd name="connsiteX26" fmla="*/ 1498600 w 2166567"/>
              <a:gd name="connsiteY26" fmla="*/ 686621 h 2667821"/>
              <a:gd name="connsiteX27" fmla="*/ 1536700 w 2166567"/>
              <a:gd name="connsiteY27" fmla="*/ 724721 h 2667821"/>
              <a:gd name="connsiteX28" fmla="*/ 1549400 w 2166567"/>
              <a:gd name="connsiteY28" fmla="*/ 743771 h 2667821"/>
              <a:gd name="connsiteX29" fmla="*/ 1568450 w 2166567"/>
              <a:gd name="connsiteY29" fmla="*/ 756471 h 2667821"/>
              <a:gd name="connsiteX30" fmla="*/ 1581150 w 2166567"/>
              <a:gd name="connsiteY30" fmla="*/ 775521 h 2667821"/>
              <a:gd name="connsiteX31" fmla="*/ 1651000 w 2166567"/>
              <a:gd name="connsiteY31" fmla="*/ 851721 h 2667821"/>
              <a:gd name="connsiteX32" fmla="*/ 1695450 w 2166567"/>
              <a:gd name="connsiteY32" fmla="*/ 921571 h 2667821"/>
              <a:gd name="connsiteX33" fmla="*/ 1758950 w 2166567"/>
              <a:gd name="connsiteY33" fmla="*/ 972371 h 2667821"/>
              <a:gd name="connsiteX34" fmla="*/ 1809750 w 2166567"/>
              <a:gd name="connsiteY34" fmla="*/ 1023171 h 2667821"/>
              <a:gd name="connsiteX35" fmla="*/ 1828800 w 2166567"/>
              <a:gd name="connsiteY35" fmla="*/ 1042221 h 2667821"/>
              <a:gd name="connsiteX36" fmla="*/ 1860550 w 2166567"/>
              <a:gd name="connsiteY36" fmla="*/ 1061271 h 2667821"/>
              <a:gd name="connsiteX37" fmla="*/ 1917700 w 2166567"/>
              <a:gd name="connsiteY37" fmla="*/ 1118421 h 2667821"/>
              <a:gd name="connsiteX38" fmla="*/ 1962150 w 2166567"/>
              <a:gd name="connsiteY38" fmla="*/ 1150171 h 2667821"/>
              <a:gd name="connsiteX39" fmla="*/ 2025650 w 2166567"/>
              <a:gd name="connsiteY39" fmla="*/ 1213671 h 2667821"/>
              <a:gd name="connsiteX40" fmla="*/ 2063750 w 2166567"/>
              <a:gd name="connsiteY40" fmla="*/ 1251771 h 2667821"/>
              <a:gd name="connsiteX41" fmla="*/ 2139950 w 2166567"/>
              <a:gd name="connsiteY41" fmla="*/ 1308921 h 2667821"/>
              <a:gd name="connsiteX42" fmla="*/ 2159000 w 2166567"/>
              <a:gd name="connsiteY42" fmla="*/ 1334321 h 2667821"/>
              <a:gd name="connsiteX43" fmla="*/ 2159000 w 2166567"/>
              <a:gd name="connsiteY43" fmla="*/ 1385121 h 2667821"/>
              <a:gd name="connsiteX44" fmla="*/ 2133600 w 2166567"/>
              <a:gd name="connsiteY44" fmla="*/ 1404171 h 2667821"/>
              <a:gd name="connsiteX45" fmla="*/ 2089150 w 2166567"/>
              <a:gd name="connsiteY45" fmla="*/ 1454971 h 2667821"/>
              <a:gd name="connsiteX46" fmla="*/ 2051050 w 2166567"/>
              <a:gd name="connsiteY46" fmla="*/ 1518471 h 2667821"/>
              <a:gd name="connsiteX47" fmla="*/ 2019300 w 2166567"/>
              <a:gd name="connsiteY47" fmla="*/ 1556571 h 2667821"/>
              <a:gd name="connsiteX48" fmla="*/ 1936750 w 2166567"/>
              <a:gd name="connsiteY48" fmla="*/ 1607371 h 2667821"/>
              <a:gd name="connsiteX49" fmla="*/ 1892300 w 2166567"/>
              <a:gd name="connsiteY49" fmla="*/ 1658171 h 2667821"/>
              <a:gd name="connsiteX50" fmla="*/ 1828800 w 2166567"/>
              <a:gd name="connsiteY50" fmla="*/ 1715321 h 2667821"/>
              <a:gd name="connsiteX51" fmla="*/ 1803400 w 2166567"/>
              <a:gd name="connsiteY51" fmla="*/ 1740721 h 2667821"/>
              <a:gd name="connsiteX52" fmla="*/ 1771650 w 2166567"/>
              <a:gd name="connsiteY52" fmla="*/ 1810571 h 2667821"/>
              <a:gd name="connsiteX53" fmla="*/ 1739900 w 2166567"/>
              <a:gd name="connsiteY53" fmla="*/ 1874071 h 2667821"/>
              <a:gd name="connsiteX54" fmla="*/ 1701800 w 2166567"/>
              <a:gd name="connsiteY54" fmla="*/ 1931221 h 2667821"/>
              <a:gd name="connsiteX55" fmla="*/ 1689100 w 2166567"/>
              <a:gd name="connsiteY55" fmla="*/ 1956621 h 2667821"/>
              <a:gd name="connsiteX56" fmla="*/ 1631950 w 2166567"/>
              <a:gd name="connsiteY56" fmla="*/ 2013771 h 2667821"/>
              <a:gd name="connsiteX57" fmla="*/ 1612900 w 2166567"/>
              <a:gd name="connsiteY57" fmla="*/ 2032821 h 2667821"/>
              <a:gd name="connsiteX58" fmla="*/ 1574800 w 2166567"/>
              <a:gd name="connsiteY58" fmla="*/ 2051871 h 2667821"/>
              <a:gd name="connsiteX59" fmla="*/ 1466850 w 2166567"/>
              <a:gd name="connsiteY59" fmla="*/ 2140771 h 2667821"/>
              <a:gd name="connsiteX60" fmla="*/ 1435100 w 2166567"/>
              <a:gd name="connsiteY60" fmla="*/ 2172521 h 2667821"/>
              <a:gd name="connsiteX61" fmla="*/ 1416050 w 2166567"/>
              <a:gd name="connsiteY61" fmla="*/ 2178871 h 2667821"/>
              <a:gd name="connsiteX62" fmla="*/ 1104900 w 2166567"/>
              <a:gd name="connsiteY62" fmla="*/ 2172521 h 2667821"/>
              <a:gd name="connsiteX63" fmla="*/ 984250 w 2166567"/>
              <a:gd name="connsiteY63" fmla="*/ 2185221 h 2667821"/>
              <a:gd name="connsiteX64" fmla="*/ 933450 w 2166567"/>
              <a:gd name="connsiteY64" fmla="*/ 2236021 h 2667821"/>
              <a:gd name="connsiteX65" fmla="*/ 908050 w 2166567"/>
              <a:gd name="connsiteY65" fmla="*/ 2274121 h 2667821"/>
              <a:gd name="connsiteX66" fmla="*/ 819150 w 2166567"/>
              <a:gd name="connsiteY66" fmla="*/ 2382071 h 2667821"/>
              <a:gd name="connsiteX67" fmla="*/ 793750 w 2166567"/>
              <a:gd name="connsiteY67" fmla="*/ 2407471 h 2667821"/>
              <a:gd name="connsiteX68" fmla="*/ 755650 w 2166567"/>
              <a:gd name="connsiteY68" fmla="*/ 2426521 h 2667821"/>
              <a:gd name="connsiteX69" fmla="*/ 717550 w 2166567"/>
              <a:gd name="connsiteY69" fmla="*/ 2451921 h 2667821"/>
              <a:gd name="connsiteX70" fmla="*/ 704850 w 2166567"/>
              <a:gd name="connsiteY70" fmla="*/ 2470971 h 2667821"/>
              <a:gd name="connsiteX71" fmla="*/ 679450 w 2166567"/>
              <a:gd name="connsiteY71" fmla="*/ 2483671 h 2667821"/>
              <a:gd name="connsiteX72" fmla="*/ 654050 w 2166567"/>
              <a:gd name="connsiteY72" fmla="*/ 2502721 h 2667821"/>
              <a:gd name="connsiteX73" fmla="*/ 635000 w 2166567"/>
              <a:gd name="connsiteY73" fmla="*/ 2515421 h 2667821"/>
              <a:gd name="connsiteX74" fmla="*/ 584200 w 2166567"/>
              <a:gd name="connsiteY74" fmla="*/ 2547171 h 2667821"/>
              <a:gd name="connsiteX75" fmla="*/ 546100 w 2166567"/>
              <a:gd name="connsiteY75" fmla="*/ 2559871 h 2667821"/>
              <a:gd name="connsiteX76" fmla="*/ 514350 w 2166567"/>
              <a:gd name="connsiteY76" fmla="*/ 2578921 h 2667821"/>
              <a:gd name="connsiteX77" fmla="*/ 488950 w 2166567"/>
              <a:gd name="connsiteY77" fmla="*/ 2585271 h 2667821"/>
              <a:gd name="connsiteX78" fmla="*/ 457200 w 2166567"/>
              <a:gd name="connsiteY78" fmla="*/ 2597971 h 2667821"/>
              <a:gd name="connsiteX79" fmla="*/ 419100 w 2166567"/>
              <a:gd name="connsiteY79" fmla="*/ 2604321 h 2667821"/>
              <a:gd name="connsiteX80" fmla="*/ 355600 w 2166567"/>
              <a:gd name="connsiteY80" fmla="*/ 2617021 h 2667821"/>
              <a:gd name="connsiteX81" fmla="*/ 254000 w 2166567"/>
              <a:gd name="connsiteY81" fmla="*/ 2636071 h 2667821"/>
              <a:gd name="connsiteX82" fmla="*/ 215900 w 2166567"/>
              <a:gd name="connsiteY82" fmla="*/ 2648771 h 2667821"/>
              <a:gd name="connsiteX83" fmla="*/ 177800 w 2166567"/>
              <a:gd name="connsiteY83" fmla="*/ 2655121 h 2667821"/>
              <a:gd name="connsiteX84" fmla="*/ 133350 w 2166567"/>
              <a:gd name="connsiteY84" fmla="*/ 2667821 h 2667821"/>
              <a:gd name="connsiteX85" fmla="*/ 38100 w 2166567"/>
              <a:gd name="connsiteY85" fmla="*/ 2591621 h 2667821"/>
              <a:gd name="connsiteX86" fmla="*/ 0 w 2166567"/>
              <a:gd name="connsiteY86" fmla="*/ 2534471 h 2667821"/>
              <a:gd name="connsiteX87" fmla="*/ 38100 w 2166567"/>
              <a:gd name="connsiteY87" fmla="*/ 2496371 h 2667821"/>
              <a:gd name="connsiteX88" fmla="*/ 107950 w 2166567"/>
              <a:gd name="connsiteY88" fmla="*/ 2458271 h 2667821"/>
              <a:gd name="connsiteX89" fmla="*/ 241300 w 2166567"/>
              <a:gd name="connsiteY89" fmla="*/ 2388421 h 2667821"/>
              <a:gd name="connsiteX90" fmla="*/ 279400 w 2166567"/>
              <a:gd name="connsiteY90" fmla="*/ 2375721 h 2667821"/>
              <a:gd name="connsiteX91" fmla="*/ 349250 w 2166567"/>
              <a:gd name="connsiteY91" fmla="*/ 2318571 h 2667821"/>
              <a:gd name="connsiteX92" fmla="*/ 419100 w 2166567"/>
              <a:gd name="connsiteY92" fmla="*/ 2274121 h 2667821"/>
              <a:gd name="connsiteX93" fmla="*/ 476250 w 2166567"/>
              <a:gd name="connsiteY93" fmla="*/ 2204271 h 2667821"/>
              <a:gd name="connsiteX94" fmla="*/ 501650 w 2166567"/>
              <a:gd name="connsiteY94" fmla="*/ 2178871 h 2667821"/>
              <a:gd name="connsiteX95" fmla="*/ 533400 w 2166567"/>
              <a:gd name="connsiteY95" fmla="*/ 2115371 h 2667821"/>
              <a:gd name="connsiteX96" fmla="*/ 565150 w 2166567"/>
              <a:gd name="connsiteY96" fmla="*/ 2039171 h 2667821"/>
              <a:gd name="connsiteX97" fmla="*/ 603250 w 2166567"/>
              <a:gd name="connsiteY97" fmla="*/ 1918521 h 2667821"/>
              <a:gd name="connsiteX98" fmla="*/ 628650 w 2166567"/>
              <a:gd name="connsiteY98" fmla="*/ 1861371 h 2667821"/>
              <a:gd name="connsiteX99" fmla="*/ 673100 w 2166567"/>
              <a:gd name="connsiteY99" fmla="*/ 1772471 h 2667821"/>
              <a:gd name="connsiteX100" fmla="*/ 781050 w 2166567"/>
              <a:gd name="connsiteY100" fmla="*/ 1651821 h 2667821"/>
              <a:gd name="connsiteX101" fmla="*/ 850900 w 2166567"/>
              <a:gd name="connsiteY101" fmla="*/ 1550221 h 2667821"/>
              <a:gd name="connsiteX102" fmla="*/ 882650 w 2166567"/>
              <a:gd name="connsiteY102" fmla="*/ 1518471 h 2667821"/>
              <a:gd name="connsiteX103" fmla="*/ 920750 w 2166567"/>
              <a:gd name="connsiteY103" fmla="*/ 1461321 h 2667821"/>
              <a:gd name="connsiteX104" fmla="*/ 946150 w 2166567"/>
              <a:gd name="connsiteY104" fmla="*/ 1423221 h 2667821"/>
              <a:gd name="connsiteX105" fmla="*/ 965200 w 2166567"/>
              <a:gd name="connsiteY105" fmla="*/ 1397821 h 2667821"/>
              <a:gd name="connsiteX106" fmla="*/ 990600 w 2166567"/>
              <a:gd name="connsiteY106" fmla="*/ 1378771 h 2667821"/>
              <a:gd name="connsiteX107" fmla="*/ 1073150 w 2166567"/>
              <a:gd name="connsiteY107" fmla="*/ 1327971 h 2667821"/>
              <a:gd name="connsiteX108" fmla="*/ 1193800 w 2166567"/>
              <a:gd name="connsiteY108" fmla="*/ 1264471 h 2667821"/>
              <a:gd name="connsiteX109" fmla="*/ 1244600 w 2166567"/>
              <a:gd name="connsiteY109" fmla="*/ 1239071 h 2667821"/>
              <a:gd name="connsiteX110" fmla="*/ 1352550 w 2166567"/>
              <a:gd name="connsiteY110" fmla="*/ 1194621 h 2667821"/>
              <a:gd name="connsiteX111" fmla="*/ 1416050 w 2166567"/>
              <a:gd name="connsiteY111" fmla="*/ 1162871 h 2667821"/>
              <a:gd name="connsiteX112" fmla="*/ 1435100 w 2166567"/>
              <a:gd name="connsiteY112" fmla="*/ 1131121 h 2667821"/>
              <a:gd name="connsiteX113" fmla="*/ 1416050 w 2166567"/>
              <a:gd name="connsiteY113" fmla="*/ 1073971 h 2667821"/>
              <a:gd name="connsiteX114" fmla="*/ 1377950 w 2166567"/>
              <a:gd name="connsiteY114" fmla="*/ 1016821 h 2667821"/>
              <a:gd name="connsiteX115" fmla="*/ 1339850 w 2166567"/>
              <a:gd name="connsiteY115" fmla="*/ 934271 h 2667821"/>
              <a:gd name="connsiteX116" fmla="*/ 1308100 w 2166567"/>
              <a:gd name="connsiteY116" fmla="*/ 864421 h 2667821"/>
              <a:gd name="connsiteX117" fmla="*/ 1282700 w 2166567"/>
              <a:gd name="connsiteY117" fmla="*/ 851721 h 2667821"/>
              <a:gd name="connsiteX118" fmla="*/ 1225550 w 2166567"/>
              <a:gd name="connsiteY118" fmla="*/ 819971 h 2667821"/>
              <a:gd name="connsiteX119" fmla="*/ 1181100 w 2166567"/>
              <a:gd name="connsiteY119" fmla="*/ 788221 h 2667821"/>
              <a:gd name="connsiteX120" fmla="*/ 1162050 w 2166567"/>
              <a:gd name="connsiteY120" fmla="*/ 775521 h 2667821"/>
              <a:gd name="connsiteX121" fmla="*/ 1136650 w 2166567"/>
              <a:gd name="connsiteY121" fmla="*/ 769171 h 2667821"/>
              <a:gd name="connsiteX122" fmla="*/ 1092200 w 2166567"/>
              <a:gd name="connsiteY122" fmla="*/ 807271 h 2667821"/>
              <a:gd name="connsiteX123" fmla="*/ 1073150 w 2166567"/>
              <a:gd name="connsiteY123" fmla="*/ 832671 h 2667821"/>
              <a:gd name="connsiteX124" fmla="*/ 1028700 w 2166567"/>
              <a:gd name="connsiteY124" fmla="*/ 870771 h 2667821"/>
              <a:gd name="connsiteX125" fmla="*/ 952500 w 2166567"/>
              <a:gd name="connsiteY125" fmla="*/ 953321 h 2667821"/>
              <a:gd name="connsiteX126" fmla="*/ 920750 w 2166567"/>
              <a:gd name="connsiteY126" fmla="*/ 997771 h 2667821"/>
              <a:gd name="connsiteX127" fmla="*/ 882650 w 2166567"/>
              <a:gd name="connsiteY127" fmla="*/ 1061271 h 2667821"/>
              <a:gd name="connsiteX128" fmla="*/ 857250 w 2166567"/>
              <a:gd name="connsiteY128" fmla="*/ 1105721 h 2667821"/>
              <a:gd name="connsiteX129" fmla="*/ 825500 w 2166567"/>
              <a:gd name="connsiteY129" fmla="*/ 1143821 h 2667821"/>
              <a:gd name="connsiteX130" fmla="*/ 800100 w 2166567"/>
              <a:gd name="connsiteY130" fmla="*/ 1194621 h 2667821"/>
              <a:gd name="connsiteX131" fmla="*/ 768350 w 2166567"/>
              <a:gd name="connsiteY131" fmla="*/ 1232721 h 2667821"/>
              <a:gd name="connsiteX132" fmla="*/ 749300 w 2166567"/>
              <a:gd name="connsiteY132" fmla="*/ 1270821 h 2667821"/>
              <a:gd name="connsiteX133" fmla="*/ 736600 w 2166567"/>
              <a:gd name="connsiteY133" fmla="*/ 1289871 h 2667821"/>
              <a:gd name="connsiteX134" fmla="*/ 685800 w 2166567"/>
              <a:gd name="connsiteY134" fmla="*/ 1302571 h 2667821"/>
              <a:gd name="connsiteX135" fmla="*/ 647700 w 2166567"/>
              <a:gd name="connsiteY135" fmla="*/ 1258121 h 2667821"/>
              <a:gd name="connsiteX136" fmla="*/ 635000 w 2166567"/>
              <a:gd name="connsiteY136" fmla="*/ 1220021 h 2667821"/>
              <a:gd name="connsiteX137" fmla="*/ 641350 w 2166567"/>
              <a:gd name="connsiteY137" fmla="*/ 1169221 h 2667821"/>
              <a:gd name="connsiteX138" fmla="*/ 698500 w 2166567"/>
              <a:gd name="connsiteY138" fmla="*/ 1067621 h 2667821"/>
              <a:gd name="connsiteX139" fmla="*/ 717550 w 2166567"/>
              <a:gd name="connsiteY139" fmla="*/ 1029521 h 2667821"/>
              <a:gd name="connsiteX140" fmla="*/ 749300 w 2166567"/>
              <a:gd name="connsiteY140" fmla="*/ 985071 h 2667821"/>
              <a:gd name="connsiteX141" fmla="*/ 768350 w 2166567"/>
              <a:gd name="connsiteY141" fmla="*/ 946971 h 2667821"/>
              <a:gd name="connsiteX142" fmla="*/ 787400 w 2166567"/>
              <a:gd name="connsiteY142" fmla="*/ 921571 h 2667821"/>
              <a:gd name="connsiteX143" fmla="*/ 800100 w 2166567"/>
              <a:gd name="connsiteY143" fmla="*/ 896171 h 2667821"/>
              <a:gd name="connsiteX144" fmla="*/ 882650 w 2166567"/>
              <a:gd name="connsiteY144" fmla="*/ 775521 h 2667821"/>
              <a:gd name="connsiteX145" fmla="*/ 920750 w 2166567"/>
              <a:gd name="connsiteY145" fmla="*/ 692971 h 2667821"/>
              <a:gd name="connsiteX146" fmla="*/ 939800 w 2166567"/>
              <a:gd name="connsiteY146" fmla="*/ 661221 h 2667821"/>
              <a:gd name="connsiteX147" fmla="*/ 946150 w 2166567"/>
              <a:gd name="connsiteY147" fmla="*/ 629471 h 2667821"/>
              <a:gd name="connsiteX148" fmla="*/ 977900 w 2166567"/>
              <a:gd name="connsiteY148" fmla="*/ 565971 h 2667821"/>
              <a:gd name="connsiteX149" fmla="*/ 984250 w 2166567"/>
              <a:gd name="connsiteY149" fmla="*/ 521521 h 2667821"/>
              <a:gd name="connsiteX150" fmla="*/ 971550 w 2166567"/>
              <a:gd name="connsiteY150" fmla="*/ 337371 h 2667821"/>
              <a:gd name="connsiteX151" fmla="*/ 952500 w 2166567"/>
              <a:gd name="connsiteY151" fmla="*/ 280221 h 2667821"/>
              <a:gd name="connsiteX152" fmla="*/ 933450 w 2166567"/>
              <a:gd name="connsiteY152" fmla="*/ 248471 h 2667821"/>
              <a:gd name="connsiteX153" fmla="*/ 901700 w 2166567"/>
              <a:gd name="connsiteY153" fmla="*/ 229421 h 2667821"/>
              <a:gd name="connsiteX154" fmla="*/ 876300 w 2166567"/>
              <a:gd name="connsiteY154" fmla="*/ 197671 h 2667821"/>
              <a:gd name="connsiteX155" fmla="*/ 844550 w 2166567"/>
              <a:gd name="connsiteY155" fmla="*/ 159571 h 2667821"/>
              <a:gd name="connsiteX156" fmla="*/ 825500 w 2166567"/>
              <a:gd name="connsiteY156" fmla="*/ 146871 h 2667821"/>
              <a:gd name="connsiteX157" fmla="*/ 762000 w 2166567"/>
              <a:gd name="connsiteY157" fmla="*/ 96071 h 2667821"/>
              <a:gd name="connsiteX158" fmla="*/ 730250 w 2166567"/>
              <a:gd name="connsiteY158" fmla="*/ 70671 h 2667821"/>
              <a:gd name="connsiteX159" fmla="*/ 698500 w 2166567"/>
              <a:gd name="connsiteY159" fmla="*/ 38921 h 2667821"/>
              <a:gd name="connsiteX160" fmla="*/ 723900 w 2166567"/>
              <a:gd name="connsiteY160" fmla="*/ 821 h 266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2166567" h="2667821">
                <a:moveTo>
                  <a:pt x="723900" y="821"/>
                </a:moveTo>
                <a:cubicBezTo>
                  <a:pt x="733425" y="-3412"/>
                  <a:pt x="744836" y="9916"/>
                  <a:pt x="755650" y="13521"/>
                </a:cubicBezTo>
                <a:cubicBezTo>
                  <a:pt x="763929" y="16281"/>
                  <a:pt x="772659" y="17473"/>
                  <a:pt x="781050" y="19871"/>
                </a:cubicBezTo>
                <a:cubicBezTo>
                  <a:pt x="787486" y="21710"/>
                  <a:pt x="793750" y="24104"/>
                  <a:pt x="800100" y="26221"/>
                </a:cubicBezTo>
                <a:cubicBezTo>
                  <a:pt x="857005" y="68900"/>
                  <a:pt x="833288" y="52580"/>
                  <a:pt x="869950" y="77021"/>
                </a:cubicBezTo>
                <a:cubicBezTo>
                  <a:pt x="875115" y="92515"/>
                  <a:pt x="876690" y="102811"/>
                  <a:pt x="889000" y="115121"/>
                </a:cubicBezTo>
                <a:cubicBezTo>
                  <a:pt x="894396" y="120517"/>
                  <a:pt x="902187" y="122935"/>
                  <a:pt x="908050" y="127821"/>
                </a:cubicBezTo>
                <a:cubicBezTo>
                  <a:pt x="914949" y="133570"/>
                  <a:pt x="920342" y="140957"/>
                  <a:pt x="927100" y="146871"/>
                </a:cubicBezTo>
                <a:cubicBezTo>
                  <a:pt x="937300" y="155796"/>
                  <a:pt x="948776" y="163204"/>
                  <a:pt x="958850" y="172271"/>
                </a:cubicBezTo>
                <a:cubicBezTo>
                  <a:pt x="969975" y="182283"/>
                  <a:pt x="980744" y="192757"/>
                  <a:pt x="990600" y="204021"/>
                </a:cubicBezTo>
                <a:cubicBezTo>
                  <a:pt x="995626" y="209764"/>
                  <a:pt x="997904" y="217675"/>
                  <a:pt x="1003300" y="223071"/>
                </a:cubicBezTo>
                <a:cubicBezTo>
                  <a:pt x="1032823" y="252594"/>
                  <a:pt x="1015459" y="214477"/>
                  <a:pt x="1041400" y="261171"/>
                </a:cubicBezTo>
                <a:cubicBezTo>
                  <a:pt x="1046936" y="271135"/>
                  <a:pt x="1047475" y="283646"/>
                  <a:pt x="1054100" y="292921"/>
                </a:cubicBezTo>
                <a:cubicBezTo>
                  <a:pt x="1058536" y="299131"/>
                  <a:pt x="1067287" y="300735"/>
                  <a:pt x="1073150" y="305621"/>
                </a:cubicBezTo>
                <a:cubicBezTo>
                  <a:pt x="1080049" y="311370"/>
                  <a:pt x="1085442" y="318757"/>
                  <a:pt x="1092200" y="324671"/>
                </a:cubicBezTo>
                <a:cubicBezTo>
                  <a:pt x="1116334" y="345788"/>
                  <a:pt x="1120317" y="347649"/>
                  <a:pt x="1143000" y="362771"/>
                </a:cubicBezTo>
                <a:cubicBezTo>
                  <a:pt x="1163732" y="404235"/>
                  <a:pt x="1149007" y="381478"/>
                  <a:pt x="1193800" y="426271"/>
                </a:cubicBezTo>
                <a:lnTo>
                  <a:pt x="1225550" y="458021"/>
                </a:lnTo>
                <a:cubicBezTo>
                  <a:pt x="1231900" y="464371"/>
                  <a:pt x="1237416" y="471683"/>
                  <a:pt x="1244600" y="477071"/>
                </a:cubicBezTo>
                <a:cubicBezTo>
                  <a:pt x="1253067" y="483421"/>
                  <a:pt x="1262035" y="489152"/>
                  <a:pt x="1270000" y="496121"/>
                </a:cubicBezTo>
                <a:cubicBezTo>
                  <a:pt x="1279011" y="504006"/>
                  <a:pt x="1286389" y="513636"/>
                  <a:pt x="1295400" y="521521"/>
                </a:cubicBezTo>
                <a:cubicBezTo>
                  <a:pt x="1303365" y="528490"/>
                  <a:pt x="1312969" y="533452"/>
                  <a:pt x="1320800" y="540571"/>
                </a:cubicBezTo>
                <a:cubicBezTo>
                  <a:pt x="1336305" y="554666"/>
                  <a:pt x="1350433" y="570204"/>
                  <a:pt x="1365250" y="585021"/>
                </a:cubicBezTo>
                <a:cubicBezTo>
                  <a:pt x="1375833" y="595604"/>
                  <a:pt x="1384547" y="608469"/>
                  <a:pt x="1397000" y="616771"/>
                </a:cubicBezTo>
                <a:cubicBezTo>
                  <a:pt x="1403350" y="621004"/>
                  <a:pt x="1409945" y="624892"/>
                  <a:pt x="1416050" y="629471"/>
                </a:cubicBezTo>
                <a:cubicBezTo>
                  <a:pt x="1426893" y="637603"/>
                  <a:pt x="1436697" y="647099"/>
                  <a:pt x="1447800" y="654871"/>
                </a:cubicBezTo>
                <a:cubicBezTo>
                  <a:pt x="1450584" y="656820"/>
                  <a:pt x="1491238" y="680077"/>
                  <a:pt x="1498600" y="686621"/>
                </a:cubicBezTo>
                <a:cubicBezTo>
                  <a:pt x="1512024" y="698553"/>
                  <a:pt x="1526737" y="709777"/>
                  <a:pt x="1536700" y="724721"/>
                </a:cubicBezTo>
                <a:cubicBezTo>
                  <a:pt x="1540933" y="731071"/>
                  <a:pt x="1544004" y="738375"/>
                  <a:pt x="1549400" y="743771"/>
                </a:cubicBezTo>
                <a:cubicBezTo>
                  <a:pt x="1554796" y="749167"/>
                  <a:pt x="1562100" y="752238"/>
                  <a:pt x="1568450" y="756471"/>
                </a:cubicBezTo>
                <a:cubicBezTo>
                  <a:pt x="1572683" y="762821"/>
                  <a:pt x="1576080" y="769817"/>
                  <a:pt x="1581150" y="775521"/>
                </a:cubicBezTo>
                <a:cubicBezTo>
                  <a:pt x="1622944" y="822540"/>
                  <a:pt x="1615111" y="802374"/>
                  <a:pt x="1651000" y="851721"/>
                </a:cubicBezTo>
                <a:cubicBezTo>
                  <a:pt x="1664062" y="869681"/>
                  <a:pt x="1680321" y="906442"/>
                  <a:pt x="1695450" y="921571"/>
                </a:cubicBezTo>
                <a:cubicBezTo>
                  <a:pt x="1714617" y="940738"/>
                  <a:pt x="1742017" y="951204"/>
                  <a:pt x="1758950" y="972371"/>
                </a:cubicBezTo>
                <a:cubicBezTo>
                  <a:pt x="1803620" y="1028208"/>
                  <a:pt x="1763623" y="983634"/>
                  <a:pt x="1809750" y="1023171"/>
                </a:cubicBezTo>
                <a:cubicBezTo>
                  <a:pt x="1816568" y="1029015"/>
                  <a:pt x="1821616" y="1036833"/>
                  <a:pt x="1828800" y="1042221"/>
                </a:cubicBezTo>
                <a:cubicBezTo>
                  <a:pt x="1838674" y="1049626"/>
                  <a:pt x="1851179" y="1053239"/>
                  <a:pt x="1860550" y="1061271"/>
                </a:cubicBezTo>
                <a:cubicBezTo>
                  <a:pt x="1881005" y="1078804"/>
                  <a:pt x="1895777" y="1102762"/>
                  <a:pt x="1917700" y="1118421"/>
                </a:cubicBezTo>
                <a:cubicBezTo>
                  <a:pt x="1932517" y="1129004"/>
                  <a:pt x="1948497" y="1138124"/>
                  <a:pt x="1962150" y="1150171"/>
                </a:cubicBezTo>
                <a:cubicBezTo>
                  <a:pt x="1984596" y="1169976"/>
                  <a:pt x="2004483" y="1192504"/>
                  <a:pt x="2025650" y="1213671"/>
                </a:cubicBezTo>
                <a:cubicBezTo>
                  <a:pt x="2038350" y="1226371"/>
                  <a:pt x="2048806" y="1241808"/>
                  <a:pt x="2063750" y="1251771"/>
                </a:cubicBezTo>
                <a:cubicBezTo>
                  <a:pt x="2091782" y="1270459"/>
                  <a:pt x="2111873" y="1283183"/>
                  <a:pt x="2139950" y="1308921"/>
                </a:cubicBezTo>
                <a:cubicBezTo>
                  <a:pt x="2147752" y="1316072"/>
                  <a:pt x="2152650" y="1325854"/>
                  <a:pt x="2159000" y="1334321"/>
                </a:cubicBezTo>
                <a:cubicBezTo>
                  <a:pt x="2165251" y="1353073"/>
                  <a:pt x="2172326" y="1363799"/>
                  <a:pt x="2159000" y="1385121"/>
                </a:cubicBezTo>
                <a:cubicBezTo>
                  <a:pt x="2153391" y="1394096"/>
                  <a:pt x="2141565" y="1397202"/>
                  <a:pt x="2133600" y="1404171"/>
                </a:cubicBezTo>
                <a:cubicBezTo>
                  <a:pt x="2121959" y="1414357"/>
                  <a:pt x="2096609" y="1440054"/>
                  <a:pt x="2089150" y="1454971"/>
                </a:cubicBezTo>
                <a:cubicBezTo>
                  <a:pt x="2056555" y="1520160"/>
                  <a:pt x="2089732" y="1492683"/>
                  <a:pt x="2051050" y="1518471"/>
                </a:cubicBezTo>
                <a:cubicBezTo>
                  <a:pt x="2040923" y="1533661"/>
                  <a:pt x="2034857" y="1545459"/>
                  <a:pt x="2019300" y="1556571"/>
                </a:cubicBezTo>
                <a:cubicBezTo>
                  <a:pt x="1980355" y="1584389"/>
                  <a:pt x="1985007" y="1552220"/>
                  <a:pt x="1936750" y="1607371"/>
                </a:cubicBezTo>
                <a:cubicBezTo>
                  <a:pt x="1921933" y="1624304"/>
                  <a:pt x="1908210" y="1642261"/>
                  <a:pt x="1892300" y="1658171"/>
                </a:cubicBezTo>
                <a:cubicBezTo>
                  <a:pt x="1872164" y="1678307"/>
                  <a:pt x="1849668" y="1695944"/>
                  <a:pt x="1828800" y="1715321"/>
                </a:cubicBezTo>
                <a:cubicBezTo>
                  <a:pt x="1820026" y="1723469"/>
                  <a:pt x="1811867" y="1732254"/>
                  <a:pt x="1803400" y="1740721"/>
                </a:cubicBezTo>
                <a:cubicBezTo>
                  <a:pt x="1791911" y="1786678"/>
                  <a:pt x="1803336" y="1750720"/>
                  <a:pt x="1771650" y="1810571"/>
                </a:cubicBezTo>
                <a:cubicBezTo>
                  <a:pt x="1760577" y="1831486"/>
                  <a:pt x="1753027" y="1854380"/>
                  <a:pt x="1739900" y="1874071"/>
                </a:cubicBezTo>
                <a:cubicBezTo>
                  <a:pt x="1727200" y="1893121"/>
                  <a:pt x="1712039" y="1910743"/>
                  <a:pt x="1701800" y="1931221"/>
                </a:cubicBezTo>
                <a:cubicBezTo>
                  <a:pt x="1697567" y="1939688"/>
                  <a:pt x="1695215" y="1949395"/>
                  <a:pt x="1689100" y="1956621"/>
                </a:cubicBezTo>
                <a:cubicBezTo>
                  <a:pt x="1671698" y="1977187"/>
                  <a:pt x="1651000" y="1994721"/>
                  <a:pt x="1631950" y="2013771"/>
                </a:cubicBezTo>
                <a:cubicBezTo>
                  <a:pt x="1625600" y="2020121"/>
                  <a:pt x="1620932" y="2028805"/>
                  <a:pt x="1612900" y="2032821"/>
                </a:cubicBezTo>
                <a:cubicBezTo>
                  <a:pt x="1600200" y="2039171"/>
                  <a:pt x="1586219" y="2043431"/>
                  <a:pt x="1574800" y="2051871"/>
                </a:cubicBezTo>
                <a:cubicBezTo>
                  <a:pt x="1537314" y="2079578"/>
                  <a:pt x="1499812" y="2107809"/>
                  <a:pt x="1466850" y="2140771"/>
                </a:cubicBezTo>
                <a:cubicBezTo>
                  <a:pt x="1456267" y="2151354"/>
                  <a:pt x="1447074" y="2163541"/>
                  <a:pt x="1435100" y="2172521"/>
                </a:cubicBezTo>
                <a:cubicBezTo>
                  <a:pt x="1429745" y="2176537"/>
                  <a:pt x="1422400" y="2176754"/>
                  <a:pt x="1416050" y="2178871"/>
                </a:cubicBezTo>
                <a:cubicBezTo>
                  <a:pt x="1312333" y="2176754"/>
                  <a:pt x="1208627" y="2170996"/>
                  <a:pt x="1104900" y="2172521"/>
                </a:cubicBezTo>
                <a:cubicBezTo>
                  <a:pt x="1064466" y="2173116"/>
                  <a:pt x="1022171" y="2171176"/>
                  <a:pt x="984250" y="2185221"/>
                </a:cubicBezTo>
                <a:cubicBezTo>
                  <a:pt x="961793" y="2193538"/>
                  <a:pt x="933450" y="2236021"/>
                  <a:pt x="933450" y="2236021"/>
                </a:cubicBezTo>
                <a:cubicBezTo>
                  <a:pt x="922291" y="2269499"/>
                  <a:pt x="934476" y="2242410"/>
                  <a:pt x="908050" y="2274121"/>
                </a:cubicBezTo>
                <a:cubicBezTo>
                  <a:pt x="834827" y="2361988"/>
                  <a:pt x="893439" y="2301029"/>
                  <a:pt x="819150" y="2382071"/>
                </a:cubicBezTo>
                <a:cubicBezTo>
                  <a:pt x="811059" y="2390897"/>
                  <a:pt x="803559" y="2400605"/>
                  <a:pt x="793750" y="2407471"/>
                </a:cubicBezTo>
                <a:cubicBezTo>
                  <a:pt x="782118" y="2415614"/>
                  <a:pt x="767915" y="2419367"/>
                  <a:pt x="755650" y="2426521"/>
                </a:cubicBezTo>
                <a:cubicBezTo>
                  <a:pt x="742466" y="2434212"/>
                  <a:pt x="730250" y="2443454"/>
                  <a:pt x="717550" y="2451921"/>
                </a:cubicBezTo>
                <a:cubicBezTo>
                  <a:pt x="713317" y="2458271"/>
                  <a:pt x="710713" y="2466085"/>
                  <a:pt x="704850" y="2470971"/>
                </a:cubicBezTo>
                <a:cubicBezTo>
                  <a:pt x="697578" y="2477031"/>
                  <a:pt x="687477" y="2478654"/>
                  <a:pt x="679450" y="2483671"/>
                </a:cubicBezTo>
                <a:cubicBezTo>
                  <a:pt x="670475" y="2489280"/>
                  <a:pt x="662662" y="2496570"/>
                  <a:pt x="654050" y="2502721"/>
                </a:cubicBezTo>
                <a:cubicBezTo>
                  <a:pt x="647840" y="2507157"/>
                  <a:pt x="641210" y="2510985"/>
                  <a:pt x="635000" y="2515421"/>
                </a:cubicBezTo>
                <a:cubicBezTo>
                  <a:pt x="610683" y="2532790"/>
                  <a:pt x="611324" y="2536322"/>
                  <a:pt x="584200" y="2547171"/>
                </a:cubicBezTo>
                <a:cubicBezTo>
                  <a:pt x="571771" y="2552143"/>
                  <a:pt x="557579" y="2552983"/>
                  <a:pt x="546100" y="2559871"/>
                </a:cubicBezTo>
                <a:cubicBezTo>
                  <a:pt x="535517" y="2566221"/>
                  <a:pt x="525628" y="2573908"/>
                  <a:pt x="514350" y="2578921"/>
                </a:cubicBezTo>
                <a:cubicBezTo>
                  <a:pt x="506375" y="2582465"/>
                  <a:pt x="497229" y="2582511"/>
                  <a:pt x="488950" y="2585271"/>
                </a:cubicBezTo>
                <a:cubicBezTo>
                  <a:pt x="478136" y="2588876"/>
                  <a:pt x="468197" y="2594972"/>
                  <a:pt x="457200" y="2597971"/>
                </a:cubicBezTo>
                <a:cubicBezTo>
                  <a:pt x="444778" y="2601359"/>
                  <a:pt x="431755" y="2601948"/>
                  <a:pt x="419100" y="2604321"/>
                </a:cubicBezTo>
                <a:cubicBezTo>
                  <a:pt x="397884" y="2608299"/>
                  <a:pt x="376672" y="2612338"/>
                  <a:pt x="355600" y="2617021"/>
                </a:cubicBezTo>
                <a:cubicBezTo>
                  <a:pt x="283839" y="2632968"/>
                  <a:pt x="317769" y="2626961"/>
                  <a:pt x="254000" y="2636071"/>
                </a:cubicBezTo>
                <a:cubicBezTo>
                  <a:pt x="241300" y="2640304"/>
                  <a:pt x="228887" y="2645524"/>
                  <a:pt x="215900" y="2648771"/>
                </a:cubicBezTo>
                <a:cubicBezTo>
                  <a:pt x="203409" y="2651894"/>
                  <a:pt x="190345" y="2652226"/>
                  <a:pt x="177800" y="2655121"/>
                </a:cubicBezTo>
                <a:cubicBezTo>
                  <a:pt x="162785" y="2658586"/>
                  <a:pt x="148167" y="2663588"/>
                  <a:pt x="133350" y="2667821"/>
                </a:cubicBezTo>
                <a:cubicBezTo>
                  <a:pt x="98706" y="2643570"/>
                  <a:pt x="64301" y="2624967"/>
                  <a:pt x="38100" y="2591621"/>
                </a:cubicBezTo>
                <a:cubicBezTo>
                  <a:pt x="23955" y="2573618"/>
                  <a:pt x="0" y="2534471"/>
                  <a:pt x="0" y="2534471"/>
                </a:cubicBezTo>
                <a:cubicBezTo>
                  <a:pt x="12700" y="2521771"/>
                  <a:pt x="22699" y="2505612"/>
                  <a:pt x="38100" y="2496371"/>
                </a:cubicBezTo>
                <a:cubicBezTo>
                  <a:pt x="108721" y="2453998"/>
                  <a:pt x="28099" y="2501268"/>
                  <a:pt x="107950" y="2458271"/>
                </a:cubicBezTo>
                <a:cubicBezTo>
                  <a:pt x="149340" y="2435984"/>
                  <a:pt x="198925" y="2402546"/>
                  <a:pt x="241300" y="2388421"/>
                </a:cubicBezTo>
                <a:lnTo>
                  <a:pt x="279400" y="2375721"/>
                </a:lnTo>
                <a:cubicBezTo>
                  <a:pt x="302683" y="2356671"/>
                  <a:pt x="323454" y="2334049"/>
                  <a:pt x="349250" y="2318571"/>
                </a:cubicBezTo>
                <a:cubicBezTo>
                  <a:pt x="366927" y="2307965"/>
                  <a:pt x="404320" y="2286213"/>
                  <a:pt x="419100" y="2274121"/>
                </a:cubicBezTo>
                <a:cubicBezTo>
                  <a:pt x="462863" y="2238315"/>
                  <a:pt x="441303" y="2247954"/>
                  <a:pt x="476250" y="2204271"/>
                </a:cubicBezTo>
                <a:cubicBezTo>
                  <a:pt x="483730" y="2194921"/>
                  <a:pt x="495175" y="2188943"/>
                  <a:pt x="501650" y="2178871"/>
                </a:cubicBezTo>
                <a:cubicBezTo>
                  <a:pt x="514447" y="2158964"/>
                  <a:pt x="523607" y="2136915"/>
                  <a:pt x="533400" y="2115371"/>
                </a:cubicBezTo>
                <a:cubicBezTo>
                  <a:pt x="544786" y="2090321"/>
                  <a:pt x="555354" y="2064885"/>
                  <a:pt x="565150" y="2039171"/>
                </a:cubicBezTo>
                <a:cubicBezTo>
                  <a:pt x="638198" y="1847421"/>
                  <a:pt x="526696" y="2126311"/>
                  <a:pt x="603250" y="1918521"/>
                </a:cubicBezTo>
                <a:cubicBezTo>
                  <a:pt x="610457" y="1898960"/>
                  <a:pt x="619656" y="1880178"/>
                  <a:pt x="628650" y="1861371"/>
                </a:cubicBezTo>
                <a:cubicBezTo>
                  <a:pt x="642945" y="1831482"/>
                  <a:pt x="652759" y="1798623"/>
                  <a:pt x="673100" y="1772471"/>
                </a:cubicBezTo>
                <a:cubicBezTo>
                  <a:pt x="786447" y="1626739"/>
                  <a:pt x="637823" y="1812951"/>
                  <a:pt x="781050" y="1651821"/>
                </a:cubicBezTo>
                <a:cubicBezTo>
                  <a:pt x="849590" y="1574713"/>
                  <a:pt x="790518" y="1628718"/>
                  <a:pt x="850900" y="1550221"/>
                </a:cubicBezTo>
                <a:cubicBezTo>
                  <a:pt x="860026" y="1538358"/>
                  <a:pt x="872706" y="1529658"/>
                  <a:pt x="882650" y="1518471"/>
                </a:cubicBezTo>
                <a:cubicBezTo>
                  <a:pt x="901240" y="1497557"/>
                  <a:pt x="905427" y="1485400"/>
                  <a:pt x="920750" y="1461321"/>
                </a:cubicBezTo>
                <a:cubicBezTo>
                  <a:pt x="928945" y="1448444"/>
                  <a:pt x="937397" y="1435725"/>
                  <a:pt x="946150" y="1423221"/>
                </a:cubicBezTo>
                <a:cubicBezTo>
                  <a:pt x="952219" y="1414551"/>
                  <a:pt x="957716" y="1405305"/>
                  <a:pt x="965200" y="1397821"/>
                </a:cubicBezTo>
                <a:cubicBezTo>
                  <a:pt x="972684" y="1390337"/>
                  <a:pt x="981715" y="1384520"/>
                  <a:pt x="990600" y="1378771"/>
                </a:cubicBezTo>
                <a:cubicBezTo>
                  <a:pt x="1017726" y="1361219"/>
                  <a:pt x="1045445" y="1344594"/>
                  <a:pt x="1073150" y="1327971"/>
                </a:cubicBezTo>
                <a:cubicBezTo>
                  <a:pt x="1122512" y="1298354"/>
                  <a:pt x="1135194" y="1293774"/>
                  <a:pt x="1193800" y="1264471"/>
                </a:cubicBezTo>
                <a:cubicBezTo>
                  <a:pt x="1210733" y="1256004"/>
                  <a:pt x="1227094" y="1246279"/>
                  <a:pt x="1244600" y="1239071"/>
                </a:cubicBezTo>
                <a:cubicBezTo>
                  <a:pt x="1280583" y="1224254"/>
                  <a:pt x="1320171" y="1216207"/>
                  <a:pt x="1352550" y="1194621"/>
                </a:cubicBezTo>
                <a:cubicBezTo>
                  <a:pt x="1397912" y="1164380"/>
                  <a:pt x="1375842" y="1172923"/>
                  <a:pt x="1416050" y="1162871"/>
                </a:cubicBezTo>
                <a:cubicBezTo>
                  <a:pt x="1422400" y="1152288"/>
                  <a:pt x="1435100" y="1143463"/>
                  <a:pt x="1435100" y="1131121"/>
                </a:cubicBezTo>
                <a:cubicBezTo>
                  <a:pt x="1435100" y="1111041"/>
                  <a:pt x="1423960" y="1092428"/>
                  <a:pt x="1416050" y="1073971"/>
                </a:cubicBezTo>
                <a:cubicBezTo>
                  <a:pt x="1404981" y="1048142"/>
                  <a:pt x="1392893" y="1039235"/>
                  <a:pt x="1377950" y="1016821"/>
                </a:cubicBezTo>
                <a:cubicBezTo>
                  <a:pt x="1354867" y="982197"/>
                  <a:pt x="1355509" y="978115"/>
                  <a:pt x="1339850" y="934271"/>
                </a:cubicBezTo>
                <a:cubicBezTo>
                  <a:pt x="1331822" y="911793"/>
                  <a:pt x="1326132" y="882453"/>
                  <a:pt x="1308100" y="864421"/>
                </a:cubicBezTo>
                <a:cubicBezTo>
                  <a:pt x="1301407" y="857728"/>
                  <a:pt x="1290727" y="856738"/>
                  <a:pt x="1282700" y="851721"/>
                </a:cubicBezTo>
                <a:cubicBezTo>
                  <a:pt x="1229004" y="818161"/>
                  <a:pt x="1287781" y="844863"/>
                  <a:pt x="1225550" y="819971"/>
                </a:cubicBezTo>
                <a:cubicBezTo>
                  <a:pt x="1194520" y="788941"/>
                  <a:pt x="1220104" y="810509"/>
                  <a:pt x="1181100" y="788221"/>
                </a:cubicBezTo>
                <a:cubicBezTo>
                  <a:pt x="1174474" y="784435"/>
                  <a:pt x="1169065" y="778527"/>
                  <a:pt x="1162050" y="775521"/>
                </a:cubicBezTo>
                <a:cubicBezTo>
                  <a:pt x="1154028" y="772083"/>
                  <a:pt x="1145117" y="771288"/>
                  <a:pt x="1136650" y="769171"/>
                </a:cubicBezTo>
                <a:cubicBezTo>
                  <a:pt x="1116574" y="784228"/>
                  <a:pt x="1108120" y="788698"/>
                  <a:pt x="1092200" y="807271"/>
                </a:cubicBezTo>
                <a:cubicBezTo>
                  <a:pt x="1085312" y="815306"/>
                  <a:pt x="1080634" y="825187"/>
                  <a:pt x="1073150" y="832671"/>
                </a:cubicBezTo>
                <a:cubicBezTo>
                  <a:pt x="1059351" y="846470"/>
                  <a:pt x="1042047" y="856534"/>
                  <a:pt x="1028700" y="870771"/>
                </a:cubicBezTo>
                <a:cubicBezTo>
                  <a:pt x="938050" y="967464"/>
                  <a:pt x="1012563" y="908274"/>
                  <a:pt x="952500" y="953321"/>
                </a:cubicBezTo>
                <a:cubicBezTo>
                  <a:pt x="914075" y="1030171"/>
                  <a:pt x="967088" y="930838"/>
                  <a:pt x="920750" y="997771"/>
                </a:cubicBezTo>
                <a:cubicBezTo>
                  <a:pt x="906699" y="1018066"/>
                  <a:pt x="895165" y="1039995"/>
                  <a:pt x="882650" y="1061271"/>
                </a:cubicBezTo>
                <a:cubicBezTo>
                  <a:pt x="873998" y="1075980"/>
                  <a:pt x="868175" y="1092611"/>
                  <a:pt x="857250" y="1105721"/>
                </a:cubicBezTo>
                <a:cubicBezTo>
                  <a:pt x="846667" y="1118421"/>
                  <a:pt x="834440" y="1129915"/>
                  <a:pt x="825500" y="1143821"/>
                </a:cubicBezTo>
                <a:cubicBezTo>
                  <a:pt x="815262" y="1159746"/>
                  <a:pt x="813487" y="1181234"/>
                  <a:pt x="800100" y="1194621"/>
                </a:cubicBezTo>
                <a:cubicBezTo>
                  <a:pt x="783456" y="1211265"/>
                  <a:pt x="779401" y="1212829"/>
                  <a:pt x="768350" y="1232721"/>
                </a:cubicBezTo>
                <a:cubicBezTo>
                  <a:pt x="761454" y="1245133"/>
                  <a:pt x="756196" y="1258409"/>
                  <a:pt x="749300" y="1270821"/>
                </a:cubicBezTo>
                <a:cubicBezTo>
                  <a:pt x="745594" y="1277492"/>
                  <a:pt x="743426" y="1286458"/>
                  <a:pt x="736600" y="1289871"/>
                </a:cubicBezTo>
                <a:cubicBezTo>
                  <a:pt x="720988" y="1297677"/>
                  <a:pt x="702733" y="1298338"/>
                  <a:pt x="685800" y="1302571"/>
                </a:cubicBezTo>
                <a:cubicBezTo>
                  <a:pt x="673211" y="1289982"/>
                  <a:pt x="655437" y="1275529"/>
                  <a:pt x="647700" y="1258121"/>
                </a:cubicBezTo>
                <a:cubicBezTo>
                  <a:pt x="642263" y="1245888"/>
                  <a:pt x="639233" y="1232721"/>
                  <a:pt x="635000" y="1220021"/>
                </a:cubicBezTo>
                <a:cubicBezTo>
                  <a:pt x="637117" y="1203088"/>
                  <a:pt x="636260" y="1185509"/>
                  <a:pt x="641350" y="1169221"/>
                </a:cubicBezTo>
                <a:cubicBezTo>
                  <a:pt x="651367" y="1137166"/>
                  <a:pt x="682360" y="1095865"/>
                  <a:pt x="698500" y="1067621"/>
                </a:cubicBezTo>
                <a:cubicBezTo>
                  <a:pt x="705545" y="1055293"/>
                  <a:pt x="710108" y="1041614"/>
                  <a:pt x="717550" y="1029521"/>
                </a:cubicBezTo>
                <a:cubicBezTo>
                  <a:pt x="727093" y="1014014"/>
                  <a:pt x="739757" y="1000578"/>
                  <a:pt x="749300" y="985071"/>
                </a:cubicBezTo>
                <a:cubicBezTo>
                  <a:pt x="756742" y="972978"/>
                  <a:pt x="761045" y="959147"/>
                  <a:pt x="768350" y="946971"/>
                </a:cubicBezTo>
                <a:cubicBezTo>
                  <a:pt x="773795" y="937896"/>
                  <a:pt x="781791" y="930546"/>
                  <a:pt x="787400" y="921571"/>
                </a:cubicBezTo>
                <a:cubicBezTo>
                  <a:pt x="792417" y="913544"/>
                  <a:pt x="794849" y="904047"/>
                  <a:pt x="800100" y="896171"/>
                </a:cubicBezTo>
                <a:cubicBezTo>
                  <a:pt x="872789" y="787138"/>
                  <a:pt x="803328" y="910369"/>
                  <a:pt x="882650" y="775521"/>
                </a:cubicBezTo>
                <a:cubicBezTo>
                  <a:pt x="906768" y="734520"/>
                  <a:pt x="898537" y="737397"/>
                  <a:pt x="920750" y="692971"/>
                </a:cubicBezTo>
                <a:cubicBezTo>
                  <a:pt x="926270" y="681932"/>
                  <a:pt x="933450" y="671804"/>
                  <a:pt x="939800" y="661221"/>
                </a:cubicBezTo>
                <a:cubicBezTo>
                  <a:pt x="941917" y="650638"/>
                  <a:pt x="943049" y="639809"/>
                  <a:pt x="946150" y="629471"/>
                </a:cubicBezTo>
                <a:cubicBezTo>
                  <a:pt x="954792" y="600665"/>
                  <a:pt x="962343" y="591900"/>
                  <a:pt x="977900" y="565971"/>
                </a:cubicBezTo>
                <a:cubicBezTo>
                  <a:pt x="980017" y="551154"/>
                  <a:pt x="984250" y="536488"/>
                  <a:pt x="984250" y="521521"/>
                </a:cubicBezTo>
                <a:cubicBezTo>
                  <a:pt x="984250" y="497467"/>
                  <a:pt x="986428" y="389444"/>
                  <a:pt x="971550" y="337371"/>
                </a:cubicBezTo>
                <a:cubicBezTo>
                  <a:pt x="966033" y="318063"/>
                  <a:pt x="962831" y="297440"/>
                  <a:pt x="952500" y="280221"/>
                </a:cubicBezTo>
                <a:cubicBezTo>
                  <a:pt x="946150" y="269638"/>
                  <a:pt x="942177" y="257198"/>
                  <a:pt x="933450" y="248471"/>
                </a:cubicBezTo>
                <a:cubicBezTo>
                  <a:pt x="924723" y="239744"/>
                  <a:pt x="912283" y="235771"/>
                  <a:pt x="901700" y="229421"/>
                </a:cubicBezTo>
                <a:cubicBezTo>
                  <a:pt x="889338" y="192335"/>
                  <a:pt x="905023" y="226394"/>
                  <a:pt x="876300" y="197671"/>
                </a:cubicBezTo>
                <a:cubicBezTo>
                  <a:pt x="864610" y="185981"/>
                  <a:pt x="856240" y="171261"/>
                  <a:pt x="844550" y="159571"/>
                </a:cubicBezTo>
                <a:cubicBezTo>
                  <a:pt x="839154" y="154175"/>
                  <a:pt x="831173" y="151976"/>
                  <a:pt x="825500" y="146871"/>
                </a:cubicBezTo>
                <a:cubicBezTo>
                  <a:pt x="767638" y="94795"/>
                  <a:pt x="803701" y="109971"/>
                  <a:pt x="762000" y="96071"/>
                </a:cubicBezTo>
                <a:cubicBezTo>
                  <a:pt x="751417" y="87604"/>
                  <a:pt x="741093" y="78803"/>
                  <a:pt x="730250" y="70671"/>
                </a:cubicBezTo>
                <a:cubicBezTo>
                  <a:pt x="715198" y="59382"/>
                  <a:pt x="705085" y="58677"/>
                  <a:pt x="698500" y="38921"/>
                </a:cubicBezTo>
                <a:cubicBezTo>
                  <a:pt x="696492" y="32897"/>
                  <a:pt x="714375" y="5054"/>
                  <a:pt x="723900" y="821"/>
                </a:cubicBezTo>
                <a:close/>
              </a:path>
            </a:pathLst>
          </a:custGeom>
          <a:solidFill>
            <a:schemeClr val="bg1">
              <a:lumMod val="85000"/>
              <a:alpha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2168E3BC-5CD0-452C-A8EC-5DA81893743B}"/>
              </a:ext>
            </a:extLst>
          </p:cNvPr>
          <p:cNvSpPr/>
          <p:nvPr/>
        </p:nvSpPr>
        <p:spPr>
          <a:xfrm>
            <a:off x="5427056" y="2769837"/>
            <a:ext cx="2143670" cy="2756101"/>
          </a:xfrm>
          <a:custGeom>
            <a:avLst/>
            <a:gdLst>
              <a:gd name="connsiteX0" fmla="*/ 1473200 w 1811867"/>
              <a:gd name="connsiteY0" fmla="*/ 0 h 2404533"/>
              <a:gd name="connsiteX1" fmla="*/ 1430867 w 1811867"/>
              <a:gd name="connsiteY1" fmla="*/ 33867 h 2404533"/>
              <a:gd name="connsiteX2" fmla="*/ 1422400 w 1811867"/>
              <a:gd name="connsiteY2" fmla="*/ 67733 h 2404533"/>
              <a:gd name="connsiteX3" fmla="*/ 1405467 w 1811867"/>
              <a:gd name="connsiteY3" fmla="*/ 93133 h 2404533"/>
              <a:gd name="connsiteX4" fmla="*/ 1397000 w 1811867"/>
              <a:gd name="connsiteY4" fmla="*/ 127000 h 2404533"/>
              <a:gd name="connsiteX5" fmla="*/ 1354667 w 1811867"/>
              <a:gd name="connsiteY5" fmla="*/ 203200 h 2404533"/>
              <a:gd name="connsiteX6" fmla="*/ 1346200 w 1811867"/>
              <a:gd name="connsiteY6" fmla="*/ 228600 h 2404533"/>
              <a:gd name="connsiteX7" fmla="*/ 1329267 w 1811867"/>
              <a:gd name="connsiteY7" fmla="*/ 254000 h 2404533"/>
              <a:gd name="connsiteX8" fmla="*/ 1270000 w 1811867"/>
              <a:gd name="connsiteY8" fmla="*/ 347133 h 2404533"/>
              <a:gd name="connsiteX9" fmla="*/ 1210734 w 1811867"/>
              <a:gd name="connsiteY9" fmla="*/ 406400 h 2404533"/>
              <a:gd name="connsiteX10" fmla="*/ 1143000 w 1811867"/>
              <a:gd name="connsiteY10" fmla="*/ 491067 h 2404533"/>
              <a:gd name="connsiteX11" fmla="*/ 1126067 w 1811867"/>
              <a:gd name="connsiteY11" fmla="*/ 516467 h 2404533"/>
              <a:gd name="connsiteX12" fmla="*/ 1109134 w 1811867"/>
              <a:gd name="connsiteY12" fmla="*/ 541867 h 2404533"/>
              <a:gd name="connsiteX13" fmla="*/ 1066800 w 1811867"/>
              <a:gd name="connsiteY13" fmla="*/ 584200 h 2404533"/>
              <a:gd name="connsiteX14" fmla="*/ 1032934 w 1811867"/>
              <a:gd name="connsiteY14" fmla="*/ 635000 h 2404533"/>
              <a:gd name="connsiteX15" fmla="*/ 1016000 w 1811867"/>
              <a:gd name="connsiteY15" fmla="*/ 660400 h 2404533"/>
              <a:gd name="connsiteX16" fmla="*/ 973667 w 1811867"/>
              <a:gd name="connsiteY16" fmla="*/ 728133 h 2404533"/>
              <a:gd name="connsiteX17" fmla="*/ 956734 w 1811867"/>
              <a:gd name="connsiteY17" fmla="*/ 778933 h 2404533"/>
              <a:gd name="connsiteX18" fmla="*/ 922867 w 1811867"/>
              <a:gd name="connsiteY18" fmla="*/ 829733 h 2404533"/>
              <a:gd name="connsiteX19" fmla="*/ 905934 w 1811867"/>
              <a:gd name="connsiteY19" fmla="*/ 855133 h 2404533"/>
              <a:gd name="connsiteX20" fmla="*/ 889000 w 1811867"/>
              <a:gd name="connsiteY20" fmla="*/ 914400 h 2404533"/>
              <a:gd name="connsiteX21" fmla="*/ 855134 w 1811867"/>
              <a:gd name="connsiteY21" fmla="*/ 982133 h 2404533"/>
              <a:gd name="connsiteX22" fmla="*/ 838200 w 1811867"/>
              <a:gd name="connsiteY22" fmla="*/ 1016000 h 2404533"/>
              <a:gd name="connsiteX23" fmla="*/ 795867 w 1811867"/>
              <a:gd name="connsiteY23" fmla="*/ 1075267 h 2404533"/>
              <a:gd name="connsiteX24" fmla="*/ 762000 w 1811867"/>
              <a:gd name="connsiteY24" fmla="*/ 1143000 h 2404533"/>
              <a:gd name="connsiteX25" fmla="*/ 753534 w 1811867"/>
              <a:gd name="connsiteY25" fmla="*/ 1168400 h 2404533"/>
              <a:gd name="connsiteX26" fmla="*/ 702734 w 1811867"/>
              <a:gd name="connsiteY26" fmla="*/ 1236133 h 2404533"/>
              <a:gd name="connsiteX27" fmla="*/ 668867 w 1811867"/>
              <a:gd name="connsiteY27" fmla="*/ 1278467 h 2404533"/>
              <a:gd name="connsiteX28" fmla="*/ 601134 w 1811867"/>
              <a:gd name="connsiteY28" fmla="*/ 1329267 h 2404533"/>
              <a:gd name="connsiteX29" fmla="*/ 592667 w 1811867"/>
              <a:gd name="connsiteY29" fmla="*/ 1354667 h 2404533"/>
              <a:gd name="connsiteX30" fmla="*/ 567267 w 1811867"/>
              <a:gd name="connsiteY30" fmla="*/ 1371600 h 2404533"/>
              <a:gd name="connsiteX31" fmla="*/ 508000 w 1811867"/>
              <a:gd name="connsiteY31" fmla="*/ 1405467 h 2404533"/>
              <a:gd name="connsiteX32" fmla="*/ 482600 w 1811867"/>
              <a:gd name="connsiteY32" fmla="*/ 1422400 h 2404533"/>
              <a:gd name="connsiteX33" fmla="*/ 414867 w 1811867"/>
              <a:gd name="connsiteY33" fmla="*/ 1447800 h 2404533"/>
              <a:gd name="connsiteX34" fmla="*/ 381000 w 1811867"/>
              <a:gd name="connsiteY34" fmla="*/ 1473200 h 2404533"/>
              <a:gd name="connsiteX35" fmla="*/ 338667 w 1811867"/>
              <a:gd name="connsiteY35" fmla="*/ 1498600 h 2404533"/>
              <a:gd name="connsiteX36" fmla="*/ 313267 w 1811867"/>
              <a:gd name="connsiteY36" fmla="*/ 1524000 h 2404533"/>
              <a:gd name="connsiteX37" fmla="*/ 270934 w 1811867"/>
              <a:gd name="connsiteY37" fmla="*/ 1549400 h 2404533"/>
              <a:gd name="connsiteX38" fmla="*/ 254000 w 1811867"/>
              <a:gd name="connsiteY38" fmla="*/ 1566333 h 2404533"/>
              <a:gd name="connsiteX39" fmla="*/ 194734 w 1811867"/>
              <a:gd name="connsiteY39" fmla="*/ 1600200 h 2404533"/>
              <a:gd name="connsiteX40" fmla="*/ 169334 w 1811867"/>
              <a:gd name="connsiteY40" fmla="*/ 1617133 h 2404533"/>
              <a:gd name="connsiteX41" fmla="*/ 143934 w 1811867"/>
              <a:gd name="connsiteY41" fmla="*/ 1642533 h 2404533"/>
              <a:gd name="connsiteX42" fmla="*/ 101600 w 1811867"/>
              <a:gd name="connsiteY42" fmla="*/ 1659467 h 2404533"/>
              <a:gd name="connsiteX43" fmla="*/ 59267 w 1811867"/>
              <a:gd name="connsiteY43" fmla="*/ 1701800 h 2404533"/>
              <a:gd name="connsiteX44" fmla="*/ 50800 w 1811867"/>
              <a:gd name="connsiteY44" fmla="*/ 1727200 h 2404533"/>
              <a:gd name="connsiteX45" fmla="*/ 8467 w 1811867"/>
              <a:gd name="connsiteY45" fmla="*/ 1786467 h 2404533"/>
              <a:gd name="connsiteX46" fmla="*/ 0 w 1811867"/>
              <a:gd name="connsiteY46" fmla="*/ 1828800 h 2404533"/>
              <a:gd name="connsiteX47" fmla="*/ 16934 w 1811867"/>
              <a:gd name="connsiteY47" fmla="*/ 1947333 h 2404533"/>
              <a:gd name="connsiteX48" fmla="*/ 25400 w 1811867"/>
              <a:gd name="connsiteY48" fmla="*/ 1972733 h 2404533"/>
              <a:gd name="connsiteX49" fmla="*/ 42334 w 1811867"/>
              <a:gd name="connsiteY49" fmla="*/ 2006600 h 2404533"/>
              <a:gd name="connsiteX50" fmla="*/ 50800 w 1811867"/>
              <a:gd name="connsiteY50" fmla="*/ 2032000 h 2404533"/>
              <a:gd name="connsiteX51" fmla="*/ 84667 w 1811867"/>
              <a:gd name="connsiteY51" fmla="*/ 2116667 h 2404533"/>
              <a:gd name="connsiteX52" fmla="*/ 101600 w 1811867"/>
              <a:gd name="connsiteY52" fmla="*/ 2218267 h 2404533"/>
              <a:gd name="connsiteX53" fmla="*/ 118534 w 1811867"/>
              <a:gd name="connsiteY53" fmla="*/ 2260600 h 2404533"/>
              <a:gd name="connsiteX54" fmla="*/ 152400 w 1811867"/>
              <a:gd name="connsiteY54" fmla="*/ 2286000 h 2404533"/>
              <a:gd name="connsiteX55" fmla="*/ 203200 w 1811867"/>
              <a:gd name="connsiteY55" fmla="*/ 2302933 h 2404533"/>
              <a:gd name="connsiteX56" fmla="*/ 254000 w 1811867"/>
              <a:gd name="connsiteY56" fmla="*/ 2336800 h 2404533"/>
              <a:gd name="connsiteX57" fmla="*/ 296334 w 1811867"/>
              <a:gd name="connsiteY57" fmla="*/ 2379133 h 2404533"/>
              <a:gd name="connsiteX58" fmla="*/ 355600 w 1811867"/>
              <a:gd name="connsiteY58" fmla="*/ 2404533 h 2404533"/>
              <a:gd name="connsiteX59" fmla="*/ 414867 w 1811867"/>
              <a:gd name="connsiteY59" fmla="*/ 2396067 h 2404533"/>
              <a:gd name="connsiteX60" fmla="*/ 448734 w 1811867"/>
              <a:gd name="connsiteY60" fmla="*/ 2370667 h 2404533"/>
              <a:gd name="connsiteX61" fmla="*/ 474134 w 1811867"/>
              <a:gd name="connsiteY61" fmla="*/ 2362200 h 2404533"/>
              <a:gd name="connsiteX62" fmla="*/ 508000 w 1811867"/>
              <a:gd name="connsiteY62" fmla="*/ 2345267 h 2404533"/>
              <a:gd name="connsiteX63" fmla="*/ 592667 w 1811867"/>
              <a:gd name="connsiteY63" fmla="*/ 2311400 h 2404533"/>
              <a:gd name="connsiteX64" fmla="*/ 660400 w 1811867"/>
              <a:gd name="connsiteY64" fmla="*/ 2269067 h 2404533"/>
              <a:gd name="connsiteX65" fmla="*/ 685800 w 1811867"/>
              <a:gd name="connsiteY65" fmla="*/ 2243667 h 2404533"/>
              <a:gd name="connsiteX66" fmla="*/ 719667 w 1811867"/>
              <a:gd name="connsiteY66" fmla="*/ 2235200 h 2404533"/>
              <a:gd name="connsiteX67" fmla="*/ 745067 w 1811867"/>
              <a:gd name="connsiteY67" fmla="*/ 2226733 h 2404533"/>
              <a:gd name="connsiteX68" fmla="*/ 787400 w 1811867"/>
              <a:gd name="connsiteY68" fmla="*/ 2201333 h 2404533"/>
              <a:gd name="connsiteX69" fmla="*/ 821267 w 1811867"/>
              <a:gd name="connsiteY69" fmla="*/ 2184400 h 2404533"/>
              <a:gd name="connsiteX70" fmla="*/ 846667 w 1811867"/>
              <a:gd name="connsiteY70" fmla="*/ 2167467 h 2404533"/>
              <a:gd name="connsiteX71" fmla="*/ 897467 w 1811867"/>
              <a:gd name="connsiteY71" fmla="*/ 2142067 h 2404533"/>
              <a:gd name="connsiteX72" fmla="*/ 931334 w 1811867"/>
              <a:gd name="connsiteY72" fmla="*/ 2116667 h 2404533"/>
              <a:gd name="connsiteX73" fmla="*/ 1007534 w 1811867"/>
              <a:gd name="connsiteY73" fmla="*/ 2082800 h 2404533"/>
              <a:gd name="connsiteX74" fmla="*/ 1100667 w 1811867"/>
              <a:gd name="connsiteY74" fmla="*/ 2032000 h 2404533"/>
              <a:gd name="connsiteX75" fmla="*/ 1134534 w 1811867"/>
              <a:gd name="connsiteY75" fmla="*/ 2015067 h 2404533"/>
              <a:gd name="connsiteX76" fmla="*/ 1176867 w 1811867"/>
              <a:gd name="connsiteY76" fmla="*/ 1989667 h 2404533"/>
              <a:gd name="connsiteX77" fmla="*/ 1303867 w 1811867"/>
              <a:gd name="connsiteY77" fmla="*/ 1913467 h 2404533"/>
              <a:gd name="connsiteX78" fmla="*/ 1346200 w 1811867"/>
              <a:gd name="connsiteY78" fmla="*/ 1896533 h 2404533"/>
              <a:gd name="connsiteX79" fmla="*/ 1380067 w 1811867"/>
              <a:gd name="connsiteY79" fmla="*/ 1879600 h 2404533"/>
              <a:gd name="connsiteX80" fmla="*/ 1405467 w 1811867"/>
              <a:gd name="connsiteY80" fmla="*/ 1871133 h 2404533"/>
              <a:gd name="connsiteX81" fmla="*/ 1490134 w 1811867"/>
              <a:gd name="connsiteY81" fmla="*/ 1828800 h 2404533"/>
              <a:gd name="connsiteX82" fmla="*/ 1549400 w 1811867"/>
              <a:gd name="connsiteY82" fmla="*/ 1786467 h 2404533"/>
              <a:gd name="connsiteX83" fmla="*/ 1566334 w 1811867"/>
              <a:gd name="connsiteY83" fmla="*/ 1769533 h 2404533"/>
              <a:gd name="connsiteX84" fmla="*/ 1667934 w 1811867"/>
              <a:gd name="connsiteY84" fmla="*/ 1693333 h 2404533"/>
              <a:gd name="connsiteX85" fmla="*/ 1718734 w 1811867"/>
              <a:gd name="connsiteY85" fmla="*/ 1634067 h 2404533"/>
              <a:gd name="connsiteX86" fmla="*/ 1752600 w 1811867"/>
              <a:gd name="connsiteY86" fmla="*/ 1600200 h 2404533"/>
              <a:gd name="connsiteX87" fmla="*/ 1786467 w 1811867"/>
              <a:gd name="connsiteY87" fmla="*/ 1540933 h 2404533"/>
              <a:gd name="connsiteX88" fmla="*/ 1811867 w 1811867"/>
              <a:gd name="connsiteY88" fmla="*/ 1498600 h 2404533"/>
              <a:gd name="connsiteX89" fmla="*/ 1574800 w 1811867"/>
              <a:gd name="connsiteY89" fmla="*/ 1498600 h 2404533"/>
              <a:gd name="connsiteX90" fmla="*/ 1397000 w 1811867"/>
              <a:gd name="connsiteY90" fmla="*/ 1490133 h 2404533"/>
              <a:gd name="connsiteX91" fmla="*/ 1371600 w 1811867"/>
              <a:gd name="connsiteY91" fmla="*/ 1464733 h 2404533"/>
              <a:gd name="connsiteX92" fmla="*/ 1329267 w 1811867"/>
              <a:gd name="connsiteY92" fmla="*/ 1515533 h 2404533"/>
              <a:gd name="connsiteX93" fmla="*/ 1286934 w 1811867"/>
              <a:gd name="connsiteY93" fmla="*/ 1540933 h 2404533"/>
              <a:gd name="connsiteX94" fmla="*/ 1253067 w 1811867"/>
              <a:gd name="connsiteY94" fmla="*/ 1591733 h 2404533"/>
              <a:gd name="connsiteX95" fmla="*/ 1236134 w 1811867"/>
              <a:gd name="connsiteY95" fmla="*/ 1608667 h 2404533"/>
              <a:gd name="connsiteX96" fmla="*/ 1219200 w 1811867"/>
              <a:gd name="connsiteY96" fmla="*/ 1642533 h 2404533"/>
              <a:gd name="connsiteX97" fmla="*/ 1193800 w 1811867"/>
              <a:gd name="connsiteY97" fmla="*/ 1659467 h 2404533"/>
              <a:gd name="connsiteX98" fmla="*/ 1143000 w 1811867"/>
              <a:gd name="connsiteY98" fmla="*/ 1710267 h 2404533"/>
              <a:gd name="connsiteX99" fmla="*/ 1109134 w 1811867"/>
              <a:gd name="connsiteY99" fmla="*/ 1735667 h 2404533"/>
              <a:gd name="connsiteX100" fmla="*/ 1083734 w 1811867"/>
              <a:gd name="connsiteY100" fmla="*/ 1761067 h 2404533"/>
              <a:gd name="connsiteX101" fmla="*/ 1024467 w 1811867"/>
              <a:gd name="connsiteY101" fmla="*/ 1803400 h 2404533"/>
              <a:gd name="connsiteX102" fmla="*/ 990600 w 1811867"/>
              <a:gd name="connsiteY102" fmla="*/ 1828800 h 2404533"/>
              <a:gd name="connsiteX103" fmla="*/ 956734 w 1811867"/>
              <a:gd name="connsiteY103" fmla="*/ 1845733 h 2404533"/>
              <a:gd name="connsiteX104" fmla="*/ 914400 w 1811867"/>
              <a:gd name="connsiteY104" fmla="*/ 1871133 h 2404533"/>
              <a:gd name="connsiteX105" fmla="*/ 846667 w 1811867"/>
              <a:gd name="connsiteY105" fmla="*/ 1888067 h 2404533"/>
              <a:gd name="connsiteX106" fmla="*/ 812800 w 1811867"/>
              <a:gd name="connsiteY106" fmla="*/ 1913467 h 2404533"/>
              <a:gd name="connsiteX107" fmla="*/ 736600 w 1811867"/>
              <a:gd name="connsiteY107" fmla="*/ 1947333 h 2404533"/>
              <a:gd name="connsiteX108" fmla="*/ 711200 w 1811867"/>
              <a:gd name="connsiteY108" fmla="*/ 1955800 h 2404533"/>
              <a:gd name="connsiteX109" fmla="*/ 677334 w 1811867"/>
              <a:gd name="connsiteY109" fmla="*/ 1972733 h 2404533"/>
              <a:gd name="connsiteX110" fmla="*/ 651934 w 1811867"/>
              <a:gd name="connsiteY110" fmla="*/ 1989667 h 2404533"/>
              <a:gd name="connsiteX111" fmla="*/ 609600 w 1811867"/>
              <a:gd name="connsiteY111" fmla="*/ 1998133 h 2404533"/>
              <a:gd name="connsiteX112" fmla="*/ 558800 w 1811867"/>
              <a:gd name="connsiteY112" fmla="*/ 2023533 h 2404533"/>
              <a:gd name="connsiteX113" fmla="*/ 516467 w 1811867"/>
              <a:gd name="connsiteY113" fmla="*/ 2032000 h 2404533"/>
              <a:gd name="connsiteX114" fmla="*/ 491067 w 1811867"/>
              <a:gd name="connsiteY114" fmla="*/ 2040467 h 2404533"/>
              <a:gd name="connsiteX115" fmla="*/ 397934 w 1811867"/>
              <a:gd name="connsiteY115" fmla="*/ 2023533 h 2404533"/>
              <a:gd name="connsiteX116" fmla="*/ 381000 w 1811867"/>
              <a:gd name="connsiteY116" fmla="*/ 1998133 h 2404533"/>
              <a:gd name="connsiteX117" fmla="*/ 347134 w 1811867"/>
              <a:gd name="connsiteY117" fmla="*/ 1938867 h 2404533"/>
              <a:gd name="connsiteX118" fmla="*/ 355600 w 1811867"/>
              <a:gd name="connsiteY118" fmla="*/ 1811867 h 2404533"/>
              <a:gd name="connsiteX119" fmla="*/ 381000 w 1811867"/>
              <a:gd name="connsiteY119" fmla="*/ 1803400 h 2404533"/>
              <a:gd name="connsiteX120" fmla="*/ 423334 w 1811867"/>
              <a:gd name="connsiteY120" fmla="*/ 1778000 h 2404533"/>
              <a:gd name="connsiteX121" fmla="*/ 465667 w 1811867"/>
              <a:gd name="connsiteY121" fmla="*/ 1752600 h 2404533"/>
              <a:gd name="connsiteX122" fmla="*/ 491067 w 1811867"/>
              <a:gd name="connsiteY122" fmla="*/ 1735667 h 2404533"/>
              <a:gd name="connsiteX123" fmla="*/ 508000 w 1811867"/>
              <a:gd name="connsiteY123" fmla="*/ 1718733 h 2404533"/>
              <a:gd name="connsiteX124" fmla="*/ 533400 w 1811867"/>
              <a:gd name="connsiteY124" fmla="*/ 1710267 h 2404533"/>
              <a:gd name="connsiteX125" fmla="*/ 550334 w 1811867"/>
              <a:gd name="connsiteY125" fmla="*/ 1693333 h 2404533"/>
              <a:gd name="connsiteX126" fmla="*/ 609600 w 1811867"/>
              <a:gd name="connsiteY126" fmla="*/ 1659467 h 2404533"/>
              <a:gd name="connsiteX127" fmla="*/ 635000 w 1811867"/>
              <a:gd name="connsiteY127" fmla="*/ 1651000 h 2404533"/>
              <a:gd name="connsiteX128" fmla="*/ 677334 w 1811867"/>
              <a:gd name="connsiteY128" fmla="*/ 1617133 h 2404533"/>
              <a:gd name="connsiteX129" fmla="*/ 728134 w 1811867"/>
              <a:gd name="connsiteY129" fmla="*/ 1583267 h 2404533"/>
              <a:gd name="connsiteX130" fmla="*/ 787400 w 1811867"/>
              <a:gd name="connsiteY130" fmla="*/ 1507067 h 2404533"/>
              <a:gd name="connsiteX131" fmla="*/ 795867 w 1811867"/>
              <a:gd name="connsiteY131" fmla="*/ 1481667 h 2404533"/>
              <a:gd name="connsiteX132" fmla="*/ 812800 w 1811867"/>
              <a:gd name="connsiteY132" fmla="*/ 1464733 h 2404533"/>
              <a:gd name="connsiteX133" fmla="*/ 838200 w 1811867"/>
              <a:gd name="connsiteY133" fmla="*/ 1430867 h 2404533"/>
              <a:gd name="connsiteX134" fmla="*/ 863600 w 1811867"/>
              <a:gd name="connsiteY134" fmla="*/ 1405467 h 2404533"/>
              <a:gd name="connsiteX135" fmla="*/ 889000 w 1811867"/>
              <a:gd name="connsiteY135" fmla="*/ 1363133 h 2404533"/>
              <a:gd name="connsiteX136" fmla="*/ 914400 w 1811867"/>
              <a:gd name="connsiteY136" fmla="*/ 1329267 h 2404533"/>
              <a:gd name="connsiteX137" fmla="*/ 939800 w 1811867"/>
              <a:gd name="connsiteY137" fmla="*/ 1270000 h 2404533"/>
              <a:gd name="connsiteX138" fmla="*/ 982134 w 1811867"/>
              <a:gd name="connsiteY138" fmla="*/ 1219200 h 2404533"/>
              <a:gd name="connsiteX139" fmla="*/ 990600 w 1811867"/>
              <a:gd name="connsiteY139" fmla="*/ 1176867 h 2404533"/>
              <a:gd name="connsiteX140" fmla="*/ 1007534 w 1811867"/>
              <a:gd name="connsiteY140" fmla="*/ 1159933 h 2404533"/>
              <a:gd name="connsiteX141" fmla="*/ 1032934 w 1811867"/>
              <a:gd name="connsiteY141" fmla="*/ 1083733 h 2404533"/>
              <a:gd name="connsiteX142" fmla="*/ 1058334 w 1811867"/>
              <a:gd name="connsiteY142" fmla="*/ 1024467 h 2404533"/>
              <a:gd name="connsiteX143" fmla="*/ 1075267 w 1811867"/>
              <a:gd name="connsiteY143" fmla="*/ 973667 h 2404533"/>
              <a:gd name="connsiteX144" fmla="*/ 1109134 w 1811867"/>
              <a:gd name="connsiteY144" fmla="*/ 922867 h 2404533"/>
              <a:gd name="connsiteX145" fmla="*/ 1151467 w 1811867"/>
              <a:gd name="connsiteY145" fmla="*/ 855133 h 2404533"/>
              <a:gd name="connsiteX146" fmla="*/ 1159934 w 1811867"/>
              <a:gd name="connsiteY146" fmla="*/ 829733 h 2404533"/>
              <a:gd name="connsiteX147" fmla="*/ 1193800 w 1811867"/>
              <a:gd name="connsiteY147" fmla="*/ 787400 h 2404533"/>
              <a:gd name="connsiteX148" fmla="*/ 1210734 w 1811867"/>
              <a:gd name="connsiteY148" fmla="*/ 762000 h 2404533"/>
              <a:gd name="connsiteX149" fmla="*/ 1236134 w 1811867"/>
              <a:gd name="connsiteY149" fmla="*/ 736600 h 2404533"/>
              <a:gd name="connsiteX150" fmla="*/ 1329267 w 1811867"/>
              <a:gd name="connsiteY150" fmla="*/ 635000 h 2404533"/>
              <a:gd name="connsiteX151" fmla="*/ 1397000 w 1811867"/>
              <a:gd name="connsiteY151" fmla="*/ 584200 h 2404533"/>
              <a:gd name="connsiteX152" fmla="*/ 1447800 w 1811867"/>
              <a:gd name="connsiteY152" fmla="*/ 567267 h 2404533"/>
              <a:gd name="connsiteX153" fmla="*/ 1515534 w 1811867"/>
              <a:gd name="connsiteY153" fmla="*/ 524933 h 2404533"/>
              <a:gd name="connsiteX154" fmla="*/ 1540934 w 1811867"/>
              <a:gd name="connsiteY154" fmla="*/ 516467 h 2404533"/>
              <a:gd name="connsiteX155" fmla="*/ 1574800 w 1811867"/>
              <a:gd name="connsiteY155" fmla="*/ 491067 h 2404533"/>
              <a:gd name="connsiteX156" fmla="*/ 1600200 w 1811867"/>
              <a:gd name="connsiteY156" fmla="*/ 474133 h 2404533"/>
              <a:gd name="connsiteX157" fmla="*/ 1617134 w 1811867"/>
              <a:gd name="connsiteY157" fmla="*/ 457200 h 2404533"/>
              <a:gd name="connsiteX158" fmla="*/ 1667934 w 1811867"/>
              <a:gd name="connsiteY158" fmla="*/ 423333 h 2404533"/>
              <a:gd name="connsiteX159" fmla="*/ 1727200 w 1811867"/>
              <a:gd name="connsiteY159" fmla="*/ 381000 h 2404533"/>
              <a:gd name="connsiteX160" fmla="*/ 1769534 w 1811867"/>
              <a:gd name="connsiteY160" fmla="*/ 330200 h 2404533"/>
              <a:gd name="connsiteX161" fmla="*/ 1735667 w 1811867"/>
              <a:gd name="connsiteY161" fmla="*/ 262467 h 2404533"/>
              <a:gd name="connsiteX162" fmla="*/ 1701800 w 1811867"/>
              <a:gd name="connsiteY162" fmla="*/ 237067 h 2404533"/>
              <a:gd name="connsiteX163" fmla="*/ 1642534 w 1811867"/>
              <a:gd name="connsiteY163" fmla="*/ 186267 h 2404533"/>
              <a:gd name="connsiteX164" fmla="*/ 1583267 w 1811867"/>
              <a:gd name="connsiteY164" fmla="*/ 127000 h 2404533"/>
              <a:gd name="connsiteX165" fmla="*/ 1549400 w 1811867"/>
              <a:gd name="connsiteY165" fmla="*/ 76200 h 2404533"/>
              <a:gd name="connsiteX166" fmla="*/ 1515534 w 1811867"/>
              <a:gd name="connsiteY166" fmla="*/ 59267 h 2404533"/>
              <a:gd name="connsiteX167" fmla="*/ 1498600 w 1811867"/>
              <a:gd name="connsiteY167" fmla="*/ 33867 h 2404533"/>
              <a:gd name="connsiteX168" fmla="*/ 1473200 w 1811867"/>
              <a:gd name="connsiteY168" fmla="*/ 0 h 240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1811867" h="2404533">
                <a:moveTo>
                  <a:pt x="1473200" y="0"/>
                </a:moveTo>
                <a:cubicBezTo>
                  <a:pt x="1461911" y="0"/>
                  <a:pt x="1441710" y="19410"/>
                  <a:pt x="1430867" y="33867"/>
                </a:cubicBezTo>
                <a:cubicBezTo>
                  <a:pt x="1423885" y="43176"/>
                  <a:pt x="1426984" y="57038"/>
                  <a:pt x="1422400" y="67733"/>
                </a:cubicBezTo>
                <a:cubicBezTo>
                  <a:pt x="1418392" y="77086"/>
                  <a:pt x="1411111" y="84666"/>
                  <a:pt x="1405467" y="93133"/>
                </a:cubicBezTo>
                <a:cubicBezTo>
                  <a:pt x="1402645" y="104422"/>
                  <a:pt x="1401086" y="116104"/>
                  <a:pt x="1397000" y="127000"/>
                </a:cubicBezTo>
                <a:cubicBezTo>
                  <a:pt x="1384768" y="159620"/>
                  <a:pt x="1370837" y="170861"/>
                  <a:pt x="1354667" y="203200"/>
                </a:cubicBezTo>
                <a:cubicBezTo>
                  <a:pt x="1350676" y="211182"/>
                  <a:pt x="1350191" y="220618"/>
                  <a:pt x="1346200" y="228600"/>
                </a:cubicBezTo>
                <a:cubicBezTo>
                  <a:pt x="1341649" y="237701"/>
                  <a:pt x="1334140" y="245067"/>
                  <a:pt x="1329267" y="254000"/>
                </a:cubicBezTo>
                <a:cubicBezTo>
                  <a:pt x="1282202" y="340286"/>
                  <a:pt x="1316970" y="300163"/>
                  <a:pt x="1270000" y="347133"/>
                </a:cubicBezTo>
                <a:cubicBezTo>
                  <a:pt x="1250844" y="404606"/>
                  <a:pt x="1278663" y="338471"/>
                  <a:pt x="1210734" y="406400"/>
                </a:cubicBezTo>
                <a:cubicBezTo>
                  <a:pt x="1162477" y="454657"/>
                  <a:pt x="1185722" y="426985"/>
                  <a:pt x="1143000" y="491067"/>
                </a:cubicBezTo>
                <a:lnTo>
                  <a:pt x="1126067" y="516467"/>
                </a:lnTo>
                <a:cubicBezTo>
                  <a:pt x="1120423" y="524934"/>
                  <a:pt x="1116329" y="534672"/>
                  <a:pt x="1109134" y="541867"/>
                </a:cubicBezTo>
                <a:lnTo>
                  <a:pt x="1066800" y="584200"/>
                </a:lnTo>
                <a:cubicBezTo>
                  <a:pt x="1051922" y="628837"/>
                  <a:pt x="1068167" y="592721"/>
                  <a:pt x="1032934" y="635000"/>
                </a:cubicBezTo>
                <a:cubicBezTo>
                  <a:pt x="1026420" y="642817"/>
                  <a:pt x="1021463" y="651815"/>
                  <a:pt x="1016000" y="660400"/>
                </a:cubicBezTo>
                <a:cubicBezTo>
                  <a:pt x="1001706" y="682862"/>
                  <a:pt x="982086" y="702875"/>
                  <a:pt x="973667" y="728133"/>
                </a:cubicBezTo>
                <a:cubicBezTo>
                  <a:pt x="968023" y="745066"/>
                  <a:pt x="966635" y="764082"/>
                  <a:pt x="956734" y="778933"/>
                </a:cubicBezTo>
                <a:lnTo>
                  <a:pt x="922867" y="829733"/>
                </a:lnTo>
                <a:lnTo>
                  <a:pt x="905934" y="855133"/>
                </a:lnTo>
                <a:cubicBezTo>
                  <a:pt x="902341" y="869506"/>
                  <a:pt x="895749" y="899553"/>
                  <a:pt x="889000" y="914400"/>
                </a:cubicBezTo>
                <a:cubicBezTo>
                  <a:pt x="878555" y="937380"/>
                  <a:pt x="866423" y="959555"/>
                  <a:pt x="855134" y="982133"/>
                </a:cubicBezTo>
                <a:cubicBezTo>
                  <a:pt x="849489" y="993422"/>
                  <a:pt x="845773" y="1005903"/>
                  <a:pt x="838200" y="1016000"/>
                </a:cubicBezTo>
                <a:cubicBezTo>
                  <a:pt x="832447" y="1023671"/>
                  <a:pt x="802058" y="1062886"/>
                  <a:pt x="795867" y="1075267"/>
                </a:cubicBezTo>
                <a:cubicBezTo>
                  <a:pt x="754446" y="1158110"/>
                  <a:pt x="801230" y="1084157"/>
                  <a:pt x="762000" y="1143000"/>
                </a:cubicBezTo>
                <a:cubicBezTo>
                  <a:pt x="759178" y="1151467"/>
                  <a:pt x="757525" y="1160418"/>
                  <a:pt x="753534" y="1168400"/>
                </a:cubicBezTo>
                <a:cubicBezTo>
                  <a:pt x="744550" y="1186367"/>
                  <a:pt x="711036" y="1225755"/>
                  <a:pt x="702734" y="1236133"/>
                </a:cubicBezTo>
                <a:cubicBezTo>
                  <a:pt x="688227" y="1279654"/>
                  <a:pt x="704911" y="1246928"/>
                  <a:pt x="668867" y="1278467"/>
                </a:cubicBezTo>
                <a:cubicBezTo>
                  <a:pt x="608999" y="1330852"/>
                  <a:pt x="650486" y="1312816"/>
                  <a:pt x="601134" y="1329267"/>
                </a:cubicBezTo>
                <a:cubicBezTo>
                  <a:pt x="598312" y="1337734"/>
                  <a:pt x="598242" y="1347698"/>
                  <a:pt x="592667" y="1354667"/>
                </a:cubicBezTo>
                <a:cubicBezTo>
                  <a:pt x="586310" y="1362613"/>
                  <a:pt x="575547" y="1365686"/>
                  <a:pt x="567267" y="1371600"/>
                </a:cubicBezTo>
                <a:cubicBezTo>
                  <a:pt x="471727" y="1439842"/>
                  <a:pt x="581277" y="1368829"/>
                  <a:pt x="508000" y="1405467"/>
                </a:cubicBezTo>
                <a:cubicBezTo>
                  <a:pt x="498899" y="1410018"/>
                  <a:pt x="491701" y="1417849"/>
                  <a:pt x="482600" y="1422400"/>
                </a:cubicBezTo>
                <a:cubicBezTo>
                  <a:pt x="462355" y="1432522"/>
                  <a:pt x="436848" y="1440473"/>
                  <a:pt x="414867" y="1447800"/>
                </a:cubicBezTo>
                <a:cubicBezTo>
                  <a:pt x="403578" y="1456267"/>
                  <a:pt x="392741" y="1465373"/>
                  <a:pt x="381000" y="1473200"/>
                </a:cubicBezTo>
                <a:cubicBezTo>
                  <a:pt x="367308" y="1482328"/>
                  <a:pt x="351832" y="1488726"/>
                  <a:pt x="338667" y="1498600"/>
                </a:cubicBezTo>
                <a:cubicBezTo>
                  <a:pt x="329088" y="1505784"/>
                  <a:pt x="322846" y="1516816"/>
                  <a:pt x="313267" y="1524000"/>
                </a:cubicBezTo>
                <a:cubicBezTo>
                  <a:pt x="300102" y="1533874"/>
                  <a:pt x="284325" y="1539835"/>
                  <a:pt x="270934" y="1549400"/>
                </a:cubicBezTo>
                <a:cubicBezTo>
                  <a:pt x="264438" y="1554040"/>
                  <a:pt x="260233" y="1561346"/>
                  <a:pt x="254000" y="1566333"/>
                </a:cubicBezTo>
                <a:cubicBezTo>
                  <a:pt x="228211" y="1586964"/>
                  <a:pt x="225159" y="1582814"/>
                  <a:pt x="194734" y="1600200"/>
                </a:cubicBezTo>
                <a:cubicBezTo>
                  <a:pt x="185899" y="1605248"/>
                  <a:pt x="177151" y="1610619"/>
                  <a:pt x="169334" y="1617133"/>
                </a:cubicBezTo>
                <a:cubicBezTo>
                  <a:pt x="160136" y="1624798"/>
                  <a:pt x="154088" y="1636187"/>
                  <a:pt x="143934" y="1642533"/>
                </a:cubicBezTo>
                <a:cubicBezTo>
                  <a:pt x="131046" y="1650588"/>
                  <a:pt x="115711" y="1653822"/>
                  <a:pt x="101600" y="1659467"/>
                </a:cubicBezTo>
                <a:cubicBezTo>
                  <a:pt x="87489" y="1673578"/>
                  <a:pt x="71241" y="1685835"/>
                  <a:pt x="59267" y="1701800"/>
                </a:cubicBezTo>
                <a:cubicBezTo>
                  <a:pt x="53912" y="1708940"/>
                  <a:pt x="54791" y="1719218"/>
                  <a:pt x="50800" y="1727200"/>
                </a:cubicBezTo>
                <a:cubicBezTo>
                  <a:pt x="44609" y="1739582"/>
                  <a:pt x="14221" y="1778795"/>
                  <a:pt x="8467" y="1786467"/>
                </a:cubicBezTo>
                <a:cubicBezTo>
                  <a:pt x="5645" y="1800578"/>
                  <a:pt x="0" y="1814410"/>
                  <a:pt x="0" y="1828800"/>
                </a:cubicBezTo>
                <a:cubicBezTo>
                  <a:pt x="0" y="1872664"/>
                  <a:pt x="5536" y="1907440"/>
                  <a:pt x="16934" y="1947333"/>
                </a:cubicBezTo>
                <a:cubicBezTo>
                  <a:pt x="19386" y="1955914"/>
                  <a:pt x="21884" y="1964530"/>
                  <a:pt x="25400" y="1972733"/>
                </a:cubicBezTo>
                <a:cubicBezTo>
                  <a:pt x="30372" y="1984334"/>
                  <a:pt x="37362" y="1994999"/>
                  <a:pt x="42334" y="2006600"/>
                </a:cubicBezTo>
                <a:cubicBezTo>
                  <a:pt x="45850" y="2014803"/>
                  <a:pt x="47596" y="2023670"/>
                  <a:pt x="50800" y="2032000"/>
                </a:cubicBezTo>
                <a:cubicBezTo>
                  <a:pt x="61712" y="2060370"/>
                  <a:pt x="84667" y="2116667"/>
                  <a:pt x="84667" y="2116667"/>
                </a:cubicBezTo>
                <a:cubicBezTo>
                  <a:pt x="91624" y="2179275"/>
                  <a:pt x="85925" y="2176466"/>
                  <a:pt x="101600" y="2218267"/>
                </a:cubicBezTo>
                <a:cubicBezTo>
                  <a:pt x="106936" y="2232497"/>
                  <a:pt x="109415" y="2248442"/>
                  <a:pt x="118534" y="2260600"/>
                </a:cubicBezTo>
                <a:cubicBezTo>
                  <a:pt x="127001" y="2271889"/>
                  <a:pt x="139779" y="2279689"/>
                  <a:pt x="152400" y="2286000"/>
                </a:cubicBezTo>
                <a:cubicBezTo>
                  <a:pt x="168365" y="2293982"/>
                  <a:pt x="186267" y="2297289"/>
                  <a:pt x="203200" y="2302933"/>
                </a:cubicBezTo>
                <a:cubicBezTo>
                  <a:pt x="220133" y="2314222"/>
                  <a:pt x="239609" y="2322410"/>
                  <a:pt x="254000" y="2336800"/>
                </a:cubicBezTo>
                <a:cubicBezTo>
                  <a:pt x="268111" y="2350911"/>
                  <a:pt x="280582" y="2366881"/>
                  <a:pt x="296334" y="2379133"/>
                </a:cubicBezTo>
                <a:cubicBezTo>
                  <a:pt x="312031" y="2391342"/>
                  <a:pt x="336718" y="2398239"/>
                  <a:pt x="355600" y="2404533"/>
                </a:cubicBezTo>
                <a:cubicBezTo>
                  <a:pt x="375356" y="2401711"/>
                  <a:pt x="396112" y="2402887"/>
                  <a:pt x="414867" y="2396067"/>
                </a:cubicBezTo>
                <a:cubicBezTo>
                  <a:pt x="428129" y="2391245"/>
                  <a:pt x="436482" y="2377668"/>
                  <a:pt x="448734" y="2370667"/>
                </a:cubicBezTo>
                <a:cubicBezTo>
                  <a:pt x="456483" y="2366239"/>
                  <a:pt x="465931" y="2365716"/>
                  <a:pt x="474134" y="2362200"/>
                </a:cubicBezTo>
                <a:cubicBezTo>
                  <a:pt x="485735" y="2357228"/>
                  <a:pt x="496282" y="2349954"/>
                  <a:pt x="508000" y="2345267"/>
                </a:cubicBezTo>
                <a:cubicBezTo>
                  <a:pt x="561561" y="2323842"/>
                  <a:pt x="549349" y="2336669"/>
                  <a:pt x="592667" y="2311400"/>
                </a:cubicBezTo>
                <a:cubicBezTo>
                  <a:pt x="615665" y="2297985"/>
                  <a:pt x="641574" y="2287893"/>
                  <a:pt x="660400" y="2269067"/>
                </a:cubicBezTo>
                <a:cubicBezTo>
                  <a:pt x="668867" y="2260600"/>
                  <a:pt x="675404" y="2249608"/>
                  <a:pt x="685800" y="2243667"/>
                </a:cubicBezTo>
                <a:cubicBezTo>
                  <a:pt x="695903" y="2237894"/>
                  <a:pt x="708478" y="2238397"/>
                  <a:pt x="719667" y="2235200"/>
                </a:cubicBezTo>
                <a:cubicBezTo>
                  <a:pt x="728248" y="2232748"/>
                  <a:pt x="737085" y="2230724"/>
                  <a:pt x="745067" y="2226733"/>
                </a:cubicBezTo>
                <a:cubicBezTo>
                  <a:pt x="759786" y="2219374"/>
                  <a:pt x="773015" y="2209325"/>
                  <a:pt x="787400" y="2201333"/>
                </a:cubicBezTo>
                <a:cubicBezTo>
                  <a:pt x="798433" y="2195204"/>
                  <a:pt x="810308" y="2190662"/>
                  <a:pt x="821267" y="2184400"/>
                </a:cubicBezTo>
                <a:cubicBezTo>
                  <a:pt x="830102" y="2179352"/>
                  <a:pt x="837772" y="2172409"/>
                  <a:pt x="846667" y="2167467"/>
                </a:cubicBezTo>
                <a:cubicBezTo>
                  <a:pt x="863217" y="2158273"/>
                  <a:pt x="881233" y="2151807"/>
                  <a:pt x="897467" y="2142067"/>
                </a:cubicBezTo>
                <a:cubicBezTo>
                  <a:pt x="909567" y="2134807"/>
                  <a:pt x="919368" y="2124146"/>
                  <a:pt x="931334" y="2116667"/>
                </a:cubicBezTo>
                <a:cubicBezTo>
                  <a:pt x="958363" y="2099774"/>
                  <a:pt x="978084" y="2096186"/>
                  <a:pt x="1007534" y="2082800"/>
                </a:cubicBezTo>
                <a:cubicBezTo>
                  <a:pt x="1073218" y="2052944"/>
                  <a:pt x="1041957" y="2064617"/>
                  <a:pt x="1100667" y="2032000"/>
                </a:cubicBezTo>
                <a:cubicBezTo>
                  <a:pt x="1111700" y="2025871"/>
                  <a:pt x="1123245" y="2020711"/>
                  <a:pt x="1134534" y="2015067"/>
                </a:cubicBezTo>
                <a:cubicBezTo>
                  <a:pt x="1177438" y="1972161"/>
                  <a:pt x="1121913" y="2022639"/>
                  <a:pt x="1176867" y="1989667"/>
                </a:cubicBezTo>
                <a:cubicBezTo>
                  <a:pt x="1259280" y="1940220"/>
                  <a:pt x="1211711" y="1950331"/>
                  <a:pt x="1303867" y="1913467"/>
                </a:cubicBezTo>
                <a:cubicBezTo>
                  <a:pt x="1317978" y="1907822"/>
                  <a:pt x="1332312" y="1902706"/>
                  <a:pt x="1346200" y="1896533"/>
                </a:cubicBezTo>
                <a:cubicBezTo>
                  <a:pt x="1357734" y="1891407"/>
                  <a:pt x="1368466" y="1884572"/>
                  <a:pt x="1380067" y="1879600"/>
                </a:cubicBezTo>
                <a:cubicBezTo>
                  <a:pt x="1388270" y="1876084"/>
                  <a:pt x="1397665" y="1875467"/>
                  <a:pt x="1405467" y="1871133"/>
                </a:cubicBezTo>
                <a:cubicBezTo>
                  <a:pt x="1487942" y="1825314"/>
                  <a:pt x="1423948" y="1845347"/>
                  <a:pt x="1490134" y="1828800"/>
                </a:cubicBezTo>
                <a:cubicBezTo>
                  <a:pt x="1545604" y="1773330"/>
                  <a:pt x="1482535" y="1831044"/>
                  <a:pt x="1549400" y="1786467"/>
                </a:cubicBezTo>
                <a:cubicBezTo>
                  <a:pt x="1556042" y="1782039"/>
                  <a:pt x="1560100" y="1774520"/>
                  <a:pt x="1566334" y="1769533"/>
                </a:cubicBezTo>
                <a:cubicBezTo>
                  <a:pt x="1623698" y="1723642"/>
                  <a:pt x="1567291" y="1793976"/>
                  <a:pt x="1667934" y="1693333"/>
                </a:cubicBezTo>
                <a:cubicBezTo>
                  <a:pt x="1740169" y="1621098"/>
                  <a:pt x="1642714" y="1720948"/>
                  <a:pt x="1718734" y="1634067"/>
                </a:cubicBezTo>
                <a:cubicBezTo>
                  <a:pt x="1729247" y="1622052"/>
                  <a:pt x="1742210" y="1612321"/>
                  <a:pt x="1752600" y="1600200"/>
                </a:cubicBezTo>
                <a:cubicBezTo>
                  <a:pt x="1769411" y="1580587"/>
                  <a:pt x="1773820" y="1563699"/>
                  <a:pt x="1786467" y="1540933"/>
                </a:cubicBezTo>
                <a:cubicBezTo>
                  <a:pt x="1794459" y="1526548"/>
                  <a:pt x="1803400" y="1512711"/>
                  <a:pt x="1811867" y="1498600"/>
                </a:cubicBezTo>
                <a:cubicBezTo>
                  <a:pt x="1684437" y="1477361"/>
                  <a:pt x="1833693" y="1498600"/>
                  <a:pt x="1574800" y="1498600"/>
                </a:cubicBezTo>
                <a:cubicBezTo>
                  <a:pt x="1515466" y="1498600"/>
                  <a:pt x="1456267" y="1492955"/>
                  <a:pt x="1397000" y="1490133"/>
                </a:cubicBezTo>
                <a:cubicBezTo>
                  <a:pt x="1388533" y="1481666"/>
                  <a:pt x="1383411" y="1466701"/>
                  <a:pt x="1371600" y="1464733"/>
                </a:cubicBezTo>
                <a:cubicBezTo>
                  <a:pt x="1346496" y="1460549"/>
                  <a:pt x="1337359" y="1507441"/>
                  <a:pt x="1329267" y="1515533"/>
                </a:cubicBezTo>
                <a:cubicBezTo>
                  <a:pt x="1317631" y="1527169"/>
                  <a:pt x="1301045" y="1532466"/>
                  <a:pt x="1286934" y="1540933"/>
                </a:cubicBezTo>
                <a:cubicBezTo>
                  <a:pt x="1275645" y="1557866"/>
                  <a:pt x="1267457" y="1577342"/>
                  <a:pt x="1253067" y="1591733"/>
                </a:cubicBezTo>
                <a:cubicBezTo>
                  <a:pt x="1247423" y="1597378"/>
                  <a:pt x="1240562" y="1602025"/>
                  <a:pt x="1236134" y="1608667"/>
                </a:cubicBezTo>
                <a:cubicBezTo>
                  <a:pt x="1229133" y="1619168"/>
                  <a:pt x="1227280" y="1632837"/>
                  <a:pt x="1219200" y="1642533"/>
                </a:cubicBezTo>
                <a:cubicBezTo>
                  <a:pt x="1212686" y="1650350"/>
                  <a:pt x="1201405" y="1652707"/>
                  <a:pt x="1193800" y="1659467"/>
                </a:cubicBezTo>
                <a:cubicBezTo>
                  <a:pt x="1175902" y="1675377"/>
                  <a:pt x="1162158" y="1695898"/>
                  <a:pt x="1143000" y="1710267"/>
                </a:cubicBezTo>
                <a:cubicBezTo>
                  <a:pt x="1131711" y="1718734"/>
                  <a:pt x="1119848" y="1726484"/>
                  <a:pt x="1109134" y="1735667"/>
                </a:cubicBezTo>
                <a:cubicBezTo>
                  <a:pt x="1100043" y="1743459"/>
                  <a:pt x="1092825" y="1753275"/>
                  <a:pt x="1083734" y="1761067"/>
                </a:cubicBezTo>
                <a:cubicBezTo>
                  <a:pt x="1056062" y="1784785"/>
                  <a:pt x="1051271" y="1784255"/>
                  <a:pt x="1024467" y="1803400"/>
                </a:cubicBezTo>
                <a:cubicBezTo>
                  <a:pt x="1012984" y="1811602"/>
                  <a:pt x="1002566" y="1821321"/>
                  <a:pt x="990600" y="1828800"/>
                </a:cubicBezTo>
                <a:cubicBezTo>
                  <a:pt x="979897" y="1835489"/>
                  <a:pt x="967767" y="1839604"/>
                  <a:pt x="956734" y="1845733"/>
                </a:cubicBezTo>
                <a:cubicBezTo>
                  <a:pt x="942348" y="1853725"/>
                  <a:pt x="929119" y="1863773"/>
                  <a:pt x="914400" y="1871133"/>
                </a:cubicBezTo>
                <a:cubicBezTo>
                  <a:pt x="897043" y="1879812"/>
                  <a:pt x="862770" y="1884846"/>
                  <a:pt x="846667" y="1888067"/>
                </a:cubicBezTo>
                <a:cubicBezTo>
                  <a:pt x="835378" y="1896534"/>
                  <a:pt x="824766" y="1905988"/>
                  <a:pt x="812800" y="1913467"/>
                </a:cubicBezTo>
                <a:cubicBezTo>
                  <a:pt x="793556" y="1925494"/>
                  <a:pt x="756675" y="1939805"/>
                  <a:pt x="736600" y="1947333"/>
                </a:cubicBezTo>
                <a:cubicBezTo>
                  <a:pt x="728244" y="1950467"/>
                  <a:pt x="719403" y="1952284"/>
                  <a:pt x="711200" y="1955800"/>
                </a:cubicBezTo>
                <a:cubicBezTo>
                  <a:pt x="699599" y="1960772"/>
                  <a:pt x="688292" y="1966471"/>
                  <a:pt x="677334" y="1972733"/>
                </a:cubicBezTo>
                <a:cubicBezTo>
                  <a:pt x="668499" y="1977782"/>
                  <a:pt x="661462" y="1986094"/>
                  <a:pt x="651934" y="1989667"/>
                </a:cubicBezTo>
                <a:cubicBezTo>
                  <a:pt x="638460" y="1994720"/>
                  <a:pt x="623561" y="1994643"/>
                  <a:pt x="609600" y="1998133"/>
                </a:cubicBezTo>
                <a:cubicBezTo>
                  <a:pt x="530750" y="2017845"/>
                  <a:pt x="641561" y="1992498"/>
                  <a:pt x="558800" y="2023533"/>
                </a:cubicBezTo>
                <a:cubicBezTo>
                  <a:pt x="545326" y="2028586"/>
                  <a:pt x="530428" y="2028510"/>
                  <a:pt x="516467" y="2032000"/>
                </a:cubicBezTo>
                <a:cubicBezTo>
                  <a:pt x="507809" y="2034165"/>
                  <a:pt x="499534" y="2037645"/>
                  <a:pt x="491067" y="2040467"/>
                </a:cubicBezTo>
                <a:cubicBezTo>
                  <a:pt x="460023" y="2034822"/>
                  <a:pt x="427384" y="2034860"/>
                  <a:pt x="397934" y="2023533"/>
                </a:cubicBezTo>
                <a:cubicBezTo>
                  <a:pt x="388436" y="2019880"/>
                  <a:pt x="386049" y="2006968"/>
                  <a:pt x="381000" y="1998133"/>
                </a:cubicBezTo>
                <a:cubicBezTo>
                  <a:pt x="338024" y="1922926"/>
                  <a:pt x="388396" y="2000761"/>
                  <a:pt x="347134" y="1938867"/>
                </a:cubicBezTo>
                <a:cubicBezTo>
                  <a:pt x="336864" y="1887518"/>
                  <a:pt x="328162" y="1872231"/>
                  <a:pt x="355600" y="1811867"/>
                </a:cubicBezTo>
                <a:cubicBezTo>
                  <a:pt x="359293" y="1803742"/>
                  <a:pt x="372533" y="1806222"/>
                  <a:pt x="381000" y="1803400"/>
                </a:cubicBezTo>
                <a:cubicBezTo>
                  <a:pt x="414077" y="1770325"/>
                  <a:pt x="379369" y="1799983"/>
                  <a:pt x="423334" y="1778000"/>
                </a:cubicBezTo>
                <a:cubicBezTo>
                  <a:pt x="438053" y="1770641"/>
                  <a:pt x="451712" y="1761322"/>
                  <a:pt x="465667" y="1752600"/>
                </a:cubicBezTo>
                <a:cubicBezTo>
                  <a:pt x="474296" y="1747207"/>
                  <a:pt x="483121" y="1742024"/>
                  <a:pt x="491067" y="1735667"/>
                </a:cubicBezTo>
                <a:cubicBezTo>
                  <a:pt x="497300" y="1730680"/>
                  <a:pt x="501155" y="1722840"/>
                  <a:pt x="508000" y="1718733"/>
                </a:cubicBezTo>
                <a:cubicBezTo>
                  <a:pt x="515653" y="1714141"/>
                  <a:pt x="524933" y="1713089"/>
                  <a:pt x="533400" y="1710267"/>
                </a:cubicBezTo>
                <a:cubicBezTo>
                  <a:pt x="539045" y="1704622"/>
                  <a:pt x="544100" y="1698320"/>
                  <a:pt x="550334" y="1693333"/>
                </a:cubicBezTo>
                <a:cubicBezTo>
                  <a:pt x="566685" y="1680252"/>
                  <a:pt x="590882" y="1667489"/>
                  <a:pt x="609600" y="1659467"/>
                </a:cubicBezTo>
                <a:cubicBezTo>
                  <a:pt x="617803" y="1655951"/>
                  <a:pt x="626533" y="1653822"/>
                  <a:pt x="635000" y="1651000"/>
                </a:cubicBezTo>
                <a:cubicBezTo>
                  <a:pt x="684274" y="1601729"/>
                  <a:pt x="613239" y="1670546"/>
                  <a:pt x="677334" y="1617133"/>
                </a:cubicBezTo>
                <a:cubicBezTo>
                  <a:pt x="719613" y="1581900"/>
                  <a:pt x="683497" y="1598145"/>
                  <a:pt x="728134" y="1583267"/>
                </a:cubicBezTo>
                <a:cubicBezTo>
                  <a:pt x="768642" y="1522504"/>
                  <a:pt x="747610" y="1546857"/>
                  <a:pt x="787400" y="1507067"/>
                </a:cubicBezTo>
                <a:cubicBezTo>
                  <a:pt x="790222" y="1498600"/>
                  <a:pt x="791275" y="1489320"/>
                  <a:pt x="795867" y="1481667"/>
                </a:cubicBezTo>
                <a:cubicBezTo>
                  <a:pt x="799974" y="1474822"/>
                  <a:pt x="807690" y="1470865"/>
                  <a:pt x="812800" y="1464733"/>
                </a:cubicBezTo>
                <a:cubicBezTo>
                  <a:pt x="821834" y="1453893"/>
                  <a:pt x="829017" y="1441581"/>
                  <a:pt x="838200" y="1430867"/>
                </a:cubicBezTo>
                <a:cubicBezTo>
                  <a:pt x="845992" y="1421776"/>
                  <a:pt x="856416" y="1415046"/>
                  <a:pt x="863600" y="1405467"/>
                </a:cubicBezTo>
                <a:cubicBezTo>
                  <a:pt x="873474" y="1392302"/>
                  <a:pt x="879872" y="1376826"/>
                  <a:pt x="889000" y="1363133"/>
                </a:cubicBezTo>
                <a:cubicBezTo>
                  <a:pt x="896827" y="1351392"/>
                  <a:pt x="907643" y="1341655"/>
                  <a:pt x="914400" y="1329267"/>
                </a:cubicBezTo>
                <a:cubicBezTo>
                  <a:pt x="924692" y="1310398"/>
                  <a:pt x="928535" y="1288305"/>
                  <a:pt x="939800" y="1270000"/>
                </a:cubicBezTo>
                <a:cubicBezTo>
                  <a:pt x="951352" y="1251227"/>
                  <a:pt x="968023" y="1236133"/>
                  <a:pt x="982134" y="1219200"/>
                </a:cubicBezTo>
                <a:cubicBezTo>
                  <a:pt x="984956" y="1205089"/>
                  <a:pt x="984931" y="1190094"/>
                  <a:pt x="990600" y="1176867"/>
                </a:cubicBezTo>
                <a:cubicBezTo>
                  <a:pt x="993745" y="1169530"/>
                  <a:pt x="1004231" y="1167200"/>
                  <a:pt x="1007534" y="1159933"/>
                </a:cubicBezTo>
                <a:cubicBezTo>
                  <a:pt x="1018613" y="1135559"/>
                  <a:pt x="1022387" y="1108342"/>
                  <a:pt x="1032934" y="1083733"/>
                </a:cubicBezTo>
                <a:cubicBezTo>
                  <a:pt x="1041401" y="1063978"/>
                  <a:pt x="1050618" y="1044528"/>
                  <a:pt x="1058334" y="1024467"/>
                </a:cubicBezTo>
                <a:cubicBezTo>
                  <a:pt x="1064742" y="1007807"/>
                  <a:pt x="1062646" y="986289"/>
                  <a:pt x="1075267" y="973667"/>
                </a:cubicBezTo>
                <a:cubicBezTo>
                  <a:pt x="1106310" y="942622"/>
                  <a:pt x="1080431" y="972072"/>
                  <a:pt x="1109134" y="922867"/>
                </a:cubicBezTo>
                <a:cubicBezTo>
                  <a:pt x="1122550" y="899869"/>
                  <a:pt x="1143047" y="880392"/>
                  <a:pt x="1151467" y="855133"/>
                </a:cubicBezTo>
                <a:cubicBezTo>
                  <a:pt x="1154289" y="846666"/>
                  <a:pt x="1155204" y="837301"/>
                  <a:pt x="1159934" y="829733"/>
                </a:cubicBezTo>
                <a:cubicBezTo>
                  <a:pt x="1169511" y="814409"/>
                  <a:pt x="1182957" y="801857"/>
                  <a:pt x="1193800" y="787400"/>
                </a:cubicBezTo>
                <a:cubicBezTo>
                  <a:pt x="1199905" y="779259"/>
                  <a:pt x="1204220" y="769817"/>
                  <a:pt x="1210734" y="762000"/>
                </a:cubicBezTo>
                <a:cubicBezTo>
                  <a:pt x="1218399" y="752802"/>
                  <a:pt x="1228342" y="745691"/>
                  <a:pt x="1236134" y="736600"/>
                </a:cubicBezTo>
                <a:cubicBezTo>
                  <a:pt x="1277909" y="687862"/>
                  <a:pt x="1257852" y="688562"/>
                  <a:pt x="1329267" y="635000"/>
                </a:cubicBezTo>
                <a:cubicBezTo>
                  <a:pt x="1351845" y="618067"/>
                  <a:pt x="1370226" y="593124"/>
                  <a:pt x="1397000" y="584200"/>
                </a:cubicBezTo>
                <a:lnTo>
                  <a:pt x="1447800" y="567267"/>
                </a:lnTo>
                <a:cubicBezTo>
                  <a:pt x="1467952" y="553831"/>
                  <a:pt x="1495104" y="535148"/>
                  <a:pt x="1515534" y="524933"/>
                </a:cubicBezTo>
                <a:cubicBezTo>
                  <a:pt x="1523516" y="520942"/>
                  <a:pt x="1532467" y="519289"/>
                  <a:pt x="1540934" y="516467"/>
                </a:cubicBezTo>
                <a:cubicBezTo>
                  <a:pt x="1552223" y="508000"/>
                  <a:pt x="1563318" y="499269"/>
                  <a:pt x="1574800" y="491067"/>
                </a:cubicBezTo>
                <a:cubicBezTo>
                  <a:pt x="1583080" y="485152"/>
                  <a:pt x="1592254" y="480490"/>
                  <a:pt x="1600200" y="474133"/>
                </a:cubicBezTo>
                <a:cubicBezTo>
                  <a:pt x="1606433" y="469146"/>
                  <a:pt x="1610748" y="461989"/>
                  <a:pt x="1617134" y="457200"/>
                </a:cubicBezTo>
                <a:cubicBezTo>
                  <a:pt x="1633415" y="444989"/>
                  <a:pt x="1651001" y="434622"/>
                  <a:pt x="1667934" y="423333"/>
                </a:cubicBezTo>
                <a:cubicBezTo>
                  <a:pt x="1689936" y="408665"/>
                  <a:pt x="1706188" y="398510"/>
                  <a:pt x="1727200" y="381000"/>
                </a:cubicBezTo>
                <a:cubicBezTo>
                  <a:pt x="1745145" y="366046"/>
                  <a:pt x="1755197" y="349316"/>
                  <a:pt x="1769534" y="330200"/>
                </a:cubicBezTo>
                <a:cubicBezTo>
                  <a:pt x="1761450" y="309991"/>
                  <a:pt x="1752575" y="279375"/>
                  <a:pt x="1735667" y="262467"/>
                </a:cubicBezTo>
                <a:cubicBezTo>
                  <a:pt x="1725689" y="252489"/>
                  <a:pt x="1713089" y="245534"/>
                  <a:pt x="1701800" y="237067"/>
                </a:cubicBezTo>
                <a:cubicBezTo>
                  <a:pt x="1664689" y="181400"/>
                  <a:pt x="1711462" y="243707"/>
                  <a:pt x="1642534" y="186267"/>
                </a:cubicBezTo>
                <a:cubicBezTo>
                  <a:pt x="1621071" y="168381"/>
                  <a:pt x="1603023" y="146756"/>
                  <a:pt x="1583267" y="127000"/>
                </a:cubicBezTo>
                <a:cubicBezTo>
                  <a:pt x="1568876" y="112609"/>
                  <a:pt x="1563791" y="90591"/>
                  <a:pt x="1549400" y="76200"/>
                </a:cubicBezTo>
                <a:cubicBezTo>
                  <a:pt x="1540476" y="67276"/>
                  <a:pt x="1526823" y="64911"/>
                  <a:pt x="1515534" y="59267"/>
                </a:cubicBezTo>
                <a:cubicBezTo>
                  <a:pt x="1509889" y="50800"/>
                  <a:pt x="1507435" y="38916"/>
                  <a:pt x="1498600" y="33867"/>
                </a:cubicBezTo>
                <a:cubicBezTo>
                  <a:pt x="1486106" y="26727"/>
                  <a:pt x="1484489" y="0"/>
                  <a:pt x="147320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F3891D2A-448E-48AB-A96D-2054CF1E546A}"/>
              </a:ext>
            </a:extLst>
          </p:cNvPr>
          <p:cNvSpPr/>
          <p:nvPr/>
        </p:nvSpPr>
        <p:spPr>
          <a:xfrm>
            <a:off x="6476484" y="3866989"/>
            <a:ext cx="717088" cy="757991"/>
          </a:xfrm>
          <a:custGeom>
            <a:avLst/>
            <a:gdLst>
              <a:gd name="connsiteX0" fmla="*/ 161758 w 644358"/>
              <a:gd name="connsiteY0" fmla="*/ 615950 h 673100"/>
              <a:gd name="connsiteX1" fmla="*/ 130008 w 644358"/>
              <a:gd name="connsiteY1" fmla="*/ 628650 h 673100"/>
              <a:gd name="connsiteX2" fmla="*/ 98258 w 644358"/>
              <a:gd name="connsiteY2" fmla="*/ 647700 h 673100"/>
              <a:gd name="connsiteX3" fmla="*/ 79208 w 644358"/>
              <a:gd name="connsiteY3" fmla="*/ 660400 h 673100"/>
              <a:gd name="connsiteX4" fmla="*/ 41108 w 644358"/>
              <a:gd name="connsiteY4" fmla="*/ 673100 h 673100"/>
              <a:gd name="connsiteX5" fmla="*/ 15708 w 644358"/>
              <a:gd name="connsiteY5" fmla="*/ 590550 h 673100"/>
              <a:gd name="connsiteX6" fmla="*/ 34758 w 644358"/>
              <a:gd name="connsiteY6" fmla="*/ 577850 h 673100"/>
              <a:gd name="connsiteX7" fmla="*/ 91908 w 644358"/>
              <a:gd name="connsiteY7" fmla="*/ 533400 h 673100"/>
              <a:gd name="connsiteX8" fmla="*/ 130008 w 644358"/>
              <a:gd name="connsiteY8" fmla="*/ 508000 h 673100"/>
              <a:gd name="connsiteX9" fmla="*/ 180808 w 644358"/>
              <a:gd name="connsiteY9" fmla="*/ 438150 h 673100"/>
              <a:gd name="connsiteX10" fmla="*/ 199858 w 644358"/>
              <a:gd name="connsiteY10" fmla="*/ 406400 h 673100"/>
              <a:gd name="connsiteX11" fmla="*/ 218908 w 644358"/>
              <a:gd name="connsiteY11" fmla="*/ 387350 h 673100"/>
              <a:gd name="connsiteX12" fmla="*/ 237958 w 644358"/>
              <a:gd name="connsiteY12" fmla="*/ 361950 h 673100"/>
              <a:gd name="connsiteX13" fmla="*/ 257008 w 644358"/>
              <a:gd name="connsiteY13" fmla="*/ 323850 h 673100"/>
              <a:gd name="connsiteX14" fmla="*/ 282408 w 644358"/>
              <a:gd name="connsiteY14" fmla="*/ 285750 h 673100"/>
              <a:gd name="connsiteX15" fmla="*/ 307808 w 644358"/>
              <a:gd name="connsiteY15" fmla="*/ 234950 h 673100"/>
              <a:gd name="connsiteX16" fmla="*/ 314158 w 644358"/>
              <a:gd name="connsiteY16" fmla="*/ 215900 h 673100"/>
              <a:gd name="connsiteX17" fmla="*/ 333208 w 644358"/>
              <a:gd name="connsiteY17" fmla="*/ 184150 h 673100"/>
              <a:gd name="connsiteX18" fmla="*/ 358608 w 644358"/>
              <a:gd name="connsiteY18" fmla="*/ 133350 h 673100"/>
              <a:gd name="connsiteX19" fmla="*/ 384008 w 644358"/>
              <a:gd name="connsiteY19" fmla="*/ 107950 h 673100"/>
              <a:gd name="connsiteX20" fmla="*/ 415758 w 644358"/>
              <a:gd name="connsiteY20" fmla="*/ 76200 h 673100"/>
              <a:gd name="connsiteX21" fmla="*/ 453858 w 644358"/>
              <a:gd name="connsiteY21" fmla="*/ 44450 h 673100"/>
              <a:gd name="connsiteX22" fmla="*/ 472908 w 644358"/>
              <a:gd name="connsiteY22" fmla="*/ 38100 h 673100"/>
              <a:gd name="connsiteX23" fmla="*/ 491958 w 644358"/>
              <a:gd name="connsiteY23" fmla="*/ 19050 h 673100"/>
              <a:gd name="connsiteX24" fmla="*/ 511008 w 644358"/>
              <a:gd name="connsiteY24" fmla="*/ 12700 h 673100"/>
              <a:gd name="connsiteX25" fmla="*/ 555458 w 644358"/>
              <a:gd name="connsiteY25" fmla="*/ 0 h 673100"/>
              <a:gd name="connsiteX26" fmla="*/ 587208 w 644358"/>
              <a:gd name="connsiteY26" fmla="*/ 19050 h 673100"/>
              <a:gd name="connsiteX27" fmla="*/ 599908 w 644358"/>
              <a:gd name="connsiteY27" fmla="*/ 38100 h 673100"/>
              <a:gd name="connsiteX28" fmla="*/ 618958 w 644358"/>
              <a:gd name="connsiteY28" fmla="*/ 69850 h 673100"/>
              <a:gd name="connsiteX29" fmla="*/ 644358 w 644358"/>
              <a:gd name="connsiteY29" fmla="*/ 95250 h 673100"/>
              <a:gd name="connsiteX30" fmla="*/ 606258 w 644358"/>
              <a:gd name="connsiteY30" fmla="*/ 177800 h 673100"/>
              <a:gd name="connsiteX31" fmla="*/ 568158 w 644358"/>
              <a:gd name="connsiteY31" fmla="*/ 234950 h 673100"/>
              <a:gd name="connsiteX32" fmla="*/ 536408 w 644358"/>
              <a:gd name="connsiteY32" fmla="*/ 292100 h 673100"/>
              <a:gd name="connsiteX33" fmla="*/ 530058 w 644358"/>
              <a:gd name="connsiteY33" fmla="*/ 311150 h 673100"/>
              <a:gd name="connsiteX34" fmla="*/ 453858 w 644358"/>
              <a:gd name="connsiteY34" fmla="*/ 400050 h 673100"/>
              <a:gd name="connsiteX35" fmla="*/ 371308 w 644358"/>
              <a:gd name="connsiteY35" fmla="*/ 469900 h 673100"/>
              <a:gd name="connsiteX36" fmla="*/ 307808 w 644358"/>
              <a:gd name="connsiteY36" fmla="*/ 501650 h 673100"/>
              <a:gd name="connsiteX37" fmla="*/ 257008 w 644358"/>
              <a:gd name="connsiteY37" fmla="*/ 539750 h 673100"/>
              <a:gd name="connsiteX38" fmla="*/ 237958 w 644358"/>
              <a:gd name="connsiteY38" fmla="*/ 546100 h 673100"/>
              <a:gd name="connsiteX39" fmla="*/ 180808 w 644358"/>
              <a:gd name="connsiteY39" fmla="*/ 584200 h 673100"/>
              <a:gd name="connsiteX40" fmla="*/ 161758 w 644358"/>
              <a:gd name="connsiteY40" fmla="*/ 615950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44358" h="673100">
                <a:moveTo>
                  <a:pt x="161758" y="615950"/>
                </a:moveTo>
                <a:cubicBezTo>
                  <a:pt x="153291" y="623358"/>
                  <a:pt x="140203" y="623552"/>
                  <a:pt x="130008" y="628650"/>
                </a:cubicBezTo>
                <a:cubicBezTo>
                  <a:pt x="118969" y="634170"/>
                  <a:pt x="108724" y="641159"/>
                  <a:pt x="98258" y="647700"/>
                </a:cubicBezTo>
                <a:cubicBezTo>
                  <a:pt x="91786" y="651745"/>
                  <a:pt x="86182" y="657300"/>
                  <a:pt x="79208" y="660400"/>
                </a:cubicBezTo>
                <a:cubicBezTo>
                  <a:pt x="66975" y="665837"/>
                  <a:pt x="53808" y="668867"/>
                  <a:pt x="41108" y="673100"/>
                </a:cubicBezTo>
                <a:cubicBezTo>
                  <a:pt x="-8586" y="663161"/>
                  <a:pt x="-8185" y="674176"/>
                  <a:pt x="15708" y="590550"/>
                </a:cubicBezTo>
                <a:cubicBezTo>
                  <a:pt x="17805" y="583212"/>
                  <a:pt x="28653" y="582429"/>
                  <a:pt x="34758" y="577850"/>
                </a:cubicBezTo>
                <a:cubicBezTo>
                  <a:pt x="54065" y="563370"/>
                  <a:pt x="71828" y="546787"/>
                  <a:pt x="91908" y="533400"/>
                </a:cubicBezTo>
                <a:lnTo>
                  <a:pt x="130008" y="508000"/>
                </a:lnTo>
                <a:cubicBezTo>
                  <a:pt x="194209" y="395648"/>
                  <a:pt x="120285" y="515966"/>
                  <a:pt x="180808" y="438150"/>
                </a:cubicBezTo>
                <a:cubicBezTo>
                  <a:pt x="188385" y="428408"/>
                  <a:pt x="192453" y="416274"/>
                  <a:pt x="199858" y="406400"/>
                </a:cubicBezTo>
                <a:cubicBezTo>
                  <a:pt x="205246" y="399216"/>
                  <a:pt x="213064" y="394168"/>
                  <a:pt x="218908" y="387350"/>
                </a:cubicBezTo>
                <a:cubicBezTo>
                  <a:pt x="225796" y="379315"/>
                  <a:pt x="231807" y="370562"/>
                  <a:pt x="237958" y="361950"/>
                </a:cubicBezTo>
                <a:cubicBezTo>
                  <a:pt x="280243" y="302751"/>
                  <a:pt x="225553" y="380469"/>
                  <a:pt x="257008" y="323850"/>
                </a:cubicBezTo>
                <a:cubicBezTo>
                  <a:pt x="264421" y="310507"/>
                  <a:pt x="275582" y="299402"/>
                  <a:pt x="282408" y="285750"/>
                </a:cubicBezTo>
                <a:cubicBezTo>
                  <a:pt x="290875" y="268817"/>
                  <a:pt x="301821" y="252911"/>
                  <a:pt x="307808" y="234950"/>
                </a:cubicBezTo>
                <a:cubicBezTo>
                  <a:pt x="309925" y="228600"/>
                  <a:pt x="311165" y="221887"/>
                  <a:pt x="314158" y="215900"/>
                </a:cubicBezTo>
                <a:cubicBezTo>
                  <a:pt x="319678" y="204861"/>
                  <a:pt x="327688" y="195189"/>
                  <a:pt x="333208" y="184150"/>
                </a:cubicBezTo>
                <a:cubicBezTo>
                  <a:pt x="351309" y="147948"/>
                  <a:pt x="321643" y="180876"/>
                  <a:pt x="358608" y="133350"/>
                </a:cubicBezTo>
                <a:cubicBezTo>
                  <a:pt x="365959" y="123899"/>
                  <a:pt x="376824" y="117529"/>
                  <a:pt x="384008" y="107950"/>
                </a:cubicBezTo>
                <a:cubicBezTo>
                  <a:pt x="410164" y="73076"/>
                  <a:pt x="380330" y="88009"/>
                  <a:pt x="415758" y="76200"/>
                </a:cubicBezTo>
                <a:cubicBezTo>
                  <a:pt x="428458" y="65617"/>
                  <a:pt x="440103" y="53620"/>
                  <a:pt x="453858" y="44450"/>
                </a:cubicBezTo>
                <a:cubicBezTo>
                  <a:pt x="459427" y="40737"/>
                  <a:pt x="467339" y="41813"/>
                  <a:pt x="472908" y="38100"/>
                </a:cubicBezTo>
                <a:cubicBezTo>
                  <a:pt x="480380" y="33119"/>
                  <a:pt x="484486" y="24031"/>
                  <a:pt x="491958" y="19050"/>
                </a:cubicBezTo>
                <a:cubicBezTo>
                  <a:pt x="497527" y="15337"/>
                  <a:pt x="504572" y="14539"/>
                  <a:pt x="511008" y="12700"/>
                </a:cubicBezTo>
                <a:cubicBezTo>
                  <a:pt x="566822" y="-3247"/>
                  <a:pt x="509783" y="15225"/>
                  <a:pt x="555458" y="0"/>
                </a:cubicBezTo>
                <a:cubicBezTo>
                  <a:pt x="566041" y="6350"/>
                  <a:pt x="577837" y="11018"/>
                  <a:pt x="587208" y="19050"/>
                </a:cubicBezTo>
                <a:cubicBezTo>
                  <a:pt x="593002" y="24017"/>
                  <a:pt x="595863" y="31628"/>
                  <a:pt x="599908" y="38100"/>
                </a:cubicBezTo>
                <a:cubicBezTo>
                  <a:pt x="606449" y="48566"/>
                  <a:pt x="611381" y="60108"/>
                  <a:pt x="618958" y="69850"/>
                </a:cubicBezTo>
                <a:cubicBezTo>
                  <a:pt x="626309" y="79301"/>
                  <a:pt x="635891" y="86783"/>
                  <a:pt x="644358" y="95250"/>
                </a:cubicBezTo>
                <a:cubicBezTo>
                  <a:pt x="635119" y="118347"/>
                  <a:pt x="619328" y="160373"/>
                  <a:pt x="606258" y="177800"/>
                </a:cubicBezTo>
                <a:cubicBezTo>
                  <a:pt x="590305" y="199071"/>
                  <a:pt x="580406" y="210455"/>
                  <a:pt x="568158" y="234950"/>
                </a:cubicBezTo>
                <a:cubicBezTo>
                  <a:pt x="539055" y="293157"/>
                  <a:pt x="573878" y="242140"/>
                  <a:pt x="536408" y="292100"/>
                </a:cubicBezTo>
                <a:cubicBezTo>
                  <a:pt x="534291" y="298450"/>
                  <a:pt x="533051" y="305163"/>
                  <a:pt x="530058" y="311150"/>
                </a:cubicBezTo>
                <a:cubicBezTo>
                  <a:pt x="508117" y="355031"/>
                  <a:pt x="495789" y="358119"/>
                  <a:pt x="453858" y="400050"/>
                </a:cubicBezTo>
                <a:cubicBezTo>
                  <a:pt x="429657" y="424251"/>
                  <a:pt x="399513" y="455798"/>
                  <a:pt x="371308" y="469900"/>
                </a:cubicBezTo>
                <a:cubicBezTo>
                  <a:pt x="350141" y="480483"/>
                  <a:pt x="326287" y="486867"/>
                  <a:pt x="307808" y="501650"/>
                </a:cubicBezTo>
                <a:cubicBezTo>
                  <a:pt x="300020" y="507881"/>
                  <a:pt x="270487" y="533011"/>
                  <a:pt x="257008" y="539750"/>
                </a:cubicBezTo>
                <a:cubicBezTo>
                  <a:pt x="251021" y="542743"/>
                  <a:pt x="244308" y="543983"/>
                  <a:pt x="237958" y="546100"/>
                </a:cubicBezTo>
                <a:cubicBezTo>
                  <a:pt x="210686" y="566554"/>
                  <a:pt x="212302" y="566704"/>
                  <a:pt x="180808" y="584200"/>
                </a:cubicBezTo>
                <a:cubicBezTo>
                  <a:pt x="149221" y="601748"/>
                  <a:pt x="170225" y="608542"/>
                  <a:pt x="161758" y="61595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5" name="表 3">
            <a:extLst>
              <a:ext uri="{FF2B5EF4-FFF2-40B4-BE49-F238E27FC236}">
                <a16:creationId xmlns:a16="http://schemas.microsoft.com/office/drawing/2014/main" id="{64AA0F5E-2A5E-4766-8117-F4A89F1CE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692891"/>
              </p:ext>
            </p:extLst>
          </p:nvPr>
        </p:nvGraphicFramePr>
        <p:xfrm>
          <a:off x="403572" y="1010281"/>
          <a:ext cx="4134636" cy="803005"/>
        </p:xfrm>
        <a:graphic>
          <a:graphicData uri="http://schemas.openxmlformats.org/drawingml/2006/table">
            <a:tbl>
              <a:tblPr firstRow="1" bandRow="1">
                <a:effectLst/>
                <a:tableStyleId>{BC89EF96-8CEA-46FF-86C4-4CE0E7609802}</a:tableStyleId>
              </a:tblPr>
              <a:tblGrid>
                <a:gridCol w="149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1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6777">
                <a:tc>
                  <a:txBody>
                    <a:bodyPr/>
                    <a:lstStyle/>
                    <a:p>
                      <a:pPr lvl="0" algn="ctr"/>
                      <a:r>
                        <a:rPr lang="ja-JP" sz="12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地点名</a:t>
                      </a:r>
                    </a:p>
                  </a:txBody>
                  <a:tcPr marL="77912" marR="77912" marT="38946" marB="38946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altLang="en-US" sz="12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事業者</a:t>
                      </a:r>
                      <a:endParaRPr lang="ja-JP" sz="1200" b="0" dirty="0">
                        <a:solidFill>
                          <a:schemeClr val="tx1"/>
                        </a:solidFill>
                        <a:latin typeface="BIZ UDPゴシック" pitchFamily="50"/>
                        <a:ea typeface="BIZ UDPゴシック" pitchFamily="50"/>
                      </a:endParaRPr>
                    </a:p>
                  </a:txBody>
                  <a:tcPr marL="77912" marR="77912" marT="38946" marB="38946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altLang="en-US" sz="12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事業費</a:t>
                      </a:r>
                      <a:endParaRPr lang="ja-JP" sz="1200" b="0" dirty="0">
                        <a:solidFill>
                          <a:schemeClr val="tx1"/>
                        </a:solidFill>
                        <a:latin typeface="BIZ UDPゴシック" pitchFamily="50"/>
                        <a:ea typeface="BIZ UDPゴシック" pitchFamily="50"/>
                      </a:endParaRPr>
                    </a:p>
                  </a:txBody>
                  <a:tcPr marL="77912" marR="77912" marT="38946" marB="3894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228">
                <a:tc>
                  <a:txBody>
                    <a:bodyPr/>
                    <a:lstStyle/>
                    <a:p>
                      <a:pPr lvl="0"/>
                      <a:r>
                        <a:rPr lang="ja-JP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中之島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GATE</a:t>
                      </a:r>
                    </a:p>
                  </a:txBody>
                  <a:tcPr marL="77912" marR="77912" marT="38946" marB="38946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ja-JP" sz="12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ｂiid㈱</a:t>
                      </a:r>
                    </a:p>
                  </a:txBody>
                  <a:tcPr marL="77912" marR="77912" marT="38946" marB="38946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2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４</a:t>
                      </a:r>
                      <a:r>
                        <a:rPr lang="en-US" altLang="ja-JP" sz="12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,</a:t>
                      </a:r>
                      <a:r>
                        <a:rPr lang="ja-JP" altLang="en-US" sz="12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８３０万円</a:t>
                      </a:r>
                      <a:endParaRPr lang="en-US" altLang="ja-JP" sz="12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7912" marR="77912" marT="38946" marB="38946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テキスト ボックス 17">
            <a:extLst>
              <a:ext uri="{FF2B5EF4-FFF2-40B4-BE49-F238E27FC236}">
                <a16:creationId xmlns:a16="http://schemas.microsoft.com/office/drawing/2014/main" id="{D6296105-DB3E-4CA0-B98D-7CA1AFB95A8F}"/>
              </a:ext>
            </a:extLst>
          </p:cNvPr>
          <p:cNvSpPr txBox="1"/>
          <p:nvPr/>
        </p:nvSpPr>
        <p:spPr>
          <a:xfrm>
            <a:off x="7279112" y="5829678"/>
            <a:ext cx="1104900" cy="251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cap="flat">
            <a:solidFill>
              <a:schemeClr val="tx1"/>
            </a:solidFill>
          </a:ln>
        </p:spPr>
        <p:txBody>
          <a:bodyPr lIns="82924" tIns="41462" rIns="82924" bIns="41462">
            <a:spAutoFit/>
          </a:bodyPr>
          <a:lstStyle/>
          <a:p>
            <a:pPr algn="ctr" defTabSz="41464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1088" kern="0" dirty="0">
                <a:solidFill>
                  <a:srgbClr val="000000"/>
                </a:solidFill>
                <a:latin typeface="BIZ UDPゴシック" pitchFamily="50"/>
                <a:ea typeface="BIZ UDPゴシック" pitchFamily="50"/>
              </a:rPr>
              <a:t>平面配置図</a:t>
            </a:r>
            <a:endParaRPr lang="en-US" sz="1088" kern="0" dirty="0">
              <a:solidFill>
                <a:srgbClr val="000000"/>
              </a:solidFill>
              <a:latin typeface="BIZ UDPゴシック" pitchFamily="50"/>
              <a:ea typeface="BIZ UDPゴシック" pitchFamily="5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836C2FE-8D92-4E8D-8875-CBF0948678DD}"/>
              </a:ext>
            </a:extLst>
          </p:cNvPr>
          <p:cNvSpPr txBox="1"/>
          <p:nvPr/>
        </p:nvSpPr>
        <p:spPr bwMode="auto">
          <a:xfrm>
            <a:off x="5427056" y="2544728"/>
            <a:ext cx="859127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829296">
              <a:defRPr/>
            </a:pPr>
            <a:r>
              <a:rPr lang="ja-JP" altLang="en-US" sz="1200" dirty="0">
                <a:solidFill>
                  <a:srgbClr val="C00000"/>
                </a:solidFill>
                <a:latin typeface="游ゴシック" panose="020F0502020204030204"/>
                <a:ea typeface="游ゴシック" panose="020B0400000000000000" pitchFamily="50" charset="-128"/>
              </a:rPr>
              <a:t>店舗等</a:t>
            </a:r>
          </a:p>
        </p:txBody>
      </p:sp>
      <p:pic>
        <p:nvPicPr>
          <p:cNvPr id="7192" name="図 3">
            <a:extLst>
              <a:ext uri="{FF2B5EF4-FFF2-40B4-BE49-F238E27FC236}">
                <a16:creationId xmlns:a16="http://schemas.microsoft.com/office/drawing/2014/main" id="{A73D0BC9-7300-40C1-95DE-1857D60DB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5989">
            <a:off x="8394435" y="1625367"/>
            <a:ext cx="349222" cy="34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矢印: 左 5">
            <a:extLst>
              <a:ext uri="{FF2B5EF4-FFF2-40B4-BE49-F238E27FC236}">
                <a16:creationId xmlns:a16="http://schemas.microsoft.com/office/drawing/2014/main" id="{D3E0EEF6-330C-4E3E-8476-551DD1266B5B}"/>
              </a:ext>
            </a:extLst>
          </p:cNvPr>
          <p:cNvSpPr/>
          <p:nvPr/>
        </p:nvSpPr>
        <p:spPr>
          <a:xfrm rot="10321756" flipH="1">
            <a:off x="5545266" y="1073046"/>
            <a:ext cx="2408028" cy="26030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ja-JP" altLang="en-US" sz="1110" dirty="0">
              <a:solidFill>
                <a:prstClr val="black"/>
              </a:solidFill>
            </a:endParaRPr>
          </a:p>
        </p:txBody>
      </p:sp>
      <p:sp>
        <p:nvSpPr>
          <p:cNvPr id="9233" name="テキスト ボックス 25">
            <a:extLst>
              <a:ext uri="{FF2B5EF4-FFF2-40B4-BE49-F238E27FC236}">
                <a16:creationId xmlns:a16="http://schemas.microsoft.com/office/drawing/2014/main" id="{ADECCC8E-33D9-45BF-804F-FE41A7CEF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409" y="1064698"/>
            <a:ext cx="857598" cy="276999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defTabSz="1343025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1343025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1343025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1343025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1343025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1343025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1343025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1343025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1343025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ja-JP" altLang="en-US" sz="12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安治川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F2FC1AF-4936-47FE-9134-E95C4FC1B8C0}"/>
              </a:ext>
            </a:extLst>
          </p:cNvPr>
          <p:cNvSpPr txBox="1"/>
          <p:nvPr/>
        </p:nvSpPr>
        <p:spPr bwMode="auto">
          <a:xfrm>
            <a:off x="5457039" y="1536287"/>
            <a:ext cx="944735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829296">
              <a:defRPr/>
            </a:pPr>
            <a:r>
              <a:rPr lang="ja-JP" altLang="en-US" sz="1200" dirty="0">
                <a:solidFill>
                  <a:srgbClr val="C00000"/>
                </a:solidFill>
                <a:latin typeface="游ゴシック" panose="020F0502020204030204"/>
                <a:ea typeface="游ゴシック" panose="020B0400000000000000" pitchFamily="50" charset="-128"/>
              </a:rPr>
              <a:t>船着場</a:t>
            </a:r>
          </a:p>
        </p:txBody>
      </p:sp>
      <p:sp>
        <p:nvSpPr>
          <p:cNvPr id="7196" name="タイトル 1">
            <a:extLst>
              <a:ext uri="{FF2B5EF4-FFF2-40B4-BE49-F238E27FC236}">
                <a16:creationId xmlns:a16="http://schemas.microsoft.com/office/drawing/2014/main" id="{7A8D6933-C96B-4DFB-B407-C9DFE6346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236"/>
            <a:ext cx="9144000" cy="55391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3231" bIns="33231" anchor="ctr"/>
          <a:lstStyle>
            <a:lvl1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3701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8273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2845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7417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844083">
              <a:lnSpc>
                <a:spcPct val="90000"/>
              </a:lnSpc>
            </a:pPr>
            <a:r>
              <a:rPr lang="ja-JP" altLang="en-US" sz="2215" b="1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令和６年度　都市緑化を活用した猛暑対策事業　進捗状況</a:t>
            </a:r>
          </a:p>
        </p:txBody>
      </p:sp>
      <p:sp>
        <p:nvSpPr>
          <p:cNvPr id="19" name="テキスト ボックス 17">
            <a:extLst>
              <a:ext uri="{FF2B5EF4-FFF2-40B4-BE49-F238E27FC236}">
                <a16:creationId xmlns:a16="http://schemas.microsoft.com/office/drawing/2014/main" id="{4E02FECF-DFFD-4A99-A707-94C341642757}"/>
              </a:ext>
            </a:extLst>
          </p:cNvPr>
          <p:cNvSpPr txBox="1"/>
          <p:nvPr/>
        </p:nvSpPr>
        <p:spPr>
          <a:xfrm>
            <a:off x="397796" y="4168464"/>
            <a:ext cx="1082919" cy="251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cap="flat">
            <a:solidFill>
              <a:schemeClr val="tx1"/>
            </a:solidFill>
          </a:ln>
        </p:spPr>
        <p:txBody>
          <a:bodyPr lIns="82924" tIns="41462" rIns="82924" bIns="41462">
            <a:spAutoFit/>
          </a:bodyPr>
          <a:lstStyle/>
          <a:p>
            <a:pPr algn="ctr" defTabSz="41464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1088" kern="0" dirty="0">
                <a:solidFill>
                  <a:srgbClr val="000000"/>
                </a:solidFill>
                <a:latin typeface="BIZ UDPゴシック" pitchFamily="50"/>
                <a:ea typeface="BIZ UDPゴシック" pitchFamily="50"/>
              </a:rPr>
              <a:t>写真（施工後）</a:t>
            </a:r>
            <a:endParaRPr lang="en-US" sz="1088" kern="0" dirty="0">
              <a:solidFill>
                <a:srgbClr val="000000"/>
              </a:solidFill>
              <a:latin typeface="BIZ UDPゴシック" pitchFamily="50"/>
              <a:ea typeface="BIZ UDPゴシック" pitchFamily="50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B3083762-54A3-4F87-869E-9AD9C8A25AB2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6946751" y="3598615"/>
            <a:ext cx="218786" cy="28073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FAB2B6F-C7AE-4E47-9548-77E0DA9B4F24}"/>
              </a:ext>
            </a:extLst>
          </p:cNvPr>
          <p:cNvSpPr/>
          <p:nvPr/>
        </p:nvSpPr>
        <p:spPr>
          <a:xfrm>
            <a:off x="6927085" y="3397075"/>
            <a:ext cx="476903" cy="20154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22041">
              <a:defRPr/>
            </a:pPr>
            <a:r>
              <a:rPr lang="ja-JP" altLang="en-US" sz="1050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写真</a:t>
            </a:r>
          </a:p>
        </p:txBody>
      </p:sp>
      <p:graphicFrame>
        <p:nvGraphicFramePr>
          <p:cNvPr id="24" name="表 3">
            <a:extLst>
              <a:ext uri="{FF2B5EF4-FFF2-40B4-BE49-F238E27FC236}">
                <a16:creationId xmlns:a16="http://schemas.microsoft.com/office/drawing/2014/main" id="{E51FC772-DADB-4F1F-8B44-0BC5E2984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921109"/>
              </p:ext>
            </p:extLst>
          </p:nvPr>
        </p:nvGraphicFramePr>
        <p:xfrm>
          <a:off x="397796" y="1934981"/>
          <a:ext cx="4140411" cy="2053917"/>
        </p:xfrm>
        <a:graphic>
          <a:graphicData uri="http://schemas.openxmlformats.org/drawingml/2006/table">
            <a:tbl>
              <a:tblPr firstRow="1" bandRow="1">
                <a:effectLst/>
                <a:tableStyleId>{BC89EF96-8CEA-46FF-86C4-4CE0E7609802}</a:tableStyleId>
              </a:tblPr>
              <a:tblGrid>
                <a:gridCol w="4140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52">
                <a:tc>
                  <a:txBody>
                    <a:bodyPr/>
                    <a:lstStyle/>
                    <a:p>
                      <a:pPr lvl="0" algn="ctr"/>
                      <a:r>
                        <a:rPr lang="ja-JP" altLang="en-US" sz="12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整備内容</a:t>
                      </a:r>
                      <a:endParaRPr lang="ja-JP" sz="1200" b="0" dirty="0">
                        <a:solidFill>
                          <a:schemeClr val="tx1"/>
                        </a:solidFill>
                        <a:latin typeface="BIZ UDPゴシック" pitchFamily="50"/>
                        <a:ea typeface="BIZ UDPゴシック" pitchFamily="50"/>
                      </a:endParaRPr>
                    </a:p>
                  </a:txBody>
                  <a:tcPr marL="77912" marR="77912" marT="38946" marB="3894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lang="ja-JP" altLang="en-US" sz="12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●緑化　（事業費：約</a:t>
                      </a:r>
                      <a:r>
                        <a:rPr lang="en-US" altLang="ja-JP" sz="12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2,700</a:t>
                      </a:r>
                      <a:r>
                        <a:rPr lang="ja-JP" altLang="en-US" sz="12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万円）</a:t>
                      </a:r>
                      <a:endParaRPr lang="en-US" altLang="ja-JP" sz="1200" b="0" u="none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　・高木</a:t>
                      </a:r>
                      <a:r>
                        <a:rPr lang="en-US" altLang="ja-JP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24</a:t>
                      </a: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本（トウジュロ、サクラ）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　・芝　　　　　　　     </a:t>
                      </a:r>
                      <a:r>
                        <a:rPr lang="en-US" altLang="ja-JP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1,508㎡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100" b="0" u="none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lang="ja-JP" altLang="en-US" sz="12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●暑熱対策　（事業費：約</a:t>
                      </a:r>
                      <a:r>
                        <a:rPr lang="en-US" altLang="ja-JP" sz="12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1,830</a:t>
                      </a:r>
                      <a:r>
                        <a:rPr lang="ja-JP" altLang="en-US" sz="12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万円）</a:t>
                      </a:r>
                      <a:endParaRPr lang="en-US" altLang="ja-JP" sz="1200" b="0" u="none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　・遮熱性舗装　</a:t>
                      </a:r>
                      <a:r>
                        <a:rPr lang="en-US" altLang="ja-JP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1,597㎡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100" b="0" u="none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●設計施工管理費　（事業費：約</a:t>
                      </a:r>
                      <a:r>
                        <a:rPr lang="en-US" altLang="ja-JP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300</a:t>
                      </a: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万円）</a:t>
                      </a:r>
                      <a:endParaRPr lang="en-US" altLang="ja-JP" sz="1200" b="0" u="none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7912" marR="77912" marT="38946" marB="38946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テキスト ボックス 7">
            <a:extLst>
              <a:ext uri="{FF2B5EF4-FFF2-40B4-BE49-F238E27FC236}">
                <a16:creationId xmlns:a16="http://schemas.microsoft.com/office/drawing/2014/main" id="{939AC323-DE3C-4BDE-8F89-BB1B56B84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822" y="3763281"/>
            <a:ext cx="579457" cy="276999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defTabSz="1343025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1343025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1343025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1343025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1343025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1343025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1343025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1343025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1343025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ja-JP" altLang="en-US" sz="12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広場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1782998-FDD3-4A26-8612-8F9DE30C4DE7}"/>
              </a:ext>
            </a:extLst>
          </p:cNvPr>
          <p:cNvSpPr txBox="1"/>
          <p:nvPr/>
        </p:nvSpPr>
        <p:spPr>
          <a:xfrm>
            <a:off x="6288959" y="4405756"/>
            <a:ext cx="435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800" kern="100" dirty="0">
                <a:effectLst/>
                <a:latin typeface="Segoe UI Emoji" panose="020B0502040204020203" pitchFamily="34" charset="0"/>
                <a:ea typeface="游明朝" panose="02020400000000000000" pitchFamily="18" charset="-128"/>
                <a:cs typeface="Times New Roman" panose="02020603050405020304" pitchFamily="18" charset="0"/>
                <a:sym typeface="Segoe UI Emoji" panose="020B0502040204020203" pitchFamily="34" charset="0"/>
              </a:rPr>
              <a:t>🌸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F61C457-38FA-4896-A1C6-E236C61987E8}"/>
              </a:ext>
            </a:extLst>
          </p:cNvPr>
          <p:cNvSpPr txBox="1"/>
          <p:nvPr/>
        </p:nvSpPr>
        <p:spPr>
          <a:xfrm>
            <a:off x="6595746" y="4035134"/>
            <a:ext cx="455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800" kern="100" dirty="0">
                <a:effectLst/>
                <a:latin typeface="Segoe UI Emoji" panose="020B0502040204020203" pitchFamily="34" charset="0"/>
                <a:ea typeface="游明朝" panose="02020400000000000000" pitchFamily="18" charset="-128"/>
                <a:cs typeface="Times New Roman" panose="02020603050405020304" pitchFamily="18" charset="0"/>
                <a:sym typeface="Segoe UI Emoji" panose="020B0502040204020203" pitchFamily="34" charset="0"/>
              </a:rPr>
              <a:t>🌸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77E4196-B326-40CC-A905-F124581D5DF5}"/>
              </a:ext>
            </a:extLst>
          </p:cNvPr>
          <p:cNvSpPr txBox="1"/>
          <p:nvPr/>
        </p:nvSpPr>
        <p:spPr>
          <a:xfrm>
            <a:off x="6831331" y="3965342"/>
            <a:ext cx="466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🌸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6EDBEAA-E58B-4D62-A99D-4667F4E0F3CE}"/>
              </a:ext>
            </a:extLst>
          </p:cNvPr>
          <p:cNvSpPr txBox="1"/>
          <p:nvPr/>
        </p:nvSpPr>
        <p:spPr>
          <a:xfrm>
            <a:off x="6636867" y="3819955"/>
            <a:ext cx="466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游明朝" panose="02020400000000000000" pitchFamily="18" charset="-128"/>
                <a:cs typeface="Times New Roman" panose="02020603050405020304" pitchFamily="18" charset="0"/>
                <a:sym typeface="Segoe UI Emoji" panose="020B0502040204020203" pitchFamily="34" charset="0"/>
              </a:rPr>
              <a:t>🌸</a:t>
            </a:r>
            <a:endParaRPr kumimoji="0" lang="ja-JP" altLang="ja-JP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4CDFEC0-3204-4829-907F-26103FFEF831}"/>
              </a:ext>
            </a:extLst>
          </p:cNvPr>
          <p:cNvSpPr txBox="1"/>
          <p:nvPr/>
        </p:nvSpPr>
        <p:spPr>
          <a:xfrm>
            <a:off x="6885907" y="3736184"/>
            <a:ext cx="484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800" kern="100" dirty="0">
                <a:effectLst/>
                <a:latin typeface="Segoe UI Emoji" panose="020B0502040204020203" pitchFamily="34" charset="0"/>
                <a:ea typeface="游明朝" panose="02020400000000000000" pitchFamily="18" charset="-128"/>
                <a:cs typeface="Times New Roman" panose="02020603050405020304" pitchFamily="18" charset="0"/>
                <a:sym typeface="Segoe UI Emoji" panose="020B0502040204020203" pitchFamily="34" charset="0"/>
              </a:rPr>
              <a:t>🌸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27" name="グラフィックス 3" descr="落葉樹 単色塗りつぶし">
            <a:extLst>
              <a:ext uri="{FF2B5EF4-FFF2-40B4-BE49-F238E27FC236}">
                <a16:creationId xmlns:a16="http://schemas.microsoft.com/office/drawing/2014/main" id="{51E0CEB1-6676-4847-8E2C-4D5CE49177D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2961" y="3662854"/>
            <a:ext cx="277466" cy="414000"/>
          </a:xfrm>
          <a:prstGeom prst="rect">
            <a:avLst/>
          </a:prstGeom>
        </p:spPr>
      </p:pic>
      <p:pic>
        <p:nvPicPr>
          <p:cNvPr id="28" name="グラフィックス 3" descr="落葉樹 単色塗りつぶし">
            <a:extLst>
              <a:ext uri="{FF2B5EF4-FFF2-40B4-BE49-F238E27FC236}">
                <a16:creationId xmlns:a16="http://schemas.microsoft.com/office/drawing/2014/main" id="{D83F680A-FDA5-4397-9C5C-8AEF8B36655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9210" y="4491841"/>
            <a:ext cx="277466" cy="414000"/>
          </a:xfrm>
          <a:prstGeom prst="rect">
            <a:avLst/>
          </a:prstGeom>
        </p:spPr>
      </p:pic>
      <p:pic>
        <p:nvPicPr>
          <p:cNvPr id="29" name="グラフィックス 3" descr="落葉樹 単色塗りつぶし">
            <a:extLst>
              <a:ext uri="{FF2B5EF4-FFF2-40B4-BE49-F238E27FC236}">
                <a16:creationId xmlns:a16="http://schemas.microsoft.com/office/drawing/2014/main" id="{DA6ED79D-5E61-4A24-9FA4-59A2FE9DD31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6547" y="4654134"/>
            <a:ext cx="277466" cy="414000"/>
          </a:xfrm>
          <a:prstGeom prst="rect">
            <a:avLst/>
          </a:prstGeom>
        </p:spPr>
      </p:pic>
      <p:pic>
        <p:nvPicPr>
          <p:cNvPr id="30" name="グラフィックス 3" descr="落葉樹 単色塗りつぶし">
            <a:extLst>
              <a:ext uri="{FF2B5EF4-FFF2-40B4-BE49-F238E27FC236}">
                <a16:creationId xmlns:a16="http://schemas.microsoft.com/office/drawing/2014/main" id="{68051100-C4AB-49A7-A565-DEADC950EA7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9667" y="5356161"/>
            <a:ext cx="277466" cy="414000"/>
          </a:xfrm>
          <a:prstGeom prst="rect">
            <a:avLst/>
          </a:prstGeom>
        </p:spPr>
      </p:pic>
      <p:pic>
        <p:nvPicPr>
          <p:cNvPr id="31" name="グラフィックス 3" descr="落葉樹 単色塗りつぶし">
            <a:extLst>
              <a:ext uri="{FF2B5EF4-FFF2-40B4-BE49-F238E27FC236}">
                <a16:creationId xmlns:a16="http://schemas.microsoft.com/office/drawing/2014/main" id="{4309C12B-9C36-4179-AA6A-94EC8C6E5CB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9175" y="5081798"/>
            <a:ext cx="277466" cy="414000"/>
          </a:xfrm>
          <a:prstGeom prst="rect">
            <a:avLst/>
          </a:prstGeom>
        </p:spPr>
      </p:pic>
      <p:pic>
        <p:nvPicPr>
          <p:cNvPr id="32" name="グラフィックス 3" descr="落葉樹 単色塗りつぶし">
            <a:extLst>
              <a:ext uri="{FF2B5EF4-FFF2-40B4-BE49-F238E27FC236}">
                <a16:creationId xmlns:a16="http://schemas.microsoft.com/office/drawing/2014/main" id="{B2A4854E-CFE6-4FB0-829F-19515D9A7FF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9247" y="4745161"/>
            <a:ext cx="277466" cy="414000"/>
          </a:xfrm>
          <a:prstGeom prst="rect">
            <a:avLst/>
          </a:prstGeom>
        </p:spPr>
      </p:pic>
      <p:pic>
        <p:nvPicPr>
          <p:cNvPr id="33" name="グラフィックス 3" descr="落葉樹 単色塗りつぶし">
            <a:extLst>
              <a:ext uri="{FF2B5EF4-FFF2-40B4-BE49-F238E27FC236}">
                <a16:creationId xmlns:a16="http://schemas.microsoft.com/office/drawing/2014/main" id="{25C9FC51-22A4-43F9-B4AF-62694E52577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77998" y="4873537"/>
            <a:ext cx="277466" cy="414000"/>
          </a:xfrm>
          <a:prstGeom prst="rect">
            <a:avLst/>
          </a:prstGeom>
        </p:spPr>
      </p:pic>
      <p:pic>
        <p:nvPicPr>
          <p:cNvPr id="34" name="グラフィックス 3" descr="落葉樹 単色塗りつぶし">
            <a:extLst>
              <a:ext uri="{FF2B5EF4-FFF2-40B4-BE49-F238E27FC236}">
                <a16:creationId xmlns:a16="http://schemas.microsoft.com/office/drawing/2014/main" id="{2B020FF3-929D-4D90-B103-1D8B8460F48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2572" y="4772906"/>
            <a:ext cx="277466" cy="414000"/>
          </a:xfrm>
          <a:prstGeom prst="rect">
            <a:avLst/>
          </a:prstGeom>
        </p:spPr>
      </p:pic>
      <p:pic>
        <p:nvPicPr>
          <p:cNvPr id="35" name="グラフィックス 3" descr="落葉樹 単色塗りつぶし">
            <a:extLst>
              <a:ext uri="{FF2B5EF4-FFF2-40B4-BE49-F238E27FC236}">
                <a16:creationId xmlns:a16="http://schemas.microsoft.com/office/drawing/2014/main" id="{C59AE852-6C4C-4763-A756-78D40A03AB3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7086" y="4617644"/>
            <a:ext cx="277466" cy="414000"/>
          </a:xfrm>
          <a:prstGeom prst="rect">
            <a:avLst/>
          </a:prstGeom>
        </p:spPr>
      </p:pic>
      <p:pic>
        <p:nvPicPr>
          <p:cNvPr id="36" name="グラフィックス 3" descr="落葉樹 単色塗りつぶし">
            <a:extLst>
              <a:ext uri="{FF2B5EF4-FFF2-40B4-BE49-F238E27FC236}">
                <a16:creationId xmlns:a16="http://schemas.microsoft.com/office/drawing/2014/main" id="{A7C1D779-BC3E-4E9D-B557-DD78E35C5C6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9140" y="3907852"/>
            <a:ext cx="277466" cy="414000"/>
          </a:xfrm>
          <a:prstGeom prst="rect">
            <a:avLst/>
          </a:prstGeom>
        </p:spPr>
      </p:pic>
      <p:pic>
        <p:nvPicPr>
          <p:cNvPr id="37" name="グラフィックス 3" descr="落葉樹 単色塗りつぶし">
            <a:extLst>
              <a:ext uri="{FF2B5EF4-FFF2-40B4-BE49-F238E27FC236}">
                <a16:creationId xmlns:a16="http://schemas.microsoft.com/office/drawing/2014/main" id="{7C576368-A520-4C0C-87A3-CA18F25B902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9549" y="4109669"/>
            <a:ext cx="277466" cy="414000"/>
          </a:xfrm>
          <a:prstGeom prst="rect">
            <a:avLst/>
          </a:prstGeom>
        </p:spPr>
      </p:pic>
      <p:pic>
        <p:nvPicPr>
          <p:cNvPr id="38" name="グラフィックス 3" descr="落葉樹 単色塗りつぶし">
            <a:extLst>
              <a:ext uri="{FF2B5EF4-FFF2-40B4-BE49-F238E27FC236}">
                <a16:creationId xmlns:a16="http://schemas.microsoft.com/office/drawing/2014/main" id="{7F752F7F-0A68-48C3-83AB-2298AF9039C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8298" y="4207278"/>
            <a:ext cx="277466" cy="414000"/>
          </a:xfrm>
          <a:prstGeom prst="rect">
            <a:avLst/>
          </a:prstGeom>
        </p:spPr>
      </p:pic>
      <p:pic>
        <p:nvPicPr>
          <p:cNvPr id="39" name="グラフィックス 3" descr="落葉樹 単色塗りつぶし">
            <a:extLst>
              <a:ext uri="{FF2B5EF4-FFF2-40B4-BE49-F238E27FC236}">
                <a16:creationId xmlns:a16="http://schemas.microsoft.com/office/drawing/2014/main" id="{4650D77A-3929-4292-BB22-5F66A172C4E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1002" y="4314132"/>
            <a:ext cx="277466" cy="414000"/>
          </a:xfrm>
          <a:prstGeom prst="rect">
            <a:avLst/>
          </a:prstGeom>
        </p:spPr>
      </p:pic>
      <p:pic>
        <p:nvPicPr>
          <p:cNvPr id="40" name="グラフィックス 3" descr="落葉樹 単色塗りつぶし">
            <a:extLst>
              <a:ext uri="{FF2B5EF4-FFF2-40B4-BE49-F238E27FC236}">
                <a16:creationId xmlns:a16="http://schemas.microsoft.com/office/drawing/2014/main" id="{12F093D4-0312-40CF-B33A-8DC788F920C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4615" y="4991487"/>
            <a:ext cx="277466" cy="414000"/>
          </a:xfrm>
          <a:prstGeom prst="rect">
            <a:avLst/>
          </a:prstGeom>
        </p:spPr>
      </p:pic>
      <p:pic>
        <p:nvPicPr>
          <p:cNvPr id="41" name="グラフィックス 3" descr="落葉樹 単色塗りつぶし">
            <a:extLst>
              <a:ext uri="{FF2B5EF4-FFF2-40B4-BE49-F238E27FC236}">
                <a16:creationId xmlns:a16="http://schemas.microsoft.com/office/drawing/2014/main" id="{FE048BDE-8AD2-4B0F-A7D7-58735EAEC86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1943" y="5111938"/>
            <a:ext cx="277466" cy="414000"/>
          </a:xfrm>
          <a:prstGeom prst="rect">
            <a:avLst/>
          </a:prstGeom>
        </p:spPr>
      </p:pic>
      <p:pic>
        <p:nvPicPr>
          <p:cNvPr id="42" name="グラフィックス 3" descr="落葉樹 単色塗りつぶし">
            <a:extLst>
              <a:ext uri="{FF2B5EF4-FFF2-40B4-BE49-F238E27FC236}">
                <a16:creationId xmlns:a16="http://schemas.microsoft.com/office/drawing/2014/main" id="{B478D8F9-30F5-4CE8-A3BE-C98786F49DB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6928" y="5219191"/>
            <a:ext cx="277466" cy="414000"/>
          </a:xfrm>
          <a:prstGeom prst="rect">
            <a:avLst/>
          </a:prstGeom>
        </p:spPr>
      </p:pic>
      <p:pic>
        <p:nvPicPr>
          <p:cNvPr id="43" name="グラフィックス 3" descr="落葉樹 単色塗りつぶし">
            <a:extLst>
              <a:ext uri="{FF2B5EF4-FFF2-40B4-BE49-F238E27FC236}">
                <a16:creationId xmlns:a16="http://schemas.microsoft.com/office/drawing/2014/main" id="{FB27DF49-7AAB-465A-B1B8-AB97A2ADC72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8901" y="5263279"/>
            <a:ext cx="277466" cy="414000"/>
          </a:xfrm>
          <a:prstGeom prst="rect">
            <a:avLst/>
          </a:prstGeom>
        </p:spPr>
      </p:pic>
      <p:pic>
        <p:nvPicPr>
          <p:cNvPr id="44" name="グラフィックス 3" descr="落葉樹 単色塗りつぶし">
            <a:extLst>
              <a:ext uri="{FF2B5EF4-FFF2-40B4-BE49-F238E27FC236}">
                <a16:creationId xmlns:a16="http://schemas.microsoft.com/office/drawing/2014/main" id="{52DEB948-4C05-487C-86FF-CC1986E5585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1739" y="4974901"/>
            <a:ext cx="277466" cy="414000"/>
          </a:xfrm>
          <a:prstGeom prst="rect">
            <a:avLst/>
          </a:prstGeom>
        </p:spPr>
      </p:pic>
      <p:pic>
        <p:nvPicPr>
          <p:cNvPr id="45" name="グラフィックス 3" descr="落葉樹 単色塗りつぶし">
            <a:extLst>
              <a:ext uri="{FF2B5EF4-FFF2-40B4-BE49-F238E27FC236}">
                <a16:creationId xmlns:a16="http://schemas.microsoft.com/office/drawing/2014/main" id="{1D40F7F9-4C75-45DC-9DBC-22BC19C35E2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1564" y="4728006"/>
            <a:ext cx="277466" cy="414000"/>
          </a:xfrm>
          <a:prstGeom prst="rect">
            <a:avLst/>
          </a:prstGeom>
        </p:spPr>
      </p:pic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5D195219-F666-4B7F-90B7-8EC7D0563F92}"/>
              </a:ext>
            </a:extLst>
          </p:cNvPr>
          <p:cNvCxnSpPr>
            <a:cxnSpLocks/>
            <a:stCxn id="90" idx="1"/>
          </p:cNvCxnSpPr>
          <p:nvPr/>
        </p:nvCxnSpPr>
        <p:spPr bwMode="auto">
          <a:xfrm flipH="1">
            <a:off x="3429000" y="6400299"/>
            <a:ext cx="681330" cy="51607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436F4624-CD5B-46B9-9E1A-91DA027BCFC5}"/>
              </a:ext>
            </a:extLst>
          </p:cNvPr>
          <p:cNvCxnSpPr>
            <a:cxnSpLocks/>
            <a:endCxn id="76" idx="1"/>
          </p:cNvCxnSpPr>
          <p:nvPr/>
        </p:nvCxnSpPr>
        <p:spPr bwMode="auto">
          <a:xfrm>
            <a:off x="7026746" y="4207278"/>
            <a:ext cx="625921" cy="6707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E1D52339-3CA3-4449-850A-CA0ADC460BD2}"/>
              </a:ext>
            </a:extLst>
          </p:cNvPr>
          <p:cNvCxnSpPr>
            <a:cxnSpLocks/>
            <a:endCxn id="39" idx="1"/>
          </p:cNvCxnSpPr>
          <p:nvPr/>
        </p:nvCxnSpPr>
        <p:spPr bwMode="auto">
          <a:xfrm>
            <a:off x="5189065" y="3883457"/>
            <a:ext cx="501937" cy="6376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グループ化 12">
            <a:extLst>
              <a:ext uri="{FF2B5EF4-FFF2-40B4-BE49-F238E27FC236}">
                <a16:creationId xmlns:a16="http://schemas.microsoft.com/office/drawing/2014/main" id="{C01A422F-BAC7-49AA-8384-51D3555C35D0}"/>
              </a:ext>
            </a:extLst>
          </p:cNvPr>
          <p:cNvGrpSpPr>
            <a:grpSpLocks/>
          </p:cNvGrpSpPr>
          <p:nvPr/>
        </p:nvGrpSpPr>
        <p:grpSpPr bwMode="auto">
          <a:xfrm>
            <a:off x="7306691" y="2332638"/>
            <a:ext cx="533107" cy="757151"/>
            <a:chOff x="6821819" y="4305411"/>
            <a:chExt cx="163925" cy="151621"/>
          </a:xfrm>
        </p:grpSpPr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9EED8CA1-E2BC-48BC-AAFF-2E800A50B657}"/>
                </a:ext>
              </a:extLst>
            </p:cNvPr>
            <p:cNvCxnSpPr>
              <a:cxnSpLocks/>
            </p:cNvCxnSpPr>
            <p:nvPr/>
          </p:nvCxnSpPr>
          <p:spPr>
            <a:xfrm>
              <a:off x="6907150" y="4305411"/>
              <a:ext cx="78594" cy="0"/>
            </a:xfrm>
            <a:prstGeom prst="line">
              <a:avLst/>
            </a:prstGeom>
            <a:ln w="1905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6498F6E2-910F-42D1-BD06-AF46AFEAB9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1819" y="4307547"/>
              <a:ext cx="85331" cy="149485"/>
            </a:xfrm>
            <a:prstGeom prst="line">
              <a:avLst/>
            </a:prstGeom>
            <a:ln w="1905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グループ化 12">
            <a:extLst>
              <a:ext uri="{FF2B5EF4-FFF2-40B4-BE49-F238E27FC236}">
                <a16:creationId xmlns:a16="http://schemas.microsoft.com/office/drawing/2014/main" id="{757A6B7F-F09F-48B3-93A7-BD64EE442201}"/>
              </a:ext>
            </a:extLst>
          </p:cNvPr>
          <p:cNvGrpSpPr>
            <a:grpSpLocks/>
          </p:cNvGrpSpPr>
          <p:nvPr/>
        </p:nvGrpSpPr>
        <p:grpSpPr bwMode="auto">
          <a:xfrm>
            <a:off x="7779277" y="2762890"/>
            <a:ext cx="346620" cy="786778"/>
            <a:chOff x="6821819" y="4305411"/>
            <a:chExt cx="163925" cy="151621"/>
          </a:xfrm>
        </p:grpSpPr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6CC7ADE1-71EF-4A3F-B374-5C8077A400C2}"/>
                </a:ext>
              </a:extLst>
            </p:cNvPr>
            <p:cNvCxnSpPr>
              <a:cxnSpLocks/>
            </p:cNvCxnSpPr>
            <p:nvPr/>
          </p:nvCxnSpPr>
          <p:spPr>
            <a:xfrm>
              <a:off x="6907150" y="4305411"/>
              <a:ext cx="78594" cy="0"/>
            </a:xfrm>
            <a:prstGeom prst="line">
              <a:avLst/>
            </a:prstGeom>
            <a:ln w="1905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>
              <a:extLst>
                <a:ext uri="{FF2B5EF4-FFF2-40B4-BE49-F238E27FC236}">
                  <a16:creationId xmlns:a16="http://schemas.microsoft.com/office/drawing/2014/main" id="{CD03A460-B177-4616-946F-9E8B3DADA7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1819" y="4307547"/>
              <a:ext cx="85331" cy="149485"/>
            </a:xfrm>
            <a:prstGeom prst="line">
              <a:avLst/>
            </a:prstGeom>
            <a:ln w="1905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12E0ECB0-83AF-4928-B24F-B45239CB0689}"/>
              </a:ext>
            </a:extLst>
          </p:cNvPr>
          <p:cNvCxnSpPr>
            <a:cxnSpLocks/>
          </p:cNvCxnSpPr>
          <p:nvPr/>
        </p:nvCxnSpPr>
        <p:spPr bwMode="auto">
          <a:xfrm>
            <a:off x="5870053" y="4040280"/>
            <a:ext cx="20444" cy="324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B1FA8C56-496D-4ED9-ABB9-2E5CCCF0FC84}"/>
              </a:ext>
            </a:extLst>
          </p:cNvPr>
          <p:cNvSpPr/>
          <p:nvPr/>
        </p:nvSpPr>
        <p:spPr>
          <a:xfrm>
            <a:off x="4642764" y="3678620"/>
            <a:ext cx="1164233" cy="2119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高木植栽（地植え）</a:t>
            </a: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2D46EBEE-BA01-4263-A2D5-F95476345CA2}"/>
              </a:ext>
            </a:extLst>
          </p:cNvPr>
          <p:cNvSpPr/>
          <p:nvPr/>
        </p:nvSpPr>
        <p:spPr>
          <a:xfrm>
            <a:off x="7652667" y="4772102"/>
            <a:ext cx="1164233" cy="2119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高木植栽（地植え）</a:t>
            </a: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AADFFE78-381E-4D26-85AE-303ECFB2EE45}"/>
              </a:ext>
            </a:extLst>
          </p:cNvPr>
          <p:cNvSpPr/>
          <p:nvPr/>
        </p:nvSpPr>
        <p:spPr>
          <a:xfrm>
            <a:off x="7765625" y="2216352"/>
            <a:ext cx="451936" cy="2119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芝生</a:t>
            </a:r>
            <a:endParaRPr lang="en-US" altLang="ja-JP" sz="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32C2B0C6-0308-465F-AAED-7751CA6F8112}"/>
              </a:ext>
            </a:extLst>
          </p:cNvPr>
          <p:cNvSpPr/>
          <p:nvPr/>
        </p:nvSpPr>
        <p:spPr>
          <a:xfrm>
            <a:off x="8005647" y="2664835"/>
            <a:ext cx="868060" cy="2119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遮熱性舗装</a:t>
            </a:r>
            <a:endParaRPr lang="en-US" altLang="ja-JP" sz="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9596E4E-BFEA-4D4D-A1A8-A503C6944799}"/>
              </a:ext>
            </a:extLst>
          </p:cNvPr>
          <p:cNvSpPr/>
          <p:nvPr/>
        </p:nvSpPr>
        <p:spPr>
          <a:xfrm>
            <a:off x="3096286" y="4226630"/>
            <a:ext cx="1103271" cy="2433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高木植栽（サクラ）</a:t>
            </a:r>
          </a:p>
        </p:txBody>
      </p: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91D9B58F-0AF4-4DD6-A729-4E5CFE6FF2E9}"/>
              </a:ext>
            </a:extLst>
          </p:cNvPr>
          <p:cNvCxnSpPr>
            <a:cxnSpLocks/>
            <a:stCxn id="86" idx="3"/>
          </p:cNvCxnSpPr>
          <p:nvPr/>
        </p:nvCxnSpPr>
        <p:spPr bwMode="auto">
          <a:xfrm flipV="1">
            <a:off x="1189364" y="6521366"/>
            <a:ext cx="771516" cy="164414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E5A97F7A-9B67-4044-AD31-CE5CB69280A3}"/>
              </a:ext>
            </a:extLst>
          </p:cNvPr>
          <p:cNvSpPr/>
          <p:nvPr/>
        </p:nvSpPr>
        <p:spPr>
          <a:xfrm>
            <a:off x="409346" y="6591688"/>
            <a:ext cx="780018" cy="1881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遮熱性舗装</a:t>
            </a:r>
            <a:endParaRPr lang="en-US" altLang="ja-JP" sz="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06F4FDF1-E8D8-4569-AC59-41709DF449F2}"/>
              </a:ext>
            </a:extLst>
          </p:cNvPr>
          <p:cNvSpPr/>
          <p:nvPr/>
        </p:nvSpPr>
        <p:spPr>
          <a:xfrm>
            <a:off x="4110330" y="6278604"/>
            <a:ext cx="504101" cy="2433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芝生</a:t>
            </a:r>
            <a:endParaRPr lang="en-US" altLang="ja-JP" sz="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9585E7F-0B82-42C7-B056-19A97C3F9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03" y="2398522"/>
            <a:ext cx="4514850" cy="41275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141AED5-71FC-477D-9187-59A3C7AC1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3" y="4492196"/>
            <a:ext cx="3019425" cy="2124075"/>
          </a:xfrm>
          <a:prstGeom prst="rect">
            <a:avLst/>
          </a:prstGeom>
        </p:spPr>
      </p:pic>
      <p:graphicFrame>
        <p:nvGraphicFramePr>
          <p:cNvPr id="14" name="表 3">
            <a:extLst>
              <a:ext uri="{FF2B5EF4-FFF2-40B4-BE49-F238E27FC236}">
                <a16:creationId xmlns:a16="http://schemas.microsoft.com/office/drawing/2014/main" id="{4E78DB59-8053-4C38-823D-647B226C6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936930"/>
              </p:ext>
            </p:extLst>
          </p:nvPr>
        </p:nvGraphicFramePr>
        <p:xfrm>
          <a:off x="234950" y="914402"/>
          <a:ext cx="4667250" cy="817320"/>
        </p:xfrm>
        <a:graphic>
          <a:graphicData uri="http://schemas.openxmlformats.org/drawingml/2006/table">
            <a:tbl>
              <a:tblPr firstRow="1" bandRow="1">
                <a:effectLst/>
                <a:tableStyleId>{BC89EF96-8CEA-46FF-86C4-4CE0E7609802}</a:tableStyleId>
              </a:tblPr>
              <a:tblGrid>
                <a:gridCol w="1748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8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0530">
                <a:tc>
                  <a:txBody>
                    <a:bodyPr/>
                    <a:lstStyle/>
                    <a:p>
                      <a:pPr lvl="0" algn="ctr"/>
                      <a:r>
                        <a:rPr lang="ja-JP" sz="12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地点名</a:t>
                      </a:r>
                    </a:p>
                  </a:txBody>
                  <a:tcPr marL="77912" marR="77912" marT="38946" marB="38946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sz="12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申請者</a:t>
                      </a:r>
                    </a:p>
                  </a:txBody>
                  <a:tcPr marL="77912" marR="77912" marT="38946" marB="38946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altLang="en-US" sz="12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事業費</a:t>
                      </a:r>
                      <a:endParaRPr lang="ja-JP" sz="1200" b="0" dirty="0">
                        <a:solidFill>
                          <a:schemeClr val="tx1"/>
                        </a:solidFill>
                        <a:latin typeface="BIZ UDPゴシック" pitchFamily="50"/>
                        <a:ea typeface="BIZ UDPゴシック" pitchFamily="50"/>
                      </a:endParaRPr>
                    </a:p>
                  </a:txBody>
                  <a:tcPr marL="77912" marR="77912" marT="38946" marB="3894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548">
                <a:tc>
                  <a:txBody>
                    <a:bodyPr/>
                    <a:lstStyle/>
                    <a:p>
                      <a:pPr lvl="0"/>
                      <a:r>
                        <a:rPr lang="en-US" altLang="ja-JP" sz="1300" b="1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JR</a:t>
                      </a:r>
                      <a:r>
                        <a:rPr lang="ja-JP" altLang="en-US" sz="1300" b="1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大阪駅三角広場</a:t>
                      </a:r>
                      <a:endParaRPr lang="ja-JP" sz="1300" b="1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7912" marR="77912" marT="38946" marB="38946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3562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ja-JP" sz="12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西日本旅客鉄道㈱</a:t>
                      </a:r>
                      <a:endParaRPr lang="en-US" sz="12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7912" marR="77912" marT="38946" marB="38946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2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１</a:t>
                      </a:r>
                      <a:r>
                        <a:rPr lang="en-US" altLang="ja-JP" sz="12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,206</a:t>
                      </a:r>
                      <a:r>
                        <a:rPr lang="ja-JP" altLang="en-US" sz="12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</a:t>
                      </a:r>
                      <a:r>
                        <a:rPr lang="ja-JP" altLang="ja-JP" sz="12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円</a:t>
                      </a:r>
                      <a:endParaRPr lang="en-US" altLang="ja-JP" sz="12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7912" marR="77912" marT="38946" marB="38946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5" name="表 3">
            <a:extLst>
              <a:ext uri="{FF2B5EF4-FFF2-40B4-BE49-F238E27FC236}">
                <a16:creationId xmlns:a16="http://schemas.microsoft.com/office/drawing/2014/main" id="{3011B938-F4F6-4F6B-86A7-CA0D54621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472930"/>
              </p:ext>
            </p:extLst>
          </p:nvPr>
        </p:nvGraphicFramePr>
        <p:xfrm>
          <a:off x="234949" y="1826973"/>
          <a:ext cx="4171913" cy="2279322"/>
        </p:xfrm>
        <a:graphic>
          <a:graphicData uri="http://schemas.openxmlformats.org/drawingml/2006/table">
            <a:tbl>
              <a:tblPr firstRow="1" bandRow="1">
                <a:effectLst/>
                <a:tableStyleId>{BC89EF96-8CEA-46FF-86C4-4CE0E7609802}</a:tableStyleId>
              </a:tblPr>
              <a:tblGrid>
                <a:gridCol w="4171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372">
                <a:tc>
                  <a:txBody>
                    <a:bodyPr/>
                    <a:lstStyle/>
                    <a:p>
                      <a:pPr lvl="0" algn="ctr"/>
                      <a:r>
                        <a:rPr lang="ja-JP" altLang="en-US" sz="12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整備内容</a:t>
                      </a:r>
                      <a:endParaRPr lang="ja-JP" sz="1200" b="0" dirty="0">
                        <a:solidFill>
                          <a:schemeClr val="tx1"/>
                        </a:solidFill>
                        <a:latin typeface="BIZ UDPゴシック" pitchFamily="50"/>
                        <a:ea typeface="BIZ UDPゴシック" pitchFamily="50"/>
                      </a:endParaRPr>
                    </a:p>
                  </a:txBody>
                  <a:tcPr marL="77912" marR="77912" marT="38946" marB="3894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7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lang="ja-JP" altLang="en-US" sz="12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●緑化　（事業費：約</a:t>
                      </a:r>
                      <a:r>
                        <a:rPr lang="en-US" altLang="ja-JP" sz="12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64</a:t>
                      </a:r>
                      <a:r>
                        <a:rPr lang="ja-JP" altLang="en-US" sz="12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１万円）</a:t>
                      </a:r>
                      <a:endParaRPr lang="en-US" altLang="ja-JP" sz="1200" b="0" u="none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　　・中木植栽　</a:t>
                      </a:r>
                      <a:r>
                        <a:rPr lang="en-US" altLang="ja-JP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16</a:t>
                      </a: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本（シラカシ、ネズミモチ等）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    ・低木</a:t>
                      </a:r>
                      <a:r>
                        <a:rPr lang="en-US" altLang="ja-JP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38</a:t>
                      </a: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本</a:t>
                      </a:r>
                      <a:r>
                        <a:rPr lang="en-US" altLang="ja-JP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</a:t>
                      </a: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マメツゲ等</a:t>
                      </a:r>
                      <a:r>
                        <a:rPr lang="en-US" altLang="ja-JP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100" b="0" u="none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lang="ja-JP" altLang="en-US" sz="12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●暑熱対策　（事業費：約</a:t>
                      </a:r>
                      <a:r>
                        <a:rPr lang="en-US" altLang="ja-JP" sz="12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388</a:t>
                      </a:r>
                      <a:r>
                        <a:rPr lang="ja-JP" altLang="en-US" sz="12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万円）</a:t>
                      </a:r>
                      <a:endParaRPr lang="en-US" altLang="ja-JP" sz="1200" b="0" u="none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　　・遮熱性ベンチ　</a:t>
                      </a:r>
                      <a:r>
                        <a:rPr lang="en-US" altLang="ja-JP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</a:t>
                      </a: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基</a:t>
                      </a:r>
                      <a:endParaRPr lang="en-US" altLang="ja-JP" sz="1100" b="0" u="none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　　・遮熱性人工芝　</a:t>
                      </a:r>
                      <a:r>
                        <a:rPr lang="en-US" altLang="ja-JP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98.1</a:t>
                      </a: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㎡</a:t>
                      </a:r>
                      <a:endParaRPr lang="en-US" altLang="ja-JP" sz="1100" b="0" u="none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100" b="0" u="none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lang="ja-JP" altLang="en-US" sz="12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●設計・広報・計測機器導入費　（事業費：約１７７万円）</a:t>
                      </a:r>
                      <a:endParaRPr lang="en-US" altLang="ja-JP" sz="1100" b="0" u="none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　　・デジタルサイネージ　　・</a:t>
                      </a:r>
                      <a:r>
                        <a:rPr lang="en-US" altLang="ja-JP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WBGT</a:t>
                      </a: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計測機</a:t>
                      </a:r>
                      <a:endParaRPr lang="en-US" altLang="ja-JP" sz="1100" b="0" u="none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7912" marR="77912" marT="38946" marB="38946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199" name="タイトル 1">
            <a:extLst>
              <a:ext uri="{FF2B5EF4-FFF2-40B4-BE49-F238E27FC236}">
                <a16:creationId xmlns:a16="http://schemas.microsoft.com/office/drawing/2014/main" id="{A1007AC2-8825-41FB-9BCA-71D0B0BC8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236"/>
            <a:ext cx="9144000" cy="55391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3231" bIns="33231" anchor="ctr"/>
          <a:lstStyle>
            <a:lvl1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3701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8273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2845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7417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844083">
              <a:lnSpc>
                <a:spcPct val="90000"/>
              </a:lnSpc>
            </a:pPr>
            <a:r>
              <a:rPr lang="ja-JP" altLang="en-US" sz="2215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令和６年度　都市緑化を活用した猛暑対策事業　進捗状況</a:t>
            </a:r>
          </a:p>
        </p:txBody>
      </p:sp>
      <p:pic>
        <p:nvPicPr>
          <p:cNvPr id="8226" name="図 3">
            <a:extLst>
              <a:ext uri="{FF2B5EF4-FFF2-40B4-BE49-F238E27FC236}">
                <a16:creationId xmlns:a16="http://schemas.microsoft.com/office/drawing/2014/main" id="{8BD1D7B4-ED64-4937-8C9E-0BC2BD7C7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673" y="1712928"/>
            <a:ext cx="404673" cy="39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8E118808-5F7F-472A-9B64-A4BA28FD73FB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4518818" y="6024157"/>
            <a:ext cx="317630" cy="38165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2728E2DF-CC28-4C07-94CE-62FC42EF7AEF}"/>
              </a:ext>
            </a:extLst>
          </p:cNvPr>
          <p:cNvSpPr/>
          <p:nvPr/>
        </p:nvSpPr>
        <p:spPr>
          <a:xfrm>
            <a:off x="4274516" y="6405816"/>
            <a:ext cx="488604" cy="21191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22041">
              <a:defRPr/>
            </a:pPr>
            <a:r>
              <a:rPr lang="ja-JP" altLang="en-US" sz="800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写真</a:t>
            </a:r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E5E44EFC-651E-417E-AFC3-C5BA01B80926}"/>
              </a:ext>
            </a:extLst>
          </p:cNvPr>
          <p:cNvSpPr/>
          <p:nvPr/>
        </p:nvSpPr>
        <p:spPr>
          <a:xfrm>
            <a:off x="5122690" y="3459931"/>
            <a:ext cx="3454051" cy="2699468"/>
          </a:xfrm>
          <a:custGeom>
            <a:avLst/>
            <a:gdLst>
              <a:gd name="connsiteX0" fmla="*/ 20702 w 3246502"/>
              <a:gd name="connsiteY0" fmla="*/ 770466 h 2616200"/>
              <a:gd name="connsiteX1" fmla="*/ 350902 w 3246502"/>
              <a:gd name="connsiteY1" fmla="*/ 762000 h 2616200"/>
              <a:gd name="connsiteX2" fmla="*/ 418636 w 3246502"/>
              <a:gd name="connsiteY2" fmla="*/ 745066 h 2616200"/>
              <a:gd name="connsiteX3" fmla="*/ 444036 w 3246502"/>
              <a:gd name="connsiteY3" fmla="*/ 719666 h 2616200"/>
              <a:gd name="connsiteX4" fmla="*/ 452502 w 3246502"/>
              <a:gd name="connsiteY4" fmla="*/ 694266 h 2616200"/>
              <a:gd name="connsiteX5" fmla="*/ 435569 w 3246502"/>
              <a:gd name="connsiteY5" fmla="*/ 668866 h 2616200"/>
              <a:gd name="connsiteX6" fmla="*/ 418636 w 3246502"/>
              <a:gd name="connsiteY6" fmla="*/ 635000 h 2616200"/>
              <a:gd name="connsiteX7" fmla="*/ 435569 w 3246502"/>
              <a:gd name="connsiteY7" fmla="*/ 567266 h 2616200"/>
              <a:gd name="connsiteX8" fmla="*/ 494836 w 3246502"/>
              <a:gd name="connsiteY8" fmla="*/ 533400 h 2616200"/>
              <a:gd name="connsiteX9" fmla="*/ 528702 w 3246502"/>
              <a:gd name="connsiteY9" fmla="*/ 508000 h 2616200"/>
              <a:gd name="connsiteX10" fmla="*/ 672636 w 3246502"/>
              <a:gd name="connsiteY10" fmla="*/ 474133 h 2616200"/>
              <a:gd name="connsiteX11" fmla="*/ 740369 w 3246502"/>
              <a:gd name="connsiteY11" fmla="*/ 448733 h 2616200"/>
              <a:gd name="connsiteX12" fmla="*/ 774236 w 3246502"/>
              <a:gd name="connsiteY12" fmla="*/ 440266 h 2616200"/>
              <a:gd name="connsiteX13" fmla="*/ 808102 w 3246502"/>
              <a:gd name="connsiteY13" fmla="*/ 423333 h 2616200"/>
              <a:gd name="connsiteX14" fmla="*/ 858902 w 3246502"/>
              <a:gd name="connsiteY14" fmla="*/ 406400 h 2616200"/>
              <a:gd name="connsiteX15" fmla="*/ 901236 w 3246502"/>
              <a:gd name="connsiteY15" fmla="*/ 389466 h 2616200"/>
              <a:gd name="connsiteX16" fmla="*/ 985902 w 3246502"/>
              <a:gd name="connsiteY16" fmla="*/ 372533 h 2616200"/>
              <a:gd name="connsiteX17" fmla="*/ 1104436 w 3246502"/>
              <a:gd name="connsiteY17" fmla="*/ 355600 h 2616200"/>
              <a:gd name="connsiteX18" fmla="*/ 1273769 w 3246502"/>
              <a:gd name="connsiteY18" fmla="*/ 313266 h 2616200"/>
              <a:gd name="connsiteX19" fmla="*/ 1358436 w 3246502"/>
              <a:gd name="connsiteY19" fmla="*/ 279400 h 2616200"/>
              <a:gd name="connsiteX20" fmla="*/ 1400769 w 3246502"/>
              <a:gd name="connsiteY20" fmla="*/ 270933 h 2616200"/>
              <a:gd name="connsiteX21" fmla="*/ 1443102 w 3246502"/>
              <a:gd name="connsiteY21" fmla="*/ 254000 h 2616200"/>
              <a:gd name="connsiteX22" fmla="*/ 1510836 w 3246502"/>
              <a:gd name="connsiteY22" fmla="*/ 237066 h 2616200"/>
              <a:gd name="connsiteX23" fmla="*/ 1561636 w 3246502"/>
              <a:gd name="connsiteY23" fmla="*/ 220133 h 2616200"/>
              <a:gd name="connsiteX24" fmla="*/ 1747902 w 3246502"/>
              <a:gd name="connsiteY24" fmla="*/ 203200 h 2616200"/>
              <a:gd name="connsiteX25" fmla="*/ 1951102 w 3246502"/>
              <a:gd name="connsiteY25" fmla="*/ 186266 h 2616200"/>
              <a:gd name="connsiteX26" fmla="*/ 2086569 w 3246502"/>
              <a:gd name="connsiteY26" fmla="*/ 169333 h 2616200"/>
              <a:gd name="connsiteX27" fmla="*/ 2205102 w 3246502"/>
              <a:gd name="connsiteY27" fmla="*/ 152400 h 2616200"/>
              <a:gd name="connsiteX28" fmla="*/ 2255902 w 3246502"/>
              <a:gd name="connsiteY28" fmla="*/ 135466 h 2616200"/>
              <a:gd name="connsiteX29" fmla="*/ 2298236 w 3246502"/>
              <a:gd name="connsiteY29" fmla="*/ 127000 h 2616200"/>
              <a:gd name="connsiteX30" fmla="*/ 2332102 w 3246502"/>
              <a:gd name="connsiteY30" fmla="*/ 101600 h 2616200"/>
              <a:gd name="connsiteX31" fmla="*/ 2476036 w 3246502"/>
              <a:gd name="connsiteY31" fmla="*/ 76200 h 2616200"/>
              <a:gd name="connsiteX32" fmla="*/ 2636902 w 3246502"/>
              <a:gd name="connsiteY32" fmla="*/ 50800 h 2616200"/>
              <a:gd name="connsiteX33" fmla="*/ 2730036 w 3246502"/>
              <a:gd name="connsiteY33" fmla="*/ 33866 h 2616200"/>
              <a:gd name="connsiteX34" fmla="*/ 2797769 w 3246502"/>
              <a:gd name="connsiteY34" fmla="*/ 0 h 2616200"/>
              <a:gd name="connsiteX35" fmla="*/ 2857036 w 3246502"/>
              <a:gd name="connsiteY35" fmla="*/ 16933 h 2616200"/>
              <a:gd name="connsiteX36" fmla="*/ 2967102 w 3246502"/>
              <a:gd name="connsiteY36" fmla="*/ 118533 h 2616200"/>
              <a:gd name="connsiteX37" fmla="*/ 3017902 w 3246502"/>
              <a:gd name="connsiteY37" fmla="*/ 160866 h 2616200"/>
              <a:gd name="connsiteX38" fmla="*/ 3068702 w 3246502"/>
              <a:gd name="connsiteY38" fmla="*/ 186266 h 2616200"/>
              <a:gd name="connsiteX39" fmla="*/ 3094102 w 3246502"/>
              <a:gd name="connsiteY39" fmla="*/ 203200 h 2616200"/>
              <a:gd name="connsiteX40" fmla="*/ 3136436 w 3246502"/>
              <a:gd name="connsiteY40" fmla="*/ 228600 h 2616200"/>
              <a:gd name="connsiteX41" fmla="*/ 3229569 w 3246502"/>
              <a:gd name="connsiteY41" fmla="*/ 321733 h 2616200"/>
              <a:gd name="connsiteX42" fmla="*/ 3246502 w 3246502"/>
              <a:gd name="connsiteY42" fmla="*/ 355600 h 2616200"/>
              <a:gd name="connsiteX43" fmla="*/ 3238036 w 3246502"/>
              <a:gd name="connsiteY43" fmla="*/ 423333 h 2616200"/>
              <a:gd name="connsiteX44" fmla="*/ 3212636 w 3246502"/>
              <a:gd name="connsiteY44" fmla="*/ 431800 h 2616200"/>
              <a:gd name="connsiteX45" fmla="*/ 3161836 w 3246502"/>
              <a:gd name="connsiteY45" fmla="*/ 516466 h 2616200"/>
              <a:gd name="connsiteX46" fmla="*/ 3153369 w 3246502"/>
              <a:gd name="connsiteY46" fmla="*/ 550333 h 2616200"/>
              <a:gd name="connsiteX47" fmla="*/ 3127969 w 3246502"/>
              <a:gd name="connsiteY47" fmla="*/ 626533 h 2616200"/>
              <a:gd name="connsiteX48" fmla="*/ 3077169 w 3246502"/>
              <a:gd name="connsiteY48" fmla="*/ 719666 h 2616200"/>
              <a:gd name="connsiteX49" fmla="*/ 3051769 w 3246502"/>
              <a:gd name="connsiteY49" fmla="*/ 736600 h 2616200"/>
              <a:gd name="connsiteX50" fmla="*/ 3017902 w 3246502"/>
              <a:gd name="connsiteY50" fmla="*/ 770466 h 2616200"/>
              <a:gd name="connsiteX51" fmla="*/ 3000969 w 3246502"/>
              <a:gd name="connsiteY51" fmla="*/ 795866 h 2616200"/>
              <a:gd name="connsiteX52" fmla="*/ 2975569 w 3246502"/>
              <a:gd name="connsiteY52" fmla="*/ 812800 h 2616200"/>
              <a:gd name="connsiteX53" fmla="*/ 2933236 w 3246502"/>
              <a:gd name="connsiteY53" fmla="*/ 838200 h 2616200"/>
              <a:gd name="connsiteX54" fmla="*/ 2899369 w 3246502"/>
              <a:gd name="connsiteY54" fmla="*/ 863600 h 2616200"/>
              <a:gd name="connsiteX55" fmla="*/ 2831636 w 3246502"/>
              <a:gd name="connsiteY55" fmla="*/ 905933 h 2616200"/>
              <a:gd name="connsiteX56" fmla="*/ 2797769 w 3246502"/>
              <a:gd name="connsiteY56" fmla="*/ 931333 h 2616200"/>
              <a:gd name="connsiteX57" fmla="*/ 2772369 w 3246502"/>
              <a:gd name="connsiteY57" fmla="*/ 939800 h 2616200"/>
              <a:gd name="connsiteX58" fmla="*/ 2704636 w 3246502"/>
              <a:gd name="connsiteY58" fmla="*/ 982133 h 2616200"/>
              <a:gd name="connsiteX59" fmla="*/ 2628436 w 3246502"/>
              <a:gd name="connsiteY59" fmla="*/ 1041400 h 2616200"/>
              <a:gd name="connsiteX60" fmla="*/ 2611502 w 3246502"/>
              <a:gd name="connsiteY60" fmla="*/ 1058333 h 2616200"/>
              <a:gd name="connsiteX61" fmla="*/ 2586102 w 3246502"/>
              <a:gd name="connsiteY61" fmla="*/ 1075266 h 2616200"/>
              <a:gd name="connsiteX62" fmla="*/ 2552236 w 3246502"/>
              <a:gd name="connsiteY62" fmla="*/ 1100666 h 2616200"/>
              <a:gd name="connsiteX63" fmla="*/ 2535302 w 3246502"/>
              <a:gd name="connsiteY63" fmla="*/ 1117600 h 2616200"/>
              <a:gd name="connsiteX64" fmla="*/ 2492969 w 3246502"/>
              <a:gd name="connsiteY64" fmla="*/ 1151466 h 2616200"/>
              <a:gd name="connsiteX65" fmla="*/ 2433702 w 3246502"/>
              <a:gd name="connsiteY65" fmla="*/ 1193800 h 2616200"/>
              <a:gd name="connsiteX66" fmla="*/ 2349036 w 3246502"/>
              <a:gd name="connsiteY66" fmla="*/ 1261533 h 2616200"/>
              <a:gd name="connsiteX67" fmla="*/ 2289769 w 3246502"/>
              <a:gd name="connsiteY67" fmla="*/ 1312333 h 2616200"/>
              <a:gd name="connsiteX68" fmla="*/ 2137369 w 3246502"/>
              <a:gd name="connsiteY68" fmla="*/ 1380066 h 2616200"/>
              <a:gd name="connsiteX69" fmla="*/ 2052702 w 3246502"/>
              <a:gd name="connsiteY69" fmla="*/ 1405466 h 2616200"/>
              <a:gd name="connsiteX70" fmla="*/ 2018836 w 3246502"/>
              <a:gd name="connsiteY70" fmla="*/ 1413933 h 2616200"/>
              <a:gd name="connsiteX71" fmla="*/ 1900302 w 3246502"/>
              <a:gd name="connsiteY71" fmla="*/ 1464733 h 2616200"/>
              <a:gd name="connsiteX72" fmla="*/ 1790236 w 3246502"/>
              <a:gd name="connsiteY72" fmla="*/ 1540933 h 2616200"/>
              <a:gd name="connsiteX73" fmla="*/ 1764836 w 3246502"/>
              <a:gd name="connsiteY73" fmla="*/ 1557866 h 2616200"/>
              <a:gd name="connsiteX74" fmla="*/ 1730969 w 3246502"/>
              <a:gd name="connsiteY74" fmla="*/ 1591733 h 2616200"/>
              <a:gd name="connsiteX75" fmla="*/ 1663236 w 3246502"/>
              <a:gd name="connsiteY75" fmla="*/ 1634066 h 2616200"/>
              <a:gd name="connsiteX76" fmla="*/ 1637836 w 3246502"/>
              <a:gd name="connsiteY76" fmla="*/ 1642533 h 2616200"/>
              <a:gd name="connsiteX77" fmla="*/ 1570102 w 3246502"/>
              <a:gd name="connsiteY77" fmla="*/ 1693333 h 2616200"/>
              <a:gd name="connsiteX78" fmla="*/ 1502369 w 3246502"/>
              <a:gd name="connsiteY78" fmla="*/ 1718733 h 2616200"/>
              <a:gd name="connsiteX79" fmla="*/ 1476969 w 3246502"/>
              <a:gd name="connsiteY79" fmla="*/ 1727200 h 2616200"/>
              <a:gd name="connsiteX80" fmla="*/ 1383836 w 3246502"/>
              <a:gd name="connsiteY80" fmla="*/ 1778000 h 2616200"/>
              <a:gd name="connsiteX81" fmla="*/ 1349969 w 3246502"/>
              <a:gd name="connsiteY81" fmla="*/ 1811866 h 2616200"/>
              <a:gd name="connsiteX82" fmla="*/ 1324569 w 3246502"/>
              <a:gd name="connsiteY82" fmla="*/ 1828800 h 2616200"/>
              <a:gd name="connsiteX83" fmla="*/ 1282236 w 3246502"/>
              <a:gd name="connsiteY83" fmla="*/ 1862666 h 2616200"/>
              <a:gd name="connsiteX84" fmla="*/ 1222969 w 3246502"/>
              <a:gd name="connsiteY84" fmla="*/ 1905000 h 2616200"/>
              <a:gd name="connsiteX85" fmla="*/ 1197569 w 3246502"/>
              <a:gd name="connsiteY85" fmla="*/ 1930400 h 2616200"/>
              <a:gd name="connsiteX86" fmla="*/ 1121369 w 3246502"/>
              <a:gd name="connsiteY86" fmla="*/ 1972733 h 2616200"/>
              <a:gd name="connsiteX87" fmla="*/ 1053636 w 3246502"/>
              <a:gd name="connsiteY87" fmla="*/ 1998133 h 2616200"/>
              <a:gd name="connsiteX88" fmla="*/ 1019769 w 3246502"/>
              <a:gd name="connsiteY88" fmla="*/ 2015066 h 2616200"/>
              <a:gd name="connsiteX89" fmla="*/ 952036 w 3246502"/>
              <a:gd name="connsiteY89" fmla="*/ 2040466 h 2616200"/>
              <a:gd name="connsiteX90" fmla="*/ 850436 w 3246502"/>
              <a:gd name="connsiteY90" fmla="*/ 2091266 h 2616200"/>
              <a:gd name="connsiteX91" fmla="*/ 723436 w 3246502"/>
              <a:gd name="connsiteY91" fmla="*/ 2150533 h 2616200"/>
              <a:gd name="connsiteX92" fmla="*/ 672636 w 3246502"/>
              <a:gd name="connsiteY92" fmla="*/ 2175933 h 2616200"/>
              <a:gd name="connsiteX93" fmla="*/ 630302 w 3246502"/>
              <a:gd name="connsiteY93" fmla="*/ 2201333 h 2616200"/>
              <a:gd name="connsiteX94" fmla="*/ 579502 w 3246502"/>
              <a:gd name="connsiteY94" fmla="*/ 2218266 h 2616200"/>
              <a:gd name="connsiteX95" fmla="*/ 554102 w 3246502"/>
              <a:gd name="connsiteY95" fmla="*/ 2235200 h 2616200"/>
              <a:gd name="connsiteX96" fmla="*/ 511769 w 3246502"/>
              <a:gd name="connsiteY96" fmla="*/ 2269066 h 2616200"/>
              <a:gd name="connsiteX97" fmla="*/ 418636 w 3246502"/>
              <a:gd name="connsiteY97" fmla="*/ 2336800 h 2616200"/>
              <a:gd name="connsiteX98" fmla="*/ 393236 w 3246502"/>
              <a:gd name="connsiteY98" fmla="*/ 2362200 h 2616200"/>
              <a:gd name="connsiteX99" fmla="*/ 376302 w 3246502"/>
              <a:gd name="connsiteY99" fmla="*/ 2387600 h 2616200"/>
              <a:gd name="connsiteX100" fmla="*/ 350902 w 3246502"/>
              <a:gd name="connsiteY100" fmla="*/ 2404533 h 2616200"/>
              <a:gd name="connsiteX101" fmla="*/ 308569 w 3246502"/>
              <a:gd name="connsiteY101" fmla="*/ 2438400 h 2616200"/>
              <a:gd name="connsiteX102" fmla="*/ 274702 w 3246502"/>
              <a:gd name="connsiteY102" fmla="*/ 2455333 h 2616200"/>
              <a:gd name="connsiteX103" fmla="*/ 215436 w 3246502"/>
              <a:gd name="connsiteY103" fmla="*/ 2497666 h 2616200"/>
              <a:gd name="connsiteX104" fmla="*/ 164636 w 3246502"/>
              <a:gd name="connsiteY104" fmla="*/ 2523066 h 2616200"/>
              <a:gd name="connsiteX105" fmla="*/ 147702 w 3246502"/>
              <a:gd name="connsiteY105" fmla="*/ 2540000 h 2616200"/>
              <a:gd name="connsiteX106" fmla="*/ 88436 w 3246502"/>
              <a:gd name="connsiteY106" fmla="*/ 2582333 h 2616200"/>
              <a:gd name="connsiteX107" fmla="*/ 46102 w 3246502"/>
              <a:gd name="connsiteY107" fmla="*/ 2616200 h 2616200"/>
              <a:gd name="connsiteX108" fmla="*/ 20702 w 3246502"/>
              <a:gd name="connsiteY108" fmla="*/ 2370666 h 2616200"/>
              <a:gd name="connsiteX109" fmla="*/ 37636 w 3246502"/>
              <a:gd name="connsiteY109" fmla="*/ 1972733 h 2616200"/>
              <a:gd name="connsiteX110" fmla="*/ 54569 w 3246502"/>
              <a:gd name="connsiteY110" fmla="*/ 1888066 h 2616200"/>
              <a:gd name="connsiteX111" fmla="*/ 71502 w 3246502"/>
              <a:gd name="connsiteY111" fmla="*/ 1845733 h 2616200"/>
              <a:gd name="connsiteX112" fmla="*/ 88436 w 3246502"/>
              <a:gd name="connsiteY112" fmla="*/ 1828800 h 2616200"/>
              <a:gd name="connsiteX113" fmla="*/ 164636 w 3246502"/>
              <a:gd name="connsiteY113" fmla="*/ 1803400 h 2616200"/>
              <a:gd name="connsiteX114" fmla="*/ 274702 w 3246502"/>
              <a:gd name="connsiteY114" fmla="*/ 1786466 h 2616200"/>
              <a:gd name="connsiteX115" fmla="*/ 333969 w 3246502"/>
              <a:gd name="connsiteY115" fmla="*/ 1761066 h 2616200"/>
              <a:gd name="connsiteX116" fmla="*/ 393236 w 3246502"/>
              <a:gd name="connsiteY116" fmla="*/ 1735666 h 2616200"/>
              <a:gd name="connsiteX117" fmla="*/ 444036 w 3246502"/>
              <a:gd name="connsiteY117" fmla="*/ 1718733 h 2616200"/>
              <a:gd name="connsiteX118" fmla="*/ 477902 w 3246502"/>
              <a:gd name="connsiteY118" fmla="*/ 1693333 h 2616200"/>
              <a:gd name="connsiteX119" fmla="*/ 503302 w 3246502"/>
              <a:gd name="connsiteY119" fmla="*/ 1684866 h 2616200"/>
              <a:gd name="connsiteX120" fmla="*/ 520236 w 3246502"/>
              <a:gd name="connsiteY120" fmla="*/ 1667933 h 2616200"/>
              <a:gd name="connsiteX121" fmla="*/ 545636 w 3246502"/>
              <a:gd name="connsiteY121" fmla="*/ 1651000 h 2616200"/>
              <a:gd name="connsiteX122" fmla="*/ 604902 w 3246502"/>
              <a:gd name="connsiteY122" fmla="*/ 1583266 h 2616200"/>
              <a:gd name="connsiteX123" fmla="*/ 621836 w 3246502"/>
              <a:gd name="connsiteY123" fmla="*/ 1566333 h 2616200"/>
              <a:gd name="connsiteX124" fmla="*/ 647236 w 3246502"/>
              <a:gd name="connsiteY124" fmla="*/ 1540933 h 2616200"/>
              <a:gd name="connsiteX125" fmla="*/ 647236 w 3246502"/>
              <a:gd name="connsiteY125" fmla="*/ 1337733 h 2616200"/>
              <a:gd name="connsiteX126" fmla="*/ 621836 w 3246502"/>
              <a:gd name="connsiteY126" fmla="*/ 1253066 h 2616200"/>
              <a:gd name="connsiteX127" fmla="*/ 444036 w 3246502"/>
              <a:gd name="connsiteY127" fmla="*/ 1244600 h 2616200"/>
              <a:gd name="connsiteX128" fmla="*/ 249302 w 3246502"/>
              <a:gd name="connsiteY128" fmla="*/ 1227666 h 2616200"/>
              <a:gd name="connsiteX129" fmla="*/ 173102 w 3246502"/>
              <a:gd name="connsiteY129" fmla="*/ 1219200 h 2616200"/>
              <a:gd name="connsiteX130" fmla="*/ 79969 w 3246502"/>
              <a:gd name="connsiteY130" fmla="*/ 1210733 h 2616200"/>
              <a:gd name="connsiteX131" fmla="*/ 46102 w 3246502"/>
              <a:gd name="connsiteY131" fmla="*/ 1202266 h 2616200"/>
              <a:gd name="connsiteX132" fmla="*/ 37636 w 3246502"/>
              <a:gd name="connsiteY132" fmla="*/ 990600 h 2616200"/>
              <a:gd name="connsiteX133" fmla="*/ 20702 w 3246502"/>
              <a:gd name="connsiteY133" fmla="*/ 770466 h 261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3246502" h="2616200">
                <a:moveTo>
                  <a:pt x="20702" y="770466"/>
                </a:moveTo>
                <a:cubicBezTo>
                  <a:pt x="72913" y="732366"/>
                  <a:pt x="241023" y="769014"/>
                  <a:pt x="350902" y="762000"/>
                </a:cubicBezTo>
                <a:cubicBezTo>
                  <a:pt x="374128" y="760518"/>
                  <a:pt x="397449" y="754696"/>
                  <a:pt x="418636" y="745066"/>
                </a:cubicBezTo>
                <a:cubicBezTo>
                  <a:pt x="429536" y="740111"/>
                  <a:pt x="435569" y="728133"/>
                  <a:pt x="444036" y="719666"/>
                </a:cubicBezTo>
                <a:cubicBezTo>
                  <a:pt x="446858" y="711199"/>
                  <a:pt x="453969" y="703069"/>
                  <a:pt x="452502" y="694266"/>
                </a:cubicBezTo>
                <a:cubicBezTo>
                  <a:pt x="450829" y="684229"/>
                  <a:pt x="440617" y="677701"/>
                  <a:pt x="435569" y="668866"/>
                </a:cubicBezTo>
                <a:cubicBezTo>
                  <a:pt x="429307" y="657908"/>
                  <a:pt x="424280" y="646289"/>
                  <a:pt x="418636" y="635000"/>
                </a:cubicBezTo>
                <a:cubicBezTo>
                  <a:pt x="424280" y="612422"/>
                  <a:pt x="425161" y="588082"/>
                  <a:pt x="435569" y="567266"/>
                </a:cubicBezTo>
                <a:cubicBezTo>
                  <a:pt x="439806" y="558792"/>
                  <a:pt x="491143" y="535708"/>
                  <a:pt x="494836" y="533400"/>
                </a:cubicBezTo>
                <a:cubicBezTo>
                  <a:pt x="506802" y="525921"/>
                  <a:pt x="515600" y="513241"/>
                  <a:pt x="528702" y="508000"/>
                </a:cubicBezTo>
                <a:cubicBezTo>
                  <a:pt x="608214" y="476195"/>
                  <a:pt x="606198" y="488898"/>
                  <a:pt x="672636" y="474133"/>
                </a:cubicBezTo>
                <a:cubicBezTo>
                  <a:pt x="690467" y="470171"/>
                  <a:pt x="727193" y="453125"/>
                  <a:pt x="740369" y="448733"/>
                </a:cubicBezTo>
                <a:cubicBezTo>
                  <a:pt x="751408" y="445053"/>
                  <a:pt x="763340" y="444352"/>
                  <a:pt x="774236" y="440266"/>
                </a:cubicBezTo>
                <a:cubicBezTo>
                  <a:pt x="786054" y="435834"/>
                  <a:pt x="796384" y="428020"/>
                  <a:pt x="808102" y="423333"/>
                </a:cubicBezTo>
                <a:cubicBezTo>
                  <a:pt x="824675" y="416704"/>
                  <a:pt x="842127" y="412500"/>
                  <a:pt x="858902" y="406400"/>
                </a:cubicBezTo>
                <a:cubicBezTo>
                  <a:pt x="873185" y="401206"/>
                  <a:pt x="886551" y="393382"/>
                  <a:pt x="901236" y="389466"/>
                </a:cubicBezTo>
                <a:cubicBezTo>
                  <a:pt x="929045" y="382050"/>
                  <a:pt x="957473" y="377022"/>
                  <a:pt x="985902" y="372533"/>
                </a:cubicBezTo>
                <a:cubicBezTo>
                  <a:pt x="1044795" y="363234"/>
                  <a:pt x="1054841" y="368651"/>
                  <a:pt x="1104436" y="355600"/>
                </a:cubicBezTo>
                <a:cubicBezTo>
                  <a:pt x="1271055" y="311753"/>
                  <a:pt x="1169243" y="330688"/>
                  <a:pt x="1273769" y="313266"/>
                </a:cubicBezTo>
                <a:cubicBezTo>
                  <a:pt x="1311765" y="294269"/>
                  <a:pt x="1312401" y="291955"/>
                  <a:pt x="1358436" y="279400"/>
                </a:cubicBezTo>
                <a:cubicBezTo>
                  <a:pt x="1372319" y="275614"/>
                  <a:pt x="1386985" y="275068"/>
                  <a:pt x="1400769" y="270933"/>
                </a:cubicBezTo>
                <a:cubicBezTo>
                  <a:pt x="1415326" y="266566"/>
                  <a:pt x="1428576" y="258470"/>
                  <a:pt x="1443102" y="254000"/>
                </a:cubicBezTo>
                <a:cubicBezTo>
                  <a:pt x="1465346" y="247156"/>
                  <a:pt x="1488757" y="244425"/>
                  <a:pt x="1510836" y="237066"/>
                </a:cubicBezTo>
                <a:cubicBezTo>
                  <a:pt x="1527769" y="231422"/>
                  <a:pt x="1543966" y="222657"/>
                  <a:pt x="1561636" y="220133"/>
                </a:cubicBezTo>
                <a:cubicBezTo>
                  <a:pt x="1623354" y="211316"/>
                  <a:pt x="1685829" y="209019"/>
                  <a:pt x="1747902" y="203200"/>
                </a:cubicBezTo>
                <a:cubicBezTo>
                  <a:pt x="1906751" y="188308"/>
                  <a:pt x="1755723" y="200222"/>
                  <a:pt x="1951102" y="186266"/>
                </a:cubicBezTo>
                <a:cubicBezTo>
                  <a:pt x="2022246" y="168482"/>
                  <a:pt x="1960793" y="181911"/>
                  <a:pt x="2086569" y="169333"/>
                </a:cubicBezTo>
                <a:cubicBezTo>
                  <a:pt x="2139539" y="164036"/>
                  <a:pt x="2155849" y="160608"/>
                  <a:pt x="2205102" y="152400"/>
                </a:cubicBezTo>
                <a:cubicBezTo>
                  <a:pt x="2222035" y="146755"/>
                  <a:pt x="2238682" y="140162"/>
                  <a:pt x="2255902" y="135466"/>
                </a:cubicBezTo>
                <a:cubicBezTo>
                  <a:pt x="2269786" y="131680"/>
                  <a:pt x="2285086" y="132845"/>
                  <a:pt x="2298236" y="127000"/>
                </a:cubicBezTo>
                <a:cubicBezTo>
                  <a:pt x="2311131" y="121269"/>
                  <a:pt x="2318813" y="106346"/>
                  <a:pt x="2332102" y="101600"/>
                </a:cubicBezTo>
                <a:cubicBezTo>
                  <a:pt x="2359905" y="91670"/>
                  <a:pt x="2441273" y="81166"/>
                  <a:pt x="2476036" y="76200"/>
                </a:cubicBezTo>
                <a:cubicBezTo>
                  <a:pt x="2545366" y="53089"/>
                  <a:pt x="2488713" y="70129"/>
                  <a:pt x="2636902" y="50800"/>
                </a:cubicBezTo>
                <a:cubicBezTo>
                  <a:pt x="2700332" y="42527"/>
                  <a:pt x="2681098" y="46101"/>
                  <a:pt x="2730036" y="33866"/>
                </a:cubicBezTo>
                <a:cubicBezTo>
                  <a:pt x="2738013" y="29080"/>
                  <a:pt x="2779540" y="0"/>
                  <a:pt x="2797769" y="0"/>
                </a:cubicBezTo>
                <a:cubicBezTo>
                  <a:pt x="2808404" y="0"/>
                  <a:pt x="2845055" y="12939"/>
                  <a:pt x="2857036" y="16933"/>
                </a:cubicBezTo>
                <a:cubicBezTo>
                  <a:pt x="2946591" y="106488"/>
                  <a:pt x="2867537" y="30031"/>
                  <a:pt x="2967102" y="118533"/>
                </a:cubicBezTo>
                <a:cubicBezTo>
                  <a:pt x="2992536" y="141141"/>
                  <a:pt x="2980263" y="138282"/>
                  <a:pt x="3017902" y="160866"/>
                </a:cubicBezTo>
                <a:cubicBezTo>
                  <a:pt x="3034136" y="170607"/>
                  <a:pt x="3052152" y="177072"/>
                  <a:pt x="3068702" y="186266"/>
                </a:cubicBezTo>
                <a:cubicBezTo>
                  <a:pt x="3077597" y="191208"/>
                  <a:pt x="3085473" y="197807"/>
                  <a:pt x="3094102" y="203200"/>
                </a:cubicBezTo>
                <a:cubicBezTo>
                  <a:pt x="3108057" y="211922"/>
                  <a:pt x="3122743" y="219472"/>
                  <a:pt x="3136436" y="228600"/>
                </a:cubicBezTo>
                <a:cubicBezTo>
                  <a:pt x="3172830" y="252862"/>
                  <a:pt x="3206266" y="284447"/>
                  <a:pt x="3229569" y="321733"/>
                </a:cubicBezTo>
                <a:cubicBezTo>
                  <a:pt x="3236258" y="332436"/>
                  <a:pt x="3240858" y="344311"/>
                  <a:pt x="3246502" y="355600"/>
                </a:cubicBezTo>
                <a:cubicBezTo>
                  <a:pt x="3243680" y="378178"/>
                  <a:pt x="3247277" y="402541"/>
                  <a:pt x="3238036" y="423333"/>
                </a:cubicBezTo>
                <a:cubicBezTo>
                  <a:pt x="3234411" y="431489"/>
                  <a:pt x="3218947" y="425489"/>
                  <a:pt x="3212636" y="431800"/>
                </a:cubicBezTo>
                <a:cubicBezTo>
                  <a:pt x="3200820" y="443616"/>
                  <a:pt x="3169854" y="495086"/>
                  <a:pt x="3161836" y="516466"/>
                </a:cubicBezTo>
                <a:cubicBezTo>
                  <a:pt x="3157750" y="527362"/>
                  <a:pt x="3156791" y="539211"/>
                  <a:pt x="3153369" y="550333"/>
                </a:cubicBezTo>
                <a:cubicBezTo>
                  <a:pt x="3145495" y="575923"/>
                  <a:pt x="3136436" y="601133"/>
                  <a:pt x="3127969" y="626533"/>
                </a:cubicBezTo>
                <a:cubicBezTo>
                  <a:pt x="3117393" y="658260"/>
                  <a:pt x="3105405" y="700841"/>
                  <a:pt x="3077169" y="719666"/>
                </a:cubicBezTo>
                <a:lnTo>
                  <a:pt x="3051769" y="736600"/>
                </a:lnTo>
                <a:cubicBezTo>
                  <a:pt x="3033295" y="792019"/>
                  <a:pt x="3058953" y="737625"/>
                  <a:pt x="3017902" y="770466"/>
                </a:cubicBezTo>
                <a:cubicBezTo>
                  <a:pt x="3009956" y="776823"/>
                  <a:pt x="3008164" y="788671"/>
                  <a:pt x="3000969" y="795866"/>
                </a:cubicBezTo>
                <a:cubicBezTo>
                  <a:pt x="2993774" y="803061"/>
                  <a:pt x="2984198" y="807407"/>
                  <a:pt x="2975569" y="812800"/>
                </a:cubicBezTo>
                <a:cubicBezTo>
                  <a:pt x="2961614" y="821522"/>
                  <a:pt x="2946928" y="829072"/>
                  <a:pt x="2933236" y="838200"/>
                </a:cubicBezTo>
                <a:cubicBezTo>
                  <a:pt x="2921495" y="846027"/>
                  <a:pt x="2911110" y="855773"/>
                  <a:pt x="2899369" y="863600"/>
                </a:cubicBezTo>
                <a:cubicBezTo>
                  <a:pt x="2840058" y="903141"/>
                  <a:pt x="2875832" y="874365"/>
                  <a:pt x="2831636" y="905933"/>
                </a:cubicBezTo>
                <a:cubicBezTo>
                  <a:pt x="2820153" y="914135"/>
                  <a:pt x="2810021" y="924332"/>
                  <a:pt x="2797769" y="931333"/>
                </a:cubicBezTo>
                <a:cubicBezTo>
                  <a:pt x="2790020" y="935761"/>
                  <a:pt x="2780204" y="935526"/>
                  <a:pt x="2772369" y="939800"/>
                </a:cubicBezTo>
                <a:cubicBezTo>
                  <a:pt x="2748995" y="952549"/>
                  <a:pt x="2725652" y="965787"/>
                  <a:pt x="2704636" y="982133"/>
                </a:cubicBezTo>
                <a:cubicBezTo>
                  <a:pt x="2679236" y="1001889"/>
                  <a:pt x="2651190" y="1018647"/>
                  <a:pt x="2628436" y="1041400"/>
                </a:cubicBezTo>
                <a:cubicBezTo>
                  <a:pt x="2622791" y="1047044"/>
                  <a:pt x="2617735" y="1053346"/>
                  <a:pt x="2611502" y="1058333"/>
                </a:cubicBezTo>
                <a:cubicBezTo>
                  <a:pt x="2603556" y="1064690"/>
                  <a:pt x="2594382" y="1069352"/>
                  <a:pt x="2586102" y="1075266"/>
                </a:cubicBezTo>
                <a:cubicBezTo>
                  <a:pt x="2574619" y="1083468"/>
                  <a:pt x="2563076" y="1091632"/>
                  <a:pt x="2552236" y="1100666"/>
                </a:cubicBezTo>
                <a:cubicBezTo>
                  <a:pt x="2546104" y="1105776"/>
                  <a:pt x="2541363" y="1112405"/>
                  <a:pt x="2535302" y="1117600"/>
                </a:cubicBezTo>
                <a:cubicBezTo>
                  <a:pt x="2521582" y="1129360"/>
                  <a:pt x="2507426" y="1140623"/>
                  <a:pt x="2492969" y="1151466"/>
                </a:cubicBezTo>
                <a:cubicBezTo>
                  <a:pt x="2399480" y="1221583"/>
                  <a:pt x="2553850" y="1099398"/>
                  <a:pt x="2433702" y="1193800"/>
                </a:cubicBezTo>
                <a:cubicBezTo>
                  <a:pt x="2405283" y="1216129"/>
                  <a:pt x="2374592" y="1235977"/>
                  <a:pt x="2349036" y="1261533"/>
                </a:cubicBezTo>
                <a:cubicBezTo>
                  <a:pt x="2329018" y="1281551"/>
                  <a:pt x="2315113" y="1297851"/>
                  <a:pt x="2289769" y="1312333"/>
                </a:cubicBezTo>
                <a:cubicBezTo>
                  <a:pt x="2237684" y="1342096"/>
                  <a:pt x="2193266" y="1361434"/>
                  <a:pt x="2137369" y="1380066"/>
                </a:cubicBezTo>
                <a:cubicBezTo>
                  <a:pt x="2109416" y="1389384"/>
                  <a:pt x="2081033" y="1397371"/>
                  <a:pt x="2052702" y="1405466"/>
                </a:cubicBezTo>
                <a:cubicBezTo>
                  <a:pt x="2041514" y="1408663"/>
                  <a:pt x="2029681" y="1409716"/>
                  <a:pt x="2018836" y="1413933"/>
                </a:cubicBezTo>
                <a:cubicBezTo>
                  <a:pt x="1978772" y="1429514"/>
                  <a:pt x="1937163" y="1442616"/>
                  <a:pt x="1900302" y="1464733"/>
                </a:cubicBezTo>
                <a:cubicBezTo>
                  <a:pt x="1774777" y="1540048"/>
                  <a:pt x="1972304" y="1419557"/>
                  <a:pt x="1790236" y="1540933"/>
                </a:cubicBezTo>
                <a:cubicBezTo>
                  <a:pt x="1781769" y="1546577"/>
                  <a:pt x="1772562" y="1551244"/>
                  <a:pt x="1764836" y="1557866"/>
                </a:cubicBezTo>
                <a:cubicBezTo>
                  <a:pt x="1752714" y="1568256"/>
                  <a:pt x="1742984" y="1581220"/>
                  <a:pt x="1730969" y="1591733"/>
                </a:cubicBezTo>
                <a:cubicBezTo>
                  <a:pt x="1707631" y="1612153"/>
                  <a:pt x="1691275" y="1622049"/>
                  <a:pt x="1663236" y="1634066"/>
                </a:cubicBezTo>
                <a:cubicBezTo>
                  <a:pt x="1655033" y="1637582"/>
                  <a:pt x="1646303" y="1639711"/>
                  <a:pt x="1637836" y="1642533"/>
                </a:cubicBezTo>
                <a:cubicBezTo>
                  <a:pt x="1610640" y="1669729"/>
                  <a:pt x="1609178" y="1675298"/>
                  <a:pt x="1570102" y="1693333"/>
                </a:cubicBezTo>
                <a:cubicBezTo>
                  <a:pt x="1548208" y="1703438"/>
                  <a:pt x="1525030" y="1710492"/>
                  <a:pt x="1502369" y="1718733"/>
                </a:cubicBezTo>
                <a:cubicBezTo>
                  <a:pt x="1493982" y="1721783"/>
                  <a:pt x="1484804" y="1722926"/>
                  <a:pt x="1476969" y="1727200"/>
                </a:cubicBezTo>
                <a:cubicBezTo>
                  <a:pt x="1373430" y="1783676"/>
                  <a:pt x="1443960" y="1757958"/>
                  <a:pt x="1383836" y="1778000"/>
                </a:cubicBezTo>
                <a:cubicBezTo>
                  <a:pt x="1372547" y="1789289"/>
                  <a:pt x="1362090" y="1801476"/>
                  <a:pt x="1349969" y="1811866"/>
                </a:cubicBezTo>
                <a:cubicBezTo>
                  <a:pt x="1342243" y="1818488"/>
                  <a:pt x="1332710" y="1822695"/>
                  <a:pt x="1324569" y="1828800"/>
                </a:cubicBezTo>
                <a:cubicBezTo>
                  <a:pt x="1310112" y="1839643"/>
                  <a:pt x="1295742" y="1850660"/>
                  <a:pt x="1282236" y="1862666"/>
                </a:cubicBezTo>
                <a:cubicBezTo>
                  <a:pt x="1234022" y="1905523"/>
                  <a:pt x="1268007" y="1889987"/>
                  <a:pt x="1222969" y="1905000"/>
                </a:cubicBezTo>
                <a:cubicBezTo>
                  <a:pt x="1214502" y="1913467"/>
                  <a:pt x="1207148" y="1923216"/>
                  <a:pt x="1197569" y="1930400"/>
                </a:cubicBezTo>
                <a:cubicBezTo>
                  <a:pt x="1184167" y="1940451"/>
                  <a:pt x="1139465" y="1965193"/>
                  <a:pt x="1121369" y="1972733"/>
                </a:cubicBezTo>
                <a:cubicBezTo>
                  <a:pt x="1099111" y="1982007"/>
                  <a:pt x="1075894" y="1988859"/>
                  <a:pt x="1053636" y="1998133"/>
                </a:cubicBezTo>
                <a:cubicBezTo>
                  <a:pt x="1041985" y="2002987"/>
                  <a:pt x="1031370" y="2010094"/>
                  <a:pt x="1019769" y="2015066"/>
                </a:cubicBezTo>
                <a:cubicBezTo>
                  <a:pt x="939653" y="2049401"/>
                  <a:pt x="1071279" y="1984352"/>
                  <a:pt x="952036" y="2040466"/>
                </a:cubicBezTo>
                <a:cubicBezTo>
                  <a:pt x="917776" y="2056588"/>
                  <a:pt x="885592" y="2077203"/>
                  <a:pt x="850436" y="2091266"/>
                </a:cubicBezTo>
                <a:cubicBezTo>
                  <a:pt x="778806" y="2119919"/>
                  <a:pt x="821696" y="2101403"/>
                  <a:pt x="723436" y="2150533"/>
                </a:cubicBezTo>
                <a:cubicBezTo>
                  <a:pt x="706503" y="2159000"/>
                  <a:pt x="688870" y="2166193"/>
                  <a:pt x="672636" y="2175933"/>
                </a:cubicBezTo>
                <a:cubicBezTo>
                  <a:pt x="658525" y="2184400"/>
                  <a:pt x="645283" y="2194523"/>
                  <a:pt x="630302" y="2201333"/>
                </a:cubicBezTo>
                <a:cubicBezTo>
                  <a:pt x="614053" y="2208719"/>
                  <a:pt x="596435" y="2212622"/>
                  <a:pt x="579502" y="2218266"/>
                </a:cubicBezTo>
                <a:cubicBezTo>
                  <a:pt x="571035" y="2223911"/>
                  <a:pt x="562243" y="2229095"/>
                  <a:pt x="554102" y="2235200"/>
                </a:cubicBezTo>
                <a:cubicBezTo>
                  <a:pt x="539645" y="2246043"/>
                  <a:pt x="526805" y="2259042"/>
                  <a:pt x="511769" y="2269066"/>
                </a:cubicBezTo>
                <a:cubicBezTo>
                  <a:pt x="419954" y="2330276"/>
                  <a:pt x="558968" y="2210500"/>
                  <a:pt x="418636" y="2336800"/>
                </a:cubicBezTo>
                <a:cubicBezTo>
                  <a:pt x="409736" y="2344810"/>
                  <a:pt x="400901" y="2353002"/>
                  <a:pt x="393236" y="2362200"/>
                </a:cubicBezTo>
                <a:cubicBezTo>
                  <a:pt x="386722" y="2370017"/>
                  <a:pt x="383497" y="2380405"/>
                  <a:pt x="376302" y="2387600"/>
                </a:cubicBezTo>
                <a:cubicBezTo>
                  <a:pt x="369107" y="2394795"/>
                  <a:pt x="359042" y="2398428"/>
                  <a:pt x="350902" y="2404533"/>
                </a:cubicBezTo>
                <a:cubicBezTo>
                  <a:pt x="336445" y="2415376"/>
                  <a:pt x="323605" y="2428376"/>
                  <a:pt x="308569" y="2438400"/>
                </a:cubicBezTo>
                <a:cubicBezTo>
                  <a:pt x="298067" y="2445401"/>
                  <a:pt x="285350" y="2448557"/>
                  <a:pt x="274702" y="2455333"/>
                </a:cubicBezTo>
                <a:cubicBezTo>
                  <a:pt x="254220" y="2468367"/>
                  <a:pt x="236112" y="2484942"/>
                  <a:pt x="215436" y="2497666"/>
                </a:cubicBezTo>
                <a:cubicBezTo>
                  <a:pt x="199312" y="2507588"/>
                  <a:pt x="180690" y="2513032"/>
                  <a:pt x="164636" y="2523066"/>
                </a:cubicBezTo>
                <a:cubicBezTo>
                  <a:pt x="157867" y="2527297"/>
                  <a:pt x="154003" y="2535099"/>
                  <a:pt x="147702" y="2540000"/>
                </a:cubicBezTo>
                <a:cubicBezTo>
                  <a:pt x="128539" y="2554905"/>
                  <a:pt x="107858" y="2567767"/>
                  <a:pt x="88436" y="2582333"/>
                </a:cubicBezTo>
                <a:cubicBezTo>
                  <a:pt x="73979" y="2593176"/>
                  <a:pt x="60213" y="2604911"/>
                  <a:pt x="46102" y="2616200"/>
                </a:cubicBezTo>
                <a:cubicBezTo>
                  <a:pt x="8623" y="2503761"/>
                  <a:pt x="29944" y="2583232"/>
                  <a:pt x="20702" y="2370666"/>
                </a:cubicBezTo>
                <a:cubicBezTo>
                  <a:pt x="43516" y="2165349"/>
                  <a:pt x="18005" y="2414432"/>
                  <a:pt x="37636" y="1972733"/>
                </a:cubicBezTo>
                <a:cubicBezTo>
                  <a:pt x="39207" y="1937396"/>
                  <a:pt x="43439" y="1917745"/>
                  <a:pt x="54569" y="1888066"/>
                </a:cubicBezTo>
                <a:cubicBezTo>
                  <a:pt x="59905" y="1873836"/>
                  <a:pt x="63962" y="1858928"/>
                  <a:pt x="71502" y="1845733"/>
                </a:cubicBezTo>
                <a:cubicBezTo>
                  <a:pt x="75463" y="1838802"/>
                  <a:pt x="81505" y="1832760"/>
                  <a:pt x="88436" y="1828800"/>
                </a:cubicBezTo>
                <a:cubicBezTo>
                  <a:pt x="117634" y="1812115"/>
                  <a:pt x="134353" y="1812052"/>
                  <a:pt x="164636" y="1803400"/>
                </a:cubicBezTo>
                <a:cubicBezTo>
                  <a:pt x="230362" y="1784622"/>
                  <a:pt x="138511" y="1800086"/>
                  <a:pt x="274702" y="1786466"/>
                </a:cubicBezTo>
                <a:cubicBezTo>
                  <a:pt x="351788" y="1747924"/>
                  <a:pt x="271679" y="1785982"/>
                  <a:pt x="333969" y="1761066"/>
                </a:cubicBezTo>
                <a:cubicBezTo>
                  <a:pt x="353925" y="1753083"/>
                  <a:pt x="373175" y="1743382"/>
                  <a:pt x="393236" y="1735666"/>
                </a:cubicBezTo>
                <a:cubicBezTo>
                  <a:pt x="409896" y="1729259"/>
                  <a:pt x="444036" y="1718733"/>
                  <a:pt x="444036" y="1718733"/>
                </a:cubicBezTo>
                <a:cubicBezTo>
                  <a:pt x="455325" y="1710266"/>
                  <a:pt x="465650" y="1700334"/>
                  <a:pt x="477902" y="1693333"/>
                </a:cubicBezTo>
                <a:cubicBezTo>
                  <a:pt x="485651" y="1688905"/>
                  <a:pt x="495649" y="1689458"/>
                  <a:pt x="503302" y="1684866"/>
                </a:cubicBezTo>
                <a:cubicBezTo>
                  <a:pt x="510147" y="1680759"/>
                  <a:pt x="514003" y="1672920"/>
                  <a:pt x="520236" y="1667933"/>
                </a:cubicBezTo>
                <a:cubicBezTo>
                  <a:pt x="528182" y="1661576"/>
                  <a:pt x="537169" y="1656644"/>
                  <a:pt x="545636" y="1651000"/>
                </a:cubicBezTo>
                <a:cubicBezTo>
                  <a:pt x="573637" y="1608997"/>
                  <a:pt x="555376" y="1632792"/>
                  <a:pt x="604902" y="1583266"/>
                </a:cubicBezTo>
                <a:lnTo>
                  <a:pt x="621836" y="1566333"/>
                </a:lnTo>
                <a:lnTo>
                  <a:pt x="647236" y="1540933"/>
                </a:lnTo>
                <a:cubicBezTo>
                  <a:pt x="668641" y="1455307"/>
                  <a:pt x="660009" y="1503783"/>
                  <a:pt x="647236" y="1337733"/>
                </a:cubicBezTo>
                <a:cubicBezTo>
                  <a:pt x="647135" y="1336425"/>
                  <a:pt x="638769" y="1256747"/>
                  <a:pt x="621836" y="1253066"/>
                </a:cubicBezTo>
                <a:cubicBezTo>
                  <a:pt x="563856" y="1240462"/>
                  <a:pt x="503267" y="1248084"/>
                  <a:pt x="444036" y="1244600"/>
                </a:cubicBezTo>
                <a:cubicBezTo>
                  <a:pt x="377436" y="1240682"/>
                  <a:pt x="315282" y="1234611"/>
                  <a:pt x="249302" y="1227666"/>
                </a:cubicBezTo>
                <a:lnTo>
                  <a:pt x="173102" y="1219200"/>
                </a:lnTo>
                <a:lnTo>
                  <a:pt x="79969" y="1210733"/>
                </a:lnTo>
                <a:cubicBezTo>
                  <a:pt x="68680" y="1207911"/>
                  <a:pt x="48300" y="1213693"/>
                  <a:pt x="46102" y="1202266"/>
                </a:cubicBezTo>
                <a:cubicBezTo>
                  <a:pt x="32767" y="1132925"/>
                  <a:pt x="40995" y="1061132"/>
                  <a:pt x="37636" y="990600"/>
                </a:cubicBezTo>
                <a:cubicBezTo>
                  <a:pt x="30652" y="843942"/>
                  <a:pt x="-31509" y="808566"/>
                  <a:pt x="20702" y="77046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AA94C782-7AE3-40E7-B43C-C3DE8739DFDE}"/>
              </a:ext>
            </a:extLst>
          </p:cNvPr>
          <p:cNvSpPr/>
          <p:nvPr/>
        </p:nvSpPr>
        <p:spPr>
          <a:xfrm>
            <a:off x="6249461" y="2015404"/>
            <a:ext cx="843632" cy="2119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低木植栽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1AC2A313-7625-4B91-B255-271A60E82F71}"/>
              </a:ext>
            </a:extLst>
          </p:cNvPr>
          <p:cNvSpPr/>
          <p:nvPr/>
        </p:nvSpPr>
        <p:spPr>
          <a:xfrm>
            <a:off x="5869699" y="4380728"/>
            <a:ext cx="759524" cy="2119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中木植栽</a:t>
            </a: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A9B60972-6F4A-4741-90F7-5196273C1573}"/>
              </a:ext>
            </a:extLst>
          </p:cNvPr>
          <p:cNvSpPr/>
          <p:nvPr/>
        </p:nvSpPr>
        <p:spPr>
          <a:xfrm>
            <a:off x="6626153" y="5913886"/>
            <a:ext cx="826279" cy="220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中木植栽</a:t>
            </a:r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DAEDF46C-18B5-4F9B-9AB7-62DCD1EC6128}"/>
              </a:ext>
            </a:extLst>
          </p:cNvPr>
          <p:cNvCxnSpPr>
            <a:cxnSpLocks/>
          </p:cNvCxnSpPr>
          <p:nvPr/>
        </p:nvCxnSpPr>
        <p:spPr bwMode="auto">
          <a:xfrm>
            <a:off x="7602982" y="3289252"/>
            <a:ext cx="0" cy="943893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D020BA7-A1F3-44F2-AB6E-252EC36E88CB}"/>
              </a:ext>
            </a:extLst>
          </p:cNvPr>
          <p:cNvCxnSpPr>
            <a:cxnSpLocks/>
            <a:stCxn id="48" idx="0"/>
          </p:cNvCxnSpPr>
          <p:nvPr/>
        </p:nvCxnSpPr>
        <p:spPr bwMode="auto">
          <a:xfrm flipH="1" flipV="1">
            <a:off x="6561667" y="5604933"/>
            <a:ext cx="477626" cy="308953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5D52F493-183F-4106-91F1-1B3CF21804EE}"/>
              </a:ext>
            </a:extLst>
          </p:cNvPr>
          <p:cNvCxnSpPr>
            <a:cxnSpLocks/>
            <a:stCxn id="47" idx="1"/>
          </p:cNvCxnSpPr>
          <p:nvPr/>
        </p:nvCxnSpPr>
        <p:spPr bwMode="auto">
          <a:xfrm flipH="1">
            <a:off x="5435603" y="4486687"/>
            <a:ext cx="434096" cy="485068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9638ECFB-4A1D-4FF6-AB29-B9295D5871B0}"/>
              </a:ext>
            </a:extLst>
          </p:cNvPr>
          <p:cNvCxnSpPr>
            <a:cxnSpLocks/>
            <a:stCxn id="46" idx="1"/>
          </p:cNvCxnSpPr>
          <p:nvPr/>
        </p:nvCxnSpPr>
        <p:spPr bwMode="auto">
          <a:xfrm flipH="1">
            <a:off x="5435603" y="2121363"/>
            <a:ext cx="813858" cy="1427056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9DF77FA7-7A95-4F6E-996A-7F178D85C89D}"/>
              </a:ext>
            </a:extLst>
          </p:cNvPr>
          <p:cNvCxnSpPr>
            <a:cxnSpLocks/>
            <a:stCxn id="47" idx="1"/>
          </p:cNvCxnSpPr>
          <p:nvPr/>
        </p:nvCxnSpPr>
        <p:spPr bwMode="auto">
          <a:xfrm flipH="1" flipV="1">
            <a:off x="5435603" y="3979603"/>
            <a:ext cx="434096" cy="507084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40ECF907-7C81-4A5A-85EC-64A8A44EF17E}"/>
              </a:ext>
            </a:extLst>
          </p:cNvPr>
          <p:cNvSpPr/>
          <p:nvPr/>
        </p:nvSpPr>
        <p:spPr>
          <a:xfrm>
            <a:off x="7213748" y="3077334"/>
            <a:ext cx="956327" cy="2119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遮熱性人工芝</a:t>
            </a: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2DC157A2-347A-4FCC-8146-83D1C9AEA8CB}"/>
              </a:ext>
            </a:extLst>
          </p:cNvPr>
          <p:cNvSpPr/>
          <p:nvPr/>
        </p:nvSpPr>
        <p:spPr>
          <a:xfrm>
            <a:off x="3915090" y="4398688"/>
            <a:ext cx="956327" cy="2119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遮熱性ベンチ</a:t>
            </a:r>
          </a:p>
        </p:txBody>
      </p: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351274E6-C86F-41C9-A2DF-C0900B21F211}"/>
              </a:ext>
            </a:extLst>
          </p:cNvPr>
          <p:cNvCxnSpPr>
            <a:cxnSpLocks/>
            <a:stCxn id="61" idx="3"/>
          </p:cNvCxnSpPr>
          <p:nvPr/>
        </p:nvCxnSpPr>
        <p:spPr bwMode="auto">
          <a:xfrm>
            <a:off x="4871417" y="4504647"/>
            <a:ext cx="368600" cy="476943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79551D0F-8A36-4EFE-B1C9-715BB5BDC887}"/>
              </a:ext>
            </a:extLst>
          </p:cNvPr>
          <p:cNvCxnSpPr>
            <a:cxnSpLocks/>
            <a:stCxn id="61" idx="3"/>
          </p:cNvCxnSpPr>
          <p:nvPr/>
        </p:nvCxnSpPr>
        <p:spPr bwMode="auto">
          <a:xfrm flipV="1">
            <a:off x="4871417" y="3752575"/>
            <a:ext cx="288129" cy="752072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0D8B014C-05A3-40DC-A5EB-9F33529EC9BD}"/>
              </a:ext>
            </a:extLst>
          </p:cNvPr>
          <p:cNvSpPr/>
          <p:nvPr/>
        </p:nvSpPr>
        <p:spPr>
          <a:xfrm>
            <a:off x="171149" y="6475235"/>
            <a:ext cx="956327" cy="2119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遮熱性ベンチ</a:t>
            </a:r>
          </a:p>
        </p:txBody>
      </p: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3375983F-B28A-4128-AF15-67426814D5C5}"/>
              </a:ext>
            </a:extLst>
          </p:cNvPr>
          <p:cNvCxnSpPr>
            <a:cxnSpLocks/>
            <a:stCxn id="72" idx="0"/>
          </p:cNvCxnSpPr>
          <p:nvPr/>
        </p:nvCxnSpPr>
        <p:spPr bwMode="auto">
          <a:xfrm flipV="1">
            <a:off x="649313" y="5702648"/>
            <a:ext cx="613099" cy="772587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A7672F5D-5653-48C2-B3DE-DCC47F91AB00}"/>
              </a:ext>
            </a:extLst>
          </p:cNvPr>
          <p:cNvCxnSpPr>
            <a:cxnSpLocks/>
          </p:cNvCxnSpPr>
          <p:nvPr/>
        </p:nvCxnSpPr>
        <p:spPr bwMode="auto">
          <a:xfrm flipH="1">
            <a:off x="2853267" y="4492196"/>
            <a:ext cx="173593" cy="1054153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3F777188-1C76-4C54-BC2A-F380DFB7613D}"/>
              </a:ext>
            </a:extLst>
          </p:cNvPr>
          <p:cNvCxnSpPr>
            <a:cxnSpLocks/>
          </p:cNvCxnSpPr>
          <p:nvPr/>
        </p:nvCxnSpPr>
        <p:spPr bwMode="auto">
          <a:xfrm>
            <a:off x="1405297" y="4540672"/>
            <a:ext cx="415036" cy="953631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6482480A-8D17-464C-B42F-74C5E47D0B1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54208" y="4528898"/>
            <a:ext cx="334240" cy="870491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23A15085-AC5C-4FB0-804B-FB502FB2B799}"/>
              </a:ext>
            </a:extLst>
          </p:cNvPr>
          <p:cNvSpPr/>
          <p:nvPr/>
        </p:nvSpPr>
        <p:spPr>
          <a:xfrm>
            <a:off x="1054208" y="4320129"/>
            <a:ext cx="826279" cy="220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中木植栽</a:t>
            </a: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BB399B86-370E-4C6A-B037-E3A7DC0D7CAF}"/>
              </a:ext>
            </a:extLst>
          </p:cNvPr>
          <p:cNvSpPr/>
          <p:nvPr/>
        </p:nvSpPr>
        <p:spPr>
          <a:xfrm>
            <a:off x="2557248" y="4328754"/>
            <a:ext cx="956327" cy="2119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遮熱性人工芝</a:t>
            </a:r>
          </a:p>
        </p:txBody>
      </p: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37CB9AAF-0EAC-4FD1-8486-B345A644EB8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32239" y="5489179"/>
            <a:ext cx="387993" cy="732234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B8389AD7-1137-4148-9BAA-5F6625D72F66}"/>
              </a:ext>
            </a:extLst>
          </p:cNvPr>
          <p:cNvSpPr/>
          <p:nvPr/>
        </p:nvSpPr>
        <p:spPr>
          <a:xfrm>
            <a:off x="3407092" y="6205647"/>
            <a:ext cx="826279" cy="220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中木植栽</a:t>
            </a:r>
          </a:p>
        </p:txBody>
      </p:sp>
    </p:spTree>
    <p:extLst>
      <p:ext uri="{BB962C8B-B14F-4D97-AF65-F5344CB8AC3E}">
        <p14:creationId xmlns:p14="http://schemas.microsoft.com/office/powerpoint/2010/main" val="2353353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56813A6-4672-4FE2-B45F-3437D5BD3EF4}"/>
              </a:ext>
            </a:extLst>
          </p:cNvPr>
          <p:cNvSpPr/>
          <p:nvPr/>
        </p:nvSpPr>
        <p:spPr>
          <a:xfrm>
            <a:off x="130508" y="1194889"/>
            <a:ext cx="8914531" cy="16240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184" bIns="72184" anchor="ctr" anchorCtr="0"/>
          <a:lstStyle/>
          <a:p>
            <a:pPr>
              <a:lnSpc>
                <a:spcPts val="3000"/>
              </a:lnSpc>
              <a:spcAft>
                <a:spcPts val="401"/>
              </a:spcAft>
              <a:defRPr/>
            </a:pPr>
            <a:r>
              <a:rPr lang="en-US" altLang="ja-JP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【</a:t>
            </a:r>
            <a:r>
              <a:rPr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募 集 期 間</a:t>
            </a:r>
            <a:r>
              <a:rPr lang="en-US" altLang="ja-JP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   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</a:t>
            </a:r>
            <a:r>
              <a: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日（木曜日） から令和７年</a:t>
            </a:r>
            <a:r>
              <a: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月１８日（火曜日）</a:t>
            </a:r>
            <a:endParaRPr lang="en-US" altLang="ja-JP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000"/>
              </a:lnSpc>
              <a:spcAft>
                <a:spcPts val="401"/>
              </a:spcAft>
              <a:defRPr/>
            </a:pPr>
            <a:r>
              <a:rPr lang="en-US" altLang="ja-JP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【</a:t>
            </a:r>
            <a:r>
              <a:rPr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採 択 状 況</a:t>
            </a:r>
            <a:r>
              <a:rPr lang="en-US" altLang="ja-JP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  </a:t>
            </a:r>
            <a:r>
              <a:rPr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 </a:t>
            </a:r>
            <a:r>
              <a:rPr lang="zh-TW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採択箇所数　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</a:t>
            </a:r>
            <a:r>
              <a:rPr lang="zh-TW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箇所　（応募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</a:t>
            </a:r>
            <a:r>
              <a:rPr lang="zh-TW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箇所） </a:t>
            </a:r>
            <a:endParaRPr lang="en-US" altLang="ja-JP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ja-JP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【</a:t>
            </a:r>
            <a:r>
              <a:rPr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採　択　 額</a:t>
            </a:r>
            <a:r>
              <a:rPr lang="en-US" altLang="ja-JP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   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　約</a:t>
            </a:r>
            <a:r>
              <a:rPr lang="en-US" altLang="ja-JP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7,500</a:t>
            </a:r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万円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lang="en-US" altLang="ja-JP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正方形/長方形 1">
            <a:extLst>
              <a:ext uri="{FF2B5EF4-FFF2-40B4-BE49-F238E27FC236}">
                <a16:creationId xmlns:a16="http://schemas.microsoft.com/office/drawing/2014/main" id="{F82BD288-C144-4B4B-9242-7E00C9E41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08" y="784618"/>
            <a:ext cx="317454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ja-JP" b="1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■</a:t>
            </a:r>
            <a:r>
              <a:rPr lang="en-US" altLang="ja-JP" b="1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R7</a:t>
            </a:r>
            <a:r>
              <a:rPr lang="ja-JP" altLang="en-US" b="1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実施概要</a:t>
            </a:r>
            <a:endParaRPr lang="ja-JP" altLang="en-US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0FF90431-5C0D-4574-A5A8-1381987CB848}"/>
              </a:ext>
            </a:extLst>
          </p:cNvPr>
          <p:cNvSpPr txBox="1">
            <a:spLocks/>
          </p:cNvSpPr>
          <p:nvPr/>
        </p:nvSpPr>
        <p:spPr>
          <a:xfrm>
            <a:off x="3106" y="1973"/>
            <a:ext cx="9144000" cy="555268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36000" rIns="91440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令和７年度　都市緑化を活用した猛暑対策事業</a:t>
            </a:r>
          </a:p>
        </p:txBody>
      </p:sp>
      <p:graphicFrame>
        <p:nvGraphicFramePr>
          <p:cNvPr id="19" name="表 3">
            <a:extLst>
              <a:ext uri="{FF2B5EF4-FFF2-40B4-BE49-F238E27FC236}">
                <a16:creationId xmlns:a16="http://schemas.microsoft.com/office/drawing/2014/main" id="{B5705B52-200C-4D0E-98EF-93D889EE7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7204"/>
              </p:ext>
            </p:extLst>
          </p:nvPr>
        </p:nvGraphicFramePr>
        <p:xfrm>
          <a:off x="130508" y="3109132"/>
          <a:ext cx="8914531" cy="3485979"/>
        </p:xfrm>
        <a:graphic>
          <a:graphicData uri="http://schemas.openxmlformats.org/drawingml/2006/table">
            <a:tbl>
              <a:tblPr firstRow="1" bandRow="1">
                <a:effectLst/>
                <a:tableStyleId>{BC89EF96-8CEA-46FF-86C4-4CE0E7609802}</a:tableStyleId>
              </a:tblPr>
              <a:tblGrid>
                <a:gridCol w="1711940">
                  <a:extLst>
                    <a:ext uri="{9D8B030D-6E8A-4147-A177-3AD203B41FA5}">
                      <a16:colId xmlns:a16="http://schemas.microsoft.com/office/drawing/2014/main" val="4037884866"/>
                    </a:ext>
                  </a:extLst>
                </a:gridCol>
                <a:gridCol w="1432767">
                  <a:extLst>
                    <a:ext uri="{9D8B030D-6E8A-4147-A177-3AD203B41FA5}">
                      <a16:colId xmlns:a16="http://schemas.microsoft.com/office/drawing/2014/main" val="3178808827"/>
                    </a:ext>
                  </a:extLst>
                </a:gridCol>
                <a:gridCol w="1321723">
                  <a:extLst>
                    <a:ext uri="{9D8B030D-6E8A-4147-A177-3AD203B41FA5}">
                      <a16:colId xmlns:a16="http://schemas.microsoft.com/office/drawing/2014/main" val="1721551206"/>
                    </a:ext>
                  </a:extLst>
                </a:gridCol>
                <a:gridCol w="1388226">
                  <a:extLst>
                    <a:ext uri="{9D8B030D-6E8A-4147-A177-3AD203B41FA5}">
                      <a16:colId xmlns:a16="http://schemas.microsoft.com/office/drawing/2014/main" val="942737701"/>
                    </a:ext>
                  </a:extLst>
                </a:gridCol>
                <a:gridCol w="3059875">
                  <a:extLst>
                    <a:ext uri="{9D8B030D-6E8A-4147-A177-3AD203B41FA5}">
                      <a16:colId xmlns:a16="http://schemas.microsoft.com/office/drawing/2014/main" val="3165951566"/>
                    </a:ext>
                  </a:extLst>
                </a:gridCol>
              </a:tblGrid>
              <a:tr h="492692">
                <a:tc>
                  <a:txBody>
                    <a:bodyPr/>
                    <a:lstStyle/>
                    <a:p>
                      <a:pPr lvl="0" algn="ctr"/>
                      <a:r>
                        <a:rPr lang="ja-JP" sz="13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地点名</a:t>
                      </a: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sz="13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申請者</a:t>
                      </a: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altLang="en-US" sz="13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事業費</a:t>
                      </a:r>
                      <a:endParaRPr lang="ja-JP" sz="1300" b="0" dirty="0">
                        <a:solidFill>
                          <a:schemeClr val="tx1"/>
                        </a:solidFill>
                        <a:latin typeface="BIZ UDPゴシック" pitchFamily="50"/>
                        <a:ea typeface="BIZ UDPゴシック" pitchFamily="50"/>
                      </a:endParaRP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altLang="en-US" sz="13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人数</a:t>
                      </a:r>
                      <a:endParaRPr lang="ja-JP" sz="1300" b="0" dirty="0">
                        <a:solidFill>
                          <a:schemeClr val="tx1"/>
                        </a:solidFill>
                        <a:latin typeface="BIZ UDPゴシック" pitchFamily="50"/>
                        <a:ea typeface="BIZ UDPゴシック" pitchFamily="50"/>
                      </a:endParaRP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altLang="en-US" sz="13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事業内容</a:t>
                      </a:r>
                      <a:endParaRPr lang="ja-JP" sz="1300" b="0" dirty="0">
                        <a:solidFill>
                          <a:schemeClr val="tx1"/>
                        </a:solidFill>
                        <a:latin typeface="BIZ UDPゴシック" pitchFamily="50"/>
                        <a:ea typeface="BIZ UDPゴシック" pitchFamily="50"/>
                      </a:endParaRP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450005"/>
                  </a:ext>
                </a:extLst>
              </a:tr>
              <a:tr h="1555040">
                <a:tc>
                  <a:txBody>
                    <a:bodyPr/>
                    <a:lstStyle/>
                    <a:p>
                      <a:pPr lvl="0"/>
                      <a:r>
                        <a:rPr lang="ja-JP" altLang="en-US" sz="1200" b="1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大阪国際空港</a:t>
                      </a:r>
                      <a:endParaRPr lang="ja-JP" sz="1200" b="1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7912" marR="77912" marT="38946" marB="3894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3562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関西エアポート</a:t>
                      </a:r>
                      <a:r>
                        <a:rPr 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㈱</a:t>
                      </a:r>
                      <a:endParaRPr lang="en-US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7912" marR="77912" marT="38946" marB="3894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4,980</a:t>
                      </a: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</a:t>
                      </a:r>
                      <a:r>
                        <a:rPr lang="ja-JP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円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7912" marR="77912" marT="38946" marB="3894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altLang="en-US" sz="11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空港利用者</a:t>
                      </a:r>
                      <a:endParaRPr lang="en-US" altLang="ja-JP" sz="1100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lvl="0" algn="ctr"/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約５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.</a:t>
                      </a: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２万人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/</a:t>
                      </a: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【</a:t>
                      </a: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緑陰整備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】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u="none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壁面緑化、シマトネリコ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【</a:t>
                      </a: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暑熱環境改善設備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】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パーゴラ、保水性ブロック、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遮熱性ベンチ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89803"/>
                  </a:ext>
                </a:extLst>
              </a:tr>
              <a:tr h="1438247">
                <a:tc>
                  <a:txBody>
                    <a:bodyPr/>
                    <a:lstStyle/>
                    <a:p>
                      <a:pPr lvl="0"/>
                      <a:r>
                        <a:rPr lang="ja-JP" altLang="en-US" sz="1200" b="1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ららぽーと和泉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三井不動産</a:t>
                      </a:r>
                      <a:r>
                        <a:rPr 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㈱</a:t>
                      </a:r>
                    </a:p>
                  </a:txBody>
                  <a:tcPr marL="84408" marR="84408" marT="42199" marB="42199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２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,</a:t>
                      </a: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５３２万円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1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観光スポット</a:t>
                      </a:r>
                      <a:endParaRPr lang="en-US" altLang="ja-JP" sz="1100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lvl="0" algn="ctr">
                        <a:buNone/>
                      </a:pP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約３６万人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/</a:t>
                      </a: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【</a:t>
                      </a: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緑陰整備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】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ケヤキ、ヤマボウシ、ヒメユズリハ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【</a:t>
                      </a: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暑熱環境改善設備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】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　パーゴラ、ウッドデッキ、遮熱性ベンチ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72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638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0FF90431-5C0D-4574-A5A8-1381987CB848}"/>
              </a:ext>
            </a:extLst>
          </p:cNvPr>
          <p:cNvSpPr txBox="1">
            <a:spLocks/>
          </p:cNvSpPr>
          <p:nvPr/>
        </p:nvSpPr>
        <p:spPr>
          <a:xfrm>
            <a:off x="3106" y="1973"/>
            <a:ext cx="9144000" cy="555268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36000" rIns="91440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令和７年度　都市緑化を活用した猛暑対策事業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2483524-D540-488C-AD53-3AB9BF0CD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46" t="20828" r="17362" b="10484"/>
          <a:stretch/>
        </p:blipFill>
        <p:spPr>
          <a:xfrm>
            <a:off x="-378229" y="557241"/>
            <a:ext cx="9900457" cy="6584812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7D1336AD-1824-49AF-868E-BABAE93D2C1A}"/>
              </a:ext>
            </a:extLst>
          </p:cNvPr>
          <p:cNvSpPr/>
          <p:nvPr/>
        </p:nvSpPr>
        <p:spPr>
          <a:xfrm>
            <a:off x="3421919" y="1414788"/>
            <a:ext cx="432262" cy="41563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57DF9AE-3D1A-4A06-861B-A23FE8F14901}"/>
              </a:ext>
            </a:extLst>
          </p:cNvPr>
          <p:cNvSpPr/>
          <p:nvPr/>
        </p:nvSpPr>
        <p:spPr>
          <a:xfrm>
            <a:off x="3546610" y="6442364"/>
            <a:ext cx="432262" cy="41563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3D6D9D5-DE5E-4D66-8A81-639D13398E66}"/>
              </a:ext>
            </a:extLst>
          </p:cNvPr>
          <p:cNvCxnSpPr>
            <a:cxnSpLocks/>
            <a:stCxn id="10" idx="6"/>
            <a:endCxn id="12" idx="1"/>
          </p:cNvCxnSpPr>
          <p:nvPr/>
        </p:nvCxnSpPr>
        <p:spPr bwMode="auto">
          <a:xfrm flipV="1">
            <a:off x="3978872" y="6300759"/>
            <a:ext cx="473823" cy="349423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AC49A0D-E0D4-4959-AD78-A50F4909572A}"/>
              </a:ext>
            </a:extLst>
          </p:cNvPr>
          <p:cNvSpPr/>
          <p:nvPr/>
        </p:nvSpPr>
        <p:spPr>
          <a:xfrm>
            <a:off x="4452695" y="6092941"/>
            <a:ext cx="1274773" cy="4156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12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ららぽーと和泉</a:t>
            </a:r>
            <a:endParaRPr lang="en-US" altLang="ja-JP" sz="12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623684E-58FF-49C3-B72B-7D31FEED0187}"/>
              </a:ext>
            </a:extLst>
          </p:cNvPr>
          <p:cNvCxnSpPr>
            <a:cxnSpLocks/>
            <a:endCxn id="14" idx="3"/>
          </p:cNvCxnSpPr>
          <p:nvPr/>
        </p:nvCxnSpPr>
        <p:spPr bwMode="auto">
          <a:xfrm flipH="1">
            <a:off x="2923871" y="1622606"/>
            <a:ext cx="498048" cy="17423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6599DC5-A499-4B38-B202-AA20BE7683F1}"/>
              </a:ext>
            </a:extLst>
          </p:cNvPr>
          <p:cNvSpPr/>
          <p:nvPr/>
        </p:nvSpPr>
        <p:spPr>
          <a:xfrm>
            <a:off x="1734080" y="1589020"/>
            <a:ext cx="1189791" cy="4156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12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大阪国際空港</a:t>
            </a:r>
          </a:p>
        </p:txBody>
      </p:sp>
    </p:spTree>
    <p:extLst>
      <p:ext uri="{BB962C8B-B14F-4D97-AF65-F5344CB8AC3E}">
        <p14:creationId xmlns:p14="http://schemas.microsoft.com/office/powerpoint/2010/main" val="248735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449</Words>
  <Application>Microsoft Office PowerPoint</Application>
  <PresentationFormat>画面に合わせる (4:3)</PresentationFormat>
  <Paragraphs>96</Paragraphs>
  <Slides>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2" baseType="lpstr">
      <vt:lpstr>BIZ UDPゴシック</vt:lpstr>
      <vt:lpstr>游ゴシック</vt:lpstr>
      <vt:lpstr>游明朝</vt:lpstr>
      <vt:lpstr>Arial</vt:lpstr>
      <vt:lpstr>Calibri</vt:lpstr>
      <vt:lpstr>Calibri Light</vt:lpstr>
      <vt:lpstr>Segoe UI Emoji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2025-10-10T02:10:01Z</dcterms:created>
  <dcterms:modified xsi:type="dcterms:W3CDTF">2025-10-15T02:09:03Z</dcterms:modified>
</cp:coreProperties>
</file>