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648" r:id="rId1"/>
  </p:sldMasterIdLst>
  <p:notesMasterIdLst>
    <p:notesMasterId r:id="rId10"/>
  </p:notesMasterIdLst>
  <p:handoutMasterIdLst>
    <p:handoutMasterId r:id="rId11"/>
  </p:handoutMasterIdLst>
  <p:sldIdLst>
    <p:sldId id="768" r:id="rId2"/>
    <p:sldId id="785" r:id="rId3"/>
    <p:sldId id="786" r:id="rId4"/>
    <p:sldId id="755" r:id="rId5"/>
    <p:sldId id="261" r:id="rId6"/>
    <p:sldId id="794" r:id="rId7"/>
    <p:sldId id="740" r:id="rId8"/>
    <p:sldId id="739" r:id="rId9"/>
  </p:sldIdLst>
  <p:sldSz cx="13681075" cy="10080625"/>
  <p:notesSz cx="6646863" cy="9777413"/>
  <p:defaultTextStyle>
    <a:defPPr>
      <a:defRPr lang="ja-JP"/>
    </a:defPPr>
    <a:lvl1pPr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1pPr>
    <a:lvl2pPr marL="677863" indent="-19208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2pPr>
    <a:lvl3pPr marL="1355725" indent="-38576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3pPr>
    <a:lvl4pPr marL="2035175" indent="-57943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4pPr>
    <a:lvl5pPr marL="2713038" indent="-77311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5pPr>
    <a:lvl6pPr marL="22860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6pPr>
    <a:lvl7pPr marL="27432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7pPr>
    <a:lvl8pPr marL="32004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8pPr>
    <a:lvl9pPr marL="36576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75">
          <p15:clr>
            <a:srgbClr val="A4A3A4"/>
          </p15:clr>
        </p15:guide>
        <p15:guide id="2" pos="4309">
          <p15:clr>
            <a:srgbClr val="A4A3A4"/>
          </p15:clr>
        </p15:guide>
      </p15:sldGuideLst>
    </p:ext>
    <p:ext uri="{2D200454-40CA-4A62-9FC3-DE9A4176ACB9}">
      <p15:notesGuideLst xmlns:p15="http://schemas.microsoft.com/office/powerpoint/2012/main">
        <p15:guide id="1" orient="horz" pos="3078" userDrawn="1">
          <p15:clr>
            <a:srgbClr val="A4A3A4"/>
          </p15:clr>
        </p15:guide>
        <p15:guide id="2" pos="2094"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99"/>
    <a:srgbClr val="00FF99"/>
    <a:srgbClr val="FFFF00"/>
    <a:srgbClr val="99CCFF"/>
    <a:srgbClr val="83C5D7"/>
    <a:srgbClr val="EAEAEA"/>
    <a:srgbClr val="006600"/>
    <a:srgbClr val="74B2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374" autoAdjust="0"/>
    <p:restoredTop sz="95032" autoAdjust="0"/>
  </p:normalViewPr>
  <p:slideViewPr>
    <p:cSldViewPr snapToGrid="0">
      <p:cViewPr varScale="1">
        <p:scale>
          <a:sx n="42" d="100"/>
          <a:sy n="42" d="100"/>
        </p:scale>
        <p:origin x="1736" y="44"/>
      </p:cViewPr>
      <p:guideLst>
        <p:guide orient="horz" pos="3175"/>
        <p:guide pos="4309"/>
      </p:guideLst>
    </p:cSldViewPr>
  </p:slideViewPr>
  <p:notesTextViewPr>
    <p:cViewPr>
      <p:scale>
        <a:sx n="3" d="2"/>
        <a:sy n="3" d="2"/>
      </p:scale>
      <p:origin x="0" y="0"/>
    </p:cViewPr>
  </p:notesTextViewPr>
  <p:sorterViewPr>
    <p:cViewPr>
      <p:scale>
        <a:sx n="66" d="100"/>
        <a:sy n="66" d="100"/>
      </p:scale>
      <p:origin x="0" y="0"/>
    </p:cViewPr>
  </p:sorterViewPr>
  <p:notesViewPr>
    <p:cSldViewPr snapToGrid="0">
      <p:cViewPr varScale="1">
        <p:scale>
          <a:sx n="44" d="100"/>
          <a:sy n="44" d="100"/>
        </p:scale>
        <p:origin x="-2952" y="-102"/>
      </p:cViewPr>
      <p:guideLst>
        <p:guide orient="horz" pos="3078"/>
        <p:guide pos="209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tableStyles" Target="tableStyles.xml"/><Relationship Id="rId1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552D33C5-C25D-4D63-B41A-FFE12475065E}"/>
              </a:ext>
            </a:extLst>
          </p:cNvPr>
          <p:cNvSpPr>
            <a:spLocks noGrp="1"/>
          </p:cNvSpPr>
          <p:nvPr>
            <p:ph type="hdr" sz="quarter"/>
          </p:nvPr>
        </p:nvSpPr>
        <p:spPr>
          <a:xfrm>
            <a:off x="3" y="0"/>
            <a:ext cx="2880101" cy="488793"/>
          </a:xfrm>
          <a:prstGeom prst="rect">
            <a:avLst/>
          </a:prstGeom>
        </p:spPr>
        <p:txBody>
          <a:bodyPr vert="horz" lIns="89645" tIns="44825" rIns="89645" bIns="44825" rtlCol="0"/>
          <a:lstStyle>
            <a:lvl1pPr algn="l">
              <a:defRPr sz="1200">
                <a:ea typeface="ＭＳ Ｐゴシック" panose="020B0600070205080204" pitchFamily="50" charset="-128"/>
              </a:defRPr>
            </a:lvl1pPr>
          </a:lstStyle>
          <a:p>
            <a:pPr>
              <a:defRPr/>
            </a:pPr>
            <a:endParaRPr lang="ja-JP" altLang="en-US"/>
          </a:p>
        </p:txBody>
      </p:sp>
      <p:sp>
        <p:nvSpPr>
          <p:cNvPr id="3" name="日付プレースホルダー 2">
            <a:extLst>
              <a:ext uri="{FF2B5EF4-FFF2-40B4-BE49-F238E27FC236}">
                <a16:creationId xmlns:a16="http://schemas.microsoft.com/office/drawing/2014/main" id="{44C3C6BD-4929-4BAC-9573-876824242BE4}"/>
              </a:ext>
            </a:extLst>
          </p:cNvPr>
          <p:cNvSpPr>
            <a:spLocks noGrp="1"/>
          </p:cNvSpPr>
          <p:nvPr>
            <p:ph type="dt" sz="quarter" idx="1"/>
          </p:nvPr>
        </p:nvSpPr>
        <p:spPr>
          <a:xfrm>
            <a:off x="3765216" y="0"/>
            <a:ext cx="2880101" cy="488793"/>
          </a:xfrm>
          <a:prstGeom prst="rect">
            <a:avLst/>
          </a:prstGeom>
        </p:spPr>
        <p:txBody>
          <a:bodyPr vert="horz" lIns="89645" tIns="44825" rIns="89645" bIns="44825" rtlCol="0"/>
          <a:lstStyle>
            <a:lvl1pPr algn="r">
              <a:defRPr sz="1200">
                <a:ea typeface="ＭＳ Ｐゴシック" panose="020B0600070205080204" pitchFamily="50" charset="-128"/>
              </a:defRPr>
            </a:lvl1pPr>
          </a:lstStyle>
          <a:p>
            <a:pPr>
              <a:defRPr/>
            </a:pPr>
            <a:fld id="{463DAD66-1FE5-49E5-B7FB-DBE4EA8E9398}" type="datetimeFigureOut">
              <a:rPr lang="ja-JP" altLang="en-US"/>
              <a:pPr>
                <a:defRPr/>
              </a:pPr>
              <a:t>2025/10/15</a:t>
            </a:fld>
            <a:endParaRPr lang="ja-JP" altLang="en-US"/>
          </a:p>
        </p:txBody>
      </p:sp>
      <p:sp>
        <p:nvSpPr>
          <p:cNvPr id="4" name="フッター プレースホルダー 3">
            <a:extLst>
              <a:ext uri="{FF2B5EF4-FFF2-40B4-BE49-F238E27FC236}">
                <a16:creationId xmlns:a16="http://schemas.microsoft.com/office/drawing/2014/main" id="{DE4E7AA3-4112-4003-BA8C-DBF686B9C191}"/>
              </a:ext>
            </a:extLst>
          </p:cNvPr>
          <p:cNvSpPr>
            <a:spLocks noGrp="1"/>
          </p:cNvSpPr>
          <p:nvPr>
            <p:ph type="ftr" sz="quarter" idx="2"/>
          </p:nvPr>
        </p:nvSpPr>
        <p:spPr>
          <a:xfrm>
            <a:off x="3" y="9287059"/>
            <a:ext cx="2880101" cy="488792"/>
          </a:xfrm>
          <a:prstGeom prst="rect">
            <a:avLst/>
          </a:prstGeom>
        </p:spPr>
        <p:txBody>
          <a:bodyPr vert="horz" lIns="89645" tIns="44825" rIns="89645" bIns="44825" rtlCol="0" anchor="b"/>
          <a:lstStyle>
            <a:lvl1pPr algn="l">
              <a:defRPr sz="1200">
                <a:ea typeface="ＭＳ Ｐゴシック" panose="020B0600070205080204" pitchFamily="50" charset="-128"/>
              </a:defRPr>
            </a:lvl1pPr>
          </a:lstStyle>
          <a:p>
            <a:pPr>
              <a:defRPr/>
            </a:pPr>
            <a:endParaRPr lang="ja-JP" altLang="en-US"/>
          </a:p>
        </p:txBody>
      </p:sp>
      <p:sp>
        <p:nvSpPr>
          <p:cNvPr id="5" name="スライド番号プレースホルダー 4">
            <a:extLst>
              <a:ext uri="{FF2B5EF4-FFF2-40B4-BE49-F238E27FC236}">
                <a16:creationId xmlns:a16="http://schemas.microsoft.com/office/drawing/2014/main" id="{B3F3A1AC-07F6-4105-9452-DF8F121BDCC4}"/>
              </a:ext>
            </a:extLst>
          </p:cNvPr>
          <p:cNvSpPr>
            <a:spLocks noGrp="1"/>
          </p:cNvSpPr>
          <p:nvPr>
            <p:ph type="sldNum" sz="quarter" idx="3"/>
          </p:nvPr>
        </p:nvSpPr>
        <p:spPr>
          <a:xfrm>
            <a:off x="3765216" y="9287059"/>
            <a:ext cx="2880101" cy="488792"/>
          </a:xfrm>
          <a:prstGeom prst="rect">
            <a:avLst/>
          </a:prstGeom>
        </p:spPr>
        <p:txBody>
          <a:bodyPr vert="horz" wrap="square" lIns="89645" tIns="44825" rIns="89645" bIns="44825" numCol="1" anchor="b" anchorCtr="0" compatLnSpc="1">
            <a:prstTxWarp prst="textNoShape">
              <a:avLst/>
            </a:prstTxWarp>
          </a:bodyPr>
          <a:lstStyle>
            <a:lvl1pPr algn="r">
              <a:defRPr sz="1200"/>
            </a:lvl1pPr>
          </a:lstStyle>
          <a:p>
            <a:pPr>
              <a:defRPr/>
            </a:pPr>
            <a:fld id="{BF3D62B2-AF15-4344-B694-6FDE37F6C10F}" type="slidenum">
              <a:rPr lang="ja-JP" altLang="en-US"/>
              <a:pPr>
                <a:defRPr/>
              </a:pPr>
              <a:t>‹#›</a:t>
            </a:fld>
            <a:endParaRPr lang="ja-JP"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969B52F9-BD09-40B7-A328-49C585102B42}"/>
              </a:ext>
            </a:extLst>
          </p:cNvPr>
          <p:cNvSpPr>
            <a:spLocks noGrp="1"/>
          </p:cNvSpPr>
          <p:nvPr>
            <p:ph type="hdr" sz="quarter"/>
          </p:nvPr>
        </p:nvSpPr>
        <p:spPr>
          <a:xfrm>
            <a:off x="3" y="0"/>
            <a:ext cx="2878551" cy="488793"/>
          </a:xfrm>
          <a:prstGeom prst="rect">
            <a:avLst/>
          </a:prstGeom>
        </p:spPr>
        <p:txBody>
          <a:bodyPr vert="horz" lIns="61584" tIns="30795" rIns="61584" bIns="30795" rtlCol="0"/>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3" name="日付プレースホルダー 2">
            <a:extLst>
              <a:ext uri="{FF2B5EF4-FFF2-40B4-BE49-F238E27FC236}">
                <a16:creationId xmlns:a16="http://schemas.microsoft.com/office/drawing/2014/main" id="{86623310-E63B-4839-A083-DBF2A4A1A499}"/>
              </a:ext>
            </a:extLst>
          </p:cNvPr>
          <p:cNvSpPr>
            <a:spLocks noGrp="1"/>
          </p:cNvSpPr>
          <p:nvPr>
            <p:ph type="dt" idx="1"/>
          </p:nvPr>
        </p:nvSpPr>
        <p:spPr>
          <a:xfrm>
            <a:off x="3765216" y="0"/>
            <a:ext cx="2880101" cy="488793"/>
          </a:xfrm>
          <a:prstGeom prst="rect">
            <a:avLst/>
          </a:prstGeom>
        </p:spPr>
        <p:txBody>
          <a:bodyPr vert="horz" lIns="61584" tIns="30795" rIns="61584" bIns="30795" rtlCol="0"/>
          <a:lstStyle>
            <a:lvl1pPr algn="r" defTabSz="862111" eaLnBrk="1" fontAlgn="auto" hangingPunct="1">
              <a:spcBef>
                <a:spcPts val="0"/>
              </a:spcBef>
              <a:spcAft>
                <a:spcPts val="0"/>
              </a:spcAft>
              <a:defRPr sz="800">
                <a:latin typeface="+mn-lt"/>
                <a:ea typeface="+mn-ea"/>
              </a:defRPr>
            </a:lvl1pPr>
          </a:lstStyle>
          <a:p>
            <a:pPr>
              <a:defRPr/>
            </a:pPr>
            <a:fld id="{5CC87F28-5B40-4F8A-8BCC-E13DDB535676}" type="datetimeFigureOut">
              <a:rPr lang="ja-JP" altLang="en-US"/>
              <a:pPr>
                <a:defRPr/>
              </a:pPr>
              <a:t>2025/10/15</a:t>
            </a:fld>
            <a:endParaRPr lang="ja-JP" altLang="en-US"/>
          </a:p>
        </p:txBody>
      </p:sp>
      <p:sp>
        <p:nvSpPr>
          <p:cNvPr id="4" name="スライド イメージ プレースホルダー 3">
            <a:extLst>
              <a:ext uri="{FF2B5EF4-FFF2-40B4-BE49-F238E27FC236}">
                <a16:creationId xmlns:a16="http://schemas.microsoft.com/office/drawing/2014/main" id="{867F826A-14F4-4155-98CB-D7C7B0E380DD}"/>
              </a:ext>
            </a:extLst>
          </p:cNvPr>
          <p:cNvSpPr>
            <a:spLocks noGrp="1" noRot="1" noChangeAspect="1"/>
          </p:cNvSpPr>
          <p:nvPr>
            <p:ph type="sldImg" idx="2"/>
          </p:nvPr>
        </p:nvSpPr>
        <p:spPr>
          <a:xfrm>
            <a:off x="836613" y="733425"/>
            <a:ext cx="4973637" cy="3665538"/>
          </a:xfrm>
          <a:prstGeom prst="rect">
            <a:avLst/>
          </a:prstGeom>
          <a:noFill/>
          <a:ln w="12700">
            <a:solidFill>
              <a:prstClr val="black"/>
            </a:solidFill>
          </a:ln>
        </p:spPr>
        <p:txBody>
          <a:bodyPr vert="horz" lIns="61584" tIns="30795" rIns="61584" bIns="30795" rtlCol="0" anchor="ctr"/>
          <a:lstStyle/>
          <a:p>
            <a:pPr lvl="0"/>
            <a:endParaRPr lang="ja-JP" altLang="en-US" noProof="0"/>
          </a:p>
        </p:txBody>
      </p:sp>
      <p:sp>
        <p:nvSpPr>
          <p:cNvPr id="5" name="ノート プレースホルダー 4">
            <a:extLst>
              <a:ext uri="{FF2B5EF4-FFF2-40B4-BE49-F238E27FC236}">
                <a16:creationId xmlns:a16="http://schemas.microsoft.com/office/drawing/2014/main" id="{52B16310-4090-438A-BBD0-8F5B06D7612A}"/>
              </a:ext>
            </a:extLst>
          </p:cNvPr>
          <p:cNvSpPr>
            <a:spLocks noGrp="1"/>
          </p:cNvSpPr>
          <p:nvPr>
            <p:ph type="body" sz="quarter" idx="3"/>
          </p:nvPr>
        </p:nvSpPr>
        <p:spPr>
          <a:xfrm>
            <a:off x="664997" y="4644310"/>
            <a:ext cx="5316870" cy="4399133"/>
          </a:xfrm>
          <a:prstGeom prst="rect">
            <a:avLst/>
          </a:prstGeom>
        </p:spPr>
        <p:txBody>
          <a:bodyPr vert="horz" lIns="61584" tIns="30795" rIns="61584" bIns="30795"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a:extLst>
              <a:ext uri="{FF2B5EF4-FFF2-40B4-BE49-F238E27FC236}">
                <a16:creationId xmlns:a16="http://schemas.microsoft.com/office/drawing/2014/main" id="{A362F804-D8C6-4B74-B363-B4525C4B28D2}"/>
              </a:ext>
            </a:extLst>
          </p:cNvPr>
          <p:cNvSpPr>
            <a:spLocks noGrp="1"/>
          </p:cNvSpPr>
          <p:nvPr>
            <p:ph type="ftr" sz="quarter" idx="4"/>
          </p:nvPr>
        </p:nvSpPr>
        <p:spPr>
          <a:xfrm>
            <a:off x="3" y="9287059"/>
            <a:ext cx="2878551" cy="488792"/>
          </a:xfrm>
          <a:prstGeom prst="rect">
            <a:avLst/>
          </a:prstGeom>
        </p:spPr>
        <p:txBody>
          <a:bodyPr vert="horz" lIns="61584" tIns="30795" rIns="61584" bIns="30795" rtlCol="0" anchor="b"/>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7" name="スライド番号プレースホルダー 6">
            <a:extLst>
              <a:ext uri="{FF2B5EF4-FFF2-40B4-BE49-F238E27FC236}">
                <a16:creationId xmlns:a16="http://schemas.microsoft.com/office/drawing/2014/main" id="{B687B688-CD22-477C-989D-8E03A9217E99}"/>
              </a:ext>
            </a:extLst>
          </p:cNvPr>
          <p:cNvSpPr>
            <a:spLocks noGrp="1"/>
          </p:cNvSpPr>
          <p:nvPr>
            <p:ph type="sldNum" sz="quarter" idx="5"/>
          </p:nvPr>
        </p:nvSpPr>
        <p:spPr>
          <a:xfrm>
            <a:off x="3765216" y="9287059"/>
            <a:ext cx="2880101" cy="488792"/>
          </a:xfrm>
          <a:prstGeom prst="rect">
            <a:avLst/>
          </a:prstGeom>
        </p:spPr>
        <p:txBody>
          <a:bodyPr vert="horz" wrap="square" lIns="61584" tIns="30795" rIns="61584" bIns="30795" numCol="1" anchor="b" anchorCtr="0" compatLnSpc="1">
            <a:prstTxWarp prst="textNoShape">
              <a:avLst/>
            </a:prstTxWarp>
          </a:bodyPr>
          <a:lstStyle>
            <a:lvl1pPr algn="r" defTabSz="859185" eaLnBrk="1" hangingPunct="1">
              <a:defRPr sz="800"/>
            </a:lvl1pPr>
          </a:lstStyle>
          <a:p>
            <a:pPr>
              <a:defRPr/>
            </a:pPr>
            <a:fld id="{CB79C726-2B88-4326-BD17-EBFC85553AA4}"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hf sldNum="0" hdr="0" ftr="0" dt="0"/>
  <p:notesStyle>
    <a:lvl1pPr algn="l" defTabSz="1355725" rtl="0" eaLnBrk="0" fontAlgn="base" hangingPunct="0">
      <a:spcBef>
        <a:spcPct val="30000"/>
      </a:spcBef>
      <a:spcAft>
        <a:spcPct val="0"/>
      </a:spcAft>
      <a:defRPr kumimoji="1" kern="1200">
        <a:solidFill>
          <a:schemeClr val="tx1"/>
        </a:solidFill>
        <a:latin typeface="+mn-lt"/>
        <a:ea typeface="+mn-ea"/>
        <a:cs typeface="+mn-cs"/>
      </a:defRPr>
    </a:lvl1pPr>
    <a:lvl2pPr marL="677863" algn="l" defTabSz="1355725" rtl="0" eaLnBrk="0" fontAlgn="base" hangingPunct="0">
      <a:spcBef>
        <a:spcPct val="30000"/>
      </a:spcBef>
      <a:spcAft>
        <a:spcPct val="0"/>
      </a:spcAft>
      <a:defRPr kumimoji="1" kern="1200">
        <a:solidFill>
          <a:schemeClr val="tx1"/>
        </a:solidFill>
        <a:latin typeface="+mn-lt"/>
        <a:ea typeface="+mn-ea"/>
        <a:cs typeface="+mn-cs"/>
      </a:defRPr>
    </a:lvl2pPr>
    <a:lvl3pPr marL="1355725" algn="l" defTabSz="1355725" rtl="0" eaLnBrk="0" fontAlgn="base" hangingPunct="0">
      <a:spcBef>
        <a:spcPct val="30000"/>
      </a:spcBef>
      <a:spcAft>
        <a:spcPct val="0"/>
      </a:spcAft>
      <a:defRPr kumimoji="1" kern="1200">
        <a:solidFill>
          <a:schemeClr val="tx1"/>
        </a:solidFill>
        <a:latin typeface="+mn-lt"/>
        <a:ea typeface="+mn-ea"/>
        <a:cs typeface="+mn-cs"/>
      </a:defRPr>
    </a:lvl3pPr>
    <a:lvl4pPr marL="2035175" algn="l" defTabSz="1355725" rtl="0" eaLnBrk="0" fontAlgn="base" hangingPunct="0">
      <a:spcBef>
        <a:spcPct val="30000"/>
      </a:spcBef>
      <a:spcAft>
        <a:spcPct val="0"/>
      </a:spcAft>
      <a:defRPr kumimoji="1" kern="1200">
        <a:solidFill>
          <a:schemeClr val="tx1"/>
        </a:solidFill>
        <a:latin typeface="+mn-lt"/>
        <a:ea typeface="+mn-ea"/>
        <a:cs typeface="+mn-cs"/>
      </a:defRPr>
    </a:lvl4pPr>
    <a:lvl5pPr marL="2713038" algn="l" defTabSz="1355725" rtl="0" eaLnBrk="0" fontAlgn="base" hangingPunct="0">
      <a:spcBef>
        <a:spcPct val="30000"/>
      </a:spcBef>
      <a:spcAft>
        <a:spcPct val="0"/>
      </a:spcAft>
      <a:defRPr kumimoji="1" kern="1200">
        <a:solidFill>
          <a:schemeClr val="tx1"/>
        </a:solidFill>
        <a:latin typeface="+mn-lt"/>
        <a:ea typeface="+mn-ea"/>
        <a:cs typeface="+mn-cs"/>
      </a:defRPr>
    </a:lvl5pPr>
    <a:lvl6pPr marL="3393937" algn="l" defTabSz="1357574" rtl="0" eaLnBrk="1" latinLnBrk="0" hangingPunct="1">
      <a:defRPr kumimoji="1" sz="1800" kern="1200">
        <a:solidFill>
          <a:schemeClr val="tx1"/>
        </a:solidFill>
        <a:latin typeface="+mn-lt"/>
        <a:ea typeface="+mn-ea"/>
        <a:cs typeface="+mn-cs"/>
      </a:defRPr>
    </a:lvl6pPr>
    <a:lvl7pPr marL="4072724" algn="l" defTabSz="1357574" rtl="0" eaLnBrk="1" latinLnBrk="0" hangingPunct="1">
      <a:defRPr kumimoji="1" sz="1800" kern="1200">
        <a:solidFill>
          <a:schemeClr val="tx1"/>
        </a:solidFill>
        <a:latin typeface="+mn-lt"/>
        <a:ea typeface="+mn-ea"/>
        <a:cs typeface="+mn-cs"/>
      </a:defRPr>
    </a:lvl7pPr>
    <a:lvl8pPr marL="4751511" algn="l" defTabSz="1357574" rtl="0" eaLnBrk="1" latinLnBrk="0" hangingPunct="1">
      <a:defRPr kumimoji="1" sz="1800" kern="1200">
        <a:solidFill>
          <a:schemeClr val="tx1"/>
        </a:solidFill>
        <a:latin typeface="+mn-lt"/>
        <a:ea typeface="+mn-ea"/>
        <a:cs typeface="+mn-cs"/>
      </a:defRPr>
    </a:lvl8pPr>
    <a:lvl9pPr marL="5430299" algn="l" defTabSz="1357574"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36E05748-D7C9-40C4-BB70-108912CE0D3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96678638-F531-4CD3-A7A0-5C1709580C6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EE4B7CB1-6473-4ECF-95EA-56DD07F43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1EDA0C5D-9A3E-49BF-8D4A-72FE18929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813981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 イメージ プレースホルダー 1">
            <a:extLst>
              <a:ext uri="{FF2B5EF4-FFF2-40B4-BE49-F238E27FC236}">
                <a16:creationId xmlns:a16="http://schemas.microsoft.com/office/drawing/2014/main" id="{87072B16-5328-43C3-80FA-934E2FE472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ノート プレースホルダー 2">
            <a:extLst>
              <a:ext uri="{FF2B5EF4-FFF2-40B4-BE49-F238E27FC236}">
                <a16:creationId xmlns:a16="http://schemas.microsoft.com/office/drawing/2014/main" id="{1ECD7749-B82F-461B-B395-48649820BA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222E0BFE-3B1E-4EEB-9CDD-3A65E0FCC67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A6C0F977-6C00-48A9-A0F6-4C478FB83C7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
        <p:nvSpPr>
          <p:cNvPr id="5124" name="スライド番号プレースホルダー 3">
            <a:extLst>
              <a:ext uri="{FF2B5EF4-FFF2-40B4-BE49-F238E27FC236}">
                <a16:creationId xmlns:a16="http://schemas.microsoft.com/office/drawing/2014/main" id="{F378CDF6-4815-4388-B044-09C335D72E0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84238">
              <a:defRPr kumimoji="1" sz="2700">
                <a:solidFill>
                  <a:schemeClr val="tx1"/>
                </a:solidFill>
                <a:latin typeface="Calibri" panose="020F0502020204030204" pitchFamily="34" charset="0"/>
                <a:ea typeface="ＭＳ Ｐゴシック" panose="020B0600070205080204" pitchFamily="50" charset="-128"/>
              </a:defRPr>
            </a:lvl1pPr>
            <a:lvl2pPr defTabSz="884238">
              <a:defRPr kumimoji="1" sz="2700">
                <a:solidFill>
                  <a:schemeClr val="tx1"/>
                </a:solidFill>
                <a:latin typeface="Calibri" panose="020F0502020204030204" pitchFamily="34" charset="0"/>
                <a:ea typeface="ＭＳ Ｐゴシック" panose="020B0600070205080204" pitchFamily="50" charset="-128"/>
              </a:defRPr>
            </a:lvl2pPr>
            <a:lvl3pPr defTabSz="884238">
              <a:defRPr kumimoji="1" sz="2700">
                <a:solidFill>
                  <a:schemeClr val="tx1"/>
                </a:solidFill>
                <a:latin typeface="Calibri" panose="020F0502020204030204" pitchFamily="34" charset="0"/>
                <a:ea typeface="ＭＳ Ｐゴシック" panose="020B0600070205080204" pitchFamily="50" charset="-128"/>
              </a:defRPr>
            </a:lvl3pPr>
            <a:lvl4pPr defTabSz="884238">
              <a:defRPr kumimoji="1" sz="2700">
                <a:solidFill>
                  <a:schemeClr val="tx1"/>
                </a:solidFill>
                <a:latin typeface="Calibri" panose="020F0502020204030204" pitchFamily="34" charset="0"/>
                <a:ea typeface="ＭＳ Ｐゴシック" panose="020B0600070205080204" pitchFamily="50" charset="-128"/>
              </a:defRPr>
            </a:lvl4pPr>
            <a:lvl5pPr defTabSz="884238">
              <a:defRPr kumimoji="1" sz="2700">
                <a:solidFill>
                  <a:schemeClr val="tx1"/>
                </a:solidFill>
                <a:latin typeface="Calibri" panose="020F0502020204030204" pitchFamily="34" charset="0"/>
                <a:ea typeface="ＭＳ Ｐゴシック" panose="020B0600070205080204" pitchFamily="50" charset="-128"/>
              </a:defRPr>
            </a:lvl5pPr>
            <a:lvl6pPr marL="31702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fld id="{3C4FC297-41D9-46B1-AF78-5DB506782D6F}" type="slidenum">
              <a:rPr lang="ja-JP" altLang="en-US" sz="800" smtClean="0"/>
              <a:pPr/>
              <a:t>6</a:t>
            </a:fld>
            <a:endParaRPr lang="ja-JP" altLang="en-US" sz="80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スライド イメージ プレースホルダー 1">
            <a:extLst>
              <a:ext uri="{FF2B5EF4-FFF2-40B4-BE49-F238E27FC236}">
                <a16:creationId xmlns:a16="http://schemas.microsoft.com/office/drawing/2014/main" id="{513D9F88-60E5-4549-843A-8BAC8D8EDDF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ノート プレースホルダー 2">
            <a:extLst>
              <a:ext uri="{FF2B5EF4-FFF2-40B4-BE49-F238E27FC236}">
                <a16:creationId xmlns:a16="http://schemas.microsoft.com/office/drawing/2014/main" id="{30D3847D-E387-413B-AE7A-651E51CC67F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
        <p:nvSpPr>
          <p:cNvPr id="7172" name="スライド番号プレースホルダー 3">
            <a:extLst>
              <a:ext uri="{FF2B5EF4-FFF2-40B4-BE49-F238E27FC236}">
                <a16:creationId xmlns:a16="http://schemas.microsoft.com/office/drawing/2014/main" id="{2D360D92-D5FD-4115-9592-FF4388FA2D9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84238">
              <a:defRPr kumimoji="1" sz="2700">
                <a:solidFill>
                  <a:schemeClr val="tx1"/>
                </a:solidFill>
                <a:latin typeface="Calibri" panose="020F0502020204030204" pitchFamily="34" charset="0"/>
                <a:ea typeface="ＭＳ Ｐゴシック" panose="020B0600070205080204" pitchFamily="50" charset="-128"/>
              </a:defRPr>
            </a:lvl1pPr>
            <a:lvl2pPr defTabSz="884238">
              <a:defRPr kumimoji="1" sz="2700">
                <a:solidFill>
                  <a:schemeClr val="tx1"/>
                </a:solidFill>
                <a:latin typeface="Calibri" panose="020F0502020204030204" pitchFamily="34" charset="0"/>
                <a:ea typeface="ＭＳ Ｐゴシック" panose="020B0600070205080204" pitchFamily="50" charset="-128"/>
              </a:defRPr>
            </a:lvl2pPr>
            <a:lvl3pPr defTabSz="884238">
              <a:defRPr kumimoji="1" sz="2700">
                <a:solidFill>
                  <a:schemeClr val="tx1"/>
                </a:solidFill>
                <a:latin typeface="Calibri" panose="020F0502020204030204" pitchFamily="34" charset="0"/>
                <a:ea typeface="ＭＳ Ｐゴシック" panose="020B0600070205080204" pitchFamily="50" charset="-128"/>
              </a:defRPr>
            </a:lvl3pPr>
            <a:lvl4pPr defTabSz="884238">
              <a:defRPr kumimoji="1" sz="2700">
                <a:solidFill>
                  <a:schemeClr val="tx1"/>
                </a:solidFill>
                <a:latin typeface="Calibri" panose="020F0502020204030204" pitchFamily="34" charset="0"/>
                <a:ea typeface="ＭＳ Ｐゴシック" panose="020B0600070205080204" pitchFamily="50" charset="-128"/>
              </a:defRPr>
            </a:lvl4pPr>
            <a:lvl5pPr defTabSz="884238">
              <a:defRPr kumimoji="1" sz="2700">
                <a:solidFill>
                  <a:schemeClr val="tx1"/>
                </a:solidFill>
                <a:latin typeface="Calibri" panose="020F0502020204030204" pitchFamily="34" charset="0"/>
                <a:ea typeface="ＭＳ Ｐゴシック" panose="020B0600070205080204" pitchFamily="50" charset="-128"/>
              </a:defRPr>
            </a:lvl5pPr>
            <a:lvl6pPr marL="31702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defTabSz="884238"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fld id="{ED1B30A9-8E1C-4146-BA0B-4E47E6E8A295}" type="slidenum">
              <a:rPr lang="ja-JP" altLang="en-US" sz="800" smtClean="0"/>
              <a:pPr/>
              <a:t>7</a:t>
            </a:fld>
            <a:endParaRPr lang="ja-JP" altLang="en-US" sz="80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026082" y="3131534"/>
            <a:ext cx="11628914" cy="2160801"/>
          </a:xfrm>
        </p:spPr>
        <p:txBody>
          <a:bodyPr/>
          <a:lstStyle/>
          <a:p>
            <a:r>
              <a:rPr lang="ja-JP" altLang="en-US"/>
              <a:t>マスター タイトルの書式設定</a:t>
            </a:r>
          </a:p>
        </p:txBody>
      </p:sp>
      <p:sp>
        <p:nvSpPr>
          <p:cNvPr id="3" name="サブタイトル 2"/>
          <p:cNvSpPr>
            <a:spLocks noGrp="1"/>
          </p:cNvSpPr>
          <p:nvPr>
            <p:ph type="subTitle" idx="1"/>
          </p:nvPr>
        </p:nvSpPr>
        <p:spPr>
          <a:xfrm>
            <a:off x="2052162" y="5712354"/>
            <a:ext cx="9576754" cy="2576160"/>
          </a:xfrm>
        </p:spPr>
        <p:txBody>
          <a:bodyPr/>
          <a:lstStyle>
            <a:lvl1pPr marL="0" indent="0" algn="ctr">
              <a:buNone/>
              <a:defRPr>
                <a:solidFill>
                  <a:schemeClr val="tx1">
                    <a:tint val="75000"/>
                  </a:schemeClr>
                </a:solidFill>
              </a:defRPr>
            </a:lvl1pPr>
            <a:lvl2pPr marL="678787" indent="0" algn="ctr">
              <a:buNone/>
              <a:defRPr>
                <a:solidFill>
                  <a:schemeClr val="tx1">
                    <a:tint val="75000"/>
                  </a:schemeClr>
                </a:solidFill>
              </a:defRPr>
            </a:lvl2pPr>
            <a:lvl3pPr marL="1357574" indent="0" algn="ctr">
              <a:buNone/>
              <a:defRPr>
                <a:solidFill>
                  <a:schemeClr val="tx1">
                    <a:tint val="75000"/>
                  </a:schemeClr>
                </a:solidFill>
              </a:defRPr>
            </a:lvl3pPr>
            <a:lvl4pPr marL="2036362" indent="0" algn="ctr">
              <a:buNone/>
              <a:defRPr>
                <a:solidFill>
                  <a:schemeClr val="tx1">
                    <a:tint val="75000"/>
                  </a:schemeClr>
                </a:solidFill>
              </a:defRPr>
            </a:lvl4pPr>
            <a:lvl5pPr marL="2715150" indent="0" algn="ctr">
              <a:buNone/>
              <a:defRPr>
                <a:solidFill>
                  <a:schemeClr val="tx1">
                    <a:tint val="75000"/>
                  </a:schemeClr>
                </a:solidFill>
              </a:defRPr>
            </a:lvl5pPr>
            <a:lvl6pPr marL="3393937" indent="0" algn="ctr">
              <a:buNone/>
              <a:defRPr>
                <a:solidFill>
                  <a:schemeClr val="tx1">
                    <a:tint val="75000"/>
                  </a:schemeClr>
                </a:solidFill>
              </a:defRPr>
            </a:lvl6pPr>
            <a:lvl7pPr marL="4072724" indent="0" algn="ctr">
              <a:buNone/>
              <a:defRPr>
                <a:solidFill>
                  <a:schemeClr val="tx1">
                    <a:tint val="75000"/>
                  </a:schemeClr>
                </a:solidFill>
              </a:defRPr>
            </a:lvl7pPr>
            <a:lvl8pPr marL="4751511" indent="0" algn="ctr">
              <a:buNone/>
              <a:defRPr>
                <a:solidFill>
                  <a:schemeClr val="tx1">
                    <a:tint val="75000"/>
                  </a:schemeClr>
                </a:solidFill>
              </a:defRPr>
            </a:lvl8pPr>
            <a:lvl9pPr marL="5430299"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a:extLst>
              <a:ext uri="{FF2B5EF4-FFF2-40B4-BE49-F238E27FC236}">
                <a16:creationId xmlns:a16="http://schemas.microsoft.com/office/drawing/2014/main" id="{205280BF-E156-4669-B646-11A84F634F08}"/>
              </a:ext>
            </a:extLst>
          </p:cNvPr>
          <p:cNvSpPr>
            <a:spLocks noGrp="1"/>
          </p:cNvSpPr>
          <p:nvPr>
            <p:ph type="dt" sz="half" idx="10"/>
          </p:nvPr>
        </p:nvSpPr>
        <p:spPr/>
        <p:txBody>
          <a:bodyPr/>
          <a:lstStyle>
            <a:lvl1pPr>
              <a:defRPr/>
            </a:lvl1pPr>
          </a:lstStyle>
          <a:p>
            <a:pPr>
              <a:defRPr/>
            </a:pPr>
            <a:fld id="{CBC0B76A-0EDE-44D8-A9E8-3917F67D8519}"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EFB339A4-D2A5-49C7-BFB3-79703AF04BB8}"/>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D1FF470-8375-4ACD-9A8F-3E9716F1ADF2}"/>
              </a:ext>
            </a:extLst>
          </p:cNvPr>
          <p:cNvSpPr>
            <a:spLocks noGrp="1"/>
          </p:cNvSpPr>
          <p:nvPr>
            <p:ph type="sldNum" sz="quarter" idx="12"/>
          </p:nvPr>
        </p:nvSpPr>
        <p:spPr/>
        <p:txBody>
          <a:bodyPr/>
          <a:lstStyle>
            <a:lvl1pPr>
              <a:defRPr/>
            </a:lvl1pPr>
          </a:lstStyle>
          <a:p>
            <a:pPr>
              <a:defRPr/>
            </a:pPr>
            <a:fld id="{D6A1D760-B5DE-49A9-89F7-003CF7F26D52}" type="slidenum">
              <a:rPr lang="ja-JP" altLang="en-US"/>
              <a:pPr>
                <a:defRPr/>
              </a:pPr>
              <a:t>‹#›</a:t>
            </a:fld>
            <a:endParaRPr lang="ja-JP" altLang="en-US"/>
          </a:p>
        </p:txBody>
      </p:sp>
    </p:spTree>
    <p:extLst>
      <p:ext uri="{BB962C8B-B14F-4D97-AF65-F5344CB8AC3E}">
        <p14:creationId xmlns:p14="http://schemas.microsoft.com/office/powerpoint/2010/main" val="3470303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B26AD037-8FDC-4B9E-AFE3-6CD172F88509}"/>
              </a:ext>
            </a:extLst>
          </p:cNvPr>
          <p:cNvSpPr>
            <a:spLocks noGrp="1"/>
          </p:cNvSpPr>
          <p:nvPr>
            <p:ph type="dt" sz="half" idx="10"/>
          </p:nvPr>
        </p:nvSpPr>
        <p:spPr/>
        <p:txBody>
          <a:bodyPr/>
          <a:lstStyle>
            <a:lvl1pPr>
              <a:defRPr/>
            </a:lvl1pPr>
          </a:lstStyle>
          <a:p>
            <a:pPr>
              <a:defRPr/>
            </a:pPr>
            <a:fld id="{4E2ADB4C-982A-49D3-8E4B-0D68DF8C44A6}"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65DE63CF-43AF-4CD3-B0F0-013F4FBBB486}"/>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C1E9C61-5E9E-4A90-9709-A731193841BA}"/>
              </a:ext>
            </a:extLst>
          </p:cNvPr>
          <p:cNvSpPr>
            <a:spLocks noGrp="1"/>
          </p:cNvSpPr>
          <p:nvPr>
            <p:ph type="sldNum" sz="quarter" idx="12"/>
          </p:nvPr>
        </p:nvSpPr>
        <p:spPr/>
        <p:txBody>
          <a:bodyPr/>
          <a:lstStyle>
            <a:lvl1pPr>
              <a:defRPr/>
            </a:lvl1pPr>
          </a:lstStyle>
          <a:p>
            <a:pPr>
              <a:defRPr/>
            </a:pPr>
            <a:fld id="{F9726CE6-F545-41DC-9A43-55495FE975FA}" type="slidenum">
              <a:rPr lang="ja-JP" altLang="en-US"/>
              <a:pPr>
                <a:defRPr/>
              </a:pPr>
              <a:t>‹#›</a:t>
            </a:fld>
            <a:endParaRPr lang="ja-JP" altLang="en-US"/>
          </a:p>
        </p:txBody>
      </p:sp>
    </p:spTree>
    <p:extLst>
      <p:ext uri="{BB962C8B-B14F-4D97-AF65-F5344CB8AC3E}">
        <p14:creationId xmlns:p14="http://schemas.microsoft.com/office/powerpoint/2010/main" val="3787135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3887721" y="564706"/>
            <a:ext cx="4308587" cy="12043081"/>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957202" y="564706"/>
            <a:ext cx="12702498" cy="12043081"/>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297E47BB-025A-4A61-8E19-045156F946C6}"/>
              </a:ext>
            </a:extLst>
          </p:cNvPr>
          <p:cNvSpPr>
            <a:spLocks noGrp="1"/>
          </p:cNvSpPr>
          <p:nvPr>
            <p:ph type="dt" sz="half" idx="10"/>
          </p:nvPr>
        </p:nvSpPr>
        <p:spPr/>
        <p:txBody>
          <a:bodyPr/>
          <a:lstStyle>
            <a:lvl1pPr>
              <a:defRPr/>
            </a:lvl1pPr>
          </a:lstStyle>
          <a:p>
            <a:pPr>
              <a:defRPr/>
            </a:pPr>
            <a:fld id="{AAA2D908-C7C3-4AA2-B173-1C977007D0F5}"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B88432BD-F79D-4B49-B8B0-E3B05D9026C0}"/>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7306AF59-7CCC-4460-820F-D4B8496826F8}"/>
              </a:ext>
            </a:extLst>
          </p:cNvPr>
          <p:cNvSpPr>
            <a:spLocks noGrp="1"/>
          </p:cNvSpPr>
          <p:nvPr>
            <p:ph type="sldNum" sz="quarter" idx="12"/>
          </p:nvPr>
        </p:nvSpPr>
        <p:spPr/>
        <p:txBody>
          <a:bodyPr/>
          <a:lstStyle>
            <a:lvl1pPr>
              <a:defRPr/>
            </a:lvl1pPr>
          </a:lstStyle>
          <a:p>
            <a:pPr>
              <a:defRPr/>
            </a:pPr>
            <a:fld id="{72FCEDEF-6DEC-4DF7-8E7D-CCEA0C60E60C}" type="slidenum">
              <a:rPr lang="ja-JP" altLang="en-US"/>
              <a:pPr>
                <a:defRPr/>
              </a:pPr>
              <a:t>‹#›</a:t>
            </a:fld>
            <a:endParaRPr lang="ja-JP" altLang="en-US"/>
          </a:p>
        </p:txBody>
      </p:sp>
    </p:spTree>
    <p:extLst>
      <p:ext uri="{BB962C8B-B14F-4D97-AF65-F5344CB8AC3E}">
        <p14:creationId xmlns:p14="http://schemas.microsoft.com/office/powerpoint/2010/main" val="38021254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17325BC1-B269-41AA-86C7-699CC6B833AD}"/>
              </a:ext>
            </a:extLst>
          </p:cNvPr>
          <p:cNvSpPr>
            <a:spLocks noGrp="1"/>
          </p:cNvSpPr>
          <p:nvPr>
            <p:ph type="dt" sz="half" idx="10"/>
          </p:nvPr>
        </p:nvSpPr>
        <p:spPr/>
        <p:txBody>
          <a:bodyPr/>
          <a:lstStyle>
            <a:lvl1pPr>
              <a:defRPr/>
            </a:lvl1pPr>
          </a:lstStyle>
          <a:p>
            <a:pPr>
              <a:defRPr/>
            </a:pPr>
            <a:fld id="{70720F0F-7D20-4A3E-96B2-A14C7E3FDB4D}"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8D5F8DF7-6CEF-4099-8AEC-44F49C5FC9DD}"/>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1E145D9-587D-432C-A388-2591E071C813}"/>
              </a:ext>
            </a:extLst>
          </p:cNvPr>
          <p:cNvSpPr>
            <a:spLocks noGrp="1"/>
          </p:cNvSpPr>
          <p:nvPr>
            <p:ph type="sldNum" sz="quarter" idx="12"/>
          </p:nvPr>
        </p:nvSpPr>
        <p:spPr/>
        <p:txBody>
          <a:bodyPr/>
          <a:lstStyle>
            <a:lvl1pPr>
              <a:defRPr/>
            </a:lvl1pPr>
          </a:lstStyle>
          <a:p>
            <a:pPr>
              <a:defRPr/>
            </a:pPr>
            <a:fld id="{C3A61D3C-234B-433C-9DBA-7526C07EE3CB}" type="slidenum">
              <a:rPr lang="ja-JP" altLang="en-US"/>
              <a:pPr>
                <a:defRPr/>
              </a:pPr>
              <a:t>‹#›</a:t>
            </a:fld>
            <a:endParaRPr lang="ja-JP" altLang="en-US"/>
          </a:p>
        </p:txBody>
      </p:sp>
    </p:spTree>
    <p:extLst>
      <p:ext uri="{BB962C8B-B14F-4D97-AF65-F5344CB8AC3E}">
        <p14:creationId xmlns:p14="http://schemas.microsoft.com/office/powerpoint/2010/main" val="163482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80711" y="6477740"/>
            <a:ext cx="11628914" cy="2002124"/>
          </a:xfrm>
        </p:spPr>
        <p:txBody>
          <a:bodyPr anchor="t"/>
          <a:lstStyle>
            <a:lvl1pPr algn="l">
              <a:defRPr sz="59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1080711" y="4272601"/>
            <a:ext cx="11628914" cy="2205136"/>
          </a:xfrm>
        </p:spPr>
        <p:txBody>
          <a:bodyPr anchor="b"/>
          <a:lstStyle>
            <a:lvl1pPr marL="0" indent="0">
              <a:buNone/>
              <a:defRPr sz="3000">
                <a:solidFill>
                  <a:schemeClr val="tx1">
                    <a:tint val="75000"/>
                  </a:schemeClr>
                </a:solidFill>
              </a:defRPr>
            </a:lvl1pPr>
            <a:lvl2pPr marL="678787" indent="0">
              <a:buNone/>
              <a:defRPr sz="2700">
                <a:solidFill>
                  <a:schemeClr val="tx1">
                    <a:tint val="75000"/>
                  </a:schemeClr>
                </a:solidFill>
              </a:defRPr>
            </a:lvl2pPr>
            <a:lvl3pPr marL="1357574" indent="0">
              <a:buNone/>
              <a:defRPr sz="2300">
                <a:solidFill>
                  <a:schemeClr val="tx1">
                    <a:tint val="75000"/>
                  </a:schemeClr>
                </a:solidFill>
              </a:defRPr>
            </a:lvl3pPr>
            <a:lvl4pPr marL="2036362" indent="0">
              <a:buNone/>
              <a:defRPr sz="2100">
                <a:solidFill>
                  <a:schemeClr val="tx1">
                    <a:tint val="75000"/>
                  </a:schemeClr>
                </a:solidFill>
              </a:defRPr>
            </a:lvl4pPr>
            <a:lvl5pPr marL="2715150" indent="0">
              <a:buNone/>
              <a:defRPr sz="2100">
                <a:solidFill>
                  <a:schemeClr val="tx1">
                    <a:tint val="75000"/>
                  </a:schemeClr>
                </a:solidFill>
              </a:defRPr>
            </a:lvl5pPr>
            <a:lvl6pPr marL="3393937" indent="0">
              <a:buNone/>
              <a:defRPr sz="2100">
                <a:solidFill>
                  <a:schemeClr val="tx1">
                    <a:tint val="75000"/>
                  </a:schemeClr>
                </a:solidFill>
              </a:defRPr>
            </a:lvl6pPr>
            <a:lvl7pPr marL="4072724" indent="0">
              <a:buNone/>
              <a:defRPr sz="2100">
                <a:solidFill>
                  <a:schemeClr val="tx1">
                    <a:tint val="75000"/>
                  </a:schemeClr>
                </a:solidFill>
              </a:defRPr>
            </a:lvl7pPr>
            <a:lvl8pPr marL="4751511" indent="0">
              <a:buNone/>
              <a:defRPr sz="2100">
                <a:solidFill>
                  <a:schemeClr val="tx1">
                    <a:tint val="75000"/>
                  </a:schemeClr>
                </a:solidFill>
              </a:defRPr>
            </a:lvl8pPr>
            <a:lvl9pPr marL="5430299" indent="0">
              <a:buNone/>
              <a:defRPr sz="2100">
                <a:solidFill>
                  <a:schemeClr val="tx1">
                    <a:tint val="75000"/>
                  </a:schemeClr>
                </a:solidFill>
              </a:defRPr>
            </a:lvl9pPr>
          </a:lstStyle>
          <a:p>
            <a:pPr lvl="0"/>
            <a:r>
              <a:rPr lang="ja-JP" altLang="en-US"/>
              <a:t>マスター テキストの書式設定</a:t>
            </a:r>
          </a:p>
        </p:txBody>
      </p:sp>
      <p:sp>
        <p:nvSpPr>
          <p:cNvPr id="4" name="日付プレースホルダー 3">
            <a:extLst>
              <a:ext uri="{FF2B5EF4-FFF2-40B4-BE49-F238E27FC236}">
                <a16:creationId xmlns:a16="http://schemas.microsoft.com/office/drawing/2014/main" id="{7F52A089-D46A-4ACF-8D34-553F6600C2EE}"/>
              </a:ext>
            </a:extLst>
          </p:cNvPr>
          <p:cNvSpPr>
            <a:spLocks noGrp="1"/>
          </p:cNvSpPr>
          <p:nvPr>
            <p:ph type="dt" sz="half" idx="10"/>
          </p:nvPr>
        </p:nvSpPr>
        <p:spPr/>
        <p:txBody>
          <a:bodyPr/>
          <a:lstStyle>
            <a:lvl1pPr>
              <a:defRPr/>
            </a:lvl1pPr>
          </a:lstStyle>
          <a:p>
            <a:pPr>
              <a:defRPr/>
            </a:pPr>
            <a:fld id="{5BB0AED7-0E46-4F22-A341-E8F18C925E85}"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05923FD8-646F-479A-8E78-813E7E98F117}"/>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4409E14-83DA-4C43-8829-CABC547214AD}"/>
              </a:ext>
            </a:extLst>
          </p:cNvPr>
          <p:cNvSpPr>
            <a:spLocks noGrp="1"/>
          </p:cNvSpPr>
          <p:nvPr>
            <p:ph type="sldNum" sz="quarter" idx="12"/>
          </p:nvPr>
        </p:nvSpPr>
        <p:spPr/>
        <p:txBody>
          <a:bodyPr/>
          <a:lstStyle>
            <a:lvl1pPr>
              <a:defRPr/>
            </a:lvl1pPr>
          </a:lstStyle>
          <a:p>
            <a:pPr>
              <a:defRPr/>
            </a:pPr>
            <a:fld id="{50B401D3-85C8-424F-A621-799A1BDE0BC2}" type="slidenum">
              <a:rPr lang="ja-JP" altLang="en-US"/>
              <a:pPr>
                <a:defRPr/>
              </a:pPr>
              <a:t>‹#›</a:t>
            </a:fld>
            <a:endParaRPr lang="ja-JP" altLang="en-US"/>
          </a:p>
        </p:txBody>
      </p:sp>
    </p:spTree>
    <p:extLst>
      <p:ext uri="{BB962C8B-B14F-4D97-AF65-F5344CB8AC3E}">
        <p14:creationId xmlns:p14="http://schemas.microsoft.com/office/powerpoint/2010/main" val="2457425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957204"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9690762"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a:extLst>
              <a:ext uri="{FF2B5EF4-FFF2-40B4-BE49-F238E27FC236}">
                <a16:creationId xmlns:a16="http://schemas.microsoft.com/office/drawing/2014/main" id="{8F58A710-0A1D-4374-A16C-1AEBC96359FB}"/>
              </a:ext>
            </a:extLst>
          </p:cNvPr>
          <p:cNvSpPr>
            <a:spLocks noGrp="1"/>
          </p:cNvSpPr>
          <p:nvPr>
            <p:ph type="dt" sz="half" idx="10"/>
          </p:nvPr>
        </p:nvSpPr>
        <p:spPr/>
        <p:txBody>
          <a:bodyPr/>
          <a:lstStyle>
            <a:lvl1pPr>
              <a:defRPr/>
            </a:lvl1pPr>
          </a:lstStyle>
          <a:p>
            <a:pPr>
              <a:defRPr/>
            </a:pPr>
            <a:fld id="{2CDC7722-D234-4153-ADF0-E4A64B25CF4A}" type="datetime1">
              <a:rPr lang="ja-JP" altLang="en-US" smtClean="0"/>
              <a:t>2025/10/15</a:t>
            </a:fld>
            <a:endParaRPr lang="ja-JP" altLang="en-US"/>
          </a:p>
        </p:txBody>
      </p:sp>
      <p:sp>
        <p:nvSpPr>
          <p:cNvPr id="6" name="フッター プレースホルダー 4">
            <a:extLst>
              <a:ext uri="{FF2B5EF4-FFF2-40B4-BE49-F238E27FC236}">
                <a16:creationId xmlns:a16="http://schemas.microsoft.com/office/drawing/2014/main" id="{B3B8B3D5-3729-4CBE-B352-2BE4C2483847}"/>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6D980259-C096-4D8C-A77D-D151FAC7FB9E}"/>
              </a:ext>
            </a:extLst>
          </p:cNvPr>
          <p:cNvSpPr>
            <a:spLocks noGrp="1"/>
          </p:cNvSpPr>
          <p:nvPr>
            <p:ph type="sldNum" sz="quarter" idx="12"/>
          </p:nvPr>
        </p:nvSpPr>
        <p:spPr/>
        <p:txBody>
          <a:bodyPr/>
          <a:lstStyle>
            <a:lvl1pPr>
              <a:defRPr/>
            </a:lvl1pPr>
          </a:lstStyle>
          <a:p>
            <a:pPr>
              <a:defRPr/>
            </a:pPr>
            <a:fld id="{1863DFDE-251A-42B2-BAD9-F1761AD570B5}" type="slidenum">
              <a:rPr lang="ja-JP" altLang="en-US"/>
              <a:pPr>
                <a:defRPr/>
              </a:pPr>
              <a:t>‹#›</a:t>
            </a:fld>
            <a:endParaRPr lang="ja-JP" altLang="en-US"/>
          </a:p>
        </p:txBody>
      </p:sp>
    </p:spTree>
    <p:extLst>
      <p:ext uri="{BB962C8B-B14F-4D97-AF65-F5344CB8AC3E}">
        <p14:creationId xmlns:p14="http://schemas.microsoft.com/office/powerpoint/2010/main" val="7652210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5" y="403692"/>
            <a:ext cx="12312969" cy="1680104"/>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684056" y="2256478"/>
            <a:ext cx="6044851"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84056" y="3196869"/>
            <a:ext cx="6044851"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6949800" y="2256478"/>
            <a:ext cx="6047225"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6949800" y="3196869"/>
            <a:ext cx="6047225"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a:extLst>
              <a:ext uri="{FF2B5EF4-FFF2-40B4-BE49-F238E27FC236}">
                <a16:creationId xmlns:a16="http://schemas.microsoft.com/office/drawing/2014/main" id="{08A14F7A-26B1-473E-8FA8-0324E370F798}"/>
              </a:ext>
            </a:extLst>
          </p:cNvPr>
          <p:cNvSpPr>
            <a:spLocks noGrp="1"/>
          </p:cNvSpPr>
          <p:nvPr>
            <p:ph type="dt" sz="half" idx="10"/>
          </p:nvPr>
        </p:nvSpPr>
        <p:spPr/>
        <p:txBody>
          <a:bodyPr/>
          <a:lstStyle>
            <a:lvl1pPr>
              <a:defRPr/>
            </a:lvl1pPr>
          </a:lstStyle>
          <a:p>
            <a:pPr>
              <a:defRPr/>
            </a:pPr>
            <a:fld id="{822DA3F2-6A4F-4A53-A9CD-EEB34C39D4F7}" type="datetime1">
              <a:rPr lang="ja-JP" altLang="en-US" smtClean="0"/>
              <a:t>2025/10/15</a:t>
            </a:fld>
            <a:endParaRPr lang="ja-JP" altLang="en-US"/>
          </a:p>
        </p:txBody>
      </p:sp>
      <p:sp>
        <p:nvSpPr>
          <p:cNvPr id="8" name="フッター プレースホルダー 4">
            <a:extLst>
              <a:ext uri="{FF2B5EF4-FFF2-40B4-BE49-F238E27FC236}">
                <a16:creationId xmlns:a16="http://schemas.microsoft.com/office/drawing/2014/main" id="{C4D2316E-E4DE-48F3-BA66-5BF8576902CF}"/>
              </a:ext>
            </a:extLst>
          </p:cNvPr>
          <p:cNvSpPr>
            <a:spLocks noGrp="1"/>
          </p:cNvSpPr>
          <p:nvPr>
            <p:ph type="ftr" sz="quarter" idx="11"/>
          </p:nvPr>
        </p:nvSpPr>
        <p:spPr/>
        <p:txBody>
          <a:bodyPr/>
          <a:lstStyle>
            <a:lvl1pPr>
              <a:defRPr/>
            </a:lvl1pPr>
          </a:lstStyle>
          <a:p>
            <a:pPr>
              <a:defRPr/>
            </a:pPr>
            <a:r>
              <a:rPr lang="ja-JP" altLang="en-US"/>
              <a:t>２</a:t>
            </a:r>
          </a:p>
        </p:txBody>
      </p:sp>
      <p:sp>
        <p:nvSpPr>
          <p:cNvPr id="9" name="スライド番号プレースホルダー 5">
            <a:extLst>
              <a:ext uri="{FF2B5EF4-FFF2-40B4-BE49-F238E27FC236}">
                <a16:creationId xmlns:a16="http://schemas.microsoft.com/office/drawing/2014/main" id="{A15BDED3-2CFD-462F-8C01-A23311E778AD}"/>
              </a:ext>
            </a:extLst>
          </p:cNvPr>
          <p:cNvSpPr>
            <a:spLocks noGrp="1"/>
          </p:cNvSpPr>
          <p:nvPr>
            <p:ph type="sldNum" sz="quarter" idx="12"/>
          </p:nvPr>
        </p:nvSpPr>
        <p:spPr/>
        <p:txBody>
          <a:bodyPr/>
          <a:lstStyle>
            <a:lvl1pPr>
              <a:defRPr/>
            </a:lvl1pPr>
          </a:lstStyle>
          <a:p>
            <a:pPr>
              <a:defRPr/>
            </a:pPr>
            <a:fld id="{44235BD8-CE09-44EE-9498-694C5487FF00}" type="slidenum">
              <a:rPr lang="ja-JP" altLang="en-US"/>
              <a:pPr>
                <a:defRPr/>
              </a:pPr>
              <a:t>‹#›</a:t>
            </a:fld>
            <a:endParaRPr lang="ja-JP" altLang="en-US"/>
          </a:p>
        </p:txBody>
      </p:sp>
    </p:spTree>
    <p:extLst>
      <p:ext uri="{BB962C8B-B14F-4D97-AF65-F5344CB8AC3E}">
        <p14:creationId xmlns:p14="http://schemas.microsoft.com/office/powerpoint/2010/main" val="351310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a:extLst>
              <a:ext uri="{FF2B5EF4-FFF2-40B4-BE49-F238E27FC236}">
                <a16:creationId xmlns:a16="http://schemas.microsoft.com/office/drawing/2014/main" id="{8BE02B17-D096-46EA-BB8F-D9EB3C595683}"/>
              </a:ext>
            </a:extLst>
          </p:cNvPr>
          <p:cNvSpPr>
            <a:spLocks noGrp="1"/>
          </p:cNvSpPr>
          <p:nvPr>
            <p:ph type="dt" sz="half" idx="10"/>
          </p:nvPr>
        </p:nvSpPr>
        <p:spPr/>
        <p:txBody>
          <a:bodyPr/>
          <a:lstStyle>
            <a:lvl1pPr>
              <a:defRPr/>
            </a:lvl1pPr>
          </a:lstStyle>
          <a:p>
            <a:pPr>
              <a:defRPr/>
            </a:pPr>
            <a:fld id="{181468AA-10D7-4AD0-8A9B-DA95CB36EB58}" type="datetime1">
              <a:rPr lang="ja-JP" altLang="en-US" smtClean="0"/>
              <a:t>2025/10/15</a:t>
            </a:fld>
            <a:endParaRPr lang="ja-JP" altLang="en-US"/>
          </a:p>
        </p:txBody>
      </p:sp>
      <p:sp>
        <p:nvSpPr>
          <p:cNvPr id="4" name="フッター プレースホルダー 4">
            <a:extLst>
              <a:ext uri="{FF2B5EF4-FFF2-40B4-BE49-F238E27FC236}">
                <a16:creationId xmlns:a16="http://schemas.microsoft.com/office/drawing/2014/main" id="{5A2AEE51-B98C-4252-98BD-7C41853DB995}"/>
              </a:ext>
            </a:extLst>
          </p:cNvPr>
          <p:cNvSpPr>
            <a:spLocks noGrp="1"/>
          </p:cNvSpPr>
          <p:nvPr>
            <p:ph type="ftr" sz="quarter" idx="11"/>
          </p:nvPr>
        </p:nvSpPr>
        <p:spPr/>
        <p:txBody>
          <a:bodyPr/>
          <a:lstStyle>
            <a:lvl1pPr>
              <a:defRPr/>
            </a:lvl1pPr>
          </a:lstStyle>
          <a:p>
            <a:pPr>
              <a:defRPr/>
            </a:pPr>
            <a:r>
              <a:rPr lang="ja-JP" altLang="en-US"/>
              <a:t>２</a:t>
            </a:r>
          </a:p>
        </p:txBody>
      </p:sp>
      <p:sp>
        <p:nvSpPr>
          <p:cNvPr id="5" name="スライド番号プレースホルダー 5">
            <a:extLst>
              <a:ext uri="{FF2B5EF4-FFF2-40B4-BE49-F238E27FC236}">
                <a16:creationId xmlns:a16="http://schemas.microsoft.com/office/drawing/2014/main" id="{F1ADCA0A-31B7-4DC7-9C00-D0C5B45E1039}"/>
              </a:ext>
            </a:extLst>
          </p:cNvPr>
          <p:cNvSpPr>
            <a:spLocks noGrp="1"/>
          </p:cNvSpPr>
          <p:nvPr>
            <p:ph type="sldNum" sz="quarter" idx="12"/>
          </p:nvPr>
        </p:nvSpPr>
        <p:spPr/>
        <p:txBody>
          <a:bodyPr/>
          <a:lstStyle>
            <a:lvl1pPr>
              <a:defRPr/>
            </a:lvl1pPr>
          </a:lstStyle>
          <a:p>
            <a:pPr>
              <a:defRPr/>
            </a:pPr>
            <a:fld id="{506EEA22-7734-4CF5-8B23-613DEB0C1045}" type="slidenum">
              <a:rPr lang="ja-JP" altLang="en-US"/>
              <a:pPr>
                <a:defRPr/>
              </a:pPr>
              <a:t>‹#›</a:t>
            </a:fld>
            <a:endParaRPr lang="ja-JP" altLang="en-US"/>
          </a:p>
        </p:txBody>
      </p:sp>
    </p:spTree>
    <p:extLst>
      <p:ext uri="{BB962C8B-B14F-4D97-AF65-F5344CB8AC3E}">
        <p14:creationId xmlns:p14="http://schemas.microsoft.com/office/powerpoint/2010/main" val="831425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a:extLst>
              <a:ext uri="{FF2B5EF4-FFF2-40B4-BE49-F238E27FC236}">
                <a16:creationId xmlns:a16="http://schemas.microsoft.com/office/drawing/2014/main" id="{931EF14A-08D7-44FD-B8B2-F842E22A4A47}"/>
              </a:ext>
            </a:extLst>
          </p:cNvPr>
          <p:cNvSpPr>
            <a:spLocks noGrp="1"/>
          </p:cNvSpPr>
          <p:nvPr>
            <p:ph type="dt" sz="half" idx="10"/>
          </p:nvPr>
        </p:nvSpPr>
        <p:spPr/>
        <p:txBody>
          <a:bodyPr/>
          <a:lstStyle>
            <a:lvl1pPr>
              <a:defRPr/>
            </a:lvl1pPr>
          </a:lstStyle>
          <a:p>
            <a:pPr>
              <a:defRPr/>
            </a:pPr>
            <a:fld id="{68BC28CE-D74B-4859-9C61-D43BC3860458}" type="datetime1">
              <a:rPr lang="ja-JP" altLang="en-US" smtClean="0"/>
              <a:t>2025/10/15</a:t>
            </a:fld>
            <a:endParaRPr lang="ja-JP" altLang="en-US"/>
          </a:p>
        </p:txBody>
      </p:sp>
      <p:sp>
        <p:nvSpPr>
          <p:cNvPr id="3" name="フッター プレースホルダー 4">
            <a:extLst>
              <a:ext uri="{FF2B5EF4-FFF2-40B4-BE49-F238E27FC236}">
                <a16:creationId xmlns:a16="http://schemas.microsoft.com/office/drawing/2014/main" id="{A8C6500C-BDE3-4CD1-86F7-BC17698F9B54}"/>
              </a:ext>
            </a:extLst>
          </p:cNvPr>
          <p:cNvSpPr>
            <a:spLocks noGrp="1"/>
          </p:cNvSpPr>
          <p:nvPr>
            <p:ph type="ftr" sz="quarter" idx="11"/>
          </p:nvPr>
        </p:nvSpPr>
        <p:spPr/>
        <p:txBody>
          <a:bodyPr/>
          <a:lstStyle>
            <a:lvl1pPr>
              <a:defRPr/>
            </a:lvl1pPr>
          </a:lstStyle>
          <a:p>
            <a:pPr>
              <a:defRPr/>
            </a:pPr>
            <a:r>
              <a:rPr lang="ja-JP" altLang="en-US"/>
              <a:t>２</a:t>
            </a:r>
          </a:p>
        </p:txBody>
      </p:sp>
      <p:sp>
        <p:nvSpPr>
          <p:cNvPr id="4" name="スライド番号プレースホルダー 5">
            <a:extLst>
              <a:ext uri="{FF2B5EF4-FFF2-40B4-BE49-F238E27FC236}">
                <a16:creationId xmlns:a16="http://schemas.microsoft.com/office/drawing/2014/main" id="{221FB607-D938-4CA9-AB96-759CF8003F40}"/>
              </a:ext>
            </a:extLst>
          </p:cNvPr>
          <p:cNvSpPr>
            <a:spLocks noGrp="1"/>
          </p:cNvSpPr>
          <p:nvPr>
            <p:ph type="sldNum" sz="quarter" idx="12"/>
          </p:nvPr>
        </p:nvSpPr>
        <p:spPr/>
        <p:txBody>
          <a:bodyPr/>
          <a:lstStyle>
            <a:lvl1pPr>
              <a:defRPr/>
            </a:lvl1pPr>
          </a:lstStyle>
          <a:p>
            <a:pPr>
              <a:defRPr/>
            </a:pPr>
            <a:fld id="{1D08CF17-5431-42E3-9791-1811AE89FDFB}" type="slidenum">
              <a:rPr lang="ja-JP" altLang="en-US"/>
              <a:pPr>
                <a:defRPr/>
              </a:pPr>
              <a:t>‹#›</a:t>
            </a:fld>
            <a:endParaRPr lang="ja-JP" altLang="en-US"/>
          </a:p>
        </p:txBody>
      </p:sp>
    </p:spTree>
    <p:extLst>
      <p:ext uri="{BB962C8B-B14F-4D97-AF65-F5344CB8AC3E}">
        <p14:creationId xmlns:p14="http://schemas.microsoft.com/office/powerpoint/2010/main" val="2305106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8" y="401358"/>
            <a:ext cx="4500979" cy="1708106"/>
          </a:xfrm>
        </p:spPr>
        <p:txBody>
          <a:bodyPr anchor="b"/>
          <a:lstStyle>
            <a:lvl1pPr algn="l">
              <a:defRPr sz="3000" b="1"/>
            </a:lvl1pPr>
          </a:lstStyle>
          <a:p>
            <a:r>
              <a:rPr lang="ja-JP" altLang="en-US"/>
              <a:t>マスター タイトルの書式設定</a:t>
            </a:r>
          </a:p>
        </p:txBody>
      </p:sp>
      <p:sp>
        <p:nvSpPr>
          <p:cNvPr id="3" name="コンテンツ プレースホルダー 2"/>
          <p:cNvSpPr>
            <a:spLocks noGrp="1"/>
          </p:cNvSpPr>
          <p:nvPr>
            <p:ph idx="1"/>
          </p:nvPr>
        </p:nvSpPr>
        <p:spPr>
          <a:xfrm>
            <a:off x="5348920" y="401360"/>
            <a:ext cx="7648101" cy="8603534"/>
          </a:xfrm>
        </p:spPr>
        <p:txBody>
          <a:bodyPr/>
          <a:lstStyle>
            <a:lvl1pPr>
              <a:defRPr sz="4800"/>
            </a:lvl1pPr>
            <a:lvl2pPr>
              <a:defRPr sz="4100"/>
            </a:lvl2pPr>
            <a:lvl3pPr>
              <a:defRPr sz="3600"/>
            </a:lvl3pPr>
            <a:lvl4pPr>
              <a:defRPr sz="3000"/>
            </a:lvl4pPr>
            <a:lvl5pPr>
              <a:defRPr sz="3000"/>
            </a:lvl5pPr>
            <a:lvl6pPr>
              <a:defRPr sz="3000"/>
            </a:lvl6pPr>
            <a:lvl7pPr>
              <a:defRPr sz="3000"/>
            </a:lvl7pPr>
            <a:lvl8pPr>
              <a:defRPr sz="3000"/>
            </a:lvl8pPr>
            <a:lvl9pPr>
              <a:defRPr sz="3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84058" y="2109466"/>
            <a:ext cx="4500979" cy="6895428"/>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4407DBD1-1735-4DE2-AB9B-121C5F1BDC69}"/>
              </a:ext>
            </a:extLst>
          </p:cNvPr>
          <p:cNvSpPr>
            <a:spLocks noGrp="1"/>
          </p:cNvSpPr>
          <p:nvPr>
            <p:ph type="dt" sz="half" idx="10"/>
          </p:nvPr>
        </p:nvSpPr>
        <p:spPr/>
        <p:txBody>
          <a:bodyPr/>
          <a:lstStyle>
            <a:lvl1pPr>
              <a:defRPr/>
            </a:lvl1pPr>
          </a:lstStyle>
          <a:p>
            <a:pPr>
              <a:defRPr/>
            </a:pPr>
            <a:fld id="{668A8D4B-F6AC-4EC4-B926-8ED97A16C3BA}" type="datetime1">
              <a:rPr lang="ja-JP" altLang="en-US" smtClean="0"/>
              <a:t>2025/10/15</a:t>
            </a:fld>
            <a:endParaRPr lang="ja-JP" altLang="en-US"/>
          </a:p>
        </p:txBody>
      </p:sp>
      <p:sp>
        <p:nvSpPr>
          <p:cNvPr id="6" name="フッター プレースホルダー 4">
            <a:extLst>
              <a:ext uri="{FF2B5EF4-FFF2-40B4-BE49-F238E27FC236}">
                <a16:creationId xmlns:a16="http://schemas.microsoft.com/office/drawing/2014/main" id="{C22C09D9-E99A-42B4-BE99-EEA0A4DF412E}"/>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F0EE65D5-D7C0-4ACE-863C-06B4ADF9D5A5}"/>
              </a:ext>
            </a:extLst>
          </p:cNvPr>
          <p:cNvSpPr>
            <a:spLocks noGrp="1"/>
          </p:cNvSpPr>
          <p:nvPr>
            <p:ph type="sldNum" sz="quarter" idx="12"/>
          </p:nvPr>
        </p:nvSpPr>
        <p:spPr/>
        <p:txBody>
          <a:bodyPr/>
          <a:lstStyle>
            <a:lvl1pPr>
              <a:defRPr/>
            </a:lvl1pPr>
          </a:lstStyle>
          <a:p>
            <a:pPr>
              <a:defRPr/>
            </a:pPr>
            <a:fld id="{76EF6871-9AD7-401C-B54D-0AA0474A5F4E}" type="slidenum">
              <a:rPr lang="ja-JP" altLang="en-US"/>
              <a:pPr>
                <a:defRPr/>
              </a:pPr>
              <a:t>‹#›</a:t>
            </a:fld>
            <a:endParaRPr lang="ja-JP" altLang="en-US"/>
          </a:p>
        </p:txBody>
      </p:sp>
    </p:spTree>
    <p:extLst>
      <p:ext uri="{BB962C8B-B14F-4D97-AF65-F5344CB8AC3E}">
        <p14:creationId xmlns:p14="http://schemas.microsoft.com/office/powerpoint/2010/main" val="2643480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681587" y="7056440"/>
            <a:ext cx="8208645" cy="833052"/>
          </a:xfrm>
        </p:spPr>
        <p:txBody>
          <a:bodyPr anchor="b"/>
          <a:lstStyle>
            <a:lvl1pPr algn="l">
              <a:defRPr sz="3000" b="1"/>
            </a:lvl1pPr>
          </a:lstStyle>
          <a:p>
            <a:r>
              <a:rPr lang="ja-JP" altLang="en-US"/>
              <a:t>マスター タイトルの書式設定</a:t>
            </a:r>
          </a:p>
        </p:txBody>
      </p:sp>
      <p:sp>
        <p:nvSpPr>
          <p:cNvPr id="3" name="図プレースホルダー 2"/>
          <p:cNvSpPr>
            <a:spLocks noGrp="1"/>
          </p:cNvSpPr>
          <p:nvPr>
            <p:ph type="pic" idx="1"/>
          </p:nvPr>
        </p:nvSpPr>
        <p:spPr>
          <a:xfrm>
            <a:off x="2681587" y="900725"/>
            <a:ext cx="8208645" cy="6048375"/>
          </a:xfrm>
        </p:spPr>
        <p:txBody>
          <a:bodyPr rtlCol="0">
            <a:normAutofit/>
          </a:bodyPr>
          <a:lstStyle>
            <a:lvl1pPr marL="0" indent="0">
              <a:buNone/>
              <a:defRPr sz="4800"/>
            </a:lvl1pPr>
            <a:lvl2pPr marL="678787" indent="0">
              <a:buNone/>
              <a:defRPr sz="4100"/>
            </a:lvl2pPr>
            <a:lvl3pPr marL="1357574" indent="0">
              <a:buNone/>
              <a:defRPr sz="3600"/>
            </a:lvl3pPr>
            <a:lvl4pPr marL="2036362" indent="0">
              <a:buNone/>
              <a:defRPr sz="3000"/>
            </a:lvl4pPr>
            <a:lvl5pPr marL="2715150" indent="0">
              <a:buNone/>
              <a:defRPr sz="3000"/>
            </a:lvl5pPr>
            <a:lvl6pPr marL="3393937" indent="0">
              <a:buNone/>
              <a:defRPr sz="3000"/>
            </a:lvl6pPr>
            <a:lvl7pPr marL="4072724" indent="0">
              <a:buNone/>
              <a:defRPr sz="3000"/>
            </a:lvl7pPr>
            <a:lvl8pPr marL="4751511" indent="0">
              <a:buNone/>
              <a:defRPr sz="3000"/>
            </a:lvl8pPr>
            <a:lvl9pPr marL="5430299" indent="0">
              <a:buNone/>
              <a:defRPr sz="3000"/>
            </a:lvl9pPr>
          </a:lstStyle>
          <a:p>
            <a:pPr lvl="0"/>
            <a:endParaRPr lang="ja-JP" altLang="en-US" noProof="0"/>
          </a:p>
        </p:txBody>
      </p:sp>
      <p:sp>
        <p:nvSpPr>
          <p:cNvPr id="4" name="テキスト プレースホルダー 3"/>
          <p:cNvSpPr>
            <a:spLocks noGrp="1"/>
          </p:cNvSpPr>
          <p:nvPr>
            <p:ph type="body" sz="half" idx="2"/>
          </p:nvPr>
        </p:nvSpPr>
        <p:spPr>
          <a:xfrm>
            <a:off x="2681587" y="7889494"/>
            <a:ext cx="8208645" cy="1183073"/>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8C348815-870D-4EDB-8423-60CD53A091E2}"/>
              </a:ext>
            </a:extLst>
          </p:cNvPr>
          <p:cNvSpPr>
            <a:spLocks noGrp="1"/>
          </p:cNvSpPr>
          <p:nvPr>
            <p:ph type="dt" sz="half" idx="10"/>
          </p:nvPr>
        </p:nvSpPr>
        <p:spPr/>
        <p:txBody>
          <a:bodyPr/>
          <a:lstStyle>
            <a:lvl1pPr>
              <a:defRPr/>
            </a:lvl1pPr>
          </a:lstStyle>
          <a:p>
            <a:pPr>
              <a:defRPr/>
            </a:pPr>
            <a:fld id="{3C262DB1-2CE6-47FA-9ED2-F800C2339022}" type="datetime1">
              <a:rPr lang="ja-JP" altLang="en-US" smtClean="0"/>
              <a:t>2025/10/15</a:t>
            </a:fld>
            <a:endParaRPr lang="ja-JP" altLang="en-US"/>
          </a:p>
        </p:txBody>
      </p:sp>
      <p:sp>
        <p:nvSpPr>
          <p:cNvPr id="6" name="フッター プレースホルダー 4">
            <a:extLst>
              <a:ext uri="{FF2B5EF4-FFF2-40B4-BE49-F238E27FC236}">
                <a16:creationId xmlns:a16="http://schemas.microsoft.com/office/drawing/2014/main" id="{C3DD9FE2-6873-4FB5-968F-CE6DBBE14306}"/>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C01AE8B8-4F81-4E83-BA98-8906F74ACE29}"/>
              </a:ext>
            </a:extLst>
          </p:cNvPr>
          <p:cNvSpPr>
            <a:spLocks noGrp="1"/>
          </p:cNvSpPr>
          <p:nvPr>
            <p:ph type="sldNum" sz="quarter" idx="12"/>
          </p:nvPr>
        </p:nvSpPr>
        <p:spPr/>
        <p:txBody>
          <a:bodyPr/>
          <a:lstStyle>
            <a:lvl1pPr>
              <a:defRPr/>
            </a:lvl1pPr>
          </a:lstStyle>
          <a:p>
            <a:pPr>
              <a:defRPr/>
            </a:pPr>
            <a:fld id="{1A5FEEB7-8854-473D-981D-74E293204FFB}" type="slidenum">
              <a:rPr lang="ja-JP" altLang="en-US"/>
              <a:pPr>
                <a:defRPr/>
              </a:pPr>
              <a:t>‹#›</a:t>
            </a:fld>
            <a:endParaRPr lang="ja-JP" altLang="en-US"/>
          </a:p>
        </p:txBody>
      </p:sp>
    </p:spTree>
    <p:extLst>
      <p:ext uri="{BB962C8B-B14F-4D97-AF65-F5344CB8AC3E}">
        <p14:creationId xmlns:p14="http://schemas.microsoft.com/office/powerpoint/2010/main" val="121306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ー 1">
            <a:extLst>
              <a:ext uri="{FF2B5EF4-FFF2-40B4-BE49-F238E27FC236}">
                <a16:creationId xmlns:a16="http://schemas.microsoft.com/office/drawing/2014/main" id="{0DE0BD84-C500-41A0-A28B-150FBCF92527}"/>
              </a:ext>
            </a:extLst>
          </p:cNvPr>
          <p:cNvSpPr>
            <a:spLocks noGrp="1"/>
          </p:cNvSpPr>
          <p:nvPr>
            <p:ph type="title"/>
          </p:nvPr>
        </p:nvSpPr>
        <p:spPr bwMode="auto">
          <a:xfrm>
            <a:off x="684213" y="403225"/>
            <a:ext cx="12312650"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a:extLst>
              <a:ext uri="{FF2B5EF4-FFF2-40B4-BE49-F238E27FC236}">
                <a16:creationId xmlns:a16="http://schemas.microsoft.com/office/drawing/2014/main" id="{594B4A43-6EEA-48F2-A09C-DB96C3D25AD1}"/>
              </a:ext>
            </a:extLst>
          </p:cNvPr>
          <p:cNvSpPr>
            <a:spLocks noGrp="1"/>
          </p:cNvSpPr>
          <p:nvPr>
            <p:ph type="body" idx="1"/>
          </p:nvPr>
        </p:nvSpPr>
        <p:spPr bwMode="auto">
          <a:xfrm>
            <a:off x="684213" y="2351088"/>
            <a:ext cx="12312650" cy="665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F05C7BB0-9054-4949-B3BE-04D803CAB5B4}"/>
              </a:ext>
            </a:extLst>
          </p:cNvPr>
          <p:cNvSpPr>
            <a:spLocks noGrp="1"/>
          </p:cNvSpPr>
          <p:nvPr>
            <p:ph type="dt" sz="half" idx="2"/>
          </p:nvPr>
        </p:nvSpPr>
        <p:spPr>
          <a:xfrm>
            <a:off x="684213" y="9344025"/>
            <a:ext cx="3192462" cy="536575"/>
          </a:xfrm>
          <a:prstGeom prst="rect">
            <a:avLst/>
          </a:prstGeom>
        </p:spPr>
        <p:txBody>
          <a:bodyPr vert="horz" lIns="135758" tIns="67879" rIns="135758" bIns="67879" rtlCol="0" anchor="ctr"/>
          <a:lstStyle>
            <a:lvl1pPr algn="l" defTabSz="1357574" eaLnBrk="1" fontAlgn="auto" hangingPunct="1">
              <a:spcBef>
                <a:spcPts val="0"/>
              </a:spcBef>
              <a:spcAft>
                <a:spcPts val="0"/>
              </a:spcAft>
              <a:defRPr sz="1800">
                <a:solidFill>
                  <a:schemeClr val="tx1">
                    <a:tint val="75000"/>
                  </a:schemeClr>
                </a:solidFill>
                <a:latin typeface="+mn-lt"/>
                <a:ea typeface="+mn-ea"/>
              </a:defRPr>
            </a:lvl1pPr>
          </a:lstStyle>
          <a:p>
            <a:pPr>
              <a:defRPr/>
            </a:pPr>
            <a:fld id="{A39A89EF-685A-4F6D-A640-9A3AFF2B2018}" type="datetime1">
              <a:rPr lang="ja-JP" altLang="en-US" smtClean="0"/>
              <a:t>2025/10/15</a:t>
            </a:fld>
            <a:endParaRPr lang="ja-JP" altLang="en-US"/>
          </a:p>
        </p:txBody>
      </p:sp>
      <p:sp>
        <p:nvSpPr>
          <p:cNvPr id="5" name="フッター プレースホルダー 4">
            <a:extLst>
              <a:ext uri="{FF2B5EF4-FFF2-40B4-BE49-F238E27FC236}">
                <a16:creationId xmlns:a16="http://schemas.microsoft.com/office/drawing/2014/main" id="{AF760555-D881-4151-8629-CAF8ABE99951}"/>
              </a:ext>
            </a:extLst>
          </p:cNvPr>
          <p:cNvSpPr>
            <a:spLocks noGrp="1"/>
          </p:cNvSpPr>
          <p:nvPr>
            <p:ph type="ftr" sz="quarter" idx="3"/>
          </p:nvPr>
        </p:nvSpPr>
        <p:spPr>
          <a:xfrm>
            <a:off x="4673600" y="9344025"/>
            <a:ext cx="4333875" cy="536575"/>
          </a:xfrm>
          <a:prstGeom prst="rect">
            <a:avLst/>
          </a:prstGeom>
        </p:spPr>
        <p:txBody>
          <a:bodyPr vert="horz" lIns="135758" tIns="67879" rIns="135758" bIns="67879" rtlCol="0" anchor="ctr"/>
          <a:lstStyle>
            <a:lvl1pPr algn="ctr" defTabSz="1357574" eaLnBrk="1" fontAlgn="auto" hangingPunct="1">
              <a:spcBef>
                <a:spcPts val="0"/>
              </a:spcBef>
              <a:spcAft>
                <a:spcPts val="0"/>
              </a:spcAft>
              <a:defRPr sz="1800">
                <a:solidFill>
                  <a:schemeClr val="tx1">
                    <a:tint val="75000"/>
                  </a:schemeClr>
                </a:solidFill>
                <a:latin typeface="+mn-lt"/>
                <a:ea typeface="+mn-ea"/>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E5982303-896E-46A0-BB4C-3FA5773B017B}"/>
              </a:ext>
            </a:extLst>
          </p:cNvPr>
          <p:cNvSpPr>
            <a:spLocks noGrp="1"/>
          </p:cNvSpPr>
          <p:nvPr>
            <p:ph type="sldNum" sz="quarter" idx="4"/>
          </p:nvPr>
        </p:nvSpPr>
        <p:spPr>
          <a:xfrm>
            <a:off x="9804400" y="9344025"/>
            <a:ext cx="3192463" cy="536575"/>
          </a:xfrm>
          <a:prstGeom prst="rect">
            <a:avLst/>
          </a:prstGeom>
        </p:spPr>
        <p:txBody>
          <a:bodyPr vert="horz" wrap="square" lIns="135758" tIns="67879" rIns="135758" bIns="67879" numCol="1" anchor="ctr" anchorCtr="0" compatLnSpc="1">
            <a:prstTxWarp prst="textNoShape">
              <a:avLst/>
            </a:prstTxWarp>
          </a:bodyPr>
          <a:lstStyle>
            <a:lvl1pPr algn="r" defTabSz="1357313" eaLnBrk="1" hangingPunct="1">
              <a:defRPr sz="1800">
                <a:solidFill>
                  <a:srgbClr val="898989"/>
                </a:solidFill>
              </a:defRPr>
            </a:lvl1pPr>
          </a:lstStyle>
          <a:p>
            <a:pPr>
              <a:defRPr/>
            </a:pPr>
            <a:fld id="{2A6C6256-13E8-4325-80A9-BB6B115269C2}"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1355725" rtl="0" eaLnBrk="0" fontAlgn="base" hangingPunct="0">
        <a:spcBef>
          <a:spcPct val="0"/>
        </a:spcBef>
        <a:spcAft>
          <a:spcPct val="0"/>
        </a:spcAft>
        <a:defRPr kumimoji="1" sz="6600" kern="1200">
          <a:solidFill>
            <a:schemeClr val="tx1"/>
          </a:solidFill>
          <a:latin typeface="+mj-lt"/>
          <a:ea typeface="+mj-ea"/>
          <a:cs typeface="+mj-cs"/>
        </a:defRPr>
      </a:lvl1pPr>
      <a:lvl2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2pPr>
      <a:lvl3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3pPr>
      <a:lvl4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4pPr>
      <a:lvl5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5pPr>
      <a:lvl6pPr marL="484906"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6pPr>
      <a:lvl7pPr marL="969813"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7pPr>
      <a:lvl8pPr marL="1454719"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8pPr>
      <a:lvl9pPr marL="1939625"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9pPr>
    </p:titleStyle>
    <p:bodyStyle>
      <a:lvl1pPr marL="508000" indent="-508000" algn="l" defTabSz="1355725" rtl="0" eaLnBrk="0" fontAlgn="base" hangingPunct="0">
        <a:spcBef>
          <a:spcPct val="20000"/>
        </a:spcBef>
        <a:spcAft>
          <a:spcPct val="0"/>
        </a:spcAft>
        <a:buFont typeface="Arial" panose="020B0604020202020204" pitchFamily="34" charset="0"/>
        <a:buChar char="•"/>
        <a:defRPr kumimoji="1" sz="4800" kern="1200">
          <a:solidFill>
            <a:schemeClr val="tx1"/>
          </a:solidFill>
          <a:latin typeface="+mn-lt"/>
          <a:ea typeface="+mn-ea"/>
          <a:cs typeface="+mn-cs"/>
        </a:defRPr>
      </a:lvl1pPr>
      <a:lvl2pPr marL="1101725" indent="-422275" algn="l" defTabSz="1355725" rtl="0" eaLnBrk="0" fontAlgn="base" hangingPunct="0">
        <a:spcBef>
          <a:spcPct val="20000"/>
        </a:spcBef>
        <a:spcAft>
          <a:spcPct val="0"/>
        </a:spcAft>
        <a:buFont typeface="Arial" panose="020B0604020202020204" pitchFamily="34" charset="0"/>
        <a:buChar char="–"/>
        <a:defRPr kumimoji="1" sz="4100" kern="1200">
          <a:solidFill>
            <a:schemeClr val="tx1"/>
          </a:solidFill>
          <a:latin typeface="+mn-lt"/>
          <a:ea typeface="+mn-ea"/>
          <a:cs typeface="+mn-cs"/>
        </a:defRPr>
      </a:lvl2pPr>
      <a:lvl3pPr marL="1695450" indent="-338138" algn="l" defTabSz="1355725" rtl="0" eaLnBrk="0" fontAlgn="base" hangingPunct="0">
        <a:spcBef>
          <a:spcPct val="20000"/>
        </a:spcBef>
        <a:spcAft>
          <a:spcPct val="0"/>
        </a:spcAft>
        <a:buFont typeface="Arial" panose="020B0604020202020204" pitchFamily="34" charset="0"/>
        <a:buChar char="•"/>
        <a:defRPr kumimoji="1" sz="3600" kern="1200">
          <a:solidFill>
            <a:schemeClr val="tx1"/>
          </a:solidFill>
          <a:latin typeface="+mn-lt"/>
          <a:ea typeface="+mn-ea"/>
          <a:cs typeface="+mn-cs"/>
        </a:defRPr>
      </a:lvl3pPr>
      <a:lvl4pPr marL="2374900"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4pPr>
      <a:lvl5pPr marL="3052763"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5pPr>
      <a:lvl6pPr marL="3733330"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1211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09090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769694"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57574" rtl="0" eaLnBrk="1" latinLnBrk="0" hangingPunct="1">
        <a:defRPr kumimoji="1" sz="2700" kern="1200">
          <a:solidFill>
            <a:schemeClr val="tx1"/>
          </a:solidFill>
          <a:latin typeface="+mn-lt"/>
          <a:ea typeface="+mn-ea"/>
          <a:cs typeface="+mn-cs"/>
        </a:defRPr>
      </a:lvl1pPr>
      <a:lvl2pPr marL="678787" algn="l" defTabSz="1357574" rtl="0" eaLnBrk="1" latinLnBrk="0" hangingPunct="1">
        <a:defRPr kumimoji="1" sz="2700" kern="1200">
          <a:solidFill>
            <a:schemeClr val="tx1"/>
          </a:solidFill>
          <a:latin typeface="+mn-lt"/>
          <a:ea typeface="+mn-ea"/>
          <a:cs typeface="+mn-cs"/>
        </a:defRPr>
      </a:lvl2pPr>
      <a:lvl3pPr marL="1357574" algn="l" defTabSz="1357574" rtl="0" eaLnBrk="1" latinLnBrk="0" hangingPunct="1">
        <a:defRPr kumimoji="1" sz="2700" kern="1200">
          <a:solidFill>
            <a:schemeClr val="tx1"/>
          </a:solidFill>
          <a:latin typeface="+mn-lt"/>
          <a:ea typeface="+mn-ea"/>
          <a:cs typeface="+mn-cs"/>
        </a:defRPr>
      </a:lvl3pPr>
      <a:lvl4pPr marL="2036362" algn="l" defTabSz="1357574" rtl="0" eaLnBrk="1" latinLnBrk="0" hangingPunct="1">
        <a:defRPr kumimoji="1" sz="2700" kern="1200">
          <a:solidFill>
            <a:schemeClr val="tx1"/>
          </a:solidFill>
          <a:latin typeface="+mn-lt"/>
          <a:ea typeface="+mn-ea"/>
          <a:cs typeface="+mn-cs"/>
        </a:defRPr>
      </a:lvl4pPr>
      <a:lvl5pPr marL="2715150" algn="l" defTabSz="1357574" rtl="0" eaLnBrk="1" latinLnBrk="0" hangingPunct="1">
        <a:defRPr kumimoji="1" sz="2700" kern="1200">
          <a:solidFill>
            <a:schemeClr val="tx1"/>
          </a:solidFill>
          <a:latin typeface="+mn-lt"/>
          <a:ea typeface="+mn-ea"/>
          <a:cs typeface="+mn-cs"/>
        </a:defRPr>
      </a:lvl5pPr>
      <a:lvl6pPr marL="3393937" algn="l" defTabSz="1357574" rtl="0" eaLnBrk="1" latinLnBrk="0" hangingPunct="1">
        <a:defRPr kumimoji="1" sz="2700" kern="1200">
          <a:solidFill>
            <a:schemeClr val="tx1"/>
          </a:solidFill>
          <a:latin typeface="+mn-lt"/>
          <a:ea typeface="+mn-ea"/>
          <a:cs typeface="+mn-cs"/>
        </a:defRPr>
      </a:lvl6pPr>
      <a:lvl7pPr marL="4072724" algn="l" defTabSz="1357574" rtl="0" eaLnBrk="1" latinLnBrk="0" hangingPunct="1">
        <a:defRPr kumimoji="1" sz="2700" kern="1200">
          <a:solidFill>
            <a:schemeClr val="tx1"/>
          </a:solidFill>
          <a:latin typeface="+mn-lt"/>
          <a:ea typeface="+mn-ea"/>
          <a:cs typeface="+mn-cs"/>
        </a:defRPr>
      </a:lvl7pPr>
      <a:lvl8pPr marL="4751511" algn="l" defTabSz="1357574" rtl="0" eaLnBrk="1" latinLnBrk="0" hangingPunct="1">
        <a:defRPr kumimoji="1" sz="2700" kern="1200">
          <a:solidFill>
            <a:schemeClr val="tx1"/>
          </a:solidFill>
          <a:latin typeface="+mn-lt"/>
          <a:ea typeface="+mn-ea"/>
          <a:cs typeface="+mn-cs"/>
        </a:defRPr>
      </a:lvl8pPr>
      <a:lvl9pPr marL="5430299" algn="l" defTabSz="13575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4.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png"/><Relationship Id="rId26" Type="http://schemas.openxmlformats.org/officeDocument/2006/relationships/image" Target="../media/image31.jpeg"/><Relationship Id="rId3" Type="http://schemas.openxmlformats.org/officeDocument/2006/relationships/image" Target="../media/image8.emf"/><Relationship Id="rId21" Type="http://schemas.openxmlformats.org/officeDocument/2006/relationships/image" Target="../media/image26.png"/><Relationship Id="rId7" Type="http://schemas.openxmlformats.org/officeDocument/2006/relationships/image" Target="../media/image12.jpeg"/><Relationship Id="rId12" Type="http://schemas.openxmlformats.org/officeDocument/2006/relationships/image" Target="../media/image17.png"/><Relationship Id="rId17" Type="http://schemas.openxmlformats.org/officeDocument/2006/relationships/image" Target="../media/image22.jpeg"/><Relationship Id="rId25" Type="http://schemas.openxmlformats.org/officeDocument/2006/relationships/image" Target="../media/image30.jpeg"/><Relationship Id="rId2" Type="http://schemas.openxmlformats.org/officeDocument/2006/relationships/image" Target="../media/image7.png"/><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34.jpeg"/><Relationship Id="rId1" Type="http://schemas.openxmlformats.org/officeDocument/2006/relationships/slideLayout" Target="../slideLayouts/slideLayout2.xml"/><Relationship Id="rId6" Type="http://schemas.openxmlformats.org/officeDocument/2006/relationships/image" Target="../media/image11.jpe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jpeg"/><Relationship Id="rId15" Type="http://schemas.openxmlformats.org/officeDocument/2006/relationships/image" Target="../media/image20.jpe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jpeg"/><Relationship Id="rId19" Type="http://schemas.openxmlformats.org/officeDocument/2006/relationships/image" Target="../media/image24.pn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 Id="rId22" Type="http://schemas.openxmlformats.org/officeDocument/2006/relationships/image" Target="../media/image27.png"/><Relationship Id="rId27"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6.emf"/></Relationships>
</file>

<file path=ppt/slides/_rels/slide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slideLayout" Target="../slideLayouts/slideLayout7.xml"/><Relationship Id="rId1" Type="http://schemas.openxmlformats.org/officeDocument/2006/relationships/vmlDrawing" Target="../drawings/vmlDrawing1.vml"/><Relationship Id="rId5" Type="http://schemas.openxmlformats.org/officeDocument/2006/relationships/image" Target="../media/image37.emf"/><Relationship Id="rId4" Type="http://schemas.openxmlformats.org/officeDocument/2006/relationships/package" Target="../embeddings/Microsoft_Excel_Worksheet.xlsx"/></Relationships>
</file>

<file path=ppt/slides/_rels/slide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jpeg"/></Relationships>
</file>

<file path=ppt/slides/_rels/slide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コンテンツ プレースホルダー 2">
            <a:extLst>
              <a:ext uri="{FF2B5EF4-FFF2-40B4-BE49-F238E27FC236}">
                <a16:creationId xmlns:a16="http://schemas.microsoft.com/office/drawing/2014/main" id="{23307B1C-D144-4196-9E98-8A8F82D47444}"/>
              </a:ext>
            </a:extLst>
          </p:cNvPr>
          <p:cNvSpPr>
            <a:spLocks noGrp="1"/>
          </p:cNvSpPr>
          <p:nvPr>
            <p:ph idx="1"/>
          </p:nvPr>
        </p:nvSpPr>
        <p:spPr>
          <a:xfrm>
            <a:off x="-315310" y="3395060"/>
            <a:ext cx="13852634" cy="2386663"/>
          </a:xfrm>
        </p:spPr>
        <p:txBody>
          <a:bodyPr/>
          <a:lstStyle/>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令和６年度以降を課税期間とする森林環境税による</a:t>
            </a:r>
            <a:br>
              <a:rPr lang="en-US" altLang="ja-JP" sz="3800" b="1" dirty="0">
                <a:latin typeface="メイリオ" panose="020B0604030504040204" pitchFamily="50" charset="-128"/>
                <a:ea typeface="メイリオ" panose="020B0604030504040204" pitchFamily="50" charset="-128"/>
              </a:rPr>
            </a:br>
            <a:r>
              <a:rPr lang="ja-JP" altLang="en-US" sz="3800" b="1" dirty="0">
                <a:latin typeface="メイリオ" panose="020B0604030504040204" pitchFamily="50" charset="-128"/>
                <a:ea typeface="メイリオ" panose="020B0604030504040204" pitchFamily="50" charset="-128"/>
              </a:rPr>
              <a:t>　　森林等環境整備事業の実施状況、令和６年度実績に係る</a:t>
            </a:r>
            <a:br>
              <a:rPr lang="en-US" altLang="ja-JP" sz="3800" b="1" dirty="0">
                <a:latin typeface="メイリオ" panose="020B0604030504040204" pitchFamily="50" charset="-128"/>
                <a:ea typeface="メイリオ" panose="020B0604030504040204" pitchFamily="50" charset="-128"/>
              </a:rPr>
            </a:br>
            <a:r>
              <a:rPr lang="ja-JP" altLang="en-US" sz="3800" b="1" dirty="0">
                <a:latin typeface="メイリオ" panose="020B0604030504040204" pitchFamily="50" charset="-128"/>
                <a:ea typeface="メイリオ" panose="020B0604030504040204" pitchFamily="50" charset="-128"/>
              </a:rPr>
              <a:t>　　評価及び令和７年度実施予定について　</a:t>
            </a: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令和７年７月</a:t>
            </a:r>
            <a:endParaRPr lang="en-US" altLang="ja-JP" sz="3200" b="1" dirty="0">
              <a:latin typeface="メイリオ" panose="020B0604030504040204" pitchFamily="50" charset="-128"/>
              <a:ea typeface="メイリオ" panose="020B0604030504040204" pitchFamily="50" charset="-128"/>
            </a:endParaRPr>
          </a:p>
          <a:p>
            <a:pPr marL="0" indent="0" algn="ctr">
              <a:buFont typeface="Arial" panose="020B0604020202020204" pitchFamily="34" charset="0"/>
              <a:buNone/>
            </a:pPr>
            <a:endParaRPr lang="en-US" altLang="ja-JP" sz="3200" dirty="0">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大阪府 環境農林水産部 みどり推進室 </a:t>
            </a:r>
          </a:p>
        </p:txBody>
      </p:sp>
      <p:sp>
        <p:nvSpPr>
          <p:cNvPr id="3" name="正方形/長方形 2">
            <a:extLst>
              <a:ext uri="{FF2B5EF4-FFF2-40B4-BE49-F238E27FC236}">
                <a16:creationId xmlns:a16="http://schemas.microsoft.com/office/drawing/2014/main" id="{202C810A-9B31-4044-8939-6971F1496E03}"/>
              </a:ext>
            </a:extLst>
          </p:cNvPr>
          <p:cNvSpPr/>
          <p:nvPr/>
        </p:nvSpPr>
        <p:spPr>
          <a:xfrm>
            <a:off x="10944225" y="360363"/>
            <a:ext cx="2233613" cy="6477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a:solidFill>
                  <a:schemeClr val="tx1"/>
                </a:solidFill>
              </a:rPr>
              <a:t>資　料　３</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テキスト ボックス 23">
            <a:extLst>
              <a:ext uri="{FF2B5EF4-FFF2-40B4-BE49-F238E27FC236}">
                <a16:creationId xmlns:a16="http://schemas.microsoft.com/office/drawing/2014/main" id="{A1AAB83F-4DD4-45D9-A9D3-18528D7C7465}"/>
              </a:ext>
            </a:extLst>
          </p:cNvPr>
          <p:cNvSpPr txBox="1"/>
          <p:nvPr/>
        </p:nvSpPr>
        <p:spPr>
          <a:xfrm>
            <a:off x="10701338" y="7015163"/>
            <a:ext cx="2559050" cy="3001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8989" tIns="64494" rIns="101566" bIns="64494"/>
          <a:lstStyle>
            <a:defPPr>
              <a:defRPr lang="ja-JP"/>
            </a:defPPr>
            <a:lvl1pPr>
              <a:defRPr sz="900" b="1">
                <a:latin typeface="Meiryo UI" panose="020B0604030504040204" charset="-128"/>
                <a:ea typeface="Meiryo UI" panose="020B0604030504040204"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endParaRPr lang="en-US" altLang="ja-JP" sz="504" b="0" dirty="0">
              <a:solidFill>
                <a:schemeClr val="tx1"/>
              </a:solidFill>
              <a:latin typeface="+mn-ea"/>
              <a:ea typeface="+mn-ea"/>
            </a:endParaRPr>
          </a:p>
          <a:p>
            <a:pPr>
              <a:defRPr/>
            </a:pPr>
            <a:r>
              <a:rPr lang="ja-JP" altLang="en-US" sz="1210" dirty="0">
                <a:solidFill>
                  <a:schemeClr val="tx1"/>
                </a:solidFill>
                <a:latin typeface="+mn-ea"/>
                <a:ea typeface="+mn-ea"/>
              </a:rPr>
              <a:t>　</a:t>
            </a:r>
            <a:endParaRPr lang="en-US" altLang="ja-JP" sz="1210"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410" b="0" dirty="0">
              <a:solidFill>
                <a:schemeClr val="tx1"/>
              </a:solidFill>
              <a:latin typeface="+mn-ea"/>
              <a:ea typeface="+mn-ea"/>
            </a:endParaRPr>
          </a:p>
          <a:p>
            <a:pPr>
              <a:defRPr/>
            </a:pPr>
            <a:endParaRPr lang="en-US" altLang="ja-JP" sz="2418" b="0" dirty="0">
              <a:solidFill>
                <a:schemeClr val="tx1"/>
              </a:solidFill>
              <a:latin typeface="+mn-ea"/>
              <a:ea typeface="+mn-ea"/>
            </a:endParaRPr>
          </a:p>
          <a:p>
            <a:pPr>
              <a:defRPr/>
            </a:pPr>
            <a:endParaRPr lang="en-US" altLang="ja-JP" sz="1612" b="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dirty="0">
              <a:solidFill>
                <a:schemeClr val="tx1"/>
              </a:solidFill>
              <a:latin typeface="+mn-ea"/>
              <a:ea typeface="+mn-ea"/>
            </a:endParaRPr>
          </a:p>
          <a:p>
            <a:pPr>
              <a:defRPr/>
            </a:pPr>
            <a:r>
              <a:rPr lang="ja-JP" altLang="en-US" sz="1008" dirty="0">
                <a:solidFill>
                  <a:schemeClr val="tx1"/>
                </a:solidFill>
                <a:latin typeface="+mn-ea"/>
                <a:ea typeface="+mn-ea"/>
              </a:rPr>
              <a:t>　　　　　　　　　　　　　　　　　　　　　　　　　　　　　　　　　　　　　　　　　　　　　　　　　　　　　　　　　　　　　</a:t>
            </a:r>
            <a:r>
              <a:rPr lang="ja-JP" altLang="en-US" sz="1210" dirty="0">
                <a:solidFill>
                  <a:schemeClr val="tx1"/>
                </a:solidFill>
                <a:latin typeface="+mn-ea"/>
                <a:ea typeface="+mn-ea"/>
              </a:rPr>
              <a:t>　　　　　　　　　　　　　　　　　　　　</a:t>
            </a:r>
            <a:endParaRPr lang="en-US" altLang="ja-JP" sz="1210" dirty="0">
              <a:solidFill>
                <a:schemeClr val="tx1"/>
              </a:solidFill>
              <a:latin typeface="+mn-ea"/>
              <a:ea typeface="+mn-ea"/>
            </a:endParaRPr>
          </a:p>
        </p:txBody>
      </p:sp>
      <p:sp>
        <p:nvSpPr>
          <p:cNvPr id="73" name="テキスト ボックス 23">
            <a:extLst>
              <a:ext uri="{FF2B5EF4-FFF2-40B4-BE49-F238E27FC236}">
                <a16:creationId xmlns:a16="http://schemas.microsoft.com/office/drawing/2014/main" id="{82C6A059-FD42-4024-9D68-D115FAB8D2FD}"/>
              </a:ext>
            </a:extLst>
          </p:cNvPr>
          <p:cNvSpPr txBox="1"/>
          <p:nvPr/>
        </p:nvSpPr>
        <p:spPr>
          <a:xfrm>
            <a:off x="10710863" y="7037388"/>
            <a:ext cx="373062" cy="2968625"/>
          </a:xfrm>
          <a:prstGeom prst="rect">
            <a:avLst/>
          </a:prstGeom>
          <a:solidFill>
            <a:schemeClr val="accent6">
              <a:lumMod val="60000"/>
              <a:lumOff val="40000"/>
            </a:schemeClr>
          </a:solidFill>
        </p:spPr>
        <p:txBody>
          <a:bodyPr vert="eaVert" wrap="none" lIns="128989" tIns="64494" rIns="128989" bIns="64494" anchor="ctr" anchorCtr="1"/>
          <a:lstStyle/>
          <a:p>
            <a:pPr algn="ctr">
              <a:lnSpc>
                <a:spcPts val="2000"/>
              </a:lnSpc>
              <a:defRPr/>
            </a:pPr>
            <a:r>
              <a:rPr lang="ja-JP" altLang="en-US" sz="1400" dirty="0">
                <a:latin typeface="+mj-ea"/>
                <a:ea typeface="+mj-ea"/>
              </a:rPr>
              <a:t>事業対象区域の現況</a:t>
            </a:r>
            <a:endParaRPr lang="en-US" altLang="ja-JP" sz="1400" dirty="0">
              <a:latin typeface="+mj-ea"/>
              <a:ea typeface="+mj-ea"/>
            </a:endParaRPr>
          </a:p>
        </p:txBody>
      </p:sp>
      <p:sp>
        <p:nvSpPr>
          <p:cNvPr id="4100" name="Rectangle 30">
            <a:extLst>
              <a:ext uri="{FF2B5EF4-FFF2-40B4-BE49-F238E27FC236}">
                <a16:creationId xmlns:a16="http://schemas.microsoft.com/office/drawing/2014/main" id="{7E8B8B4E-F345-4D2D-A504-62AB2228D0FB}"/>
              </a:ext>
            </a:extLst>
          </p:cNvPr>
          <p:cNvSpPr>
            <a:spLocks noChangeArrowheads="1"/>
          </p:cNvSpPr>
          <p:nvPr/>
        </p:nvSpPr>
        <p:spPr bwMode="auto">
          <a:xfrm>
            <a:off x="1655763" y="3429000"/>
            <a:ext cx="1368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en-US"/>
          </a:p>
        </p:txBody>
      </p:sp>
      <p:sp>
        <p:nvSpPr>
          <p:cNvPr id="4101" name="Rectangle 51">
            <a:extLst>
              <a:ext uri="{FF2B5EF4-FFF2-40B4-BE49-F238E27FC236}">
                <a16:creationId xmlns:a16="http://schemas.microsoft.com/office/drawing/2014/main" id="{727EFF95-9586-4A00-ABA2-43974CC8C19C}"/>
              </a:ext>
            </a:extLst>
          </p:cNvPr>
          <p:cNvSpPr>
            <a:spLocks noChangeArrowheads="1"/>
          </p:cNvSpPr>
          <p:nvPr/>
        </p:nvSpPr>
        <p:spPr bwMode="auto">
          <a:xfrm>
            <a:off x="4556125" y="5627688"/>
            <a:ext cx="13681075"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ja-JP"/>
          </a:p>
        </p:txBody>
      </p:sp>
      <p:sp>
        <p:nvSpPr>
          <p:cNvPr id="4102" name="正方形/長方形 17">
            <a:extLst>
              <a:ext uri="{FF2B5EF4-FFF2-40B4-BE49-F238E27FC236}">
                <a16:creationId xmlns:a16="http://schemas.microsoft.com/office/drawing/2014/main" id="{2D1AB5FF-C862-4FD4-BA01-4CE1CDE31E10}"/>
              </a:ext>
            </a:extLst>
          </p:cNvPr>
          <p:cNvSpPr>
            <a:spLocks noChangeArrowheads="1"/>
          </p:cNvSpPr>
          <p:nvPr/>
        </p:nvSpPr>
        <p:spPr bwMode="auto">
          <a:xfrm>
            <a:off x="360363" y="541338"/>
            <a:ext cx="5040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400" eaLnBrk="1" hangingPunct="1">
              <a:spcBef>
                <a:spcPct val="0"/>
              </a:spcBef>
              <a:buFontTx/>
              <a:buNone/>
            </a:pPr>
            <a:r>
              <a:rPr lang="ja-JP" altLang="en-US" sz="2400" b="1">
                <a:latin typeface="メイリオ" panose="020B0604030504040204" pitchFamily="50" charset="-128"/>
                <a:ea typeface="メイリオ" panose="020B0604030504040204" pitchFamily="50" charset="-128"/>
              </a:rPr>
              <a:t>　</a:t>
            </a:r>
            <a:r>
              <a:rPr lang="ja-JP" altLang="en-US" sz="240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36" name="直線コネクタ 35">
            <a:extLst>
              <a:ext uri="{FF2B5EF4-FFF2-40B4-BE49-F238E27FC236}">
                <a16:creationId xmlns:a16="http://schemas.microsoft.com/office/drawing/2014/main" id="{4ADE8895-7BCC-4D0A-B028-82B951B6B514}"/>
              </a:ext>
            </a:extLst>
          </p:cNvPr>
          <p:cNvCxnSpPr/>
          <p:nvPr/>
        </p:nvCxnSpPr>
        <p:spPr>
          <a:xfrm>
            <a:off x="360363" y="936625"/>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 name="正方形/長方形 1">
            <a:extLst>
              <a:ext uri="{FF2B5EF4-FFF2-40B4-BE49-F238E27FC236}">
                <a16:creationId xmlns:a16="http://schemas.microsoft.com/office/drawing/2014/main" id="{5DB03E3E-A5B8-4D77-A75B-286BE5BED8A9}"/>
              </a:ext>
            </a:extLst>
          </p:cNvPr>
          <p:cNvSpPr/>
          <p:nvPr/>
        </p:nvSpPr>
        <p:spPr>
          <a:xfrm>
            <a:off x="371475" y="1033463"/>
            <a:ext cx="12877800" cy="80962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目的</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集水域である森林区域において、流域治水の考え方に基づき、森林の土砂流出防止及び洪水緩和機能の維持向上を図り、地球温暖化に</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伴う気候変動に起因する、想定を超える豪雨や台風等による洪水被害の軽減・防止を目的とする。</a:t>
            </a:r>
          </a:p>
        </p:txBody>
      </p:sp>
      <p:sp>
        <p:nvSpPr>
          <p:cNvPr id="64" name="正方形/長方形 63">
            <a:extLst>
              <a:ext uri="{FF2B5EF4-FFF2-40B4-BE49-F238E27FC236}">
                <a16:creationId xmlns:a16="http://schemas.microsoft.com/office/drawing/2014/main" id="{C2D8AE38-15F9-4898-BFE6-67D231C8E1CA}"/>
              </a:ext>
            </a:extLst>
          </p:cNvPr>
          <p:cNvSpPr/>
          <p:nvPr/>
        </p:nvSpPr>
        <p:spPr>
          <a:xfrm>
            <a:off x="371475" y="1939925"/>
            <a:ext cx="12888913" cy="499427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事業概要</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事業対象区域：流域治水上、緊急的に対策を必要とする以下の全てを満たす森林</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・流域治水プロジェクトに位置付けられた河川の上流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・集水域に概ね</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100ha</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以上の森林がある河川の上流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・土砂堆積傾向にある河川の上流、または、</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洪水リスクがある河川の上流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・既存の治山事業等で対応できない区域</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・事業地区数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・事業内容　　：山地保水力の向上対策</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・ピーク流量調整機能を付加した治山ダム（流域治水対策型）の整備等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・本数調整伐と筋工の組み合わせによる面的整備等</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土砂・流木流出抑制対策</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・流木化の恐れのある倒木や立木の事前伐採・撤去等</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・渓流の侵食や土砂流出を抑制する治山ダム（流域治水対策型）の整備等</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・事業の工程　：初年度～　現地調査、地権者調査（コンサルタント委託）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森林所有者、市町村、地元自治会等との調整</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森林所有者と協定書を締結し事業実施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協定書により、</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年間の森林の維持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事業計画</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ja-JP" altLang="en-US" sz="1600" dirty="0">
              <a:solidFill>
                <a:schemeClr val="tx1"/>
              </a:solidFill>
              <a:latin typeface="ＭＳ ゴシック" panose="020B0609070205080204" pitchFamily="49" charset="-128"/>
              <a:ea typeface="ＭＳ ゴシック" panose="020B0609070205080204" pitchFamily="49" charset="-128"/>
            </a:endParaRPr>
          </a:p>
        </p:txBody>
      </p:sp>
      <p:sp>
        <p:nvSpPr>
          <p:cNvPr id="15" name="正方形/長方形 14">
            <a:extLst>
              <a:ext uri="{FF2B5EF4-FFF2-40B4-BE49-F238E27FC236}">
                <a16:creationId xmlns:a16="http://schemas.microsoft.com/office/drawing/2014/main" id="{0D541973-A6C1-4A39-AF59-CDB1C831C5B5}"/>
              </a:ext>
            </a:extLst>
          </p:cNvPr>
          <p:cNvSpPr/>
          <p:nvPr/>
        </p:nvSpPr>
        <p:spPr>
          <a:xfrm>
            <a:off x="9198129" y="5475243"/>
            <a:ext cx="1747838"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本数調整伐と筋工の施工</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a:extLst>
              <a:ext uri="{FF2B5EF4-FFF2-40B4-BE49-F238E27FC236}">
                <a16:creationId xmlns:a16="http://schemas.microsoft.com/office/drawing/2014/main" id="{42F74D2C-8E98-4763-B31E-FEE7B9B1524A}"/>
              </a:ext>
            </a:extLst>
          </p:cNvPr>
          <p:cNvSpPr/>
          <p:nvPr/>
        </p:nvSpPr>
        <p:spPr>
          <a:xfrm>
            <a:off x="11809413" y="5637213"/>
            <a:ext cx="1420812"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（単位：千円）</a:t>
            </a:r>
          </a:p>
        </p:txBody>
      </p:sp>
      <p:sp>
        <p:nvSpPr>
          <p:cNvPr id="4168" name="正方形/長方形 2">
            <a:extLst>
              <a:ext uri="{FF2B5EF4-FFF2-40B4-BE49-F238E27FC236}">
                <a16:creationId xmlns:a16="http://schemas.microsoft.com/office/drawing/2014/main" id="{664680A6-8DDE-45EB-B60A-75F9535CEB8A}"/>
              </a:ext>
            </a:extLst>
          </p:cNvPr>
          <p:cNvSpPr>
            <a:spLocks noChangeArrowheads="1"/>
          </p:cNvSpPr>
          <p:nvPr/>
        </p:nvSpPr>
        <p:spPr bwMode="auto">
          <a:xfrm>
            <a:off x="287338" y="250825"/>
            <a:ext cx="49037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0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pic>
        <p:nvPicPr>
          <p:cNvPr id="4169" name="Picture 68">
            <a:extLst>
              <a:ext uri="{FF2B5EF4-FFF2-40B4-BE49-F238E27FC236}">
                <a16:creationId xmlns:a16="http://schemas.microsoft.com/office/drawing/2014/main" id="{C1429F6E-BA55-46C2-96AA-FD6B4D4AD12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190283" y="3959031"/>
            <a:ext cx="2039938"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正方形/長方形 59">
            <a:extLst>
              <a:ext uri="{FF2B5EF4-FFF2-40B4-BE49-F238E27FC236}">
                <a16:creationId xmlns:a16="http://schemas.microsoft.com/office/drawing/2014/main" id="{E3E75576-6CAE-4325-995C-43399D9AFD6B}"/>
              </a:ext>
            </a:extLst>
          </p:cNvPr>
          <p:cNvSpPr/>
          <p:nvPr/>
        </p:nvSpPr>
        <p:spPr>
          <a:xfrm>
            <a:off x="9074206" y="3641336"/>
            <a:ext cx="414565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ピーク流量調整機能のある治山ダム（流域治水対策型）の設置</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テキスト ボックス 23">
            <a:extLst>
              <a:ext uri="{FF2B5EF4-FFF2-40B4-BE49-F238E27FC236}">
                <a16:creationId xmlns:a16="http://schemas.microsoft.com/office/drawing/2014/main" id="{770B5D3E-EA02-4B7C-949A-CC093AFFC457}"/>
              </a:ext>
            </a:extLst>
          </p:cNvPr>
          <p:cNvSpPr txBox="1"/>
          <p:nvPr/>
        </p:nvSpPr>
        <p:spPr>
          <a:xfrm>
            <a:off x="11285538" y="8242300"/>
            <a:ext cx="1793875"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渓岸侵食による渓流への倒伏</a:t>
            </a:r>
            <a:endParaRPr lang="en-US" altLang="ja-JP" sz="907" dirty="0">
              <a:latin typeface="+mj-ea"/>
              <a:ea typeface="+mj-ea"/>
            </a:endParaRPr>
          </a:p>
        </p:txBody>
      </p:sp>
      <p:sp>
        <p:nvSpPr>
          <p:cNvPr id="65" name="テキスト ボックス 23">
            <a:extLst>
              <a:ext uri="{FF2B5EF4-FFF2-40B4-BE49-F238E27FC236}">
                <a16:creationId xmlns:a16="http://schemas.microsoft.com/office/drawing/2014/main" id="{1AD8CF9D-25A2-4157-9D1C-C5200A1D6646}"/>
              </a:ext>
            </a:extLst>
          </p:cNvPr>
          <p:cNvSpPr txBox="1"/>
          <p:nvPr/>
        </p:nvSpPr>
        <p:spPr>
          <a:xfrm>
            <a:off x="11249025" y="9739313"/>
            <a:ext cx="1833563"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下層植生が消失し、表土が流出</a:t>
            </a:r>
          </a:p>
        </p:txBody>
      </p:sp>
      <p:sp>
        <p:nvSpPr>
          <p:cNvPr id="10" name="二等辺三角形 9">
            <a:extLst>
              <a:ext uri="{FF2B5EF4-FFF2-40B4-BE49-F238E27FC236}">
                <a16:creationId xmlns:a16="http://schemas.microsoft.com/office/drawing/2014/main" id="{4A1B5529-51BE-4F96-8C39-AE1B40D88047}"/>
              </a:ext>
            </a:extLst>
          </p:cNvPr>
          <p:cNvSpPr/>
          <p:nvPr/>
        </p:nvSpPr>
        <p:spPr>
          <a:xfrm rot="5400000">
            <a:off x="9882188" y="9312275"/>
            <a:ext cx="1120775" cy="231775"/>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76" name="テキスト ボックス 23">
            <a:extLst>
              <a:ext uri="{FF2B5EF4-FFF2-40B4-BE49-F238E27FC236}">
                <a16:creationId xmlns:a16="http://schemas.microsoft.com/office/drawing/2014/main" id="{32B2C7A9-EFF3-413F-92F2-F3F2C3D01844}"/>
              </a:ext>
            </a:extLst>
          </p:cNvPr>
          <p:cNvSpPr txBox="1"/>
          <p:nvPr/>
        </p:nvSpPr>
        <p:spPr>
          <a:xfrm>
            <a:off x="371475" y="7023100"/>
            <a:ext cx="465138" cy="2994025"/>
          </a:xfrm>
          <a:prstGeom prst="rect">
            <a:avLst/>
          </a:prstGeom>
          <a:solidFill>
            <a:schemeClr val="accent6">
              <a:lumMod val="50000"/>
            </a:schemeClr>
          </a:solidFill>
        </p:spPr>
        <p:txBody>
          <a:bodyPr vert="eaVert" lIns="128989" tIns="64494" rIns="128989" bIns="64494" anchor="ctr" anchorCtr="1">
            <a:spAutoFit/>
          </a:bodyPr>
          <a:lstStyle/>
          <a:p>
            <a:pPr algn="ctr">
              <a:lnSpc>
                <a:spcPts val="1600"/>
              </a:lnSpc>
              <a:defRPr/>
            </a:pPr>
            <a:r>
              <a:rPr lang="ja-JP" altLang="en-US" sz="1600" b="1" dirty="0">
                <a:solidFill>
                  <a:schemeClr val="bg1"/>
                </a:solidFill>
                <a:latin typeface="+mj-ea"/>
                <a:ea typeface="+mj-ea"/>
              </a:rPr>
              <a:t>事業対象区域の選定方法</a:t>
            </a:r>
            <a:endParaRPr lang="en-US" altLang="ja-JP" sz="1600" b="1" dirty="0">
              <a:solidFill>
                <a:schemeClr val="bg1"/>
              </a:solidFill>
              <a:latin typeface="+mj-ea"/>
              <a:ea typeface="+mj-ea"/>
            </a:endParaRPr>
          </a:p>
        </p:txBody>
      </p:sp>
      <p:sp>
        <p:nvSpPr>
          <p:cNvPr id="40" name="正方形/長方形 39">
            <a:extLst>
              <a:ext uri="{FF2B5EF4-FFF2-40B4-BE49-F238E27FC236}">
                <a16:creationId xmlns:a16="http://schemas.microsoft.com/office/drawing/2014/main" id="{284A4711-1E8B-43A5-AF13-8B72910E1C1C}"/>
              </a:ext>
            </a:extLst>
          </p:cNvPr>
          <p:cNvSpPr/>
          <p:nvPr/>
        </p:nvSpPr>
        <p:spPr>
          <a:xfrm>
            <a:off x="10913807" y="5475699"/>
            <a:ext cx="256222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渓流沿いの危険木の除去</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177" name="図 40">
            <a:extLst>
              <a:ext uri="{FF2B5EF4-FFF2-40B4-BE49-F238E27FC236}">
                <a16:creationId xmlns:a16="http://schemas.microsoft.com/office/drawing/2014/main" id="{2216B609-C6AF-42B9-A83E-243F4207665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9069065" y="3962400"/>
            <a:ext cx="2057400" cy="1513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9" name="図 55">
            <a:extLst>
              <a:ext uri="{FF2B5EF4-FFF2-40B4-BE49-F238E27FC236}">
                <a16:creationId xmlns:a16="http://schemas.microsoft.com/office/drawing/2014/main" id="{612AB872-2BA2-45AA-92E9-FB61491D017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269663" y="8564563"/>
            <a:ext cx="1795462"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表 3">
            <a:extLst>
              <a:ext uri="{FF2B5EF4-FFF2-40B4-BE49-F238E27FC236}">
                <a16:creationId xmlns:a16="http://schemas.microsoft.com/office/drawing/2014/main" id="{9E7EAD59-F8B6-48F9-AEA8-0972BC319401}"/>
              </a:ext>
            </a:extLst>
          </p:cNvPr>
          <p:cNvGraphicFramePr>
            <a:graphicFrameLocks noGrp="1"/>
          </p:cNvGraphicFramePr>
          <p:nvPr>
            <p:extLst>
              <p:ext uri="{D42A27DB-BD31-4B8C-83A1-F6EECF244321}">
                <p14:modId xmlns:p14="http://schemas.microsoft.com/office/powerpoint/2010/main" val="2031629293"/>
              </p:ext>
            </p:extLst>
          </p:nvPr>
        </p:nvGraphicFramePr>
        <p:xfrm>
          <a:off x="873125" y="7021513"/>
          <a:ext cx="9280525" cy="2992438"/>
        </p:xfrm>
        <a:graphic>
          <a:graphicData uri="http://schemas.openxmlformats.org/drawingml/2006/table">
            <a:tbl>
              <a:tblPr firstRow="1" bandRow="1">
                <a:tableStyleId>{5C22544A-7EE6-4342-B048-85BDC9FD1C3A}</a:tableStyleId>
              </a:tblPr>
              <a:tblGrid>
                <a:gridCol w="1536233">
                  <a:extLst>
                    <a:ext uri="{9D8B030D-6E8A-4147-A177-3AD203B41FA5}">
                      <a16:colId xmlns:a16="http://schemas.microsoft.com/office/drawing/2014/main" val="20000"/>
                    </a:ext>
                  </a:extLst>
                </a:gridCol>
                <a:gridCol w="288071">
                  <a:extLst>
                    <a:ext uri="{9D8B030D-6E8A-4147-A177-3AD203B41FA5}">
                      <a16:colId xmlns:a16="http://schemas.microsoft.com/office/drawing/2014/main" val="20001"/>
                    </a:ext>
                  </a:extLst>
                </a:gridCol>
                <a:gridCol w="3960983">
                  <a:extLst>
                    <a:ext uri="{9D8B030D-6E8A-4147-A177-3AD203B41FA5}">
                      <a16:colId xmlns:a16="http://schemas.microsoft.com/office/drawing/2014/main" val="20002"/>
                    </a:ext>
                  </a:extLst>
                </a:gridCol>
                <a:gridCol w="254433">
                  <a:extLst>
                    <a:ext uri="{9D8B030D-6E8A-4147-A177-3AD203B41FA5}">
                      <a16:colId xmlns:a16="http://schemas.microsoft.com/office/drawing/2014/main" val="20003"/>
                    </a:ext>
                  </a:extLst>
                </a:gridCol>
                <a:gridCol w="504125">
                  <a:extLst>
                    <a:ext uri="{9D8B030D-6E8A-4147-A177-3AD203B41FA5}">
                      <a16:colId xmlns:a16="http://schemas.microsoft.com/office/drawing/2014/main" val="20004"/>
                    </a:ext>
                  </a:extLst>
                </a:gridCol>
                <a:gridCol w="1152286">
                  <a:extLst>
                    <a:ext uri="{9D8B030D-6E8A-4147-A177-3AD203B41FA5}">
                      <a16:colId xmlns:a16="http://schemas.microsoft.com/office/drawing/2014/main" val="20005"/>
                    </a:ext>
                  </a:extLst>
                </a:gridCol>
                <a:gridCol w="523984">
                  <a:extLst>
                    <a:ext uri="{9D8B030D-6E8A-4147-A177-3AD203B41FA5}">
                      <a16:colId xmlns:a16="http://schemas.microsoft.com/office/drawing/2014/main" val="20006"/>
                    </a:ext>
                  </a:extLst>
                </a:gridCol>
                <a:gridCol w="1060410">
                  <a:extLst>
                    <a:ext uri="{9D8B030D-6E8A-4147-A177-3AD203B41FA5}">
                      <a16:colId xmlns:a16="http://schemas.microsoft.com/office/drawing/2014/main" val="20007"/>
                    </a:ext>
                  </a:extLst>
                </a:gridCol>
              </a:tblGrid>
              <a:tr h="376635">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rPr>
                        <a:t>選定基準</a:t>
                      </a:r>
                    </a:p>
                  </a:txBody>
                  <a:tcPr marL="91453" marR="91453" marT="45726" marB="45726" anchor="ctr">
                    <a:solidFill>
                      <a:srgbClr val="99CCFF"/>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marL="91453" marR="91453" marT="45726" marB="45726" anchor="ctr">
                    <a:solidFill>
                      <a:schemeClr val="bg1"/>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選定条件</a:t>
                      </a:r>
                    </a:p>
                  </a:txBody>
                  <a:tcPr marL="91453" marR="91453" marT="45726" marB="45726" anchor="ctr">
                    <a:solidFill>
                      <a:srgbClr val="99CCFF"/>
                    </a:solidFill>
                  </a:tcPr>
                </a:tc>
                <a:tc>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solidFill>
                      <a:schemeClr val="bg1"/>
                    </a:solidFill>
                  </a:tcPr>
                </a:tc>
                <a:tc gridSpan="4">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抽出箇所数</a:t>
                      </a:r>
                    </a:p>
                  </a:txBody>
                  <a:tcPr marL="91453" marR="91453" marT="45726" marB="45726" anchor="ctr">
                    <a:solidFill>
                      <a:srgbClr val="99CCFF"/>
                    </a:solidFill>
                  </a:tcPr>
                </a:tc>
                <a:tc hMerge="1">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77390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①　流域治水との連携</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流域治水プロジェクトが策定されている河川</a:t>
                      </a:r>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154</a:t>
                      </a: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mn-ea"/>
                          <a:ea typeface="+mn-ea"/>
                        </a:rPr>
                        <a:t>河川</a:t>
                      </a:r>
                      <a:endParaRPr kumimoji="1" lang="en-US" altLang="ja-JP"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050" b="0" i="0" u="none" strike="noStrike" cap="none" normalizeH="0" baseline="0" dirty="0">
                          <a:ln>
                            <a:noFill/>
                          </a:ln>
                          <a:solidFill>
                            <a:srgbClr val="000000"/>
                          </a:solidFill>
                          <a:effectLst/>
                          <a:latin typeface="+mn-ea"/>
                          <a:ea typeface="+mn-ea"/>
                        </a:rPr>
                        <a:t>河川</a:t>
                      </a:r>
                      <a:endParaRPr kumimoji="1" lang="en-US" altLang="ja-JP"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1"/>
                  </a:ext>
                </a:extLst>
              </a:tr>
              <a:tr h="37663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②　集水域の森林面積</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河川上流の集水域の森林面積</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が概ね</a:t>
                      </a:r>
                      <a:r>
                        <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100ha</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以上の河川</a:t>
                      </a:r>
                      <a:endPar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86</a:t>
                      </a:r>
                      <a:endParaRPr kumimoji="1" lang="ja-JP" altLang="en-US" sz="1600" b="1"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100" b="0" i="0" u="none" strike="noStrike" cap="none" normalizeH="0" baseline="0" dirty="0">
                          <a:ln>
                            <a:noFill/>
                          </a:ln>
                          <a:solidFill>
                            <a:srgbClr val="000000"/>
                          </a:solidFill>
                          <a:effectLst/>
                          <a:latin typeface="+mn-ea"/>
                          <a:ea typeface="+mn-ea"/>
                        </a:rPr>
                        <a:t>/154</a:t>
                      </a:r>
                      <a:endParaRPr kumimoji="1" lang="ja-JP" altLang="en-US"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050" b="0" i="0" u="none" strike="noStrike" cap="none" normalizeH="0" baseline="0" dirty="0">
                          <a:ln>
                            <a:noFill/>
                          </a:ln>
                          <a:solidFill>
                            <a:srgbClr val="000000"/>
                          </a:solidFill>
                          <a:effectLst/>
                          <a:latin typeface="+mn-ea"/>
                          <a:ea typeface="+mn-ea"/>
                        </a:rPr>
                        <a:t>/154</a:t>
                      </a:r>
                      <a:endParaRPr kumimoji="1" lang="ja-JP" altLang="en-US"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2"/>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③　下流の洪水リスク</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土砂堆積傾向にある河川または洪水リスクがある河川</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algn="r"/>
                      <a:r>
                        <a:rPr kumimoji="1" lang="en-US" altLang="ja-JP" sz="1600" b="1" dirty="0">
                          <a:latin typeface="+mn-ea"/>
                          <a:ea typeface="+mn-ea"/>
                        </a:rPr>
                        <a:t>66</a:t>
                      </a:r>
                      <a:endParaRPr kumimoji="1" lang="ja-JP" altLang="en-US" sz="1600" b="1" dirty="0">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algn="l"/>
                      <a:r>
                        <a:rPr kumimoji="1" lang="en-US" altLang="ja-JP" sz="1100" b="0" dirty="0">
                          <a:latin typeface="+mn-ea"/>
                          <a:ea typeface="+mn-ea"/>
                        </a:rPr>
                        <a:t>/</a:t>
                      </a:r>
                      <a:r>
                        <a:rPr kumimoji="1" lang="en-US" altLang="ja-JP" sz="1100" b="0" dirty="0">
                          <a:solidFill>
                            <a:schemeClr val="bg1">
                              <a:lumMod val="85000"/>
                            </a:schemeClr>
                          </a:solidFill>
                          <a:latin typeface="+mn-ea"/>
                          <a:ea typeface="+mn-ea"/>
                        </a:rPr>
                        <a:t>0</a:t>
                      </a:r>
                      <a:r>
                        <a:rPr kumimoji="1" lang="en-US" altLang="ja-JP" sz="1100" b="0" dirty="0">
                          <a:latin typeface="+mn-ea"/>
                          <a:ea typeface="+mn-ea"/>
                        </a:rPr>
                        <a:t>86</a:t>
                      </a:r>
                      <a:endParaRPr kumimoji="1" lang="ja-JP" altLang="en-US" sz="1100" b="0" dirty="0">
                        <a:latin typeface="+mn-ea"/>
                        <a:ea typeface="+mn-ea"/>
                      </a:endParaRPr>
                    </a:p>
                  </a:txBody>
                  <a:tcPr marL="91453" marR="91453" marT="45726" marB="45726" anchor="ctr"/>
                </a:tc>
                <a:tc hMerge="1">
                  <a:txBody>
                    <a:bodyPr/>
                    <a:lstStyle/>
                    <a:p>
                      <a:pPr algn="l"/>
                      <a:r>
                        <a:rPr kumimoji="1" lang="en-US" altLang="ja-JP" sz="1050" b="0" dirty="0">
                          <a:latin typeface="+mn-ea"/>
                          <a:ea typeface="+mn-ea"/>
                        </a:rPr>
                        <a:t>/</a:t>
                      </a:r>
                      <a:r>
                        <a:rPr kumimoji="1" lang="en-US" altLang="ja-JP" sz="1050" b="0" dirty="0">
                          <a:solidFill>
                            <a:schemeClr val="bg1">
                              <a:lumMod val="85000"/>
                            </a:schemeClr>
                          </a:solidFill>
                          <a:latin typeface="+mn-ea"/>
                          <a:ea typeface="+mn-ea"/>
                        </a:rPr>
                        <a:t>0</a:t>
                      </a:r>
                      <a:r>
                        <a:rPr kumimoji="1" lang="en-US" altLang="ja-JP" sz="1050" b="0" dirty="0">
                          <a:latin typeface="+mn-ea"/>
                          <a:ea typeface="+mn-ea"/>
                        </a:rPr>
                        <a:t>96</a:t>
                      </a:r>
                      <a:endParaRPr kumimoji="1" lang="ja-JP" altLang="en-US" sz="1050" b="0" dirty="0">
                        <a:latin typeface="+mn-ea"/>
                        <a:ea typeface="+mn-ea"/>
                      </a:endParaRPr>
                    </a:p>
                  </a:txBody>
                  <a:tcPr anchor="ctr"/>
                </a:tc>
                <a:extLst>
                  <a:ext uri="{0D108BD9-81ED-4DB2-BD59-A6C34878D82A}">
                    <a16:rowId xmlns:a16="http://schemas.microsoft.com/office/drawing/2014/main" val="10003"/>
                  </a:ext>
                </a:extLst>
              </a:tr>
              <a:tr h="711993">
                <a:tc>
                  <a:txBody>
                    <a:bodyPr/>
                    <a:lstStyle/>
                    <a:p>
                      <a:pPr algn="l"/>
                      <a:r>
                        <a:rPr kumimoji="1" lang="ja-JP" altLang="en-US" sz="1100" dirty="0">
                          <a:latin typeface="Meiryo UI" panose="020B0604030504040204" pitchFamily="50" charset="-128"/>
                          <a:ea typeface="Meiryo UI" panose="020B0604030504040204" pitchFamily="50" charset="-128"/>
                        </a:rPr>
                        <a:t>④　森林の荒廃状況</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航空レーザ計測データの解析による微地形図や空中写真を判読し、 荒廃地形や荒廃渓流が多く、保水機能の低下が懸念される流域や、</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近年、土石流・流木などの山地災害が発生、または、今後の降雨等により荒廃拡大の危険性が高い流域</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66</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a:t>
                      </a: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a:t>
                      </a: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86</a:t>
                      </a: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tc>
                <a:tc rowSpan="2" gridSpan="2">
                  <a:txBody>
                    <a:bodyPr/>
                    <a:lstStyle/>
                    <a:p>
                      <a:pPr algn="ctr"/>
                      <a:endParaRPr kumimoji="1" lang="ja-JP" altLang="en-US" sz="1200" dirty="0">
                        <a:latin typeface="+mn-ea"/>
                        <a:ea typeface="+mn-ea"/>
                      </a:endParaRPr>
                    </a:p>
                  </a:txBody>
                  <a:tcPr marL="91453" marR="91453" marT="45726" marB="45726" anchor="ctr"/>
                </a:tc>
                <a:tc rowSpan="2" hMerge="1">
                  <a:txBody>
                    <a:bodyPr/>
                    <a:lstStyle/>
                    <a:p>
                      <a:endParaRPr kumimoji="1" lang="ja-JP" altLang="en-US"/>
                    </a:p>
                  </a:txBody>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23 </a:t>
                      </a: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地区</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/076</a:t>
                      </a:r>
                      <a:endParaRPr kumimoji="1" lang="ja-JP" altLang="en-US" sz="900" b="1" dirty="0">
                        <a:solidFill>
                          <a:schemeClr val="bg1">
                            <a:lumMod val="95000"/>
                          </a:schemeClr>
                        </a:solidFill>
                        <a:latin typeface="+mn-ea"/>
                        <a:ea typeface="+mn-ea"/>
                      </a:endParaRPr>
                    </a:p>
                  </a:txBody>
                  <a:tcPr marL="91453" marR="91453" marT="45726" marB="45726" anchor="ctr"/>
                </a:tc>
                <a:extLst>
                  <a:ext uri="{0D108BD9-81ED-4DB2-BD59-A6C34878D82A}">
                    <a16:rowId xmlns:a16="http://schemas.microsoft.com/office/drawing/2014/main" val="10004"/>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⑤　既存事業の棲分け</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既存の治山事業等で対応できる区域を除外</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hMerge="1" vMerge="1">
                  <a:txBody>
                    <a:bodyPr/>
                    <a:lstStyle/>
                    <a:p>
                      <a:endParaRPr kumimoji="1" lang="ja-JP" altLang="en-US"/>
                    </a:p>
                  </a:txBody>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5"/>
                  </a:ext>
                </a:extLst>
              </a:tr>
            </a:tbl>
          </a:graphicData>
        </a:graphic>
      </p:graphicFrame>
      <p:sp>
        <p:nvSpPr>
          <p:cNvPr id="57" name="テキスト ボックス 56">
            <a:extLst>
              <a:ext uri="{FF2B5EF4-FFF2-40B4-BE49-F238E27FC236}">
                <a16:creationId xmlns:a16="http://schemas.microsoft.com/office/drawing/2014/main" id="{8ACAC109-8FAB-47AB-9765-6A11EEA25221}"/>
              </a:ext>
            </a:extLst>
          </p:cNvPr>
          <p:cNvSpPr txBox="1"/>
          <p:nvPr/>
        </p:nvSpPr>
        <p:spPr>
          <a:xfrm>
            <a:off x="2755900" y="7677150"/>
            <a:ext cx="3816350" cy="38417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0">
            <a:spAutoFit/>
          </a:bodyPr>
          <a:lstStyle/>
          <a:p>
            <a:pPr>
              <a:defRPr/>
            </a:pPr>
            <a:endParaRPr lang="en-US" altLang="ja-JP" sz="1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流域治水プロジェクト：河川管理者等が主に行う従来の治水対策のほか、</a:t>
            </a:r>
            <a:endParaRPr lang="en-US" altLang="ja-JP" sz="9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農林部局や市町村等が行う取組も含めた治水対策の全体像をとりまとめたもの。</a:t>
            </a:r>
          </a:p>
        </p:txBody>
      </p:sp>
      <p:sp>
        <p:nvSpPr>
          <p:cNvPr id="55" name="テキスト ボックス 23">
            <a:extLst>
              <a:ext uri="{FF2B5EF4-FFF2-40B4-BE49-F238E27FC236}">
                <a16:creationId xmlns:a16="http://schemas.microsoft.com/office/drawing/2014/main" id="{D8502B8D-86D8-467E-B50C-5A1E42B49B36}"/>
              </a:ext>
            </a:extLst>
          </p:cNvPr>
          <p:cNvSpPr txBox="1"/>
          <p:nvPr/>
        </p:nvSpPr>
        <p:spPr>
          <a:xfrm>
            <a:off x="8985250" y="8921750"/>
            <a:ext cx="1209675" cy="300038"/>
          </a:xfrm>
          <a:prstGeom prst="rect">
            <a:avLst/>
          </a:prstGeom>
          <a:noFill/>
        </p:spPr>
        <p:txBody>
          <a:bodyPr lIns="128989" tIns="64494" rIns="128989" bIns="64494" anchor="ctr" anchorCtr="1">
            <a:spAutoFit/>
          </a:bodyPr>
          <a:lstStyle/>
          <a:p>
            <a:pPr>
              <a:defRPr/>
            </a:pPr>
            <a:r>
              <a:rPr lang="ja-JP" altLang="en-US" sz="1108" b="1" dirty="0">
                <a:latin typeface="+mn-ea"/>
              </a:rPr>
              <a:t>重点対策箇所</a:t>
            </a:r>
            <a:endParaRPr lang="en-US" altLang="ja-JP" sz="1108" b="1" dirty="0">
              <a:latin typeface="+mn-ea"/>
            </a:endParaRPr>
          </a:p>
        </p:txBody>
      </p:sp>
      <p:sp>
        <p:nvSpPr>
          <p:cNvPr id="54" name="テキスト ボックス 23">
            <a:extLst>
              <a:ext uri="{FF2B5EF4-FFF2-40B4-BE49-F238E27FC236}">
                <a16:creationId xmlns:a16="http://schemas.microsoft.com/office/drawing/2014/main" id="{1B55B662-0CFF-4ACD-AE1A-200144A9A9A9}"/>
              </a:ext>
            </a:extLst>
          </p:cNvPr>
          <p:cNvSpPr txBox="1"/>
          <p:nvPr/>
        </p:nvSpPr>
        <p:spPr>
          <a:xfrm>
            <a:off x="7685088" y="8893175"/>
            <a:ext cx="1104900" cy="298450"/>
          </a:xfrm>
          <a:prstGeom prst="rect">
            <a:avLst/>
          </a:prstGeom>
          <a:noFill/>
        </p:spPr>
        <p:txBody>
          <a:bodyPr lIns="128989" tIns="64494" rIns="128989" bIns="64494" anchor="ctr" anchorCtr="1">
            <a:spAutoFit/>
          </a:bodyPr>
          <a:lstStyle/>
          <a:p>
            <a:pPr>
              <a:defRPr/>
            </a:pPr>
            <a:r>
              <a:rPr lang="ja-JP" altLang="en-US" sz="1100" b="1" dirty="0">
                <a:latin typeface="+mn-ea"/>
              </a:rPr>
              <a:t>現地調査</a:t>
            </a:r>
            <a:endParaRPr lang="en-US" altLang="ja-JP" sz="1100" b="1" dirty="0">
              <a:latin typeface="+mn-ea"/>
            </a:endParaRPr>
          </a:p>
        </p:txBody>
      </p:sp>
      <p:sp>
        <p:nvSpPr>
          <p:cNvPr id="43" name="正方形/長方形 42">
            <a:extLst>
              <a:ext uri="{FF2B5EF4-FFF2-40B4-BE49-F238E27FC236}">
                <a16:creationId xmlns:a16="http://schemas.microsoft.com/office/drawing/2014/main" id="{8CC91CFC-CB26-4BF8-9DA6-201D11773123}"/>
              </a:ext>
            </a:extLst>
          </p:cNvPr>
          <p:cNvSpPr/>
          <p:nvPr/>
        </p:nvSpPr>
        <p:spPr>
          <a:xfrm>
            <a:off x="7813675" y="9258300"/>
            <a:ext cx="1171575" cy="728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defRPr/>
            </a:pPr>
            <a:r>
              <a:rPr lang="ja-JP" altLang="en-US" sz="900" dirty="0">
                <a:solidFill>
                  <a:schemeClr val="tx1"/>
                </a:solidFill>
                <a:latin typeface="Meiryo UI" panose="020B0604030504040204" pitchFamily="50" charset="-128"/>
                <a:ea typeface="Meiryo UI" panose="020B0604030504040204" pitchFamily="50" charset="-128"/>
              </a:rPr>
              <a:t>・ 崩壊地の有無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土砂・流木の堆積状況</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渓岸侵食の有無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荒廃森林の有無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下層植生の有無</a:t>
            </a:r>
          </a:p>
        </p:txBody>
      </p:sp>
      <p:sp>
        <p:nvSpPr>
          <p:cNvPr id="52" name="正方形/長方形 51">
            <a:extLst>
              <a:ext uri="{FF2B5EF4-FFF2-40B4-BE49-F238E27FC236}">
                <a16:creationId xmlns:a16="http://schemas.microsoft.com/office/drawing/2014/main" id="{428B4DC5-EFD0-4FF2-896C-734E5EBBD401}"/>
              </a:ext>
            </a:extLst>
          </p:cNvPr>
          <p:cNvSpPr/>
          <p:nvPr/>
        </p:nvSpPr>
        <p:spPr>
          <a:xfrm>
            <a:off x="7489825" y="9221788"/>
            <a:ext cx="365125" cy="782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anchor="ctr"/>
          <a:lstStyle/>
          <a:p>
            <a:pPr>
              <a:defRPr/>
            </a:pP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調査の視点</a:t>
            </a:r>
            <a:r>
              <a:rPr lang="en-US" altLang="ja-JP" sz="900" dirty="0">
                <a:solidFill>
                  <a:schemeClr val="tx1"/>
                </a:solidFill>
                <a:latin typeface="Meiryo UI" panose="020B0604030504040204" pitchFamily="50" charset="-128"/>
                <a:ea typeface="Meiryo UI" panose="020B0604030504040204" pitchFamily="50" charset="-128"/>
              </a:rPr>
              <a:t>】</a:t>
            </a:r>
          </a:p>
        </p:txBody>
      </p:sp>
      <p:sp>
        <p:nvSpPr>
          <p:cNvPr id="53" name="正方形/長方形 52">
            <a:extLst>
              <a:ext uri="{FF2B5EF4-FFF2-40B4-BE49-F238E27FC236}">
                <a16:creationId xmlns:a16="http://schemas.microsoft.com/office/drawing/2014/main" id="{403381B4-74DD-47C4-B34B-69D263DE1C00}"/>
              </a:ext>
            </a:extLst>
          </p:cNvPr>
          <p:cNvSpPr/>
          <p:nvPr/>
        </p:nvSpPr>
        <p:spPr>
          <a:xfrm>
            <a:off x="9072563" y="8902700"/>
            <a:ext cx="1081087" cy="10842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023">
              <a:latin typeface="+mj-ea"/>
              <a:ea typeface="+mj-ea"/>
            </a:endParaRPr>
          </a:p>
        </p:txBody>
      </p:sp>
      <p:grpSp>
        <p:nvGrpSpPr>
          <p:cNvPr id="4237" name="グループ化 17">
            <a:extLst>
              <a:ext uri="{FF2B5EF4-FFF2-40B4-BE49-F238E27FC236}">
                <a16:creationId xmlns:a16="http://schemas.microsoft.com/office/drawing/2014/main" id="{EDE42C89-B53D-4302-9B31-5116899EF5AC}"/>
              </a:ext>
            </a:extLst>
          </p:cNvPr>
          <p:cNvGrpSpPr>
            <a:grpSpLocks/>
          </p:cNvGrpSpPr>
          <p:nvPr/>
        </p:nvGrpSpPr>
        <p:grpSpPr bwMode="auto">
          <a:xfrm>
            <a:off x="7521575" y="9112250"/>
            <a:ext cx="1455738" cy="133350"/>
            <a:chOff x="7521515" y="9112383"/>
            <a:chExt cx="1455646" cy="133299"/>
          </a:xfrm>
        </p:grpSpPr>
        <p:cxnSp>
          <p:nvCxnSpPr>
            <p:cNvPr id="46" name="直線コネクタ 45">
              <a:extLst>
                <a:ext uri="{FF2B5EF4-FFF2-40B4-BE49-F238E27FC236}">
                  <a16:creationId xmlns:a16="http://schemas.microsoft.com/office/drawing/2014/main" id="{8EB38E86-38C2-4E66-AB0A-B480CCAE897C}"/>
                </a:ext>
              </a:extLst>
            </p:cNvPr>
            <p:cNvCxnSpPr/>
            <p:nvPr/>
          </p:nvCxnSpPr>
          <p:spPr bwMode="auto">
            <a:xfrm>
              <a:off x="7521515" y="9164751"/>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C9D3CF11-607C-4E53-B7C1-DF7C26B2D274}"/>
                </a:ext>
              </a:extLst>
            </p:cNvPr>
            <p:cNvCxnSpPr/>
            <p:nvPr/>
          </p:nvCxnSpPr>
          <p:spPr bwMode="auto">
            <a:xfrm>
              <a:off x="7521515" y="9196489"/>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C7224774-FEF9-4AB3-A0C7-52EC901E9B5C}"/>
                </a:ext>
              </a:extLst>
            </p:cNvPr>
            <p:cNvCxnSpPr>
              <a:cxnSpLocks noChangeAspect="1"/>
            </p:cNvCxnSpPr>
            <p:nvPr/>
          </p:nvCxnSpPr>
          <p:spPr bwMode="auto">
            <a:xfrm>
              <a:off x="8869218" y="9112383"/>
              <a:ext cx="107943" cy="66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574B51B-D836-43DD-80D0-FA3194F8DC53}"/>
                </a:ext>
              </a:extLst>
            </p:cNvPr>
            <p:cNvCxnSpPr>
              <a:cxnSpLocks noChangeAspect="1"/>
            </p:cNvCxnSpPr>
            <p:nvPr/>
          </p:nvCxnSpPr>
          <p:spPr bwMode="auto">
            <a:xfrm rot="5400000">
              <a:off x="8889864" y="9158386"/>
              <a:ext cx="66650" cy="10794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テキスト ボックス 23">
            <a:extLst>
              <a:ext uri="{FF2B5EF4-FFF2-40B4-BE49-F238E27FC236}">
                <a16:creationId xmlns:a16="http://schemas.microsoft.com/office/drawing/2014/main" id="{7E5B08B2-A073-4F21-82B3-3FA0B51AC1A5}"/>
              </a:ext>
            </a:extLst>
          </p:cNvPr>
          <p:cNvSpPr txBox="1"/>
          <p:nvPr/>
        </p:nvSpPr>
        <p:spPr>
          <a:xfrm>
            <a:off x="9072563" y="9542463"/>
            <a:ext cx="1116012" cy="422275"/>
          </a:xfrm>
          <a:prstGeom prst="rect">
            <a:avLst/>
          </a:prstGeom>
          <a:noFill/>
        </p:spPr>
        <p:txBody>
          <a:bodyPr lIns="128989" tIns="64494" rIns="128989" bIns="64494" anchor="ctr" anchorCtr="1">
            <a:spAutoFit/>
          </a:bodyPr>
          <a:lstStyle/>
          <a:p>
            <a:pPr algn="ctr" defTabSz="1357313" eaLnBrk="1" hangingPunct="1">
              <a:lnSpc>
                <a:spcPts val="1200"/>
              </a:lnSpc>
              <a:defRPr/>
            </a:pPr>
            <a:r>
              <a:rPr lang="en-US" altLang="ja-JP" sz="1600" b="1" dirty="0">
                <a:solidFill>
                  <a:srgbClr val="000000"/>
                </a:solidFill>
                <a:latin typeface="ＭＳ Ｐゴシック" panose="020B0600070205080204" pitchFamily="50" charset="-128"/>
                <a:ea typeface="Meiryo UI" panose="020B0604030504040204" pitchFamily="50" charset="-128"/>
              </a:rPr>
              <a:t>23 </a:t>
            </a:r>
            <a:r>
              <a:rPr lang="ja-JP" altLang="en-US" sz="1050" dirty="0">
                <a:solidFill>
                  <a:srgbClr val="000000"/>
                </a:solidFill>
                <a:latin typeface="ＭＳ Ｐゴシック" panose="020B0600070205080204" pitchFamily="50" charset="-128"/>
                <a:ea typeface="Meiryo UI" panose="020B0604030504040204" pitchFamily="50" charset="-128"/>
              </a:rPr>
              <a:t>河川</a:t>
            </a:r>
            <a:endParaRPr lang="en-US" altLang="ja-JP" sz="1050" dirty="0">
              <a:solidFill>
                <a:srgbClr val="000000"/>
              </a:solidFill>
              <a:latin typeface="ＭＳ Ｐゴシック" panose="020B0600070205080204" pitchFamily="50" charset="-128"/>
              <a:ea typeface="Meiryo UI" panose="020B0604030504040204" pitchFamily="50" charset="-128"/>
            </a:endParaRPr>
          </a:p>
          <a:p>
            <a:pPr algn="ctr" defTabSz="1357313" eaLnBrk="1" hangingPunct="1">
              <a:lnSpc>
                <a:spcPts val="1200"/>
              </a:lnSpc>
              <a:defRPr/>
            </a:pPr>
            <a:r>
              <a:rPr lang="en-US" altLang="ja-JP" sz="900" b="1" dirty="0">
                <a:solidFill>
                  <a:srgbClr val="000000"/>
                </a:solidFill>
                <a:latin typeface="ＭＳ Ｐゴシック" panose="020B0600070205080204" pitchFamily="50" charset="-128"/>
                <a:ea typeface="Meiryo UI" panose="020B0604030504040204" pitchFamily="50" charset="-128"/>
              </a:rPr>
              <a:t>/</a:t>
            </a:r>
            <a:r>
              <a:rPr lang="en-US" altLang="ja-JP" sz="900" b="1" dirty="0">
                <a:solidFill>
                  <a:schemeClr val="bg1">
                    <a:lumMod val="95000"/>
                  </a:schemeClr>
                </a:solidFill>
                <a:latin typeface="ＭＳ Ｐゴシック" panose="020B0600070205080204" pitchFamily="50" charset="-128"/>
                <a:ea typeface="Meiryo UI" panose="020B0604030504040204" pitchFamily="50" charset="-128"/>
              </a:rPr>
              <a:t>0</a:t>
            </a:r>
            <a:r>
              <a:rPr lang="en-US" altLang="ja-JP" sz="900" b="1" dirty="0">
                <a:solidFill>
                  <a:srgbClr val="000000"/>
                </a:solidFill>
                <a:latin typeface="ＭＳ Ｐゴシック" panose="020B0600070205080204" pitchFamily="50" charset="-128"/>
                <a:ea typeface="Meiryo UI" panose="020B0604030504040204" pitchFamily="50" charset="-128"/>
              </a:rPr>
              <a:t>66 </a:t>
            </a:r>
            <a:r>
              <a:rPr lang="ja-JP" altLang="en-US" sz="900" dirty="0">
                <a:solidFill>
                  <a:srgbClr val="000000"/>
                </a:solidFill>
                <a:latin typeface="ＭＳ Ｐゴシック" panose="020B0600070205080204" pitchFamily="50" charset="-128"/>
                <a:ea typeface="Meiryo UI" panose="020B0604030504040204" pitchFamily="50" charset="-128"/>
              </a:rPr>
              <a:t>河川</a:t>
            </a:r>
            <a:endParaRPr lang="en-US" altLang="ja-JP" sz="900" dirty="0">
              <a:latin typeface="+mn-ea"/>
            </a:endParaRPr>
          </a:p>
        </p:txBody>
      </p:sp>
      <p:sp>
        <p:nvSpPr>
          <p:cNvPr id="19" name="左大かっこ 18">
            <a:extLst>
              <a:ext uri="{FF2B5EF4-FFF2-40B4-BE49-F238E27FC236}">
                <a16:creationId xmlns:a16="http://schemas.microsoft.com/office/drawing/2014/main" id="{4FC783AD-257F-4E63-9B18-FD8BAA7F0B12}"/>
              </a:ext>
            </a:extLst>
          </p:cNvPr>
          <p:cNvSpPr/>
          <p:nvPr/>
        </p:nvSpPr>
        <p:spPr>
          <a:xfrm>
            <a:off x="9255125" y="9556750"/>
            <a:ext cx="71438"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1" name="左大かっこ 70">
            <a:extLst>
              <a:ext uri="{FF2B5EF4-FFF2-40B4-BE49-F238E27FC236}">
                <a16:creationId xmlns:a16="http://schemas.microsoft.com/office/drawing/2014/main" id="{ED635DB3-F638-4B4C-8657-6D5EA3C5B225}"/>
              </a:ext>
            </a:extLst>
          </p:cNvPr>
          <p:cNvSpPr/>
          <p:nvPr/>
        </p:nvSpPr>
        <p:spPr>
          <a:xfrm rot="10800000">
            <a:off x="9896475" y="9556750"/>
            <a:ext cx="73025"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pic>
        <p:nvPicPr>
          <p:cNvPr id="4242" name="図 5">
            <a:extLst>
              <a:ext uri="{FF2B5EF4-FFF2-40B4-BE49-F238E27FC236}">
                <a16:creationId xmlns:a16="http://schemas.microsoft.com/office/drawing/2014/main" id="{7B177BC2-C941-4310-A4EA-69F9A41DF64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269663" y="7073900"/>
            <a:ext cx="179387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3" name="図 14">
            <a:extLst>
              <a:ext uri="{FF2B5EF4-FFF2-40B4-BE49-F238E27FC236}">
                <a16:creationId xmlns:a16="http://schemas.microsoft.com/office/drawing/2014/main" id="{D3BFC230-DEF3-43F8-9C76-754056106A9A}"/>
              </a:ext>
            </a:extLst>
          </p:cNvPr>
          <p:cNvPicPr>
            <a:picLocks noChangeAspect="1"/>
          </p:cNvPicPr>
          <p:nvPr/>
        </p:nvPicPr>
        <p:blipFill>
          <a:blip r:embed="rId7" cstate="screen">
            <a:extLst>
              <a:ext uri="{28A0092B-C50C-407E-A947-70E740481C1C}">
                <a14:useLocalDpi xmlns:a14="http://schemas.microsoft.com/office/drawing/2010/main"/>
              </a:ext>
            </a:extLst>
          </a:blip>
          <a:srcRect l="-125"/>
          <a:stretch>
            <a:fillRect/>
          </a:stretch>
        </p:blipFill>
        <p:spPr bwMode="auto">
          <a:xfrm>
            <a:off x="9039142" y="2064246"/>
            <a:ext cx="2044780" cy="149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 name="表 50">
            <a:extLst>
              <a:ext uri="{FF2B5EF4-FFF2-40B4-BE49-F238E27FC236}">
                <a16:creationId xmlns:a16="http://schemas.microsoft.com/office/drawing/2014/main" id="{407173E9-6A9C-4A1E-A178-C8ED12692C7D}"/>
              </a:ext>
            </a:extLst>
          </p:cNvPr>
          <p:cNvGraphicFramePr>
            <a:graphicFrameLocks noGrp="1"/>
          </p:cNvGraphicFramePr>
          <p:nvPr/>
        </p:nvGraphicFramePr>
        <p:xfrm>
          <a:off x="3918851" y="5974217"/>
          <a:ext cx="9234273" cy="863600"/>
        </p:xfrm>
        <a:graphic>
          <a:graphicData uri="http://schemas.openxmlformats.org/drawingml/2006/table">
            <a:tbl>
              <a:tblPr firstRow="1" firstCol="1" bandRow="1">
                <a:tableStyleId>{5C22544A-7EE6-4342-B048-85BDC9FD1C3A}</a:tableStyleId>
              </a:tblPr>
              <a:tblGrid>
                <a:gridCol w="1333680">
                  <a:extLst>
                    <a:ext uri="{9D8B030D-6E8A-4147-A177-3AD203B41FA5}">
                      <a16:colId xmlns:a16="http://schemas.microsoft.com/office/drawing/2014/main" val="20000"/>
                    </a:ext>
                  </a:extLst>
                </a:gridCol>
                <a:gridCol w="710730">
                  <a:extLst>
                    <a:ext uri="{9D8B030D-6E8A-4147-A177-3AD203B41FA5}">
                      <a16:colId xmlns:a16="http://schemas.microsoft.com/office/drawing/2014/main" val="20001"/>
                    </a:ext>
                  </a:extLst>
                </a:gridCol>
                <a:gridCol w="964557">
                  <a:extLst>
                    <a:ext uri="{9D8B030D-6E8A-4147-A177-3AD203B41FA5}">
                      <a16:colId xmlns:a16="http://schemas.microsoft.com/office/drawing/2014/main" val="20002"/>
                    </a:ext>
                  </a:extLst>
                </a:gridCol>
                <a:gridCol w="751206">
                  <a:extLst>
                    <a:ext uri="{9D8B030D-6E8A-4147-A177-3AD203B41FA5}">
                      <a16:colId xmlns:a16="http://schemas.microsoft.com/office/drawing/2014/main" val="20003"/>
                    </a:ext>
                  </a:extLst>
                </a:gridCol>
                <a:gridCol w="832286">
                  <a:extLst>
                    <a:ext uri="{9D8B030D-6E8A-4147-A177-3AD203B41FA5}">
                      <a16:colId xmlns:a16="http://schemas.microsoft.com/office/drawing/2014/main" val="20004"/>
                    </a:ext>
                  </a:extLst>
                </a:gridCol>
                <a:gridCol w="709841">
                  <a:extLst>
                    <a:ext uri="{9D8B030D-6E8A-4147-A177-3AD203B41FA5}">
                      <a16:colId xmlns:a16="http://schemas.microsoft.com/office/drawing/2014/main" val="20005"/>
                    </a:ext>
                  </a:extLst>
                </a:gridCol>
                <a:gridCol w="764444">
                  <a:extLst>
                    <a:ext uri="{9D8B030D-6E8A-4147-A177-3AD203B41FA5}">
                      <a16:colId xmlns:a16="http://schemas.microsoft.com/office/drawing/2014/main" val="20006"/>
                    </a:ext>
                  </a:extLst>
                </a:gridCol>
                <a:gridCol w="655238">
                  <a:extLst>
                    <a:ext uri="{9D8B030D-6E8A-4147-A177-3AD203B41FA5}">
                      <a16:colId xmlns:a16="http://schemas.microsoft.com/office/drawing/2014/main" val="20007"/>
                    </a:ext>
                  </a:extLst>
                </a:gridCol>
                <a:gridCol w="873650">
                  <a:extLst>
                    <a:ext uri="{9D8B030D-6E8A-4147-A177-3AD203B41FA5}">
                      <a16:colId xmlns:a16="http://schemas.microsoft.com/office/drawing/2014/main" val="20008"/>
                    </a:ext>
                  </a:extLst>
                </a:gridCol>
                <a:gridCol w="655238">
                  <a:extLst>
                    <a:ext uri="{9D8B030D-6E8A-4147-A177-3AD203B41FA5}">
                      <a16:colId xmlns:a16="http://schemas.microsoft.com/office/drawing/2014/main" val="20009"/>
                    </a:ext>
                  </a:extLst>
                </a:gridCol>
                <a:gridCol w="983403">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Ｒ１０</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８</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545,000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graphicFrame>
        <p:nvGraphicFramePr>
          <p:cNvPr id="16" name="表 15">
            <a:extLst>
              <a:ext uri="{FF2B5EF4-FFF2-40B4-BE49-F238E27FC236}">
                <a16:creationId xmlns:a16="http://schemas.microsoft.com/office/drawing/2014/main" id="{FEE3EA9D-9D6B-4CCC-9A38-FF19A5DB8B5A}"/>
              </a:ext>
            </a:extLst>
          </p:cNvPr>
          <p:cNvGraphicFramePr>
            <a:graphicFrameLocks noGrp="1"/>
          </p:cNvGraphicFramePr>
          <p:nvPr/>
        </p:nvGraphicFramePr>
        <p:xfrm>
          <a:off x="477520" y="5973963"/>
          <a:ext cx="11040610" cy="863600"/>
        </p:xfrm>
        <a:graphic>
          <a:graphicData uri="http://schemas.openxmlformats.org/drawingml/2006/table">
            <a:tbl>
              <a:tblPr firstRow="1" firstCol="1" bandRow="1">
                <a:tableStyleId>{5C22544A-7EE6-4342-B048-85BDC9FD1C3A}</a:tableStyleId>
              </a:tblPr>
              <a:tblGrid>
                <a:gridCol w="1637963">
                  <a:extLst>
                    <a:ext uri="{9D8B030D-6E8A-4147-A177-3AD203B41FA5}">
                      <a16:colId xmlns:a16="http://schemas.microsoft.com/office/drawing/2014/main" val="20000"/>
                    </a:ext>
                  </a:extLst>
                </a:gridCol>
                <a:gridCol w="872885">
                  <a:extLst>
                    <a:ext uri="{9D8B030D-6E8A-4147-A177-3AD203B41FA5}">
                      <a16:colId xmlns:a16="http://schemas.microsoft.com/office/drawing/2014/main" val="20001"/>
                    </a:ext>
                  </a:extLst>
                </a:gridCol>
                <a:gridCol w="1184622">
                  <a:extLst>
                    <a:ext uri="{9D8B030D-6E8A-4147-A177-3AD203B41FA5}">
                      <a16:colId xmlns:a16="http://schemas.microsoft.com/office/drawing/2014/main" val="20002"/>
                    </a:ext>
                  </a:extLst>
                </a:gridCol>
                <a:gridCol w="922596">
                  <a:extLst>
                    <a:ext uri="{9D8B030D-6E8A-4147-A177-3AD203B41FA5}">
                      <a16:colId xmlns:a16="http://schemas.microsoft.com/office/drawing/2014/main" val="20003"/>
                    </a:ext>
                  </a:extLst>
                </a:gridCol>
                <a:gridCol w="1022174">
                  <a:extLst>
                    <a:ext uri="{9D8B030D-6E8A-4147-A177-3AD203B41FA5}">
                      <a16:colId xmlns:a16="http://schemas.microsoft.com/office/drawing/2014/main" val="20004"/>
                    </a:ext>
                  </a:extLst>
                </a:gridCol>
                <a:gridCol w="871793">
                  <a:extLst>
                    <a:ext uri="{9D8B030D-6E8A-4147-A177-3AD203B41FA5}">
                      <a16:colId xmlns:a16="http://schemas.microsoft.com/office/drawing/2014/main" val="20005"/>
                    </a:ext>
                  </a:extLst>
                </a:gridCol>
                <a:gridCol w="938853">
                  <a:extLst>
                    <a:ext uri="{9D8B030D-6E8A-4147-A177-3AD203B41FA5}">
                      <a16:colId xmlns:a16="http://schemas.microsoft.com/office/drawing/2014/main" val="20006"/>
                    </a:ext>
                  </a:extLst>
                </a:gridCol>
                <a:gridCol w="804732">
                  <a:extLst>
                    <a:ext uri="{9D8B030D-6E8A-4147-A177-3AD203B41FA5}">
                      <a16:colId xmlns:a16="http://schemas.microsoft.com/office/drawing/2014/main" val="20007"/>
                    </a:ext>
                  </a:extLst>
                </a:gridCol>
                <a:gridCol w="1072976">
                  <a:extLst>
                    <a:ext uri="{9D8B030D-6E8A-4147-A177-3AD203B41FA5}">
                      <a16:colId xmlns:a16="http://schemas.microsoft.com/office/drawing/2014/main" val="20008"/>
                    </a:ext>
                  </a:extLst>
                </a:gridCol>
                <a:gridCol w="804732">
                  <a:extLst>
                    <a:ext uri="{9D8B030D-6E8A-4147-A177-3AD203B41FA5}">
                      <a16:colId xmlns:a16="http://schemas.microsoft.com/office/drawing/2014/main" val="20009"/>
                    </a:ext>
                  </a:extLst>
                </a:gridCol>
                <a:gridCol w="907284">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Ｒ９</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660,000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pic>
        <p:nvPicPr>
          <p:cNvPr id="61" name="図 60">
            <a:extLst>
              <a:ext uri="{FF2B5EF4-FFF2-40B4-BE49-F238E27FC236}">
                <a16:creationId xmlns:a16="http://schemas.microsoft.com/office/drawing/2014/main" id="{481E4CC1-2FC3-4F38-A703-5D86A4538FDE}"/>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1197734" y="2063594"/>
            <a:ext cx="1994376" cy="1497665"/>
          </a:xfrm>
          <a:prstGeom prst="rect">
            <a:avLst/>
          </a:prstGeom>
        </p:spPr>
      </p:pic>
    </p:spTree>
    <p:extLst>
      <p:ext uri="{BB962C8B-B14F-4D97-AF65-F5344CB8AC3E}">
        <p14:creationId xmlns:p14="http://schemas.microsoft.com/office/powerpoint/2010/main" val="37792819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 name="フリーフォーム: 図形 591">
            <a:extLst>
              <a:ext uri="{FF2B5EF4-FFF2-40B4-BE49-F238E27FC236}">
                <a16:creationId xmlns:a16="http://schemas.microsoft.com/office/drawing/2014/main" id="{E2B1AE9A-F2C8-4A36-8C88-78A3ED23CEA2}"/>
              </a:ext>
            </a:extLst>
          </p:cNvPr>
          <p:cNvSpPr/>
          <p:nvPr/>
        </p:nvSpPr>
        <p:spPr>
          <a:xfrm>
            <a:off x="11538004" y="4092796"/>
            <a:ext cx="341953" cy="28915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104" h="890457">
                <a:moveTo>
                  <a:pt x="64770" y="0"/>
                </a:moveTo>
                <a:lnTo>
                  <a:pt x="292104" y="3618"/>
                </a:lnTo>
                <a:lnTo>
                  <a:pt x="283713" y="856306"/>
                </a:ln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フリーフォーム: 図形 10">
            <a:extLst>
              <a:ext uri="{FF2B5EF4-FFF2-40B4-BE49-F238E27FC236}">
                <a16:creationId xmlns:a16="http://schemas.microsoft.com/office/drawing/2014/main" id="{574F5C49-DC4A-429C-B846-EB536615E80D}"/>
              </a:ext>
            </a:extLst>
          </p:cNvPr>
          <p:cNvSpPr/>
          <p:nvPr/>
        </p:nvSpPr>
        <p:spPr>
          <a:xfrm>
            <a:off x="11333313" y="4827669"/>
            <a:ext cx="639938" cy="33297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5" h="1055370">
                <a:moveTo>
                  <a:pt x="80010" y="7943"/>
                </a:moveTo>
                <a:lnTo>
                  <a:pt x="483870" y="0"/>
                </a:lnTo>
                <a:lnTo>
                  <a:pt x="493395" y="1055370"/>
                </a:lnTo>
                <a:lnTo>
                  <a:pt x="0" y="1053465"/>
                </a:lnTo>
                <a:lnTo>
                  <a:pt x="80010" y="794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85" name="正方形/長方形 584">
            <a:extLst>
              <a:ext uri="{FF2B5EF4-FFF2-40B4-BE49-F238E27FC236}">
                <a16:creationId xmlns:a16="http://schemas.microsoft.com/office/drawing/2014/main" id="{819471AC-A31C-47ED-B4CF-0E1A3B62EB35}"/>
              </a:ext>
            </a:extLst>
          </p:cNvPr>
          <p:cNvSpPr/>
          <p:nvPr/>
        </p:nvSpPr>
        <p:spPr>
          <a:xfrm>
            <a:off x="10282857" y="5080433"/>
            <a:ext cx="1061726" cy="8820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8" name="正方形/長方形 577">
            <a:extLst>
              <a:ext uri="{FF2B5EF4-FFF2-40B4-BE49-F238E27FC236}">
                <a16:creationId xmlns:a16="http://schemas.microsoft.com/office/drawing/2014/main" id="{1262FD00-A179-4636-ABDB-6FFEA1291FBA}"/>
              </a:ext>
            </a:extLst>
          </p:cNvPr>
          <p:cNvSpPr/>
          <p:nvPr/>
        </p:nvSpPr>
        <p:spPr>
          <a:xfrm>
            <a:off x="10163618" y="4786913"/>
            <a:ext cx="97640" cy="7653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7" name="正方形/長方形 576">
            <a:extLst>
              <a:ext uri="{FF2B5EF4-FFF2-40B4-BE49-F238E27FC236}">
                <a16:creationId xmlns:a16="http://schemas.microsoft.com/office/drawing/2014/main" id="{506C2912-5043-4541-B8EE-6BC64D9D724B}"/>
              </a:ext>
            </a:extLst>
          </p:cNvPr>
          <p:cNvSpPr/>
          <p:nvPr/>
        </p:nvSpPr>
        <p:spPr>
          <a:xfrm>
            <a:off x="10164920" y="4880666"/>
            <a:ext cx="97640" cy="1856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6" name="正方形/長方形 565">
            <a:extLst>
              <a:ext uri="{FF2B5EF4-FFF2-40B4-BE49-F238E27FC236}">
                <a16:creationId xmlns:a16="http://schemas.microsoft.com/office/drawing/2014/main" id="{FD82C9DB-0052-4630-A507-AB5FFB7D6797}"/>
              </a:ext>
            </a:extLst>
          </p:cNvPr>
          <p:cNvSpPr/>
          <p:nvPr/>
        </p:nvSpPr>
        <p:spPr>
          <a:xfrm>
            <a:off x="10166825" y="5075037"/>
            <a:ext cx="97640" cy="3004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正方形/長方形 2">
            <a:extLst>
              <a:ext uri="{FF2B5EF4-FFF2-40B4-BE49-F238E27FC236}">
                <a16:creationId xmlns:a16="http://schemas.microsoft.com/office/drawing/2014/main" id="{058BBBC3-5694-455B-A351-6B5A2065EBEA}"/>
              </a:ext>
            </a:extLst>
          </p:cNvPr>
          <p:cNvSpPr/>
          <p:nvPr/>
        </p:nvSpPr>
        <p:spPr>
          <a:xfrm>
            <a:off x="11602405" y="3722342"/>
            <a:ext cx="251872" cy="34996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吹き出し: 四角形 7">
            <a:extLst>
              <a:ext uri="{FF2B5EF4-FFF2-40B4-BE49-F238E27FC236}">
                <a16:creationId xmlns:a16="http://schemas.microsoft.com/office/drawing/2014/main" id="{CCFD5171-911E-47E3-B15B-EA05FD10826B}"/>
              </a:ext>
            </a:extLst>
          </p:cNvPr>
          <p:cNvSpPr/>
          <p:nvPr/>
        </p:nvSpPr>
        <p:spPr>
          <a:xfrm>
            <a:off x="523875" y="1079500"/>
            <a:ext cx="3155950" cy="2595563"/>
          </a:xfrm>
          <a:prstGeom prst="wedgeRectCallout">
            <a:avLst>
              <a:gd name="adj1" fmla="val 60507"/>
              <a:gd name="adj2" fmla="val 32355"/>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18" name="テキスト ボックス 517">
            <a:extLst>
              <a:ext uri="{FF2B5EF4-FFF2-40B4-BE49-F238E27FC236}">
                <a16:creationId xmlns:a16="http://schemas.microsoft.com/office/drawing/2014/main" id="{98BC1B72-2322-432B-8440-BA80A0695B14}"/>
              </a:ext>
            </a:extLst>
          </p:cNvPr>
          <p:cNvSpPr txBox="1"/>
          <p:nvPr/>
        </p:nvSpPr>
        <p:spPr>
          <a:xfrm>
            <a:off x="7445542" y="1143455"/>
            <a:ext cx="2120900" cy="215444"/>
          </a:xfrm>
          <a:prstGeom prst="rect">
            <a:avLst/>
          </a:prstGeom>
          <a:solidFill>
            <a:schemeClr val="bg1"/>
          </a:solidFill>
          <a:ln>
            <a:solidFill>
              <a:schemeClr val="tx1"/>
            </a:solidFill>
            <a:prstDash val="solid"/>
          </a:ln>
        </p:spPr>
        <p:txBody>
          <a:bodyPr lIns="52917" tIns="0" rIns="52917" bIns="0">
            <a:spAutoFit/>
          </a:bodyPr>
          <a:lstStyle/>
          <a:p>
            <a:pPr algn="ctr">
              <a:defRPr/>
            </a:pPr>
            <a:r>
              <a:rPr lang="ja-JP" altLang="en-US" sz="1400" dirty="0">
                <a:latin typeface="BIZ UDPゴシック" panose="020B0400000000000000" pitchFamily="50" charset="-128"/>
                <a:ea typeface="BIZ UDPゴシック" panose="020B0400000000000000" pitchFamily="50" charset="-128"/>
              </a:rPr>
              <a:t>本数調整伐等・筋工</a:t>
            </a:r>
          </a:p>
        </p:txBody>
      </p:sp>
      <p:pic>
        <p:nvPicPr>
          <p:cNvPr id="6155" name="図 512">
            <a:extLst>
              <a:ext uri="{FF2B5EF4-FFF2-40B4-BE49-F238E27FC236}">
                <a16:creationId xmlns:a16="http://schemas.microsoft.com/office/drawing/2014/main" id="{BBE4669A-6B2D-4BE7-BCFB-35DDBE5CC92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632645" y="8583613"/>
            <a:ext cx="1652588" cy="127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 name="二等辺三角形 516">
            <a:extLst>
              <a:ext uri="{FF2B5EF4-FFF2-40B4-BE49-F238E27FC236}">
                <a16:creationId xmlns:a16="http://schemas.microsoft.com/office/drawing/2014/main" id="{D687A5FE-B155-4A8C-8EF5-AAC05E083348}"/>
              </a:ext>
            </a:extLst>
          </p:cNvPr>
          <p:cNvSpPr/>
          <p:nvPr/>
        </p:nvSpPr>
        <p:spPr>
          <a:xfrm rot="5400000">
            <a:off x="7667863" y="9112253"/>
            <a:ext cx="955675"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pic>
        <p:nvPicPr>
          <p:cNvPr id="6157" name="図 519">
            <a:extLst>
              <a:ext uri="{FF2B5EF4-FFF2-40B4-BE49-F238E27FC236}">
                <a16:creationId xmlns:a16="http://schemas.microsoft.com/office/drawing/2014/main" id="{DFF5CEB8-5E16-4A49-8BFA-34C27632C80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r="22771"/>
          <a:stretch>
            <a:fillRect/>
          </a:stretch>
        </p:blipFill>
        <p:spPr bwMode="auto">
          <a:xfrm>
            <a:off x="11304588" y="8567103"/>
            <a:ext cx="1679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 name="二等辺三角形 525">
            <a:extLst>
              <a:ext uri="{FF2B5EF4-FFF2-40B4-BE49-F238E27FC236}">
                <a16:creationId xmlns:a16="http://schemas.microsoft.com/office/drawing/2014/main" id="{E760124F-B2A3-46E3-88D7-E69768471B30}"/>
              </a:ext>
            </a:extLst>
          </p:cNvPr>
          <p:cNvSpPr/>
          <p:nvPr/>
        </p:nvSpPr>
        <p:spPr>
          <a:xfrm rot="5400000">
            <a:off x="10274113" y="9112409"/>
            <a:ext cx="954088"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nvGrpSpPr>
          <p:cNvPr id="6159" name="グループ化 101">
            <a:extLst>
              <a:ext uri="{FF2B5EF4-FFF2-40B4-BE49-F238E27FC236}">
                <a16:creationId xmlns:a16="http://schemas.microsoft.com/office/drawing/2014/main" id="{71EDF73E-5D1A-49F3-9695-7780F998A42E}"/>
              </a:ext>
            </a:extLst>
          </p:cNvPr>
          <p:cNvGrpSpPr>
            <a:grpSpLocks/>
          </p:cNvGrpSpPr>
          <p:nvPr/>
        </p:nvGrpSpPr>
        <p:grpSpPr bwMode="auto">
          <a:xfrm>
            <a:off x="5701478" y="6213475"/>
            <a:ext cx="2300287" cy="2170113"/>
            <a:chOff x="4729261" y="4069153"/>
            <a:chExt cx="1564766" cy="1476298"/>
          </a:xfrm>
        </p:grpSpPr>
        <p:grpSp>
          <p:nvGrpSpPr>
            <p:cNvPr id="6267" name="グループ化 100">
              <a:extLst>
                <a:ext uri="{FF2B5EF4-FFF2-40B4-BE49-F238E27FC236}">
                  <a16:creationId xmlns:a16="http://schemas.microsoft.com/office/drawing/2014/main" id="{C7408253-9FCB-43CB-AD45-6E8FFAC8F961}"/>
                </a:ext>
              </a:extLst>
            </p:cNvPr>
            <p:cNvGrpSpPr>
              <a:grpSpLocks/>
            </p:cNvGrpSpPr>
            <p:nvPr/>
          </p:nvGrpSpPr>
          <p:grpSpPr bwMode="auto">
            <a:xfrm>
              <a:off x="4908123" y="4179473"/>
              <a:ext cx="1191963" cy="1167862"/>
              <a:chOff x="547070" y="5307799"/>
              <a:chExt cx="1191963" cy="1167862"/>
            </a:xfrm>
          </p:grpSpPr>
          <p:grpSp>
            <p:nvGrpSpPr>
              <p:cNvPr id="6285" name="グループ化 26">
                <a:extLst>
                  <a:ext uri="{FF2B5EF4-FFF2-40B4-BE49-F238E27FC236}">
                    <a16:creationId xmlns:a16="http://schemas.microsoft.com/office/drawing/2014/main" id="{5982F135-113D-4818-BB7B-29381120D449}"/>
                  </a:ext>
                </a:extLst>
              </p:cNvPr>
              <p:cNvGrpSpPr>
                <a:grpSpLocks/>
              </p:cNvGrpSpPr>
              <p:nvPr/>
            </p:nvGrpSpPr>
            <p:grpSpPr bwMode="auto">
              <a:xfrm>
                <a:off x="547070" y="5842235"/>
                <a:ext cx="440567" cy="633426"/>
                <a:chOff x="507857" y="6138434"/>
                <a:chExt cx="440567" cy="633426"/>
              </a:xfrm>
            </p:grpSpPr>
            <p:sp>
              <p:nvSpPr>
                <p:cNvPr id="667" name="正方形/長方形 666">
                  <a:extLst>
                    <a:ext uri="{FF2B5EF4-FFF2-40B4-BE49-F238E27FC236}">
                      <a16:creationId xmlns:a16="http://schemas.microsoft.com/office/drawing/2014/main" id="{6CDB56F7-A6F4-4727-88DB-3F49E66DF35A}"/>
                    </a:ext>
                  </a:extLst>
                </p:cNvPr>
                <p:cNvSpPr/>
                <p:nvPr/>
              </p:nvSpPr>
              <p:spPr>
                <a:xfrm>
                  <a:off x="704798" y="6574713"/>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8" name="二等辺三角形 667">
                  <a:extLst>
                    <a:ext uri="{FF2B5EF4-FFF2-40B4-BE49-F238E27FC236}">
                      <a16:creationId xmlns:a16="http://schemas.microsoft.com/office/drawing/2014/main" id="{2065911D-35D0-4FFD-A3D8-867012A1A05A}"/>
                    </a:ext>
                  </a:extLst>
                </p:cNvPr>
                <p:cNvSpPr/>
                <p:nvPr/>
              </p:nvSpPr>
              <p:spPr>
                <a:xfrm>
                  <a:off x="508258" y="6279885"/>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9" name="正方形/長方形 668">
                  <a:extLst>
                    <a:ext uri="{FF2B5EF4-FFF2-40B4-BE49-F238E27FC236}">
                      <a16:creationId xmlns:a16="http://schemas.microsoft.com/office/drawing/2014/main" id="{B4C00ED0-B5B9-4A3D-AAC9-6E86C29032DE}"/>
                    </a:ext>
                  </a:extLst>
                </p:cNvPr>
                <p:cNvSpPr/>
                <p:nvPr/>
              </p:nvSpPr>
              <p:spPr>
                <a:xfrm>
                  <a:off x="702639" y="6433239"/>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0" name="二等辺三角形 669">
                  <a:extLst>
                    <a:ext uri="{FF2B5EF4-FFF2-40B4-BE49-F238E27FC236}">
                      <a16:creationId xmlns:a16="http://schemas.microsoft.com/office/drawing/2014/main" id="{D87654FD-8623-4DD8-9456-3D69A8D3C280}"/>
                    </a:ext>
                  </a:extLst>
                </p:cNvPr>
                <p:cNvSpPr/>
                <p:nvPr/>
              </p:nvSpPr>
              <p:spPr>
                <a:xfrm>
                  <a:off x="534175" y="6138412"/>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6" name="グループ化 25">
                <a:extLst>
                  <a:ext uri="{FF2B5EF4-FFF2-40B4-BE49-F238E27FC236}">
                    <a16:creationId xmlns:a16="http://schemas.microsoft.com/office/drawing/2014/main" id="{E7C473E5-5533-4F19-B903-4AACDC2936C9}"/>
                  </a:ext>
                </a:extLst>
              </p:cNvPr>
              <p:cNvGrpSpPr>
                <a:grpSpLocks/>
              </p:cNvGrpSpPr>
              <p:nvPr/>
            </p:nvGrpSpPr>
            <p:grpSpPr bwMode="auto">
              <a:xfrm>
                <a:off x="1098486" y="5440439"/>
                <a:ext cx="440567" cy="633426"/>
                <a:chOff x="660257" y="6290834"/>
                <a:chExt cx="440567" cy="633426"/>
              </a:xfrm>
            </p:grpSpPr>
            <p:sp>
              <p:nvSpPr>
                <p:cNvPr id="671" name="正方形/長方形 670">
                  <a:extLst>
                    <a:ext uri="{FF2B5EF4-FFF2-40B4-BE49-F238E27FC236}">
                      <a16:creationId xmlns:a16="http://schemas.microsoft.com/office/drawing/2014/main" id="{26E5493A-86E8-4E8B-AC51-D7AAEC29DB7D}"/>
                    </a:ext>
                  </a:extLst>
                </p:cNvPr>
                <p:cNvSpPr/>
                <p:nvPr/>
              </p:nvSpPr>
              <p:spPr>
                <a:xfrm>
                  <a:off x="856528" y="6727165"/>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2" name="二等辺三角形 671">
                  <a:extLst>
                    <a:ext uri="{FF2B5EF4-FFF2-40B4-BE49-F238E27FC236}">
                      <a16:creationId xmlns:a16="http://schemas.microsoft.com/office/drawing/2014/main" id="{8A49ABAE-97D7-4312-8762-1A906D138B80}"/>
                    </a:ext>
                  </a:extLst>
                </p:cNvPr>
                <p:cNvSpPr/>
                <p:nvPr/>
              </p:nvSpPr>
              <p:spPr>
                <a:xfrm>
                  <a:off x="659988" y="6432338"/>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3" name="正方形/長方形 672">
                  <a:extLst>
                    <a:ext uri="{FF2B5EF4-FFF2-40B4-BE49-F238E27FC236}">
                      <a16:creationId xmlns:a16="http://schemas.microsoft.com/office/drawing/2014/main" id="{6B854338-379B-4071-9DE1-56E0EF35CAD7}"/>
                    </a:ext>
                  </a:extLst>
                </p:cNvPr>
                <p:cNvSpPr/>
                <p:nvPr/>
              </p:nvSpPr>
              <p:spPr>
                <a:xfrm>
                  <a:off x="854369" y="6585691"/>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4" name="二等辺三角形 673">
                  <a:extLst>
                    <a:ext uri="{FF2B5EF4-FFF2-40B4-BE49-F238E27FC236}">
                      <a16:creationId xmlns:a16="http://schemas.microsoft.com/office/drawing/2014/main" id="{79577F98-F62A-4FD5-9443-7642C201B367}"/>
                    </a:ext>
                  </a:extLst>
                </p:cNvPr>
                <p:cNvSpPr/>
                <p:nvPr/>
              </p:nvSpPr>
              <p:spPr>
                <a:xfrm>
                  <a:off x="685905" y="6290864"/>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7" name="グループ化 24">
                <a:extLst>
                  <a:ext uri="{FF2B5EF4-FFF2-40B4-BE49-F238E27FC236}">
                    <a16:creationId xmlns:a16="http://schemas.microsoft.com/office/drawing/2014/main" id="{568D5A06-9D15-44BF-8F3B-3D9F85E5F047}"/>
                  </a:ext>
                </a:extLst>
              </p:cNvPr>
              <p:cNvGrpSpPr>
                <a:grpSpLocks/>
              </p:cNvGrpSpPr>
              <p:nvPr/>
            </p:nvGrpSpPr>
            <p:grpSpPr bwMode="auto">
              <a:xfrm>
                <a:off x="710492" y="5734804"/>
                <a:ext cx="440567" cy="633426"/>
                <a:chOff x="812657" y="6443234"/>
                <a:chExt cx="440567" cy="633426"/>
              </a:xfrm>
            </p:grpSpPr>
            <p:sp>
              <p:nvSpPr>
                <p:cNvPr id="675" name="正方形/長方形 674">
                  <a:extLst>
                    <a:ext uri="{FF2B5EF4-FFF2-40B4-BE49-F238E27FC236}">
                      <a16:creationId xmlns:a16="http://schemas.microsoft.com/office/drawing/2014/main" id="{41DFE843-8DCD-4E45-98CA-459479745500}"/>
                    </a:ext>
                  </a:extLst>
                </p:cNvPr>
                <p:cNvSpPr/>
                <p:nvPr/>
              </p:nvSpPr>
              <p:spPr>
                <a:xfrm>
                  <a:off x="1009240" y="6878948"/>
                  <a:ext cx="57235"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6" name="二等辺三角形 675">
                  <a:extLst>
                    <a:ext uri="{FF2B5EF4-FFF2-40B4-BE49-F238E27FC236}">
                      <a16:creationId xmlns:a16="http://schemas.microsoft.com/office/drawing/2014/main" id="{CA5634CA-34BB-4FB1-AAC7-476363BAE309}"/>
                    </a:ext>
                  </a:extLst>
                </p:cNvPr>
                <p:cNvSpPr/>
                <p:nvPr/>
              </p:nvSpPr>
              <p:spPr>
                <a:xfrm>
                  <a:off x="812699" y="6585201"/>
                  <a:ext cx="440597" cy="171712"/>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7" name="正方形/長方形 676">
                  <a:extLst>
                    <a:ext uri="{FF2B5EF4-FFF2-40B4-BE49-F238E27FC236}">
                      <a16:creationId xmlns:a16="http://schemas.microsoft.com/office/drawing/2014/main" id="{E36A1731-45D8-4EE2-AEDD-AB7ACB209788}"/>
                    </a:ext>
                  </a:extLst>
                </p:cNvPr>
                <p:cNvSpPr/>
                <p:nvPr/>
              </p:nvSpPr>
              <p:spPr>
                <a:xfrm>
                  <a:off x="1007080" y="6737474"/>
                  <a:ext cx="59395"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8" name="二等辺三角形 677">
                  <a:extLst>
                    <a:ext uri="{FF2B5EF4-FFF2-40B4-BE49-F238E27FC236}">
                      <a16:creationId xmlns:a16="http://schemas.microsoft.com/office/drawing/2014/main" id="{6CDF21AA-4B5B-48CD-B037-738BDC7DFA54}"/>
                    </a:ext>
                  </a:extLst>
                </p:cNvPr>
                <p:cNvSpPr/>
                <p:nvPr/>
              </p:nvSpPr>
              <p:spPr>
                <a:xfrm>
                  <a:off x="838617" y="6443727"/>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8" name="グループ化 682">
                <a:extLst>
                  <a:ext uri="{FF2B5EF4-FFF2-40B4-BE49-F238E27FC236}">
                    <a16:creationId xmlns:a16="http://schemas.microsoft.com/office/drawing/2014/main" id="{B6F5A438-1060-44F3-BB23-4D93FE7FE20C}"/>
                  </a:ext>
                </a:extLst>
              </p:cNvPr>
              <p:cNvGrpSpPr>
                <a:grpSpLocks/>
              </p:cNvGrpSpPr>
              <p:nvPr/>
            </p:nvGrpSpPr>
            <p:grpSpPr bwMode="auto">
              <a:xfrm>
                <a:off x="1298466" y="5307799"/>
                <a:ext cx="440567" cy="633426"/>
                <a:chOff x="977991" y="6595634"/>
                <a:chExt cx="440567" cy="633426"/>
              </a:xfrm>
            </p:grpSpPr>
            <p:sp>
              <p:nvSpPr>
                <p:cNvPr id="684" name="正方形/長方形 683">
                  <a:extLst>
                    <a:ext uri="{FF2B5EF4-FFF2-40B4-BE49-F238E27FC236}">
                      <a16:creationId xmlns:a16="http://schemas.microsoft.com/office/drawing/2014/main" id="{8BC541B4-53C7-40FA-BF81-8EE37215C926}"/>
                    </a:ext>
                  </a:extLst>
                </p:cNvPr>
                <p:cNvSpPr/>
                <p:nvPr/>
              </p:nvSpPr>
              <p:spPr>
                <a:xfrm>
                  <a:off x="1161104" y="7031771"/>
                  <a:ext cx="58314" cy="19763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89" name="二等辺三角形 688">
                  <a:extLst>
                    <a:ext uri="{FF2B5EF4-FFF2-40B4-BE49-F238E27FC236}">
                      <a16:creationId xmlns:a16="http://schemas.microsoft.com/office/drawing/2014/main" id="{AE0994D5-6F75-4C05-BF09-51439C4BF86F}"/>
                    </a:ext>
                  </a:extLst>
                </p:cNvPr>
                <p:cNvSpPr/>
                <p:nvPr/>
              </p:nvSpPr>
              <p:spPr>
                <a:xfrm>
                  <a:off x="977522" y="6736944"/>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0" name="正方形/長方形 689">
                  <a:extLst>
                    <a:ext uri="{FF2B5EF4-FFF2-40B4-BE49-F238E27FC236}">
                      <a16:creationId xmlns:a16="http://schemas.microsoft.com/office/drawing/2014/main" id="{6987B8DB-1ED7-45C1-8620-7C645C80E464}"/>
                    </a:ext>
                  </a:extLst>
                </p:cNvPr>
                <p:cNvSpPr/>
                <p:nvPr/>
              </p:nvSpPr>
              <p:spPr>
                <a:xfrm>
                  <a:off x="1158944" y="6890297"/>
                  <a:ext cx="60474" cy="16091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1" name="二等辺三角形 690">
                  <a:extLst>
                    <a:ext uri="{FF2B5EF4-FFF2-40B4-BE49-F238E27FC236}">
                      <a16:creationId xmlns:a16="http://schemas.microsoft.com/office/drawing/2014/main" id="{DFB1AC9B-F34C-4DB1-837A-5A30BE3CF6BC}"/>
                    </a:ext>
                  </a:extLst>
                </p:cNvPr>
                <p:cNvSpPr/>
                <p:nvPr/>
              </p:nvSpPr>
              <p:spPr>
                <a:xfrm>
                  <a:off x="990480" y="6595469"/>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nvGrpSpPr>
            <p:cNvPr id="6268" name="グループ化 18">
              <a:extLst>
                <a:ext uri="{FF2B5EF4-FFF2-40B4-BE49-F238E27FC236}">
                  <a16:creationId xmlns:a16="http://schemas.microsoft.com/office/drawing/2014/main" id="{81255FB7-722D-4013-8F71-858B4A8B1F8C}"/>
                </a:ext>
              </a:extLst>
            </p:cNvPr>
            <p:cNvGrpSpPr>
              <a:grpSpLocks/>
            </p:cNvGrpSpPr>
            <p:nvPr/>
          </p:nvGrpSpPr>
          <p:grpSpPr bwMode="auto">
            <a:xfrm>
              <a:off x="4729261" y="4069153"/>
              <a:ext cx="1564766" cy="1476298"/>
              <a:chOff x="394524" y="5080207"/>
              <a:chExt cx="1564766" cy="1476298"/>
            </a:xfrm>
          </p:grpSpPr>
          <p:cxnSp>
            <p:nvCxnSpPr>
              <p:cNvPr id="16" name="直線コネクタ 15">
                <a:extLst>
                  <a:ext uri="{FF2B5EF4-FFF2-40B4-BE49-F238E27FC236}">
                    <a16:creationId xmlns:a16="http://schemas.microsoft.com/office/drawing/2014/main" id="{AD8726B1-4CF5-4CF6-90C7-75DB48786C7E}"/>
                  </a:ext>
                </a:extLst>
              </p:cNvPr>
              <p:cNvCxnSpPr/>
              <p:nvPr/>
            </p:nvCxnSpPr>
            <p:spPr>
              <a:xfrm flipV="1">
                <a:off x="515472" y="5522988"/>
                <a:ext cx="1443818" cy="1033517"/>
              </a:xfrm>
              <a:prstGeom prst="line">
                <a:avLst/>
              </a:prstGeom>
              <a:ln w="34925">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nvGrpSpPr>
              <p:cNvPr id="6270" name="グループ化 526">
                <a:extLst>
                  <a:ext uri="{FF2B5EF4-FFF2-40B4-BE49-F238E27FC236}">
                    <a16:creationId xmlns:a16="http://schemas.microsoft.com/office/drawing/2014/main" id="{3A1E7701-4DC3-4EA8-9DA4-660011DA24E2}"/>
                  </a:ext>
                </a:extLst>
              </p:cNvPr>
              <p:cNvGrpSpPr>
                <a:grpSpLocks/>
              </p:cNvGrpSpPr>
              <p:nvPr/>
            </p:nvGrpSpPr>
            <p:grpSpPr bwMode="auto">
              <a:xfrm>
                <a:off x="394524" y="5870235"/>
                <a:ext cx="440567" cy="633426"/>
                <a:chOff x="2031321" y="1920366"/>
                <a:chExt cx="140255" cy="167480"/>
              </a:xfrm>
            </p:grpSpPr>
            <p:sp>
              <p:nvSpPr>
                <p:cNvPr id="528" name="正方形/長方形 527">
                  <a:extLst>
                    <a:ext uri="{FF2B5EF4-FFF2-40B4-BE49-F238E27FC236}">
                      <a16:creationId xmlns:a16="http://schemas.microsoft.com/office/drawing/2014/main" id="{E9B8BA9A-E6B3-44A5-BDAC-27247EF0C6AE}"/>
                    </a:ext>
                  </a:extLst>
                </p:cNvPr>
                <p:cNvSpPr/>
                <p:nvPr/>
              </p:nvSpPr>
              <p:spPr>
                <a:xfrm>
                  <a:off x="2093890" y="2035572"/>
                  <a:ext cx="18221" cy="5225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29" name="二等辺三角形 528">
                  <a:extLst>
                    <a:ext uri="{FF2B5EF4-FFF2-40B4-BE49-F238E27FC236}">
                      <a16:creationId xmlns:a16="http://schemas.microsoft.com/office/drawing/2014/main" id="{B2C8F383-1B58-4D9E-938F-139CFFAFC784}"/>
                    </a:ext>
                  </a:extLst>
                </p:cNvPr>
                <p:cNvSpPr/>
                <p:nvPr/>
              </p:nvSpPr>
              <p:spPr>
                <a:xfrm>
                  <a:off x="2031321" y="1957904"/>
                  <a:ext cx="140265" cy="45401"/>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0" name="正方形/長方形 529">
                  <a:extLst>
                    <a:ext uri="{FF2B5EF4-FFF2-40B4-BE49-F238E27FC236}">
                      <a16:creationId xmlns:a16="http://schemas.microsoft.com/office/drawing/2014/main" id="{0C6345D8-74A9-47BB-A933-D800E5278ABE}"/>
                    </a:ext>
                  </a:extLst>
                </p:cNvPr>
                <p:cNvSpPr/>
                <p:nvPr/>
              </p:nvSpPr>
              <p:spPr>
                <a:xfrm>
                  <a:off x="2093202" y="1998166"/>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51" name="二等辺三角形 550">
                  <a:extLst>
                    <a:ext uri="{FF2B5EF4-FFF2-40B4-BE49-F238E27FC236}">
                      <a16:creationId xmlns:a16="http://schemas.microsoft.com/office/drawing/2014/main" id="{620387CC-72CF-4FEF-B4C2-840F8FF62915}"/>
                    </a:ext>
                  </a:extLst>
                </p:cNvPr>
                <p:cNvSpPr/>
                <p:nvPr/>
              </p:nvSpPr>
              <p:spPr>
                <a:xfrm>
                  <a:off x="2039572" y="1920498"/>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1" name="グループ化 551">
                <a:extLst>
                  <a:ext uri="{FF2B5EF4-FFF2-40B4-BE49-F238E27FC236}">
                    <a16:creationId xmlns:a16="http://schemas.microsoft.com/office/drawing/2014/main" id="{6F71675C-6640-45AA-8666-B8329D120A22}"/>
                  </a:ext>
                </a:extLst>
              </p:cNvPr>
              <p:cNvGrpSpPr>
                <a:grpSpLocks/>
              </p:cNvGrpSpPr>
              <p:nvPr/>
            </p:nvGrpSpPr>
            <p:grpSpPr bwMode="auto">
              <a:xfrm>
                <a:off x="922368" y="5480032"/>
                <a:ext cx="440567" cy="633426"/>
                <a:chOff x="2031321" y="1920366"/>
                <a:chExt cx="140255" cy="167480"/>
              </a:xfrm>
            </p:grpSpPr>
            <p:sp>
              <p:nvSpPr>
                <p:cNvPr id="556" name="正方形/長方形 555">
                  <a:extLst>
                    <a:ext uri="{FF2B5EF4-FFF2-40B4-BE49-F238E27FC236}">
                      <a16:creationId xmlns:a16="http://schemas.microsoft.com/office/drawing/2014/main" id="{293D495A-2458-4B29-83E0-36B6C1F3D3CD}"/>
                    </a:ext>
                  </a:extLst>
                </p:cNvPr>
                <p:cNvSpPr/>
                <p:nvPr/>
              </p:nvSpPr>
              <p:spPr>
                <a:xfrm>
                  <a:off x="2093961" y="2035662"/>
                  <a:ext cx="18221"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2" name="二等辺三角形 581">
                  <a:extLst>
                    <a:ext uri="{FF2B5EF4-FFF2-40B4-BE49-F238E27FC236}">
                      <a16:creationId xmlns:a16="http://schemas.microsoft.com/office/drawing/2014/main" id="{9942D066-70D1-46B5-88EB-34F4010C5631}"/>
                    </a:ext>
                  </a:extLst>
                </p:cNvPr>
                <p:cNvSpPr/>
                <p:nvPr/>
              </p:nvSpPr>
              <p:spPr>
                <a:xfrm>
                  <a:off x="2031392" y="1957708"/>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3" name="正方形/長方形 582">
                  <a:extLst>
                    <a:ext uri="{FF2B5EF4-FFF2-40B4-BE49-F238E27FC236}">
                      <a16:creationId xmlns:a16="http://schemas.microsoft.com/office/drawing/2014/main" id="{100BE165-C1BB-4546-84EA-3596FE3078BA}"/>
                    </a:ext>
                  </a:extLst>
                </p:cNvPr>
                <p:cNvSpPr/>
                <p:nvPr/>
              </p:nvSpPr>
              <p:spPr>
                <a:xfrm>
                  <a:off x="2093274" y="1998255"/>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4" name="二等辺三角形 583">
                  <a:extLst>
                    <a:ext uri="{FF2B5EF4-FFF2-40B4-BE49-F238E27FC236}">
                      <a16:creationId xmlns:a16="http://schemas.microsoft.com/office/drawing/2014/main" id="{944E2D47-B708-43AE-8DC2-5176B7426D34}"/>
                    </a:ext>
                  </a:extLst>
                </p:cNvPr>
                <p:cNvSpPr/>
                <p:nvPr/>
              </p:nvSpPr>
              <p:spPr>
                <a:xfrm>
                  <a:off x="2039643" y="1920302"/>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2" name="グループ化 584">
                <a:extLst>
                  <a:ext uri="{FF2B5EF4-FFF2-40B4-BE49-F238E27FC236}">
                    <a16:creationId xmlns:a16="http://schemas.microsoft.com/office/drawing/2014/main" id="{83804B8F-3E15-4502-8B0A-A101DFE77B6E}"/>
                  </a:ext>
                </a:extLst>
              </p:cNvPr>
              <p:cNvGrpSpPr>
                <a:grpSpLocks/>
              </p:cNvGrpSpPr>
              <p:nvPr/>
            </p:nvGrpSpPr>
            <p:grpSpPr bwMode="auto">
              <a:xfrm>
                <a:off x="1485987" y="5080207"/>
                <a:ext cx="440567" cy="633426"/>
                <a:chOff x="2031321" y="1920366"/>
                <a:chExt cx="140255" cy="167480"/>
              </a:xfrm>
            </p:grpSpPr>
            <p:sp>
              <p:nvSpPr>
                <p:cNvPr id="586" name="正方形/長方形 585">
                  <a:extLst>
                    <a:ext uri="{FF2B5EF4-FFF2-40B4-BE49-F238E27FC236}">
                      <a16:creationId xmlns:a16="http://schemas.microsoft.com/office/drawing/2014/main" id="{28E87DAE-86E7-449B-A72C-29FB57DF2FAF}"/>
                    </a:ext>
                  </a:extLst>
                </p:cNvPr>
                <p:cNvSpPr/>
                <p:nvPr/>
              </p:nvSpPr>
              <p:spPr>
                <a:xfrm>
                  <a:off x="2089863" y="2035726"/>
                  <a:ext cx="18564"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7" name="二等辺三角形 586">
                  <a:extLst>
                    <a:ext uri="{FF2B5EF4-FFF2-40B4-BE49-F238E27FC236}">
                      <a16:creationId xmlns:a16="http://schemas.microsoft.com/office/drawing/2014/main" id="{E4858CCB-A50F-400F-9FAC-9E0121737471}"/>
                    </a:ext>
                  </a:extLst>
                </p:cNvPr>
                <p:cNvSpPr/>
                <p:nvPr/>
              </p:nvSpPr>
              <p:spPr>
                <a:xfrm>
                  <a:off x="2031420" y="1957772"/>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8" name="正方形/長方形 587">
                  <a:extLst>
                    <a:ext uri="{FF2B5EF4-FFF2-40B4-BE49-F238E27FC236}">
                      <a16:creationId xmlns:a16="http://schemas.microsoft.com/office/drawing/2014/main" id="{5FCEC87A-3AB9-4B03-976A-ECB04A745369}"/>
                    </a:ext>
                  </a:extLst>
                </p:cNvPr>
                <p:cNvSpPr/>
                <p:nvPr/>
              </p:nvSpPr>
              <p:spPr>
                <a:xfrm>
                  <a:off x="2093301" y="1998319"/>
                  <a:ext cx="14439" cy="4625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9" name="二等辺三角形 588">
                  <a:extLst>
                    <a:ext uri="{FF2B5EF4-FFF2-40B4-BE49-F238E27FC236}">
                      <a16:creationId xmlns:a16="http://schemas.microsoft.com/office/drawing/2014/main" id="{13D856CE-24D3-4D0F-8F39-B08C62B58944}"/>
                    </a:ext>
                  </a:extLst>
                </p:cNvPr>
                <p:cNvSpPr/>
                <p:nvPr/>
              </p:nvSpPr>
              <p:spPr>
                <a:xfrm>
                  <a:off x="2039670" y="1920366"/>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pic>
        <p:nvPicPr>
          <p:cNvPr id="6160" name="図 719">
            <a:extLst>
              <a:ext uri="{FF2B5EF4-FFF2-40B4-BE49-F238E27FC236}">
                <a16:creationId xmlns:a16="http://schemas.microsoft.com/office/drawing/2014/main" id="{94D28455-CBBE-40E5-900C-8ACB0705692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1934794">
            <a:off x="10440108" y="7281863"/>
            <a:ext cx="6016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テキスト ボックス 58">
            <a:extLst>
              <a:ext uri="{FF2B5EF4-FFF2-40B4-BE49-F238E27FC236}">
                <a16:creationId xmlns:a16="http://schemas.microsoft.com/office/drawing/2014/main" id="{6A1C53A0-88B5-4457-AF9B-4C7D47C76691}"/>
              </a:ext>
            </a:extLst>
          </p:cNvPr>
          <p:cNvSpPr txBox="1"/>
          <p:nvPr/>
        </p:nvSpPr>
        <p:spPr>
          <a:xfrm>
            <a:off x="508000" y="1795463"/>
            <a:ext cx="3692525" cy="804644"/>
          </a:xfrm>
          <a:prstGeom prst="rect">
            <a:avLst/>
          </a:prstGeom>
          <a:noFill/>
        </p:spPr>
        <p:txBody>
          <a:bodyPr>
            <a:spAutoFit/>
          </a:bodyPr>
          <a:lstStyle/>
          <a:p>
            <a:pPr>
              <a:defRPr/>
            </a:pPr>
            <a:r>
              <a:rPr lang="en-US" altLang="ja-JP" sz="1543" b="1" dirty="0">
                <a:latin typeface="BIZ UDPゴシック" panose="020B0400000000000000" pitchFamily="50" charset="-128"/>
                <a:ea typeface="BIZ UDPゴシック" panose="020B0400000000000000" pitchFamily="50" charset="-128"/>
              </a:rPr>
              <a:t>【</a:t>
            </a:r>
            <a:r>
              <a:rPr lang="ja-JP" altLang="en-US" sz="1543" b="1" dirty="0">
                <a:latin typeface="BIZ UDPゴシック" panose="020B0400000000000000" pitchFamily="50" charset="-128"/>
                <a:ea typeface="BIZ UDPゴシック" panose="020B0400000000000000" pitchFamily="50" charset="-128"/>
              </a:rPr>
              <a:t>目的</a:t>
            </a:r>
            <a:r>
              <a:rPr lang="en-US" altLang="ja-JP" sz="1543" b="1" dirty="0">
                <a:latin typeface="BIZ UDPゴシック" panose="020B0400000000000000" pitchFamily="50" charset="-128"/>
                <a:ea typeface="BIZ UDPゴシック" panose="020B0400000000000000" pitchFamily="50" charset="-128"/>
              </a:rPr>
              <a:t>】 </a:t>
            </a:r>
            <a:r>
              <a:rPr lang="ja-JP" altLang="en-US" sz="1543" b="1" dirty="0">
                <a:latin typeface="BIZ UDPゴシック" panose="020B0400000000000000" pitchFamily="50" charset="-128"/>
                <a:ea typeface="BIZ UDPゴシック" panose="020B0400000000000000" pitchFamily="50" charset="-128"/>
              </a:rPr>
              <a:t>河川への土砂、流木流出の</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抑制・山地保水力の向上に</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よる洪水被害の軽減</a:t>
            </a:r>
          </a:p>
        </p:txBody>
      </p:sp>
      <p:sp>
        <p:nvSpPr>
          <p:cNvPr id="4" name="テキスト ボックス 3">
            <a:extLst>
              <a:ext uri="{FF2B5EF4-FFF2-40B4-BE49-F238E27FC236}">
                <a16:creationId xmlns:a16="http://schemas.microsoft.com/office/drawing/2014/main" id="{A54187F3-AC02-4F2E-91A4-E678645E41BC}"/>
              </a:ext>
            </a:extLst>
          </p:cNvPr>
          <p:cNvSpPr txBox="1"/>
          <p:nvPr/>
        </p:nvSpPr>
        <p:spPr>
          <a:xfrm>
            <a:off x="474663" y="2717800"/>
            <a:ext cx="3878262" cy="815975"/>
          </a:xfrm>
          <a:prstGeom prst="rect">
            <a:avLst/>
          </a:prstGeom>
          <a:noFill/>
        </p:spPr>
        <p:txBody>
          <a:bodyPr>
            <a:spAutoFit/>
          </a:bodyPr>
          <a:lstStyle/>
          <a:p>
            <a:pPr>
              <a:defRPr/>
            </a:pPr>
            <a:r>
              <a:rPr lang="ja-JP" altLang="en-US" sz="1176" dirty="0">
                <a:latin typeface="BIZ UDPゴシック" panose="020B0400000000000000" pitchFamily="50" charset="-128"/>
                <a:ea typeface="BIZ UDPゴシック" panose="020B0400000000000000" pitchFamily="50" charset="-128"/>
              </a:rPr>
              <a:t>　　　対象）下流河川において土砂堆積や洪水</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リスクがあり、かつ、河川上流の森林</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域において荒廃渓流や荒廃森林が</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面的にみられる区域</a:t>
            </a:r>
            <a:endParaRPr lang="en-US" altLang="ja-JP" sz="1176" dirty="0">
              <a:latin typeface="BIZ UDPゴシック" panose="020B0400000000000000" pitchFamily="50" charset="-128"/>
              <a:ea typeface="BIZ UDPゴシック" panose="020B0400000000000000" pitchFamily="50" charset="-128"/>
            </a:endParaRPr>
          </a:p>
        </p:txBody>
      </p:sp>
      <p:grpSp>
        <p:nvGrpSpPr>
          <p:cNvPr id="6163" name="グループ化 102">
            <a:extLst>
              <a:ext uri="{FF2B5EF4-FFF2-40B4-BE49-F238E27FC236}">
                <a16:creationId xmlns:a16="http://schemas.microsoft.com/office/drawing/2014/main" id="{8AE8569C-9DFD-4F1F-9440-ABE71CE9CC6C}"/>
              </a:ext>
            </a:extLst>
          </p:cNvPr>
          <p:cNvGrpSpPr>
            <a:grpSpLocks/>
          </p:cNvGrpSpPr>
          <p:nvPr/>
        </p:nvGrpSpPr>
        <p:grpSpPr bwMode="auto">
          <a:xfrm>
            <a:off x="9446333" y="6178550"/>
            <a:ext cx="2811462" cy="2354263"/>
            <a:chOff x="6948590" y="4004415"/>
            <a:chExt cx="1913412" cy="1601160"/>
          </a:xfrm>
        </p:grpSpPr>
        <p:pic>
          <p:nvPicPr>
            <p:cNvPr id="6225" name="図 721">
              <a:extLst>
                <a:ext uri="{FF2B5EF4-FFF2-40B4-BE49-F238E27FC236}">
                  <a16:creationId xmlns:a16="http://schemas.microsoft.com/office/drawing/2014/main" id="{C34E5AF4-EA8B-4E70-B11C-E95D8D72CC6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095265">
              <a:off x="8250505" y="4488171"/>
              <a:ext cx="205771"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6" name="グループ化 97">
              <a:extLst>
                <a:ext uri="{FF2B5EF4-FFF2-40B4-BE49-F238E27FC236}">
                  <a16:creationId xmlns:a16="http://schemas.microsoft.com/office/drawing/2014/main" id="{1351423F-56C0-4108-8094-55353895823E}"/>
                </a:ext>
              </a:extLst>
            </p:cNvPr>
            <p:cNvGrpSpPr>
              <a:grpSpLocks/>
            </p:cNvGrpSpPr>
            <p:nvPr/>
          </p:nvGrpSpPr>
          <p:grpSpPr bwMode="auto">
            <a:xfrm>
              <a:off x="6948590" y="4004415"/>
              <a:ext cx="1913412" cy="1601160"/>
              <a:chOff x="2048386" y="5222855"/>
              <a:chExt cx="1913412" cy="1601160"/>
            </a:xfrm>
          </p:grpSpPr>
          <p:pic>
            <p:nvPicPr>
              <p:cNvPr id="6227" name="図 720">
                <a:extLst>
                  <a:ext uri="{FF2B5EF4-FFF2-40B4-BE49-F238E27FC236}">
                    <a16:creationId xmlns:a16="http://schemas.microsoft.com/office/drawing/2014/main" id="{50C813CD-1D5F-4B3E-AB35-647BA38E5FE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061016">
                <a:off x="2048386" y="6411243"/>
                <a:ext cx="409318" cy="280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8" name="グループ化 96">
                <a:extLst>
                  <a:ext uri="{FF2B5EF4-FFF2-40B4-BE49-F238E27FC236}">
                    <a16:creationId xmlns:a16="http://schemas.microsoft.com/office/drawing/2014/main" id="{F971AE52-32B6-443C-81FF-FB26A9BEE917}"/>
                  </a:ext>
                </a:extLst>
              </p:cNvPr>
              <p:cNvGrpSpPr>
                <a:grpSpLocks/>
              </p:cNvGrpSpPr>
              <p:nvPr/>
            </p:nvGrpSpPr>
            <p:grpSpPr bwMode="auto">
              <a:xfrm>
                <a:off x="2114179" y="5222855"/>
                <a:ext cx="1847619" cy="1601160"/>
                <a:chOff x="2114179" y="5222855"/>
                <a:chExt cx="1847619" cy="1601160"/>
              </a:xfrm>
            </p:grpSpPr>
            <p:grpSp>
              <p:nvGrpSpPr>
                <p:cNvPr id="6229" name="グループ化 95">
                  <a:extLst>
                    <a:ext uri="{FF2B5EF4-FFF2-40B4-BE49-F238E27FC236}">
                      <a16:creationId xmlns:a16="http://schemas.microsoft.com/office/drawing/2014/main" id="{DE3DC9C2-75C2-4C98-9693-B5A6393AADB2}"/>
                    </a:ext>
                  </a:extLst>
                </p:cNvPr>
                <p:cNvGrpSpPr>
                  <a:grpSpLocks/>
                </p:cNvGrpSpPr>
                <p:nvPr/>
              </p:nvGrpSpPr>
              <p:grpSpPr bwMode="auto">
                <a:xfrm>
                  <a:off x="2114179" y="5222855"/>
                  <a:ext cx="1847619" cy="1601160"/>
                  <a:chOff x="2395394" y="5222855"/>
                  <a:chExt cx="1847619" cy="1601160"/>
                </a:xfrm>
              </p:grpSpPr>
              <p:grpSp>
                <p:nvGrpSpPr>
                  <p:cNvPr id="6232" name="グループ化 698">
                    <a:extLst>
                      <a:ext uri="{FF2B5EF4-FFF2-40B4-BE49-F238E27FC236}">
                        <a16:creationId xmlns:a16="http://schemas.microsoft.com/office/drawing/2014/main" id="{795526DC-A11B-4CAE-8691-038A9DF9F46A}"/>
                      </a:ext>
                    </a:extLst>
                  </p:cNvPr>
                  <p:cNvGrpSpPr>
                    <a:grpSpLocks/>
                  </p:cNvGrpSpPr>
                  <p:nvPr/>
                </p:nvGrpSpPr>
                <p:grpSpPr bwMode="auto">
                  <a:xfrm>
                    <a:off x="3821809" y="5634219"/>
                    <a:ext cx="351129" cy="150196"/>
                    <a:chOff x="4385094" y="4550408"/>
                    <a:chExt cx="747733" cy="256641"/>
                  </a:xfrm>
                </p:grpSpPr>
                <p:cxnSp>
                  <p:nvCxnSpPr>
                    <p:cNvPr id="702" name="直線コネクタ 701">
                      <a:extLst>
                        <a:ext uri="{FF2B5EF4-FFF2-40B4-BE49-F238E27FC236}">
                          <a16:creationId xmlns:a16="http://schemas.microsoft.com/office/drawing/2014/main" id="{F936DD07-F4C1-4B1E-8DB5-1967FBD35B64}"/>
                        </a:ext>
                      </a:extLst>
                    </p:cNvPr>
                    <p:cNvCxnSpPr>
                      <a:stCxn id="700" idx="0"/>
                    </p:cNvCxnSpPr>
                    <p:nvPr/>
                  </p:nvCxnSpPr>
                  <p:spPr>
                    <a:xfrm>
                      <a:off x="4472188" y="4550396"/>
                      <a:ext cx="660317" cy="23983"/>
                    </a:xfrm>
                    <a:prstGeom prst="line">
                      <a:avLst/>
                    </a:prstGeom>
                  </p:spPr>
                  <p:style>
                    <a:lnRef idx="1">
                      <a:schemeClr val="dk1"/>
                    </a:lnRef>
                    <a:fillRef idx="0">
                      <a:schemeClr val="dk1"/>
                    </a:fillRef>
                    <a:effectRef idx="0">
                      <a:schemeClr val="dk1"/>
                    </a:effectRef>
                    <a:fontRef idx="minor">
                      <a:schemeClr val="tx1"/>
                    </a:fontRef>
                  </p:style>
                </p:cxnSp>
                <p:sp>
                  <p:nvSpPr>
                    <p:cNvPr id="700" name="楕円 699">
                      <a:extLst>
                        <a:ext uri="{FF2B5EF4-FFF2-40B4-BE49-F238E27FC236}">
                          <a16:creationId xmlns:a16="http://schemas.microsoft.com/office/drawing/2014/main" id="{1F252B4F-FCD6-4EE4-9DEE-BE3640E5ECDB}"/>
                        </a:ext>
                      </a:extLst>
                    </p:cNvPr>
                    <p:cNvSpPr/>
                    <p:nvPr/>
                  </p:nvSpPr>
                  <p:spPr>
                    <a:xfrm>
                      <a:off x="4396264" y="4550396"/>
                      <a:ext cx="1518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01" name="楕円 700">
                      <a:extLst>
                        <a:ext uri="{FF2B5EF4-FFF2-40B4-BE49-F238E27FC236}">
                          <a16:creationId xmlns:a16="http://schemas.microsoft.com/office/drawing/2014/main" id="{E37AC598-34B4-4ED0-8740-22917381568F}"/>
                        </a:ext>
                      </a:extLst>
                    </p:cNvPr>
                    <p:cNvSpPr/>
                    <p:nvPr/>
                  </p:nvSpPr>
                  <p:spPr>
                    <a:xfrm>
                      <a:off x="4384759" y="4683226"/>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nvGrpSpPr>
                  <p:cNvPr id="6233" name="グループ化 94">
                    <a:extLst>
                      <a:ext uri="{FF2B5EF4-FFF2-40B4-BE49-F238E27FC236}">
                        <a16:creationId xmlns:a16="http://schemas.microsoft.com/office/drawing/2014/main" id="{5D1ED52D-F5D2-47ED-968D-671B2C2A79FC}"/>
                      </a:ext>
                    </a:extLst>
                  </p:cNvPr>
                  <p:cNvGrpSpPr>
                    <a:grpSpLocks/>
                  </p:cNvGrpSpPr>
                  <p:nvPr/>
                </p:nvGrpSpPr>
                <p:grpSpPr bwMode="auto">
                  <a:xfrm>
                    <a:off x="2395394" y="5222855"/>
                    <a:ext cx="1847619" cy="1601160"/>
                    <a:chOff x="2408791" y="5222636"/>
                    <a:chExt cx="1847619" cy="1601160"/>
                  </a:xfrm>
                </p:grpSpPr>
                <p:grpSp>
                  <p:nvGrpSpPr>
                    <p:cNvPr id="6234" name="グループ化 694">
                      <a:extLst>
                        <a:ext uri="{FF2B5EF4-FFF2-40B4-BE49-F238E27FC236}">
                          <a16:creationId xmlns:a16="http://schemas.microsoft.com/office/drawing/2014/main" id="{4037D431-668B-4CD3-AF57-AFD601F4EA5E}"/>
                        </a:ext>
                      </a:extLst>
                    </p:cNvPr>
                    <p:cNvGrpSpPr>
                      <a:grpSpLocks/>
                    </p:cNvGrpSpPr>
                    <p:nvPr/>
                  </p:nvGrpSpPr>
                  <p:grpSpPr bwMode="auto">
                    <a:xfrm>
                      <a:off x="3337985" y="5964589"/>
                      <a:ext cx="346336" cy="158311"/>
                      <a:chOff x="4375790" y="4524746"/>
                      <a:chExt cx="737526" cy="270508"/>
                    </a:xfrm>
                  </p:grpSpPr>
                  <p:sp>
                    <p:nvSpPr>
                      <p:cNvPr id="696" name="楕円 695">
                        <a:extLst>
                          <a:ext uri="{FF2B5EF4-FFF2-40B4-BE49-F238E27FC236}">
                            <a16:creationId xmlns:a16="http://schemas.microsoft.com/office/drawing/2014/main" id="{7B638CFF-800A-42D3-8472-A043FB75223E}"/>
                          </a:ext>
                        </a:extLst>
                      </p:cNvPr>
                      <p:cNvSpPr/>
                      <p:nvPr/>
                    </p:nvSpPr>
                    <p:spPr>
                      <a:xfrm>
                        <a:off x="4375947" y="4524379"/>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7" name="楕円 696">
                        <a:extLst>
                          <a:ext uri="{FF2B5EF4-FFF2-40B4-BE49-F238E27FC236}">
                            <a16:creationId xmlns:a16="http://schemas.microsoft.com/office/drawing/2014/main" id="{869073DD-D901-46A9-A2A8-2101C3F4C2BB}"/>
                          </a:ext>
                        </a:extLst>
                      </p:cNvPr>
                      <p:cNvSpPr/>
                      <p:nvPr/>
                    </p:nvSpPr>
                    <p:spPr>
                      <a:xfrm>
                        <a:off x="4375947" y="4671967"/>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698" name="直線コネクタ 697">
                        <a:extLst>
                          <a:ext uri="{FF2B5EF4-FFF2-40B4-BE49-F238E27FC236}">
                            <a16:creationId xmlns:a16="http://schemas.microsoft.com/office/drawing/2014/main" id="{81E76D4C-0CB4-46A0-9FAD-07B20C805F48}"/>
                          </a:ext>
                        </a:extLst>
                      </p:cNvPr>
                      <p:cNvCxnSpPr>
                        <a:stCxn id="696" idx="0"/>
                      </p:cNvCxnSpPr>
                      <p:nvPr/>
                    </p:nvCxnSpPr>
                    <p:spPr>
                      <a:xfrm>
                        <a:off x="4454172" y="4524379"/>
                        <a:ext cx="692527" cy="23983"/>
                      </a:xfrm>
                      <a:prstGeom prst="line">
                        <a:avLst/>
                      </a:prstGeom>
                    </p:spPr>
                    <p:style>
                      <a:lnRef idx="1">
                        <a:schemeClr val="dk1"/>
                      </a:lnRef>
                      <a:fillRef idx="0">
                        <a:schemeClr val="dk1"/>
                      </a:fillRef>
                      <a:effectRef idx="0">
                        <a:schemeClr val="dk1"/>
                      </a:effectRef>
                      <a:fontRef idx="minor">
                        <a:schemeClr val="tx1"/>
                      </a:fontRef>
                    </p:style>
                  </p:cxnSp>
                </p:grpSp>
                <p:pic>
                  <p:nvPicPr>
                    <p:cNvPr id="6235" name="図 716">
                      <a:extLst>
                        <a:ext uri="{FF2B5EF4-FFF2-40B4-BE49-F238E27FC236}">
                          <a16:creationId xmlns:a16="http://schemas.microsoft.com/office/drawing/2014/main" id="{4CE90EB2-A568-4D0B-BC94-7ACC09EEE77E}"/>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876195" y="5355475"/>
                      <a:ext cx="380215" cy="272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36" name="グループ化 93">
                      <a:extLst>
                        <a:ext uri="{FF2B5EF4-FFF2-40B4-BE49-F238E27FC236}">
                          <a16:creationId xmlns:a16="http://schemas.microsoft.com/office/drawing/2014/main" id="{62A1E549-6C4E-407D-9C13-E76B887AED43}"/>
                        </a:ext>
                      </a:extLst>
                    </p:cNvPr>
                    <p:cNvGrpSpPr>
                      <a:grpSpLocks/>
                    </p:cNvGrpSpPr>
                    <p:nvPr/>
                  </p:nvGrpSpPr>
                  <p:grpSpPr bwMode="auto">
                    <a:xfrm>
                      <a:off x="2408791" y="5222636"/>
                      <a:ext cx="1752810" cy="1601160"/>
                      <a:chOff x="2420420" y="5220321"/>
                      <a:chExt cx="1752810" cy="1601160"/>
                    </a:xfrm>
                  </p:grpSpPr>
                  <p:grpSp>
                    <p:nvGrpSpPr>
                      <p:cNvPr id="6237" name="グループ化 34">
                        <a:extLst>
                          <a:ext uri="{FF2B5EF4-FFF2-40B4-BE49-F238E27FC236}">
                            <a16:creationId xmlns:a16="http://schemas.microsoft.com/office/drawing/2014/main" id="{50951E1F-F32B-4096-8C26-2BFA0EBB4BBB}"/>
                          </a:ext>
                        </a:extLst>
                      </p:cNvPr>
                      <p:cNvGrpSpPr>
                        <a:grpSpLocks/>
                      </p:cNvGrpSpPr>
                      <p:nvPr/>
                    </p:nvGrpSpPr>
                    <p:grpSpPr bwMode="auto">
                      <a:xfrm>
                        <a:off x="2771460" y="6351608"/>
                        <a:ext cx="346139" cy="153129"/>
                        <a:chOff x="4363758" y="4496359"/>
                        <a:chExt cx="737107" cy="261653"/>
                      </a:xfrm>
                    </p:grpSpPr>
                    <p:sp>
                      <p:nvSpPr>
                        <p:cNvPr id="693" name="楕円 692">
                          <a:extLst>
                            <a:ext uri="{FF2B5EF4-FFF2-40B4-BE49-F238E27FC236}">
                              <a16:creationId xmlns:a16="http://schemas.microsoft.com/office/drawing/2014/main" id="{CEC4B52A-6D3E-4C74-A6EB-2E371162FF76}"/>
                            </a:ext>
                          </a:extLst>
                        </p:cNvPr>
                        <p:cNvSpPr/>
                        <p:nvPr/>
                      </p:nvSpPr>
                      <p:spPr>
                        <a:xfrm>
                          <a:off x="4364197" y="4496724"/>
                          <a:ext cx="154150" cy="123606"/>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4" name="楕円 693">
                          <a:extLst>
                            <a:ext uri="{FF2B5EF4-FFF2-40B4-BE49-F238E27FC236}">
                              <a16:creationId xmlns:a16="http://schemas.microsoft.com/office/drawing/2014/main" id="{3B7B5E4F-3CCE-4E10-A700-CCF89AC0172B}"/>
                            </a:ext>
                          </a:extLst>
                        </p:cNvPr>
                        <p:cNvSpPr/>
                        <p:nvPr/>
                      </p:nvSpPr>
                      <p:spPr>
                        <a:xfrm>
                          <a:off x="4373400" y="4635088"/>
                          <a:ext cx="1541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34" name="直線コネクタ 33">
                          <a:extLst>
                            <a:ext uri="{FF2B5EF4-FFF2-40B4-BE49-F238E27FC236}">
                              <a16:creationId xmlns:a16="http://schemas.microsoft.com/office/drawing/2014/main" id="{367E0177-4276-413B-91BC-23A69BB1438E}"/>
                            </a:ext>
                          </a:extLst>
                        </p:cNvPr>
                        <p:cNvCxnSpPr>
                          <a:stCxn id="693" idx="0"/>
                        </p:cNvCxnSpPr>
                        <p:nvPr/>
                      </p:nvCxnSpPr>
                      <p:spPr>
                        <a:xfrm>
                          <a:off x="4440121" y="4496724"/>
                          <a:ext cx="660318" cy="23984"/>
                        </a:xfrm>
                        <a:prstGeom prst="line">
                          <a:avLst/>
                        </a:prstGeom>
                      </p:spPr>
                      <p:style>
                        <a:lnRef idx="1">
                          <a:schemeClr val="dk1"/>
                        </a:lnRef>
                        <a:fillRef idx="0">
                          <a:schemeClr val="dk1"/>
                        </a:fillRef>
                        <a:effectRef idx="0">
                          <a:schemeClr val="dk1"/>
                        </a:effectRef>
                        <a:fontRef idx="minor">
                          <a:schemeClr val="tx1"/>
                        </a:fontRef>
                      </p:style>
                    </p:cxnSp>
                  </p:grpSp>
                  <p:pic>
                    <p:nvPicPr>
                      <p:cNvPr id="6238" name="図 90">
                        <a:extLst>
                          <a:ext uri="{FF2B5EF4-FFF2-40B4-BE49-F238E27FC236}">
                            <a16:creationId xmlns:a16="http://schemas.microsoft.com/office/drawing/2014/main" id="{C0126129-C0F5-4D32-AC66-3C8A40550E50}"/>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2831634" y="6101726"/>
                        <a:ext cx="295987" cy="239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9" name="図 715">
                        <a:extLst>
                          <a:ext uri="{FF2B5EF4-FFF2-40B4-BE49-F238E27FC236}">
                            <a16:creationId xmlns:a16="http://schemas.microsoft.com/office/drawing/2014/main" id="{4EAECAD7-A6F4-4D41-A45B-7888467BBB69}"/>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00028" y="5639393"/>
                        <a:ext cx="303883" cy="319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0" name="グループ化 589">
                        <a:extLst>
                          <a:ext uri="{FF2B5EF4-FFF2-40B4-BE49-F238E27FC236}">
                            <a16:creationId xmlns:a16="http://schemas.microsoft.com/office/drawing/2014/main" id="{DBC0BDE0-E2B0-423F-8807-E5290491882E}"/>
                          </a:ext>
                        </a:extLst>
                      </p:cNvPr>
                      <p:cNvGrpSpPr>
                        <a:grpSpLocks/>
                      </p:cNvGrpSpPr>
                      <p:nvPr/>
                    </p:nvGrpSpPr>
                    <p:grpSpPr bwMode="auto">
                      <a:xfrm>
                        <a:off x="2420420" y="5220321"/>
                        <a:ext cx="1752810" cy="1601160"/>
                        <a:chOff x="361786" y="5080207"/>
                        <a:chExt cx="1752810" cy="1601160"/>
                      </a:xfrm>
                    </p:grpSpPr>
                    <p:grpSp>
                      <p:nvGrpSpPr>
                        <p:cNvPr id="6242" name="グループ化 648">
                          <a:extLst>
                            <a:ext uri="{FF2B5EF4-FFF2-40B4-BE49-F238E27FC236}">
                              <a16:creationId xmlns:a16="http://schemas.microsoft.com/office/drawing/2014/main" id="{E44FA570-E2E0-4608-B846-4B78C1DB8430}"/>
                            </a:ext>
                          </a:extLst>
                        </p:cNvPr>
                        <p:cNvGrpSpPr>
                          <a:grpSpLocks/>
                        </p:cNvGrpSpPr>
                        <p:nvPr/>
                      </p:nvGrpSpPr>
                      <p:grpSpPr bwMode="auto">
                        <a:xfrm>
                          <a:off x="394524" y="5817205"/>
                          <a:ext cx="440567" cy="686434"/>
                          <a:chOff x="2031321" y="1906350"/>
                          <a:chExt cx="140255" cy="181496"/>
                        </a:xfrm>
                      </p:grpSpPr>
                      <p:sp>
                        <p:nvSpPr>
                          <p:cNvPr id="662" name="正方形/長方形 661">
                            <a:extLst>
                              <a:ext uri="{FF2B5EF4-FFF2-40B4-BE49-F238E27FC236}">
                                <a16:creationId xmlns:a16="http://schemas.microsoft.com/office/drawing/2014/main" id="{35DD147C-45E9-4427-9B4C-44DCBCA04848}"/>
                              </a:ext>
                            </a:extLst>
                          </p:cNvPr>
                          <p:cNvSpPr/>
                          <p:nvPr/>
                        </p:nvSpPr>
                        <p:spPr>
                          <a:xfrm>
                            <a:off x="2089381" y="2035494"/>
                            <a:ext cx="22701" cy="5224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3" name="二等辺三角形 662">
                            <a:extLst>
                              <a:ext uri="{FF2B5EF4-FFF2-40B4-BE49-F238E27FC236}">
                                <a16:creationId xmlns:a16="http://schemas.microsoft.com/office/drawing/2014/main" id="{14796D5E-8512-42DD-8522-FAA54066E862}"/>
                              </a:ext>
                            </a:extLst>
                          </p:cNvPr>
                          <p:cNvSpPr/>
                          <p:nvPr/>
                        </p:nvSpPr>
                        <p:spPr>
                          <a:xfrm>
                            <a:off x="2031253" y="1943858"/>
                            <a:ext cx="140332" cy="453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4" name="正方形/長方形 663">
                            <a:extLst>
                              <a:ext uri="{FF2B5EF4-FFF2-40B4-BE49-F238E27FC236}">
                                <a16:creationId xmlns:a16="http://schemas.microsoft.com/office/drawing/2014/main" id="{50A0A082-DD00-42A5-8C7F-20C69C4A7EB5}"/>
                              </a:ext>
                            </a:extLst>
                          </p:cNvPr>
                          <p:cNvSpPr/>
                          <p:nvPr/>
                        </p:nvSpPr>
                        <p:spPr>
                          <a:xfrm>
                            <a:off x="2089381" y="1988677"/>
                            <a:ext cx="22701" cy="8250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6" name="二等辺三角形 665">
                            <a:extLst>
                              <a:ext uri="{FF2B5EF4-FFF2-40B4-BE49-F238E27FC236}">
                                <a16:creationId xmlns:a16="http://schemas.microsoft.com/office/drawing/2014/main" id="{F52B8D4B-370D-4973-89F9-2FCD8077BD7B}"/>
                              </a:ext>
                            </a:extLst>
                          </p:cNvPr>
                          <p:cNvSpPr/>
                          <p:nvPr/>
                        </p:nvSpPr>
                        <p:spPr>
                          <a:xfrm>
                            <a:off x="2039508" y="1906461"/>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3" name="グループ化 651">
                          <a:extLst>
                            <a:ext uri="{FF2B5EF4-FFF2-40B4-BE49-F238E27FC236}">
                              <a16:creationId xmlns:a16="http://schemas.microsoft.com/office/drawing/2014/main" id="{C5A84449-2FF5-4106-A0A8-FD23508C99CE}"/>
                            </a:ext>
                          </a:extLst>
                        </p:cNvPr>
                        <p:cNvGrpSpPr>
                          <a:grpSpLocks/>
                        </p:cNvGrpSpPr>
                        <p:nvPr/>
                      </p:nvGrpSpPr>
                      <p:grpSpPr bwMode="auto">
                        <a:xfrm>
                          <a:off x="922368" y="5387238"/>
                          <a:ext cx="440567" cy="730941"/>
                          <a:chOff x="2031321" y="1895838"/>
                          <a:chExt cx="140255" cy="193264"/>
                        </a:xfrm>
                      </p:grpSpPr>
                      <p:sp>
                        <p:nvSpPr>
                          <p:cNvPr id="658" name="正方形/長方形 657">
                            <a:extLst>
                              <a:ext uri="{FF2B5EF4-FFF2-40B4-BE49-F238E27FC236}">
                                <a16:creationId xmlns:a16="http://schemas.microsoft.com/office/drawing/2014/main" id="{733EFA60-D1FB-4F2D-BF3B-D32FB738AC98}"/>
                              </a:ext>
                            </a:extLst>
                          </p:cNvPr>
                          <p:cNvSpPr/>
                          <p:nvPr/>
                        </p:nvSpPr>
                        <p:spPr>
                          <a:xfrm>
                            <a:off x="2089189" y="2035327"/>
                            <a:ext cx="23045" cy="53669"/>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9" name="二等辺三角形 658">
                            <a:extLst>
                              <a:ext uri="{FF2B5EF4-FFF2-40B4-BE49-F238E27FC236}">
                                <a16:creationId xmlns:a16="http://schemas.microsoft.com/office/drawing/2014/main" id="{F608C859-066A-4C70-AC39-4991F29FDE8A}"/>
                              </a:ext>
                            </a:extLst>
                          </p:cNvPr>
                          <p:cNvSpPr/>
                          <p:nvPr/>
                        </p:nvSpPr>
                        <p:spPr>
                          <a:xfrm>
                            <a:off x="2031405" y="1933128"/>
                            <a:ext cx="13517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0" name="正方形/長方形 659">
                            <a:extLst>
                              <a:ext uri="{FF2B5EF4-FFF2-40B4-BE49-F238E27FC236}">
                                <a16:creationId xmlns:a16="http://schemas.microsoft.com/office/drawing/2014/main" id="{2E0CD711-1477-4377-9E1C-79EF34E5108A}"/>
                              </a:ext>
                            </a:extLst>
                          </p:cNvPr>
                          <p:cNvSpPr/>
                          <p:nvPr/>
                        </p:nvSpPr>
                        <p:spPr>
                          <a:xfrm>
                            <a:off x="2089189" y="1978804"/>
                            <a:ext cx="23045" cy="8621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1" name="二等辺三角形 660">
                            <a:extLst>
                              <a:ext uri="{FF2B5EF4-FFF2-40B4-BE49-F238E27FC236}">
                                <a16:creationId xmlns:a16="http://schemas.microsoft.com/office/drawing/2014/main" id="{4A2A8066-CC92-43D8-8698-02D724001749}"/>
                              </a:ext>
                            </a:extLst>
                          </p:cNvPr>
                          <p:cNvSpPr/>
                          <p:nvPr/>
                        </p:nvSpPr>
                        <p:spPr>
                          <a:xfrm>
                            <a:off x="2039660" y="1895731"/>
                            <a:ext cx="11694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4" name="グループ化 652">
                          <a:extLst>
                            <a:ext uri="{FF2B5EF4-FFF2-40B4-BE49-F238E27FC236}">
                              <a16:creationId xmlns:a16="http://schemas.microsoft.com/office/drawing/2014/main" id="{EB92B555-D5FD-4D81-AB88-DDC16B4F7DB6}"/>
                            </a:ext>
                          </a:extLst>
                        </p:cNvPr>
                        <p:cNvGrpSpPr>
                          <a:grpSpLocks/>
                        </p:cNvGrpSpPr>
                        <p:nvPr/>
                      </p:nvGrpSpPr>
                      <p:grpSpPr bwMode="auto">
                        <a:xfrm>
                          <a:off x="1485987" y="5080207"/>
                          <a:ext cx="440567" cy="633426"/>
                          <a:chOff x="2031321" y="1920366"/>
                          <a:chExt cx="140255" cy="167480"/>
                        </a:xfrm>
                      </p:grpSpPr>
                      <p:sp>
                        <p:nvSpPr>
                          <p:cNvPr id="655" name="二等辺三角形 654">
                            <a:extLst>
                              <a:ext uri="{FF2B5EF4-FFF2-40B4-BE49-F238E27FC236}">
                                <a16:creationId xmlns:a16="http://schemas.microsoft.com/office/drawing/2014/main" id="{21FBCAFF-29EF-407E-896D-D155A5D0E5AA}"/>
                              </a:ext>
                            </a:extLst>
                          </p:cNvPr>
                          <p:cNvSpPr/>
                          <p:nvPr/>
                        </p:nvSpPr>
                        <p:spPr>
                          <a:xfrm>
                            <a:off x="2031175" y="1957763"/>
                            <a:ext cx="140332"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6" name="正方形/長方形 655">
                            <a:extLst>
                              <a:ext uri="{FF2B5EF4-FFF2-40B4-BE49-F238E27FC236}">
                                <a16:creationId xmlns:a16="http://schemas.microsoft.com/office/drawing/2014/main" id="{F5EC6BEE-EDF1-4EB8-A63C-121FCF530791}"/>
                              </a:ext>
                            </a:extLst>
                          </p:cNvPr>
                          <p:cNvSpPr/>
                          <p:nvPr/>
                        </p:nvSpPr>
                        <p:spPr>
                          <a:xfrm>
                            <a:off x="2093086" y="2003438"/>
                            <a:ext cx="26828" cy="4139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7" name="二等辺三角形 656">
                            <a:extLst>
                              <a:ext uri="{FF2B5EF4-FFF2-40B4-BE49-F238E27FC236}">
                                <a16:creationId xmlns:a16="http://schemas.microsoft.com/office/drawing/2014/main" id="{865D5A67-13AB-4319-91BB-7749FDC6ACB3}"/>
                              </a:ext>
                            </a:extLst>
                          </p:cNvPr>
                          <p:cNvSpPr/>
                          <p:nvPr/>
                        </p:nvSpPr>
                        <p:spPr>
                          <a:xfrm>
                            <a:off x="2039430" y="1920366"/>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4" name="正方形/長方形 653">
                            <a:extLst>
                              <a:ext uri="{FF2B5EF4-FFF2-40B4-BE49-F238E27FC236}">
                                <a16:creationId xmlns:a16="http://schemas.microsoft.com/office/drawing/2014/main" id="{E3973E31-843E-4CC9-864A-8FEA5F8FA001}"/>
                              </a:ext>
                            </a:extLst>
                          </p:cNvPr>
                          <p:cNvSpPr/>
                          <p:nvPr/>
                        </p:nvSpPr>
                        <p:spPr>
                          <a:xfrm>
                            <a:off x="2093430" y="2053110"/>
                            <a:ext cx="14790" cy="3482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grpSp>
                    <p:cxnSp>
                      <p:nvCxnSpPr>
                        <p:cNvPr id="644" name="直線コネクタ 643">
                          <a:extLst>
                            <a:ext uri="{FF2B5EF4-FFF2-40B4-BE49-F238E27FC236}">
                              <a16:creationId xmlns:a16="http://schemas.microsoft.com/office/drawing/2014/main" id="{DA07DB05-688D-491F-8B6F-EAE3F8A5C8C6}"/>
                            </a:ext>
                          </a:extLst>
                        </p:cNvPr>
                        <p:cNvCxnSpPr>
                          <a:endCxn id="719" idx="0"/>
                        </p:cNvCxnSpPr>
                        <p:nvPr/>
                      </p:nvCxnSpPr>
                      <p:spPr>
                        <a:xfrm flipV="1">
                          <a:off x="361898" y="5485086"/>
                          <a:ext cx="1752431" cy="1196281"/>
                        </a:xfrm>
                        <a:prstGeom prst="line">
                          <a:avLst/>
                        </a:prstGeom>
                        <a:ln w="63500">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sp>
                    <p:nvSpPr>
                      <p:cNvPr id="93" name="直角三角形 92">
                        <a:extLst>
                          <a:ext uri="{FF2B5EF4-FFF2-40B4-BE49-F238E27FC236}">
                            <a16:creationId xmlns:a16="http://schemas.microsoft.com/office/drawing/2014/main" id="{4B3EAA27-3CED-456F-BBDF-8677FF57017C}"/>
                          </a:ext>
                        </a:extLst>
                      </p:cNvPr>
                      <p:cNvSpPr/>
                      <p:nvPr/>
                    </p:nvSpPr>
                    <p:spPr>
                      <a:xfrm rot="5400000">
                        <a:off x="2910014" y="6295588"/>
                        <a:ext cx="158712" cy="26470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18" name="直角三角形 717">
                  <a:extLst>
                    <a:ext uri="{FF2B5EF4-FFF2-40B4-BE49-F238E27FC236}">
                      <a16:creationId xmlns:a16="http://schemas.microsoft.com/office/drawing/2014/main" id="{26D44D5D-0677-4FD3-B792-C37FC69945B3}"/>
                    </a:ext>
                  </a:extLst>
                </p:cNvPr>
                <p:cNvSpPr/>
                <p:nvPr/>
              </p:nvSpPr>
              <p:spPr>
                <a:xfrm rot="5400000">
                  <a:off x="3187192" y="5908358"/>
                  <a:ext cx="150075" cy="269023"/>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19" name="直角三角形 718">
                  <a:extLst>
                    <a:ext uri="{FF2B5EF4-FFF2-40B4-BE49-F238E27FC236}">
                      <a16:creationId xmlns:a16="http://schemas.microsoft.com/office/drawing/2014/main" id="{21443DB0-4D02-4CEB-B2B6-BEBA8568BF4C}"/>
                    </a:ext>
                  </a:extLst>
                </p:cNvPr>
                <p:cNvSpPr/>
                <p:nvPr/>
              </p:nvSpPr>
              <p:spPr>
                <a:xfrm rot="5400000">
                  <a:off x="3663121" y="5591482"/>
                  <a:ext cx="167349" cy="23985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23" name="正方形/長方形 722">
            <a:extLst>
              <a:ext uri="{FF2B5EF4-FFF2-40B4-BE49-F238E27FC236}">
                <a16:creationId xmlns:a16="http://schemas.microsoft.com/office/drawing/2014/main" id="{40406D64-B915-4273-84F2-CDF67FFD303C}"/>
              </a:ext>
            </a:extLst>
          </p:cNvPr>
          <p:cNvSpPr/>
          <p:nvPr/>
        </p:nvSpPr>
        <p:spPr>
          <a:xfrm>
            <a:off x="11479920" y="6858000"/>
            <a:ext cx="109538" cy="292100"/>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104" name="テキスト ボックス 103">
            <a:extLst>
              <a:ext uri="{FF2B5EF4-FFF2-40B4-BE49-F238E27FC236}">
                <a16:creationId xmlns:a16="http://schemas.microsoft.com/office/drawing/2014/main" id="{F45A715A-A2BD-488C-B631-75030A9BDCFF}"/>
              </a:ext>
            </a:extLst>
          </p:cNvPr>
          <p:cNvSpPr txBox="1"/>
          <p:nvPr/>
        </p:nvSpPr>
        <p:spPr>
          <a:xfrm>
            <a:off x="6710016" y="7958138"/>
            <a:ext cx="1627187" cy="454025"/>
          </a:xfrm>
          <a:prstGeom prst="rect">
            <a:avLst/>
          </a:prstGeom>
          <a:noFill/>
        </p:spPr>
        <p:txBody>
          <a:bodyPr>
            <a:spAutoFit/>
          </a:bodyPr>
          <a:lstStyle/>
          <a:p>
            <a:pPr>
              <a:defRPr/>
            </a:pPr>
            <a:r>
              <a:rPr lang="ja-JP" altLang="en-US" sz="1176" dirty="0"/>
              <a:t>下層植生がないため降雨により土砂流出</a:t>
            </a:r>
          </a:p>
        </p:txBody>
      </p:sp>
      <p:sp>
        <p:nvSpPr>
          <p:cNvPr id="724" name="テキスト ボックス 723">
            <a:extLst>
              <a:ext uri="{FF2B5EF4-FFF2-40B4-BE49-F238E27FC236}">
                <a16:creationId xmlns:a16="http://schemas.microsoft.com/office/drawing/2014/main" id="{094C1E9D-7B30-4F59-B005-16028022DBDC}"/>
              </a:ext>
            </a:extLst>
          </p:cNvPr>
          <p:cNvSpPr txBox="1"/>
          <p:nvPr/>
        </p:nvSpPr>
        <p:spPr>
          <a:xfrm>
            <a:off x="11498857" y="7385050"/>
            <a:ext cx="2128838" cy="1177925"/>
          </a:xfrm>
          <a:prstGeom prst="rect">
            <a:avLst/>
          </a:prstGeom>
          <a:noFill/>
        </p:spPr>
        <p:txBody>
          <a:bodyPr>
            <a:spAutoFit/>
          </a:bodyPr>
          <a:lstStyle/>
          <a:p>
            <a:pPr>
              <a:defRPr/>
            </a:pPr>
            <a:r>
              <a:rPr lang="ja-JP" altLang="en-US" sz="1176" dirty="0"/>
              <a:t>・筋工で表土を止める。</a:t>
            </a:r>
            <a:endParaRPr lang="en-US" altLang="ja-JP" sz="1176" dirty="0"/>
          </a:p>
          <a:p>
            <a:pPr>
              <a:defRPr/>
            </a:pPr>
            <a:r>
              <a:rPr lang="ja-JP" altLang="en-US" sz="1176" dirty="0"/>
              <a:t>・腐葉土層（スポンジ状）　</a:t>
            </a:r>
            <a:endParaRPr lang="en-US" altLang="ja-JP" sz="1176" dirty="0"/>
          </a:p>
          <a:p>
            <a:pPr>
              <a:defRPr/>
            </a:pPr>
            <a:r>
              <a:rPr lang="ja-JP" altLang="en-US" sz="1176" dirty="0"/>
              <a:t>　が形成される。</a:t>
            </a:r>
            <a:br>
              <a:rPr lang="en-US" altLang="ja-JP" sz="1176" dirty="0"/>
            </a:br>
            <a:r>
              <a:rPr lang="ja-JP" altLang="en-US" sz="1176" dirty="0"/>
              <a:t>・下層植生が繁茂すること</a:t>
            </a:r>
            <a:endParaRPr lang="en-US" altLang="ja-JP" sz="1176" dirty="0"/>
          </a:p>
          <a:p>
            <a:pPr>
              <a:defRPr/>
            </a:pPr>
            <a:r>
              <a:rPr lang="ja-JP" altLang="en-US" sz="1176" dirty="0"/>
              <a:t>　で腐葉土層を固定</a:t>
            </a:r>
            <a:endParaRPr lang="en-US" altLang="ja-JP" sz="1176" dirty="0"/>
          </a:p>
          <a:p>
            <a:pPr>
              <a:defRPr/>
            </a:pPr>
            <a:r>
              <a:rPr lang="ja-JP" altLang="en-US" sz="1176" dirty="0"/>
              <a:t>・保水力の向上</a:t>
            </a:r>
          </a:p>
        </p:txBody>
      </p:sp>
      <p:sp>
        <p:nvSpPr>
          <p:cNvPr id="105" name="右矢印 104">
            <a:extLst>
              <a:ext uri="{FF2B5EF4-FFF2-40B4-BE49-F238E27FC236}">
                <a16:creationId xmlns:a16="http://schemas.microsoft.com/office/drawing/2014/main" id="{00E9A6BB-8CA6-492E-9A6F-FB1090E94756}"/>
              </a:ext>
            </a:extLst>
          </p:cNvPr>
          <p:cNvSpPr/>
          <p:nvPr/>
        </p:nvSpPr>
        <p:spPr>
          <a:xfrm>
            <a:off x="7761583" y="7183438"/>
            <a:ext cx="1778000" cy="4254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76" dirty="0"/>
              <a:t>本数調整伐等・筋工</a:t>
            </a:r>
          </a:p>
        </p:txBody>
      </p:sp>
      <p:sp>
        <p:nvSpPr>
          <p:cNvPr id="692" name="テキスト ボックス 691">
            <a:extLst>
              <a:ext uri="{FF2B5EF4-FFF2-40B4-BE49-F238E27FC236}">
                <a16:creationId xmlns:a16="http://schemas.microsoft.com/office/drawing/2014/main" id="{900FC00C-3519-4F97-AB28-3AB973B43AC1}"/>
              </a:ext>
            </a:extLst>
          </p:cNvPr>
          <p:cNvSpPr txBox="1"/>
          <p:nvPr/>
        </p:nvSpPr>
        <p:spPr>
          <a:xfrm>
            <a:off x="1208088" y="1274763"/>
            <a:ext cx="1847850" cy="330200"/>
          </a:xfrm>
          <a:prstGeom prst="rect">
            <a:avLst/>
          </a:prstGeom>
          <a:noFill/>
          <a:ln w="41275" cmpd="thickThin">
            <a:solidFill>
              <a:schemeClr val="accent1">
                <a:shade val="50000"/>
              </a:schemeClr>
            </a:solidFill>
          </a:ln>
        </p:spPr>
        <p:txBody>
          <a:bodyPr>
            <a:spAutoFit/>
          </a:bodyPr>
          <a:lstStyle/>
          <a:p>
            <a:pPr algn="ctr">
              <a:defRPr/>
            </a:pPr>
            <a:r>
              <a:rPr lang="ja-JP" altLang="en-US" sz="1543" b="1" dirty="0">
                <a:latin typeface="BIZ UDPゴシック" panose="020B0400000000000000" pitchFamily="50" charset="-128"/>
                <a:ea typeface="BIZ UDPゴシック" panose="020B0400000000000000" pitchFamily="50" charset="-128"/>
              </a:rPr>
              <a:t>流域治水対策</a:t>
            </a:r>
            <a:endParaRPr lang="en-US" altLang="ja-JP" sz="1543" b="1" dirty="0">
              <a:latin typeface="BIZ UDPゴシック" panose="020B0400000000000000" pitchFamily="50" charset="-128"/>
              <a:ea typeface="BIZ UDPゴシック" panose="020B0400000000000000" pitchFamily="50" charset="-128"/>
            </a:endParaRPr>
          </a:p>
        </p:txBody>
      </p:sp>
      <p:sp>
        <p:nvSpPr>
          <p:cNvPr id="2" name="下矢印 1">
            <a:extLst>
              <a:ext uri="{FF2B5EF4-FFF2-40B4-BE49-F238E27FC236}">
                <a16:creationId xmlns:a16="http://schemas.microsoft.com/office/drawing/2014/main" id="{DDE072E7-CE05-4539-BED9-F06BC788176C}"/>
              </a:ext>
            </a:extLst>
          </p:cNvPr>
          <p:cNvSpPr/>
          <p:nvPr/>
        </p:nvSpPr>
        <p:spPr>
          <a:xfrm>
            <a:off x="11772020" y="6800850"/>
            <a:ext cx="331788"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495" name="下矢印 494">
            <a:extLst>
              <a:ext uri="{FF2B5EF4-FFF2-40B4-BE49-F238E27FC236}">
                <a16:creationId xmlns:a16="http://schemas.microsoft.com/office/drawing/2014/main" id="{58432A79-8663-4127-92AC-A1DD056D26FE}"/>
              </a:ext>
            </a:extLst>
          </p:cNvPr>
          <p:cNvSpPr/>
          <p:nvPr/>
        </p:nvSpPr>
        <p:spPr>
          <a:xfrm>
            <a:off x="10158361" y="7849108"/>
            <a:ext cx="327025"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882" b="1" dirty="0">
              <a:solidFill>
                <a:schemeClr val="tx1"/>
              </a:solidFill>
            </a:endParaRPr>
          </a:p>
        </p:txBody>
      </p:sp>
      <p:sp>
        <p:nvSpPr>
          <p:cNvPr id="497" name="下矢印 496">
            <a:extLst>
              <a:ext uri="{FF2B5EF4-FFF2-40B4-BE49-F238E27FC236}">
                <a16:creationId xmlns:a16="http://schemas.microsoft.com/office/drawing/2014/main" id="{EE0B7302-00CD-4611-8018-58A8682B9312}"/>
              </a:ext>
            </a:extLst>
          </p:cNvPr>
          <p:cNvSpPr/>
          <p:nvPr/>
        </p:nvSpPr>
        <p:spPr>
          <a:xfrm>
            <a:off x="11024308" y="7281863"/>
            <a:ext cx="322262" cy="463550"/>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506" name="下矢印 505">
            <a:extLst>
              <a:ext uri="{FF2B5EF4-FFF2-40B4-BE49-F238E27FC236}">
                <a16:creationId xmlns:a16="http://schemas.microsoft.com/office/drawing/2014/main" id="{DFA4D8A4-BFA0-418A-BCA0-229084884369}"/>
              </a:ext>
            </a:extLst>
          </p:cNvPr>
          <p:cNvSpPr/>
          <p:nvPr/>
        </p:nvSpPr>
        <p:spPr>
          <a:xfrm>
            <a:off x="11784720" y="6137275"/>
            <a:ext cx="331788" cy="461963"/>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0" name="下矢印 509">
            <a:extLst>
              <a:ext uri="{FF2B5EF4-FFF2-40B4-BE49-F238E27FC236}">
                <a16:creationId xmlns:a16="http://schemas.microsoft.com/office/drawing/2014/main" id="{2B5B3AD4-EBC7-42C2-84C4-318854D71DE9}"/>
              </a:ext>
            </a:extLst>
          </p:cNvPr>
          <p:cNvSpPr/>
          <p:nvPr/>
        </p:nvSpPr>
        <p:spPr>
          <a:xfrm>
            <a:off x="10258310" y="7199313"/>
            <a:ext cx="325438" cy="463550"/>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1" name="下矢印 510">
            <a:extLst>
              <a:ext uri="{FF2B5EF4-FFF2-40B4-BE49-F238E27FC236}">
                <a16:creationId xmlns:a16="http://schemas.microsoft.com/office/drawing/2014/main" id="{F4F3D291-F5E0-4438-9B4B-558FCD2F4810}"/>
              </a:ext>
            </a:extLst>
          </p:cNvPr>
          <p:cNvSpPr/>
          <p:nvPr/>
        </p:nvSpPr>
        <p:spPr>
          <a:xfrm>
            <a:off x="11032245" y="6605588"/>
            <a:ext cx="323850" cy="461962"/>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nvGrpSpPr>
          <p:cNvPr id="6176" name="グループ化 17">
            <a:extLst>
              <a:ext uri="{FF2B5EF4-FFF2-40B4-BE49-F238E27FC236}">
                <a16:creationId xmlns:a16="http://schemas.microsoft.com/office/drawing/2014/main" id="{09CDE6B3-964A-4F79-A24F-42F4552833A7}"/>
              </a:ext>
            </a:extLst>
          </p:cNvPr>
          <p:cNvGrpSpPr>
            <a:grpSpLocks/>
          </p:cNvGrpSpPr>
          <p:nvPr/>
        </p:nvGrpSpPr>
        <p:grpSpPr bwMode="auto">
          <a:xfrm>
            <a:off x="7477890" y="6249988"/>
            <a:ext cx="446088" cy="814387"/>
            <a:chOff x="5102089" y="4410737"/>
            <a:chExt cx="234481" cy="410926"/>
          </a:xfrm>
        </p:grpSpPr>
        <p:sp>
          <p:nvSpPr>
            <p:cNvPr id="17" name="曲折矢印 16">
              <a:extLst>
                <a:ext uri="{FF2B5EF4-FFF2-40B4-BE49-F238E27FC236}">
                  <a16:creationId xmlns:a16="http://schemas.microsoft.com/office/drawing/2014/main" id="{9604D112-F5A8-41A4-82EF-1E29F2A66E57}"/>
                </a:ext>
              </a:extLst>
            </p:cNvPr>
            <p:cNvSpPr/>
            <p:nvPr/>
          </p:nvSpPr>
          <p:spPr>
            <a:xfrm rot="8918534">
              <a:off x="5102089" y="4686290"/>
              <a:ext cx="216957"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12" name="下矢印 511">
              <a:extLst>
                <a:ext uri="{FF2B5EF4-FFF2-40B4-BE49-F238E27FC236}">
                  <a16:creationId xmlns:a16="http://schemas.microsoft.com/office/drawing/2014/main" id="{7B789DEC-BFF8-4388-865A-BD54CBA20EC4}"/>
                </a:ext>
              </a:extLst>
            </p:cNvPr>
            <p:cNvSpPr/>
            <p:nvPr/>
          </p:nvSpPr>
          <p:spPr>
            <a:xfrm>
              <a:off x="5189707" y="4410737"/>
              <a:ext cx="146863" cy="314803"/>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7" name="グループ化 513">
            <a:extLst>
              <a:ext uri="{FF2B5EF4-FFF2-40B4-BE49-F238E27FC236}">
                <a16:creationId xmlns:a16="http://schemas.microsoft.com/office/drawing/2014/main" id="{73B2DF15-7E97-46EE-BD1F-6090947A23FA}"/>
              </a:ext>
            </a:extLst>
          </p:cNvPr>
          <p:cNvGrpSpPr>
            <a:grpSpLocks/>
          </p:cNvGrpSpPr>
          <p:nvPr/>
        </p:nvGrpSpPr>
        <p:grpSpPr bwMode="auto">
          <a:xfrm>
            <a:off x="6085653" y="7186613"/>
            <a:ext cx="447675" cy="814387"/>
            <a:chOff x="5102089" y="4410738"/>
            <a:chExt cx="234482" cy="410925"/>
          </a:xfrm>
        </p:grpSpPr>
        <p:sp>
          <p:nvSpPr>
            <p:cNvPr id="521" name="曲折矢印 16">
              <a:extLst>
                <a:ext uri="{FF2B5EF4-FFF2-40B4-BE49-F238E27FC236}">
                  <a16:creationId xmlns:a16="http://schemas.microsoft.com/office/drawing/2014/main" id="{9D222E2C-B5EC-44FA-98AF-B178A46DD3AF}"/>
                </a:ext>
              </a:extLst>
            </p:cNvPr>
            <p:cNvSpPr/>
            <p:nvPr/>
          </p:nvSpPr>
          <p:spPr>
            <a:xfrm rot="8918534">
              <a:off x="5102089" y="4686290"/>
              <a:ext cx="216189"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23" name="下矢印 522">
              <a:extLst>
                <a:ext uri="{FF2B5EF4-FFF2-40B4-BE49-F238E27FC236}">
                  <a16:creationId xmlns:a16="http://schemas.microsoft.com/office/drawing/2014/main" id="{9BE7FFE0-ABCE-41DC-8EC8-E17069FC6A12}"/>
                </a:ext>
              </a:extLst>
            </p:cNvPr>
            <p:cNvSpPr/>
            <p:nvPr/>
          </p:nvSpPr>
          <p:spPr>
            <a:xfrm>
              <a:off x="5189396" y="4410738"/>
              <a:ext cx="147175" cy="314802"/>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8" name="グループ化 523">
            <a:extLst>
              <a:ext uri="{FF2B5EF4-FFF2-40B4-BE49-F238E27FC236}">
                <a16:creationId xmlns:a16="http://schemas.microsoft.com/office/drawing/2014/main" id="{1A8FF6B6-F784-4DC9-AD73-EEFDA14EA46B}"/>
              </a:ext>
            </a:extLst>
          </p:cNvPr>
          <p:cNvGrpSpPr>
            <a:grpSpLocks/>
          </p:cNvGrpSpPr>
          <p:nvPr/>
        </p:nvGrpSpPr>
        <p:grpSpPr bwMode="auto">
          <a:xfrm>
            <a:off x="6660328" y="6819900"/>
            <a:ext cx="446087" cy="815975"/>
            <a:chOff x="5102089" y="4410737"/>
            <a:chExt cx="234481" cy="410926"/>
          </a:xfrm>
        </p:grpSpPr>
        <p:sp>
          <p:nvSpPr>
            <p:cNvPr id="525" name="曲折矢印 16">
              <a:extLst>
                <a:ext uri="{FF2B5EF4-FFF2-40B4-BE49-F238E27FC236}">
                  <a16:creationId xmlns:a16="http://schemas.microsoft.com/office/drawing/2014/main" id="{2FDB9152-6BF4-4CC5-8489-D100AA99F259}"/>
                </a:ext>
              </a:extLst>
            </p:cNvPr>
            <p:cNvSpPr/>
            <p:nvPr/>
          </p:nvSpPr>
          <p:spPr>
            <a:xfrm rot="8918534">
              <a:off x="5102089" y="4685754"/>
              <a:ext cx="216958" cy="135909"/>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41" name="下矢印 540">
              <a:extLst>
                <a:ext uri="{FF2B5EF4-FFF2-40B4-BE49-F238E27FC236}">
                  <a16:creationId xmlns:a16="http://schemas.microsoft.com/office/drawing/2014/main" id="{A67D059F-570C-457C-B601-A8D024E09DDF}"/>
                </a:ext>
              </a:extLst>
            </p:cNvPr>
            <p:cNvSpPr/>
            <p:nvPr/>
          </p:nvSpPr>
          <p:spPr>
            <a:xfrm>
              <a:off x="5189706" y="4410737"/>
              <a:ext cx="146864" cy="314990"/>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sp>
        <p:nvSpPr>
          <p:cNvPr id="23" name="左矢印 22">
            <a:extLst>
              <a:ext uri="{FF2B5EF4-FFF2-40B4-BE49-F238E27FC236}">
                <a16:creationId xmlns:a16="http://schemas.microsoft.com/office/drawing/2014/main" id="{A7468193-ADAD-4ACC-8980-000253384FCD}"/>
              </a:ext>
            </a:extLst>
          </p:cNvPr>
          <p:cNvSpPr/>
          <p:nvPr/>
        </p:nvSpPr>
        <p:spPr>
          <a:xfrm rot="19524791">
            <a:off x="7101653" y="7080250"/>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2" name="左矢印 541">
            <a:extLst>
              <a:ext uri="{FF2B5EF4-FFF2-40B4-BE49-F238E27FC236}">
                <a16:creationId xmlns:a16="http://schemas.microsoft.com/office/drawing/2014/main" id="{6F9B4CDF-3D55-4C81-A061-92DCFC5BDC1D}"/>
              </a:ext>
            </a:extLst>
          </p:cNvPr>
          <p:cNvSpPr/>
          <p:nvPr/>
        </p:nvSpPr>
        <p:spPr>
          <a:xfrm rot="19524791">
            <a:off x="6323778" y="76612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3" name="左矢印 542">
            <a:extLst>
              <a:ext uri="{FF2B5EF4-FFF2-40B4-BE49-F238E27FC236}">
                <a16:creationId xmlns:a16="http://schemas.microsoft.com/office/drawing/2014/main" id="{DB0288D0-F04B-471C-BFAE-86B6F520C1B2}"/>
              </a:ext>
            </a:extLst>
          </p:cNvPr>
          <p:cNvSpPr/>
          <p:nvPr/>
        </p:nvSpPr>
        <p:spPr>
          <a:xfrm rot="19524791">
            <a:off x="5731640" y="80676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 name="テキスト ボックス 4">
            <a:extLst>
              <a:ext uri="{FF2B5EF4-FFF2-40B4-BE49-F238E27FC236}">
                <a16:creationId xmlns:a16="http://schemas.microsoft.com/office/drawing/2014/main" id="{5664F5DB-F947-4483-B3D2-73CF282DA80D}"/>
              </a:ext>
            </a:extLst>
          </p:cNvPr>
          <p:cNvSpPr txBox="1"/>
          <p:nvPr/>
        </p:nvSpPr>
        <p:spPr>
          <a:xfrm>
            <a:off x="10411025" y="7948295"/>
            <a:ext cx="236537" cy="414644"/>
          </a:xfrm>
          <a:prstGeom prst="rect">
            <a:avLst/>
          </a:prstGeom>
          <a:noFill/>
        </p:spPr>
        <p:txBody>
          <a:bodyPr lIns="52917" tIns="52917" rIns="52917" bIns="52917">
            <a:spAutoFit/>
          </a:bodyPr>
          <a:lstStyle/>
          <a:p>
            <a:pPr>
              <a:defRPr/>
            </a:pPr>
            <a:r>
              <a:rPr lang="ja-JP" altLang="en-US" sz="1000" b="1" dirty="0"/>
              <a:t>浸透</a:t>
            </a:r>
          </a:p>
        </p:txBody>
      </p:sp>
      <p:sp>
        <p:nvSpPr>
          <p:cNvPr id="500" name="テキスト ボックス 499">
            <a:extLst>
              <a:ext uri="{FF2B5EF4-FFF2-40B4-BE49-F238E27FC236}">
                <a16:creationId xmlns:a16="http://schemas.microsoft.com/office/drawing/2014/main" id="{2514C96F-E452-4879-BB83-DC6C2141CCC0}"/>
              </a:ext>
            </a:extLst>
          </p:cNvPr>
          <p:cNvSpPr txBox="1"/>
          <p:nvPr/>
        </p:nvSpPr>
        <p:spPr>
          <a:xfrm>
            <a:off x="11249415" y="7415213"/>
            <a:ext cx="238125" cy="414644"/>
          </a:xfrm>
          <a:prstGeom prst="rect">
            <a:avLst/>
          </a:prstGeom>
          <a:noFill/>
        </p:spPr>
        <p:txBody>
          <a:bodyPr lIns="52917" tIns="52917" rIns="52917" bIns="52917">
            <a:spAutoFit/>
          </a:bodyPr>
          <a:lstStyle/>
          <a:p>
            <a:pPr>
              <a:defRPr/>
            </a:pPr>
            <a:r>
              <a:rPr lang="ja-JP" altLang="en-US" sz="1000" b="1" dirty="0"/>
              <a:t>浸透</a:t>
            </a:r>
          </a:p>
        </p:txBody>
      </p:sp>
      <p:sp>
        <p:nvSpPr>
          <p:cNvPr id="501" name="テキスト ボックス 500">
            <a:extLst>
              <a:ext uri="{FF2B5EF4-FFF2-40B4-BE49-F238E27FC236}">
                <a16:creationId xmlns:a16="http://schemas.microsoft.com/office/drawing/2014/main" id="{96717C45-2737-40B7-AE14-F645608B4620}"/>
              </a:ext>
            </a:extLst>
          </p:cNvPr>
          <p:cNvSpPr txBox="1"/>
          <p:nvPr/>
        </p:nvSpPr>
        <p:spPr>
          <a:xfrm>
            <a:off x="12028307" y="6927100"/>
            <a:ext cx="238125" cy="414644"/>
          </a:xfrm>
          <a:prstGeom prst="rect">
            <a:avLst/>
          </a:prstGeom>
          <a:noFill/>
        </p:spPr>
        <p:txBody>
          <a:bodyPr lIns="52917" tIns="52917" rIns="52917" bIns="52917">
            <a:spAutoFit/>
          </a:bodyPr>
          <a:lstStyle/>
          <a:p>
            <a:pPr>
              <a:defRPr/>
            </a:pPr>
            <a:r>
              <a:rPr lang="ja-JP" altLang="en-US" sz="1000" b="1" dirty="0"/>
              <a:t>浸透</a:t>
            </a:r>
          </a:p>
        </p:txBody>
      </p:sp>
      <p:pic>
        <p:nvPicPr>
          <p:cNvPr id="6185" name="図 543">
            <a:extLst>
              <a:ext uri="{FF2B5EF4-FFF2-40B4-BE49-F238E27FC236}">
                <a16:creationId xmlns:a16="http://schemas.microsoft.com/office/drawing/2014/main" id="{AF409B0A-AE04-4A98-978C-1F45DD48FD89}"/>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6071736" y="8579233"/>
            <a:ext cx="16795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86" name="グループ化 107">
            <a:extLst>
              <a:ext uri="{FF2B5EF4-FFF2-40B4-BE49-F238E27FC236}">
                <a16:creationId xmlns:a16="http://schemas.microsoft.com/office/drawing/2014/main" id="{FB322B70-6051-4937-B10C-9E50FCC270D3}"/>
              </a:ext>
            </a:extLst>
          </p:cNvPr>
          <p:cNvGrpSpPr>
            <a:grpSpLocks/>
          </p:cNvGrpSpPr>
          <p:nvPr/>
        </p:nvGrpSpPr>
        <p:grpSpPr bwMode="auto">
          <a:xfrm>
            <a:off x="4081463" y="3503613"/>
            <a:ext cx="795337" cy="1282700"/>
            <a:chOff x="3232689" y="1895475"/>
            <a:chExt cx="540839" cy="872581"/>
          </a:xfrm>
        </p:grpSpPr>
        <p:sp>
          <p:nvSpPr>
            <p:cNvPr id="38" name="フリーフォーム 37">
              <a:extLst>
                <a:ext uri="{FF2B5EF4-FFF2-40B4-BE49-F238E27FC236}">
                  <a16:creationId xmlns:a16="http://schemas.microsoft.com/office/drawing/2014/main" id="{70A9D13F-438F-4F46-B8BE-CA20F1501C32}"/>
                </a:ext>
              </a:extLst>
            </p:cNvPr>
            <p:cNvSpPr/>
            <p:nvPr/>
          </p:nvSpPr>
          <p:spPr>
            <a:xfrm>
              <a:off x="3486376" y="1895475"/>
              <a:ext cx="142497" cy="476247"/>
            </a:xfrm>
            <a:custGeom>
              <a:avLst/>
              <a:gdLst>
                <a:gd name="connsiteX0" fmla="*/ 0 w 142875"/>
                <a:gd name="connsiteY0" fmla="*/ 476250 h 476250"/>
                <a:gd name="connsiteX1" fmla="*/ 47625 w 142875"/>
                <a:gd name="connsiteY1" fmla="*/ 361950 h 476250"/>
                <a:gd name="connsiteX2" fmla="*/ 28575 w 142875"/>
                <a:gd name="connsiteY2" fmla="*/ 228600 h 476250"/>
                <a:gd name="connsiteX3" fmla="*/ 142875 w 142875"/>
                <a:gd name="connsiteY3" fmla="*/ 0 h 476250"/>
                <a:gd name="connsiteX4" fmla="*/ 142875 w 142875"/>
                <a:gd name="connsiteY4" fmla="*/ 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476250">
                  <a:moveTo>
                    <a:pt x="0" y="476250"/>
                  </a:moveTo>
                  <a:cubicBezTo>
                    <a:pt x="21431" y="439737"/>
                    <a:pt x="42863" y="403225"/>
                    <a:pt x="47625" y="361950"/>
                  </a:cubicBezTo>
                  <a:cubicBezTo>
                    <a:pt x="52387" y="320675"/>
                    <a:pt x="12700" y="288925"/>
                    <a:pt x="28575" y="228600"/>
                  </a:cubicBezTo>
                  <a:cubicBezTo>
                    <a:pt x="44450" y="168275"/>
                    <a:pt x="142875" y="0"/>
                    <a:pt x="142875" y="0"/>
                  </a:cubicBezTo>
                  <a:lnTo>
                    <a:pt x="142875" y="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nvGrpSpPr>
            <p:cNvPr id="6206" name="グループ化 106">
              <a:extLst>
                <a:ext uri="{FF2B5EF4-FFF2-40B4-BE49-F238E27FC236}">
                  <a16:creationId xmlns:a16="http://schemas.microsoft.com/office/drawing/2014/main" id="{6691C04F-82B9-40F1-80E6-259BEA126306}"/>
                </a:ext>
              </a:extLst>
            </p:cNvPr>
            <p:cNvGrpSpPr>
              <a:grpSpLocks/>
            </p:cNvGrpSpPr>
            <p:nvPr/>
          </p:nvGrpSpPr>
          <p:grpSpPr bwMode="auto">
            <a:xfrm>
              <a:off x="3232689" y="2060829"/>
              <a:ext cx="540839" cy="707227"/>
              <a:chOff x="3232689" y="2060829"/>
              <a:chExt cx="540839" cy="707227"/>
            </a:xfrm>
          </p:grpSpPr>
          <p:pic>
            <p:nvPicPr>
              <p:cNvPr id="6207" name="図 555">
                <a:extLst>
                  <a:ext uri="{FF2B5EF4-FFF2-40B4-BE49-F238E27FC236}">
                    <a16:creationId xmlns:a16="http://schemas.microsoft.com/office/drawing/2014/main" id="{94BA07A5-8801-4868-9A2C-F3A64C62143B}"/>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bwMode="auto">
              <a:xfrm rot="-1044990">
                <a:off x="3426069" y="2412179"/>
                <a:ext cx="245597" cy="9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08" name="グループ化 531">
                <a:extLst>
                  <a:ext uri="{FF2B5EF4-FFF2-40B4-BE49-F238E27FC236}">
                    <a16:creationId xmlns:a16="http://schemas.microsoft.com/office/drawing/2014/main" id="{41748207-4DDA-455B-BC80-A14937981258}"/>
                  </a:ext>
                </a:extLst>
              </p:cNvPr>
              <p:cNvGrpSpPr>
                <a:grpSpLocks/>
              </p:cNvGrpSpPr>
              <p:nvPr/>
            </p:nvGrpSpPr>
            <p:grpSpPr bwMode="auto">
              <a:xfrm>
                <a:off x="3338572" y="2060829"/>
                <a:ext cx="148100" cy="180566"/>
                <a:chOff x="2031321" y="1920366"/>
                <a:chExt cx="140255" cy="167480"/>
              </a:xfrm>
            </p:grpSpPr>
            <p:sp>
              <p:nvSpPr>
                <p:cNvPr id="533" name="正方形/長方形 532">
                  <a:extLst>
                    <a:ext uri="{FF2B5EF4-FFF2-40B4-BE49-F238E27FC236}">
                      <a16:creationId xmlns:a16="http://schemas.microsoft.com/office/drawing/2014/main" id="{E322D117-762E-4010-A7A9-B29B4B4B80A3}"/>
                    </a:ext>
                  </a:extLst>
                </p:cNvPr>
                <p:cNvSpPr/>
                <p:nvPr/>
              </p:nvSpPr>
              <p:spPr>
                <a:xfrm>
                  <a:off x="2081330" y="2034439"/>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4" name="二等辺三角形 533">
                  <a:extLst>
                    <a:ext uri="{FF2B5EF4-FFF2-40B4-BE49-F238E27FC236}">
                      <a16:creationId xmlns:a16="http://schemas.microsoft.com/office/drawing/2014/main" id="{CCDD8BC4-CAAF-43D5-BD6E-9E448C46BFD3}"/>
                    </a:ext>
                  </a:extLst>
                </p:cNvPr>
                <p:cNvSpPr/>
                <p:nvPr/>
              </p:nvSpPr>
              <p:spPr>
                <a:xfrm>
                  <a:off x="2031236" y="1957311"/>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5" name="正方形/長方形 534">
                  <a:extLst>
                    <a:ext uri="{FF2B5EF4-FFF2-40B4-BE49-F238E27FC236}">
                      <a16:creationId xmlns:a16="http://schemas.microsoft.com/office/drawing/2014/main" id="{FF7F01A4-6C7F-40B7-B58B-798C6A9948C0}"/>
                    </a:ext>
                  </a:extLst>
                </p:cNvPr>
                <p:cNvSpPr/>
                <p:nvPr/>
              </p:nvSpPr>
              <p:spPr>
                <a:xfrm>
                  <a:off x="2080308" y="1998379"/>
                  <a:ext cx="46005" cy="4507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6" name="二等辺三角形 535">
                  <a:extLst>
                    <a:ext uri="{FF2B5EF4-FFF2-40B4-BE49-F238E27FC236}">
                      <a16:creationId xmlns:a16="http://schemas.microsoft.com/office/drawing/2014/main" id="{B35B0A83-5FB8-4E99-B990-0378E5D30057}"/>
                    </a:ext>
                  </a:extLst>
                </p:cNvPr>
                <p:cNvSpPr/>
                <p:nvPr/>
              </p:nvSpPr>
              <p:spPr>
                <a:xfrm>
                  <a:off x="2039415" y="1920249"/>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09" name="グループ化 536">
                <a:extLst>
                  <a:ext uri="{FF2B5EF4-FFF2-40B4-BE49-F238E27FC236}">
                    <a16:creationId xmlns:a16="http://schemas.microsoft.com/office/drawing/2014/main" id="{5F2F08A9-A7B9-4F85-B2E0-2793617BA0CD}"/>
                  </a:ext>
                </a:extLst>
              </p:cNvPr>
              <p:cNvGrpSpPr>
                <a:grpSpLocks/>
              </p:cNvGrpSpPr>
              <p:nvPr/>
            </p:nvGrpSpPr>
            <p:grpSpPr bwMode="auto">
              <a:xfrm>
                <a:off x="3232689" y="2309542"/>
                <a:ext cx="148100" cy="180566"/>
                <a:chOff x="2031321" y="1920366"/>
                <a:chExt cx="140255" cy="167480"/>
              </a:xfrm>
            </p:grpSpPr>
            <p:sp>
              <p:nvSpPr>
                <p:cNvPr id="538" name="正方形/長方形 537">
                  <a:extLst>
                    <a:ext uri="{FF2B5EF4-FFF2-40B4-BE49-F238E27FC236}">
                      <a16:creationId xmlns:a16="http://schemas.microsoft.com/office/drawing/2014/main" id="{AB2E6042-6DC5-45C7-8540-C1240BED5865}"/>
                    </a:ext>
                  </a:extLst>
                </p:cNvPr>
                <p:cNvSpPr/>
                <p:nvPr/>
              </p:nvSpPr>
              <p:spPr>
                <a:xfrm>
                  <a:off x="2081415" y="2035135"/>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9" name="二等辺三角形 538">
                  <a:extLst>
                    <a:ext uri="{FF2B5EF4-FFF2-40B4-BE49-F238E27FC236}">
                      <a16:creationId xmlns:a16="http://schemas.microsoft.com/office/drawing/2014/main" id="{2756624F-DBA3-4E38-8A94-3E7F90B95A98}"/>
                    </a:ext>
                  </a:extLst>
                </p:cNvPr>
                <p:cNvSpPr/>
                <p:nvPr/>
              </p:nvSpPr>
              <p:spPr>
                <a:xfrm>
                  <a:off x="2031321" y="1957005"/>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0" name="正方形/長方形 539">
                  <a:extLst>
                    <a:ext uri="{FF2B5EF4-FFF2-40B4-BE49-F238E27FC236}">
                      <a16:creationId xmlns:a16="http://schemas.microsoft.com/office/drawing/2014/main" id="{50517735-A8F9-4337-98DB-A3D6118C76D4}"/>
                    </a:ext>
                  </a:extLst>
                </p:cNvPr>
                <p:cNvSpPr/>
                <p:nvPr/>
              </p:nvSpPr>
              <p:spPr>
                <a:xfrm>
                  <a:off x="2080393" y="1998073"/>
                  <a:ext cx="46005" cy="4607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6" name="二等辺三角形 545">
                  <a:extLst>
                    <a:ext uri="{FF2B5EF4-FFF2-40B4-BE49-F238E27FC236}">
                      <a16:creationId xmlns:a16="http://schemas.microsoft.com/office/drawing/2014/main" id="{F7FEE7AE-FB40-4C02-A08B-73B1B2B8C23D}"/>
                    </a:ext>
                  </a:extLst>
                </p:cNvPr>
                <p:cNvSpPr/>
                <p:nvPr/>
              </p:nvSpPr>
              <p:spPr>
                <a:xfrm>
                  <a:off x="2039500" y="1919943"/>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pic>
            <p:nvPicPr>
              <p:cNvPr id="6210" name="図 554">
                <a:extLst>
                  <a:ext uri="{FF2B5EF4-FFF2-40B4-BE49-F238E27FC236}">
                    <a16:creationId xmlns:a16="http://schemas.microsoft.com/office/drawing/2014/main" id="{0489F89A-2B0A-426D-8AA2-83EE74D3D56E}"/>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124349">
                <a:off x="3532149" y="2645860"/>
                <a:ext cx="241379" cy="1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45" name="正方形/長方形 544">
            <a:extLst>
              <a:ext uri="{FF2B5EF4-FFF2-40B4-BE49-F238E27FC236}">
                <a16:creationId xmlns:a16="http://schemas.microsoft.com/office/drawing/2014/main" id="{C9E3F8CD-E3CF-450E-9680-9D976A85C23A}"/>
              </a:ext>
            </a:extLst>
          </p:cNvPr>
          <p:cNvSpPr/>
          <p:nvPr/>
        </p:nvSpPr>
        <p:spPr>
          <a:xfrm>
            <a:off x="1571625" y="193675"/>
            <a:ext cx="11075988" cy="576263"/>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集水域における流域治水対策　（山地保水力向上・土砂、流木流出抑制 ）</a:t>
            </a:r>
          </a:p>
        </p:txBody>
      </p:sp>
      <p:sp>
        <p:nvSpPr>
          <p:cNvPr id="480" name="テキスト ボックス 479">
            <a:extLst>
              <a:ext uri="{FF2B5EF4-FFF2-40B4-BE49-F238E27FC236}">
                <a16:creationId xmlns:a16="http://schemas.microsoft.com/office/drawing/2014/main" id="{B3A7AEEA-BCD1-46F3-9C81-17AE3D0ECA99}"/>
              </a:ext>
            </a:extLst>
          </p:cNvPr>
          <p:cNvSpPr txBox="1"/>
          <p:nvPr/>
        </p:nvSpPr>
        <p:spPr>
          <a:xfrm>
            <a:off x="3365846" y="9241388"/>
            <a:ext cx="2417762" cy="184666"/>
          </a:xfrm>
          <a:prstGeom prst="rect">
            <a:avLst/>
          </a:prstGeom>
          <a:solidFill>
            <a:schemeClr val="bg1"/>
          </a:solidFill>
          <a:ln>
            <a:noFill/>
            <a:prstDash val="solid"/>
          </a:ln>
        </p:spPr>
        <p:txBody>
          <a:bodyPr lIns="52917" tIns="0" rIns="52917" bIns="0">
            <a:spAutoFit/>
          </a:bodyPr>
          <a:lstStyle/>
          <a:p>
            <a:pPr algn="ctr">
              <a:defRPr/>
            </a:pPr>
            <a:r>
              <a:rPr lang="ja-JP" altLang="en-US" sz="1200" dirty="0">
                <a:latin typeface="BIZ UDPゴシック" panose="020B0400000000000000" pitchFamily="50" charset="-128"/>
                <a:ea typeface="BIZ UDPゴシック" panose="020B0400000000000000" pitchFamily="50" charset="-128"/>
              </a:rPr>
              <a:t>洪水被害の甚大化の恐れ</a:t>
            </a:r>
          </a:p>
        </p:txBody>
      </p:sp>
      <p:pic>
        <p:nvPicPr>
          <p:cNvPr id="6189" name="図 6">
            <a:extLst>
              <a:ext uri="{FF2B5EF4-FFF2-40B4-BE49-F238E27FC236}">
                <a16:creationId xmlns:a16="http://schemas.microsoft.com/office/drawing/2014/main" id="{E52C2703-FBBE-4D4A-BFF4-5B30518675A9}"/>
              </a:ext>
            </a:extLst>
          </p:cNvPr>
          <p:cNvPicPr>
            <a:picLocks noChangeAspect="1" noChangeArrowheads="1"/>
          </p:cNvPicPr>
          <p:nvPr/>
        </p:nvPicPr>
        <p:blipFill rotWithShape="1">
          <a:blip r:embed="rId13" cstate="email">
            <a:extLst>
              <a:ext uri="{28A0092B-C50C-407E-A947-70E740481C1C}">
                <a14:useLocalDpi xmlns:a14="http://schemas.microsoft.com/office/drawing/2010/main"/>
              </a:ext>
            </a:extLst>
          </a:blip>
          <a:srcRect/>
          <a:stretch/>
        </p:blipFill>
        <p:spPr bwMode="auto">
          <a:xfrm>
            <a:off x="477776" y="8546774"/>
            <a:ext cx="1520541" cy="1170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0" name="図 10">
            <a:extLst>
              <a:ext uri="{FF2B5EF4-FFF2-40B4-BE49-F238E27FC236}">
                <a16:creationId xmlns:a16="http://schemas.microsoft.com/office/drawing/2014/main" id="{C925079C-9036-4A6A-978B-6D5F03BC526B}"/>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2101850" y="8532813"/>
            <a:ext cx="1579951" cy="118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テキスト ボックス 480">
            <a:extLst>
              <a:ext uri="{FF2B5EF4-FFF2-40B4-BE49-F238E27FC236}">
                <a16:creationId xmlns:a16="http://schemas.microsoft.com/office/drawing/2014/main" id="{AA21C0C1-6D74-4D1E-91E0-68030E580ADD}"/>
              </a:ext>
            </a:extLst>
          </p:cNvPr>
          <p:cNvSpPr txBox="1"/>
          <p:nvPr/>
        </p:nvSpPr>
        <p:spPr>
          <a:xfrm>
            <a:off x="3700260" y="8554012"/>
            <a:ext cx="1927068" cy="553998"/>
          </a:xfrm>
          <a:prstGeom prst="rect">
            <a:avLst/>
          </a:prstGeom>
          <a:solidFill>
            <a:schemeClr val="bg1"/>
          </a:solidFill>
          <a:ln>
            <a:noFill/>
            <a:prstDash val="solid"/>
          </a:ln>
        </p:spPr>
        <p:txBody>
          <a:bodyPr wrap="square" lIns="52917" tIns="0" rIns="52917" bIns="0">
            <a:spAutoFit/>
          </a:bodyPr>
          <a:lstStyle/>
          <a:p>
            <a:pPr>
              <a:defRPr/>
            </a:pPr>
            <a:r>
              <a:rPr lang="ja-JP" altLang="en-US" sz="1200" dirty="0">
                <a:latin typeface="BIZ UDPゴシック" panose="020B0400000000000000" pitchFamily="50" charset="-128"/>
                <a:ea typeface="BIZ UDPゴシック" panose="020B0400000000000000" pitchFamily="50" charset="-128"/>
              </a:rPr>
              <a:t>降水形態の変化により</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土砂流出量の増加、流木化</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リスクの高まり</a:t>
            </a:r>
            <a:endParaRPr lang="en-US" altLang="ja-JP" sz="1200" dirty="0">
              <a:latin typeface="BIZ UDPゴシック" panose="020B0400000000000000" pitchFamily="50" charset="-128"/>
              <a:ea typeface="BIZ UDPゴシック" panose="020B0400000000000000" pitchFamily="50" charset="-128"/>
            </a:endParaRPr>
          </a:p>
        </p:txBody>
      </p:sp>
      <p:sp>
        <p:nvSpPr>
          <p:cNvPr id="482" name="テキスト ボックス 481">
            <a:extLst>
              <a:ext uri="{FF2B5EF4-FFF2-40B4-BE49-F238E27FC236}">
                <a16:creationId xmlns:a16="http://schemas.microsoft.com/office/drawing/2014/main" id="{B09635F0-3E03-4FB5-8776-2693A2E73798}"/>
              </a:ext>
            </a:extLst>
          </p:cNvPr>
          <p:cNvSpPr txBox="1"/>
          <p:nvPr/>
        </p:nvSpPr>
        <p:spPr>
          <a:xfrm>
            <a:off x="457032" y="8178643"/>
            <a:ext cx="3680311" cy="307777"/>
          </a:xfrm>
          <a:prstGeom prst="rect">
            <a:avLst/>
          </a:prstGeom>
          <a:noFill/>
          <a:ln w="41275" cmpd="thickThin">
            <a:solidFill>
              <a:schemeClr val="accent1">
                <a:shade val="50000"/>
              </a:schemeClr>
            </a:solidFill>
          </a:ln>
        </p:spPr>
        <p:txBody>
          <a:bodyPr wrap="square">
            <a:spAutoFit/>
          </a:bodyPr>
          <a:lstStyle/>
          <a:p>
            <a:pPr algn="ctr">
              <a:defRPr/>
            </a:pPr>
            <a:r>
              <a:rPr lang="ja-JP" altLang="en-US" sz="1400" b="1" dirty="0">
                <a:latin typeface="BIZ UDPゴシック" panose="020B0400000000000000" pitchFamily="50" charset="-128"/>
                <a:ea typeface="BIZ UDPゴシック" panose="020B0400000000000000" pitchFamily="50" charset="-128"/>
              </a:rPr>
              <a:t>気候変動による山地</a:t>
            </a:r>
            <a:r>
              <a:rPr lang="ja-JP" altLang="en-US" sz="1200" b="1" dirty="0">
                <a:latin typeface="BIZ UDPゴシック" panose="020B0400000000000000" pitchFamily="50" charset="-128"/>
                <a:ea typeface="BIZ UDPゴシック" panose="020B0400000000000000" pitchFamily="50" charset="-128"/>
              </a:rPr>
              <a:t>災害</a:t>
            </a:r>
            <a:r>
              <a:rPr lang="ja-JP" altLang="en-US" sz="1400" b="1" dirty="0">
                <a:latin typeface="BIZ UDPゴシック" panose="020B0400000000000000" pitchFamily="50" charset="-128"/>
                <a:ea typeface="BIZ UDPゴシック" panose="020B0400000000000000" pitchFamily="50" charset="-128"/>
              </a:rPr>
              <a:t>の激甚化・形態変化</a:t>
            </a:r>
            <a:endParaRPr lang="en-US" altLang="ja-JP" sz="1400" b="1" dirty="0">
              <a:latin typeface="BIZ UDPゴシック" panose="020B0400000000000000" pitchFamily="50" charset="-128"/>
              <a:ea typeface="BIZ UDPゴシック" panose="020B0400000000000000" pitchFamily="50" charset="-128"/>
            </a:endParaRPr>
          </a:p>
        </p:txBody>
      </p:sp>
      <p:sp>
        <p:nvSpPr>
          <p:cNvPr id="6193" name="テキスト ボックス 482">
            <a:extLst>
              <a:ext uri="{FF2B5EF4-FFF2-40B4-BE49-F238E27FC236}">
                <a16:creationId xmlns:a16="http://schemas.microsoft.com/office/drawing/2014/main" id="{CA830E87-2A9B-4F75-B12E-B38872529295}"/>
              </a:ext>
            </a:extLst>
          </p:cNvPr>
          <p:cNvSpPr txBox="1">
            <a:spLocks noChangeArrowheads="1"/>
          </p:cNvSpPr>
          <p:nvPr/>
        </p:nvSpPr>
        <p:spPr bwMode="auto">
          <a:xfrm>
            <a:off x="3948107" y="9516445"/>
            <a:ext cx="1836867"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2917" tIns="0" rIns="52917" bIns="0">
            <a:spAutoFit/>
          </a:bodyPr>
          <a:lstStyle/>
          <a:p>
            <a:pPr algn="ctr"/>
            <a:r>
              <a:rPr lang="ja-JP" altLang="en-US" sz="900" dirty="0">
                <a:latin typeface="ＭＳ Ｐ明朝" panose="02020600040205080304" pitchFamily="18" charset="-128"/>
                <a:ea typeface="ＭＳ Ｐ明朝" panose="02020600040205080304" pitchFamily="18" charset="-128"/>
              </a:rPr>
              <a:t>出典：（林野庁</a:t>
            </a:r>
            <a:r>
              <a:rPr lang="en-US" altLang="ja-JP" sz="900" dirty="0">
                <a:latin typeface="ＭＳ Ｐ明朝" panose="02020600040205080304" pitchFamily="18" charset="-128"/>
                <a:ea typeface="ＭＳ Ｐ明朝" panose="02020600040205080304" pitchFamily="18" charset="-128"/>
              </a:rPr>
              <a:t>HP</a:t>
            </a:r>
            <a:r>
              <a:rPr lang="ja-JP" altLang="en-US" sz="900" dirty="0">
                <a:latin typeface="ＭＳ Ｐ明朝" panose="02020600040205080304" pitchFamily="18" charset="-128"/>
                <a:ea typeface="ＭＳ Ｐ明朝" panose="02020600040205080304" pitchFamily="18" charset="-128"/>
              </a:rPr>
              <a:t>）</a:t>
            </a:r>
            <a:endParaRPr lang="en-US" altLang="ja-JP" sz="900" dirty="0">
              <a:latin typeface="ＭＳ Ｐ明朝" panose="02020600040205080304" pitchFamily="18" charset="-128"/>
              <a:ea typeface="ＭＳ Ｐ明朝" panose="02020600040205080304" pitchFamily="18" charset="-128"/>
            </a:endParaRPr>
          </a:p>
          <a:p>
            <a:pPr algn="ctr"/>
            <a:r>
              <a:rPr lang="ja-JP" altLang="en-US" sz="900" dirty="0">
                <a:latin typeface="ＭＳ Ｐ明朝" panose="02020600040205080304" pitchFamily="18" charset="-128"/>
                <a:ea typeface="ＭＳ Ｐ明朝" panose="02020600040205080304" pitchFamily="18" charset="-128"/>
              </a:rPr>
              <a:t>令和４年度森林及び林業の動向</a:t>
            </a:r>
          </a:p>
        </p:txBody>
      </p:sp>
      <p:sp>
        <p:nvSpPr>
          <p:cNvPr id="6195" name="テキスト ボックス 484">
            <a:extLst>
              <a:ext uri="{FF2B5EF4-FFF2-40B4-BE49-F238E27FC236}">
                <a16:creationId xmlns:a16="http://schemas.microsoft.com/office/drawing/2014/main" id="{5B87723F-5686-403F-BC21-3DC5985393FE}"/>
              </a:ext>
            </a:extLst>
          </p:cNvPr>
          <p:cNvSpPr txBox="1">
            <a:spLocks noChangeArrowheads="1"/>
          </p:cNvSpPr>
          <p:nvPr/>
        </p:nvSpPr>
        <p:spPr bwMode="auto">
          <a:xfrm>
            <a:off x="3945411" y="2300324"/>
            <a:ext cx="579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流域</a:t>
            </a:r>
          </a:p>
        </p:txBody>
      </p:sp>
      <p:sp>
        <p:nvSpPr>
          <p:cNvPr id="489" name="テキスト ボックス 488">
            <a:extLst>
              <a:ext uri="{FF2B5EF4-FFF2-40B4-BE49-F238E27FC236}">
                <a16:creationId xmlns:a16="http://schemas.microsoft.com/office/drawing/2014/main" id="{6E4BD1AD-6699-4E17-98BD-B47F8BA8AC80}"/>
              </a:ext>
            </a:extLst>
          </p:cNvPr>
          <p:cNvSpPr txBox="1"/>
          <p:nvPr/>
        </p:nvSpPr>
        <p:spPr>
          <a:xfrm>
            <a:off x="735013" y="4056063"/>
            <a:ext cx="2163762" cy="203200"/>
          </a:xfrm>
          <a:prstGeom prst="rect">
            <a:avLst/>
          </a:prstGeom>
          <a:noFill/>
          <a:ln>
            <a:solidFill>
              <a:schemeClr val="tx1"/>
            </a:solidFill>
            <a:prstDash val="solid"/>
          </a:ln>
        </p:spPr>
        <p:txBody>
          <a:bodyPr lIns="52917" tIns="0" rIns="52917" bIns="0">
            <a:spAutoFit/>
          </a:bodyPr>
          <a:lstStyle/>
          <a:p>
            <a:pPr algn="ctr">
              <a:defRPr/>
            </a:pPr>
            <a:r>
              <a:rPr lang="ja-JP" altLang="en-US" sz="1323" dirty="0">
                <a:latin typeface="BIZ UDPゴシック" panose="020B0400000000000000" pitchFamily="50" charset="-128"/>
                <a:ea typeface="BIZ UDPゴシック" panose="020B0400000000000000" pitchFamily="50" charset="-128"/>
              </a:rPr>
              <a:t>渓流沿いの危険木の除去</a:t>
            </a:r>
          </a:p>
        </p:txBody>
      </p:sp>
      <p:sp>
        <p:nvSpPr>
          <p:cNvPr id="6202" name="テキスト ボックス 490">
            <a:extLst>
              <a:ext uri="{FF2B5EF4-FFF2-40B4-BE49-F238E27FC236}">
                <a16:creationId xmlns:a16="http://schemas.microsoft.com/office/drawing/2014/main" id="{3A481064-9A52-4A83-A11D-53F22C4E0617}"/>
              </a:ext>
            </a:extLst>
          </p:cNvPr>
          <p:cNvSpPr txBox="1">
            <a:spLocks noChangeArrowheads="1"/>
          </p:cNvSpPr>
          <p:nvPr/>
        </p:nvSpPr>
        <p:spPr bwMode="auto">
          <a:xfrm>
            <a:off x="655638" y="4286250"/>
            <a:ext cx="2584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河川の通水が阻害されないよう流木の発生、流出を抑制</a:t>
            </a:r>
          </a:p>
        </p:txBody>
      </p:sp>
      <p:sp>
        <p:nvSpPr>
          <p:cNvPr id="6204" name="テキスト ボックス 492">
            <a:extLst>
              <a:ext uri="{FF2B5EF4-FFF2-40B4-BE49-F238E27FC236}">
                <a16:creationId xmlns:a16="http://schemas.microsoft.com/office/drawing/2014/main" id="{F22AA2B8-01E5-430D-BC19-02057DA1F01F}"/>
              </a:ext>
            </a:extLst>
          </p:cNvPr>
          <p:cNvSpPr txBox="1">
            <a:spLocks noChangeArrowheads="1"/>
          </p:cNvSpPr>
          <p:nvPr/>
        </p:nvSpPr>
        <p:spPr bwMode="auto">
          <a:xfrm>
            <a:off x="8740538" y="1398827"/>
            <a:ext cx="307181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保水力を有する森林土壌の保持形成により洪水緩和機能を維持向上</a:t>
            </a:r>
            <a:endParaRPr lang="en-US" altLang="ja-JP" sz="1400" dirty="0"/>
          </a:p>
          <a:p>
            <a:pPr algn="r"/>
            <a:endParaRPr lang="ja-JP" altLang="en-US" sz="1400" dirty="0"/>
          </a:p>
        </p:txBody>
      </p:sp>
      <p:sp>
        <p:nvSpPr>
          <p:cNvPr id="483" name="テキスト ボックス 482">
            <a:extLst>
              <a:ext uri="{FF2B5EF4-FFF2-40B4-BE49-F238E27FC236}">
                <a16:creationId xmlns:a16="http://schemas.microsoft.com/office/drawing/2014/main" id="{084F3064-1DCC-4118-A750-D3BEF6AD5D08}"/>
              </a:ext>
            </a:extLst>
          </p:cNvPr>
          <p:cNvSpPr txBox="1"/>
          <p:nvPr/>
        </p:nvSpPr>
        <p:spPr>
          <a:xfrm>
            <a:off x="3838261" y="1079571"/>
            <a:ext cx="278199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solidFill>
                  <a:schemeClr val="tx1"/>
                </a:solidFill>
                <a:latin typeface="BIZ UDPゴシック" panose="020B0400000000000000" pitchFamily="50" charset="-128"/>
                <a:ea typeface="BIZ UDPゴシック" panose="020B0400000000000000" pitchFamily="50" charset="-128"/>
                <a:cs typeface="メイリオ" panose="020B0604030504040204" pitchFamily="50" charset="-128"/>
              </a:rPr>
              <a:t>治山ダム（流域治水対策型）</a:t>
            </a:r>
            <a:endParaRPr lang="ja-JP" altLang="en-US" sz="1600" dirty="0">
              <a:latin typeface="BIZ UDPゴシック" panose="020B0400000000000000" pitchFamily="50" charset="-128"/>
              <a:ea typeface="BIZ UDPゴシック" panose="020B0400000000000000" pitchFamily="50" charset="-128"/>
            </a:endParaRPr>
          </a:p>
        </p:txBody>
      </p:sp>
      <p:sp>
        <p:nvSpPr>
          <p:cNvPr id="485" name="テキスト ボックス 491">
            <a:extLst>
              <a:ext uri="{FF2B5EF4-FFF2-40B4-BE49-F238E27FC236}">
                <a16:creationId xmlns:a16="http://schemas.microsoft.com/office/drawing/2014/main" id="{041DDDBD-DAB7-409D-9930-C231A0E9898A}"/>
              </a:ext>
            </a:extLst>
          </p:cNvPr>
          <p:cNvSpPr txBox="1">
            <a:spLocks noChangeArrowheads="1"/>
          </p:cNvSpPr>
          <p:nvPr/>
        </p:nvSpPr>
        <p:spPr bwMode="auto">
          <a:xfrm>
            <a:off x="4508784" y="1305298"/>
            <a:ext cx="21947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400" dirty="0"/>
              <a:t>下流河川への</a:t>
            </a:r>
            <a:endParaRPr lang="en-US" altLang="ja-JP" sz="1400" dirty="0"/>
          </a:p>
          <a:p>
            <a:r>
              <a:rPr lang="ja-JP" altLang="en-US" sz="1400" dirty="0"/>
              <a:t>洪水ピーク流量を</a:t>
            </a:r>
            <a:endParaRPr lang="en-US" altLang="ja-JP" sz="1400" dirty="0"/>
          </a:p>
          <a:p>
            <a:r>
              <a:rPr lang="ja-JP" altLang="en-US" sz="1400" dirty="0"/>
              <a:t>軽減</a:t>
            </a:r>
          </a:p>
        </p:txBody>
      </p:sp>
      <p:grpSp>
        <p:nvGrpSpPr>
          <p:cNvPr id="26" name="グループ化 25">
            <a:extLst>
              <a:ext uri="{FF2B5EF4-FFF2-40B4-BE49-F238E27FC236}">
                <a16:creationId xmlns:a16="http://schemas.microsoft.com/office/drawing/2014/main" id="{0460C6C9-A494-48A5-93FD-475DA3549536}"/>
              </a:ext>
            </a:extLst>
          </p:cNvPr>
          <p:cNvGrpSpPr/>
          <p:nvPr/>
        </p:nvGrpSpPr>
        <p:grpSpPr>
          <a:xfrm>
            <a:off x="374015" y="1655734"/>
            <a:ext cx="9569450" cy="6286500"/>
            <a:chOff x="282575" y="1819275"/>
            <a:chExt cx="9569450" cy="6286500"/>
          </a:xfrm>
        </p:grpSpPr>
        <p:sp>
          <p:nvSpPr>
            <p:cNvPr id="190" name="テキスト ボックス 4">
              <a:extLst>
                <a:ext uri="{FF2B5EF4-FFF2-40B4-BE49-F238E27FC236}">
                  <a16:creationId xmlns:a16="http://schemas.microsoft.com/office/drawing/2014/main" id="{1B3D8E5B-237B-466A-9D32-F0CDEBA7DEDA}"/>
                </a:ext>
              </a:extLst>
            </p:cNvPr>
            <p:cNvSpPr txBox="1">
              <a:spLocks noChangeArrowheads="1"/>
            </p:cNvSpPr>
            <p:nvPr/>
          </p:nvSpPr>
          <p:spPr bwMode="white">
            <a:xfrm>
              <a:off x="5730875" y="5554663"/>
              <a:ext cx="822325" cy="152400"/>
            </a:xfrm>
            <a:prstGeom prst="rect">
              <a:avLst/>
            </a:prstGeom>
            <a:solidFill>
              <a:schemeClr val="bg1"/>
            </a:solidFill>
            <a:ln>
              <a:noFill/>
            </a:ln>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en-US" altLang="ja-JP" sz="992" b="1" dirty="0">
                <a:latin typeface="BIZ UDPゴシック" panose="020B0400000000000000" pitchFamily="50" charset="-128"/>
                <a:ea typeface="BIZ UDPゴシック" panose="020B0400000000000000" pitchFamily="50" charset="-128"/>
              </a:endParaRPr>
            </a:p>
          </p:txBody>
        </p:sp>
        <p:grpSp>
          <p:nvGrpSpPr>
            <p:cNvPr id="6152" name="グループ化 105">
              <a:extLst>
                <a:ext uri="{FF2B5EF4-FFF2-40B4-BE49-F238E27FC236}">
                  <a16:creationId xmlns:a16="http://schemas.microsoft.com/office/drawing/2014/main" id="{00A8B072-B36B-4323-8ECF-FDA5EE5FEF5B}"/>
                </a:ext>
              </a:extLst>
            </p:cNvPr>
            <p:cNvGrpSpPr>
              <a:grpSpLocks/>
            </p:cNvGrpSpPr>
            <p:nvPr/>
          </p:nvGrpSpPr>
          <p:grpSpPr bwMode="auto">
            <a:xfrm>
              <a:off x="282575" y="1879600"/>
              <a:ext cx="9509125" cy="6226175"/>
              <a:chOff x="662632" y="805827"/>
              <a:chExt cx="6469463" cy="4236262"/>
            </a:xfrm>
          </p:grpSpPr>
          <p:grpSp>
            <p:nvGrpSpPr>
              <p:cNvPr id="6334" name="グループ化 13">
                <a:extLst>
                  <a:ext uri="{FF2B5EF4-FFF2-40B4-BE49-F238E27FC236}">
                    <a16:creationId xmlns:a16="http://schemas.microsoft.com/office/drawing/2014/main" id="{B2534CBB-CD57-4F76-9773-78F8A78D750D}"/>
                  </a:ext>
                </a:extLst>
              </p:cNvPr>
              <p:cNvGrpSpPr>
                <a:grpSpLocks/>
              </p:cNvGrpSpPr>
              <p:nvPr/>
            </p:nvGrpSpPr>
            <p:grpSpPr bwMode="auto">
              <a:xfrm>
                <a:off x="662632" y="805827"/>
                <a:ext cx="6469463" cy="4236262"/>
                <a:chOff x="-2123793" y="1604289"/>
                <a:chExt cx="6469463" cy="4236262"/>
              </a:xfrm>
            </p:grpSpPr>
            <p:grpSp>
              <p:nvGrpSpPr>
                <p:cNvPr id="6336" name="グループ化 10">
                  <a:extLst>
                    <a:ext uri="{FF2B5EF4-FFF2-40B4-BE49-F238E27FC236}">
                      <a16:creationId xmlns:a16="http://schemas.microsoft.com/office/drawing/2014/main" id="{53CA016F-A353-41BF-BAA5-BD93EC210BFB}"/>
                    </a:ext>
                  </a:extLst>
                </p:cNvPr>
                <p:cNvGrpSpPr>
                  <a:grpSpLocks/>
                </p:cNvGrpSpPr>
                <p:nvPr/>
              </p:nvGrpSpPr>
              <p:grpSpPr bwMode="auto">
                <a:xfrm>
                  <a:off x="-2123793" y="1604289"/>
                  <a:ext cx="6469463" cy="4236262"/>
                  <a:chOff x="-214264" y="876371"/>
                  <a:chExt cx="6469463" cy="4236262"/>
                </a:xfrm>
              </p:grpSpPr>
              <p:grpSp>
                <p:nvGrpSpPr>
                  <p:cNvPr id="6340" name="グループ化 8">
                    <a:extLst>
                      <a:ext uri="{FF2B5EF4-FFF2-40B4-BE49-F238E27FC236}">
                        <a16:creationId xmlns:a16="http://schemas.microsoft.com/office/drawing/2014/main" id="{4EECE8B1-D749-4E49-A2C0-9A0AA2B06A62}"/>
                      </a:ext>
                    </a:extLst>
                  </p:cNvPr>
                  <p:cNvGrpSpPr>
                    <a:grpSpLocks/>
                  </p:cNvGrpSpPr>
                  <p:nvPr/>
                </p:nvGrpSpPr>
                <p:grpSpPr bwMode="auto">
                  <a:xfrm>
                    <a:off x="-214264" y="876371"/>
                    <a:ext cx="6469463" cy="4236262"/>
                    <a:chOff x="-225645" y="903426"/>
                    <a:chExt cx="6469463" cy="4236262"/>
                  </a:xfrm>
                </p:grpSpPr>
                <p:grpSp>
                  <p:nvGrpSpPr>
                    <p:cNvPr id="6344" name="グループ化 6">
                      <a:extLst>
                        <a:ext uri="{FF2B5EF4-FFF2-40B4-BE49-F238E27FC236}">
                          <a16:creationId xmlns:a16="http://schemas.microsoft.com/office/drawing/2014/main" id="{D71EC0CB-0FD8-42D6-BFB0-C20F9AC4CA87}"/>
                        </a:ext>
                      </a:extLst>
                    </p:cNvPr>
                    <p:cNvGrpSpPr>
                      <a:grpSpLocks/>
                    </p:cNvGrpSpPr>
                    <p:nvPr/>
                  </p:nvGrpSpPr>
                  <p:grpSpPr bwMode="auto">
                    <a:xfrm>
                      <a:off x="-225645" y="903426"/>
                      <a:ext cx="6469463" cy="4236262"/>
                      <a:chOff x="2440653" y="903426"/>
                      <a:chExt cx="6469463" cy="4236262"/>
                    </a:xfrm>
                  </p:grpSpPr>
                  <p:pic>
                    <p:nvPicPr>
                      <p:cNvPr id="6346" name="Picture 5" descr="C:\Users\KinamiK\AppData\Local\Microsoft\Windows\Temporary Internet Files\Content.IE5\9ZW3XOAE\lgi01a201410211400[1].jpg">
                        <a:extLst>
                          <a:ext uri="{FF2B5EF4-FFF2-40B4-BE49-F238E27FC236}">
                            <a16:creationId xmlns:a16="http://schemas.microsoft.com/office/drawing/2014/main" id="{F4F63C56-2FD2-418D-BA57-312B4A1DAD95}"/>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5980272" y="2962280"/>
                        <a:ext cx="134365" cy="11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7" name="図 649">
                        <a:extLst>
                          <a:ext uri="{FF2B5EF4-FFF2-40B4-BE49-F238E27FC236}">
                            <a16:creationId xmlns:a16="http://schemas.microsoft.com/office/drawing/2014/main" id="{FDCD71B4-EB56-48C8-A28D-75D73A2D29F0}"/>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5203599" y="2955869"/>
                        <a:ext cx="266609" cy="23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 name="Picture 5" descr="C:\Users\KinamiK\AppData\Local\Microsoft\Windows\Temporary Internet Files\Content.IE5\9ZW3XOAE\lgi01a201410211400[1].jpg">
                        <a:extLst>
                          <a:ext uri="{FF2B5EF4-FFF2-40B4-BE49-F238E27FC236}">
                            <a16:creationId xmlns:a16="http://schemas.microsoft.com/office/drawing/2014/main" id="{4B7AF486-E5BB-497D-9EC8-BAFC4B91B909}"/>
                          </a:ext>
                        </a:extLst>
                      </p:cNvPr>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5564497" y="2951371"/>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 name="Picture 5" descr="C:\Users\KinamiK\AppData\Local\Microsoft\Windows\Temporary Internet Files\Content.IE5\9ZW3XOAE\lgi01a201410211400[1].jpg">
                        <a:extLst>
                          <a:ext uri="{FF2B5EF4-FFF2-40B4-BE49-F238E27FC236}">
                            <a16:creationId xmlns:a16="http://schemas.microsoft.com/office/drawing/2014/main" id="{A74178FB-CC08-40CE-9518-37EC5CFF339A}"/>
                          </a:ext>
                        </a:extLst>
                      </p:cNvPr>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5536591" y="3116650"/>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22" name="直線矢印コネクタ 521">
                        <a:extLst>
                          <a:ext uri="{FF2B5EF4-FFF2-40B4-BE49-F238E27FC236}">
                            <a16:creationId xmlns:a16="http://schemas.microsoft.com/office/drawing/2014/main" id="{176186F6-93AF-4B7F-B6E3-E6850EAF98DE}"/>
                          </a:ext>
                        </a:extLst>
                      </p:cNvPr>
                      <p:cNvCxnSpPr/>
                      <p:nvPr/>
                    </p:nvCxnSpPr>
                    <p:spPr>
                      <a:xfrm flipH="1">
                        <a:off x="5667824" y="2788250"/>
                        <a:ext cx="61563" cy="12853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5" name="直線矢印コネクタ 664">
                        <a:extLst>
                          <a:ext uri="{FF2B5EF4-FFF2-40B4-BE49-F238E27FC236}">
                            <a16:creationId xmlns:a16="http://schemas.microsoft.com/office/drawing/2014/main" id="{FB29E66A-C383-436B-B6B0-90CE84E9CC32}"/>
                          </a:ext>
                        </a:extLst>
                      </p:cNvPr>
                      <p:cNvCxnSpPr/>
                      <p:nvPr/>
                    </p:nvCxnSpPr>
                    <p:spPr>
                      <a:xfrm>
                        <a:off x="5398894" y="2841176"/>
                        <a:ext cx="43202" cy="12205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6352" name="グループ化 5">
                        <a:extLst>
                          <a:ext uri="{FF2B5EF4-FFF2-40B4-BE49-F238E27FC236}">
                            <a16:creationId xmlns:a16="http://schemas.microsoft.com/office/drawing/2014/main" id="{18FB8123-5273-486F-98DB-D006F6EEA466}"/>
                          </a:ext>
                        </a:extLst>
                      </p:cNvPr>
                      <p:cNvGrpSpPr>
                        <a:grpSpLocks/>
                      </p:cNvGrpSpPr>
                      <p:nvPr/>
                    </p:nvGrpSpPr>
                    <p:grpSpPr bwMode="auto">
                      <a:xfrm>
                        <a:off x="2440653" y="903426"/>
                        <a:ext cx="6469463" cy="4236262"/>
                        <a:chOff x="2440653" y="903426"/>
                        <a:chExt cx="6469463" cy="4236262"/>
                      </a:xfrm>
                    </p:grpSpPr>
                    <p:grpSp>
                      <p:nvGrpSpPr>
                        <p:cNvPr id="6353" name="グループ化 9">
                          <a:extLst>
                            <a:ext uri="{FF2B5EF4-FFF2-40B4-BE49-F238E27FC236}">
                              <a16:creationId xmlns:a16="http://schemas.microsoft.com/office/drawing/2014/main" id="{627C7292-C316-4BB9-A120-20CE938073C5}"/>
                            </a:ext>
                          </a:extLst>
                        </p:cNvPr>
                        <p:cNvGrpSpPr>
                          <a:grpSpLocks/>
                        </p:cNvGrpSpPr>
                        <p:nvPr/>
                      </p:nvGrpSpPr>
                      <p:grpSpPr bwMode="auto">
                        <a:xfrm>
                          <a:off x="2440653" y="903426"/>
                          <a:ext cx="6469463" cy="4236262"/>
                          <a:chOff x="2456006" y="874478"/>
                          <a:chExt cx="6469463" cy="4236262"/>
                        </a:xfrm>
                      </p:grpSpPr>
                      <p:grpSp>
                        <p:nvGrpSpPr>
                          <p:cNvPr id="6357" name="グループ化 216">
                            <a:extLst>
                              <a:ext uri="{FF2B5EF4-FFF2-40B4-BE49-F238E27FC236}">
                                <a16:creationId xmlns:a16="http://schemas.microsoft.com/office/drawing/2014/main" id="{EA735672-8D31-4F31-9201-9D2CEBFD6717}"/>
                              </a:ext>
                            </a:extLst>
                          </p:cNvPr>
                          <p:cNvGrpSpPr>
                            <a:grpSpLocks/>
                          </p:cNvGrpSpPr>
                          <p:nvPr/>
                        </p:nvGrpSpPr>
                        <p:grpSpPr bwMode="auto">
                          <a:xfrm>
                            <a:off x="2456006" y="874478"/>
                            <a:ext cx="6469463" cy="4236262"/>
                            <a:chOff x="107211" y="-122954"/>
                            <a:chExt cx="8782966" cy="6641394"/>
                          </a:xfrm>
                        </p:grpSpPr>
                        <p:grpSp>
                          <p:nvGrpSpPr>
                            <p:cNvPr id="6359" name="グループ化 220">
                              <a:extLst>
                                <a:ext uri="{FF2B5EF4-FFF2-40B4-BE49-F238E27FC236}">
                                  <a16:creationId xmlns:a16="http://schemas.microsoft.com/office/drawing/2014/main" id="{4FEFD0C6-E2C9-4791-BDEF-5135E94AF935}"/>
                                </a:ext>
                              </a:extLst>
                            </p:cNvPr>
                            <p:cNvGrpSpPr>
                              <a:grpSpLocks/>
                            </p:cNvGrpSpPr>
                            <p:nvPr/>
                          </p:nvGrpSpPr>
                          <p:grpSpPr bwMode="auto">
                            <a:xfrm>
                              <a:off x="107211" y="-122954"/>
                              <a:ext cx="8782966" cy="6641394"/>
                              <a:chOff x="107211" y="-122954"/>
                              <a:chExt cx="8782966" cy="6641394"/>
                            </a:xfrm>
                          </p:grpSpPr>
                          <p:grpSp>
                            <p:nvGrpSpPr>
                              <p:cNvPr id="6364" name="グループ化 228">
                                <a:extLst>
                                  <a:ext uri="{FF2B5EF4-FFF2-40B4-BE49-F238E27FC236}">
                                    <a16:creationId xmlns:a16="http://schemas.microsoft.com/office/drawing/2014/main" id="{380ECB35-017C-42B9-8F51-528148FAE928}"/>
                                  </a:ext>
                                </a:extLst>
                              </p:cNvPr>
                              <p:cNvGrpSpPr>
                                <a:grpSpLocks/>
                              </p:cNvGrpSpPr>
                              <p:nvPr/>
                            </p:nvGrpSpPr>
                            <p:grpSpPr bwMode="auto">
                              <a:xfrm>
                                <a:off x="1555668" y="4429496"/>
                                <a:ext cx="2535390" cy="1677761"/>
                                <a:chOff x="0" y="0"/>
                                <a:chExt cx="2535390" cy="1677761"/>
                              </a:xfrm>
                            </p:grpSpPr>
                            <p:pic>
                              <p:nvPicPr>
                                <p:cNvPr id="6557" name="図 479">
                                  <a:extLst>
                                    <a:ext uri="{FF2B5EF4-FFF2-40B4-BE49-F238E27FC236}">
                                      <a16:creationId xmlns:a16="http://schemas.microsoft.com/office/drawing/2014/main" id="{3806FDD6-CF70-402A-A6A0-8F200E91A192}"/>
                                    </a:ext>
                                  </a:extLst>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1199408" y="831273"/>
                                  <a:ext cx="371475" cy="564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8" name="図 480">
                                  <a:extLst>
                                    <a:ext uri="{FF2B5EF4-FFF2-40B4-BE49-F238E27FC236}">
                                      <a16:creationId xmlns:a16="http://schemas.microsoft.com/office/drawing/2014/main" id="{4B81F773-7AC0-4B9C-A798-6311CC31C90E}"/>
                                    </a:ext>
                                  </a:extLst>
                                </p:cNvPr>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819397" y="498764"/>
                                  <a:ext cx="440055" cy="44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9" name="図 481">
                                  <a:extLst>
                                    <a:ext uri="{FF2B5EF4-FFF2-40B4-BE49-F238E27FC236}">
                                      <a16:creationId xmlns:a16="http://schemas.microsoft.com/office/drawing/2014/main" id="{12E1C922-7EB9-43E7-A96B-0DFA3265F9F3}"/>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1733797" y="53439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0" name="図 482">
                                  <a:extLst>
                                    <a:ext uri="{FF2B5EF4-FFF2-40B4-BE49-F238E27FC236}">
                                      <a16:creationId xmlns:a16="http://schemas.microsoft.com/office/drawing/2014/main" id="{EB1113BE-6ECF-4C48-867B-E4AA207FB053}"/>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1769423" y="819398"/>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1" name="図 483">
                                  <a:extLst>
                                    <a:ext uri="{FF2B5EF4-FFF2-40B4-BE49-F238E27FC236}">
                                      <a16:creationId xmlns:a16="http://schemas.microsoft.com/office/drawing/2014/main" id="{DA1508E7-CB3E-4277-AABD-1C1F56ABC249}"/>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1686296" y="111628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2" name="図 484">
                                  <a:extLst>
                                    <a:ext uri="{FF2B5EF4-FFF2-40B4-BE49-F238E27FC236}">
                                      <a16:creationId xmlns:a16="http://schemas.microsoft.com/office/drawing/2014/main" id="{0E16BC20-DDB5-410F-B8D5-ADE826C88B35}"/>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1460665" y="795647"/>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3" name="図 485">
                                  <a:extLst>
                                    <a:ext uri="{FF2B5EF4-FFF2-40B4-BE49-F238E27FC236}">
                                      <a16:creationId xmlns:a16="http://schemas.microsoft.com/office/drawing/2014/main" id="{6DCBBBF6-E55B-4675-BC49-96724190BC43}"/>
                                    </a:ext>
                                  </a:extLst>
                                </p:cNvPr>
                                <p:cNvPicPr>
                                  <a:picLocks noChangeAspect="1" noChangeArrowheads="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1330036" y="15438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4" name="図 486">
                                  <a:extLst>
                                    <a:ext uri="{FF2B5EF4-FFF2-40B4-BE49-F238E27FC236}">
                                      <a16:creationId xmlns:a16="http://schemas.microsoft.com/office/drawing/2014/main" id="{B65B32F0-EE57-4657-A47C-9AA72640414A}"/>
                                    </a:ext>
                                  </a:extLst>
                                </p:cNvPr>
                                <p:cNvPicPr>
                                  <a:picLocks noChangeAspect="1" noChangeArrowheads="1"/>
                                </p:cNvPicPr>
                                <p:nvPr/>
                              </p:nvPicPr>
                              <p:blipFill>
                                <a:blip r:embed="rId21">
                                  <a:extLst>
                                    <a:ext uri="{28A0092B-C50C-407E-A947-70E740481C1C}">
                                      <a14:useLocalDpi xmlns:a14="http://schemas.microsoft.com/office/drawing/2010/main"/>
                                    </a:ext>
                                  </a:extLst>
                                </a:blip>
                                <a:srcRect/>
                                <a:stretch>
                                  <a:fillRect/>
                                </a:stretch>
                              </p:blipFill>
                              <p:spPr bwMode="auto">
                                <a:xfrm>
                                  <a:off x="225631" y="368136"/>
                                  <a:ext cx="5810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5" name="図 487">
                                  <a:extLst>
                                    <a:ext uri="{FF2B5EF4-FFF2-40B4-BE49-F238E27FC236}">
                                      <a16:creationId xmlns:a16="http://schemas.microsoft.com/office/drawing/2014/main" id="{E866A6C1-1CB9-431A-8AF1-1D9832349521}"/>
                                    </a:ext>
                                  </a:extLst>
                                </p:cNvPr>
                                <p:cNvPicPr>
                                  <a:picLocks noChangeAspect="1" noChangeArrowheads="1"/>
                                </p:cNvPicPr>
                                <p:nvPr/>
                              </p:nvPicPr>
                              <p:blipFill>
                                <a:blip r:embed="rId22" cstate="screen">
                                  <a:extLst>
                                    <a:ext uri="{28A0092B-C50C-407E-A947-70E740481C1C}">
                                      <a14:useLocalDpi xmlns:a14="http://schemas.microsoft.com/office/drawing/2010/main"/>
                                    </a:ext>
                                  </a:extLst>
                                </a:blip>
                                <a:srcRect/>
                                <a:stretch>
                                  <a:fillRect/>
                                </a:stretch>
                              </p:blipFill>
                              <p:spPr bwMode="auto">
                                <a:xfrm>
                                  <a:off x="0" y="831273"/>
                                  <a:ext cx="295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6" name="図 488">
                                  <a:extLst>
                                    <a:ext uri="{FF2B5EF4-FFF2-40B4-BE49-F238E27FC236}">
                                      <a16:creationId xmlns:a16="http://schemas.microsoft.com/office/drawing/2014/main" id="{97E26461-EAEB-4255-A6B0-34FE37D1F3EF}"/>
                                    </a:ext>
                                  </a:extLst>
                                </p:cNvP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1211283" y="1306286"/>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7" name="図 489">
                                  <a:extLst>
                                    <a:ext uri="{FF2B5EF4-FFF2-40B4-BE49-F238E27FC236}">
                                      <a16:creationId xmlns:a16="http://schemas.microsoft.com/office/drawing/2014/main" id="{29633620-5981-4EF0-8DF4-68FA6C195C95}"/>
                                    </a:ext>
                                  </a:extLst>
                                </p:cNvPr>
                                <p:cNvPicPr>
                                  <a:picLocks noChangeAspect="1" noChangeArrowheads="1"/>
                                </p:cNvPicPr>
                                <p:nvPr/>
                              </p:nvPicPr>
                              <p:blipFill>
                                <a:blip r:embed="rId24">
                                  <a:extLst>
                                    <a:ext uri="{28A0092B-C50C-407E-A947-70E740481C1C}">
                                      <a14:useLocalDpi xmlns:a14="http://schemas.microsoft.com/office/drawing/2010/main"/>
                                    </a:ext>
                                  </a:extLst>
                                </a:blip>
                                <a:srcRect/>
                                <a:stretch>
                                  <a:fillRect/>
                                </a:stretch>
                              </p:blipFill>
                              <p:spPr bwMode="auto">
                                <a:xfrm>
                                  <a:off x="736270" y="71252"/>
                                  <a:ext cx="471805" cy="47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8" name="図 490">
                                  <a:extLst>
                                    <a:ext uri="{FF2B5EF4-FFF2-40B4-BE49-F238E27FC236}">
                                      <a16:creationId xmlns:a16="http://schemas.microsoft.com/office/drawing/2014/main" id="{F86382FF-9E90-4744-A9C8-9E49B88D0F32}"/>
                                    </a:ext>
                                  </a:extLst>
                                </p:cNvP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1508166" y="1246910"/>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9" name="図 491">
                                  <a:extLst>
                                    <a:ext uri="{FF2B5EF4-FFF2-40B4-BE49-F238E27FC236}">
                                      <a16:creationId xmlns:a16="http://schemas.microsoft.com/office/drawing/2014/main" id="{CDD3065A-5F9E-4017-8AD6-D73910FED56C}"/>
                                    </a:ext>
                                  </a:extLst>
                                </p:cNvP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1187532" y="463138"/>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0" name="図 492" descr="D:\ShigemitsuT\Desktop\田.jpeg">
                                  <a:extLst>
                                    <a:ext uri="{FF2B5EF4-FFF2-40B4-BE49-F238E27FC236}">
                                      <a16:creationId xmlns:a16="http://schemas.microsoft.com/office/drawing/2014/main" id="{512BD4B1-78D1-4FFF-AAE7-55E2688CACC1}"/>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2196935" y="320634"/>
                                  <a:ext cx="33845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1" name="図 493" descr="D:\ShigemitsuT\Desktop\田.jpeg">
                                  <a:extLst>
                                    <a:ext uri="{FF2B5EF4-FFF2-40B4-BE49-F238E27FC236}">
                                      <a16:creationId xmlns:a16="http://schemas.microsoft.com/office/drawing/2014/main" id="{7175B2E5-F385-463A-B9DE-AEEA976621F2}"/>
                                    </a:ext>
                                  </a:extLst>
                                </p:cNvPr>
                                <p:cNvPicPr>
                                  <a:picLocks noChangeAspect="1" noChangeArrowheads="1"/>
                                </p:cNvPicPr>
                                <p:nvPr/>
                              </p:nvPicPr>
                              <p:blipFill>
                                <a:blip r:embed="rId26">
                                  <a:extLst>
                                    <a:ext uri="{28A0092B-C50C-407E-A947-70E740481C1C}">
                                      <a14:useLocalDpi xmlns:a14="http://schemas.microsoft.com/office/drawing/2010/main"/>
                                    </a:ext>
                                  </a:extLst>
                                </a:blip>
                                <a:srcRect/>
                                <a:stretch>
                                  <a:fillRect/>
                                </a:stretch>
                              </p:blipFill>
                              <p:spPr bwMode="auto">
                                <a:xfrm>
                                  <a:off x="1674421" y="0"/>
                                  <a:ext cx="291465" cy="2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65" name="グループ化 229">
                                <a:extLst>
                                  <a:ext uri="{FF2B5EF4-FFF2-40B4-BE49-F238E27FC236}">
                                    <a16:creationId xmlns:a16="http://schemas.microsoft.com/office/drawing/2014/main" id="{5F00DB3A-D58D-4097-A2B2-2F23F90A1F03}"/>
                                  </a:ext>
                                </a:extLst>
                              </p:cNvPr>
                              <p:cNvGrpSpPr>
                                <a:grpSpLocks/>
                              </p:cNvGrpSpPr>
                              <p:nvPr/>
                            </p:nvGrpSpPr>
                            <p:grpSpPr bwMode="auto">
                              <a:xfrm>
                                <a:off x="107211" y="-122954"/>
                                <a:ext cx="8782966" cy="6641394"/>
                                <a:chOff x="107211" y="-122954"/>
                                <a:chExt cx="8782966" cy="6641394"/>
                              </a:xfrm>
                            </p:grpSpPr>
                            <p:grpSp>
                              <p:nvGrpSpPr>
                                <p:cNvPr id="6366" name="グループ化 230">
                                  <a:extLst>
                                    <a:ext uri="{FF2B5EF4-FFF2-40B4-BE49-F238E27FC236}">
                                      <a16:creationId xmlns:a16="http://schemas.microsoft.com/office/drawing/2014/main" id="{0937E4A2-A8C3-48B4-A4C2-28562F959AA4}"/>
                                    </a:ext>
                                  </a:extLst>
                                </p:cNvPr>
                                <p:cNvGrpSpPr>
                                  <a:grpSpLocks/>
                                </p:cNvGrpSpPr>
                                <p:nvPr/>
                              </p:nvGrpSpPr>
                              <p:grpSpPr bwMode="auto">
                                <a:xfrm>
                                  <a:off x="3248105" y="-122954"/>
                                  <a:ext cx="5642072" cy="4766701"/>
                                  <a:chOff x="-160113" y="-122954"/>
                                  <a:chExt cx="5642072" cy="4766701"/>
                                </a:xfrm>
                              </p:grpSpPr>
                              <p:sp>
                                <p:nvSpPr>
                                  <p:cNvPr id="240" name="フリーフォーム 239">
                                    <a:extLst>
                                      <a:ext uri="{FF2B5EF4-FFF2-40B4-BE49-F238E27FC236}">
                                        <a16:creationId xmlns:a16="http://schemas.microsoft.com/office/drawing/2014/main" id="{135F2D41-BD26-403C-B9AC-ECCAC026E683}"/>
                                      </a:ext>
                                    </a:extLst>
                                  </p:cNvPr>
                                  <p:cNvSpPr/>
                                  <p:nvPr/>
                                </p:nvSpPr>
                                <p:spPr>
                                  <a:xfrm>
                                    <a:off x="308953" y="4452529"/>
                                    <a:ext cx="161290" cy="191351"/>
                                  </a:xfrm>
                                  <a:custGeom>
                                    <a:avLst/>
                                    <a:gdLst>
                                      <a:gd name="connsiteX0" fmla="*/ 161925 w 161925"/>
                                      <a:gd name="connsiteY0" fmla="*/ 0 h 190500"/>
                                      <a:gd name="connsiteX1" fmla="*/ 114300 w 161925"/>
                                      <a:gd name="connsiteY1" fmla="*/ 114300 h 190500"/>
                                      <a:gd name="connsiteX2" fmla="*/ 0 w 161925"/>
                                      <a:gd name="connsiteY2" fmla="*/ 190500 h 190500"/>
                                    </a:gdLst>
                                    <a:ahLst/>
                                    <a:cxnLst>
                                      <a:cxn ang="0">
                                        <a:pos x="connsiteX0" y="connsiteY0"/>
                                      </a:cxn>
                                      <a:cxn ang="0">
                                        <a:pos x="connsiteX1" y="connsiteY1"/>
                                      </a:cxn>
                                      <a:cxn ang="0">
                                        <a:pos x="connsiteX2" y="connsiteY2"/>
                                      </a:cxn>
                                    </a:cxnLst>
                                    <a:rect l="l" t="t" r="r" b="b"/>
                                    <a:pathLst>
                                      <a:path w="161925" h="190500">
                                        <a:moveTo>
                                          <a:pt x="161925" y="0"/>
                                        </a:moveTo>
                                        <a:cubicBezTo>
                                          <a:pt x="151606" y="41275"/>
                                          <a:pt x="141287" y="82550"/>
                                          <a:pt x="114300" y="114300"/>
                                        </a:cubicBezTo>
                                        <a:cubicBezTo>
                                          <a:pt x="87313" y="146050"/>
                                          <a:pt x="43656" y="168275"/>
                                          <a:pt x="0" y="190500"/>
                                        </a:cubicBezTo>
                                      </a:path>
                                    </a:pathLst>
                                  </a:custGeom>
                                  <a:ln w="19050"/>
                                </p:spPr>
                                <p:style>
                                  <a:lnRef idx="1">
                                    <a:schemeClr val="dk1"/>
                                  </a:lnRef>
                                  <a:fillRef idx="0">
                                    <a:schemeClr val="dk1"/>
                                  </a:fillRef>
                                  <a:effectRef idx="0">
                                    <a:schemeClr val="dk1"/>
                                  </a:effectRef>
                                  <a:fontRef idx="minor">
                                    <a:schemeClr val="tx1"/>
                                  </a:fontRef>
                                </p:style>
                                <p:txBody>
                                  <a:bodyPr lIns="134408" tIns="67204" rIns="134408" bIns="67204" anchor="ctr"/>
                                  <a:lstStyle/>
                                  <a:p>
                                    <a:pPr>
                                      <a:defRPr/>
                                    </a:pPr>
                                    <a:endParaRPr lang="ja-JP" altLang="en-US" sz="3969"/>
                                  </a:p>
                                </p:txBody>
                              </p:sp>
                              <p:sp>
                                <p:nvSpPr>
                                  <p:cNvPr id="241" name="フリーフォーム 240">
                                    <a:extLst>
                                      <a:ext uri="{FF2B5EF4-FFF2-40B4-BE49-F238E27FC236}">
                                        <a16:creationId xmlns:a16="http://schemas.microsoft.com/office/drawing/2014/main" id="{77FB5B17-A748-436D-8B2B-A707A8011132}"/>
                                      </a:ext>
                                    </a:extLst>
                                  </p:cNvPr>
                                  <p:cNvSpPr/>
                                  <p:nvPr/>
                                </p:nvSpPr>
                                <p:spPr>
                                  <a:xfrm>
                                    <a:off x="451182" y="4428822"/>
                                    <a:ext cx="228738" cy="125309"/>
                                  </a:xfrm>
                                  <a:custGeom>
                                    <a:avLst/>
                                    <a:gdLst>
                                      <a:gd name="connsiteX0" fmla="*/ 228600 w 228600"/>
                                      <a:gd name="connsiteY0" fmla="*/ 0 h 123825"/>
                                      <a:gd name="connsiteX1" fmla="*/ 123825 w 228600"/>
                                      <a:gd name="connsiteY1" fmla="*/ 57150 h 123825"/>
                                      <a:gd name="connsiteX2" fmla="*/ 0 w 228600"/>
                                      <a:gd name="connsiteY2" fmla="*/ 123825 h 123825"/>
                                    </a:gdLst>
                                    <a:ahLst/>
                                    <a:cxnLst>
                                      <a:cxn ang="0">
                                        <a:pos x="connsiteX0" y="connsiteY0"/>
                                      </a:cxn>
                                      <a:cxn ang="0">
                                        <a:pos x="connsiteX1" y="connsiteY1"/>
                                      </a:cxn>
                                      <a:cxn ang="0">
                                        <a:pos x="connsiteX2" y="connsiteY2"/>
                                      </a:cxn>
                                    </a:cxnLst>
                                    <a:rect l="l" t="t" r="r" b="b"/>
                                    <a:pathLst>
                                      <a:path w="228600" h="123825">
                                        <a:moveTo>
                                          <a:pt x="228600" y="0"/>
                                        </a:moveTo>
                                        <a:lnTo>
                                          <a:pt x="123825" y="57150"/>
                                        </a:lnTo>
                                        <a:lnTo>
                                          <a:pt x="0" y="12382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6" name="グループ化 241">
                                    <a:extLst>
                                      <a:ext uri="{FF2B5EF4-FFF2-40B4-BE49-F238E27FC236}">
                                        <a16:creationId xmlns:a16="http://schemas.microsoft.com/office/drawing/2014/main" id="{C192E59E-8114-4539-8A97-147D2FAD3C78}"/>
                                      </a:ext>
                                    </a:extLst>
                                  </p:cNvPr>
                                  <p:cNvGrpSpPr>
                                    <a:grpSpLocks/>
                                  </p:cNvGrpSpPr>
                                  <p:nvPr/>
                                </p:nvGrpSpPr>
                                <p:grpSpPr bwMode="auto">
                                  <a:xfrm>
                                    <a:off x="-160113" y="-122954"/>
                                    <a:ext cx="5642072" cy="4735049"/>
                                    <a:chOff x="-160113" y="-122954"/>
                                    <a:chExt cx="5642072" cy="4735049"/>
                                  </a:xfrm>
                                </p:grpSpPr>
                                <p:sp>
                                  <p:nvSpPr>
                                    <p:cNvPr id="243" name="フリーフォーム: 図形 120">
                                      <a:extLst>
                                        <a:ext uri="{FF2B5EF4-FFF2-40B4-BE49-F238E27FC236}">
                                          <a16:creationId xmlns:a16="http://schemas.microsoft.com/office/drawing/2014/main" id="{BA1871CE-31B9-4B83-BD1E-B2B29884F9FC}"/>
                                        </a:ext>
                                      </a:extLst>
                                    </p:cNvPr>
                                    <p:cNvSpPr/>
                                    <p:nvPr/>
                                  </p:nvSpPr>
                                  <p:spPr>
                                    <a:xfrm>
                                      <a:off x="-160253" y="-122954"/>
                                      <a:ext cx="5642212" cy="4734660"/>
                                    </a:xfrm>
                                    <a:custGeom>
                                      <a:avLst/>
                                      <a:gdLst>
                                        <a:gd name="connsiteX0" fmla="*/ 270031 w 5514696"/>
                                        <a:gd name="connsiteY0" fmla="*/ 4305324 h 4585797"/>
                                        <a:gd name="connsiteX1" fmla="*/ 133396 w 5514696"/>
                                        <a:gd name="connsiteY1" fmla="*/ 3863890 h 4585797"/>
                                        <a:gd name="connsiteX2" fmla="*/ 7272 w 5514696"/>
                                        <a:gd name="connsiteY2" fmla="*/ 3411945 h 4585797"/>
                                        <a:gd name="connsiteX3" fmla="*/ 17782 w 5514696"/>
                                        <a:gd name="connsiteY3" fmla="*/ 3033573 h 4585797"/>
                                        <a:gd name="connsiteX4" fmla="*/ 38803 w 5514696"/>
                                        <a:gd name="connsiteY4" fmla="*/ 2508055 h 4585797"/>
                                        <a:gd name="connsiteX5" fmla="*/ 80844 w 5514696"/>
                                        <a:gd name="connsiteY5" fmla="*/ 2234786 h 4585797"/>
                                        <a:gd name="connsiteX6" fmla="*/ 217479 w 5514696"/>
                                        <a:gd name="connsiteY6" fmla="*/ 1772331 h 4585797"/>
                                        <a:gd name="connsiteX7" fmla="*/ 396155 w 5514696"/>
                                        <a:gd name="connsiteY7" fmla="*/ 1383449 h 4585797"/>
                                        <a:gd name="connsiteX8" fmla="*/ 606362 w 5514696"/>
                                        <a:gd name="connsiteY8" fmla="*/ 963035 h 4585797"/>
                                        <a:gd name="connsiteX9" fmla="*/ 827079 w 5514696"/>
                                        <a:gd name="connsiteY9" fmla="*/ 584662 h 4585797"/>
                                        <a:gd name="connsiteX10" fmla="*/ 1142389 w 5514696"/>
                                        <a:gd name="connsiteY10" fmla="*/ 363945 h 4585797"/>
                                        <a:gd name="connsiteX11" fmla="*/ 1699438 w 5514696"/>
                                        <a:gd name="connsiteY11" fmla="*/ 143228 h 4585797"/>
                                        <a:gd name="connsiteX12" fmla="*/ 2760982 w 5514696"/>
                                        <a:gd name="connsiteY12" fmla="*/ 17104 h 4585797"/>
                                        <a:gd name="connsiteX13" fmla="*/ 3717424 w 5514696"/>
                                        <a:gd name="connsiteY13" fmla="*/ 17104 h 4585797"/>
                                        <a:gd name="connsiteX14" fmla="*/ 4358555 w 5514696"/>
                                        <a:gd name="connsiteY14" fmla="*/ 164249 h 4585797"/>
                                        <a:gd name="connsiteX15" fmla="*/ 4968155 w 5514696"/>
                                        <a:gd name="connsiteY15" fmla="*/ 500580 h 4585797"/>
                                        <a:gd name="connsiteX16" fmla="*/ 5220403 w 5514696"/>
                                        <a:gd name="connsiteY16" fmla="*/ 731807 h 4585797"/>
                                        <a:gd name="connsiteX17" fmla="*/ 5357038 w 5514696"/>
                                        <a:gd name="connsiteY17" fmla="*/ 931504 h 4585797"/>
                                        <a:gd name="connsiteX18" fmla="*/ 5441120 w 5514696"/>
                                        <a:gd name="connsiteY18" fmla="*/ 1330897 h 4585797"/>
                                        <a:gd name="connsiteX19" fmla="*/ 5514693 w 5514696"/>
                                        <a:gd name="connsiteY19" fmla="*/ 2108662 h 4585797"/>
                                        <a:gd name="connsiteX20" fmla="*/ 5441120 w 5514696"/>
                                        <a:gd name="connsiteY20" fmla="*/ 2812855 h 4585797"/>
                                        <a:gd name="connsiteX21" fmla="*/ 5062748 w 5514696"/>
                                        <a:gd name="connsiteY21" fmla="*/ 3422455 h 4585797"/>
                                        <a:gd name="connsiteX22" fmla="*/ 4589782 w 5514696"/>
                                        <a:gd name="connsiteY22" fmla="*/ 3758786 h 4585797"/>
                                        <a:gd name="connsiteX23" fmla="*/ 3370582 w 5514696"/>
                                        <a:gd name="connsiteY23" fmla="*/ 4189711 h 4585797"/>
                                        <a:gd name="connsiteX24" fmla="*/ 2214444 w 5514696"/>
                                        <a:gd name="connsiteY24" fmla="*/ 4473490 h 4585797"/>
                                        <a:gd name="connsiteX25" fmla="*/ 1373617 w 5514696"/>
                                        <a:gd name="connsiteY25" fmla="*/ 4578593 h 4585797"/>
                                        <a:gd name="connsiteX26" fmla="*/ 984734 w 5514696"/>
                                        <a:gd name="connsiteY26" fmla="*/ 4568083 h 4585797"/>
                                        <a:gd name="connsiteX0" fmla="*/ 270031 w 5514696"/>
                                        <a:gd name="connsiteY0" fmla="*/ 4305324 h 4568352"/>
                                        <a:gd name="connsiteX1" fmla="*/ 133396 w 5514696"/>
                                        <a:gd name="connsiteY1" fmla="*/ 3863890 h 4568352"/>
                                        <a:gd name="connsiteX2" fmla="*/ 7272 w 5514696"/>
                                        <a:gd name="connsiteY2" fmla="*/ 3411945 h 4568352"/>
                                        <a:gd name="connsiteX3" fmla="*/ 17782 w 5514696"/>
                                        <a:gd name="connsiteY3" fmla="*/ 3033573 h 4568352"/>
                                        <a:gd name="connsiteX4" fmla="*/ 38803 w 5514696"/>
                                        <a:gd name="connsiteY4" fmla="*/ 2508055 h 4568352"/>
                                        <a:gd name="connsiteX5" fmla="*/ 80844 w 5514696"/>
                                        <a:gd name="connsiteY5" fmla="*/ 2234786 h 4568352"/>
                                        <a:gd name="connsiteX6" fmla="*/ 217479 w 5514696"/>
                                        <a:gd name="connsiteY6" fmla="*/ 1772331 h 4568352"/>
                                        <a:gd name="connsiteX7" fmla="*/ 396155 w 5514696"/>
                                        <a:gd name="connsiteY7" fmla="*/ 1383449 h 4568352"/>
                                        <a:gd name="connsiteX8" fmla="*/ 606362 w 5514696"/>
                                        <a:gd name="connsiteY8" fmla="*/ 963035 h 4568352"/>
                                        <a:gd name="connsiteX9" fmla="*/ 827079 w 5514696"/>
                                        <a:gd name="connsiteY9" fmla="*/ 584662 h 4568352"/>
                                        <a:gd name="connsiteX10" fmla="*/ 1142389 w 5514696"/>
                                        <a:gd name="connsiteY10" fmla="*/ 363945 h 4568352"/>
                                        <a:gd name="connsiteX11" fmla="*/ 1699438 w 5514696"/>
                                        <a:gd name="connsiteY11" fmla="*/ 143228 h 4568352"/>
                                        <a:gd name="connsiteX12" fmla="*/ 2760982 w 5514696"/>
                                        <a:gd name="connsiteY12" fmla="*/ 17104 h 4568352"/>
                                        <a:gd name="connsiteX13" fmla="*/ 3717424 w 5514696"/>
                                        <a:gd name="connsiteY13" fmla="*/ 17104 h 4568352"/>
                                        <a:gd name="connsiteX14" fmla="*/ 4358555 w 5514696"/>
                                        <a:gd name="connsiteY14" fmla="*/ 164249 h 4568352"/>
                                        <a:gd name="connsiteX15" fmla="*/ 4968155 w 5514696"/>
                                        <a:gd name="connsiteY15" fmla="*/ 500580 h 4568352"/>
                                        <a:gd name="connsiteX16" fmla="*/ 5220403 w 5514696"/>
                                        <a:gd name="connsiteY16" fmla="*/ 731807 h 4568352"/>
                                        <a:gd name="connsiteX17" fmla="*/ 5357038 w 5514696"/>
                                        <a:gd name="connsiteY17" fmla="*/ 931504 h 4568352"/>
                                        <a:gd name="connsiteX18" fmla="*/ 5441120 w 5514696"/>
                                        <a:gd name="connsiteY18" fmla="*/ 1330897 h 4568352"/>
                                        <a:gd name="connsiteX19" fmla="*/ 5514693 w 5514696"/>
                                        <a:gd name="connsiteY19" fmla="*/ 2108662 h 4568352"/>
                                        <a:gd name="connsiteX20" fmla="*/ 5441120 w 5514696"/>
                                        <a:gd name="connsiteY20" fmla="*/ 2812855 h 4568352"/>
                                        <a:gd name="connsiteX21" fmla="*/ 5062748 w 5514696"/>
                                        <a:gd name="connsiteY21" fmla="*/ 3422455 h 4568352"/>
                                        <a:gd name="connsiteX22" fmla="*/ 4589782 w 5514696"/>
                                        <a:gd name="connsiteY22" fmla="*/ 3758786 h 4568352"/>
                                        <a:gd name="connsiteX23" fmla="*/ 3370582 w 5514696"/>
                                        <a:gd name="connsiteY23" fmla="*/ 4189711 h 4568352"/>
                                        <a:gd name="connsiteX24" fmla="*/ 2214444 w 5514696"/>
                                        <a:gd name="connsiteY24" fmla="*/ 4473490 h 4568352"/>
                                        <a:gd name="connsiteX25" fmla="*/ 1204507 w 5514696"/>
                                        <a:gd name="connsiteY25" fmla="*/ 4092426 h 4568352"/>
                                        <a:gd name="connsiteX26" fmla="*/ 984734 w 5514696"/>
                                        <a:gd name="connsiteY26" fmla="*/ 4568083 h 4568352"/>
                                        <a:gd name="connsiteX0" fmla="*/ 270031 w 5514696"/>
                                        <a:gd name="connsiteY0" fmla="*/ 4305324 h 4474509"/>
                                        <a:gd name="connsiteX1" fmla="*/ 133396 w 5514696"/>
                                        <a:gd name="connsiteY1" fmla="*/ 3863890 h 4474509"/>
                                        <a:gd name="connsiteX2" fmla="*/ 7272 w 5514696"/>
                                        <a:gd name="connsiteY2" fmla="*/ 3411945 h 4474509"/>
                                        <a:gd name="connsiteX3" fmla="*/ 17782 w 5514696"/>
                                        <a:gd name="connsiteY3" fmla="*/ 3033573 h 4474509"/>
                                        <a:gd name="connsiteX4" fmla="*/ 38803 w 5514696"/>
                                        <a:gd name="connsiteY4" fmla="*/ 2508055 h 4474509"/>
                                        <a:gd name="connsiteX5" fmla="*/ 80844 w 5514696"/>
                                        <a:gd name="connsiteY5" fmla="*/ 2234786 h 4474509"/>
                                        <a:gd name="connsiteX6" fmla="*/ 217479 w 5514696"/>
                                        <a:gd name="connsiteY6" fmla="*/ 1772331 h 4474509"/>
                                        <a:gd name="connsiteX7" fmla="*/ 396155 w 5514696"/>
                                        <a:gd name="connsiteY7" fmla="*/ 1383449 h 4474509"/>
                                        <a:gd name="connsiteX8" fmla="*/ 606362 w 5514696"/>
                                        <a:gd name="connsiteY8" fmla="*/ 963035 h 4474509"/>
                                        <a:gd name="connsiteX9" fmla="*/ 827079 w 5514696"/>
                                        <a:gd name="connsiteY9" fmla="*/ 584662 h 4474509"/>
                                        <a:gd name="connsiteX10" fmla="*/ 1142389 w 5514696"/>
                                        <a:gd name="connsiteY10" fmla="*/ 363945 h 4474509"/>
                                        <a:gd name="connsiteX11" fmla="*/ 1699438 w 5514696"/>
                                        <a:gd name="connsiteY11" fmla="*/ 143228 h 4474509"/>
                                        <a:gd name="connsiteX12" fmla="*/ 2760982 w 5514696"/>
                                        <a:gd name="connsiteY12" fmla="*/ 17104 h 4474509"/>
                                        <a:gd name="connsiteX13" fmla="*/ 3717424 w 5514696"/>
                                        <a:gd name="connsiteY13" fmla="*/ 17104 h 4474509"/>
                                        <a:gd name="connsiteX14" fmla="*/ 4358555 w 5514696"/>
                                        <a:gd name="connsiteY14" fmla="*/ 164249 h 4474509"/>
                                        <a:gd name="connsiteX15" fmla="*/ 4968155 w 5514696"/>
                                        <a:gd name="connsiteY15" fmla="*/ 500580 h 4474509"/>
                                        <a:gd name="connsiteX16" fmla="*/ 5220403 w 5514696"/>
                                        <a:gd name="connsiteY16" fmla="*/ 731807 h 4474509"/>
                                        <a:gd name="connsiteX17" fmla="*/ 5357038 w 5514696"/>
                                        <a:gd name="connsiteY17" fmla="*/ 931504 h 4474509"/>
                                        <a:gd name="connsiteX18" fmla="*/ 5441120 w 5514696"/>
                                        <a:gd name="connsiteY18" fmla="*/ 1330897 h 4474509"/>
                                        <a:gd name="connsiteX19" fmla="*/ 5514693 w 5514696"/>
                                        <a:gd name="connsiteY19" fmla="*/ 2108662 h 4474509"/>
                                        <a:gd name="connsiteX20" fmla="*/ 5441120 w 5514696"/>
                                        <a:gd name="connsiteY20" fmla="*/ 2812855 h 4474509"/>
                                        <a:gd name="connsiteX21" fmla="*/ 5062748 w 5514696"/>
                                        <a:gd name="connsiteY21" fmla="*/ 3422455 h 4474509"/>
                                        <a:gd name="connsiteX22" fmla="*/ 4589782 w 5514696"/>
                                        <a:gd name="connsiteY22" fmla="*/ 3758786 h 4474509"/>
                                        <a:gd name="connsiteX23" fmla="*/ 3370582 w 5514696"/>
                                        <a:gd name="connsiteY23" fmla="*/ 4189711 h 4474509"/>
                                        <a:gd name="connsiteX24" fmla="*/ 2214444 w 5514696"/>
                                        <a:gd name="connsiteY24" fmla="*/ 4473490 h 4474509"/>
                                        <a:gd name="connsiteX25" fmla="*/ 1204507 w 5514696"/>
                                        <a:gd name="connsiteY25" fmla="*/ 4092426 h 4474509"/>
                                        <a:gd name="connsiteX26" fmla="*/ 984734 w 5514696"/>
                                        <a:gd name="connsiteY26" fmla="*/ 4052451 h 4474509"/>
                                        <a:gd name="connsiteX0" fmla="*/ 280842 w 5525507"/>
                                        <a:gd name="connsiteY0" fmla="*/ 4305324 h 4474509"/>
                                        <a:gd name="connsiteX1" fmla="*/ 144207 w 5525507"/>
                                        <a:gd name="connsiteY1" fmla="*/ 3863890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280842 w 5525507"/>
                                        <a:gd name="connsiteY0" fmla="*/ 4305324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83296 w 5525507"/>
                                        <a:gd name="connsiteY0" fmla="*/ 3833890 h 4474509"/>
                                        <a:gd name="connsiteX1" fmla="*/ 703568 w 5525507"/>
                                        <a:gd name="connsiteY1" fmla="*/ 3731299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76627 w 5518838"/>
                                        <a:gd name="connsiteY0" fmla="*/ 3833890 h 4474509"/>
                                        <a:gd name="connsiteX1" fmla="*/ 696899 w 5518838"/>
                                        <a:gd name="connsiteY1" fmla="*/ 3731299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3521"/>
                                        <a:gd name="connsiteX1" fmla="*/ 696900 w 5518838"/>
                                        <a:gd name="connsiteY1" fmla="*/ 3716567 h 4473521"/>
                                        <a:gd name="connsiteX2" fmla="*/ 375650 w 5518838"/>
                                        <a:gd name="connsiteY2" fmla="*/ 3411945 h 4473521"/>
                                        <a:gd name="connsiteX3" fmla="*/ 21924 w 5518838"/>
                                        <a:gd name="connsiteY3" fmla="*/ 3033573 h 4473521"/>
                                        <a:gd name="connsiteX4" fmla="*/ 42945 w 5518838"/>
                                        <a:gd name="connsiteY4" fmla="*/ 2508055 h 4473521"/>
                                        <a:gd name="connsiteX5" fmla="*/ 84986 w 5518838"/>
                                        <a:gd name="connsiteY5" fmla="*/ 2234786 h 4473521"/>
                                        <a:gd name="connsiteX6" fmla="*/ 221621 w 5518838"/>
                                        <a:gd name="connsiteY6" fmla="*/ 1772331 h 4473521"/>
                                        <a:gd name="connsiteX7" fmla="*/ 400297 w 5518838"/>
                                        <a:gd name="connsiteY7" fmla="*/ 1383449 h 4473521"/>
                                        <a:gd name="connsiteX8" fmla="*/ 610504 w 5518838"/>
                                        <a:gd name="connsiteY8" fmla="*/ 963035 h 4473521"/>
                                        <a:gd name="connsiteX9" fmla="*/ 831221 w 5518838"/>
                                        <a:gd name="connsiteY9" fmla="*/ 584662 h 4473521"/>
                                        <a:gd name="connsiteX10" fmla="*/ 1146531 w 5518838"/>
                                        <a:gd name="connsiteY10" fmla="*/ 363945 h 4473521"/>
                                        <a:gd name="connsiteX11" fmla="*/ 1703580 w 5518838"/>
                                        <a:gd name="connsiteY11" fmla="*/ 143228 h 4473521"/>
                                        <a:gd name="connsiteX12" fmla="*/ 2765124 w 5518838"/>
                                        <a:gd name="connsiteY12" fmla="*/ 17104 h 4473521"/>
                                        <a:gd name="connsiteX13" fmla="*/ 3721566 w 5518838"/>
                                        <a:gd name="connsiteY13" fmla="*/ 17104 h 4473521"/>
                                        <a:gd name="connsiteX14" fmla="*/ 4362697 w 5518838"/>
                                        <a:gd name="connsiteY14" fmla="*/ 164249 h 4473521"/>
                                        <a:gd name="connsiteX15" fmla="*/ 4972297 w 5518838"/>
                                        <a:gd name="connsiteY15" fmla="*/ 500580 h 4473521"/>
                                        <a:gd name="connsiteX16" fmla="*/ 5224545 w 5518838"/>
                                        <a:gd name="connsiteY16" fmla="*/ 731807 h 4473521"/>
                                        <a:gd name="connsiteX17" fmla="*/ 5361180 w 5518838"/>
                                        <a:gd name="connsiteY17" fmla="*/ 931504 h 4473521"/>
                                        <a:gd name="connsiteX18" fmla="*/ 5445262 w 5518838"/>
                                        <a:gd name="connsiteY18" fmla="*/ 1330897 h 4473521"/>
                                        <a:gd name="connsiteX19" fmla="*/ 5518835 w 5518838"/>
                                        <a:gd name="connsiteY19" fmla="*/ 2108662 h 4473521"/>
                                        <a:gd name="connsiteX20" fmla="*/ 5445262 w 5518838"/>
                                        <a:gd name="connsiteY20" fmla="*/ 2812855 h 4473521"/>
                                        <a:gd name="connsiteX21" fmla="*/ 5066890 w 5518838"/>
                                        <a:gd name="connsiteY21" fmla="*/ 3422455 h 4473521"/>
                                        <a:gd name="connsiteX22" fmla="*/ 4593924 w 5518838"/>
                                        <a:gd name="connsiteY22" fmla="*/ 3758786 h 4473521"/>
                                        <a:gd name="connsiteX23" fmla="*/ 3374724 w 5518838"/>
                                        <a:gd name="connsiteY23" fmla="*/ 4189711 h 4473521"/>
                                        <a:gd name="connsiteX24" fmla="*/ 2218586 w 5518838"/>
                                        <a:gd name="connsiteY24" fmla="*/ 4473490 h 4473521"/>
                                        <a:gd name="connsiteX25" fmla="*/ 1520851 w 5518838"/>
                                        <a:gd name="connsiteY25" fmla="*/ 4210284 h 4473521"/>
                                        <a:gd name="connsiteX26" fmla="*/ 897818 w 5518838"/>
                                        <a:gd name="connsiteY26" fmla="*/ 3934593 h 4473521"/>
                                        <a:gd name="connsiteX0" fmla="*/ 846543 w 5518838"/>
                                        <a:gd name="connsiteY0" fmla="*/ 3863355 h 4473543"/>
                                        <a:gd name="connsiteX1" fmla="*/ 696900 w 5518838"/>
                                        <a:gd name="connsiteY1" fmla="*/ 3716567 h 4473543"/>
                                        <a:gd name="connsiteX2" fmla="*/ 375650 w 5518838"/>
                                        <a:gd name="connsiteY2" fmla="*/ 3411945 h 4473543"/>
                                        <a:gd name="connsiteX3" fmla="*/ 21924 w 5518838"/>
                                        <a:gd name="connsiteY3" fmla="*/ 3033573 h 4473543"/>
                                        <a:gd name="connsiteX4" fmla="*/ 42945 w 5518838"/>
                                        <a:gd name="connsiteY4" fmla="*/ 2508055 h 4473543"/>
                                        <a:gd name="connsiteX5" fmla="*/ 84986 w 5518838"/>
                                        <a:gd name="connsiteY5" fmla="*/ 2234786 h 4473543"/>
                                        <a:gd name="connsiteX6" fmla="*/ 221621 w 5518838"/>
                                        <a:gd name="connsiteY6" fmla="*/ 1772331 h 4473543"/>
                                        <a:gd name="connsiteX7" fmla="*/ 400297 w 5518838"/>
                                        <a:gd name="connsiteY7" fmla="*/ 1383449 h 4473543"/>
                                        <a:gd name="connsiteX8" fmla="*/ 610504 w 5518838"/>
                                        <a:gd name="connsiteY8" fmla="*/ 963035 h 4473543"/>
                                        <a:gd name="connsiteX9" fmla="*/ 831221 w 5518838"/>
                                        <a:gd name="connsiteY9" fmla="*/ 584662 h 4473543"/>
                                        <a:gd name="connsiteX10" fmla="*/ 1146531 w 5518838"/>
                                        <a:gd name="connsiteY10" fmla="*/ 363945 h 4473543"/>
                                        <a:gd name="connsiteX11" fmla="*/ 1703580 w 5518838"/>
                                        <a:gd name="connsiteY11" fmla="*/ 143228 h 4473543"/>
                                        <a:gd name="connsiteX12" fmla="*/ 2765124 w 5518838"/>
                                        <a:gd name="connsiteY12" fmla="*/ 17104 h 4473543"/>
                                        <a:gd name="connsiteX13" fmla="*/ 3721566 w 5518838"/>
                                        <a:gd name="connsiteY13" fmla="*/ 17104 h 4473543"/>
                                        <a:gd name="connsiteX14" fmla="*/ 4362697 w 5518838"/>
                                        <a:gd name="connsiteY14" fmla="*/ 164249 h 4473543"/>
                                        <a:gd name="connsiteX15" fmla="*/ 4972297 w 5518838"/>
                                        <a:gd name="connsiteY15" fmla="*/ 500580 h 4473543"/>
                                        <a:gd name="connsiteX16" fmla="*/ 5224545 w 5518838"/>
                                        <a:gd name="connsiteY16" fmla="*/ 731807 h 4473543"/>
                                        <a:gd name="connsiteX17" fmla="*/ 5361180 w 5518838"/>
                                        <a:gd name="connsiteY17" fmla="*/ 931504 h 4473543"/>
                                        <a:gd name="connsiteX18" fmla="*/ 5445262 w 5518838"/>
                                        <a:gd name="connsiteY18" fmla="*/ 1330897 h 4473543"/>
                                        <a:gd name="connsiteX19" fmla="*/ 5518835 w 5518838"/>
                                        <a:gd name="connsiteY19" fmla="*/ 2108662 h 4473543"/>
                                        <a:gd name="connsiteX20" fmla="*/ 5445262 w 5518838"/>
                                        <a:gd name="connsiteY20" fmla="*/ 2812855 h 4473543"/>
                                        <a:gd name="connsiteX21" fmla="*/ 5066890 w 5518838"/>
                                        <a:gd name="connsiteY21" fmla="*/ 3422455 h 4473543"/>
                                        <a:gd name="connsiteX22" fmla="*/ 4593924 w 5518838"/>
                                        <a:gd name="connsiteY22" fmla="*/ 3758786 h 4473543"/>
                                        <a:gd name="connsiteX23" fmla="*/ 3374724 w 5518838"/>
                                        <a:gd name="connsiteY23" fmla="*/ 4189711 h 4473543"/>
                                        <a:gd name="connsiteX24" fmla="*/ 2218586 w 5518838"/>
                                        <a:gd name="connsiteY24" fmla="*/ 4473490 h 4473543"/>
                                        <a:gd name="connsiteX25" fmla="*/ 1520851 w 5518838"/>
                                        <a:gd name="connsiteY25" fmla="*/ 4210284 h 4473543"/>
                                        <a:gd name="connsiteX26" fmla="*/ 897818 w 5518838"/>
                                        <a:gd name="connsiteY26" fmla="*/ 3934593 h 4473543"/>
                                        <a:gd name="connsiteX0" fmla="*/ 846543 w 5518838"/>
                                        <a:gd name="connsiteY0" fmla="*/ 3863355 h 4473541"/>
                                        <a:gd name="connsiteX1" fmla="*/ 696900 w 5518838"/>
                                        <a:gd name="connsiteY1" fmla="*/ 3716567 h 4473541"/>
                                        <a:gd name="connsiteX2" fmla="*/ 375650 w 5518838"/>
                                        <a:gd name="connsiteY2" fmla="*/ 3411945 h 4473541"/>
                                        <a:gd name="connsiteX3" fmla="*/ 21924 w 5518838"/>
                                        <a:gd name="connsiteY3" fmla="*/ 3033573 h 4473541"/>
                                        <a:gd name="connsiteX4" fmla="*/ 42945 w 5518838"/>
                                        <a:gd name="connsiteY4" fmla="*/ 2508055 h 4473541"/>
                                        <a:gd name="connsiteX5" fmla="*/ 84986 w 5518838"/>
                                        <a:gd name="connsiteY5" fmla="*/ 2234786 h 4473541"/>
                                        <a:gd name="connsiteX6" fmla="*/ 221621 w 5518838"/>
                                        <a:gd name="connsiteY6" fmla="*/ 1772331 h 4473541"/>
                                        <a:gd name="connsiteX7" fmla="*/ 400297 w 5518838"/>
                                        <a:gd name="connsiteY7" fmla="*/ 1383449 h 4473541"/>
                                        <a:gd name="connsiteX8" fmla="*/ 610504 w 5518838"/>
                                        <a:gd name="connsiteY8" fmla="*/ 963035 h 4473541"/>
                                        <a:gd name="connsiteX9" fmla="*/ 831221 w 5518838"/>
                                        <a:gd name="connsiteY9" fmla="*/ 584662 h 4473541"/>
                                        <a:gd name="connsiteX10" fmla="*/ 1146531 w 5518838"/>
                                        <a:gd name="connsiteY10" fmla="*/ 363945 h 4473541"/>
                                        <a:gd name="connsiteX11" fmla="*/ 1703580 w 5518838"/>
                                        <a:gd name="connsiteY11" fmla="*/ 143228 h 4473541"/>
                                        <a:gd name="connsiteX12" fmla="*/ 2765124 w 5518838"/>
                                        <a:gd name="connsiteY12" fmla="*/ 17104 h 4473541"/>
                                        <a:gd name="connsiteX13" fmla="*/ 3721566 w 5518838"/>
                                        <a:gd name="connsiteY13" fmla="*/ 17104 h 4473541"/>
                                        <a:gd name="connsiteX14" fmla="*/ 4362697 w 5518838"/>
                                        <a:gd name="connsiteY14" fmla="*/ 164249 h 4473541"/>
                                        <a:gd name="connsiteX15" fmla="*/ 4972297 w 5518838"/>
                                        <a:gd name="connsiteY15" fmla="*/ 500580 h 4473541"/>
                                        <a:gd name="connsiteX16" fmla="*/ 5224545 w 5518838"/>
                                        <a:gd name="connsiteY16" fmla="*/ 731807 h 4473541"/>
                                        <a:gd name="connsiteX17" fmla="*/ 5361180 w 5518838"/>
                                        <a:gd name="connsiteY17" fmla="*/ 931504 h 4473541"/>
                                        <a:gd name="connsiteX18" fmla="*/ 5445262 w 5518838"/>
                                        <a:gd name="connsiteY18" fmla="*/ 1330897 h 4473541"/>
                                        <a:gd name="connsiteX19" fmla="*/ 5518835 w 5518838"/>
                                        <a:gd name="connsiteY19" fmla="*/ 2108662 h 4473541"/>
                                        <a:gd name="connsiteX20" fmla="*/ 5445262 w 5518838"/>
                                        <a:gd name="connsiteY20" fmla="*/ 2812855 h 4473541"/>
                                        <a:gd name="connsiteX21" fmla="*/ 5066890 w 5518838"/>
                                        <a:gd name="connsiteY21" fmla="*/ 3422455 h 4473541"/>
                                        <a:gd name="connsiteX22" fmla="*/ 4593924 w 5518838"/>
                                        <a:gd name="connsiteY22" fmla="*/ 3758786 h 4473541"/>
                                        <a:gd name="connsiteX23" fmla="*/ 3374724 w 5518838"/>
                                        <a:gd name="connsiteY23" fmla="*/ 4189711 h 4473541"/>
                                        <a:gd name="connsiteX24" fmla="*/ 2218586 w 5518838"/>
                                        <a:gd name="connsiteY24" fmla="*/ 4473490 h 4473541"/>
                                        <a:gd name="connsiteX25" fmla="*/ 1520851 w 5518838"/>
                                        <a:gd name="connsiteY25" fmla="*/ 4210284 h 4473541"/>
                                        <a:gd name="connsiteX26" fmla="*/ 897818 w 5518838"/>
                                        <a:gd name="connsiteY26" fmla="*/ 3934593 h 4473541"/>
                                        <a:gd name="connsiteX0" fmla="*/ 846543 w 5518838"/>
                                        <a:gd name="connsiteY0" fmla="*/ 3860887 h 4471075"/>
                                        <a:gd name="connsiteX1" fmla="*/ 696900 w 5518838"/>
                                        <a:gd name="connsiteY1" fmla="*/ 3714099 h 4471075"/>
                                        <a:gd name="connsiteX2" fmla="*/ 375650 w 5518838"/>
                                        <a:gd name="connsiteY2" fmla="*/ 3409477 h 4471075"/>
                                        <a:gd name="connsiteX3" fmla="*/ 21924 w 5518838"/>
                                        <a:gd name="connsiteY3" fmla="*/ 3031105 h 4471075"/>
                                        <a:gd name="connsiteX4" fmla="*/ 42945 w 5518838"/>
                                        <a:gd name="connsiteY4" fmla="*/ 2505587 h 4471075"/>
                                        <a:gd name="connsiteX5" fmla="*/ 84986 w 5518838"/>
                                        <a:gd name="connsiteY5" fmla="*/ 2232318 h 4471075"/>
                                        <a:gd name="connsiteX6" fmla="*/ 221621 w 5518838"/>
                                        <a:gd name="connsiteY6" fmla="*/ 1769863 h 4471075"/>
                                        <a:gd name="connsiteX7" fmla="*/ 400297 w 5518838"/>
                                        <a:gd name="connsiteY7" fmla="*/ 1380981 h 4471075"/>
                                        <a:gd name="connsiteX8" fmla="*/ 610504 w 5518838"/>
                                        <a:gd name="connsiteY8" fmla="*/ 960567 h 4471075"/>
                                        <a:gd name="connsiteX9" fmla="*/ 831221 w 5518838"/>
                                        <a:gd name="connsiteY9" fmla="*/ 582194 h 4471075"/>
                                        <a:gd name="connsiteX10" fmla="*/ 1146531 w 5518838"/>
                                        <a:gd name="connsiteY10" fmla="*/ 361477 h 4471075"/>
                                        <a:gd name="connsiteX11" fmla="*/ 1709821 w 5518838"/>
                                        <a:gd name="connsiteY11" fmla="*/ 97308 h 4471075"/>
                                        <a:gd name="connsiteX12" fmla="*/ 2765124 w 5518838"/>
                                        <a:gd name="connsiteY12" fmla="*/ 14636 h 4471075"/>
                                        <a:gd name="connsiteX13" fmla="*/ 3721566 w 5518838"/>
                                        <a:gd name="connsiteY13" fmla="*/ 14636 h 4471075"/>
                                        <a:gd name="connsiteX14" fmla="*/ 4362697 w 5518838"/>
                                        <a:gd name="connsiteY14" fmla="*/ 161781 h 4471075"/>
                                        <a:gd name="connsiteX15" fmla="*/ 4972297 w 5518838"/>
                                        <a:gd name="connsiteY15" fmla="*/ 498112 h 4471075"/>
                                        <a:gd name="connsiteX16" fmla="*/ 5224545 w 5518838"/>
                                        <a:gd name="connsiteY16" fmla="*/ 729339 h 4471075"/>
                                        <a:gd name="connsiteX17" fmla="*/ 5361180 w 5518838"/>
                                        <a:gd name="connsiteY17" fmla="*/ 929036 h 4471075"/>
                                        <a:gd name="connsiteX18" fmla="*/ 5445262 w 5518838"/>
                                        <a:gd name="connsiteY18" fmla="*/ 1328429 h 4471075"/>
                                        <a:gd name="connsiteX19" fmla="*/ 5518835 w 5518838"/>
                                        <a:gd name="connsiteY19" fmla="*/ 2106194 h 4471075"/>
                                        <a:gd name="connsiteX20" fmla="*/ 5445262 w 5518838"/>
                                        <a:gd name="connsiteY20" fmla="*/ 2810387 h 4471075"/>
                                        <a:gd name="connsiteX21" fmla="*/ 5066890 w 5518838"/>
                                        <a:gd name="connsiteY21" fmla="*/ 3419987 h 4471075"/>
                                        <a:gd name="connsiteX22" fmla="*/ 4593924 w 5518838"/>
                                        <a:gd name="connsiteY22" fmla="*/ 3756318 h 4471075"/>
                                        <a:gd name="connsiteX23" fmla="*/ 3374724 w 5518838"/>
                                        <a:gd name="connsiteY23" fmla="*/ 4187243 h 4471075"/>
                                        <a:gd name="connsiteX24" fmla="*/ 2218586 w 5518838"/>
                                        <a:gd name="connsiteY24" fmla="*/ 4471022 h 4471075"/>
                                        <a:gd name="connsiteX25" fmla="*/ 1520851 w 5518838"/>
                                        <a:gd name="connsiteY25" fmla="*/ 4207816 h 4471075"/>
                                        <a:gd name="connsiteX26" fmla="*/ 897818 w 5518838"/>
                                        <a:gd name="connsiteY26" fmla="*/ 3932125 h 4471075"/>
                                        <a:gd name="connsiteX0" fmla="*/ 846543 w 5518838"/>
                                        <a:gd name="connsiteY0" fmla="*/ 3977924 h 4588110"/>
                                        <a:gd name="connsiteX1" fmla="*/ 696900 w 5518838"/>
                                        <a:gd name="connsiteY1" fmla="*/ 3831136 h 4588110"/>
                                        <a:gd name="connsiteX2" fmla="*/ 375650 w 5518838"/>
                                        <a:gd name="connsiteY2" fmla="*/ 3526514 h 4588110"/>
                                        <a:gd name="connsiteX3" fmla="*/ 21924 w 5518838"/>
                                        <a:gd name="connsiteY3" fmla="*/ 3148142 h 4588110"/>
                                        <a:gd name="connsiteX4" fmla="*/ 42945 w 5518838"/>
                                        <a:gd name="connsiteY4" fmla="*/ 2622624 h 4588110"/>
                                        <a:gd name="connsiteX5" fmla="*/ 84986 w 5518838"/>
                                        <a:gd name="connsiteY5" fmla="*/ 2349355 h 4588110"/>
                                        <a:gd name="connsiteX6" fmla="*/ 221621 w 5518838"/>
                                        <a:gd name="connsiteY6" fmla="*/ 1886900 h 4588110"/>
                                        <a:gd name="connsiteX7" fmla="*/ 400297 w 5518838"/>
                                        <a:gd name="connsiteY7" fmla="*/ 1498018 h 4588110"/>
                                        <a:gd name="connsiteX8" fmla="*/ 610504 w 5518838"/>
                                        <a:gd name="connsiteY8" fmla="*/ 1077604 h 4588110"/>
                                        <a:gd name="connsiteX9" fmla="*/ 831221 w 5518838"/>
                                        <a:gd name="connsiteY9" fmla="*/ 699231 h 4588110"/>
                                        <a:gd name="connsiteX10" fmla="*/ 1146531 w 5518838"/>
                                        <a:gd name="connsiteY10" fmla="*/ 478514 h 4588110"/>
                                        <a:gd name="connsiteX11" fmla="*/ 1709821 w 5518838"/>
                                        <a:gd name="connsiteY11" fmla="*/ 214345 h 4588110"/>
                                        <a:gd name="connsiteX12" fmla="*/ 2765124 w 5518838"/>
                                        <a:gd name="connsiteY12" fmla="*/ 1316 h 4588110"/>
                                        <a:gd name="connsiteX13" fmla="*/ 3721566 w 5518838"/>
                                        <a:gd name="connsiteY13" fmla="*/ 131673 h 4588110"/>
                                        <a:gd name="connsiteX14" fmla="*/ 4362697 w 5518838"/>
                                        <a:gd name="connsiteY14" fmla="*/ 278818 h 4588110"/>
                                        <a:gd name="connsiteX15" fmla="*/ 4972297 w 5518838"/>
                                        <a:gd name="connsiteY15" fmla="*/ 615149 h 4588110"/>
                                        <a:gd name="connsiteX16" fmla="*/ 5224545 w 5518838"/>
                                        <a:gd name="connsiteY16" fmla="*/ 846376 h 4588110"/>
                                        <a:gd name="connsiteX17" fmla="*/ 5361180 w 5518838"/>
                                        <a:gd name="connsiteY17" fmla="*/ 1046073 h 4588110"/>
                                        <a:gd name="connsiteX18" fmla="*/ 5445262 w 5518838"/>
                                        <a:gd name="connsiteY18" fmla="*/ 1445466 h 4588110"/>
                                        <a:gd name="connsiteX19" fmla="*/ 5518835 w 5518838"/>
                                        <a:gd name="connsiteY19" fmla="*/ 2223231 h 4588110"/>
                                        <a:gd name="connsiteX20" fmla="*/ 5445262 w 5518838"/>
                                        <a:gd name="connsiteY20" fmla="*/ 2927424 h 4588110"/>
                                        <a:gd name="connsiteX21" fmla="*/ 5066890 w 5518838"/>
                                        <a:gd name="connsiteY21" fmla="*/ 3537024 h 4588110"/>
                                        <a:gd name="connsiteX22" fmla="*/ 4593924 w 5518838"/>
                                        <a:gd name="connsiteY22" fmla="*/ 3873355 h 4588110"/>
                                        <a:gd name="connsiteX23" fmla="*/ 3374724 w 5518838"/>
                                        <a:gd name="connsiteY23" fmla="*/ 4304280 h 4588110"/>
                                        <a:gd name="connsiteX24" fmla="*/ 2218586 w 5518838"/>
                                        <a:gd name="connsiteY24" fmla="*/ 4588059 h 4588110"/>
                                        <a:gd name="connsiteX25" fmla="*/ 1520851 w 5518838"/>
                                        <a:gd name="connsiteY25" fmla="*/ 4324853 h 4588110"/>
                                        <a:gd name="connsiteX26" fmla="*/ 897818 w 5518838"/>
                                        <a:gd name="connsiteY26" fmla="*/ 4049162 h 4588110"/>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221621 w 5518838"/>
                                        <a:gd name="connsiteY6" fmla="*/ 1891587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22986 w 5518838"/>
                                        <a:gd name="connsiteY8" fmla="*/ 973660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06458 w 5478753"/>
                                        <a:gd name="connsiteY0" fmla="*/ 3982611 h 4592798"/>
                                        <a:gd name="connsiteX1" fmla="*/ 656815 w 5478753"/>
                                        <a:gd name="connsiteY1" fmla="*/ 3835823 h 4592798"/>
                                        <a:gd name="connsiteX2" fmla="*/ 335565 w 5478753"/>
                                        <a:gd name="connsiteY2" fmla="*/ 3531201 h 4592798"/>
                                        <a:gd name="connsiteX3" fmla="*/ 125382 w 5478753"/>
                                        <a:gd name="connsiteY3" fmla="*/ 3109377 h 4592798"/>
                                        <a:gd name="connsiteX4" fmla="*/ 2860 w 5478753"/>
                                        <a:gd name="connsiteY4" fmla="*/ 2627311 h 4592798"/>
                                        <a:gd name="connsiteX5" fmla="*/ 44901 w 5478753"/>
                                        <a:gd name="connsiteY5" fmla="*/ 2354042 h 4592798"/>
                                        <a:gd name="connsiteX6" fmla="*/ 112884 w 5478753"/>
                                        <a:gd name="connsiteY6" fmla="*/ 1782956 h 4592798"/>
                                        <a:gd name="connsiteX7" fmla="*/ 347730 w 5478753"/>
                                        <a:gd name="connsiteY7" fmla="*/ 1350620 h 4592798"/>
                                        <a:gd name="connsiteX8" fmla="*/ 582901 w 5478753"/>
                                        <a:gd name="connsiteY8" fmla="*/ 973660 h 4592798"/>
                                        <a:gd name="connsiteX9" fmla="*/ 791136 w 5478753"/>
                                        <a:gd name="connsiteY9" fmla="*/ 703918 h 4592798"/>
                                        <a:gd name="connsiteX10" fmla="*/ 1106446 w 5478753"/>
                                        <a:gd name="connsiteY10" fmla="*/ 483201 h 4592798"/>
                                        <a:gd name="connsiteX11" fmla="*/ 1669736 w 5478753"/>
                                        <a:gd name="connsiteY11" fmla="*/ 219032 h 4592798"/>
                                        <a:gd name="connsiteX12" fmla="*/ 2725039 w 5478753"/>
                                        <a:gd name="connsiteY12" fmla="*/ 6003 h 4592798"/>
                                        <a:gd name="connsiteX13" fmla="*/ 3712685 w 5478753"/>
                                        <a:gd name="connsiteY13" fmla="*/ 78423 h 4592798"/>
                                        <a:gd name="connsiteX14" fmla="*/ 4322612 w 5478753"/>
                                        <a:gd name="connsiteY14" fmla="*/ 283505 h 4592798"/>
                                        <a:gd name="connsiteX15" fmla="*/ 4932212 w 5478753"/>
                                        <a:gd name="connsiteY15" fmla="*/ 619836 h 4592798"/>
                                        <a:gd name="connsiteX16" fmla="*/ 5184460 w 5478753"/>
                                        <a:gd name="connsiteY16" fmla="*/ 851063 h 4592798"/>
                                        <a:gd name="connsiteX17" fmla="*/ 5321095 w 5478753"/>
                                        <a:gd name="connsiteY17" fmla="*/ 1050760 h 4592798"/>
                                        <a:gd name="connsiteX18" fmla="*/ 5405177 w 5478753"/>
                                        <a:gd name="connsiteY18" fmla="*/ 1450153 h 4592798"/>
                                        <a:gd name="connsiteX19" fmla="*/ 5478750 w 5478753"/>
                                        <a:gd name="connsiteY19" fmla="*/ 2227918 h 4592798"/>
                                        <a:gd name="connsiteX20" fmla="*/ 5405177 w 5478753"/>
                                        <a:gd name="connsiteY20" fmla="*/ 2932111 h 4592798"/>
                                        <a:gd name="connsiteX21" fmla="*/ 5026805 w 5478753"/>
                                        <a:gd name="connsiteY21" fmla="*/ 3541711 h 4592798"/>
                                        <a:gd name="connsiteX22" fmla="*/ 4553839 w 5478753"/>
                                        <a:gd name="connsiteY22" fmla="*/ 3878042 h 4592798"/>
                                        <a:gd name="connsiteX23" fmla="*/ 3334639 w 5478753"/>
                                        <a:gd name="connsiteY23" fmla="*/ 4308967 h 4592798"/>
                                        <a:gd name="connsiteX24" fmla="*/ 2178501 w 5478753"/>
                                        <a:gd name="connsiteY24" fmla="*/ 4592746 h 4592798"/>
                                        <a:gd name="connsiteX25" fmla="*/ 1480766 w 5478753"/>
                                        <a:gd name="connsiteY25" fmla="*/ 4329540 h 4592798"/>
                                        <a:gd name="connsiteX26" fmla="*/ 857733 w 5478753"/>
                                        <a:gd name="connsiteY26" fmla="*/ 4053849 h 4592798"/>
                                        <a:gd name="connsiteX0" fmla="*/ 773813 w 5446108"/>
                                        <a:gd name="connsiteY0" fmla="*/ 3982611 h 4592798"/>
                                        <a:gd name="connsiteX1" fmla="*/ 624170 w 5446108"/>
                                        <a:gd name="connsiteY1" fmla="*/ 3835823 h 4592798"/>
                                        <a:gd name="connsiteX2" fmla="*/ 302920 w 5446108"/>
                                        <a:gd name="connsiteY2" fmla="*/ 3531201 h 4592798"/>
                                        <a:gd name="connsiteX3" fmla="*/ 92737 w 5446108"/>
                                        <a:gd name="connsiteY3" fmla="*/ 3109377 h 4592798"/>
                                        <a:gd name="connsiteX4" fmla="*/ 7661 w 5446108"/>
                                        <a:gd name="connsiteY4" fmla="*/ 2692489 h 4592798"/>
                                        <a:gd name="connsiteX5" fmla="*/ 12256 w 5446108"/>
                                        <a:gd name="connsiteY5" fmla="*/ 2354042 h 4592798"/>
                                        <a:gd name="connsiteX6" fmla="*/ 80239 w 5446108"/>
                                        <a:gd name="connsiteY6" fmla="*/ 1782956 h 4592798"/>
                                        <a:gd name="connsiteX7" fmla="*/ 315085 w 5446108"/>
                                        <a:gd name="connsiteY7" fmla="*/ 1350620 h 4592798"/>
                                        <a:gd name="connsiteX8" fmla="*/ 550256 w 5446108"/>
                                        <a:gd name="connsiteY8" fmla="*/ 973660 h 4592798"/>
                                        <a:gd name="connsiteX9" fmla="*/ 758491 w 5446108"/>
                                        <a:gd name="connsiteY9" fmla="*/ 703918 h 4592798"/>
                                        <a:gd name="connsiteX10" fmla="*/ 1073801 w 5446108"/>
                                        <a:gd name="connsiteY10" fmla="*/ 483201 h 4592798"/>
                                        <a:gd name="connsiteX11" fmla="*/ 1637091 w 5446108"/>
                                        <a:gd name="connsiteY11" fmla="*/ 219032 h 4592798"/>
                                        <a:gd name="connsiteX12" fmla="*/ 2692394 w 5446108"/>
                                        <a:gd name="connsiteY12" fmla="*/ 6003 h 4592798"/>
                                        <a:gd name="connsiteX13" fmla="*/ 3680040 w 5446108"/>
                                        <a:gd name="connsiteY13" fmla="*/ 78423 h 4592798"/>
                                        <a:gd name="connsiteX14" fmla="*/ 4289967 w 5446108"/>
                                        <a:gd name="connsiteY14" fmla="*/ 283505 h 4592798"/>
                                        <a:gd name="connsiteX15" fmla="*/ 4899567 w 5446108"/>
                                        <a:gd name="connsiteY15" fmla="*/ 619836 h 4592798"/>
                                        <a:gd name="connsiteX16" fmla="*/ 5151815 w 5446108"/>
                                        <a:gd name="connsiteY16" fmla="*/ 851063 h 4592798"/>
                                        <a:gd name="connsiteX17" fmla="*/ 5288450 w 5446108"/>
                                        <a:gd name="connsiteY17" fmla="*/ 1050760 h 4592798"/>
                                        <a:gd name="connsiteX18" fmla="*/ 5372532 w 5446108"/>
                                        <a:gd name="connsiteY18" fmla="*/ 1450153 h 4592798"/>
                                        <a:gd name="connsiteX19" fmla="*/ 5446105 w 5446108"/>
                                        <a:gd name="connsiteY19" fmla="*/ 2227918 h 4592798"/>
                                        <a:gd name="connsiteX20" fmla="*/ 5372532 w 5446108"/>
                                        <a:gd name="connsiteY20" fmla="*/ 2932111 h 4592798"/>
                                        <a:gd name="connsiteX21" fmla="*/ 4994160 w 5446108"/>
                                        <a:gd name="connsiteY21" fmla="*/ 3541711 h 4592798"/>
                                        <a:gd name="connsiteX22" fmla="*/ 4521194 w 5446108"/>
                                        <a:gd name="connsiteY22" fmla="*/ 3878042 h 4592798"/>
                                        <a:gd name="connsiteX23" fmla="*/ 3301994 w 5446108"/>
                                        <a:gd name="connsiteY23" fmla="*/ 4308967 h 4592798"/>
                                        <a:gd name="connsiteX24" fmla="*/ 2145856 w 5446108"/>
                                        <a:gd name="connsiteY24" fmla="*/ 4592746 h 4592798"/>
                                        <a:gd name="connsiteX25" fmla="*/ 1448121 w 5446108"/>
                                        <a:gd name="connsiteY25" fmla="*/ 4329540 h 4592798"/>
                                        <a:gd name="connsiteX26" fmla="*/ 825088 w 5446108"/>
                                        <a:gd name="connsiteY26" fmla="*/ 4053849 h 459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46108" h="4592798">
                                          <a:moveTo>
                                            <a:pt x="773813" y="3982611"/>
                                          </a:moveTo>
                                          <a:cubicBezTo>
                                            <a:pt x="727392" y="3836342"/>
                                            <a:pt x="702652" y="3911058"/>
                                            <a:pt x="624170" y="3835823"/>
                                          </a:cubicBezTo>
                                          <a:cubicBezTo>
                                            <a:pt x="545688" y="3760588"/>
                                            <a:pt x="391492" y="3652275"/>
                                            <a:pt x="302920" y="3531201"/>
                                          </a:cubicBezTo>
                                          <a:cubicBezTo>
                                            <a:pt x="214348" y="3410127"/>
                                            <a:pt x="141947" y="3249162"/>
                                            <a:pt x="92737" y="3109377"/>
                                          </a:cubicBezTo>
                                          <a:cubicBezTo>
                                            <a:pt x="43527" y="2969592"/>
                                            <a:pt x="21074" y="2818378"/>
                                            <a:pt x="7661" y="2692489"/>
                                          </a:cubicBezTo>
                                          <a:cubicBezTo>
                                            <a:pt x="-5752" y="2566600"/>
                                            <a:pt x="160" y="2505631"/>
                                            <a:pt x="12256" y="2354042"/>
                                          </a:cubicBezTo>
                                          <a:cubicBezTo>
                                            <a:pt x="24352" y="2202453"/>
                                            <a:pt x="29768" y="1950193"/>
                                            <a:pt x="80239" y="1782956"/>
                                          </a:cubicBezTo>
                                          <a:cubicBezTo>
                                            <a:pt x="130711" y="1615719"/>
                                            <a:pt x="236749" y="1485503"/>
                                            <a:pt x="315085" y="1350620"/>
                                          </a:cubicBezTo>
                                          <a:cubicBezTo>
                                            <a:pt x="393421" y="1215737"/>
                                            <a:pt x="476355" y="1081444"/>
                                            <a:pt x="550256" y="973660"/>
                                          </a:cubicBezTo>
                                          <a:cubicBezTo>
                                            <a:pt x="624157" y="865876"/>
                                            <a:pt x="671234" y="785661"/>
                                            <a:pt x="758491" y="703918"/>
                                          </a:cubicBezTo>
                                          <a:cubicBezTo>
                                            <a:pt x="845748" y="622175"/>
                                            <a:pt x="927368" y="564015"/>
                                            <a:pt x="1073801" y="483201"/>
                                          </a:cubicBezTo>
                                          <a:cubicBezTo>
                                            <a:pt x="1220234" y="402387"/>
                                            <a:pt x="1367326" y="298565"/>
                                            <a:pt x="1637091" y="219032"/>
                                          </a:cubicBezTo>
                                          <a:cubicBezTo>
                                            <a:pt x="1906857" y="139499"/>
                                            <a:pt x="2351903" y="29438"/>
                                            <a:pt x="2692394" y="6003"/>
                                          </a:cubicBezTo>
                                          <a:cubicBezTo>
                                            <a:pt x="3032885" y="-17432"/>
                                            <a:pt x="3413778" y="32173"/>
                                            <a:pt x="3680040" y="78423"/>
                                          </a:cubicBezTo>
                                          <a:cubicBezTo>
                                            <a:pt x="3946302" y="124673"/>
                                            <a:pt x="4086713" y="193270"/>
                                            <a:pt x="4289967" y="283505"/>
                                          </a:cubicBezTo>
                                          <a:cubicBezTo>
                                            <a:pt x="4493221" y="373740"/>
                                            <a:pt x="4755926" y="525243"/>
                                            <a:pt x="4899567" y="619836"/>
                                          </a:cubicBezTo>
                                          <a:cubicBezTo>
                                            <a:pt x="5043208" y="714429"/>
                                            <a:pt x="5087001" y="779242"/>
                                            <a:pt x="5151815" y="851063"/>
                                          </a:cubicBezTo>
                                          <a:cubicBezTo>
                                            <a:pt x="5216629" y="922884"/>
                                            <a:pt x="5251664" y="950912"/>
                                            <a:pt x="5288450" y="1050760"/>
                                          </a:cubicBezTo>
                                          <a:cubicBezTo>
                                            <a:pt x="5325236" y="1150608"/>
                                            <a:pt x="5346256" y="1253960"/>
                                            <a:pt x="5372532" y="1450153"/>
                                          </a:cubicBezTo>
                                          <a:cubicBezTo>
                                            <a:pt x="5398808" y="1646346"/>
                                            <a:pt x="5446105" y="1980925"/>
                                            <a:pt x="5446105" y="2227918"/>
                                          </a:cubicBezTo>
                                          <a:cubicBezTo>
                                            <a:pt x="5446105" y="2474911"/>
                                            <a:pt x="5447856" y="2713145"/>
                                            <a:pt x="5372532" y="2932111"/>
                                          </a:cubicBezTo>
                                          <a:cubicBezTo>
                                            <a:pt x="5297208" y="3151076"/>
                                            <a:pt x="5136050" y="3384056"/>
                                            <a:pt x="4994160" y="3541711"/>
                                          </a:cubicBezTo>
                                          <a:cubicBezTo>
                                            <a:pt x="4852270" y="3699366"/>
                                            <a:pt x="4803222" y="3750166"/>
                                            <a:pt x="4521194" y="3878042"/>
                                          </a:cubicBezTo>
                                          <a:cubicBezTo>
                                            <a:pt x="4239166" y="4005918"/>
                                            <a:pt x="3697884" y="4189850"/>
                                            <a:pt x="3301994" y="4308967"/>
                                          </a:cubicBezTo>
                                          <a:cubicBezTo>
                                            <a:pt x="2906104" y="4428084"/>
                                            <a:pt x="2454835" y="4589317"/>
                                            <a:pt x="2145856" y="4592746"/>
                                          </a:cubicBezTo>
                                          <a:cubicBezTo>
                                            <a:pt x="1836877" y="4596175"/>
                                            <a:pt x="1653072" y="4431634"/>
                                            <a:pt x="1448121" y="4329540"/>
                                          </a:cubicBezTo>
                                          <a:cubicBezTo>
                                            <a:pt x="1178127" y="4301108"/>
                                            <a:pt x="917053" y="4066986"/>
                                            <a:pt x="825088" y="4053849"/>
                                          </a:cubicBezTo>
                                        </a:path>
                                      </a:pathLst>
                                    </a:custGeom>
                                    <a:no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8" name="グループ化 243">
                                      <a:extLst>
                                        <a:ext uri="{FF2B5EF4-FFF2-40B4-BE49-F238E27FC236}">
                                          <a16:creationId xmlns:a16="http://schemas.microsoft.com/office/drawing/2014/main" id="{D287B858-2FD0-4909-84BD-A6263188CBA1}"/>
                                        </a:ext>
                                      </a:extLst>
                                    </p:cNvPr>
                                    <p:cNvGrpSpPr>
                                      <a:grpSpLocks/>
                                    </p:cNvGrpSpPr>
                                    <p:nvPr/>
                                  </p:nvGrpSpPr>
                                  <p:grpSpPr bwMode="auto">
                                    <a:xfrm>
                                      <a:off x="-14231" y="-29286"/>
                                      <a:ext cx="5419698" cy="4482850"/>
                                      <a:chOff x="-147581" y="-67386"/>
                                      <a:chExt cx="5419698" cy="4482850"/>
                                    </a:xfrm>
                                  </p:grpSpPr>
                                  <p:grpSp>
                                    <p:nvGrpSpPr>
                                      <p:cNvPr id="6379" name="グループ化 244">
                                        <a:extLst>
                                          <a:ext uri="{FF2B5EF4-FFF2-40B4-BE49-F238E27FC236}">
                                            <a16:creationId xmlns:a16="http://schemas.microsoft.com/office/drawing/2014/main" id="{40704930-73D7-4F4F-87AA-58F6B614F99F}"/>
                                          </a:ext>
                                        </a:extLst>
                                      </p:cNvPr>
                                      <p:cNvGrpSpPr>
                                        <a:grpSpLocks/>
                                      </p:cNvGrpSpPr>
                                      <p:nvPr/>
                                    </p:nvGrpSpPr>
                                    <p:grpSpPr bwMode="auto">
                                      <a:xfrm>
                                        <a:off x="-147581" y="-67386"/>
                                        <a:ext cx="5419698" cy="4482850"/>
                                        <a:chOff x="-147581" y="-67386"/>
                                        <a:chExt cx="5419698" cy="4482850"/>
                                      </a:xfrm>
                                    </p:grpSpPr>
                                    <p:grpSp>
                                      <p:nvGrpSpPr>
                                        <p:cNvPr id="6384" name="グループ化 305">
                                          <a:extLst>
                                            <a:ext uri="{FF2B5EF4-FFF2-40B4-BE49-F238E27FC236}">
                                              <a16:creationId xmlns:a16="http://schemas.microsoft.com/office/drawing/2014/main" id="{9AAF195F-E691-4954-8CFE-8874EABEDE18}"/>
                                            </a:ext>
                                          </a:extLst>
                                        </p:cNvPr>
                                        <p:cNvGrpSpPr>
                                          <a:grpSpLocks/>
                                        </p:cNvGrpSpPr>
                                        <p:nvPr/>
                                      </p:nvGrpSpPr>
                                      <p:grpSpPr bwMode="auto">
                                        <a:xfrm>
                                          <a:off x="-147581" y="-67386"/>
                                          <a:ext cx="5419698" cy="4482850"/>
                                          <a:chOff x="-147581" y="-67386"/>
                                          <a:chExt cx="5419698" cy="4482850"/>
                                        </a:xfrm>
                                      </p:grpSpPr>
                                      <p:sp>
                                        <p:nvSpPr>
                                          <p:cNvPr id="515" name="楕円 322">
                                            <a:extLst>
                                              <a:ext uri="{FF2B5EF4-FFF2-40B4-BE49-F238E27FC236}">
                                                <a16:creationId xmlns:a16="http://schemas.microsoft.com/office/drawing/2014/main" id="{2951359A-9D74-4934-A1A8-9A38C0A87164}"/>
                                              </a:ext>
                                            </a:extLst>
                                          </p:cNvPr>
                                          <p:cNvSpPr/>
                                          <p:nvPr/>
                                        </p:nvSpPr>
                                        <p:spPr>
                                          <a:xfrm>
                                            <a:off x="-168970" y="1593276"/>
                                            <a:ext cx="887094" cy="152233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 name="connsiteX0" fmla="*/ 39748 w 2112127"/>
                                              <a:gd name="connsiteY0" fmla="*/ 284866 h 1337351"/>
                                              <a:gd name="connsiteX1" fmla="*/ 899030 w 2112127"/>
                                              <a:gd name="connsiteY1" fmla="*/ 0 h 1337351"/>
                                              <a:gd name="connsiteX2" fmla="*/ 1758312 w 2112127"/>
                                              <a:gd name="connsiteY2" fmla="*/ 284866 h 1337351"/>
                                              <a:gd name="connsiteX3" fmla="*/ 1483776 w 2112127"/>
                                              <a:gd name="connsiteY3" fmla="*/ 443802 h 1337351"/>
                                              <a:gd name="connsiteX4" fmla="*/ 2087894 w 2112127"/>
                                              <a:gd name="connsiteY4" fmla="*/ 1336964 h 1337351"/>
                                              <a:gd name="connsiteX5" fmla="*/ 39748 w 2112127"/>
                                              <a:gd name="connsiteY5" fmla="*/ 284866 h 1337351"/>
                                              <a:gd name="connsiteX0" fmla="*/ 39748 w 2171843"/>
                                              <a:gd name="connsiteY0" fmla="*/ 284866 h 1344999"/>
                                              <a:gd name="connsiteX1" fmla="*/ 899030 w 2171843"/>
                                              <a:gd name="connsiteY1" fmla="*/ 0 h 1344999"/>
                                              <a:gd name="connsiteX2" fmla="*/ 1758312 w 2171843"/>
                                              <a:gd name="connsiteY2" fmla="*/ 284866 h 1344999"/>
                                              <a:gd name="connsiteX3" fmla="*/ 1939968 w 2171843"/>
                                              <a:gd name="connsiteY3" fmla="*/ 782490 h 1344999"/>
                                              <a:gd name="connsiteX4" fmla="*/ 2087894 w 2171843"/>
                                              <a:gd name="connsiteY4" fmla="*/ 1336964 h 1344999"/>
                                              <a:gd name="connsiteX5" fmla="*/ 39748 w 2171843"/>
                                              <a:gd name="connsiteY5" fmla="*/ 284866 h 1344999"/>
                                              <a:gd name="connsiteX0" fmla="*/ 39748 w 2185197"/>
                                              <a:gd name="connsiteY0" fmla="*/ 284866 h 1336964"/>
                                              <a:gd name="connsiteX1" fmla="*/ 899030 w 2185197"/>
                                              <a:gd name="connsiteY1" fmla="*/ 0 h 1336964"/>
                                              <a:gd name="connsiteX2" fmla="*/ 1758312 w 2185197"/>
                                              <a:gd name="connsiteY2" fmla="*/ 284866 h 1336964"/>
                                              <a:gd name="connsiteX3" fmla="*/ 2087894 w 2185197"/>
                                              <a:gd name="connsiteY3" fmla="*/ 1336964 h 1336964"/>
                                              <a:gd name="connsiteX4" fmla="*/ 39748 w 2185197"/>
                                              <a:gd name="connsiteY4" fmla="*/ 284866 h 1336964"/>
                                              <a:gd name="connsiteX0" fmla="*/ 31164 w 2031178"/>
                                              <a:gd name="connsiteY0" fmla="*/ 284866 h 1157252"/>
                                              <a:gd name="connsiteX1" fmla="*/ 890446 w 2031178"/>
                                              <a:gd name="connsiteY1" fmla="*/ 0 h 1157252"/>
                                              <a:gd name="connsiteX2" fmla="*/ 1749728 w 2031178"/>
                                              <a:gd name="connsiteY2" fmla="*/ 284866 h 1157252"/>
                                              <a:gd name="connsiteX3" fmla="*/ 1906510 w 2031178"/>
                                              <a:gd name="connsiteY3" fmla="*/ 1157252 h 1157252"/>
                                              <a:gd name="connsiteX4" fmla="*/ 31164 w 2031178"/>
                                              <a:gd name="connsiteY4" fmla="*/ 284866 h 1157252"/>
                                              <a:gd name="connsiteX0" fmla="*/ 508462 w 1046744"/>
                                              <a:gd name="connsiteY0" fmla="*/ 840304 h 1199706"/>
                                              <a:gd name="connsiteX1" fmla="*/ 6080 w 1046744"/>
                                              <a:gd name="connsiteY1" fmla="*/ 23214 h 1199706"/>
                                              <a:gd name="connsiteX2" fmla="*/ 865362 w 1046744"/>
                                              <a:gd name="connsiteY2" fmla="*/ 308080 h 1199706"/>
                                              <a:gd name="connsiteX3" fmla="*/ 1022144 w 1046744"/>
                                              <a:gd name="connsiteY3" fmla="*/ 1180466 h 1199706"/>
                                              <a:gd name="connsiteX4" fmla="*/ 508462 w 1046744"/>
                                              <a:gd name="connsiteY4" fmla="*/ 840304 h 1199706"/>
                                              <a:gd name="connsiteX0" fmla="*/ 108339 w 638130"/>
                                              <a:gd name="connsiteY0" fmla="*/ 628939 h 986062"/>
                                              <a:gd name="connsiteX1" fmla="*/ 27589 w 638130"/>
                                              <a:gd name="connsiteY1" fmla="*/ 81417 h 986062"/>
                                              <a:gd name="connsiteX2" fmla="*/ 465239 w 638130"/>
                                              <a:gd name="connsiteY2" fmla="*/ 96715 h 986062"/>
                                              <a:gd name="connsiteX3" fmla="*/ 622021 w 638130"/>
                                              <a:gd name="connsiteY3" fmla="*/ 969101 h 986062"/>
                                              <a:gd name="connsiteX4" fmla="*/ 108339 w 638130"/>
                                              <a:gd name="connsiteY4" fmla="*/ 628939 h 986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30" h="986062">
                                                <a:moveTo>
                                                  <a:pt x="108339" y="628939"/>
                                                </a:moveTo>
                                                <a:cubicBezTo>
                                                  <a:pt x="9267" y="480992"/>
                                                  <a:pt x="-31894" y="170121"/>
                                                  <a:pt x="27589" y="81417"/>
                                                </a:cubicBezTo>
                                                <a:cubicBezTo>
                                                  <a:pt x="87072" y="-7287"/>
                                                  <a:pt x="366167" y="-51232"/>
                                                  <a:pt x="465239" y="96715"/>
                                                </a:cubicBezTo>
                                                <a:cubicBezTo>
                                                  <a:pt x="564311" y="244662"/>
                                                  <a:pt x="681504" y="880397"/>
                                                  <a:pt x="622021" y="969101"/>
                                                </a:cubicBezTo>
                                                <a:cubicBezTo>
                                                  <a:pt x="562538" y="1057805"/>
                                                  <a:pt x="207411" y="776886"/>
                                                  <a:pt x="108339" y="628939"/>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319" name="フリーフォーム 318">
                                            <a:extLst>
                                              <a:ext uri="{FF2B5EF4-FFF2-40B4-BE49-F238E27FC236}">
                                                <a16:creationId xmlns:a16="http://schemas.microsoft.com/office/drawing/2014/main" id="{24E5AE7B-046D-4AE0-8267-CFFED3CA0AA5}"/>
                                              </a:ext>
                                            </a:extLst>
                                          </p:cNvPr>
                                          <p:cNvSpPr/>
                                          <p:nvPr/>
                                        </p:nvSpPr>
                                        <p:spPr>
                                          <a:xfrm>
                                            <a:off x="542171" y="475653"/>
                                            <a:ext cx="3919344" cy="3894749"/>
                                          </a:xfrm>
                                          <a:custGeom>
                                            <a:avLst/>
                                            <a:gdLst>
                                              <a:gd name="connsiteX0" fmla="*/ 0 w 3918858"/>
                                              <a:gd name="connsiteY0" fmla="*/ 3918857 h 3918857"/>
                                              <a:gd name="connsiteX1" fmla="*/ 990600 w 3918858"/>
                                              <a:gd name="connsiteY1" fmla="*/ 3189514 h 3918857"/>
                                              <a:gd name="connsiteX2" fmla="*/ 1839686 w 3918858"/>
                                              <a:gd name="connsiteY2" fmla="*/ 2862943 h 3918857"/>
                                              <a:gd name="connsiteX3" fmla="*/ 2405743 w 3918858"/>
                                              <a:gd name="connsiteY3" fmla="*/ 2275114 h 3918857"/>
                                              <a:gd name="connsiteX4" fmla="*/ 3091543 w 3918858"/>
                                              <a:gd name="connsiteY4" fmla="*/ 1611085 h 3918857"/>
                                              <a:gd name="connsiteX5" fmla="*/ 3592286 w 3918858"/>
                                              <a:gd name="connsiteY5" fmla="*/ 740228 h 3918857"/>
                                              <a:gd name="connsiteX6" fmla="*/ 3918858 w 3918858"/>
                                              <a:gd name="connsiteY6" fmla="*/ 0 h 39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858" h="3918857">
                                                <a:moveTo>
                                                  <a:pt x="0" y="3918857"/>
                                                </a:moveTo>
                                                <a:cubicBezTo>
                                                  <a:pt x="341993" y="3642178"/>
                                                  <a:pt x="683986" y="3365500"/>
                                                  <a:pt x="990600" y="3189514"/>
                                                </a:cubicBezTo>
                                                <a:cubicBezTo>
                                                  <a:pt x="1297214" y="3013528"/>
                                                  <a:pt x="1603829" y="3015343"/>
                                                  <a:pt x="1839686" y="2862943"/>
                                                </a:cubicBezTo>
                                                <a:cubicBezTo>
                                                  <a:pt x="2075543" y="2710543"/>
                                                  <a:pt x="2197100" y="2483757"/>
                                                  <a:pt x="2405743" y="2275114"/>
                                                </a:cubicBezTo>
                                                <a:cubicBezTo>
                                                  <a:pt x="2614386" y="2066471"/>
                                                  <a:pt x="2893786" y="1866899"/>
                                                  <a:pt x="3091543" y="1611085"/>
                                                </a:cubicBezTo>
                                                <a:cubicBezTo>
                                                  <a:pt x="3289300" y="1355271"/>
                                                  <a:pt x="3454400" y="1008742"/>
                                                  <a:pt x="3592286" y="740228"/>
                                                </a:cubicBezTo>
                                                <a:cubicBezTo>
                                                  <a:pt x="3730172" y="471714"/>
                                                  <a:pt x="3824515" y="235857"/>
                                                  <a:pt x="391885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0" name="フリーフォーム 319">
                                            <a:extLst>
                                              <a:ext uri="{FF2B5EF4-FFF2-40B4-BE49-F238E27FC236}">
                                                <a16:creationId xmlns:a16="http://schemas.microsoft.com/office/drawing/2014/main" id="{4B4A8174-2864-4FF8-91A1-3C7360F56E82}"/>
                                              </a:ext>
                                            </a:extLst>
                                          </p:cNvPr>
                                          <p:cNvSpPr/>
                                          <p:nvPr/>
                                        </p:nvSpPr>
                                        <p:spPr>
                                          <a:xfrm>
                                            <a:off x="1122815" y="1513689"/>
                                            <a:ext cx="1307914" cy="2392730"/>
                                          </a:xfrm>
                                          <a:custGeom>
                                            <a:avLst/>
                                            <a:gdLst>
                                              <a:gd name="connsiteX0" fmla="*/ 0 w 1307307"/>
                                              <a:gd name="connsiteY0" fmla="*/ 2416629 h 2416629"/>
                                              <a:gd name="connsiteX1" fmla="*/ 881743 w 1307307"/>
                                              <a:gd name="connsiteY1" fmla="*/ 1208315 h 2416629"/>
                                              <a:gd name="connsiteX2" fmla="*/ 1262743 w 1307307"/>
                                              <a:gd name="connsiteY2" fmla="*/ 206829 h 2416629"/>
                                              <a:gd name="connsiteX3" fmla="*/ 1284514 w 1307307"/>
                                              <a:gd name="connsiteY3" fmla="*/ 0 h 2416629"/>
                                            </a:gdLst>
                                            <a:ahLst/>
                                            <a:cxnLst>
                                              <a:cxn ang="0">
                                                <a:pos x="connsiteX0" y="connsiteY0"/>
                                              </a:cxn>
                                              <a:cxn ang="0">
                                                <a:pos x="connsiteX1" y="connsiteY1"/>
                                              </a:cxn>
                                              <a:cxn ang="0">
                                                <a:pos x="connsiteX2" y="connsiteY2"/>
                                              </a:cxn>
                                              <a:cxn ang="0">
                                                <a:pos x="connsiteX3" y="connsiteY3"/>
                                              </a:cxn>
                                            </a:cxnLst>
                                            <a:rect l="l" t="t" r="r" b="b"/>
                                            <a:pathLst>
                                              <a:path w="1307307" h="2416629">
                                                <a:moveTo>
                                                  <a:pt x="0" y="2416629"/>
                                                </a:moveTo>
                                                <a:cubicBezTo>
                                                  <a:pt x="335643" y="1996622"/>
                                                  <a:pt x="671286" y="1576615"/>
                                                  <a:pt x="881743" y="1208315"/>
                                                </a:cubicBezTo>
                                                <a:cubicBezTo>
                                                  <a:pt x="1092200" y="840015"/>
                                                  <a:pt x="1195615" y="408215"/>
                                                  <a:pt x="1262743" y="206829"/>
                                                </a:cubicBezTo>
                                                <a:cubicBezTo>
                                                  <a:pt x="1329872" y="5443"/>
                                                  <a:pt x="1307193" y="2721"/>
                                                  <a:pt x="1284514"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1" name="フリーフォーム 320">
                                            <a:extLst>
                                              <a:ext uri="{FF2B5EF4-FFF2-40B4-BE49-F238E27FC236}">
                                                <a16:creationId xmlns:a16="http://schemas.microsoft.com/office/drawing/2014/main" id="{63C590A5-5330-421D-8D85-3782C8033496}"/>
                                              </a:ext>
                                            </a:extLst>
                                          </p:cNvPr>
                                          <p:cNvSpPr/>
                                          <p:nvPr/>
                                        </p:nvSpPr>
                                        <p:spPr>
                                          <a:xfrm>
                                            <a:off x="322231" y="943023"/>
                                            <a:ext cx="807916" cy="3447700"/>
                                          </a:xfrm>
                                          <a:custGeom>
                                            <a:avLst/>
                                            <a:gdLst>
                                              <a:gd name="connsiteX0" fmla="*/ 0 w 787743"/>
                                              <a:gd name="connsiteY0" fmla="*/ 3472543 h 3472543"/>
                                              <a:gd name="connsiteX1" fmla="*/ 370114 w 787743"/>
                                              <a:gd name="connsiteY1" fmla="*/ 2405743 h 3472543"/>
                                              <a:gd name="connsiteX2" fmla="*/ 772886 w 787743"/>
                                              <a:gd name="connsiteY2" fmla="*/ 1415143 h 3472543"/>
                                              <a:gd name="connsiteX3" fmla="*/ 707572 w 787743"/>
                                              <a:gd name="connsiteY3" fmla="*/ 566058 h 3472543"/>
                                              <a:gd name="connsiteX4" fmla="*/ 664029 w 787743"/>
                                              <a:gd name="connsiteY4" fmla="*/ 0 h 34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43" h="3472543">
                                                <a:moveTo>
                                                  <a:pt x="0" y="3472543"/>
                                                </a:moveTo>
                                                <a:cubicBezTo>
                                                  <a:pt x="120650" y="3110593"/>
                                                  <a:pt x="241300" y="2748643"/>
                                                  <a:pt x="370114" y="2405743"/>
                                                </a:cubicBezTo>
                                                <a:cubicBezTo>
                                                  <a:pt x="498928" y="2062843"/>
                                                  <a:pt x="716643" y="1721757"/>
                                                  <a:pt x="772886" y="1415143"/>
                                                </a:cubicBezTo>
                                                <a:cubicBezTo>
                                                  <a:pt x="829129" y="1108529"/>
                                                  <a:pt x="707572" y="566058"/>
                                                  <a:pt x="707572" y="566058"/>
                                                </a:cubicBezTo>
                                                <a:lnTo>
                                                  <a:pt x="664029"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3" name="楕円 322">
                                            <a:extLst>
                                              <a:ext uri="{FF2B5EF4-FFF2-40B4-BE49-F238E27FC236}">
                                                <a16:creationId xmlns:a16="http://schemas.microsoft.com/office/drawing/2014/main" id="{D8EE7CE6-AA5F-4745-9B60-CB4ACBDC3926}"/>
                                              </a:ext>
                                            </a:extLst>
                                          </p:cNvPr>
                                          <p:cNvSpPr/>
                                          <p:nvPr/>
                                        </p:nvSpPr>
                                        <p:spPr>
                                          <a:xfrm>
                                            <a:off x="1643342" y="3384861"/>
                                            <a:ext cx="2366562" cy="89409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679" h="571209">
                                                <a:moveTo>
                                                  <a:pt x="0" y="284866"/>
                                                </a:moveTo>
                                                <a:cubicBezTo>
                                                  <a:pt x="0" y="189911"/>
                                                  <a:pt x="384714" y="0"/>
                                                  <a:pt x="859282" y="0"/>
                                                </a:cubicBezTo>
                                                <a:cubicBezTo>
                                                  <a:pt x="1333850" y="0"/>
                                                  <a:pt x="1616344" y="203755"/>
                                                  <a:pt x="1718564" y="284866"/>
                                                </a:cubicBezTo>
                                                <a:cubicBezTo>
                                                  <a:pt x="1820784" y="365977"/>
                                                  <a:pt x="1587242" y="396324"/>
                                                  <a:pt x="1444028" y="443802"/>
                                                </a:cubicBezTo>
                                                <a:cubicBezTo>
                                                  <a:pt x="1210326" y="496042"/>
                                                  <a:pt x="1052328" y="548596"/>
                                                  <a:pt x="859282" y="569732"/>
                                                </a:cubicBezTo>
                                                <a:cubicBezTo>
                                                  <a:pt x="666236" y="590868"/>
                                                  <a:pt x="0" y="379821"/>
                                                  <a:pt x="0" y="284866"/>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grpSp>
                                        <p:nvGrpSpPr>
                                          <p:cNvPr id="6402" name="グループ化 324">
                                            <a:extLst>
                                              <a:ext uri="{FF2B5EF4-FFF2-40B4-BE49-F238E27FC236}">
                                                <a16:creationId xmlns:a16="http://schemas.microsoft.com/office/drawing/2014/main" id="{4C101DA0-A371-483F-A7D4-3B8F7B739110}"/>
                                              </a:ext>
                                            </a:extLst>
                                          </p:cNvPr>
                                          <p:cNvGrpSpPr>
                                            <a:grpSpLocks/>
                                          </p:cNvGrpSpPr>
                                          <p:nvPr/>
                                        </p:nvGrpSpPr>
                                        <p:grpSpPr bwMode="auto">
                                          <a:xfrm>
                                            <a:off x="459888" y="-67386"/>
                                            <a:ext cx="4812229" cy="3384144"/>
                                            <a:chOff x="-16362" y="-67386"/>
                                            <a:chExt cx="4812229" cy="3384144"/>
                                          </a:xfrm>
                                        </p:grpSpPr>
                                        <p:grpSp>
                                          <p:nvGrpSpPr>
                                            <p:cNvPr id="6403" name="グループ化 325">
                                              <a:extLst>
                                                <a:ext uri="{FF2B5EF4-FFF2-40B4-BE49-F238E27FC236}">
                                                  <a16:creationId xmlns:a16="http://schemas.microsoft.com/office/drawing/2014/main" id="{0187ABCD-A835-4CBF-BA07-BFB423F9B1A6}"/>
                                                </a:ext>
                                              </a:extLst>
                                            </p:cNvPr>
                                            <p:cNvGrpSpPr>
                                              <a:grpSpLocks/>
                                            </p:cNvGrpSpPr>
                                            <p:nvPr/>
                                          </p:nvGrpSpPr>
                                          <p:grpSpPr bwMode="auto">
                                            <a:xfrm>
                                              <a:off x="-16362" y="-67386"/>
                                              <a:ext cx="4812229" cy="3384144"/>
                                              <a:chOff x="-16362" y="-67386"/>
                                              <a:chExt cx="4812229" cy="3384144"/>
                                            </a:xfrm>
                                          </p:grpSpPr>
                                          <p:sp>
                                            <p:nvSpPr>
                                              <p:cNvPr id="418" name="楕円 417">
                                                <a:extLst>
                                                  <a:ext uri="{FF2B5EF4-FFF2-40B4-BE49-F238E27FC236}">
                                                    <a16:creationId xmlns:a16="http://schemas.microsoft.com/office/drawing/2014/main" id="{58481C47-5869-4951-9013-8CCF2DD7DEAB}"/>
                                                  </a:ext>
                                                </a:extLst>
                                              </p:cNvPr>
                                              <p:cNvSpPr/>
                                              <p:nvPr/>
                                            </p:nvSpPr>
                                            <p:spPr>
                                              <a:xfrm>
                                                <a:off x="-38183" y="-67918"/>
                                                <a:ext cx="4834296" cy="3359644"/>
                                              </a:xfrm>
                                              <a:prstGeom prst="ellipse">
                                                <a:avLst/>
                                              </a:prstGeom>
                                              <a:pattFill prst="smGrid">
                                                <a:fgClr>
                                                  <a:schemeClr val="accent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496" name="グループ化 418">
                                                <a:extLst>
                                                  <a:ext uri="{FF2B5EF4-FFF2-40B4-BE49-F238E27FC236}">
                                                    <a16:creationId xmlns:a16="http://schemas.microsoft.com/office/drawing/2014/main" id="{D42CEA16-4424-4207-B065-5C28FA85BDBA}"/>
                                                  </a:ext>
                                                </a:extLst>
                                              </p:cNvPr>
                                              <p:cNvGrpSpPr>
                                                <a:grpSpLocks/>
                                              </p:cNvGrpSpPr>
                                              <p:nvPr/>
                                            </p:nvGrpSpPr>
                                            <p:grpSpPr bwMode="auto">
                                              <a:xfrm>
                                                <a:off x="323850" y="114301"/>
                                                <a:ext cx="3861419" cy="1834048"/>
                                                <a:chOff x="0" y="1"/>
                                                <a:chExt cx="3861419" cy="1834048"/>
                                              </a:xfrm>
                                            </p:grpSpPr>
                                            <p:grpSp>
                                              <p:nvGrpSpPr>
                                                <p:cNvPr id="6497" name="グループ化 419">
                                                  <a:extLst>
                                                    <a:ext uri="{FF2B5EF4-FFF2-40B4-BE49-F238E27FC236}">
                                                      <a16:creationId xmlns:a16="http://schemas.microsoft.com/office/drawing/2014/main" id="{A48286A1-51B7-4B0C-989E-B2A84B7F7B06}"/>
                                                    </a:ext>
                                                  </a:extLst>
                                                </p:cNvPr>
                                                <p:cNvGrpSpPr>
                                                  <a:grpSpLocks/>
                                                </p:cNvGrpSpPr>
                                                <p:nvPr/>
                                              </p:nvGrpSpPr>
                                              <p:grpSpPr bwMode="auto">
                                                <a:xfrm>
                                                  <a:off x="952500" y="266701"/>
                                                  <a:ext cx="184769" cy="300523"/>
                                                  <a:chOff x="0" y="0"/>
                                                  <a:chExt cx="155611" cy="532153"/>
                                                </a:xfrm>
                                              </p:grpSpPr>
                                              <p:sp>
                                                <p:nvSpPr>
                                                  <p:cNvPr id="477" name="正方形/長方形 476">
                                                    <a:extLst>
                                                      <a:ext uri="{FF2B5EF4-FFF2-40B4-BE49-F238E27FC236}">
                                                        <a16:creationId xmlns:a16="http://schemas.microsoft.com/office/drawing/2014/main" id="{4A8912CF-117A-49B1-90B8-ACF56FE5056C}"/>
                                                      </a:ext>
                                                    </a:extLst>
                                                  </p:cNvPr>
                                                  <p:cNvSpPr/>
                                                  <p:nvPr/>
                                                </p:nvSpPr>
                                                <p:spPr>
                                                  <a:xfrm>
                                                    <a:off x="42586" y="170605"/>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8" name="二等辺三角形 477">
                                                    <a:extLst>
                                                      <a:ext uri="{FF2B5EF4-FFF2-40B4-BE49-F238E27FC236}">
                                                        <a16:creationId xmlns:a16="http://schemas.microsoft.com/office/drawing/2014/main" id="{A50BE0CF-DAC7-4C98-84EB-D7EBA8435E06}"/>
                                                      </a:ext>
                                                    </a:extLst>
                                                  </p:cNvPr>
                                                  <p:cNvSpPr/>
                                                  <p:nvPr/>
                                                </p:nvSpPr>
                                                <p:spPr>
                                                  <a:xfrm>
                                                    <a:off x="-17923" y="4466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9" name="二等辺三角形 478">
                                                    <a:extLst>
                                                      <a:ext uri="{FF2B5EF4-FFF2-40B4-BE49-F238E27FC236}">
                                                        <a16:creationId xmlns:a16="http://schemas.microsoft.com/office/drawing/2014/main" id="{D634C62B-BA4C-4561-B08E-88D8B2E15D0D}"/>
                                                      </a:ext>
                                                    </a:extLst>
                                                  </p:cNvPr>
                                                  <p:cNvSpPr/>
                                                  <p:nvPr/>
                                                </p:nvSpPr>
                                                <p:spPr>
                                                  <a:xfrm>
                                                    <a:off x="-17923" y="-4529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8" name="グループ化 420">
                                                  <a:extLst>
                                                    <a:ext uri="{FF2B5EF4-FFF2-40B4-BE49-F238E27FC236}">
                                                      <a16:creationId xmlns:a16="http://schemas.microsoft.com/office/drawing/2014/main" id="{24FC1D3F-E8F1-420C-BDD9-12DAA5F3612A}"/>
                                                    </a:ext>
                                                  </a:extLst>
                                                </p:cNvPr>
                                                <p:cNvGrpSpPr>
                                                  <a:grpSpLocks/>
                                                </p:cNvGrpSpPr>
                                                <p:nvPr/>
                                              </p:nvGrpSpPr>
                                              <p:grpSpPr bwMode="auto">
                                                <a:xfrm>
                                                  <a:off x="533400" y="190501"/>
                                                  <a:ext cx="184769" cy="300523"/>
                                                  <a:chOff x="0" y="0"/>
                                                  <a:chExt cx="155611" cy="532153"/>
                                                </a:xfrm>
                                              </p:grpSpPr>
                                              <p:sp>
                                                <p:nvSpPr>
                                                  <p:cNvPr id="474" name="正方形/長方形 473">
                                                    <a:extLst>
                                                      <a:ext uri="{FF2B5EF4-FFF2-40B4-BE49-F238E27FC236}">
                                                        <a16:creationId xmlns:a16="http://schemas.microsoft.com/office/drawing/2014/main" id="{9F89B980-5770-4C9D-8B4B-D3E63DD89BB4}"/>
                                                      </a:ext>
                                                    </a:extLst>
                                                  </p:cNvPr>
                                                  <p:cNvSpPr/>
                                                  <p:nvPr/>
                                                </p:nvSpPr>
                                                <p:spPr>
                                                  <a:xfrm>
                                                    <a:off x="42372" y="170601"/>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5" name="二等辺三角形 474">
                                                    <a:extLst>
                                                      <a:ext uri="{FF2B5EF4-FFF2-40B4-BE49-F238E27FC236}">
                                                        <a16:creationId xmlns:a16="http://schemas.microsoft.com/office/drawing/2014/main" id="{C566722B-8C68-418E-9316-3B3744F96189}"/>
                                                      </a:ext>
                                                    </a:extLst>
                                                  </p:cNvPr>
                                                  <p:cNvSpPr/>
                                                  <p:nvPr/>
                                                </p:nvSpPr>
                                                <p:spPr>
                                                  <a:xfrm>
                                                    <a:off x="-18137" y="44662"/>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6" name="二等辺三角形 475">
                                                    <a:extLst>
                                                      <a:ext uri="{FF2B5EF4-FFF2-40B4-BE49-F238E27FC236}">
                                                        <a16:creationId xmlns:a16="http://schemas.microsoft.com/office/drawing/2014/main" id="{7B9EF5DD-AE2D-4AEB-A2AC-943662EAABF0}"/>
                                                      </a:ext>
                                                    </a:extLst>
                                                  </p:cNvPr>
                                                  <p:cNvSpPr/>
                                                  <p:nvPr/>
                                                </p:nvSpPr>
                                                <p:spPr>
                                                  <a:xfrm>
                                                    <a:off x="-18137" y="-4529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9" name="グループ化 421">
                                                  <a:extLst>
                                                    <a:ext uri="{FF2B5EF4-FFF2-40B4-BE49-F238E27FC236}">
                                                      <a16:creationId xmlns:a16="http://schemas.microsoft.com/office/drawing/2014/main" id="{9919492A-F6C4-472A-9E6A-E91E805E2060}"/>
                                                    </a:ext>
                                                  </a:extLst>
                                                </p:cNvPr>
                                                <p:cNvGrpSpPr>
                                                  <a:grpSpLocks/>
                                                </p:cNvGrpSpPr>
                                                <p:nvPr/>
                                              </p:nvGrpSpPr>
                                              <p:grpSpPr bwMode="auto">
                                                <a:xfrm>
                                                  <a:off x="1543050" y="447676"/>
                                                  <a:ext cx="184769" cy="300523"/>
                                                  <a:chOff x="0" y="0"/>
                                                  <a:chExt cx="155611" cy="532153"/>
                                                </a:xfrm>
                                              </p:grpSpPr>
                                              <p:sp>
                                                <p:nvSpPr>
                                                  <p:cNvPr id="471" name="正方形/長方形 470">
                                                    <a:extLst>
                                                      <a:ext uri="{FF2B5EF4-FFF2-40B4-BE49-F238E27FC236}">
                                                        <a16:creationId xmlns:a16="http://schemas.microsoft.com/office/drawing/2014/main" id="{EEFC90EB-71C1-44A1-8449-CA64BF53BF64}"/>
                                                      </a:ext>
                                                    </a:extLst>
                                                  </p:cNvPr>
                                                  <p:cNvSpPr/>
                                                  <p:nvPr/>
                                                </p:nvSpPr>
                                                <p:spPr>
                                                  <a:xfrm>
                                                    <a:off x="60175" y="17098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2" name="二等辺三角形 471">
                                                    <a:extLst>
                                                      <a:ext uri="{FF2B5EF4-FFF2-40B4-BE49-F238E27FC236}">
                                                        <a16:creationId xmlns:a16="http://schemas.microsoft.com/office/drawing/2014/main" id="{0628AAC7-E57B-4142-BA8B-D627E4438D04}"/>
                                                      </a:ext>
                                                    </a:extLst>
                                                  </p:cNvPr>
                                                  <p:cNvSpPr/>
                                                  <p:nvPr/>
                                                </p:nvSpPr>
                                                <p:spPr>
                                                  <a:xfrm>
                                                    <a:off x="-334" y="4504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3" name="二等辺三角形 472">
                                                    <a:extLst>
                                                      <a:ext uri="{FF2B5EF4-FFF2-40B4-BE49-F238E27FC236}">
                                                        <a16:creationId xmlns:a16="http://schemas.microsoft.com/office/drawing/2014/main" id="{94995A42-E253-4B75-935A-CE86B9C2821B}"/>
                                                      </a:ext>
                                                    </a:extLst>
                                                  </p:cNvPr>
                                                  <p:cNvSpPr/>
                                                  <p:nvPr/>
                                                </p:nvSpPr>
                                                <p:spPr>
                                                  <a:xfrm>
                                                    <a:off x="-334" y="-44911"/>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0" name="グループ化 422">
                                                  <a:extLst>
                                                    <a:ext uri="{FF2B5EF4-FFF2-40B4-BE49-F238E27FC236}">
                                                      <a16:creationId xmlns:a16="http://schemas.microsoft.com/office/drawing/2014/main" id="{FC2DF434-0852-4AFF-B1EB-74073F5D6EF3}"/>
                                                    </a:ext>
                                                  </a:extLst>
                                                </p:cNvPr>
                                                <p:cNvGrpSpPr>
                                                  <a:grpSpLocks/>
                                                </p:cNvGrpSpPr>
                                                <p:nvPr/>
                                              </p:nvGrpSpPr>
                                              <p:grpSpPr bwMode="auto">
                                                <a:xfrm>
                                                  <a:off x="1724025" y="1019176"/>
                                                  <a:ext cx="184769" cy="300523"/>
                                                  <a:chOff x="0" y="0"/>
                                                  <a:chExt cx="155611" cy="532153"/>
                                                </a:xfrm>
                                              </p:grpSpPr>
                                              <p:sp>
                                                <p:nvSpPr>
                                                  <p:cNvPr id="468" name="正方形/長方形 467">
                                                    <a:extLst>
                                                      <a:ext uri="{FF2B5EF4-FFF2-40B4-BE49-F238E27FC236}">
                                                        <a16:creationId xmlns:a16="http://schemas.microsoft.com/office/drawing/2014/main" id="{0276081E-3FA8-4153-A512-C4AEFDFD38D7}"/>
                                                      </a:ext>
                                                    </a:extLst>
                                                  </p:cNvPr>
                                                  <p:cNvSpPr/>
                                                  <p:nvPr/>
                                                </p:nvSpPr>
                                                <p:spPr>
                                                  <a:xfrm>
                                                    <a:off x="42361" y="1695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9" name="二等辺三角形 468">
                                                    <a:extLst>
                                                      <a:ext uri="{FF2B5EF4-FFF2-40B4-BE49-F238E27FC236}">
                                                        <a16:creationId xmlns:a16="http://schemas.microsoft.com/office/drawing/2014/main" id="{E5FC9D07-8727-422C-B8C0-352087069F55}"/>
                                                      </a:ext>
                                                    </a:extLst>
                                                  </p:cNvPr>
                                                  <p:cNvSpPr/>
                                                  <p:nvPr/>
                                                </p:nvSpPr>
                                                <p:spPr>
                                                  <a:xfrm>
                                                    <a:off x="-18148" y="46566"/>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0" name="二等辺三角形 469">
                                                    <a:extLst>
                                                      <a:ext uri="{FF2B5EF4-FFF2-40B4-BE49-F238E27FC236}">
                                                        <a16:creationId xmlns:a16="http://schemas.microsoft.com/office/drawing/2014/main" id="{90DBEC32-3CBE-4DEF-8D19-3FF80CCBF60C}"/>
                                                      </a:ext>
                                                    </a:extLst>
                                                  </p:cNvPr>
                                                  <p:cNvSpPr/>
                                                  <p:nvPr/>
                                                </p:nvSpPr>
                                                <p:spPr>
                                                  <a:xfrm>
                                                    <a:off x="-18148" y="-1411"/>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1" name="グループ化 423">
                                                  <a:extLst>
                                                    <a:ext uri="{FF2B5EF4-FFF2-40B4-BE49-F238E27FC236}">
                                                      <a16:creationId xmlns:a16="http://schemas.microsoft.com/office/drawing/2014/main" id="{05D2E19D-C67C-4900-96E3-E1D30D42F56F}"/>
                                                    </a:ext>
                                                  </a:extLst>
                                                </p:cNvPr>
                                                <p:cNvGrpSpPr>
                                                  <a:grpSpLocks/>
                                                </p:cNvGrpSpPr>
                                                <p:nvPr/>
                                              </p:nvGrpSpPr>
                                              <p:grpSpPr bwMode="auto">
                                                <a:xfrm>
                                                  <a:off x="1847850" y="1"/>
                                                  <a:ext cx="184769" cy="300523"/>
                                                  <a:chOff x="0" y="0"/>
                                                  <a:chExt cx="155611" cy="532153"/>
                                                </a:xfrm>
                                              </p:grpSpPr>
                                              <p:sp>
                                                <p:nvSpPr>
                                                  <p:cNvPr id="465" name="正方形/長方形 464">
                                                    <a:extLst>
                                                      <a:ext uri="{FF2B5EF4-FFF2-40B4-BE49-F238E27FC236}">
                                                        <a16:creationId xmlns:a16="http://schemas.microsoft.com/office/drawing/2014/main" id="{6238A147-720B-4E45-A4D7-A65FE7750518}"/>
                                                      </a:ext>
                                                    </a:extLst>
                                                  </p:cNvPr>
                                                  <p:cNvSpPr/>
                                                  <p:nvPr/>
                                                </p:nvSpPr>
                                                <p:spPr>
                                                  <a:xfrm>
                                                    <a:off x="41807" y="169095"/>
                                                    <a:ext cx="62979"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6" name="二等辺三角形 465">
                                                    <a:extLst>
                                                      <a:ext uri="{FF2B5EF4-FFF2-40B4-BE49-F238E27FC236}">
                                                        <a16:creationId xmlns:a16="http://schemas.microsoft.com/office/drawing/2014/main" id="{6265567A-C1FD-47E2-807D-3B1178E1D09D}"/>
                                                      </a:ext>
                                                    </a:extLst>
                                                  </p:cNvPr>
                                                  <p:cNvSpPr/>
                                                  <p:nvPr/>
                                                </p:nvSpPr>
                                                <p:spPr>
                                                  <a:xfrm>
                                                    <a:off x="-18702" y="46154"/>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7" name="二等辺三角形 466">
                                                    <a:extLst>
                                                      <a:ext uri="{FF2B5EF4-FFF2-40B4-BE49-F238E27FC236}">
                                                        <a16:creationId xmlns:a16="http://schemas.microsoft.com/office/drawing/2014/main" id="{C4309808-A26F-4EF6-B708-8BC8F0D83830}"/>
                                                      </a:ext>
                                                    </a:extLst>
                                                  </p:cNvPr>
                                                  <p:cNvSpPr/>
                                                  <p:nvPr/>
                                                </p:nvSpPr>
                                                <p:spPr>
                                                  <a:xfrm>
                                                    <a:off x="-18702" y="-43802"/>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2" name="グループ化 424">
                                                  <a:extLst>
                                                    <a:ext uri="{FF2B5EF4-FFF2-40B4-BE49-F238E27FC236}">
                                                      <a16:creationId xmlns:a16="http://schemas.microsoft.com/office/drawing/2014/main" id="{C04E46D1-3FE4-4BE7-8EA2-DCD91FDEF1A9}"/>
                                                    </a:ext>
                                                  </a:extLst>
                                                </p:cNvPr>
                                                <p:cNvGrpSpPr>
                                                  <a:grpSpLocks/>
                                                </p:cNvGrpSpPr>
                                                <p:nvPr/>
                                              </p:nvGrpSpPr>
                                              <p:grpSpPr bwMode="auto">
                                                <a:xfrm>
                                                  <a:off x="0" y="628651"/>
                                                  <a:ext cx="184769" cy="300523"/>
                                                  <a:chOff x="0" y="0"/>
                                                  <a:chExt cx="155611" cy="532153"/>
                                                </a:xfrm>
                                              </p:grpSpPr>
                                              <p:sp>
                                                <p:nvSpPr>
                                                  <p:cNvPr id="462" name="正方形/長方形 461">
                                                    <a:extLst>
                                                      <a:ext uri="{FF2B5EF4-FFF2-40B4-BE49-F238E27FC236}">
                                                        <a16:creationId xmlns:a16="http://schemas.microsoft.com/office/drawing/2014/main" id="{BA1E14AA-6D34-4107-AAFB-A4400E24057F}"/>
                                                      </a:ext>
                                                    </a:extLst>
                                                  </p:cNvPr>
                                                  <p:cNvSpPr/>
                                                  <p:nvPr/>
                                                </p:nvSpPr>
                                                <p:spPr>
                                                  <a:xfrm>
                                                    <a:off x="42100" y="171368"/>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3" name="二等辺三角形 462">
                                                    <a:extLst>
                                                      <a:ext uri="{FF2B5EF4-FFF2-40B4-BE49-F238E27FC236}">
                                                        <a16:creationId xmlns:a16="http://schemas.microsoft.com/office/drawing/2014/main" id="{05B1841C-A405-441C-85BC-D9A6E6039B68}"/>
                                                      </a:ext>
                                                    </a:extLst>
                                                  </p:cNvPr>
                                                  <p:cNvSpPr/>
                                                  <p:nvPr/>
                                                </p:nvSpPr>
                                                <p:spPr>
                                                  <a:xfrm>
                                                    <a:off x="-18409" y="45429"/>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4" name="二等辺三角形 463">
                                                    <a:extLst>
                                                      <a:ext uri="{FF2B5EF4-FFF2-40B4-BE49-F238E27FC236}">
                                                        <a16:creationId xmlns:a16="http://schemas.microsoft.com/office/drawing/2014/main" id="{780EDB82-BF72-4104-AA88-7488D7B62468}"/>
                                                      </a:ext>
                                                    </a:extLst>
                                                  </p:cNvPr>
                                                  <p:cNvSpPr/>
                                                  <p:nvPr/>
                                                </p:nvSpPr>
                                                <p:spPr>
                                                  <a:xfrm>
                                                    <a:off x="-18409" y="-44528"/>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3" name="グループ化 425">
                                                  <a:extLst>
                                                    <a:ext uri="{FF2B5EF4-FFF2-40B4-BE49-F238E27FC236}">
                                                      <a16:creationId xmlns:a16="http://schemas.microsoft.com/office/drawing/2014/main" id="{65CEAB55-C59C-4316-AF53-7C15F3C8795B}"/>
                                                    </a:ext>
                                                  </a:extLst>
                                                </p:cNvPr>
                                                <p:cNvGrpSpPr>
                                                  <a:grpSpLocks/>
                                                </p:cNvGrpSpPr>
                                                <p:nvPr/>
                                              </p:nvGrpSpPr>
                                              <p:grpSpPr bwMode="auto">
                                                <a:xfrm>
                                                  <a:off x="1047750" y="723901"/>
                                                  <a:ext cx="184769" cy="300523"/>
                                                  <a:chOff x="0" y="0"/>
                                                  <a:chExt cx="155611" cy="532153"/>
                                                </a:xfrm>
                                              </p:grpSpPr>
                                              <p:sp>
                                                <p:nvSpPr>
                                                  <p:cNvPr id="459" name="正方形/長方形 458">
                                                    <a:extLst>
                                                      <a:ext uri="{FF2B5EF4-FFF2-40B4-BE49-F238E27FC236}">
                                                        <a16:creationId xmlns:a16="http://schemas.microsoft.com/office/drawing/2014/main" id="{7943F4FC-F276-4B1F-8E53-B6C56769606A}"/>
                                                      </a:ext>
                                                    </a:extLst>
                                                  </p:cNvPr>
                                                  <p:cNvSpPr/>
                                                  <p:nvPr/>
                                                </p:nvSpPr>
                                                <p:spPr>
                                                  <a:xfrm>
                                                    <a:off x="59923" y="170622"/>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0" name="二等辺三角形 459">
                                                    <a:extLst>
                                                      <a:ext uri="{FF2B5EF4-FFF2-40B4-BE49-F238E27FC236}">
                                                        <a16:creationId xmlns:a16="http://schemas.microsoft.com/office/drawing/2014/main" id="{2569B46F-8469-4E4D-9A00-D48100A7DB16}"/>
                                                      </a:ext>
                                                    </a:extLst>
                                                  </p:cNvPr>
                                                  <p:cNvSpPr/>
                                                  <p:nvPr/>
                                                </p:nvSpPr>
                                                <p:spPr>
                                                  <a:xfrm>
                                                    <a:off x="-587" y="44683"/>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1" name="二等辺三角形 460">
                                                    <a:extLst>
                                                      <a:ext uri="{FF2B5EF4-FFF2-40B4-BE49-F238E27FC236}">
                                                        <a16:creationId xmlns:a16="http://schemas.microsoft.com/office/drawing/2014/main" id="{E5332B2D-C69F-4612-8769-A6F408138D75}"/>
                                                      </a:ext>
                                                    </a:extLst>
                                                  </p:cNvPr>
                                                  <p:cNvSpPr/>
                                                  <p:nvPr/>
                                                </p:nvSpPr>
                                                <p:spPr>
                                                  <a:xfrm>
                                                    <a:off x="-587" y="-4527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4" name="グループ化 426">
                                                  <a:extLst>
                                                    <a:ext uri="{FF2B5EF4-FFF2-40B4-BE49-F238E27FC236}">
                                                      <a16:creationId xmlns:a16="http://schemas.microsoft.com/office/drawing/2014/main" id="{94DABB68-66AE-420A-8CD1-83DE16AAF483}"/>
                                                    </a:ext>
                                                  </a:extLst>
                                                </p:cNvPr>
                                                <p:cNvGrpSpPr>
                                                  <a:grpSpLocks/>
                                                </p:cNvGrpSpPr>
                                                <p:nvPr/>
                                              </p:nvGrpSpPr>
                                              <p:grpSpPr bwMode="auto">
                                                <a:xfrm>
                                                  <a:off x="2590800" y="771526"/>
                                                  <a:ext cx="184769" cy="319573"/>
                                                  <a:chOff x="0" y="0"/>
                                                  <a:chExt cx="155611" cy="565886"/>
                                                </a:xfrm>
                                              </p:grpSpPr>
                                              <p:sp>
                                                <p:nvSpPr>
                                                  <p:cNvPr id="456" name="正方形/長方形 455">
                                                    <a:extLst>
                                                      <a:ext uri="{FF2B5EF4-FFF2-40B4-BE49-F238E27FC236}">
                                                        <a16:creationId xmlns:a16="http://schemas.microsoft.com/office/drawing/2014/main" id="{FCA4FB26-7748-4D2B-BEDB-66847683343E}"/>
                                                      </a:ext>
                                                    </a:extLst>
                                                  </p:cNvPr>
                                                  <p:cNvSpPr/>
                                                  <p:nvPr/>
                                                </p:nvSpPr>
                                                <p:spPr>
                                                  <a:xfrm>
                                                    <a:off x="42186" y="215225"/>
                                                    <a:ext cx="44456" cy="30585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7" name="二等辺三角形 456">
                                                    <a:extLst>
                                                      <a:ext uri="{FF2B5EF4-FFF2-40B4-BE49-F238E27FC236}">
                                                        <a16:creationId xmlns:a16="http://schemas.microsoft.com/office/drawing/2014/main" id="{3D6DE5E5-4C9A-4C1B-8255-E8E504D79E3E}"/>
                                                      </a:ext>
                                                    </a:extLst>
                                                  </p:cNvPr>
                                                  <p:cNvSpPr/>
                                                  <p:nvPr/>
                                                </p:nvSpPr>
                                                <p:spPr>
                                                  <a:xfrm>
                                                    <a:off x="-18324" y="89286"/>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8" name="二等辺三角形 457">
                                                    <a:extLst>
                                                      <a:ext uri="{FF2B5EF4-FFF2-40B4-BE49-F238E27FC236}">
                                                        <a16:creationId xmlns:a16="http://schemas.microsoft.com/office/drawing/2014/main" id="{F1BBAFC9-E7C5-4F20-906D-29A1DDEE5D64}"/>
                                                      </a:ext>
                                                    </a:extLst>
                                                  </p:cNvPr>
                                                  <p:cNvSpPr/>
                                                  <p:nvPr/>
                                                </p:nvSpPr>
                                                <p:spPr>
                                                  <a:xfrm>
                                                    <a:off x="-18324" y="-671"/>
                                                    <a:ext cx="155595" cy="21589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5" name="グループ化 427">
                                                  <a:extLst>
                                                    <a:ext uri="{FF2B5EF4-FFF2-40B4-BE49-F238E27FC236}">
                                                      <a16:creationId xmlns:a16="http://schemas.microsoft.com/office/drawing/2014/main" id="{4CE24448-EABB-4A17-AFFC-E9DAE1BDF423}"/>
                                                    </a:ext>
                                                  </a:extLst>
                                                </p:cNvPr>
                                                <p:cNvGrpSpPr>
                                                  <a:grpSpLocks/>
                                                </p:cNvGrpSpPr>
                                                <p:nvPr/>
                                              </p:nvGrpSpPr>
                                              <p:grpSpPr bwMode="auto">
                                                <a:xfrm>
                                                  <a:off x="2009775" y="1533526"/>
                                                  <a:ext cx="184769" cy="300523"/>
                                                  <a:chOff x="0" y="0"/>
                                                  <a:chExt cx="155611" cy="532153"/>
                                                </a:xfrm>
                                              </p:grpSpPr>
                                              <p:sp>
                                                <p:nvSpPr>
                                                  <p:cNvPr id="453" name="正方形/長方形 452">
                                                    <a:extLst>
                                                      <a:ext uri="{FF2B5EF4-FFF2-40B4-BE49-F238E27FC236}">
                                                        <a16:creationId xmlns:a16="http://schemas.microsoft.com/office/drawing/2014/main" id="{3FC10C9C-1E69-4236-9C71-F1AF11035E8B}"/>
                                                      </a:ext>
                                                    </a:extLst>
                                                  </p:cNvPr>
                                                  <p:cNvSpPr/>
                                                  <p:nvPr/>
                                                </p:nvSpPr>
                                                <p:spPr>
                                                  <a:xfrm>
                                                    <a:off x="42507"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4" name="二等辺三角形 453">
                                                    <a:extLst>
                                                      <a:ext uri="{FF2B5EF4-FFF2-40B4-BE49-F238E27FC236}">
                                                        <a16:creationId xmlns:a16="http://schemas.microsoft.com/office/drawing/2014/main" id="{728AF0B1-7AF6-46B9-B8F9-02072999D443}"/>
                                                      </a:ext>
                                                    </a:extLst>
                                                  </p:cNvPr>
                                                  <p:cNvSpPr/>
                                                  <p:nvPr/>
                                                </p:nvSpPr>
                                                <p:spPr>
                                                  <a:xfrm>
                                                    <a:off x="-18002"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5" name="二等辺三角形 454">
                                                    <a:extLst>
                                                      <a:ext uri="{FF2B5EF4-FFF2-40B4-BE49-F238E27FC236}">
                                                        <a16:creationId xmlns:a16="http://schemas.microsoft.com/office/drawing/2014/main" id="{948D5EF6-82CD-4010-91FD-D535B4FDE955}"/>
                                                      </a:ext>
                                                    </a:extLst>
                                                  </p:cNvPr>
                                                  <p:cNvSpPr/>
                                                  <p:nvPr/>
                                                </p:nvSpPr>
                                                <p:spPr>
                                                  <a:xfrm>
                                                    <a:off x="-18002"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6" name="グループ化 428">
                                                  <a:extLst>
                                                    <a:ext uri="{FF2B5EF4-FFF2-40B4-BE49-F238E27FC236}">
                                                      <a16:creationId xmlns:a16="http://schemas.microsoft.com/office/drawing/2014/main" id="{13FF2A2C-2CEF-45FB-96E9-CEC030825A68}"/>
                                                    </a:ext>
                                                  </a:extLst>
                                                </p:cNvPr>
                                                <p:cNvGrpSpPr>
                                                  <a:grpSpLocks/>
                                                </p:cNvGrpSpPr>
                                                <p:nvPr/>
                                              </p:nvGrpSpPr>
                                              <p:grpSpPr bwMode="auto">
                                                <a:xfrm>
                                                  <a:off x="3295650" y="1533526"/>
                                                  <a:ext cx="184769" cy="300523"/>
                                                  <a:chOff x="0" y="0"/>
                                                  <a:chExt cx="155611" cy="532153"/>
                                                </a:xfrm>
                                              </p:grpSpPr>
                                              <p:sp>
                                                <p:nvSpPr>
                                                  <p:cNvPr id="450" name="正方形/長方形 449">
                                                    <a:extLst>
                                                      <a:ext uri="{FF2B5EF4-FFF2-40B4-BE49-F238E27FC236}">
                                                        <a16:creationId xmlns:a16="http://schemas.microsoft.com/office/drawing/2014/main" id="{E96830AC-108B-47EA-A1F4-F2FE320280A1}"/>
                                                      </a:ext>
                                                    </a:extLst>
                                                  </p:cNvPr>
                                                  <p:cNvSpPr/>
                                                  <p:nvPr/>
                                                </p:nvSpPr>
                                                <p:spPr>
                                                  <a:xfrm>
                                                    <a:off x="42545"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1" name="二等辺三角形 450">
                                                    <a:extLst>
                                                      <a:ext uri="{FF2B5EF4-FFF2-40B4-BE49-F238E27FC236}">
                                                        <a16:creationId xmlns:a16="http://schemas.microsoft.com/office/drawing/2014/main" id="{55DD32C1-5D6B-4ABE-A16C-D4C30F6E207D}"/>
                                                      </a:ext>
                                                    </a:extLst>
                                                  </p:cNvPr>
                                                  <p:cNvSpPr/>
                                                  <p:nvPr/>
                                                </p:nvSpPr>
                                                <p:spPr>
                                                  <a:xfrm>
                                                    <a:off x="-17964"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2" name="二等辺三角形 451">
                                                    <a:extLst>
                                                      <a:ext uri="{FF2B5EF4-FFF2-40B4-BE49-F238E27FC236}">
                                                        <a16:creationId xmlns:a16="http://schemas.microsoft.com/office/drawing/2014/main" id="{FAABDE2D-79FC-4E85-93A7-4A093D1325F3}"/>
                                                      </a:ext>
                                                    </a:extLst>
                                                  </p:cNvPr>
                                                  <p:cNvSpPr/>
                                                  <p:nvPr/>
                                                </p:nvSpPr>
                                                <p:spPr>
                                                  <a:xfrm>
                                                    <a:off x="-17964"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7" name="グループ化 429">
                                                  <a:extLst>
                                                    <a:ext uri="{FF2B5EF4-FFF2-40B4-BE49-F238E27FC236}">
                                                      <a16:creationId xmlns:a16="http://schemas.microsoft.com/office/drawing/2014/main" id="{4320BE10-4246-4B20-9120-E605E37DE6F4}"/>
                                                    </a:ext>
                                                  </a:extLst>
                                                </p:cNvPr>
                                                <p:cNvGrpSpPr>
                                                  <a:grpSpLocks/>
                                                </p:cNvGrpSpPr>
                                                <p:nvPr/>
                                              </p:nvGrpSpPr>
                                              <p:grpSpPr bwMode="auto">
                                                <a:xfrm>
                                                  <a:off x="3676650" y="1028701"/>
                                                  <a:ext cx="184769" cy="300523"/>
                                                  <a:chOff x="0" y="0"/>
                                                  <a:chExt cx="155611" cy="532153"/>
                                                </a:xfrm>
                                              </p:grpSpPr>
                                              <p:sp>
                                                <p:nvSpPr>
                                                  <p:cNvPr id="447" name="正方形/長方形 446">
                                                    <a:extLst>
                                                      <a:ext uri="{FF2B5EF4-FFF2-40B4-BE49-F238E27FC236}">
                                                        <a16:creationId xmlns:a16="http://schemas.microsoft.com/office/drawing/2014/main" id="{E97CA332-585E-4DF6-B2C5-45C0086AA0EC}"/>
                                                      </a:ext>
                                                    </a:extLst>
                                                  </p:cNvPr>
                                                  <p:cNvSpPr/>
                                                  <p:nvPr/>
                                                </p:nvSpPr>
                                                <p:spPr>
                                                  <a:xfrm>
                                                    <a:off x="60027" y="170633"/>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8" name="二等辺三角形 447">
                                                    <a:extLst>
                                                      <a:ext uri="{FF2B5EF4-FFF2-40B4-BE49-F238E27FC236}">
                                                        <a16:creationId xmlns:a16="http://schemas.microsoft.com/office/drawing/2014/main" id="{7CA73D9E-5509-44F5-8440-A9057A6DCE7F}"/>
                                                      </a:ext>
                                                    </a:extLst>
                                                  </p:cNvPr>
                                                  <p:cNvSpPr/>
                                                  <p:nvPr/>
                                                </p:nvSpPr>
                                                <p:spPr>
                                                  <a:xfrm>
                                                    <a:off x="-482" y="4469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9" name="二等辺三角形 448">
                                                    <a:extLst>
                                                      <a:ext uri="{FF2B5EF4-FFF2-40B4-BE49-F238E27FC236}">
                                                        <a16:creationId xmlns:a16="http://schemas.microsoft.com/office/drawing/2014/main" id="{11A1A5EA-471B-4FC8-8563-D31C43E77466}"/>
                                                      </a:ext>
                                                    </a:extLst>
                                                  </p:cNvPr>
                                                  <p:cNvSpPr/>
                                                  <p:nvPr/>
                                                </p:nvSpPr>
                                                <p:spPr>
                                                  <a:xfrm>
                                                    <a:off x="-482" y="-45262"/>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8" name="グループ化 430">
                                                  <a:extLst>
                                                    <a:ext uri="{FF2B5EF4-FFF2-40B4-BE49-F238E27FC236}">
                                                      <a16:creationId xmlns:a16="http://schemas.microsoft.com/office/drawing/2014/main" id="{83D731C1-86E3-4EEB-9110-B3FB583CEC0D}"/>
                                                    </a:ext>
                                                  </a:extLst>
                                                </p:cNvPr>
                                                <p:cNvGrpSpPr>
                                                  <a:grpSpLocks/>
                                                </p:cNvGrpSpPr>
                                                <p:nvPr/>
                                              </p:nvGrpSpPr>
                                              <p:grpSpPr bwMode="auto">
                                                <a:xfrm>
                                                  <a:off x="3086100" y="304801"/>
                                                  <a:ext cx="184769" cy="300523"/>
                                                  <a:chOff x="0" y="0"/>
                                                  <a:chExt cx="155611" cy="532153"/>
                                                </a:xfrm>
                                              </p:grpSpPr>
                                              <p:sp>
                                                <p:nvSpPr>
                                                  <p:cNvPr id="444" name="正方形/長方形 443">
                                                    <a:extLst>
                                                      <a:ext uri="{FF2B5EF4-FFF2-40B4-BE49-F238E27FC236}">
                                                        <a16:creationId xmlns:a16="http://schemas.microsoft.com/office/drawing/2014/main" id="{5AB385DD-F8D2-42EA-A3EA-9028EF228076}"/>
                                                      </a:ext>
                                                    </a:extLst>
                                                  </p:cNvPr>
                                                  <p:cNvSpPr/>
                                                  <p:nvPr/>
                                                </p:nvSpPr>
                                                <p:spPr>
                                                  <a:xfrm>
                                                    <a:off x="42438" y="1691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5" name="二等辺三角形 444">
                                                    <a:extLst>
                                                      <a:ext uri="{FF2B5EF4-FFF2-40B4-BE49-F238E27FC236}">
                                                        <a16:creationId xmlns:a16="http://schemas.microsoft.com/office/drawing/2014/main" id="{094BFD20-EF26-44C4-99AB-360EE2E05133}"/>
                                                      </a:ext>
                                                    </a:extLst>
                                                  </p:cNvPr>
                                                  <p:cNvSpPr/>
                                                  <p:nvPr/>
                                                </p:nvSpPr>
                                                <p:spPr>
                                                  <a:xfrm>
                                                    <a:off x="-18072" y="46165"/>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6" name="二等辺三角形 445">
                                                    <a:extLst>
                                                      <a:ext uri="{FF2B5EF4-FFF2-40B4-BE49-F238E27FC236}">
                                                        <a16:creationId xmlns:a16="http://schemas.microsoft.com/office/drawing/2014/main" id="{5E0FA61D-875D-4142-BF3A-5017DAECFDB6}"/>
                                                      </a:ext>
                                                    </a:extLst>
                                                  </p:cNvPr>
                                                  <p:cNvSpPr/>
                                                  <p:nvPr/>
                                                </p:nvSpPr>
                                                <p:spPr>
                                                  <a:xfrm>
                                                    <a:off x="-18072" y="-43791"/>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9" name="グループ化 431">
                                                  <a:extLst>
                                                    <a:ext uri="{FF2B5EF4-FFF2-40B4-BE49-F238E27FC236}">
                                                      <a16:creationId xmlns:a16="http://schemas.microsoft.com/office/drawing/2014/main" id="{9EFD61A4-57FD-4073-A697-F321FCD4237E}"/>
                                                    </a:ext>
                                                  </a:extLst>
                                                </p:cNvPr>
                                                <p:cNvGrpSpPr>
                                                  <a:grpSpLocks/>
                                                </p:cNvGrpSpPr>
                                                <p:nvPr/>
                                              </p:nvGrpSpPr>
                                              <p:grpSpPr bwMode="auto">
                                                <a:xfrm>
                                                  <a:off x="2085975" y="428626"/>
                                                  <a:ext cx="184769" cy="300523"/>
                                                  <a:chOff x="0" y="0"/>
                                                  <a:chExt cx="155611" cy="532153"/>
                                                </a:xfrm>
                                              </p:grpSpPr>
                                              <p:sp>
                                                <p:nvSpPr>
                                                  <p:cNvPr id="441" name="正方形/長方形 440">
                                                    <a:extLst>
                                                      <a:ext uri="{FF2B5EF4-FFF2-40B4-BE49-F238E27FC236}">
                                                        <a16:creationId xmlns:a16="http://schemas.microsoft.com/office/drawing/2014/main" id="{E6E0E927-3C05-4EA9-A98F-45D6EB0ABB1E}"/>
                                                      </a:ext>
                                                    </a:extLst>
                                                  </p:cNvPr>
                                                  <p:cNvSpPr/>
                                                  <p:nvPr/>
                                                </p:nvSpPr>
                                                <p:spPr>
                                                  <a:xfrm>
                                                    <a:off x="42546" y="17173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2" name="二等辺三角形 441">
                                                    <a:extLst>
                                                      <a:ext uri="{FF2B5EF4-FFF2-40B4-BE49-F238E27FC236}">
                                                        <a16:creationId xmlns:a16="http://schemas.microsoft.com/office/drawing/2014/main" id="{ACFBF76D-A021-4E1B-8865-8AEE7DC369AE}"/>
                                                      </a:ext>
                                                    </a:extLst>
                                                  </p:cNvPr>
                                                  <p:cNvSpPr/>
                                                  <p:nvPr/>
                                                </p:nvSpPr>
                                                <p:spPr>
                                                  <a:xfrm>
                                                    <a:off x="-17964" y="45795"/>
                                                    <a:ext cx="155595" cy="27286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3" name="二等辺三角形 442">
                                                    <a:extLst>
                                                      <a:ext uri="{FF2B5EF4-FFF2-40B4-BE49-F238E27FC236}">
                                                        <a16:creationId xmlns:a16="http://schemas.microsoft.com/office/drawing/2014/main" id="{BA98C532-1F71-48B5-9B84-54AAD6E929D9}"/>
                                                      </a:ext>
                                                    </a:extLst>
                                                  </p:cNvPr>
                                                  <p:cNvSpPr/>
                                                  <p:nvPr/>
                                                </p:nvSpPr>
                                                <p:spPr>
                                                  <a:xfrm>
                                                    <a:off x="-17964" y="-4416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0" name="グループ化 432">
                                                  <a:extLst>
                                                    <a:ext uri="{FF2B5EF4-FFF2-40B4-BE49-F238E27FC236}">
                                                      <a16:creationId xmlns:a16="http://schemas.microsoft.com/office/drawing/2014/main" id="{68212A83-2638-4B71-8452-20E97418F06E}"/>
                                                    </a:ext>
                                                  </a:extLst>
                                                </p:cNvPr>
                                                <p:cNvGrpSpPr>
                                                  <a:grpSpLocks/>
                                                </p:cNvGrpSpPr>
                                                <p:nvPr/>
                                              </p:nvGrpSpPr>
                                              <p:grpSpPr bwMode="auto">
                                                <a:xfrm>
                                                  <a:off x="1266825" y="1447801"/>
                                                  <a:ext cx="184769" cy="300523"/>
                                                  <a:chOff x="0" y="0"/>
                                                  <a:chExt cx="155611" cy="532153"/>
                                                </a:xfrm>
                                              </p:grpSpPr>
                                              <p:sp>
                                                <p:nvSpPr>
                                                  <p:cNvPr id="438" name="正方形/長方形 437">
                                                    <a:extLst>
                                                      <a:ext uri="{FF2B5EF4-FFF2-40B4-BE49-F238E27FC236}">
                                                        <a16:creationId xmlns:a16="http://schemas.microsoft.com/office/drawing/2014/main" id="{F736F0CC-250C-4DFC-BC94-94935CE7ACAF}"/>
                                                      </a:ext>
                                                    </a:extLst>
                                                  </p:cNvPr>
                                                  <p:cNvSpPr/>
                                                  <p:nvPr/>
                                                </p:nvSpPr>
                                                <p:spPr>
                                                  <a:xfrm>
                                                    <a:off x="42128" y="169148"/>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9" name="二等辺三角形 438">
                                                    <a:extLst>
                                                      <a:ext uri="{FF2B5EF4-FFF2-40B4-BE49-F238E27FC236}">
                                                        <a16:creationId xmlns:a16="http://schemas.microsoft.com/office/drawing/2014/main" id="{393F497A-8957-4903-AB07-B46D17D7D146}"/>
                                                      </a:ext>
                                                    </a:extLst>
                                                  </p:cNvPr>
                                                  <p:cNvSpPr/>
                                                  <p:nvPr/>
                                                </p:nvSpPr>
                                                <p:spPr>
                                                  <a:xfrm>
                                                    <a:off x="-18381" y="46209"/>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0" name="二等辺三角形 439">
                                                    <a:extLst>
                                                      <a:ext uri="{FF2B5EF4-FFF2-40B4-BE49-F238E27FC236}">
                                                        <a16:creationId xmlns:a16="http://schemas.microsoft.com/office/drawing/2014/main" id="{CE1033DE-E263-4475-9254-336F3DDBD265}"/>
                                                      </a:ext>
                                                    </a:extLst>
                                                  </p:cNvPr>
                                                  <p:cNvSpPr/>
                                                  <p:nvPr/>
                                                </p:nvSpPr>
                                                <p:spPr>
                                                  <a:xfrm>
                                                    <a:off x="-18381" y="-43748"/>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1" name="グループ化 433">
                                                  <a:extLst>
                                                    <a:ext uri="{FF2B5EF4-FFF2-40B4-BE49-F238E27FC236}">
                                                      <a16:creationId xmlns:a16="http://schemas.microsoft.com/office/drawing/2014/main" id="{F41A1018-5E09-43D8-9C59-0937729161D6}"/>
                                                    </a:ext>
                                                  </a:extLst>
                                                </p:cNvPr>
                                                <p:cNvGrpSpPr>
                                                  <a:grpSpLocks/>
                                                </p:cNvGrpSpPr>
                                                <p:nvPr/>
                                              </p:nvGrpSpPr>
                                              <p:grpSpPr bwMode="auto">
                                                <a:xfrm>
                                                  <a:off x="2581275" y="114301"/>
                                                  <a:ext cx="184769" cy="300523"/>
                                                  <a:chOff x="0" y="0"/>
                                                  <a:chExt cx="155611" cy="532153"/>
                                                </a:xfrm>
                                              </p:grpSpPr>
                                              <p:sp>
                                                <p:nvSpPr>
                                                  <p:cNvPr id="435" name="正方形/長方形 434">
                                                    <a:extLst>
                                                      <a:ext uri="{FF2B5EF4-FFF2-40B4-BE49-F238E27FC236}">
                                                        <a16:creationId xmlns:a16="http://schemas.microsoft.com/office/drawing/2014/main" id="{E91B5B2A-BE7A-4482-9EFA-6CC39C37FDBF}"/>
                                                      </a:ext>
                                                    </a:extLst>
                                                  </p:cNvPr>
                                                  <p:cNvSpPr/>
                                                  <p:nvPr/>
                                                </p:nvSpPr>
                                                <p:spPr>
                                                  <a:xfrm>
                                                    <a:off x="60087" y="170599"/>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6" name="二等辺三角形 435">
                                                    <a:extLst>
                                                      <a:ext uri="{FF2B5EF4-FFF2-40B4-BE49-F238E27FC236}">
                                                        <a16:creationId xmlns:a16="http://schemas.microsoft.com/office/drawing/2014/main" id="{6871F9DC-899D-4762-A936-F70D3E0AD08A}"/>
                                                      </a:ext>
                                                    </a:extLst>
                                                  </p:cNvPr>
                                                  <p:cNvSpPr/>
                                                  <p:nvPr/>
                                                </p:nvSpPr>
                                                <p:spPr>
                                                  <a:xfrm>
                                                    <a:off x="-423" y="44660"/>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7" name="二等辺三角形 436">
                                                    <a:extLst>
                                                      <a:ext uri="{FF2B5EF4-FFF2-40B4-BE49-F238E27FC236}">
                                                        <a16:creationId xmlns:a16="http://schemas.microsoft.com/office/drawing/2014/main" id="{99420492-AEC4-4013-B187-B49A639CF596}"/>
                                                      </a:ext>
                                                    </a:extLst>
                                                  </p:cNvPr>
                                                  <p:cNvSpPr/>
                                                  <p:nvPr/>
                                                </p:nvSpPr>
                                                <p:spPr>
                                                  <a:xfrm>
                                                    <a:off x="-423" y="-4529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grpSp>
                                          <p:nvGrpSpPr>
                                            <p:cNvPr id="6404" name="グループ化 326">
                                              <a:extLst>
                                                <a:ext uri="{FF2B5EF4-FFF2-40B4-BE49-F238E27FC236}">
                                                  <a16:creationId xmlns:a16="http://schemas.microsoft.com/office/drawing/2014/main" id="{5F882205-04D7-468D-AFC3-9C9833803DD7}"/>
                                                </a:ext>
                                              </a:extLst>
                                            </p:cNvPr>
                                            <p:cNvGrpSpPr>
                                              <a:grpSpLocks/>
                                            </p:cNvGrpSpPr>
                                            <p:nvPr/>
                                          </p:nvGrpSpPr>
                                          <p:grpSpPr bwMode="auto">
                                            <a:xfrm>
                                              <a:off x="266700" y="447675"/>
                                              <a:ext cx="4028078" cy="1636088"/>
                                              <a:chOff x="0" y="0"/>
                                              <a:chExt cx="4028078" cy="1636088"/>
                                            </a:xfrm>
                                          </p:grpSpPr>
                                          <p:grpSp>
                                            <p:nvGrpSpPr>
                                              <p:cNvPr id="6405" name="グループ化 327">
                                                <a:extLst>
                                                  <a:ext uri="{FF2B5EF4-FFF2-40B4-BE49-F238E27FC236}">
                                                    <a16:creationId xmlns:a16="http://schemas.microsoft.com/office/drawing/2014/main" id="{92F34E56-FDFC-4CAA-BC8F-D18B3C0780D6}"/>
                                                  </a:ext>
                                                </a:extLst>
                                              </p:cNvPr>
                                              <p:cNvGrpSpPr>
                                                <a:grpSpLocks/>
                                              </p:cNvGrpSpPr>
                                              <p:nvPr/>
                                            </p:nvGrpSpPr>
                                            <p:grpSpPr bwMode="auto">
                                              <a:xfrm>
                                                <a:off x="266700" y="314325"/>
                                                <a:ext cx="399053" cy="82648"/>
                                                <a:chOff x="0" y="0"/>
                                                <a:chExt cx="257783" cy="148745"/>
                                              </a:xfrm>
                                            </p:grpSpPr>
                                            <p:sp>
                                              <p:nvSpPr>
                                                <p:cNvPr id="414" name="正方形/長方形 413">
                                                  <a:extLst>
                                                    <a:ext uri="{FF2B5EF4-FFF2-40B4-BE49-F238E27FC236}">
                                                      <a16:creationId xmlns:a16="http://schemas.microsoft.com/office/drawing/2014/main" id="{581E7116-F5CF-49F9-84F9-6A1674BD94AC}"/>
                                                    </a:ext>
                                                  </a:extLst>
                                                </p:cNvPr>
                                                <p:cNvSpPr/>
                                                <p:nvPr/>
                                              </p:nvSpPr>
                                              <p:spPr>
                                                <a:xfrm>
                                                  <a:off x="-14038" y="8842"/>
                                                  <a:ext cx="257636" cy="45715"/>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415" name="正方形/長方形 414">
                                                  <a:extLst>
                                                    <a:ext uri="{FF2B5EF4-FFF2-40B4-BE49-F238E27FC236}">
                                                      <a16:creationId xmlns:a16="http://schemas.microsoft.com/office/drawing/2014/main" id="{2B7310C3-D1E0-4021-A893-D91BF866919E}"/>
                                                    </a:ext>
                                                  </a:extLst>
                                                </p:cNvPr>
                                                <p:cNvSpPr/>
                                                <p:nvPr/>
                                              </p:nvSpPr>
                                              <p:spPr>
                                                <a:xfrm>
                                                  <a:off x="-14038" y="51509"/>
                                                  <a:ext cx="256689"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6" name="正方形/長方形 415">
                                                  <a:extLst>
                                                    <a:ext uri="{FF2B5EF4-FFF2-40B4-BE49-F238E27FC236}">
                                                      <a16:creationId xmlns:a16="http://schemas.microsoft.com/office/drawing/2014/main" id="{BDFAD057-DFC0-4FBC-BC62-93E21FDD351A}"/>
                                                    </a:ext>
                                                  </a:extLst>
                                                </p:cNvPr>
                                                <p:cNvSpPr/>
                                                <p:nvPr/>
                                              </p:nvSpPr>
                                              <p:spPr>
                                                <a:xfrm rot="5400000">
                                                  <a:off x="152006" y="28778"/>
                                                  <a:ext cx="103619"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7" name="正方形/長方形 416">
                                                  <a:extLst>
                                                    <a:ext uri="{FF2B5EF4-FFF2-40B4-BE49-F238E27FC236}">
                                                      <a16:creationId xmlns:a16="http://schemas.microsoft.com/office/drawing/2014/main" id="{B8FBF012-56D1-4646-86D7-738488200FC1}"/>
                                                    </a:ext>
                                                  </a:extLst>
                                                </p:cNvPr>
                                                <p:cNvSpPr/>
                                                <p:nvPr/>
                                              </p:nvSpPr>
                                              <p:spPr>
                                                <a:xfrm rot="5400000">
                                                  <a:off x="-13278" y="28304"/>
                                                  <a:ext cx="103619"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6" name="グループ化 328">
                                                <a:extLst>
                                                  <a:ext uri="{FF2B5EF4-FFF2-40B4-BE49-F238E27FC236}">
                                                    <a16:creationId xmlns:a16="http://schemas.microsoft.com/office/drawing/2014/main" id="{2089DC55-AA2E-4EA3-8E15-46878B1509E8}"/>
                                                  </a:ext>
                                                </a:extLst>
                                              </p:cNvPr>
                                              <p:cNvGrpSpPr>
                                                <a:grpSpLocks/>
                                              </p:cNvGrpSpPr>
                                              <p:nvPr/>
                                            </p:nvGrpSpPr>
                                            <p:grpSpPr bwMode="auto">
                                              <a:xfrm>
                                                <a:off x="3629025" y="1095375"/>
                                                <a:ext cx="399053" cy="82648"/>
                                                <a:chOff x="0" y="0"/>
                                                <a:chExt cx="257783" cy="148745"/>
                                              </a:xfrm>
                                            </p:grpSpPr>
                                            <p:sp>
                                              <p:nvSpPr>
                                                <p:cNvPr id="410" name="正方形/長方形 409">
                                                  <a:extLst>
                                                    <a:ext uri="{FF2B5EF4-FFF2-40B4-BE49-F238E27FC236}">
                                                      <a16:creationId xmlns:a16="http://schemas.microsoft.com/office/drawing/2014/main" id="{0A466C0A-A11B-4479-94A1-B842C94D6529}"/>
                                                    </a:ext>
                                                  </a:extLst>
                                                </p:cNvPr>
                                                <p:cNvSpPr/>
                                                <p:nvPr/>
                                              </p:nvSpPr>
                                              <p:spPr>
                                                <a:xfrm>
                                                  <a:off x="63" y="8111"/>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1" name="正方形/長方形 410">
                                                  <a:extLst>
                                                    <a:ext uri="{FF2B5EF4-FFF2-40B4-BE49-F238E27FC236}">
                                                      <a16:creationId xmlns:a16="http://schemas.microsoft.com/office/drawing/2014/main" id="{2EE24F42-1B62-4D17-B6AF-C21B65184A9D}"/>
                                                    </a:ext>
                                                  </a:extLst>
                                                </p:cNvPr>
                                                <p:cNvSpPr/>
                                                <p:nvPr/>
                                              </p:nvSpPr>
                                              <p:spPr>
                                                <a:xfrm>
                                                  <a:off x="63" y="53824"/>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2" name="正方形/長方形 411">
                                                  <a:extLst>
                                                    <a:ext uri="{FF2B5EF4-FFF2-40B4-BE49-F238E27FC236}">
                                                      <a16:creationId xmlns:a16="http://schemas.microsoft.com/office/drawing/2014/main" id="{B2B8F2AC-B991-49AA-BDF7-F0CB3D1DB582}"/>
                                                    </a:ext>
                                                  </a:extLst>
                                                </p:cNvPr>
                                                <p:cNvSpPr/>
                                                <p:nvPr/>
                                              </p:nvSpPr>
                                              <p:spPr>
                                                <a:xfrm rot="5400000">
                                                  <a:off x="143250"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3" name="正方形/長方形 412">
                                                  <a:extLst>
                                                    <a:ext uri="{FF2B5EF4-FFF2-40B4-BE49-F238E27FC236}">
                                                      <a16:creationId xmlns:a16="http://schemas.microsoft.com/office/drawing/2014/main" id="{24B5B15B-43AA-4372-93B3-6868C7C3311C}"/>
                                                    </a:ext>
                                                  </a:extLst>
                                                </p:cNvPr>
                                                <p:cNvSpPr/>
                                                <p:nvPr/>
                                              </p:nvSpPr>
                                              <p:spPr>
                                                <a:xfrm rot="5400000">
                                                  <a:off x="-22035" y="50427"/>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7" name="グループ化 329">
                                                <a:extLst>
                                                  <a:ext uri="{FF2B5EF4-FFF2-40B4-BE49-F238E27FC236}">
                                                    <a16:creationId xmlns:a16="http://schemas.microsoft.com/office/drawing/2014/main" id="{4AF28114-0E6D-4C64-BFA9-D766D48515E9}"/>
                                                  </a:ext>
                                                </a:extLst>
                                              </p:cNvPr>
                                              <p:cNvGrpSpPr>
                                                <a:grpSpLocks/>
                                              </p:cNvGrpSpPr>
                                              <p:nvPr/>
                                            </p:nvGrpSpPr>
                                            <p:grpSpPr bwMode="auto">
                                              <a:xfrm>
                                                <a:off x="0" y="685800"/>
                                                <a:ext cx="399053" cy="82648"/>
                                                <a:chOff x="0" y="0"/>
                                                <a:chExt cx="257783" cy="148745"/>
                                              </a:xfrm>
                                            </p:grpSpPr>
                                            <p:sp>
                                              <p:nvSpPr>
                                                <p:cNvPr id="406" name="正方形/長方形 405">
                                                  <a:extLst>
                                                    <a:ext uri="{FF2B5EF4-FFF2-40B4-BE49-F238E27FC236}">
                                                      <a16:creationId xmlns:a16="http://schemas.microsoft.com/office/drawing/2014/main" id="{613FE27E-973D-473E-A40C-0465667A897B}"/>
                                                    </a:ext>
                                                  </a:extLst>
                                                </p:cNvPr>
                                                <p:cNvSpPr/>
                                                <p:nvPr/>
                                              </p:nvSpPr>
                                              <p:spPr>
                                                <a:xfrm>
                                                  <a:off x="-14143" y="7714"/>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7" name="正方形/長方形 406">
                                                  <a:extLst>
                                                    <a:ext uri="{FF2B5EF4-FFF2-40B4-BE49-F238E27FC236}">
                                                      <a16:creationId xmlns:a16="http://schemas.microsoft.com/office/drawing/2014/main" id="{19001E06-553B-4721-9C0F-F3A925CF4EC4}"/>
                                                    </a:ext>
                                                  </a:extLst>
                                                </p:cNvPr>
                                                <p:cNvSpPr/>
                                                <p:nvPr/>
                                              </p:nvSpPr>
                                              <p:spPr>
                                                <a:xfrm>
                                                  <a:off x="-14143" y="53427"/>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8" name="正方形/長方形 407">
                                                  <a:extLst>
                                                    <a:ext uri="{FF2B5EF4-FFF2-40B4-BE49-F238E27FC236}">
                                                      <a16:creationId xmlns:a16="http://schemas.microsoft.com/office/drawing/2014/main" id="{C62F6797-77C9-4821-9481-5F31E8F0F0E9}"/>
                                                    </a:ext>
                                                  </a:extLst>
                                                </p:cNvPr>
                                                <p:cNvSpPr/>
                                                <p:nvPr/>
                                              </p:nvSpPr>
                                              <p:spPr>
                                                <a:xfrm rot="5400000">
                                                  <a:off x="129044"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9" name="正方形/長方形 408">
                                                  <a:extLst>
                                                    <a:ext uri="{FF2B5EF4-FFF2-40B4-BE49-F238E27FC236}">
                                                      <a16:creationId xmlns:a16="http://schemas.microsoft.com/office/drawing/2014/main" id="{FA641DBC-3FE0-4082-AA16-1C12FD6689F0}"/>
                                                    </a:ext>
                                                  </a:extLst>
                                                </p:cNvPr>
                                                <p:cNvSpPr/>
                                                <p:nvPr/>
                                              </p:nvSpPr>
                                              <p:spPr>
                                                <a:xfrm rot="5400000">
                                                  <a:off x="-36240"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8" name="グループ化 330">
                                                <a:extLst>
                                                  <a:ext uri="{FF2B5EF4-FFF2-40B4-BE49-F238E27FC236}">
                                                    <a16:creationId xmlns:a16="http://schemas.microsoft.com/office/drawing/2014/main" id="{ABD9EB9A-03E9-461C-9A35-2468605F520D}"/>
                                                  </a:ext>
                                                </a:extLst>
                                              </p:cNvPr>
                                              <p:cNvGrpSpPr>
                                                <a:grpSpLocks/>
                                              </p:cNvGrpSpPr>
                                              <p:nvPr/>
                                            </p:nvGrpSpPr>
                                            <p:grpSpPr bwMode="auto">
                                              <a:xfrm>
                                                <a:off x="1209675" y="914400"/>
                                                <a:ext cx="399053" cy="82648"/>
                                                <a:chOff x="0" y="0"/>
                                                <a:chExt cx="257783" cy="148745"/>
                                              </a:xfrm>
                                            </p:grpSpPr>
                                            <p:sp>
                                              <p:nvSpPr>
                                                <p:cNvPr id="402" name="正方形/長方形 401">
                                                  <a:extLst>
                                                    <a:ext uri="{FF2B5EF4-FFF2-40B4-BE49-F238E27FC236}">
                                                      <a16:creationId xmlns:a16="http://schemas.microsoft.com/office/drawing/2014/main" id="{4653AE87-3E2B-4F50-9F20-6838EF6C557B}"/>
                                                    </a:ext>
                                                  </a:extLst>
                                                </p:cNvPr>
                                                <p:cNvSpPr/>
                                                <p:nvPr/>
                                              </p:nvSpPr>
                                              <p:spPr>
                                                <a:xfrm>
                                                  <a:off x="-14143"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3" name="正方形/長方形 402">
                                                  <a:extLst>
                                                    <a:ext uri="{FF2B5EF4-FFF2-40B4-BE49-F238E27FC236}">
                                                      <a16:creationId xmlns:a16="http://schemas.microsoft.com/office/drawing/2014/main" id="{177393D0-8497-427D-BB6A-39E558F69667}"/>
                                                    </a:ext>
                                                  </a:extLst>
                                                </p:cNvPr>
                                                <p:cNvSpPr/>
                                                <p:nvPr/>
                                              </p:nvSpPr>
                                              <p:spPr>
                                                <a:xfrm>
                                                  <a:off x="-14143"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4" name="正方形/長方形 403">
                                                  <a:extLst>
                                                    <a:ext uri="{FF2B5EF4-FFF2-40B4-BE49-F238E27FC236}">
                                                      <a16:creationId xmlns:a16="http://schemas.microsoft.com/office/drawing/2014/main" id="{6D482A72-E0CD-46B9-8544-532810BE88F1}"/>
                                                    </a:ext>
                                                  </a:extLst>
                                                </p:cNvPr>
                                                <p:cNvSpPr/>
                                                <p:nvPr/>
                                              </p:nvSpPr>
                                              <p:spPr>
                                                <a:xfrm rot="5400000">
                                                  <a:off x="129044"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5" name="正方形/長方形 404">
                                                  <a:extLst>
                                                    <a:ext uri="{FF2B5EF4-FFF2-40B4-BE49-F238E27FC236}">
                                                      <a16:creationId xmlns:a16="http://schemas.microsoft.com/office/drawing/2014/main" id="{FF0669B2-0A6B-48E5-BB11-B173E4D5C542}"/>
                                                    </a:ext>
                                                  </a:extLst>
                                                </p:cNvPr>
                                                <p:cNvSpPr/>
                                                <p:nvPr/>
                                              </p:nvSpPr>
                                              <p:spPr>
                                                <a:xfrm rot="5400000">
                                                  <a:off x="-36241" y="50040"/>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9" name="グループ化 331">
                                                <a:extLst>
                                                  <a:ext uri="{FF2B5EF4-FFF2-40B4-BE49-F238E27FC236}">
                                                    <a16:creationId xmlns:a16="http://schemas.microsoft.com/office/drawing/2014/main" id="{71B7EB0A-6CBB-4438-A483-31C969F7A576}"/>
                                                  </a:ext>
                                                </a:extLst>
                                              </p:cNvPr>
                                              <p:cNvGrpSpPr>
                                                <a:grpSpLocks/>
                                              </p:cNvGrpSpPr>
                                              <p:nvPr/>
                                            </p:nvGrpSpPr>
                                            <p:grpSpPr bwMode="auto">
                                              <a:xfrm>
                                                <a:off x="809625" y="685800"/>
                                                <a:ext cx="399053" cy="82648"/>
                                                <a:chOff x="0" y="0"/>
                                                <a:chExt cx="257783" cy="148745"/>
                                              </a:xfrm>
                                            </p:grpSpPr>
                                            <p:sp>
                                              <p:nvSpPr>
                                                <p:cNvPr id="398" name="正方形/長方形 397">
                                                  <a:extLst>
                                                    <a:ext uri="{FF2B5EF4-FFF2-40B4-BE49-F238E27FC236}">
                                                      <a16:creationId xmlns:a16="http://schemas.microsoft.com/office/drawing/2014/main" id="{D6B06128-4B79-47EE-9C51-FC54F35008D3}"/>
                                                    </a:ext>
                                                  </a:extLst>
                                                </p:cNvPr>
                                                <p:cNvSpPr/>
                                                <p:nvPr/>
                                              </p:nvSpPr>
                                              <p:spPr>
                                                <a:xfrm>
                                                  <a:off x="-14299"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9" name="正方形/長方形 398">
                                                  <a:extLst>
                                                    <a:ext uri="{FF2B5EF4-FFF2-40B4-BE49-F238E27FC236}">
                                                      <a16:creationId xmlns:a16="http://schemas.microsoft.com/office/drawing/2014/main" id="{36D4EF06-2461-4258-8FDA-8A380C262F3E}"/>
                                                    </a:ext>
                                                  </a:extLst>
                                                </p:cNvPr>
                                                <p:cNvSpPr/>
                                                <p:nvPr/>
                                              </p:nvSpPr>
                                              <p:spPr>
                                                <a:xfrm>
                                                  <a:off x="-14299"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0" name="正方形/長方形 399">
                                                  <a:extLst>
                                                    <a:ext uri="{FF2B5EF4-FFF2-40B4-BE49-F238E27FC236}">
                                                      <a16:creationId xmlns:a16="http://schemas.microsoft.com/office/drawing/2014/main" id="{02AE4AD1-14F0-44CE-996F-CF0DF78B1207}"/>
                                                    </a:ext>
                                                  </a:extLst>
                                                </p:cNvPr>
                                                <p:cNvSpPr/>
                                                <p:nvPr/>
                                              </p:nvSpPr>
                                              <p:spPr>
                                                <a:xfrm rot="5400000">
                                                  <a:off x="143096"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1" name="正方形/長方形 400">
                                                  <a:extLst>
                                                    <a:ext uri="{FF2B5EF4-FFF2-40B4-BE49-F238E27FC236}">
                                                      <a16:creationId xmlns:a16="http://schemas.microsoft.com/office/drawing/2014/main" id="{D41749CB-C1B3-4C8C-90A6-A4502C0CC634}"/>
                                                    </a:ext>
                                                  </a:extLst>
                                                </p:cNvPr>
                                                <p:cNvSpPr/>
                                                <p:nvPr/>
                                              </p:nvSpPr>
                                              <p:spPr>
                                                <a:xfrm rot="5400000">
                                                  <a:off x="-36397"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0" name="グループ化 332">
                                                <a:extLst>
                                                  <a:ext uri="{FF2B5EF4-FFF2-40B4-BE49-F238E27FC236}">
                                                    <a16:creationId xmlns:a16="http://schemas.microsoft.com/office/drawing/2014/main" id="{2B37B324-5F30-4CF8-B44B-A174CEB05F9F}"/>
                                                  </a:ext>
                                                </a:extLst>
                                              </p:cNvPr>
                                              <p:cNvGrpSpPr>
                                                <a:grpSpLocks/>
                                              </p:cNvGrpSpPr>
                                              <p:nvPr/>
                                            </p:nvGrpSpPr>
                                            <p:grpSpPr bwMode="auto">
                                              <a:xfrm>
                                                <a:off x="1609725" y="914400"/>
                                                <a:ext cx="399053" cy="82648"/>
                                                <a:chOff x="0" y="0"/>
                                                <a:chExt cx="257783" cy="148745"/>
                                              </a:xfrm>
                                            </p:grpSpPr>
                                            <p:sp>
                                              <p:nvSpPr>
                                                <p:cNvPr id="394" name="正方形/長方形 393">
                                                  <a:extLst>
                                                    <a:ext uri="{FF2B5EF4-FFF2-40B4-BE49-F238E27FC236}">
                                                      <a16:creationId xmlns:a16="http://schemas.microsoft.com/office/drawing/2014/main" id="{0C4B6DAB-3FD3-4955-9A68-596825205CD0}"/>
                                                    </a:ext>
                                                  </a:extLst>
                                                </p:cNvPr>
                                                <p:cNvSpPr/>
                                                <p:nvPr/>
                                              </p:nvSpPr>
                                              <p:spPr>
                                                <a:xfrm>
                                                  <a:off x="-13987"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5" name="正方形/長方形 394">
                                                  <a:extLst>
                                                    <a:ext uri="{FF2B5EF4-FFF2-40B4-BE49-F238E27FC236}">
                                                      <a16:creationId xmlns:a16="http://schemas.microsoft.com/office/drawing/2014/main" id="{41D6A48B-BC9E-4A8B-BE67-39706017BA08}"/>
                                                    </a:ext>
                                                  </a:extLst>
                                                </p:cNvPr>
                                                <p:cNvSpPr/>
                                                <p:nvPr/>
                                              </p:nvSpPr>
                                              <p:spPr>
                                                <a:xfrm>
                                                  <a:off x="-13987"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6" name="正方形/長方形 395">
                                                  <a:extLst>
                                                    <a:ext uri="{FF2B5EF4-FFF2-40B4-BE49-F238E27FC236}">
                                                      <a16:creationId xmlns:a16="http://schemas.microsoft.com/office/drawing/2014/main" id="{1F649B10-F26F-4CF5-9E6F-FE6665BB4C2C}"/>
                                                    </a:ext>
                                                  </a:extLst>
                                                </p:cNvPr>
                                                <p:cNvSpPr/>
                                                <p:nvPr/>
                                              </p:nvSpPr>
                                              <p:spPr>
                                                <a:xfrm rot="5400000">
                                                  <a:off x="129201"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7" name="正方形/長方形 396">
                                                  <a:extLst>
                                                    <a:ext uri="{FF2B5EF4-FFF2-40B4-BE49-F238E27FC236}">
                                                      <a16:creationId xmlns:a16="http://schemas.microsoft.com/office/drawing/2014/main" id="{5E124D1F-FAF7-4D6D-94D7-53FA78E763C1}"/>
                                                    </a:ext>
                                                  </a:extLst>
                                                </p:cNvPr>
                                                <p:cNvSpPr/>
                                                <p:nvPr/>
                                              </p:nvSpPr>
                                              <p:spPr>
                                                <a:xfrm rot="5400000">
                                                  <a:off x="-36084" y="50040"/>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1" name="グループ化 333">
                                                <a:extLst>
                                                  <a:ext uri="{FF2B5EF4-FFF2-40B4-BE49-F238E27FC236}">
                                                    <a16:creationId xmlns:a16="http://schemas.microsoft.com/office/drawing/2014/main" id="{526F7D34-1E7A-43C9-89B9-5F968C23B3F3}"/>
                                                  </a:ext>
                                                </a:extLst>
                                              </p:cNvPr>
                                              <p:cNvGrpSpPr>
                                                <a:grpSpLocks/>
                                              </p:cNvGrpSpPr>
                                              <p:nvPr/>
                                            </p:nvGrpSpPr>
                                            <p:grpSpPr bwMode="auto">
                                              <a:xfrm>
                                                <a:off x="409575" y="685800"/>
                                                <a:ext cx="399053" cy="82648"/>
                                                <a:chOff x="0" y="0"/>
                                                <a:chExt cx="257783" cy="148745"/>
                                              </a:xfrm>
                                            </p:grpSpPr>
                                            <p:sp>
                                              <p:nvSpPr>
                                                <p:cNvPr id="390" name="正方形/長方形 389">
                                                  <a:extLst>
                                                    <a:ext uri="{FF2B5EF4-FFF2-40B4-BE49-F238E27FC236}">
                                                      <a16:creationId xmlns:a16="http://schemas.microsoft.com/office/drawing/2014/main" id="{92279CD8-0C5E-4F78-AD9F-2D3A91144934}"/>
                                                    </a:ext>
                                                  </a:extLst>
                                                </p:cNvPr>
                                                <p:cNvSpPr/>
                                                <p:nvPr/>
                                              </p:nvSpPr>
                                              <p:spPr>
                                                <a:xfrm>
                                                  <a:off x="-14456"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1" name="正方形/長方形 390">
                                                  <a:extLst>
                                                    <a:ext uri="{FF2B5EF4-FFF2-40B4-BE49-F238E27FC236}">
                                                      <a16:creationId xmlns:a16="http://schemas.microsoft.com/office/drawing/2014/main" id="{50928B6A-16DD-4664-B6F7-467239AE14FA}"/>
                                                    </a:ext>
                                                  </a:extLst>
                                                </p:cNvPr>
                                                <p:cNvSpPr/>
                                                <p:nvPr/>
                                              </p:nvSpPr>
                                              <p:spPr>
                                                <a:xfrm>
                                                  <a:off x="-14456"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2" name="正方形/長方形 391">
                                                  <a:extLst>
                                                    <a:ext uri="{FF2B5EF4-FFF2-40B4-BE49-F238E27FC236}">
                                                      <a16:creationId xmlns:a16="http://schemas.microsoft.com/office/drawing/2014/main" id="{ACF92B00-70F7-4807-9146-22150AE5871F}"/>
                                                    </a:ext>
                                                  </a:extLst>
                                                </p:cNvPr>
                                                <p:cNvSpPr/>
                                                <p:nvPr/>
                                              </p:nvSpPr>
                                              <p:spPr>
                                                <a:xfrm rot="5400000">
                                                  <a:off x="136309" y="43873"/>
                                                  <a:ext cx="149334"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3" name="正方形/長方形 392">
                                                  <a:extLst>
                                                    <a:ext uri="{FF2B5EF4-FFF2-40B4-BE49-F238E27FC236}">
                                                      <a16:creationId xmlns:a16="http://schemas.microsoft.com/office/drawing/2014/main" id="{0AE7EB07-EB29-46ED-BF7F-6634FDE2B990}"/>
                                                    </a:ext>
                                                  </a:extLst>
                                                </p:cNvPr>
                                                <p:cNvSpPr/>
                                                <p:nvPr/>
                                              </p:nvSpPr>
                                              <p:spPr>
                                                <a:xfrm rot="5400000">
                                                  <a:off x="-36554" y="50031"/>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2" name="グループ化 334">
                                                <a:extLst>
                                                  <a:ext uri="{FF2B5EF4-FFF2-40B4-BE49-F238E27FC236}">
                                                    <a16:creationId xmlns:a16="http://schemas.microsoft.com/office/drawing/2014/main" id="{54FAA3F4-E0FD-4531-90CC-5D06ECCEF172}"/>
                                                  </a:ext>
                                                </a:extLst>
                                              </p:cNvPr>
                                              <p:cNvGrpSpPr>
                                                <a:grpSpLocks/>
                                              </p:cNvGrpSpPr>
                                              <p:nvPr/>
                                            </p:nvGrpSpPr>
                                            <p:grpSpPr bwMode="auto">
                                              <a:xfrm>
                                                <a:off x="676275" y="314324"/>
                                                <a:ext cx="399053" cy="82648"/>
                                                <a:chOff x="0" y="-1"/>
                                                <a:chExt cx="257783" cy="148746"/>
                                              </a:xfrm>
                                            </p:grpSpPr>
                                            <p:sp>
                                              <p:nvSpPr>
                                                <p:cNvPr id="386" name="正方形/長方形 385">
                                                  <a:extLst>
                                                    <a:ext uri="{FF2B5EF4-FFF2-40B4-BE49-F238E27FC236}">
                                                      <a16:creationId xmlns:a16="http://schemas.microsoft.com/office/drawing/2014/main" id="{6B267C7D-D485-4E33-899D-C4A99822D7F9}"/>
                                                    </a:ext>
                                                  </a:extLst>
                                                </p:cNvPr>
                                                <p:cNvSpPr/>
                                                <p:nvPr/>
                                              </p:nvSpPr>
                                              <p:spPr>
                                                <a:xfrm>
                                                  <a:off x="-14351" y="8841"/>
                                                  <a:ext cx="271844" cy="4571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7" name="正方形/長方形 386">
                                                  <a:extLst>
                                                    <a:ext uri="{FF2B5EF4-FFF2-40B4-BE49-F238E27FC236}">
                                                      <a16:creationId xmlns:a16="http://schemas.microsoft.com/office/drawing/2014/main" id="{A0D19227-E870-453B-9204-B07BFAE7BD18}"/>
                                                    </a:ext>
                                                  </a:extLst>
                                                </p:cNvPr>
                                                <p:cNvSpPr/>
                                                <p:nvPr/>
                                              </p:nvSpPr>
                                              <p:spPr>
                                                <a:xfrm>
                                                  <a:off x="-14351" y="51508"/>
                                                  <a:ext cx="270897"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8" name="正方形/長方形 387">
                                                  <a:extLst>
                                                    <a:ext uri="{FF2B5EF4-FFF2-40B4-BE49-F238E27FC236}">
                                                      <a16:creationId xmlns:a16="http://schemas.microsoft.com/office/drawing/2014/main" id="{6686E142-816A-4987-9072-05DCC786FBB1}"/>
                                                    </a:ext>
                                                  </a:extLst>
                                                </p:cNvPr>
                                                <p:cNvSpPr/>
                                                <p:nvPr/>
                                              </p:nvSpPr>
                                              <p:spPr>
                                                <a:xfrm rot="5400000">
                                                  <a:off x="159270" y="22146"/>
                                                  <a:ext cx="103620"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9" name="正方形/長方形 388">
                                                  <a:extLst>
                                                    <a:ext uri="{FF2B5EF4-FFF2-40B4-BE49-F238E27FC236}">
                                                      <a16:creationId xmlns:a16="http://schemas.microsoft.com/office/drawing/2014/main" id="{B38E95DB-9D50-4EE2-9BF3-DB67653F653F}"/>
                                                    </a:ext>
                                                  </a:extLst>
                                                </p:cNvPr>
                                                <p:cNvSpPr/>
                                                <p:nvPr/>
                                              </p:nvSpPr>
                                              <p:spPr>
                                                <a:xfrm rot="5400000">
                                                  <a:off x="-14910" y="29620"/>
                                                  <a:ext cx="100571" cy="4073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0" tIns="0" rIns="0" bIns="0" anchor="ctr"/>
                                                <a:lstStyle/>
                                                <a:p>
                                                  <a:pPr>
                                                    <a:defRPr/>
                                                  </a:pPr>
                                                  <a:endParaRPr lang="ja-JP" altLang="en-US" sz="3969"/>
                                                </a:p>
                                              </p:txBody>
                                            </p:sp>
                                          </p:grpSp>
                                          <p:grpSp>
                                            <p:nvGrpSpPr>
                                              <p:cNvPr id="6413" name="グループ化 335">
                                                <a:extLst>
                                                  <a:ext uri="{FF2B5EF4-FFF2-40B4-BE49-F238E27FC236}">
                                                    <a16:creationId xmlns:a16="http://schemas.microsoft.com/office/drawing/2014/main" id="{3FD87AE8-CF77-44E4-BF0F-23AB31A4A8C2}"/>
                                                  </a:ext>
                                                </a:extLst>
                                              </p:cNvPr>
                                              <p:cNvGrpSpPr>
                                                <a:grpSpLocks/>
                                              </p:cNvGrpSpPr>
                                              <p:nvPr/>
                                            </p:nvGrpSpPr>
                                            <p:grpSpPr bwMode="auto">
                                              <a:xfrm>
                                                <a:off x="1581150" y="0"/>
                                                <a:ext cx="399053" cy="82648"/>
                                                <a:chOff x="0" y="0"/>
                                                <a:chExt cx="257783" cy="148745"/>
                                              </a:xfrm>
                                            </p:grpSpPr>
                                            <p:sp>
                                              <p:nvSpPr>
                                                <p:cNvPr id="382" name="正方形/長方形 381">
                                                  <a:extLst>
                                                    <a:ext uri="{FF2B5EF4-FFF2-40B4-BE49-F238E27FC236}">
                                                      <a16:creationId xmlns:a16="http://schemas.microsoft.com/office/drawing/2014/main" id="{F37D1539-6C97-4F0D-B231-49426EBAE9B3}"/>
                                                    </a:ext>
                                                  </a:extLst>
                                                </p:cNvPr>
                                                <p:cNvSpPr/>
                                                <p:nvPr/>
                                              </p:nvSpPr>
                                              <p:spPr>
                                                <a:xfrm>
                                                  <a:off x="-264"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3" name="正方形/長方形 382">
                                                  <a:extLst>
                                                    <a:ext uri="{FF2B5EF4-FFF2-40B4-BE49-F238E27FC236}">
                                                      <a16:creationId xmlns:a16="http://schemas.microsoft.com/office/drawing/2014/main" id="{0A0C455C-9E76-403D-9847-35CDA4BA12AB}"/>
                                                    </a:ext>
                                                  </a:extLst>
                                                </p:cNvPr>
                                                <p:cNvSpPr/>
                                                <p:nvPr/>
                                              </p:nvSpPr>
                                              <p:spPr>
                                                <a:xfrm>
                                                  <a:off x="-264"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4" name="正方形/長方形 383">
                                                  <a:extLst>
                                                    <a:ext uri="{FF2B5EF4-FFF2-40B4-BE49-F238E27FC236}">
                                                      <a16:creationId xmlns:a16="http://schemas.microsoft.com/office/drawing/2014/main" id="{AAC4496E-508B-499F-A4C9-81FA798487EF}"/>
                                                    </a:ext>
                                                  </a:extLst>
                                                </p:cNvPr>
                                                <p:cNvSpPr/>
                                                <p:nvPr/>
                                              </p:nvSpPr>
                                              <p:spPr>
                                                <a:xfrm rot="5400000">
                                                  <a:off x="142924"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5" name="正方形/長方形 384">
                                                  <a:extLst>
                                                    <a:ext uri="{FF2B5EF4-FFF2-40B4-BE49-F238E27FC236}">
                                                      <a16:creationId xmlns:a16="http://schemas.microsoft.com/office/drawing/2014/main" id="{BD42B326-F3BC-4D42-988A-3B3DF5A325A8}"/>
                                                    </a:ext>
                                                  </a:extLst>
                                                </p:cNvPr>
                                                <p:cNvSpPr/>
                                                <p:nvPr/>
                                              </p:nvSpPr>
                                              <p:spPr>
                                                <a:xfrm rot="5400000">
                                                  <a:off x="-22361" y="50006"/>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4" name="グループ化 336">
                                                <a:extLst>
                                                  <a:ext uri="{FF2B5EF4-FFF2-40B4-BE49-F238E27FC236}">
                                                    <a16:creationId xmlns:a16="http://schemas.microsoft.com/office/drawing/2014/main" id="{0477DBD7-A7D7-45EA-BABC-34A0195AA0B0}"/>
                                                  </a:ext>
                                                </a:extLst>
                                              </p:cNvPr>
                                              <p:cNvGrpSpPr>
                                                <a:grpSpLocks/>
                                              </p:cNvGrpSpPr>
                                              <p:nvPr/>
                                            </p:nvGrpSpPr>
                                            <p:grpSpPr bwMode="auto">
                                              <a:xfrm>
                                                <a:off x="2552700" y="733425"/>
                                                <a:ext cx="399053" cy="82648"/>
                                                <a:chOff x="0" y="0"/>
                                                <a:chExt cx="257783" cy="148745"/>
                                              </a:xfrm>
                                            </p:grpSpPr>
                                            <p:sp>
                                              <p:nvSpPr>
                                                <p:cNvPr id="378" name="正方形/長方形 377">
                                                  <a:extLst>
                                                    <a:ext uri="{FF2B5EF4-FFF2-40B4-BE49-F238E27FC236}">
                                                      <a16:creationId xmlns:a16="http://schemas.microsoft.com/office/drawing/2014/main" id="{34903D72-FE0D-4871-9652-E4F2D67D6661}"/>
                                                    </a:ext>
                                                  </a:extLst>
                                                </p:cNvPr>
                                                <p:cNvSpPr/>
                                                <p:nvPr/>
                                              </p:nvSpPr>
                                              <p:spPr>
                                                <a:xfrm>
                                                  <a:off x="-14092" y="-3533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9" name="正方形/長方形 378">
                                                  <a:extLst>
                                                    <a:ext uri="{FF2B5EF4-FFF2-40B4-BE49-F238E27FC236}">
                                                      <a16:creationId xmlns:a16="http://schemas.microsoft.com/office/drawing/2014/main" id="{E4F15BB5-E823-486B-807F-0E3CA23ABB1C}"/>
                                                    </a:ext>
                                                  </a:extLst>
                                                </p:cNvPr>
                                                <p:cNvSpPr/>
                                                <p:nvPr/>
                                              </p:nvSpPr>
                                              <p:spPr>
                                                <a:xfrm>
                                                  <a:off x="-14092" y="10382"/>
                                                  <a:ext cx="270897" cy="883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0" name="正方形/長方形 379">
                                                  <a:extLst>
                                                    <a:ext uri="{FF2B5EF4-FFF2-40B4-BE49-F238E27FC236}">
                                                      <a16:creationId xmlns:a16="http://schemas.microsoft.com/office/drawing/2014/main" id="{A71D751F-4CAA-4CDC-84D8-8354A393C2E6}"/>
                                                    </a:ext>
                                                  </a:extLst>
                                                </p:cNvPr>
                                                <p:cNvSpPr/>
                                                <p:nvPr/>
                                              </p:nvSpPr>
                                              <p:spPr>
                                                <a:xfrm rot="5400000">
                                                  <a:off x="121969" y="28794"/>
                                                  <a:ext cx="192001"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1" name="正方形/長方形 380">
                                                  <a:extLst>
                                                    <a:ext uri="{FF2B5EF4-FFF2-40B4-BE49-F238E27FC236}">
                                                      <a16:creationId xmlns:a16="http://schemas.microsoft.com/office/drawing/2014/main" id="{F45691FF-6F62-4A92-9C3B-DCDDABCA8F46}"/>
                                                    </a:ext>
                                                  </a:extLst>
                                                </p:cNvPr>
                                                <p:cNvSpPr/>
                                                <p:nvPr/>
                                              </p:nvSpPr>
                                              <p:spPr>
                                                <a:xfrm rot="5400000">
                                                  <a:off x="-57524" y="28320"/>
                                                  <a:ext cx="192001"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5" name="グループ化 337">
                                                <a:extLst>
                                                  <a:ext uri="{FF2B5EF4-FFF2-40B4-BE49-F238E27FC236}">
                                                    <a16:creationId xmlns:a16="http://schemas.microsoft.com/office/drawing/2014/main" id="{BB05436D-AEED-4358-BA51-9307C41083B8}"/>
                                                  </a:ext>
                                                </a:extLst>
                                              </p:cNvPr>
                                              <p:cNvGrpSpPr>
                                                <a:grpSpLocks/>
                                              </p:cNvGrpSpPr>
                                              <p:nvPr/>
                                            </p:nvGrpSpPr>
                                            <p:grpSpPr bwMode="auto">
                                              <a:xfrm>
                                                <a:off x="3238500" y="1095375"/>
                                                <a:ext cx="399053" cy="82648"/>
                                                <a:chOff x="0" y="0"/>
                                                <a:chExt cx="257783" cy="148745"/>
                                              </a:xfrm>
                                            </p:grpSpPr>
                                            <p:sp>
                                              <p:nvSpPr>
                                                <p:cNvPr id="374" name="正方形/長方形 373">
                                                  <a:extLst>
                                                    <a:ext uri="{FF2B5EF4-FFF2-40B4-BE49-F238E27FC236}">
                                                      <a16:creationId xmlns:a16="http://schemas.microsoft.com/office/drawing/2014/main" id="{03A7A62C-8506-460A-B6C5-F8042FAFADFF}"/>
                                                    </a:ext>
                                                  </a:extLst>
                                                </p:cNvPr>
                                                <p:cNvSpPr/>
                                                <p:nvPr/>
                                              </p:nvSpPr>
                                              <p:spPr>
                                                <a:xfrm>
                                                  <a:off x="-13824" y="811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5" name="正方形/長方形 374">
                                                  <a:extLst>
                                                    <a:ext uri="{FF2B5EF4-FFF2-40B4-BE49-F238E27FC236}">
                                                      <a16:creationId xmlns:a16="http://schemas.microsoft.com/office/drawing/2014/main" id="{A34D44B7-9179-4148-81DD-27823BAA2FC3}"/>
                                                    </a:ext>
                                                  </a:extLst>
                                                </p:cNvPr>
                                                <p:cNvSpPr/>
                                                <p:nvPr/>
                                              </p:nvSpPr>
                                              <p:spPr>
                                                <a:xfrm>
                                                  <a:off x="-13824" y="53824"/>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6" name="正方形/長方形 375">
                                                  <a:extLst>
                                                    <a:ext uri="{FF2B5EF4-FFF2-40B4-BE49-F238E27FC236}">
                                                      <a16:creationId xmlns:a16="http://schemas.microsoft.com/office/drawing/2014/main" id="{C762904A-745C-4111-B50A-782623FD684E}"/>
                                                    </a:ext>
                                                  </a:extLst>
                                                </p:cNvPr>
                                                <p:cNvSpPr/>
                                                <p:nvPr/>
                                              </p:nvSpPr>
                                              <p:spPr>
                                                <a:xfrm rot="5400000">
                                                  <a:off x="143571"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7" name="正方形/長方形 376">
                                                  <a:extLst>
                                                    <a:ext uri="{FF2B5EF4-FFF2-40B4-BE49-F238E27FC236}">
                                                      <a16:creationId xmlns:a16="http://schemas.microsoft.com/office/drawing/2014/main" id="{C1F876E4-C2A9-4746-B5D6-E1F95CF5772E}"/>
                                                    </a:ext>
                                                  </a:extLst>
                                                </p:cNvPr>
                                                <p:cNvSpPr/>
                                                <p:nvPr/>
                                              </p:nvSpPr>
                                              <p:spPr>
                                                <a:xfrm rot="5400000">
                                                  <a:off x="-29291" y="43797"/>
                                                  <a:ext cx="149334" cy="5967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6" name="グループ化 338">
                                                <a:extLst>
                                                  <a:ext uri="{FF2B5EF4-FFF2-40B4-BE49-F238E27FC236}">
                                                    <a16:creationId xmlns:a16="http://schemas.microsoft.com/office/drawing/2014/main" id="{E76C9782-263F-4C95-A4CC-06C0774E6F0D}"/>
                                                  </a:ext>
                                                </a:extLst>
                                              </p:cNvPr>
                                              <p:cNvGrpSpPr>
                                                <a:grpSpLocks/>
                                              </p:cNvGrpSpPr>
                                              <p:nvPr/>
                                            </p:nvGrpSpPr>
                                            <p:grpSpPr bwMode="auto">
                                              <a:xfrm>
                                                <a:off x="1800225" y="457200"/>
                                                <a:ext cx="399053" cy="82648"/>
                                                <a:chOff x="0" y="0"/>
                                                <a:chExt cx="257783" cy="148745"/>
                                              </a:xfrm>
                                            </p:grpSpPr>
                                            <p:sp>
                                              <p:nvSpPr>
                                                <p:cNvPr id="370" name="正方形/長方形 369">
                                                  <a:extLst>
                                                    <a:ext uri="{FF2B5EF4-FFF2-40B4-BE49-F238E27FC236}">
                                                      <a16:creationId xmlns:a16="http://schemas.microsoft.com/office/drawing/2014/main" id="{29F3C42D-0DA1-458B-8A72-080C23EF4731}"/>
                                                    </a:ext>
                                                  </a:extLst>
                                                </p:cNvPr>
                                                <p:cNvSpPr/>
                                                <p:nvPr/>
                                              </p:nvSpPr>
                                              <p:spPr>
                                                <a:xfrm>
                                                  <a:off x="-13913" y="7704"/>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1" name="正方形/長方形 370">
                                                  <a:extLst>
                                                    <a:ext uri="{FF2B5EF4-FFF2-40B4-BE49-F238E27FC236}">
                                                      <a16:creationId xmlns:a16="http://schemas.microsoft.com/office/drawing/2014/main" id="{0C1BDE11-9E22-444D-B6C0-3A003DEB834B}"/>
                                                    </a:ext>
                                                  </a:extLst>
                                                </p:cNvPr>
                                                <p:cNvSpPr/>
                                                <p:nvPr/>
                                              </p:nvSpPr>
                                              <p:spPr>
                                                <a:xfrm>
                                                  <a:off x="-13913" y="53419"/>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2" name="正方形/長方形 371">
                                                  <a:extLst>
                                                    <a:ext uri="{FF2B5EF4-FFF2-40B4-BE49-F238E27FC236}">
                                                      <a16:creationId xmlns:a16="http://schemas.microsoft.com/office/drawing/2014/main" id="{C339CFB2-AAF1-4531-BB55-2E2E090DF2DB}"/>
                                                    </a:ext>
                                                  </a:extLst>
                                                </p:cNvPr>
                                                <p:cNvSpPr/>
                                                <p:nvPr/>
                                              </p:nvSpPr>
                                              <p:spPr>
                                                <a:xfrm rot="5400000">
                                                  <a:off x="129275" y="50497"/>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3" name="正方形/長方形 372">
                                                  <a:extLst>
                                                    <a:ext uri="{FF2B5EF4-FFF2-40B4-BE49-F238E27FC236}">
                                                      <a16:creationId xmlns:a16="http://schemas.microsoft.com/office/drawing/2014/main" id="{F7155C83-99E7-4615-A1BF-E23AE539BB8B}"/>
                                                    </a:ext>
                                                  </a:extLst>
                                                </p:cNvPr>
                                                <p:cNvSpPr/>
                                                <p:nvPr/>
                                              </p:nvSpPr>
                                              <p:spPr>
                                                <a:xfrm rot="5400000">
                                                  <a:off x="-36010" y="5002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7" name="グループ化 339">
                                                <a:extLst>
                                                  <a:ext uri="{FF2B5EF4-FFF2-40B4-BE49-F238E27FC236}">
                                                    <a16:creationId xmlns:a16="http://schemas.microsoft.com/office/drawing/2014/main" id="{98472480-4DA4-4012-9264-6972D4221D46}"/>
                                                  </a:ext>
                                                </a:extLst>
                                              </p:cNvPr>
                                              <p:cNvGrpSpPr>
                                                <a:grpSpLocks/>
                                              </p:cNvGrpSpPr>
                                              <p:nvPr/>
                                            </p:nvGrpSpPr>
                                            <p:grpSpPr bwMode="auto">
                                              <a:xfrm>
                                                <a:off x="1390650" y="457200"/>
                                                <a:ext cx="399053" cy="82648"/>
                                                <a:chOff x="0" y="0"/>
                                                <a:chExt cx="257783" cy="148745"/>
                                              </a:xfrm>
                                            </p:grpSpPr>
                                            <p:sp>
                                              <p:nvSpPr>
                                                <p:cNvPr id="366" name="正方形/長方形 365">
                                                  <a:extLst>
                                                    <a:ext uri="{FF2B5EF4-FFF2-40B4-BE49-F238E27FC236}">
                                                      <a16:creationId xmlns:a16="http://schemas.microsoft.com/office/drawing/2014/main" id="{35E3A75C-D305-49E6-89C4-21851C899224}"/>
                                                    </a:ext>
                                                  </a:extLst>
                                                </p:cNvPr>
                                                <p:cNvSpPr/>
                                                <p:nvPr/>
                                              </p:nvSpPr>
                                              <p:spPr>
                                                <a:xfrm>
                                                  <a:off x="-338" y="7704"/>
                                                  <a:ext cx="24437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7" name="正方形/長方形 366">
                                                  <a:extLst>
                                                    <a:ext uri="{FF2B5EF4-FFF2-40B4-BE49-F238E27FC236}">
                                                      <a16:creationId xmlns:a16="http://schemas.microsoft.com/office/drawing/2014/main" id="{1D12DD80-D194-4BD2-822C-E39CC916A454}"/>
                                                    </a:ext>
                                                  </a:extLst>
                                                </p:cNvPr>
                                                <p:cNvSpPr/>
                                                <p:nvPr/>
                                              </p:nvSpPr>
                                              <p:spPr>
                                                <a:xfrm>
                                                  <a:off x="-338" y="53419"/>
                                                  <a:ext cx="243428"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8" name="正方形/長方形 367">
                                                  <a:extLst>
                                                    <a:ext uri="{FF2B5EF4-FFF2-40B4-BE49-F238E27FC236}">
                                                      <a16:creationId xmlns:a16="http://schemas.microsoft.com/office/drawing/2014/main" id="{06CAE891-3EB9-4E3C-A6BE-2F33DD8ACFF0}"/>
                                                    </a:ext>
                                                  </a:extLst>
                                                </p:cNvPr>
                                                <p:cNvSpPr/>
                                                <p:nvPr/>
                                              </p:nvSpPr>
                                              <p:spPr>
                                                <a:xfrm rot="5400000">
                                                  <a:off x="140008" y="53337"/>
                                                  <a:ext cx="149332"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9" name="正方形/長方形 368">
                                                  <a:extLst>
                                                    <a:ext uri="{FF2B5EF4-FFF2-40B4-BE49-F238E27FC236}">
                                                      <a16:creationId xmlns:a16="http://schemas.microsoft.com/office/drawing/2014/main" id="{A8CED3B7-5EE4-4843-919D-26FFCAECE512}"/>
                                                    </a:ext>
                                                  </a:extLst>
                                                </p:cNvPr>
                                                <p:cNvSpPr/>
                                                <p:nvPr/>
                                              </p:nvSpPr>
                                              <p:spPr>
                                                <a:xfrm rot="5400000">
                                                  <a:off x="-22436" y="50023"/>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8" name="グループ化 340">
                                                <a:extLst>
                                                  <a:ext uri="{FF2B5EF4-FFF2-40B4-BE49-F238E27FC236}">
                                                    <a16:creationId xmlns:a16="http://schemas.microsoft.com/office/drawing/2014/main" id="{3994DC33-84CC-4DC6-8812-129A9FB4CA2E}"/>
                                                  </a:ext>
                                                </a:extLst>
                                              </p:cNvPr>
                                              <p:cNvGrpSpPr>
                                                <a:grpSpLocks/>
                                              </p:cNvGrpSpPr>
                                              <p:nvPr/>
                                            </p:nvGrpSpPr>
                                            <p:grpSpPr bwMode="auto">
                                              <a:xfrm>
                                                <a:off x="3257550" y="1466850"/>
                                                <a:ext cx="399053" cy="82648"/>
                                                <a:chOff x="0" y="0"/>
                                                <a:chExt cx="257783" cy="148745"/>
                                              </a:xfrm>
                                            </p:grpSpPr>
                                            <p:sp>
                                              <p:nvSpPr>
                                                <p:cNvPr id="362" name="正方形/長方形 361">
                                                  <a:extLst>
                                                    <a:ext uri="{FF2B5EF4-FFF2-40B4-BE49-F238E27FC236}">
                                                      <a16:creationId xmlns:a16="http://schemas.microsoft.com/office/drawing/2014/main" id="{28B1E64D-CF61-494C-A0A0-CCF3EF144B8F}"/>
                                                    </a:ext>
                                                  </a:extLst>
                                                </p:cNvPr>
                                                <p:cNvSpPr/>
                                                <p:nvPr/>
                                              </p:nvSpPr>
                                              <p:spPr>
                                                <a:xfrm>
                                                  <a:off x="-13817" y="-35686"/>
                                                  <a:ext cx="271844"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3" name="正方形/長方形 362">
                                                  <a:extLst>
                                                    <a:ext uri="{FF2B5EF4-FFF2-40B4-BE49-F238E27FC236}">
                                                      <a16:creationId xmlns:a16="http://schemas.microsoft.com/office/drawing/2014/main" id="{B22115EC-7C1A-492F-9ECD-6960CC982147}"/>
                                                    </a:ext>
                                                  </a:extLst>
                                                </p:cNvPr>
                                                <p:cNvSpPr/>
                                                <p:nvPr/>
                                              </p:nvSpPr>
                                              <p:spPr>
                                                <a:xfrm>
                                                  <a:off x="-13817" y="10029"/>
                                                  <a:ext cx="270897"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4" name="正方形/長方形 363">
                                                  <a:extLst>
                                                    <a:ext uri="{FF2B5EF4-FFF2-40B4-BE49-F238E27FC236}">
                                                      <a16:creationId xmlns:a16="http://schemas.microsoft.com/office/drawing/2014/main" id="{A4A14143-7018-40F7-9EA0-6CE86FFFAC93}"/>
                                                    </a:ext>
                                                  </a:extLst>
                                                </p:cNvPr>
                                                <p:cNvSpPr/>
                                                <p:nvPr/>
                                              </p:nvSpPr>
                                              <p:spPr>
                                                <a:xfrm rot="5400000">
                                                  <a:off x="143579" y="7106"/>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5" name="正方形/長方形 364">
                                                  <a:extLst>
                                                    <a:ext uri="{FF2B5EF4-FFF2-40B4-BE49-F238E27FC236}">
                                                      <a16:creationId xmlns:a16="http://schemas.microsoft.com/office/drawing/2014/main" id="{FF0D689B-5DDB-4AD8-BED9-AD5D60139B53}"/>
                                                    </a:ext>
                                                  </a:extLst>
                                                </p:cNvPr>
                                                <p:cNvSpPr/>
                                                <p:nvPr/>
                                              </p:nvSpPr>
                                              <p:spPr>
                                                <a:xfrm rot="5400000">
                                                  <a:off x="-22653" y="663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9" name="グループ化 341">
                                                <a:extLst>
                                                  <a:ext uri="{FF2B5EF4-FFF2-40B4-BE49-F238E27FC236}">
                                                    <a16:creationId xmlns:a16="http://schemas.microsoft.com/office/drawing/2014/main" id="{A15A0B03-98D0-4789-8FCF-16E2B8D91C72}"/>
                                                  </a:ext>
                                                </a:extLst>
                                              </p:cNvPr>
                                              <p:cNvGrpSpPr>
                                                <a:grpSpLocks/>
                                              </p:cNvGrpSpPr>
                                              <p:nvPr/>
                                            </p:nvGrpSpPr>
                                            <p:grpSpPr bwMode="auto">
                                              <a:xfrm>
                                                <a:off x="1943100" y="1543050"/>
                                                <a:ext cx="399053" cy="93038"/>
                                                <a:chOff x="0" y="0"/>
                                                <a:chExt cx="257783" cy="167445"/>
                                              </a:xfrm>
                                            </p:grpSpPr>
                                            <p:sp>
                                              <p:nvSpPr>
                                                <p:cNvPr id="358" name="正方形/長方形 357">
                                                  <a:extLst>
                                                    <a:ext uri="{FF2B5EF4-FFF2-40B4-BE49-F238E27FC236}">
                                                      <a16:creationId xmlns:a16="http://schemas.microsoft.com/office/drawing/2014/main" id="{8353F64C-4144-4054-A261-53E4D856A2B9}"/>
                                                    </a:ext>
                                                  </a:extLst>
                                                </p:cNvPr>
                                                <p:cNvSpPr/>
                                                <p:nvPr/>
                                              </p:nvSpPr>
                                              <p:spPr>
                                                <a:xfrm>
                                                  <a:off x="-122" y="-35683"/>
                                                  <a:ext cx="257636" cy="4571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9" name="正方形/長方形 358">
                                                  <a:extLst>
                                                    <a:ext uri="{FF2B5EF4-FFF2-40B4-BE49-F238E27FC236}">
                                                      <a16:creationId xmlns:a16="http://schemas.microsoft.com/office/drawing/2014/main" id="{1943972D-FC86-469A-A958-43C2318DABB8}"/>
                                                    </a:ext>
                                                  </a:extLst>
                                                </p:cNvPr>
                                                <p:cNvSpPr/>
                                                <p:nvPr/>
                                              </p:nvSpPr>
                                              <p:spPr>
                                                <a:xfrm>
                                                  <a:off x="-122" y="10031"/>
                                                  <a:ext cx="256689" cy="426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0" name="正方形/長方形 359">
                                                  <a:extLst>
                                                    <a:ext uri="{FF2B5EF4-FFF2-40B4-BE49-F238E27FC236}">
                                                      <a16:creationId xmlns:a16="http://schemas.microsoft.com/office/drawing/2014/main" id="{69A66C9C-74D9-410B-9B42-F435A46096E4}"/>
                                                    </a:ext>
                                                  </a:extLst>
                                                </p:cNvPr>
                                                <p:cNvSpPr/>
                                                <p:nvPr/>
                                              </p:nvSpPr>
                                              <p:spPr>
                                                <a:xfrm rot="5400000">
                                                  <a:off x="150890" y="-717"/>
                                                  <a:ext cx="128001"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1" name="正方形/長方形 360">
                                                  <a:extLst>
                                                    <a:ext uri="{FF2B5EF4-FFF2-40B4-BE49-F238E27FC236}">
                                                      <a16:creationId xmlns:a16="http://schemas.microsoft.com/office/drawing/2014/main" id="{1A5C4544-A3AD-4FC8-87B8-104E8997C9E9}"/>
                                                    </a:ext>
                                                  </a:extLst>
                                                </p:cNvPr>
                                                <p:cNvSpPr/>
                                                <p:nvPr/>
                                              </p:nvSpPr>
                                              <p:spPr>
                                                <a:xfrm rot="5400000">
                                                  <a:off x="-34206" y="18620"/>
                                                  <a:ext cx="167622" cy="4072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0" name="グループ化 342">
                                                <a:extLst>
                                                  <a:ext uri="{FF2B5EF4-FFF2-40B4-BE49-F238E27FC236}">
                                                    <a16:creationId xmlns:a16="http://schemas.microsoft.com/office/drawing/2014/main" id="{9F3BAF2F-C063-42FB-92E1-349C74AB87C7}"/>
                                                  </a:ext>
                                                </a:extLst>
                                              </p:cNvPr>
                                              <p:cNvGrpSpPr>
                                                <a:grpSpLocks/>
                                              </p:cNvGrpSpPr>
                                              <p:nvPr/>
                                            </p:nvGrpSpPr>
                                            <p:grpSpPr bwMode="auto">
                                              <a:xfrm>
                                                <a:off x="1552575" y="1543050"/>
                                                <a:ext cx="399053" cy="82648"/>
                                                <a:chOff x="0" y="0"/>
                                                <a:chExt cx="257783" cy="148745"/>
                                              </a:xfrm>
                                            </p:grpSpPr>
                                            <p:sp>
                                              <p:nvSpPr>
                                                <p:cNvPr id="354" name="正方形/長方形 353">
                                                  <a:extLst>
                                                    <a:ext uri="{FF2B5EF4-FFF2-40B4-BE49-F238E27FC236}">
                                                      <a16:creationId xmlns:a16="http://schemas.microsoft.com/office/drawing/2014/main" id="{7D3747C5-9EEF-4756-828C-1D55ED1F2A93}"/>
                                                    </a:ext>
                                                  </a:extLst>
                                                </p:cNvPr>
                                                <p:cNvSpPr/>
                                                <p:nvPr/>
                                              </p:nvSpPr>
                                              <p:spPr>
                                                <a:xfrm>
                                                  <a:off x="-14009" y="-35683"/>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5" name="正方形/長方形 354">
                                                  <a:extLst>
                                                    <a:ext uri="{FF2B5EF4-FFF2-40B4-BE49-F238E27FC236}">
                                                      <a16:creationId xmlns:a16="http://schemas.microsoft.com/office/drawing/2014/main" id="{3BA92E44-EF27-46F5-A84C-80530AC4B330}"/>
                                                    </a:ext>
                                                  </a:extLst>
                                                </p:cNvPr>
                                                <p:cNvSpPr/>
                                                <p:nvPr/>
                                              </p:nvSpPr>
                                              <p:spPr>
                                                <a:xfrm>
                                                  <a:off x="-14009" y="10031"/>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6" name="正方形/長方形 355">
                                                  <a:extLst>
                                                    <a:ext uri="{FF2B5EF4-FFF2-40B4-BE49-F238E27FC236}">
                                                      <a16:creationId xmlns:a16="http://schemas.microsoft.com/office/drawing/2014/main" id="{C3DC706F-19EB-49A7-8B26-6637D39FCD9B}"/>
                                                    </a:ext>
                                                  </a:extLst>
                                                </p:cNvPr>
                                                <p:cNvSpPr/>
                                                <p:nvPr/>
                                              </p:nvSpPr>
                                              <p:spPr>
                                                <a:xfrm rot="5400000">
                                                  <a:off x="129178" y="7108"/>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7" name="正方形/長方形 356">
                                                  <a:extLst>
                                                    <a:ext uri="{FF2B5EF4-FFF2-40B4-BE49-F238E27FC236}">
                                                      <a16:creationId xmlns:a16="http://schemas.microsoft.com/office/drawing/2014/main" id="{061A0876-034D-428A-A657-DE48DF655B43}"/>
                                                    </a:ext>
                                                  </a:extLst>
                                                </p:cNvPr>
                                                <p:cNvSpPr/>
                                                <p:nvPr/>
                                              </p:nvSpPr>
                                              <p:spPr>
                                                <a:xfrm rot="5400000">
                                                  <a:off x="-36107" y="6634"/>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1" name="グループ化 343">
                                                <a:extLst>
                                                  <a:ext uri="{FF2B5EF4-FFF2-40B4-BE49-F238E27FC236}">
                                                    <a16:creationId xmlns:a16="http://schemas.microsoft.com/office/drawing/2014/main" id="{9A5811FF-3CA5-4A14-BB21-6EBEA2FA57D9}"/>
                                                  </a:ext>
                                                </a:extLst>
                                              </p:cNvPr>
                                              <p:cNvGrpSpPr>
                                                <a:grpSpLocks/>
                                              </p:cNvGrpSpPr>
                                              <p:nvPr/>
                                            </p:nvGrpSpPr>
                                            <p:grpSpPr bwMode="auto">
                                              <a:xfrm>
                                                <a:off x="3038475" y="342900"/>
                                                <a:ext cx="399053" cy="82648"/>
                                                <a:chOff x="0" y="0"/>
                                                <a:chExt cx="257783" cy="148745"/>
                                              </a:xfrm>
                                            </p:grpSpPr>
                                            <p:sp>
                                              <p:nvSpPr>
                                                <p:cNvPr id="350" name="正方形/長方形 349">
                                                  <a:extLst>
                                                    <a:ext uri="{FF2B5EF4-FFF2-40B4-BE49-F238E27FC236}">
                                                      <a16:creationId xmlns:a16="http://schemas.microsoft.com/office/drawing/2014/main" id="{50DFE593-42D3-4FF5-9B92-FE03386DA840}"/>
                                                    </a:ext>
                                                  </a:extLst>
                                                </p:cNvPr>
                                                <p:cNvSpPr/>
                                                <p:nvPr/>
                                              </p:nvSpPr>
                                              <p:spPr>
                                                <a:xfrm>
                                                  <a:off x="-168" y="-3649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1" name="正方形/長方形 350">
                                                  <a:extLst>
                                                    <a:ext uri="{FF2B5EF4-FFF2-40B4-BE49-F238E27FC236}">
                                                      <a16:creationId xmlns:a16="http://schemas.microsoft.com/office/drawing/2014/main" id="{989E06C2-B941-419D-9749-56E82C208D6B}"/>
                                                    </a:ext>
                                                  </a:extLst>
                                                </p:cNvPr>
                                                <p:cNvSpPr/>
                                                <p:nvPr/>
                                              </p:nvSpPr>
                                              <p:spPr>
                                                <a:xfrm>
                                                  <a:off x="-168" y="9224"/>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2" name="正方形/長方形 351">
                                                  <a:extLst>
                                                    <a:ext uri="{FF2B5EF4-FFF2-40B4-BE49-F238E27FC236}">
                                                      <a16:creationId xmlns:a16="http://schemas.microsoft.com/office/drawing/2014/main" id="{6E9DE229-5DD9-4908-B503-14CF2E573FA7}"/>
                                                    </a:ext>
                                                  </a:extLst>
                                                </p:cNvPr>
                                                <p:cNvSpPr/>
                                                <p:nvPr/>
                                              </p:nvSpPr>
                                              <p:spPr>
                                                <a:xfrm rot="5400000">
                                                  <a:off x="143020" y="6302"/>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3" name="正方形/長方形 352">
                                                  <a:extLst>
                                                    <a:ext uri="{FF2B5EF4-FFF2-40B4-BE49-F238E27FC236}">
                                                      <a16:creationId xmlns:a16="http://schemas.microsoft.com/office/drawing/2014/main" id="{2FE5FAE0-6D6A-4F92-B2EA-126F55CE9FA2}"/>
                                                    </a:ext>
                                                  </a:extLst>
                                                </p:cNvPr>
                                                <p:cNvSpPr/>
                                                <p:nvPr/>
                                              </p:nvSpPr>
                                              <p:spPr>
                                                <a:xfrm rot="5400000">
                                                  <a:off x="-22265" y="5828"/>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2" name="グループ化 344">
                                                <a:extLst>
                                                  <a:ext uri="{FF2B5EF4-FFF2-40B4-BE49-F238E27FC236}">
                                                    <a16:creationId xmlns:a16="http://schemas.microsoft.com/office/drawing/2014/main" id="{6F39A888-253A-402B-92FE-623A4ADA6BA8}"/>
                                                  </a:ext>
                                                </a:extLst>
                                              </p:cNvPr>
                                              <p:cNvGrpSpPr>
                                                <a:grpSpLocks/>
                                              </p:cNvGrpSpPr>
                                              <p:nvPr/>
                                            </p:nvGrpSpPr>
                                            <p:grpSpPr bwMode="auto">
                                              <a:xfrm>
                                                <a:off x="1990725" y="0"/>
                                                <a:ext cx="399053" cy="82648"/>
                                                <a:chOff x="0" y="0"/>
                                                <a:chExt cx="257783" cy="148745"/>
                                              </a:xfrm>
                                            </p:grpSpPr>
                                            <p:sp>
                                              <p:nvSpPr>
                                                <p:cNvPr id="346" name="正方形/長方形 345">
                                                  <a:extLst>
                                                    <a:ext uri="{FF2B5EF4-FFF2-40B4-BE49-F238E27FC236}">
                                                      <a16:creationId xmlns:a16="http://schemas.microsoft.com/office/drawing/2014/main" id="{F425FA67-08D2-4108-8A07-7226E73CC7FB}"/>
                                                    </a:ext>
                                                  </a:extLst>
                                                </p:cNvPr>
                                                <p:cNvSpPr/>
                                                <p:nvPr/>
                                              </p:nvSpPr>
                                              <p:spPr>
                                                <a:xfrm>
                                                  <a:off x="-13838"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7" name="正方形/長方形 346">
                                                  <a:extLst>
                                                    <a:ext uri="{FF2B5EF4-FFF2-40B4-BE49-F238E27FC236}">
                                                      <a16:creationId xmlns:a16="http://schemas.microsoft.com/office/drawing/2014/main" id="{5C4E17FE-F53B-422C-80CD-F8419501BFA4}"/>
                                                    </a:ext>
                                                  </a:extLst>
                                                </p:cNvPr>
                                                <p:cNvSpPr/>
                                                <p:nvPr/>
                                              </p:nvSpPr>
                                              <p:spPr>
                                                <a:xfrm>
                                                  <a:off x="-13838"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8" name="正方形/長方形 347">
                                                  <a:extLst>
                                                    <a:ext uri="{FF2B5EF4-FFF2-40B4-BE49-F238E27FC236}">
                                                      <a16:creationId xmlns:a16="http://schemas.microsoft.com/office/drawing/2014/main" id="{6D0F66ED-88FD-4529-A264-C1BA1B59AA2F}"/>
                                                    </a:ext>
                                                  </a:extLst>
                                                </p:cNvPr>
                                                <p:cNvSpPr/>
                                                <p:nvPr/>
                                              </p:nvSpPr>
                                              <p:spPr>
                                                <a:xfrm rot="5400000">
                                                  <a:off x="129349"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9" name="正方形/長方形 348">
                                                  <a:extLst>
                                                    <a:ext uri="{FF2B5EF4-FFF2-40B4-BE49-F238E27FC236}">
                                                      <a16:creationId xmlns:a16="http://schemas.microsoft.com/office/drawing/2014/main" id="{0563739C-C5B2-44E4-9C25-296481DC4319}"/>
                                                    </a:ext>
                                                  </a:extLst>
                                                </p:cNvPr>
                                                <p:cNvSpPr/>
                                                <p:nvPr/>
                                              </p:nvSpPr>
                                              <p:spPr>
                                                <a:xfrm rot="5400000">
                                                  <a:off x="-35935" y="50005"/>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grpSp>
                                    <p:grpSp>
                                      <p:nvGrpSpPr>
                                        <p:cNvPr id="6385" name="グループ化 306">
                                          <a:extLst>
                                            <a:ext uri="{FF2B5EF4-FFF2-40B4-BE49-F238E27FC236}">
                                              <a16:creationId xmlns:a16="http://schemas.microsoft.com/office/drawing/2014/main" id="{7B0C5226-D373-435D-9D91-B6780ED903FC}"/>
                                            </a:ext>
                                          </a:extLst>
                                        </p:cNvPr>
                                        <p:cNvGrpSpPr>
                                          <a:grpSpLocks/>
                                        </p:cNvGrpSpPr>
                                        <p:nvPr/>
                                      </p:nvGrpSpPr>
                                      <p:grpSpPr bwMode="auto">
                                        <a:xfrm>
                                          <a:off x="118970" y="381000"/>
                                          <a:ext cx="4767277" cy="3363683"/>
                                          <a:chOff x="-271555" y="0"/>
                                          <a:chExt cx="4767277" cy="3363683"/>
                                        </a:xfrm>
                                      </p:grpSpPr>
                                      <p:sp>
                                        <p:nvSpPr>
                                          <p:cNvPr id="308" name="フリーフォーム 307">
                                            <a:extLst>
                                              <a:ext uri="{FF2B5EF4-FFF2-40B4-BE49-F238E27FC236}">
                                                <a16:creationId xmlns:a16="http://schemas.microsoft.com/office/drawing/2014/main" id="{4EB69EE6-B69C-4935-B909-5C19EFEF531C}"/>
                                              </a:ext>
                                            </a:extLst>
                                          </p:cNvPr>
                                          <p:cNvSpPr/>
                                          <p:nvPr/>
                                        </p:nvSpPr>
                                        <p:spPr>
                                          <a:xfrm>
                                            <a:off x="1829061" y="1781248"/>
                                            <a:ext cx="2667148" cy="1261561"/>
                                          </a:xfrm>
                                          <a:custGeom>
                                            <a:avLst/>
                                            <a:gdLst>
                                              <a:gd name="connsiteX0" fmla="*/ 0 w 2667000"/>
                                              <a:gd name="connsiteY0" fmla="*/ 1262743 h 1262743"/>
                                              <a:gd name="connsiteX1" fmla="*/ 729343 w 2667000"/>
                                              <a:gd name="connsiteY1" fmla="*/ 1023257 h 1262743"/>
                                              <a:gd name="connsiteX2" fmla="*/ 1034143 w 2667000"/>
                                              <a:gd name="connsiteY2" fmla="*/ 805543 h 1262743"/>
                                              <a:gd name="connsiteX3" fmla="*/ 1262743 w 2667000"/>
                                              <a:gd name="connsiteY3" fmla="*/ 674914 h 1262743"/>
                                              <a:gd name="connsiteX4" fmla="*/ 1992086 w 2667000"/>
                                              <a:gd name="connsiteY4" fmla="*/ 642257 h 1262743"/>
                                              <a:gd name="connsiteX5" fmla="*/ 2351315 w 2667000"/>
                                              <a:gd name="connsiteY5" fmla="*/ 435428 h 1262743"/>
                                              <a:gd name="connsiteX6" fmla="*/ 2667000 w 2667000"/>
                                              <a:gd name="connsiteY6" fmla="*/ 0 h 12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0" h="1262743">
                                                <a:moveTo>
                                                  <a:pt x="0" y="1262743"/>
                                                </a:moveTo>
                                                <a:cubicBezTo>
                                                  <a:pt x="278493" y="1181100"/>
                                                  <a:pt x="556986" y="1099457"/>
                                                  <a:pt x="729343" y="1023257"/>
                                                </a:cubicBezTo>
                                                <a:cubicBezTo>
                                                  <a:pt x="901700" y="947057"/>
                                                  <a:pt x="945243" y="863600"/>
                                                  <a:pt x="1034143" y="805543"/>
                                                </a:cubicBezTo>
                                                <a:cubicBezTo>
                                                  <a:pt x="1123043" y="747486"/>
                                                  <a:pt x="1103086" y="702128"/>
                                                  <a:pt x="1262743" y="674914"/>
                                                </a:cubicBezTo>
                                                <a:cubicBezTo>
                                                  <a:pt x="1422400" y="647700"/>
                                                  <a:pt x="1810657" y="682171"/>
                                                  <a:pt x="1992086" y="642257"/>
                                                </a:cubicBezTo>
                                                <a:cubicBezTo>
                                                  <a:pt x="2173515" y="602343"/>
                                                  <a:pt x="2238829" y="542471"/>
                                                  <a:pt x="2351315" y="435428"/>
                                                </a:cubicBezTo>
                                                <a:cubicBezTo>
                                                  <a:pt x="2463801" y="328385"/>
                                                  <a:pt x="2565400" y="164192"/>
                                                  <a:pt x="266700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09" name="フリーフォーム 308">
                                            <a:extLst>
                                              <a:ext uri="{FF2B5EF4-FFF2-40B4-BE49-F238E27FC236}">
                                                <a16:creationId xmlns:a16="http://schemas.microsoft.com/office/drawing/2014/main" id="{7372DECB-C7E1-4600-84F7-4AA5C54822FF}"/>
                                              </a:ext>
                                            </a:extLst>
                                          </p:cNvPr>
                                          <p:cNvSpPr/>
                                          <p:nvPr/>
                                        </p:nvSpPr>
                                        <p:spPr>
                                          <a:xfrm>
                                            <a:off x="3238148" y="1647473"/>
                                            <a:ext cx="587974" cy="806044"/>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Lst>
                                            <a:ahLst/>
                                            <a:cxnLst>
                                              <a:cxn ang="0">
                                                <a:pos x="connsiteX0" y="connsiteY0"/>
                                              </a:cxn>
                                              <a:cxn ang="0">
                                                <a:pos x="connsiteX1" y="connsiteY1"/>
                                              </a:cxn>
                                              <a:cxn ang="0">
                                                <a:pos x="connsiteX2" y="connsiteY2"/>
                                              </a:cxn>
                                              <a:cxn ang="0">
                                                <a:pos x="connsiteX3" y="connsiteY3"/>
                                              </a:cxn>
                                            </a:cxnLst>
                                            <a:rect l="l" t="t" r="r" b="b"/>
                                            <a:pathLst>
                                              <a:path w="587829" h="805543">
                                                <a:moveTo>
                                                  <a:pt x="0" y="805543"/>
                                                </a:moveTo>
                                                <a:cubicBezTo>
                                                  <a:pt x="130628" y="757464"/>
                                                  <a:pt x="261257" y="709386"/>
                                                  <a:pt x="337457" y="620486"/>
                                                </a:cubicBezTo>
                                                <a:cubicBezTo>
                                                  <a:pt x="413657" y="531586"/>
                                                  <a:pt x="415471" y="375557"/>
                                                  <a:pt x="457200" y="272143"/>
                                                </a:cubicBezTo>
                                                <a:cubicBezTo>
                                                  <a:pt x="498929" y="168729"/>
                                                  <a:pt x="543379" y="84364"/>
                                                  <a:pt x="587829"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0" name="フリーフォーム 309">
                                            <a:extLst>
                                              <a:ext uri="{FF2B5EF4-FFF2-40B4-BE49-F238E27FC236}">
                                                <a16:creationId xmlns:a16="http://schemas.microsoft.com/office/drawing/2014/main" id="{640D7109-D5EC-4219-9866-0633EFC8BF25}"/>
                                              </a:ext>
                                            </a:extLst>
                                          </p:cNvPr>
                                          <p:cNvSpPr/>
                                          <p:nvPr/>
                                        </p:nvSpPr>
                                        <p:spPr>
                                          <a:xfrm>
                                            <a:off x="3924363" y="2390861"/>
                                            <a:ext cx="549851" cy="11854"/>
                                          </a:xfrm>
                                          <a:custGeom>
                                            <a:avLst/>
                                            <a:gdLst>
                                              <a:gd name="connsiteX0" fmla="*/ 0 w 549421"/>
                                              <a:gd name="connsiteY0" fmla="*/ 1047 h 11932"/>
                                              <a:gd name="connsiteX1" fmla="*/ 283029 w 549421"/>
                                              <a:gd name="connsiteY1" fmla="*/ 11932 h 11932"/>
                                              <a:gd name="connsiteX2" fmla="*/ 522515 w 549421"/>
                                              <a:gd name="connsiteY2" fmla="*/ 1047 h 11932"/>
                                              <a:gd name="connsiteX3" fmla="*/ 533400 w 549421"/>
                                              <a:gd name="connsiteY3" fmla="*/ 1047 h 11932"/>
                                            </a:gdLst>
                                            <a:ahLst/>
                                            <a:cxnLst>
                                              <a:cxn ang="0">
                                                <a:pos x="connsiteX0" y="connsiteY0"/>
                                              </a:cxn>
                                              <a:cxn ang="0">
                                                <a:pos x="connsiteX1" y="connsiteY1"/>
                                              </a:cxn>
                                              <a:cxn ang="0">
                                                <a:pos x="connsiteX2" y="connsiteY2"/>
                                              </a:cxn>
                                              <a:cxn ang="0">
                                                <a:pos x="connsiteX3" y="connsiteY3"/>
                                              </a:cxn>
                                            </a:cxnLst>
                                            <a:rect l="l" t="t" r="r" b="b"/>
                                            <a:pathLst>
                                              <a:path w="549421" h="11932">
                                                <a:moveTo>
                                                  <a:pt x="0" y="1047"/>
                                                </a:moveTo>
                                                <a:cubicBezTo>
                                                  <a:pt x="97971" y="6489"/>
                                                  <a:pt x="195943" y="11932"/>
                                                  <a:pt x="283029" y="11932"/>
                                                </a:cubicBezTo>
                                                <a:cubicBezTo>
                                                  <a:pt x="370115" y="11932"/>
                                                  <a:pt x="522515" y="1047"/>
                                                  <a:pt x="522515" y="1047"/>
                                                </a:cubicBezTo>
                                                <a:cubicBezTo>
                                                  <a:pt x="564243" y="-767"/>
                                                  <a:pt x="548821" y="140"/>
                                                  <a:pt x="533400" y="10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1" name="フリーフォーム 310">
                                            <a:extLst>
                                              <a:ext uri="{FF2B5EF4-FFF2-40B4-BE49-F238E27FC236}">
                                                <a16:creationId xmlns:a16="http://schemas.microsoft.com/office/drawing/2014/main" id="{F251DBAD-D7A2-4404-A625-EE4067899FC2}"/>
                                              </a:ext>
                                            </a:extLst>
                                          </p:cNvPr>
                                          <p:cNvSpPr/>
                                          <p:nvPr/>
                                        </p:nvSpPr>
                                        <p:spPr>
                                          <a:xfrm>
                                            <a:off x="3305596" y="-176"/>
                                            <a:ext cx="136363" cy="1600234"/>
                                          </a:xfrm>
                                          <a:custGeom>
                                            <a:avLst/>
                                            <a:gdLst>
                                              <a:gd name="connsiteX0" fmla="*/ 21771 w 136470"/>
                                              <a:gd name="connsiteY0" fmla="*/ 1600200 h 1600200"/>
                                              <a:gd name="connsiteX1" fmla="*/ 130628 w 136470"/>
                                              <a:gd name="connsiteY1" fmla="*/ 947057 h 1600200"/>
                                              <a:gd name="connsiteX2" fmla="*/ 108857 w 136470"/>
                                              <a:gd name="connsiteY2" fmla="*/ 566057 h 1600200"/>
                                              <a:gd name="connsiteX3" fmla="*/ 0 w 136470"/>
                                              <a:gd name="connsiteY3" fmla="*/ 0 h 1600200"/>
                                            </a:gdLst>
                                            <a:ahLst/>
                                            <a:cxnLst>
                                              <a:cxn ang="0">
                                                <a:pos x="connsiteX0" y="connsiteY0"/>
                                              </a:cxn>
                                              <a:cxn ang="0">
                                                <a:pos x="connsiteX1" y="connsiteY1"/>
                                              </a:cxn>
                                              <a:cxn ang="0">
                                                <a:pos x="connsiteX2" y="connsiteY2"/>
                                              </a:cxn>
                                              <a:cxn ang="0">
                                                <a:pos x="connsiteX3" y="connsiteY3"/>
                                              </a:cxn>
                                            </a:cxnLst>
                                            <a:rect l="l" t="t" r="r" b="b"/>
                                            <a:pathLst>
                                              <a:path w="136470" h="1600200">
                                                <a:moveTo>
                                                  <a:pt x="21771" y="1600200"/>
                                                </a:moveTo>
                                                <a:cubicBezTo>
                                                  <a:pt x="68942" y="1359807"/>
                                                  <a:pt x="116114" y="1119414"/>
                                                  <a:pt x="130628" y="947057"/>
                                                </a:cubicBezTo>
                                                <a:cubicBezTo>
                                                  <a:pt x="145142" y="774700"/>
                                                  <a:pt x="130628" y="723900"/>
                                                  <a:pt x="108857" y="566057"/>
                                                </a:cubicBezTo>
                                                <a:cubicBezTo>
                                                  <a:pt x="87086" y="408214"/>
                                                  <a:pt x="43543" y="204107"/>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2" name="フリーフォーム 311">
                                            <a:extLst>
                                              <a:ext uri="{FF2B5EF4-FFF2-40B4-BE49-F238E27FC236}">
                                                <a16:creationId xmlns:a16="http://schemas.microsoft.com/office/drawing/2014/main" id="{C58E0DF9-087F-4BF4-B877-E9C1DAC92C9D}"/>
                                              </a:ext>
                                            </a:extLst>
                                          </p:cNvPr>
                                          <p:cNvSpPr/>
                                          <p:nvPr/>
                                        </p:nvSpPr>
                                        <p:spPr>
                                          <a:xfrm>
                                            <a:off x="2075394" y="514608"/>
                                            <a:ext cx="2297648" cy="2402891"/>
                                          </a:xfrm>
                                          <a:custGeom>
                                            <a:avLst/>
                                            <a:gdLst>
                                              <a:gd name="connsiteX0" fmla="*/ 0 w 609600"/>
                                              <a:gd name="connsiteY0" fmla="*/ 298782 h 298782"/>
                                              <a:gd name="connsiteX1" fmla="*/ 239485 w 609600"/>
                                              <a:gd name="connsiteY1" fmla="*/ 135496 h 298782"/>
                                              <a:gd name="connsiteX2" fmla="*/ 468085 w 609600"/>
                                              <a:gd name="connsiteY2" fmla="*/ 15754 h 298782"/>
                                              <a:gd name="connsiteX3" fmla="*/ 609600 w 609600"/>
                                              <a:gd name="connsiteY3" fmla="*/ 4868 h 298782"/>
                                              <a:gd name="connsiteX0" fmla="*/ 0 w 2025605"/>
                                              <a:gd name="connsiteY0" fmla="*/ 2188755 h 2188754"/>
                                              <a:gd name="connsiteX1" fmla="*/ 1655490 w 2025605"/>
                                              <a:gd name="connsiteY1" fmla="*/ 188702 h 2188754"/>
                                              <a:gd name="connsiteX2" fmla="*/ 1884090 w 2025605"/>
                                              <a:gd name="connsiteY2" fmla="*/ 68960 h 2188754"/>
                                              <a:gd name="connsiteX3" fmla="*/ 2025605 w 2025605"/>
                                              <a:gd name="connsiteY3" fmla="*/ 58074 h 2188754"/>
                                              <a:gd name="connsiteX0" fmla="*/ 0 w 2025605"/>
                                              <a:gd name="connsiteY0" fmla="*/ 2164055 h 2164055"/>
                                              <a:gd name="connsiteX1" fmla="*/ 297710 w 2025605"/>
                                              <a:gd name="connsiteY1" fmla="*/ 1811637 h 2164055"/>
                                              <a:gd name="connsiteX2" fmla="*/ 1655490 w 2025605"/>
                                              <a:gd name="connsiteY2" fmla="*/ 164002 h 2164055"/>
                                              <a:gd name="connsiteX3" fmla="*/ 1884090 w 2025605"/>
                                              <a:gd name="connsiteY3" fmla="*/ 44260 h 2164055"/>
                                              <a:gd name="connsiteX4" fmla="*/ 2025605 w 2025605"/>
                                              <a:gd name="connsiteY4" fmla="*/ 33374 h 2164055"/>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345166 w 2025605"/>
                                              <a:gd name="connsiteY3" fmla="*/ 543686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280508 w 2025605"/>
                                              <a:gd name="connsiteY3" fmla="*/ 506352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76616 w 2025605"/>
                                              <a:gd name="connsiteY3" fmla="*/ 902079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543409 w 2025605"/>
                                              <a:gd name="connsiteY2" fmla="*/ 1521802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63244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297168"/>
                                              <a:gd name="connsiteY0" fmla="*/ 2404345 h 2404345"/>
                                              <a:gd name="connsiteX1" fmla="*/ 569273 w 2297168"/>
                                              <a:gd name="connsiteY1" fmla="*/ 1783132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267577 w 2297168"/>
                                              <a:gd name="connsiteY3" fmla="*/ 1081276 h 2404345"/>
                                              <a:gd name="connsiteX4" fmla="*/ 1597332 w 2297168"/>
                                              <a:gd name="connsiteY4" fmla="*/ 424220 h 2404345"/>
                                              <a:gd name="connsiteX5" fmla="*/ 1927053 w 2297168"/>
                                              <a:gd name="connsiteY5" fmla="*/ 135497 h 2404345"/>
                                              <a:gd name="connsiteX6" fmla="*/ 2155653 w 2297168"/>
                                              <a:gd name="connsiteY6" fmla="*/ 15755 h 2404345"/>
                                              <a:gd name="connsiteX7" fmla="*/ 2297168 w 2297168"/>
                                              <a:gd name="connsiteY7" fmla="*/ 4869 h 24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7168" h="2404345">
                                                <a:moveTo>
                                                  <a:pt x="0" y="2404345"/>
                                                </a:moveTo>
                                                <a:cubicBezTo>
                                                  <a:pt x="49618" y="2345609"/>
                                                  <a:pt x="254563" y="2213541"/>
                                                  <a:pt x="530478" y="1880199"/>
                                                </a:cubicBezTo>
                                                <a:cubicBezTo>
                                                  <a:pt x="621046" y="1777908"/>
                                                  <a:pt x="724450" y="1684822"/>
                                                  <a:pt x="847300" y="1551668"/>
                                                </a:cubicBezTo>
                                                <a:cubicBezTo>
                                                  <a:pt x="970150" y="1418514"/>
                                                  <a:pt x="1142572" y="1269184"/>
                                                  <a:pt x="1267577" y="1081276"/>
                                                </a:cubicBezTo>
                                                <a:cubicBezTo>
                                                  <a:pt x="1392582" y="893368"/>
                                                  <a:pt x="1484186" y="551984"/>
                                                  <a:pt x="1597332" y="424220"/>
                                                </a:cubicBezTo>
                                                <a:cubicBezTo>
                                                  <a:pt x="1710478" y="296456"/>
                                                  <a:pt x="1834000" y="203574"/>
                                                  <a:pt x="1927053" y="135497"/>
                                                </a:cubicBezTo>
                                                <a:cubicBezTo>
                                                  <a:pt x="2020106" y="67420"/>
                                                  <a:pt x="2093967" y="37526"/>
                                                  <a:pt x="2155653" y="15755"/>
                                                </a:cubicBezTo>
                                                <a:cubicBezTo>
                                                  <a:pt x="2217339" y="-6016"/>
                                                  <a:pt x="2257253" y="-574"/>
                                                  <a:pt x="2297168" y="4869"/>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3" name="フリーフォーム 312">
                                            <a:extLst>
                                              <a:ext uri="{FF2B5EF4-FFF2-40B4-BE49-F238E27FC236}">
                                                <a16:creationId xmlns:a16="http://schemas.microsoft.com/office/drawing/2014/main" id="{AE5671CB-6C05-40AE-8CA1-36B624700DB5}"/>
                                              </a:ext>
                                            </a:extLst>
                                          </p:cNvPr>
                                          <p:cNvSpPr/>
                                          <p:nvPr/>
                                        </p:nvSpPr>
                                        <p:spPr>
                                          <a:xfrm>
                                            <a:off x="2620847" y="570490"/>
                                            <a:ext cx="187683" cy="1789891"/>
                                          </a:xfrm>
                                          <a:custGeom>
                                            <a:avLst/>
                                            <a:gdLst>
                                              <a:gd name="connsiteX0" fmla="*/ 0 w 178959"/>
                                              <a:gd name="connsiteY0" fmla="*/ 1709058 h 1709058"/>
                                              <a:gd name="connsiteX1" fmla="*/ 174172 w 178959"/>
                                              <a:gd name="connsiteY1" fmla="*/ 914400 h 1709058"/>
                                              <a:gd name="connsiteX2" fmla="*/ 119743 w 178959"/>
                                              <a:gd name="connsiteY2" fmla="*/ 642258 h 1709058"/>
                                              <a:gd name="connsiteX3" fmla="*/ 10886 w 178959"/>
                                              <a:gd name="connsiteY3" fmla="*/ 0 h 1709058"/>
                                            </a:gdLst>
                                            <a:ahLst/>
                                            <a:cxnLst>
                                              <a:cxn ang="0">
                                                <a:pos x="connsiteX0" y="connsiteY0"/>
                                              </a:cxn>
                                              <a:cxn ang="0">
                                                <a:pos x="connsiteX1" y="connsiteY1"/>
                                              </a:cxn>
                                              <a:cxn ang="0">
                                                <a:pos x="connsiteX2" y="connsiteY2"/>
                                              </a:cxn>
                                              <a:cxn ang="0">
                                                <a:pos x="connsiteX3" y="connsiteY3"/>
                                              </a:cxn>
                                            </a:cxnLst>
                                            <a:rect l="l" t="t" r="r" b="b"/>
                                            <a:pathLst>
                                              <a:path w="178959" h="1709058">
                                                <a:moveTo>
                                                  <a:pt x="0" y="1709058"/>
                                                </a:moveTo>
                                                <a:cubicBezTo>
                                                  <a:pt x="77107" y="1400629"/>
                                                  <a:pt x="154215" y="1092200"/>
                                                  <a:pt x="174172" y="914400"/>
                                                </a:cubicBezTo>
                                                <a:cubicBezTo>
                                                  <a:pt x="194129" y="736600"/>
                                                  <a:pt x="146957" y="794658"/>
                                                  <a:pt x="119743" y="642258"/>
                                                </a:cubicBezTo>
                                                <a:cubicBezTo>
                                                  <a:pt x="92529" y="489858"/>
                                                  <a:pt x="51707" y="244929"/>
                                                  <a:pt x="1088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4" name="フリーフォーム 313">
                                            <a:extLst>
                                              <a:ext uri="{FF2B5EF4-FFF2-40B4-BE49-F238E27FC236}">
                                                <a16:creationId xmlns:a16="http://schemas.microsoft.com/office/drawing/2014/main" id="{0DCFFF2B-365E-4ECE-8775-D95E1966F80B}"/>
                                              </a:ext>
                                            </a:extLst>
                                          </p:cNvPr>
                                          <p:cNvSpPr/>
                                          <p:nvPr/>
                                        </p:nvSpPr>
                                        <p:spPr>
                                          <a:xfrm>
                                            <a:off x="2790935" y="932871"/>
                                            <a:ext cx="294721" cy="458903"/>
                                          </a:xfrm>
                                          <a:custGeom>
                                            <a:avLst/>
                                            <a:gdLst>
                                              <a:gd name="connsiteX0" fmla="*/ 0 w 294726"/>
                                              <a:gd name="connsiteY0" fmla="*/ 459095 h 459095"/>
                                              <a:gd name="connsiteX1" fmla="*/ 261257 w 294726"/>
                                              <a:gd name="connsiteY1" fmla="*/ 56324 h 459095"/>
                                              <a:gd name="connsiteX2" fmla="*/ 283029 w 294726"/>
                                              <a:gd name="connsiteY2" fmla="*/ 12781 h 459095"/>
                                            </a:gdLst>
                                            <a:ahLst/>
                                            <a:cxnLst>
                                              <a:cxn ang="0">
                                                <a:pos x="connsiteX0" y="connsiteY0"/>
                                              </a:cxn>
                                              <a:cxn ang="0">
                                                <a:pos x="connsiteX1" y="connsiteY1"/>
                                              </a:cxn>
                                              <a:cxn ang="0">
                                                <a:pos x="connsiteX2" y="connsiteY2"/>
                                              </a:cxn>
                                            </a:cxnLst>
                                            <a:rect l="l" t="t" r="r" b="b"/>
                                            <a:pathLst>
                                              <a:path w="294726" h="459095">
                                                <a:moveTo>
                                                  <a:pt x="0" y="459095"/>
                                                </a:moveTo>
                                                <a:lnTo>
                                                  <a:pt x="261257" y="56324"/>
                                                </a:lnTo>
                                                <a:cubicBezTo>
                                                  <a:pt x="308428" y="-18062"/>
                                                  <a:pt x="295728" y="-2641"/>
                                                  <a:pt x="283029" y="12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5" name="フリーフォーム 314">
                                            <a:extLst>
                                              <a:ext uri="{FF2B5EF4-FFF2-40B4-BE49-F238E27FC236}">
                                                <a16:creationId xmlns:a16="http://schemas.microsoft.com/office/drawing/2014/main" id="{59927B26-11D7-480F-A9D6-640B043690D1}"/>
                                              </a:ext>
                                            </a:extLst>
                                          </p:cNvPr>
                                          <p:cNvSpPr/>
                                          <p:nvPr/>
                                        </p:nvSpPr>
                                        <p:spPr>
                                          <a:xfrm>
                                            <a:off x="1386247" y="1190263"/>
                                            <a:ext cx="335777" cy="1515565"/>
                                          </a:xfrm>
                                          <a:custGeom>
                                            <a:avLst/>
                                            <a:gdLst>
                                              <a:gd name="connsiteX0" fmla="*/ 293914 w 293914"/>
                                              <a:gd name="connsiteY0" fmla="*/ 911260 h 911260"/>
                                              <a:gd name="connsiteX1" fmla="*/ 206828 w 293914"/>
                                              <a:gd name="connsiteY1" fmla="*/ 421403 h 911260"/>
                                              <a:gd name="connsiteX2" fmla="*/ 21771 w 293914"/>
                                              <a:gd name="connsiteY2" fmla="*/ 40403 h 911260"/>
                                              <a:gd name="connsiteX3" fmla="*/ 10885 w 293914"/>
                                              <a:gd name="connsiteY3" fmla="*/ 29517 h 911260"/>
                                              <a:gd name="connsiteX0" fmla="*/ 1270 w 231218"/>
                                              <a:gd name="connsiteY0" fmla="*/ 1516047 h 1516047"/>
                                              <a:gd name="connsiteX1" fmla="*/ 231008 w 231218"/>
                                              <a:gd name="connsiteY1" fmla="*/ 421403 h 1516047"/>
                                              <a:gd name="connsiteX2" fmla="*/ 45951 w 231218"/>
                                              <a:gd name="connsiteY2" fmla="*/ 40403 h 1516047"/>
                                              <a:gd name="connsiteX3" fmla="*/ 35065 w 231218"/>
                                              <a:gd name="connsiteY3" fmla="*/ 29517 h 1516047"/>
                                              <a:gd name="connsiteX0" fmla="*/ 1 w 230725"/>
                                              <a:gd name="connsiteY0" fmla="*/ 1516047 h 1516047"/>
                                              <a:gd name="connsiteX1" fmla="*/ 112916 w 230725"/>
                                              <a:gd name="connsiteY1" fmla="*/ 957512 h 1516047"/>
                                              <a:gd name="connsiteX2" fmla="*/ 229739 w 230725"/>
                                              <a:gd name="connsiteY2" fmla="*/ 421403 h 1516047"/>
                                              <a:gd name="connsiteX3" fmla="*/ 44682 w 230725"/>
                                              <a:gd name="connsiteY3" fmla="*/ 40403 h 1516047"/>
                                              <a:gd name="connsiteX4" fmla="*/ 33796 w 230725"/>
                                              <a:gd name="connsiteY4" fmla="*/ 29517 h 1516047"/>
                                              <a:gd name="connsiteX0" fmla="*/ 0 w 245751"/>
                                              <a:gd name="connsiteY0" fmla="*/ 1516047 h 1516047"/>
                                              <a:gd name="connsiteX1" fmla="*/ 112915 w 245751"/>
                                              <a:gd name="connsiteY1" fmla="*/ 957512 h 1516047"/>
                                              <a:gd name="connsiteX2" fmla="*/ 222833 w 245751"/>
                                              <a:gd name="connsiteY2" fmla="*/ 576721 h 1516047"/>
                                              <a:gd name="connsiteX3" fmla="*/ 229738 w 245751"/>
                                              <a:gd name="connsiteY3" fmla="*/ 421403 h 1516047"/>
                                              <a:gd name="connsiteX4" fmla="*/ 44681 w 245751"/>
                                              <a:gd name="connsiteY4" fmla="*/ 40403 h 1516047"/>
                                              <a:gd name="connsiteX5" fmla="*/ 33795 w 245751"/>
                                              <a:gd name="connsiteY5" fmla="*/ 29517 h 1516047"/>
                                              <a:gd name="connsiteX0" fmla="*/ 0 w 335927"/>
                                              <a:gd name="connsiteY0" fmla="*/ 1516047 h 1516047"/>
                                              <a:gd name="connsiteX1" fmla="*/ 112915 w 335927"/>
                                              <a:gd name="connsiteY1" fmla="*/ 957512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 name="connsiteX0" fmla="*/ 0 w 335927"/>
                                              <a:gd name="connsiteY0" fmla="*/ 1516047 h 1516047"/>
                                              <a:gd name="connsiteX1" fmla="*/ 261629 w 335927"/>
                                              <a:gd name="connsiteY1" fmla="*/ 1047111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27" h="1516047">
                                                <a:moveTo>
                                                  <a:pt x="0" y="1516047"/>
                                                </a:moveTo>
                                                <a:cubicBezTo>
                                                  <a:pt x="18819" y="1422958"/>
                                                  <a:pt x="223339" y="1229552"/>
                                                  <a:pt x="261629" y="1047111"/>
                                                </a:cubicBezTo>
                                                <a:cubicBezTo>
                                                  <a:pt x="298768" y="890557"/>
                                                  <a:pt x="313281" y="830336"/>
                                                  <a:pt x="332751" y="740984"/>
                                                </a:cubicBezTo>
                                                <a:cubicBezTo>
                                                  <a:pt x="352222" y="651633"/>
                                                  <a:pt x="277750" y="538166"/>
                                                  <a:pt x="229738" y="421403"/>
                                                </a:cubicBezTo>
                                                <a:cubicBezTo>
                                                  <a:pt x="181726" y="304640"/>
                                                  <a:pt x="44681" y="40403"/>
                                                  <a:pt x="44681" y="40403"/>
                                                </a:cubicBezTo>
                                                <a:cubicBezTo>
                                                  <a:pt x="12024" y="-24911"/>
                                                  <a:pt x="22909" y="2303"/>
                                                  <a:pt x="33795" y="2951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6" name="フリーフォーム 315">
                                            <a:extLst>
                                              <a:ext uri="{FF2B5EF4-FFF2-40B4-BE49-F238E27FC236}">
                                                <a16:creationId xmlns:a16="http://schemas.microsoft.com/office/drawing/2014/main" id="{CE05B9D6-B57D-44D4-A958-9D5988E7FA90}"/>
                                              </a:ext>
                                            </a:extLst>
                                          </p:cNvPr>
                                          <p:cNvSpPr/>
                                          <p:nvPr/>
                                        </p:nvSpPr>
                                        <p:spPr>
                                          <a:xfrm>
                                            <a:off x="1295338" y="3200292"/>
                                            <a:ext cx="1862165" cy="162563"/>
                                          </a:xfrm>
                                          <a:custGeom>
                                            <a:avLst/>
                                            <a:gdLst>
                                              <a:gd name="connsiteX0" fmla="*/ 0 w 1861458"/>
                                              <a:gd name="connsiteY0" fmla="*/ 21772 h 163286"/>
                                              <a:gd name="connsiteX1" fmla="*/ 968829 w 1861458"/>
                                              <a:gd name="connsiteY1" fmla="*/ 0 h 163286"/>
                                              <a:gd name="connsiteX2" fmla="*/ 1306286 w 1861458"/>
                                              <a:gd name="connsiteY2" fmla="*/ 32657 h 163286"/>
                                              <a:gd name="connsiteX3" fmla="*/ 1643743 w 1861458"/>
                                              <a:gd name="connsiteY3" fmla="*/ 97972 h 163286"/>
                                              <a:gd name="connsiteX4" fmla="*/ 1861458 w 1861458"/>
                                              <a:gd name="connsiteY4" fmla="*/ 163286 h 163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58" h="163286">
                                                <a:moveTo>
                                                  <a:pt x="0" y="21772"/>
                                                </a:moveTo>
                                                <a:lnTo>
                                                  <a:pt x="968829" y="0"/>
                                                </a:lnTo>
                                                <a:cubicBezTo>
                                                  <a:pt x="1186543" y="1814"/>
                                                  <a:pt x="1193800" y="16328"/>
                                                  <a:pt x="1306286" y="32657"/>
                                                </a:cubicBezTo>
                                                <a:cubicBezTo>
                                                  <a:pt x="1418772" y="48986"/>
                                                  <a:pt x="1551214" y="76201"/>
                                                  <a:pt x="1643743" y="97972"/>
                                                </a:cubicBezTo>
                                                <a:cubicBezTo>
                                                  <a:pt x="1736272" y="119744"/>
                                                  <a:pt x="1798865" y="141515"/>
                                                  <a:pt x="1861458" y="163286"/>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7" name="フリーフォーム 316">
                                            <a:extLst>
                                              <a:ext uri="{FF2B5EF4-FFF2-40B4-BE49-F238E27FC236}">
                                                <a16:creationId xmlns:a16="http://schemas.microsoft.com/office/drawing/2014/main" id="{BD17F954-6CB4-4221-BDE8-44F1C1D526DE}"/>
                                              </a:ext>
                                            </a:extLst>
                                          </p:cNvPr>
                                          <p:cNvSpPr/>
                                          <p:nvPr/>
                                        </p:nvSpPr>
                                        <p:spPr>
                                          <a:xfrm>
                                            <a:off x="635516" y="951497"/>
                                            <a:ext cx="620233" cy="1356389"/>
                                          </a:xfrm>
                                          <a:custGeom>
                                            <a:avLst/>
                                            <a:gdLst>
                                              <a:gd name="connsiteX0" fmla="*/ 0 w 522514"/>
                                              <a:gd name="connsiteY0" fmla="*/ 892629 h 892629"/>
                                              <a:gd name="connsiteX1" fmla="*/ 130629 w 522514"/>
                                              <a:gd name="connsiteY1" fmla="*/ 489858 h 892629"/>
                                              <a:gd name="connsiteX2" fmla="*/ 522514 w 522514"/>
                                              <a:gd name="connsiteY2" fmla="*/ 0 h 892629"/>
                                              <a:gd name="connsiteX0" fmla="*/ 0 w 509582"/>
                                              <a:gd name="connsiteY0" fmla="*/ 959827 h 959827"/>
                                              <a:gd name="connsiteX1" fmla="*/ 117697 w 509582"/>
                                              <a:gd name="connsiteY1" fmla="*/ 489858 h 959827"/>
                                              <a:gd name="connsiteX2" fmla="*/ 509582 w 509582"/>
                                              <a:gd name="connsiteY2" fmla="*/ 0 h 959827"/>
                                              <a:gd name="connsiteX0" fmla="*/ 0 w 619499"/>
                                              <a:gd name="connsiteY0" fmla="*/ 1355553 h 1355553"/>
                                              <a:gd name="connsiteX1" fmla="*/ 227614 w 619499"/>
                                              <a:gd name="connsiteY1" fmla="*/ 489858 h 1355553"/>
                                              <a:gd name="connsiteX2" fmla="*/ 619499 w 619499"/>
                                              <a:gd name="connsiteY2" fmla="*/ 0 h 1355553"/>
                                              <a:gd name="connsiteX0" fmla="*/ 0 w 619499"/>
                                              <a:gd name="connsiteY0" fmla="*/ 1355553 h 1355553"/>
                                              <a:gd name="connsiteX1" fmla="*/ 119721 w 619499"/>
                                              <a:gd name="connsiteY1" fmla="*/ 777515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389257 w 619499"/>
                                              <a:gd name="connsiteY2" fmla="*/ 385327 h 1355553"/>
                                              <a:gd name="connsiteX3" fmla="*/ 619499 w 619499"/>
                                              <a:gd name="connsiteY3" fmla="*/ 0 h 1355553"/>
                                            </a:gdLst>
                                            <a:ahLst/>
                                            <a:cxnLst>
                                              <a:cxn ang="0">
                                                <a:pos x="connsiteX0" y="connsiteY0"/>
                                              </a:cxn>
                                              <a:cxn ang="0">
                                                <a:pos x="connsiteX1" y="connsiteY1"/>
                                              </a:cxn>
                                              <a:cxn ang="0">
                                                <a:pos x="connsiteX2" y="connsiteY2"/>
                                              </a:cxn>
                                              <a:cxn ang="0">
                                                <a:pos x="connsiteX3" y="connsiteY3"/>
                                              </a:cxn>
                                            </a:cxnLst>
                                            <a:rect l="l" t="t" r="r" b="b"/>
                                            <a:pathLst>
                                              <a:path w="619499" h="1355553">
                                                <a:moveTo>
                                                  <a:pt x="0" y="1355553"/>
                                                </a:moveTo>
                                                <a:cubicBezTo>
                                                  <a:pt x="19953" y="1259213"/>
                                                  <a:pt x="133511" y="974064"/>
                                                  <a:pt x="171447" y="829782"/>
                                                </a:cubicBezTo>
                                                <a:cubicBezTo>
                                                  <a:pt x="209383" y="685500"/>
                                                  <a:pt x="305961" y="514913"/>
                                                  <a:pt x="389257" y="385327"/>
                                                </a:cubicBezTo>
                                                <a:cubicBezTo>
                                                  <a:pt x="476343" y="236556"/>
                                                  <a:pt x="467099" y="170543"/>
                                                  <a:pt x="61949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8" name="フリーフォーム 317">
                                            <a:extLst>
                                              <a:ext uri="{FF2B5EF4-FFF2-40B4-BE49-F238E27FC236}">
                                                <a16:creationId xmlns:a16="http://schemas.microsoft.com/office/drawing/2014/main" id="{E0F8508A-8603-4060-A7DE-7E03A05B7668}"/>
                                              </a:ext>
                                            </a:extLst>
                                          </p:cNvPr>
                                          <p:cNvSpPr/>
                                          <p:nvPr/>
                                        </p:nvSpPr>
                                        <p:spPr>
                                          <a:xfrm>
                                            <a:off x="-272105" y="1589898"/>
                                            <a:ext cx="620232" cy="1346228"/>
                                          </a:xfrm>
                                          <a:custGeom>
                                            <a:avLst/>
                                            <a:gdLst>
                                              <a:gd name="connsiteX0" fmla="*/ 348343 w 348343"/>
                                              <a:gd name="connsiteY0" fmla="*/ 1240971 h 1240971"/>
                                              <a:gd name="connsiteX1" fmla="*/ 250372 w 348343"/>
                                              <a:gd name="connsiteY1" fmla="*/ 500743 h 1240971"/>
                                              <a:gd name="connsiteX2" fmla="*/ 0 w 348343"/>
                                              <a:gd name="connsiteY2" fmla="*/ 0 h 1240971"/>
                                              <a:gd name="connsiteX0" fmla="*/ 619906 w 619906"/>
                                              <a:gd name="connsiteY0" fmla="*/ 1345502 h 1345502"/>
                                              <a:gd name="connsiteX1" fmla="*/ 521935 w 619906"/>
                                              <a:gd name="connsiteY1" fmla="*/ 605274 h 1345502"/>
                                              <a:gd name="connsiteX2" fmla="*/ 0 w 619906"/>
                                              <a:gd name="connsiteY2" fmla="*/ 0 h 1345502"/>
                                              <a:gd name="connsiteX0" fmla="*/ 619906 w 619906"/>
                                              <a:gd name="connsiteY0" fmla="*/ 1345502 h 1345502"/>
                                              <a:gd name="connsiteX1" fmla="*/ 418483 w 619906"/>
                                              <a:gd name="connsiteY1" fmla="*/ 515675 h 1345502"/>
                                              <a:gd name="connsiteX2" fmla="*/ 0 w 619906"/>
                                              <a:gd name="connsiteY2" fmla="*/ 0 h 1345502"/>
                                            </a:gdLst>
                                            <a:ahLst/>
                                            <a:cxnLst>
                                              <a:cxn ang="0">
                                                <a:pos x="connsiteX0" y="connsiteY0"/>
                                              </a:cxn>
                                              <a:cxn ang="0">
                                                <a:pos x="connsiteX1" y="connsiteY1"/>
                                              </a:cxn>
                                              <a:cxn ang="0">
                                                <a:pos x="connsiteX2" y="connsiteY2"/>
                                              </a:cxn>
                                            </a:cxnLst>
                                            <a:rect l="l" t="t" r="r" b="b"/>
                                            <a:pathLst>
                                              <a:path w="619906" h="1345502">
                                                <a:moveTo>
                                                  <a:pt x="619906" y="1345502"/>
                                                </a:moveTo>
                                                <a:cubicBezTo>
                                                  <a:pt x="599949" y="1078802"/>
                                                  <a:pt x="476540" y="722503"/>
                                                  <a:pt x="418483" y="515675"/>
                                                </a:cubicBezTo>
                                                <a:cubicBezTo>
                                                  <a:pt x="360426" y="308847"/>
                                                  <a:pt x="96157" y="146957"/>
                                                  <a:pt x="0"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248" name="グループ化 247">
                                        <a:extLst>
                                          <a:ext uri="{FF2B5EF4-FFF2-40B4-BE49-F238E27FC236}">
                                            <a16:creationId xmlns:a16="http://schemas.microsoft.com/office/drawing/2014/main" id="{F7764ADD-06BC-4552-B97E-5FC047B67427}"/>
                                          </a:ext>
                                        </a:extLst>
                                      </p:cNvPr>
                                      <p:cNvGrpSpPr/>
                                      <p:nvPr/>
                                    </p:nvGrpSpPr>
                                    <p:grpSpPr>
                                      <a:xfrm rot="1968888">
                                        <a:off x="2495551" y="2971799"/>
                                        <a:ext cx="436638" cy="222454"/>
                                        <a:chOff x="0" y="0"/>
                                        <a:chExt cx="3637047" cy="1666851"/>
                                      </a:xfrm>
                                      <a:solidFill>
                                        <a:schemeClr val="bg1">
                                          <a:lumMod val="50000"/>
                                        </a:schemeClr>
                                      </a:solidFill>
                                    </p:grpSpPr>
                                    <p:sp>
                                      <p:nvSpPr>
                                        <p:cNvPr id="279" name="平行四辺形 278">
                                          <a:extLst>
                                            <a:ext uri="{FF2B5EF4-FFF2-40B4-BE49-F238E27FC236}">
                                              <a16:creationId xmlns:a16="http://schemas.microsoft.com/office/drawing/2014/main" id="{064ED726-B2B1-450B-BA59-8EFC31E5EEF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0" name="平行四辺形 279">
                                          <a:extLst>
                                            <a:ext uri="{FF2B5EF4-FFF2-40B4-BE49-F238E27FC236}">
                                              <a16:creationId xmlns:a16="http://schemas.microsoft.com/office/drawing/2014/main" id="{1EF86147-DDF6-4943-BD88-6ABA4B4A7015}"/>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1" name="平行四辺形 280">
                                          <a:extLst>
                                            <a:ext uri="{FF2B5EF4-FFF2-40B4-BE49-F238E27FC236}">
                                              <a16:creationId xmlns:a16="http://schemas.microsoft.com/office/drawing/2014/main" id="{31324529-3A15-414F-AE8D-2AC4EB0E6033}"/>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2" name="平行四辺形 281">
                                          <a:extLst>
                                            <a:ext uri="{FF2B5EF4-FFF2-40B4-BE49-F238E27FC236}">
                                              <a16:creationId xmlns:a16="http://schemas.microsoft.com/office/drawing/2014/main" id="{7BB4050F-F4E7-4220-A855-653FF511BCDD}"/>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4" name="平行四辺形 283">
                                          <a:extLst>
                                            <a:ext uri="{FF2B5EF4-FFF2-40B4-BE49-F238E27FC236}">
                                              <a16:creationId xmlns:a16="http://schemas.microsoft.com/office/drawing/2014/main" id="{0F7C5578-EA5D-4C53-BF9A-CFEEDE0E0267}"/>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6" name="平行四辺形 285">
                                          <a:extLst>
                                            <a:ext uri="{FF2B5EF4-FFF2-40B4-BE49-F238E27FC236}">
                                              <a16:creationId xmlns:a16="http://schemas.microsoft.com/office/drawing/2014/main" id="{DA52BB15-AFF9-495E-9D0C-7ECA4EB8A8DF}"/>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7" name="平行四辺形 286">
                                          <a:extLst>
                                            <a:ext uri="{FF2B5EF4-FFF2-40B4-BE49-F238E27FC236}">
                                              <a16:creationId xmlns:a16="http://schemas.microsoft.com/office/drawing/2014/main" id="{2DEA6A64-423C-46CB-AD5A-6E5A708B829D}"/>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5" name="平行四辺形 284">
                                          <a:extLst>
                                            <a:ext uri="{FF2B5EF4-FFF2-40B4-BE49-F238E27FC236}">
                                              <a16:creationId xmlns:a16="http://schemas.microsoft.com/office/drawing/2014/main" id="{7C8CFE27-5B6C-4B2A-B49B-44A5C322813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3" name="台形 282">
                                          <a:extLst>
                                            <a:ext uri="{FF2B5EF4-FFF2-40B4-BE49-F238E27FC236}">
                                              <a16:creationId xmlns:a16="http://schemas.microsoft.com/office/drawing/2014/main" id="{65960576-64DF-4EBF-9A67-1D7475EBD81E}"/>
                                            </a:ext>
                                          </a:extLst>
                                        </p:cNvPr>
                                        <p:cNvSpPr/>
                                        <p:nvPr/>
                                      </p:nvSpPr>
                                      <p:spPr>
                                        <a:xfrm rot="10800000">
                                          <a:off x="238840" y="539087"/>
                                          <a:ext cx="2837815" cy="1127764"/>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249" name="グループ化 248">
                                        <a:extLst>
                                          <a:ext uri="{FF2B5EF4-FFF2-40B4-BE49-F238E27FC236}">
                                            <a16:creationId xmlns:a16="http://schemas.microsoft.com/office/drawing/2014/main" id="{CCC9FD75-89E3-4BFC-9E58-5922ECF6C98B}"/>
                                          </a:ext>
                                        </a:extLst>
                                      </p:cNvPr>
                                      <p:cNvGrpSpPr/>
                                      <p:nvPr/>
                                    </p:nvGrpSpPr>
                                    <p:grpSpPr>
                                      <a:xfrm rot="1942306">
                                        <a:off x="1713936" y="2800187"/>
                                        <a:ext cx="436638" cy="224565"/>
                                        <a:chOff x="0" y="0"/>
                                        <a:chExt cx="3637047" cy="1682659"/>
                                      </a:xfrm>
                                      <a:solidFill>
                                        <a:schemeClr val="bg1">
                                          <a:lumMod val="50000"/>
                                        </a:schemeClr>
                                      </a:solidFill>
                                    </p:grpSpPr>
                                    <p:sp>
                                      <p:nvSpPr>
                                        <p:cNvPr id="270" name="平行四辺形 269">
                                          <a:extLst>
                                            <a:ext uri="{FF2B5EF4-FFF2-40B4-BE49-F238E27FC236}">
                                              <a16:creationId xmlns:a16="http://schemas.microsoft.com/office/drawing/2014/main" id="{0EF8CA51-A700-4AF3-A70D-6C881CD0B34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1" name="平行四辺形 270">
                                          <a:extLst>
                                            <a:ext uri="{FF2B5EF4-FFF2-40B4-BE49-F238E27FC236}">
                                              <a16:creationId xmlns:a16="http://schemas.microsoft.com/office/drawing/2014/main" id="{93193350-52DA-4C8B-A4EC-33D459984734}"/>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2" name="平行四辺形 271">
                                          <a:extLst>
                                            <a:ext uri="{FF2B5EF4-FFF2-40B4-BE49-F238E27FC236}">
                                              <a16:creationId xmlns:a16="http://schemas.microsoft.com/office/drawing/2014/main" id="{707CCA76-222E-4DCD-94D0-EA5529C6E287}"/>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3" name="平行四辺形 272">
                                          <a:extLst>
                                            <a:ext uri="{FF2B5EF4-FFF2-40B4-BE49-F238E27FC236}">
                                              <a16:creationId xmlns:a16="http://schemas.microsoft.com/office/drawing/2014/main" id="{E92D5684-C9FA-4F8E-98BC-87F830A1B97C}"/>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4" name="台形 273">
                                          <a:extLst>
                                            <a:ext uri="{FF2B5EF4-FFF2-40B4-BE49-F238E27FC236}">
                                              <a16:creationId xmlns:a16="http://schemas.microsoft.com/office/drawing/2014/main" id="{D46BB98F-FD72-4B64-8A5C-BC0B2819FB8A}"/>
                                            </a:ext>
                                          </a:extLst>
                                        </p:cNvPr>
                                        <p:cNvSpPr/>
                                        <p:nvPr/>
                                      </p:nvSpPr>
                                      <p:spPr>
                                        <a:xfrm rot="10800000">
                                          <a:off x="237916" y="55490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5" name="平行四辺形 274">
                                          <a:extLst>
                                            <a:ext uri="{FF2B5EF4-FFF2-40B4-BE49-F238E27FC236}">
                                              <a16:creationId xmlns:a16="http://schemas.microsoft.com/office/drawing/2014/main" id="{CBD9A19A-B4CD-4DA2-8139-50B2D62A003E}"/>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6" name="平行四辺形 275">
                                          <a:extLst>
                                            <a:ext uri="{FF2B5EF4-FFF2-40B4-BE49-F238E27FC236}">
                                              <a16:creationId xmlns:a16="http://schemas.microsoft.com/office/drawing/2014/main" id="{16170994-B9D7-4359-8D0F-6571BC4E094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7" name="平行四辺形 276">
                                          <a:extLst>
                                            <a:ext uri="{FF2B5EF4-FFF2-40B4-BE49-F238E27FC236}">
                                              <a16:creationId xmlns:a16="http://schemas.microsoft.com/office/drawing/2014/main" id="{C823B711-9D70-4426-9359-893C6F1F43D1}"/>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78" name="平行四辺形 277">
                                          <a:extLst>
                                            <a:ext uri="{FF2B5EF4-FFF2-40B4-BE49-F238E27FC236}">
                                              <a16:creationId xmlns:a16="http://schemas.microsoft.com/office/drawing/2014/main" id="{88B138CF-BB43-4ECC-8571-514BD7ED81E4}"/>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0" name="グループ化 249">
                                        <a:extLst>
                                          <a:ext uri="{FF2B5EF4-FFF2-40B4-BE49-F238E27FC236}">
                                            <a16:creationId xmlns:a16="http://schemas.microsoft.com/office/drawing/2014/main" id="{83DF2514-51AD-428F-B0A0-798293D0E147}"/>
                                          </a:ext>
                                        </a:extLst>
                                      </p:cNvPr>
                                      <p:cNvGrpSpPr/>
                                      <p:nvPr/>
                                    </p:nvGrpSpPr>
                                    <p:grpSpPr>
                                      <a:xfrm rot="1114055">
                                        <a:off x="904874" y="2266951"/>
                                        <a:ext cx="436638" cy="222463"/>
                                        <a:chOff x="0" y="0"/>
                                        <a:chExt cx="3637047" cy="1666919"/>
                                      </a:xfrm>
                                      <a:solidFill>
                                        <a:schemeClr val="bg1">
                                          <a:lumMod val="50000"/>
                                        </a:schemeClr>
                                      </a:solidFill>
                                    </p:grpSpPr>
                                    <p:sp>
                                      <p:nvSpPr>
                                        <p:cNvPr id="261" name="平行四辺形 260">
                                          <a:extLst>
                                            <a:ext uri="{FF2B5EF4-FFF2-40B4-BE49-F238E27FC236}">
                                              <a16:creationId xmlns:a16="http://schemas.microsoft.com/office/drawing/2014/main" id="{FA5D7CD1-370A-44AD-856D-11F08B291A7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2" name="平行四辺形 261">
                                          <a:extLst>
                                            <a:ext uri="{FF2B5EF4-FFF2-40B4-BE49-F238E27FC236}">
                                              <a16:creationId xmlns:a16="http://schemas.microsoft.com/office/drawing/2014/main" id="{3A62EC18-B8AA-4556-95C2-03372E43718E}"/>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3" name="平行四辺形 262">
                                          <a:extLst>
                                            <a:ext uri="{FF2B5EF4-FFF2-40B4-BE49-F238E27FC236}">
                                              <a16:creationId xmlns:a16="http://schemas.microsoft.com/office/drawing/2014/main" id="{5570A8E7-F98F-454E-A89C-1A8E29B72EE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4" name="平行四辺形 263">
                                          <a:extLst>
                                            <a:ext uri="{FF2B5EF4-FFF2-40B4-BE49-F238E27FC236}">
                                              <a16:creationId xmlns:a16="http://schemas.microsoft.com/office/drawing/2014/main" id="{114385D0-1CF7-4BCC-9ADD-7C72233CF828}"/>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5" name="台形 264">
                                          <a:extLst>
                                            <a:ext uri="{FF2B5EF4-FFF2-40B4-BE49-F238E27FC236}">
                                              <a16:creationId xmlns:a16="http://schemas.microsoft.com/office/drawing/2014/main" id="{DD6998DB-ADF5-4ACE-9BAF-DB80525555E0}"/>
                                            </a:ext>
                                          </a:extLst>
                                        </p:cNvPr>
                                        <p:cNvSpPr/>
                                        <p:nvPr/>
                                      </p:nvSpPr>
                                      <p:spPr>
                                        <a:xfrm rot="10800000">
                                          <a:off x="238597" y="53916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6" name="平行四辺形 265">
                                          <a:extLst>
                                            <a:ext uri="{FF2B5EF4-FFF2-40B4-BE49-F238E27FC236}">
                                              <a16:creationId xmlns:a16="http://schemas.microsoft.com/office/drawing/2014/main" id="{FF846BA9-AE7B-4219-B8FE-DD9D846CDB2B}"/>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7" name="平行四辺形 266">
                                          <a:extLst>
                                            <a:ext uri="{FF2B5EF4-FFF2-40B4-BE49-F238E27FC236}">
                                              <a16:creationId xmlns:a16="http://schemas.microsoft.com/office/drawing/2014/main" id="{07842E90-C08C-41CF-8783-1C8F81070A24}"/>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8" name="平行四辺形 267">
                                          <a:extLst>
                                            <a:ext uri="{FF2B5EF4-FFF2-40B4-BE49-F238E27FC236}">
                                              <a16:creationId xmlns:a16="http://schemas.microsoft.com/office/drawing/2014/main" id="{4F7365F3-34B7-44F0-A9DC-EFC6A6F6A6BB}"/>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9" name="平行四辺形 268">
                                          <a:extLst>
                                            <a:ext uri="{FF2B5EF4-FFF2-40B4-BE49-F238E27FC236}">
                                              <a16:creationId xmlns:a16="http://schemas.microsoft.com/office/drawing/2014/main" id="{F722D894-F205-46C1-AA29-F27FE7E990E6}"/>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1" name="グループ化 250">
                                        <a:extLst>
                                          <a:ext uri="{FF2B5EF4-FFF2-40B4-BE49-F238E27FC236}">
                                            <a16:creationId xmlns:a16="http://schemas.microsoft.com/office/drawing/2014/main" id="{A5333D1C-87BC-4586-B6D5-D4FEF8662611}"/>
                                          </a:ext>
                                        </a:extLst>
                                      </p:cNvPr>
                                      <p:cNvGrpSpPr/>
                                      <p:nvPr/>
                                    </p:nvGrpSpPr>
                                    <p:grpSpPr>
                                      <a:xfrm rot="4057210">
                                        <a:off x="3409950" y="2800351"/>
                                        <a:ext cx="268146" cy="141983"/>
                                        <a:chOff x="0" y="0"/>
                                        <a:chExt cx="3637047" cy="1666846"/>
                                      </a:xfrm>
                                      <a:solidFill>
                                        <a:schemeClr val="bg1">
                                          <a:lumMod val="50000"/>
                                        </a:schemeClr>
                                      </a:solidFill>
                                    </p:grpSpPr>
                                    <p:sp>
                                      <p:nvSpPr>
                                        <p:cNvPr id="252" name="平行四辺形 251">
                                          <a:extLst>
                                            <a:ext uri="{FF2B5EF4-FFF2-40B4-BE49-F238E27FC236}">
                                              <a16:creationId xmlns:a16="http://schemas.microsoft.com/office/drawing/2014/main" id="{AA72EFFA-D343-42F4-B740-E1CD87A4346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3" name="平行四辺形 252">
                                          <a:extLst>
                                            <a:ext uri="{FF2B5EF4-FFF2-40B4-BE49-F238E27FC236}">
                                              <a16:creationId xmlns:a16="http://schemas.microsoft.com/office/drawing/2014/main" id="{1D9B296D-F0CD-4489-B5A2-6A0E5F805BA3}"/>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4" name="平行四辺形 253">
                                          <a:extLst>
                                            <a:ext uri="{FF2B5EF4-FFF2-40B4-BE49-F238E27FC236}">
                                              <a16:creationId xmlns:a16="http://schemas.microsoft.com/office/drawing/2014/main" id="{7EE98AB2-AC5C-43F0-A11B-B7AB9696BF1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5" name="平行四辺形 254">
                                          <a:extLst>
                                            <a:ext uri="{FF2B5EF4-FFF2-40B4-BE49-F238E27FC236}">
                                              <a16:creationId xmlns:a16="http://schemas.microsoft.com/office/drawing/2014/main" id="{636556F5-7068-455B-8838-D204C83C1096}"/>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6" name="台形 255">
                                          <a:extLst>
                                            <a:ext uri="{FF2B5EF4-FFF2-40B4-BE49-F238E27FC236}">
                                              <a16:creationId xmlns:a16="http://schemas.microsoft.com/office/drawing/2014/main" id="{9929BAF3-3905-4645-8FA8-C70E47D4F2F2}"/>
                                            </a:ext>
                                          </a:extLst>
                                        </p:cNvPr>
                                        <p:cNvSpPr/>
                                        <p:nvPr/>
                                      </p:nvSpPr>
                                      <p:spPr>
                                        <a:xfrm rot="10800000">
                                          <a:off x="238836" y="539086"/>
                                          <a:ext cx="2837815" cy="1127760"/>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7" name="平行四辺形 256">
                                          <a:extLst>
                                            <a:ext uri="{FF2B5EF4-FFF2-40B4-BE49-F238E27FC236}">
                                              <a16:creationId xmlns:a16="http://schemas.microsoft.com/office/drawing/2014/main" id="{E0621900-C20A-4B8E-83A5-6584399EEB81}"/>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8" name="平行四辺形 257">
                                          <a:extLst>
                                            <a:ext uri="{FF2B5EF4-FFF2-40B4-BE49-F238E27FC236}">
                                              <a16:creationId xmlns:a16="http://schemas.microsoft.com/office/drawing/2014/main" id="{D04BAA04-F39F-4A14-A675-C8AC963568BF}"/>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9" name="平行四辺形 258">
                                          <a:extLst>
                                            <a:ext uri="{FF2B5EF4-FFF2-40B4-BE49-F238E27FC236}">
                                              <a16:creationId xmlns:a16="http://schemas.microsoft.com/office/drawing/2014/main" id="{D508CDC4-599E-43D4-99C3-BF3223E06CC0}"/>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0" name="平行四辺形 259">
                                          <a:extLst>
                                            <a:ext uri="{FF2B5EF4-FFF2-40B4-BE49-F238E27FC236}">
                                              <a16:creationId xmlns:a16="http://schemas.microsoft.com/office/drawing/2014/main" id="{660593DA-5544-485C-B723-00B7FDDD644A}"/>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grpSp>
                            </p:grpSp>
                            <p:grpSp>
                              <p:nvGrpSpPr>
                                <p:cNvPr id="6367" name="グループ化 231">
                                  <a:extLst>
                                    <a:ext uri="{FF2B5EF4-FFF2-40B4-BE49-F238E27FC236}">
                                      <a16:creationId xmlns:a16="http://schemas.microsoft.com/office/drawing/2014/main" id="{163C47B3-B514-48D0-81C7-837BE4D50D1B}"/>
                                    </a:ext>
                                  </a:extLst>
                                </p:cNvPr>
                                <p:cNvGrpSpPr>
                                  <a:grpSpLocks/>
                                </p:cNvGrpSpPr>
                                <p:nvPr/>
                              </p:nvGrpSpPr>
                              <p:grpSpPr bwMode="auto">
                                <a:xfrm>
                                  <a:off x="107211" y="4631377"/>
                                  <a:ext cx="3603220" cy="1887063"/>
                                  <a:chOff x="107211" y="0"/>
                                  <a:chExt cx="3603220" cy="1887063"/>
                                </a:xfrm>
                              </p:grpSpPr>
                              <p:sp>
                                <p:nvSpPr>
                                  <p:cNvPr id="233" name="フリーフォーム 232">
                                    <a:extLst>
                                      <a:ext uri="{FF2B5EF4-FFF2-40B4-BE49-F238E27FC236}">
                                        <a16:creationId xmlns:a16="http://schemas.microsoft.com/office/drawing/2014/main" id="{415F71A1-BC8E-4C1E-909D-A83410CBE79A}"/>
                                      </a:ext>
                                    </a:extLst>
                                  </p:cNvPr>
                                  <p:cNvSpPr/>
                                  <p:nvPr/>
                                </p:nvSpPr>
                                <p:spPr>
                                  <a:xfrm>
                                    <a:off x="3195179" y="650"/>
                                    <a:ext cx="514662" cy="452130"/>
                                  </a:xfrm>
                                  <a:custGeom>
                                    <a:avLst/>
                                    <a:gdLst>
                                      <a:gd name="connsiteX0" fmla="*/ 723900 w 723900"/>
                                      <a:gd name="connsiteY0" fmla="*/ 0 h 666750"/>
                                      <a:gd name="connsiteX1" fmla="*/ 476250 w 723900"/>
                                      <a:gd name="connsiteY1" fmla="*/ 114300 h 666750"/>
                                      <a:gd name="connsiteX2" fmla="*/ 447675 w 723900"/>
                                      <a:gd name="connsiteY2" fmla="*/ 342900 h 666750"/>
                                      <a:gd name="connsiteX3" fmla="*/ 228600 w 723900"/>
                                      <a:gd name="connsiteY3" fmla="*/ 438150 h 666750"/>
                                      <a:gd name="connsiteX4" fmla="*/ 95250 w 723900"/>
                                      <a:gd name="connsiteY4" fmla="*/ 571500 h 666750"/>
                                      <a:gd name="connsiteX5" fmla="*/ 0 w 723900"/>
                                      <a:gd name="connsiteY5"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900" h="666750">
                                        <a:moveTo>
                                          <a:pt x="723900" y="0"/>
                                        </a:moveTo>
                                        <a:cubicBezTo>
                                          <a:pt x="623093" y="28575"/>
                                          <a:pt x="522287" y="57150"/>
                                          <a:pt x="476250" y="114300"/>
                                        </a:cubicBezTo>
                                        <a:cubicBezTo>
                                          <a:pt x="430213" y="171450"/>
                                          <a:pt x="488950" y="288925"/>
                                          <a:pt x="447675" y="342900"/>
                                        </a:cubicBezTo>
                                        <a:cubicBezTo>
                                          <a:pt x="406400" y="396875"/>
                                          <a:pt x="287338" y="400050"/>
                                          <a:pt x="228600" y="438150"/>
                                        </a:cubicBezTo>
                                        <a:cubicBezTo>
                                          <a:pt x="169862" y="476250"/>
                                          <a:pt x="95250" y="571500"/>
                                          <a:pt x="95250" y="571500"/>
                                        </a:cubicBezTo>
                                        <a:lnTo>
                                          <a:pt x="0" y="66675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4" name="フリーフォーム 233">
                                    <a:extLst>
                                      <a:ext uri="{FF2B5EF4-FFF2-40B4-BE49-F238E27FC236}">
                                        <a16:creationId xmlns:a16="http://schemas.microsoft.com/office/drawing/2014/main" id="{B5C122A5-50F3-4A3D-A017-8E8728A01E8B}"/>
                                      </a:ext>
                                    </a:extLst>
                                  </p:cNvPr>
                                  <p:cNvSpPr/>
                                  <p:nvPr/>
                                </p:nvSpPr>
                                <p:spPr>
                                  <a:xfrm>
                                    <a:off x="2982570" y="451086"/>
                                    <a:ext cx="218474" cy="228605"/>
                                  </a:xfrm>
                                  <a:custGeom>
                                    <a:avLst/>
                                    <a:gdLst>
                                      <a:gd name="connsiteX0" fmla="*/ 219075 w 219075"/>
                                      <a:gd name="connsiteY0" fmla="*/ 0 h 228600"/>
                                      <a:gd name="connsiteX1" fmla="*/ 152400 w 219075"/>
                                      <a:gd name="connsiteY1" fmla="*/ 85725 h 228600"/>
                                      <a:gd name="connsiteX2" fmla="*/ 133350 w 219075"/>
                                      <a:gd name="connsiteY2" fmla="*/ 200025 h 228600"/>
                                      <a:gd name="connsiteX3" fmla="*/ 0 w 219075"/>
                                      <a:gd name="connsiteY3" fmla="*/ 228600 h 228600"/>
                                      <a:gd name="connsiteX4" fmla="*/ 0 w 219075"/>
                                      <a:gd name="connsiteY4" fmla="*/ 22860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28600">
                                        <a:moveTo>
                                          <a:pt x="219075" y="0"/>
                                        </a:moveTo>
                                        <a:cubicBezTo>
                                          <a:pt x="192881" y="26194"/>
                                          <a:pt x="166687" y="52388"/>
                                          <a:pt x="152400" y="85725"/>
                                        </a:cubicBezTo>
                                        <a:cubicBezTo>
                                          <a:pt x="138113" y="119062"/>
                                          <a:pt x="158750" y="176213"/>
                                          <a:pt x="133350" y="200025"/>
                                        </a:cubicBezTo>
                                        <a:cubicBezTo>
                                          <a:pt x="107950" y="223838"/>
                                          <a:pt x="0" y="228600"/>
                                          <a:pt x="0" y="228600"/>
                                        </a:cubicBezTo>
                                        <a:lnTo>
                                          <a:pt x="0" y="228600"/>
                                        </a:ln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5" name="フリーフォーム 234">
                                    <a:extLst>
                                      <a:ext uri="{FF2B5EF4-FFF2-40B4-BE49-F238E27FC236}">
                                        <a16:creationId xmlns:a16="http://schemas.microsoft.com/office/drawing/2014/main" id="{8A82E57B-337F-4454-A537-BBA22FE9B081}"/>
                                      </a:ext>
                                    </a:extLst>
                                  </p:cNvPr>
                                  <p:cNvSpPr/>
                                  <p:nvPr/>
                                </p:nvSpPr>
                                <p:spPr>
                                  <a:xfrm>
                                    <a:off x="2601339" y="784680"/>
                                    <a:ext cx="258064" cy="189657"/>
                                  </a:xfrm>
                                  <a:custGeom>
                                    <a:avLst/>
                                    <a:gdLst>
                                      <a:gd name="connsiteX0" fmla="*/ 257175 w 257175"/>
                                      <a:gd name="connsiteY0" fmla="*/ 0 h 190500"/>
                                      <a:gd name="connsiteX1" fmla="*/ 104775 w 257175"/>
                                      <a:gd name="connsiteY1" fmla="*/ 9525 h 190500"/>
                                      <a:gd name="connsiteX2" fmla="*/ 28575 w 257175"/>
                                      <a:gd name="connsiteY2" fmla="*/ 104775 h 190500"/>
                                      <a:gd name="connsiteX3" fmla="*/ 19050 w 257175"/>
                                      <a:gd name="connsiteY3" fmla="*/ 171450 h 190500"/>
                                      <a:gd name="connsiteX4" fmla="*/ 0 w 257175"/>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190500">
                                        <a:moveTo>
                                          <a:pt x="257175" y="0"/>
                                        </a:moveTo>
                                        <a:lnTo>
                                          <a:pt x="104775" y="9525"/>
                                        </a:lnTo>
                                        <a:cubicBezTo>
                                          <a:pt x="66675" y="26987"/>
                                          <a:pt x="42862" y="77788"/>
                                          <a:pt x="28575" y="104775"/>
                                        </a:cubicBezTo>
                                        <a:cubicBezTo>
                                          <a:pt x="14287" y="131763"/>
                                          <a:pt x="23813" y="157162"/>
                                          <a:pt x="19050" y="171450"/>
                                        </a:cubicBezTo>
                                        <a:cubicBezTo>
                                          <a:pt x="14287" y="185738"/>
                                          <a:pt x="7143" y="188119"/>
                                          <a:pt x="0" y="190500"/>
                                        </a:cubicBezTo>
                                      </a:path>
                                    </a:pathLst>
                                  </a:custGeom>
                                  <a:noFill/>
                                  <a:ln w="635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71" name="図 235">
                                    <a:extLst>
                                      <a:ext uri="{FF2B5EF4-FFF2-40B4-BE49-F238E27FC236}">
                                        <a16:creationId xmlns:a16="http://schemas.microsoft.com/office/drawing/2014/main" id="{0B1CC7E5-4BA8-486A-BB1C-9EE4CD49D08F}"/>
                                      </a:ext>
                                    </a:extLst>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2198553" y="100940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 name="正方形/長方形 236">
                                    <a:extLst>
                                      <a:ext uri="{FF2B5EF4-FFF2-40B4-BE49-F238E27FC236}">
                                        <a16:creationId xmlns:a16="http://schemas.microsoft.com/office/drawing/2014/main" id="{9AAB22D9-CC1F-4C4D-AF20-C7893A8C2D6D}"/>
                                      </a:ext>
                                    </a:extLst>
                                  </p:cNvPr>
                                  <p:cNvSpPr/>
                                  <p:nvPr/>
                                </p:nvSpPr>
                                <p:spPr>
                                  <a:xfrm rot="7896972">
                                    <a:off x="737633" y="376089"/>
                                    <a:ext cx="416569" cy="167741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8" name="フリーフォーム 237">
                                    <a:extLst>
                                      <a:ext uri="{FF2B5EF4-FFF2-40B4-BE49-F238E27FC236}">
                                        <a16:creationId xmlns:a16="http://schemas.microsoft.com/office/drawing/2014/main" id="{565CE9BB-08BE-408C-9CCA-32C37BA3A467}"/>
                                      </a:ext>
                                    </a:extLst>
                                  </p:cNvPr>
                                  <p:cNvSpPr/>
                                  <p:nvPr/>
                                </p:nvSpPr>
                                <p:spPr>
                                  <a:xfrm>
                                    <a:off x="441521" y="486647"/>
                                    <a:ext cx="1780054" cy="1400416"/>
                                  </a:xfrm>
                                  <a:custGeom>
                                    <a:avLst/>
                                    <a:gdLst>
                                      <a:gd name="connsiteX0" fmla="*/ 0 w 1581150"/>
                                      <a:gd name="connsiteY0" fmla="*/ 0 h 1228725"/>
                                      <a:gd name="connsiteX1" fmla="*/ 390525 w 1581150"/>
                                      <a:gd name="connsiteY1" fmla="*/ 85725 h 1228725"/>
                                      <a:gd name="connsiteX2" fmla="*/ 419100 w 1581150"/>
                                      <a:gd name="connsiteY2" fmla="*/ 342900 h 1228725"/>
                                      <a:gd name="connsiteX3" fmla="*/ 704850 w 1581150"/>
                                      <a:gd name="connsiteY3" fmla="*/ 495300 h 1228725"/>
                                      <a:gd name="connsiteX4" fmla="*/ 742950 w 1581150"/>
                                      <a:gd name="connsiteY4" fmla="*/ 800100 h 1228725"/>
                                      <a:gd name="connsiteX5" fmla="*/ 1028700 w 1581150"/>
                                      <a:gd name="connsiteY5" fmla="*/ 952500 h 1228725"/>
                                      <a:gd name="connsiteX6" fmla="*/ 1276350 w 1581150"/>
                                      <a:gd name="connsiteY6" fmla="*/ 971550 h 1228725"/>
                                      <a:gd name="connsiteX7" fmla="*/ 1581150 w 1581150"/>
                                      <a:gd name="connsiteY7" fmla="*/ 1228725 h 1228725"/>
                                      <a:gd name="connsiteX8" fmla="*/ 1581150 w 1581150"/>
                                      <a:gd name="connsiteY8"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1228725">
                                        <a:moveTo>
                                          <a:pt x="0" y="0"/>
                                        </a:moveTo>
                                        <a:cubicBezTo>
                                          <a:pt x="160337" y="14287"/>
                                          <a:pt x="320675" y="28575"/>
                                          <a:pt x="390525" y="85725"/>
                                        </a:cubicBezTo>
                                        <a:cubicBezTo>
                                          <a:pt x="460375" y="142875"/>
                                          <a:pt x="366713" y="274638"/>
                                          <a:pt x="419100" y="342900"/>
                                        </a:cubicBezTo>
                                        <a:cubicBezTo>
                                          <a:pt x="471487" y="411162"/>
                                          <a:pt x="650875" y="419100"/>
                                          <a:pt x="704850" y="495300"/>
                                        </a:cubicBezTo>
                                        <a:cubicBezTo>
                                          <a:pt x="758825" y="571500"/>
                                          <a:pt x="688975" y="723900"/>
                                          <a:pt x="742950" y="800100"/>
                                        </a:cubicBezTo>
                                        <a:cubicBezTo>
                                          <a:pt x="796925" y="876300"/>
                                          <a:pt x="939800" y="923925"/>
                                          <a:pt x="1028700" y="952500"/>
                                        </a:cubicBezTo>
                                        <a:cubicBezTo>
                                          <a:pt x="1117600" y="981075"/>
                                          <a:pt x="1184275" y="925513"/>
                                          <a:pt x="1276350" y="971550"/>
                                        </a:cubicBezTo>
                                        <a:cubicBezTo>
                                          <a:pt x="1368425" y="1017587"/>
                                          <a:pt x="1581150" y="1228725"/>
                                          <a:pt x="1581150" y="1228725"/>
                                        </a:cubicBezTo>
                                        <a:lnTo>
                                          <a:pt x="1581150" y="1228725"/>
                                        </a:lnTo>
                                      </a:path>
                                    </a:pathLst>
                                  </a:custGeom>
                                  <a:noFill/>
                                  <a:ln w="403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grpSp>
                          <p:nvGrpSpPr>
                            <p:cNvPr id="6360" name="グループ化 222">
                              <a:extLst>
                                <a:ext uri="{FF2B5EF4-FFF2-40B4-BE49-F238E27FC236}">
                                  <a16:creationId xmlns:a16="http://schemas.microsoft.com/office/drawing/2014/main" id="{23625F09-AEAF-4BDE-8B0F-DC629292B6A5}"/>
                                </a:ext>
                              </a:extLst>
                            </p:cNvPr>
                            <p:cNvGrpSpPr>
                              <a:grpSpLocks/>
                            </p:cNvGrpSpPr>
                            <p:nvPr/>
                          </p:nvGrpSpPr>
                          <p:grpSpPr bwMode="auto">
                            <a:xfrm>
                              <a:off x="2006930" y="5284520"/>
                              <a:ext cx="722597" cy="699036"/>
                              <a:chOff x="0" y="0"/>
                              <a:chExt cx="722597" cy="699036"/>
                            </a:xfrm>
                          </p:grpSpPr>
                          <p:pic>
                            <p:nvPicPr>
                              <p:cNvPr id="6361" name="図 223">
                                <a:extLst>
                                  <a:ext uri="{FF2B5EF4-FFF2-40B4-BE49-F238E27FC236}">
                                    <a16:creationId xmlns:a16="http://schemas.microsoft.com/office/drawing/2014/main" id="{42500EF2-2D53-43D1-949A-A9946F7AE93D}"/>
                                  </a:ext>
                                </a:extLst>
                              </p:cNvPr>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273133" y="0"/>
                                <a:ext cx="283210" cy="34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2" name="図 226">
                                <a:extLst>
                                  <a:ext uri="{FF2B5EF4-FFF2-40B4-BE49-F238E27FC236}">
                                    <a16:creationId xmlns:a16="http://schemas.microsoft.com/office/drawing/2014/main" id="{A69822CB-1646-4B7E-866D-C36195141286}"/>
                                  </a:ext>
                                </a:extLst>
                              </p:cNvPr>
                              <p:cNvPicPr>
                                <a:picLocks noChangeAspect="1" noChangeArrowheads="1"/>
                              </p:cNvPicPr>
                              <p:nvPr/>
                            </p:nvPicPr>
                            <p:blipFill>
                              <a:blip r:embed="rId28" cstate="screen">
                                <a:extLst>
                                  <a:ext uri="{28A0092B-C50C-407E-A947-70E740481C1C}">
                                    <a14:useLocalDpi xmlns:a14="http://schemas.microsoft.com/office/drawing/2010/main"/>
                                  </a:ext>
                                </a:extLst>
                              </a:blip>
                              <a:srcRect/>
                              <a:stretch>
                                <a:fillRect/>
                              </a:stretch>
                            </p:blipFill>
                            <p:spPr bwMode="auto">
                              <a:xfrm>
                                <a:off x="439387" y="273132"/>
                                <a:ext cx="283210" cy="283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3" name="図 227">
                                <a:extLst>
                                  <a:ext uri="{FF2B5EF4-FFF2-40B4-BE49-F238E27FC236}">
                                    <a16:creationId xmlns:a16="http://schemas.microsoft.com/office/drawing/2014/main" id="{5CD05806-AE8F-40DB-8E6C-E33F98522ABE}"/>
                                  </a:ext>
                                </a:extLst>
                              </p:cNvPr>
                              <p:cNvPicPr>
                                <a:picLocks noChangeAspect="1" noChangeArrowheads="1"/>
                              </p:cNvPicPr>
                              <p:nvPr/>
                            </p:nvPicPr>
                            <p:blipFill>
                              <a:blip r:embed="rId20" cstate="screen">
                                <a:extLst>
                                  <a:ext uri="{28A0092B-C50C-407E-A947-70E740481C1C}">
                                    <a14:useLocalDpi xmlns:a14="http://schemas.microsoft.com/office/drawing/2010/main"/>
                                  </a:ext>
                                </a:extLst>
                              </a:blip>
                              <a:srcRect/>
                              <a:stretch>
                                <a:fillRect/>
                              </a:stretch>
                            </p:blipFill>
                            <p:spPr bwMode="auto">
                              <a:xfrm>
                                <a:off x="0" y="40376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0" name="楕円 219">
                            <a:extLst>
                              <a:ext uri="{FF2B5EF4-FFF2-40B4-BE49-F238E27FC236}">
                                <a16:creationId xmlns:a16="http://schemas.microsoft.com/office/drawing/2014/main" id="{8632D4C5-62B1-4F7A-851B-306FFD93526D}"/>
                              </a:ext>
                            </a:extLst>
                          </p:cNvPr>
                          <p:cNvSpPr/>
                          <p:nvPr/>
                        </p:nvSpPr>
                        <p:spPr>
                          <a:xfrm rot="19864060">
                            <a:off x="3251999" y="2909439"/>
                            <a:ext cx="3469101" cy="1942070"/>
                          </a:xfrm>
                          <a:prstGeom prst="ellipse">
                            <a:avLst/>
                          </a:prstGeom>
                          <a:solidFill>
                            <a:srgbClr val="FFFF00">
                              <a:alpha val="10000"/>
                            </a:srgb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cxnSp>
                      <p:nvCxnSpPr>
                        <p:cNvPr id="560" name="直線矢印コネクタ 559">
                          <a:extLst>
                            <a:ext uri="{FF2B5EF4-FFF2-40B4-BE49-F238E27FC236}">
                              <a16:creationId xmlns:a16="http://schemas.microsoft.com/office/drawing/2014/main" id="{1E0516CD-FA59-40C4-968F-C2D773501087}"/>
                            </a:ext>
                          </a:extLst>
                        </p:cNvPr>
                        <p:cNvCxnSpPr/>
                        <p:nvPr/>
                      </p:nvCxnSpPr>
                      <p:spPr>
                        <a:xfrm flipH="1">
                          <a:off x="5929195" y="3120929"/>
                          <a:ext cx="127445" cy="151218"/>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1" name="直線矢印コネクタ 560">
                          <a:extLst>
                            <a:ext uri="{FF2B5EF4-FFF2-40B4-BE49-F238E27FC236}">
                              <a16:creationId xmlns:a16="http://schemas.microsoft.com/office/drawing/2014/main" id="{F37D4B00-3909-4625-A99E-6347C1600A16}"/>
                            </a:ext>
                          </a:extLst>
                        </p:cNvPr>
                        <p:cNvCxnSpPr/>
                        <p:nvPr/>
                      </p:nvCxnSpPr>
                      <p:spPr>
                        <a:xfrm flipH="1">
                          <a:off x="6243488" y="3132810"/>
                          <a:ext cx="238689" cy="106933"/>
                        </a:xfrm>
                        <a:prstGeom prst="straightConnector1">
                          <a:avLst/>
                        </a:prstGeom>
                        <a:ln w="2222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87" name="直線矢印コネクタ 686">
                          <a:extLst>
                            <a:ext uri="{FF2B5EF4-FFF2-40B4-BE49-F238E27FC236}">
                              <a16:creationId xmlns:a16="http://schemas.microsoft.com/office/drawing/2014/main" id="{C333C982-9457-4A0A-A377-6C85F984B45B}"/>
                            </a:ext>
                          </a:extLst>
                        </p:cNvPr>
                        <p:cNvCxnSpPr/>
                        <p:nvPr/>
                      </p:nvCxnSpPr>
                      <p:spPr>
                        <a:xfrm flipH="1">
                          <a:off x="5247687" y="3274307"/>
                          <a:ext cx="106924" cy="250590"/>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grpSp>
                <p:pic>
                  <p:nvPicPr>
                    <p:cNvPr id="6345" name="図 554">
                      <a:extLst>
                        <a:ext uri="{FF2B5EF4-FFF2-40B4-BE49-F238E27FC236}">
                          <a16:creationId xmlns:a16="http://schemas.microsoft.com/office/drawing/2014/main" id="{83151AC2-3E40-48F3-AAC4-80265D030E70}"/>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4504555" y="2370343"/>
                      <a:ext cx="207081" cy="104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41" name="グループ化 7">
                    <a:extLst>
                      <a:ext uri="{FF2B5EF4-FFF2-40B4-BE49-F238E27FC236}">
                        <a16:creationId xmlns:a16="http://schemas.microsoft.com/office/drawing/2014/main" id="{0103F24D-D821-4E01-8780-4873E096967A}"/>
                      </a:ext>
                    </a:extLst>
                  </p:cNvPr>
                  <p:cNvGrpSpPr>
                    <a:grpSpLocks/>
                  </p:cNvGrpSpPr>
                  <p:nvPr/>
                </p:nvGrpSpPr>
                <p:grpSpPr bwMode="auto">
                  <a:xfrm>
                    <a:off x="3748183" y="1982185"/>
                    <a:ext cx="372455" cy="622460"/>
                    <a:chOff x="6411859" y="1955889"/>
                    <a:chExt cx="372455" cy="622460"/>
                  </a:xfrm>
                </p:grpSpPr>
                <p:pic>
                  <p:nvPicPr>
                    <p:cNvPr id="6342" name="図 554">
                      <a:extLst>
                        <a:ext uri="{FF2B5EF4-FFF2-40B4-BE49-F238E27FC236}">
                          <a16:creationId xmlns:a16="http://schemas.microsoft.com/office/drawing/2014/main" id="{6B41F099-0C80-4445-913F-14B7F77F8BD2}"/>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6411859" y="2462553"/>
                      <a:ext cx="228736" cy="11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フリーフォーム 685">
                      <a:extLst>
                        <a:ext uri="{FF2B5EF4-FFF2-40B4-BE49-F238E27FC236}">
                          <a16:creationId xmlns:a16="http://schemas.microsoft.com/office/drawing/2014/main" id="{A48D2DE7-B270-4EEB-8208-06BFB2F76B44}"/>
                        </a:ext>
                      </a:extLst>
                    </p:cNvPr>
                    <p:cNvSpPr/>
                    <p:nvPr/>
                  </p:nvSpPr>
                  <p:spPr>
                    <a:xfrm>
                      <a:off x="6531978" y="1956126"/>
                      <a:ext cx="252730" cy="49469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 name="connsiteX0" fmla="*/ 87788 w 449311"/>
                        <a:gd name="connsiteY0" fmla="*/ 842877 h 842877"/>
                        <a:gd name="connsiteX1" fmla="*/ 43764 w 449311"/>
                        <a:gd name="connsiteY1" fmla="*/ 627952 h 842877"/>
                        <a:gd name="connsiteX2" fmla="*/ 14796 w 449311"/>
                        <a:gd name="connsiteY2" fmla="*/ 182546 h 842877"/>
                        <a:gd name="connsiteX3" fmla="*/ 449311 w 449311"/>
                        <a:gd name="connsiteY3" fmla="*/ 0 h 842877"/>
                        <a:gd name="connsiteX0" fmla="*/ 56383 w 417906"/>
                        <a:gd name="connsiteY0" fmla="*/ 842877 h 842877"/>
                        <a:gd name="connsiteX1" fmla="*/ 12359 w 417906"/>
                        <a:gd name="connsiteY1" fmla="*/ 627952 h 842877"/>
                        <a:gd name="connsiteX2" fmla="*/ 313142 w 417906"/>
                        <a:gd name="connsiteY2" fmla="*/ 339342 h 842877"/>
                        <a:gd name="connsiteX3" fmla="*/ 417906 w 417906"/>
                        <a:gd name="connsiteY3" fmla="*/ 0 h 842877"/>
                        <a:gd name="connsiteX0" fmla="*/ 309 w 361832"/>
                        <a:gd name="connsiteY0" fmla="*/ 842877 h 842877"/>
                        <a:gd name="connsiteX1" fmla="*/ 98530 w 361832"/>
                        <a:gd name="connsiteY1" fmla="*/ 605553 h 842877"/>
                        <a:gd name="connsiteX2" fmla="*/ 257068 w 361832"/>
                        <a:gd name="connsiteY2" fmla="*/ 339342 h 842877"/>
                        <a:gd name="connsiteX3" fmla="*/ 361832 w 361832"/>
                        <a:gd name="connsiteY3" fmla="*/ 0 h 842877"/>
                        <a:gd name="connsiteX0" fmla="*/ 238 w 361761"/>
                        <a:gd name="connsiteY0" fmla="*/ 842877 h 842877"/>
                        <a:gd name="connsiteX1" fmla="*/ 98459 w 361761"/>
                        <a:gd name="connsiteY1" fmla="*/ 605553 h 842877"/>
                        <a:gd name="connsiteX2" fmla="*/ 256997 w 361761"/>
                        <a:gd name="connsiteY2" fmla="*/ 339342 h 842877"/>
                        <a:gd name="connsiteX3" fmla="*/ 361761 w 361761"/>
                        <a:gd name="connsiteY3" fmla="*/ 0 h 842877"/>
                        <a:gd name="connsiteX0" fmla="*/ 171 w 361694"/>
                        <a:gd name="connsiteY0" fmla="*/ 842877 h 842877"/>
                        <a:gd name="connsiteX1" fmla="*/ 130720 w 361694"/>
                        <a:gd name="connsiteY1" fmla="*/ 523422 h 842877"/>
                        <a:gd name="connsiteX2" fmla="*/ 256930 w 361694"/>
                        <a:gd name="connsiteY2" fmla="*/ 339342 h 842877"/>
                        <a:gd name="connsiteX3" fmla="*/ 361694 w 361694"/>
                        <a:gd name="connsiteY3" fmla="*/ 0 h 842877"/>
                        <a:gd name="connsiteX0" fmla="*/ 171 w 342296"/>
                        <a:gd name="connsiteY0" fmla="*/ 775679 h 775679"/>
                        <a:gd name="connsiteX1" fmla="*/ 130720 w 342296"/>
                        <a:gd name="connsiteY1" fmla="*/ 456224 h 775679"/>
                        <a:gd name="connsiteX2" fmla="*/ 256930 w 342296"/>
                        <a:gd name="connsiteY2" fmla="*/ 272144 h 775679"/>
                        <a:gd name="connsiteX3" fmla="*/ 342296 w 342296"/>
                        <a:gd name="connsiteY3" fmla="*/ 0 h 775679"/>
                      </a:gdLst>
                      <a:ahLst/>
                      <a:cxnLst>
                        <a:cxn ang="0">
                          <a:pos x="connsiteX0" y="connsiteY0"/>
                        </a:cxn>
                        <a:cxn ang="0">
                          <a:pos x="connsiteX1" y="connsiteY1"/>
                        </a:cxn>
                        <a:cxn ang="0">
                          <a:pos x="connsiteX2" y="connsiteY2"/>
                        </a:cxn>
                        <a:cxn ang="0">
                          <a:pos x="connsiteX3" y="connsiteY3"/>
                        </a:cxn>
                      </a:cxnLst>
                      <a:rect l="l" t="t" r="r" b="b"/>
                      <a:pathLst>
                        <a:path w="342296" h="775679">
                          <a:moveTo>
                            <a:pt x="171" y="775679"/>
                          </a:moveTo>
                          <a:cubicBezTo>
                            <a:pt x="-4982" y="578269"/>
                            <a:pt x="107324" y="540146"/>
                            <a:pt x="130720" y="456224"/>
                          </a:cubicBezTo>
                          <a:cubicBezTo>
                            <a:pt x="154116" y="372302"/>
                            <a:pt x="215201" y="375558"/>
                            <a:pt x="256930" y="272144"/>
                          </a:cubicBezTo>
                          <a:cubicBezTo>
                            <a:pt x="298659" y="168730"/>
                            <a:pt x="297846" y="84364"/>
                            <a:pt x="342296"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6337" name="グループ化 12">
                  <a:extLst>
                    <a:ext uri="{FF2B5EF4-FFF2-40B4-BE49-F238E27FC236}">
                      <a16:creationId xmlns:a16="http://schemas.microsoft.com/office/drawing/2014/main" id="{0BE3D5BE-F97F-4844-8447-B5FF0C5F24D1}"/>
                    </a:ext>
                  </a:extLst>
                </p:cNvPr>
                <p:cNvGrpSpPr>
                  <a:grpSpLocks/>
                </p:cNvGrpSpPr>
                <p:nvPr/>
              </p:nvGrpSpPr>
              <p:grpSpPr bwMode="auto">
                <a:xfrm>
                  <a:off x="1128484" y="2287853"/>
                  <a:ext cx="217324" cy="756701"/>
                  <a:chOff x="5647786" y="1651324"/>
                  <a:chExt cx="217324" cy="756701"/>
                </a:xfrm>
              </p:grpSpPr>
              <p:sp>
                <p:nvSpPr>
                  <p:cNvPr id="685" name="フリーフォーム 684">
                    <a:extLst>
                      <a:ext uri="{FF2B5EF4-FFF2-40B4-BE49-F238E27FC236}">
                        <a16:creationId xmlns:a16="http://schemas.microsoft.com/office/drawing/2014/main" id="{79DA9D1E-965C-417C-8F19-468F5C187538}"/>
                      </a:ext>
                    </a:extLst>
                  </p:cNvPr>
                  <p:cNvSpPr/>
                  <p:nvPr/>
                </p:nvSpPr>
                <p:spPr>
                  <a:xfrm>
                    <a:off x="5766326" y="1651481"/>
                    <a:ext cx="63722" cy="75608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Lst>
                    <a:ahLst/>
                    <a:cxnLst>
                      <a:cxn ang="0">
                        <a:pos x="connsiteX0" y="connsiteY0"/>
                      </a:cxn>
                      <a:cxn ang="0">
                        <a:pos x="connsiteX1" y="connsiteY1"/>
                      </a:cxn>
                      <a:cxn ang="0">
                        <a:pos x="connsiteX2" y="connsiteY2"/>
                      </a:cxn>
                      <a:cxn ang="0">
                        <a:pos x="connsiteX3" y="connsiteY3"/>
                      </a:cxn>
                    </a:cxnLst>
                    <a:rect l="l" t="t" r="r" b="b"/>
                    <a:pathLst>
                      <a:path w="87787" h="1186337">
                        <a:moveTo>
                          <a:pt x="87788" y="1186337"/>
                        </a:moveTo>
                        <a:cubicBezTo>
                          <a:pt x="82635" y="988927"/>
                          <a:pt x="55929" y="1081467"/>
                          <a:pt x="43764" y="971412"/>
                        </a:cubicBezTo>
                        <a:cubicBezTo>
                          <a:pt x="31599" y="861357"/>
                          <a:pt x="-26933" y="629420"/>
                          <a:pt x="14796" y="526006"/>
                        </a:cubicBezTo>
                        <a:cubicBezTo>
                          <a:pt x="56525" y="422592"/>
                          <a:pt x="3988" y="84364"/>
                          <a:pt x="48438"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39" name="図 554">
                    <a:extLst>
                      <a:ext uri="{FF2B5EF4-FFF2-40B4-BE49-F238E27FC236}">
                        <a16:creationId xmlns:a16="http://schemas.microsoft.com/office/drawing/2014/main" id="{620CF066-F417-4D4D-9017-F66FDD2FF696}"/>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5647786" y="1993631"/>
                    <a:ext cx="217324" cy="110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フリーフォーム 65">
                <a:extLst>
                  <a:ext uri="{FF2B5EF4-FFF2-40B4-BE49-F238E27FC236}">
                    <a16:creationId xmlns:a16="http://schemas.microsoft.com/office/drawing/2014/main" id="{32D9412C-941D-43A8-82C9-42ECD9C1A43E}"/>
                  </a:ext>
                </a:extLst>
              </p:cNvPr>
              <p:cNvSpPr/>
              <p:nvPr/>
            </p:nvSpPr>
            <p:spPr>
              <a:xfrm>
                <a:off x="5286300" y="3190750"/>
                <a:ext cx="278651" cy="343481"/>
              </a:xfrm>
              <a:custGeom>
                <a:avLst/>
                <a:gdLst>
                  <a:gd name="connsiteX0" fmla="*/ 0 w 278460"/>
                  <a:gd name="connsiteY0" fmla="*/ 0 h 342900"/>
                  <a:gd name="connsiteX1" fmla="*/ 238125 w 278460"/>
                  <a:gd name="connsiteY1" fmla="*/ 257175 h 342900"/>
                  <a:gd name="connsiteX2" fmla="*/ 276225 w 278460"/>
                  <a:gd name="connsiteY2" fmla="*/ 342900 h 342900"/>
                </a:gdLst>
                <a:ahLst/>
                <a:cxnLst>
                  <a:cxn ang="0">
                    <a:pos x="connsiteX0" y="connsiteY0"/>
                  </a:cxn>
                  <a:cxn ang="0">
                    <a:pos x="connsiteX1" y="connsiteY1"/>
                  </a:cxn>
                  <a:cxn ang="0">
                    <a:pos x="connsiteX2" y="connsiteY2"/>
                  </a:cxn>
                </a:cxnLst>
                <a:rect l="l" t="t" r="r" b="b"/>
                <a:pathLst>
                  <a:path w="278460" h="342900">
                    <a:moveTo>
                      <a:pt x="0" y="0"/>
                    </a:moveTo>
                    <a:cubicBezTo>
                      <a:pt x="96044" y="100012"/>
                      <a:pt x="192088" y="200025"/>
                      <a:pt x="238125" y="257175"/>
                    </a:cubicBezTo>
                    <a:cubicBezTo>
                      <a:pt x="284162" y="314325"/>
                      <a:pt x="280193" y="328612"/>
                      <a:pt x="276225" y="34290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pic>
          <p:nvPicPr>
            <p:cNvPr id="6153" name="Picture 5" descr="C:\Users\KinamiK\AppData\Local\Microsoft\Windows\Temporary Internet Files\Content.IE5\9ZW3XOAE\lgi01a201410211400[1].jpg">
              <a:extLst>
                <a:ext uri="{FF2B5EF4-FFF2-40B4-BE49-F238E27FC236}">
                  <a16:creationId xmlns:a16="http://schemas.microsoft.com/office/drawing/2014/main" id="{A6E43908-3E97-42D7-9090-9A13D01A21BF}"/>
                </a:ext>
              </a:extLst>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656138" y="4103688"/>
              <a:ext cx="21748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グループ化 109">
              <a:extLst>
                <a:ext uri="{FF2B5EF4-FFF2-40B4-BE49-F238E27FC236}">
                  <a16:creationId xmlns:a16="http://schemas.microsoft.com/office/drawing/2014/main" id="{740D0B4D-92CC-44D5-BD72-AD2F600947D2}"/>
                </a:ext>
              </a:extLst>
            </p:cNvPr>
            <p:cNvGrpSpPr>
              <a:grpSpLocks/>
            </p:cNvGrpSpPr>
            <p:nvPr/>
          </p:nvGrpSpPr>
          <p:grpSpPr bwMode="auto">
            <a:xfrm>
              <a:off x="4210050" y="4918075"/>
              <a:ext cx="4016375" cy="1439863"/>
              <a:chOff x="3220860" y="2828528"/>
              <a:chExt cx="2731762" cy="979910"/>
            </a:xfrm>
          </p:grpSpPr>
          <p:grpSp>
            <p:nvGrpSpPr>
              <p:cNvPr id="6305" name="グループ化 14">
                <a:extLst>
                  <a:ext uri="{FF2B5EF4-FFF2-40B4-BE49-F238E27FC236}">
                    <a16:creationId xmlns:a16="http://schemas.microsoft.com/office/drawing/2014/main" id="{25A7BA7F-C2EC-497A-8DC0-915961CF5481}"/>
                  </a:ext>
                </a:extLst>
              </p:cNvPr>
              <p:cNvGrpSpPr>
                <a:grpSpLocks/>
              </p:cNvGrpSpPr>
              <p:nvPr/>
            </p:nvGrpSpPr>
            <p:grpSpPr bwMode="auto">
              <a:xfrm>
                <a:off x="3220860" y="2828528"/>
                <a:ext cx="1408449" cy="979910"/>
                <a:chOff x="4979057" y="2859036"/>
                <a:chExt cx="1408449" cy="979910"/>
              </a:xfrm>
            </p:grpSpPr>
            <p:pic>
              <p:nvPicPr>
                <p:cNvPr id="6327" name="Picture 5" descr="C:\Users\KinamiK\AppData\Local\Microsoft\Windows\Temporary Internet Files\Content.IE5\9ZW3XOAE\lgi01a201410211400[1].jpg">
                  <a:extLst>
                    <a:ext uri="{FF2B5EF4-FFF2-40B4-BE49-F238E27FC236}">
                      <a16:creationId xmlns:a16="http://schemas.microsoft.com/office/drawing/2014/main" id="{CC2B59FC-575B-47BC-A02A-61A86F46337B}"/>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135199" y="3061952"/>
                  <a:ext cx="129816" cy="11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 name="Picture 5" descr="C:\Users\KinamiK\AppData\Local\Microsoft\Windows\Temporary Internet Files\Content.IE5\9ZW3XOAE\lgi01a201410211400[1].jpg">
                  <a:extLst>
                    <a:ext uri="{FF2B5EF4-FFF2-40B4-BE49-F238E27FC236}">
                      <a16:creationId xmlns:a16="http://schemas.microsoft.com/office/drawing/2014/main" id="{4B8E36DB-DC10-4411-8586-79D276FCB856}"/>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251565" y="2947462"/>
                  <a:ext cx="135941" cy="117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9" name="Picture 5" descr="C:\Users\KinamiK\AppData\Local\Microsoft\Windows\Temporary Internet Files\Content.IE5\9ZW3XOAE\lgi01a201410211400[1].jpg">
                  <a:extLst>
                    <a:ext uri="{FF2B5EF4-FFF2-40B4-BE49-F238E27FC236}">
                      <a16:creationId xmlns:a16="http://schemas.microsoft.com/office/drawing/2014/main" id="{67976574-D569-4283-B00E-836C42357861}"/>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080881" y="2859036"/>
                  <a:ext cx="137239" cy="11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0" name="図 644" descr="D:\ShigemitsuT\Desktop\田.jpeg">
                  <a:extLst>
                    <a:ext uri="{FF2B5EF4-FFF2-40B4-BE49-F238E27FC236}">
                      <a16:creationId xmlns:a16="http://schemas.microsoft.com/office/drawing/2014/main" id="{873E8177-36D6-4D96-B86F-613F7635A955}"/>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455922" y="3687056"/>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1" name="図 645" descr="D:\ShigemitsuT\Desktop\田.jpeg">
                  <a:extLst>
                    <a:ext uri="{FF2B5EF4-FFF2-40B4-BE49-F238E27FC236}">
                      <a16:creationId xmlns:a16="http://schemas.microsoft.com/office/drawing/2014/main" id="{73589C94-9BB3-4B22-850F-CB090BA0F6D0}"/>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979057" y="3592079"/>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2" name="図 646" descr="D:\ShigemitsuT\Desktop\田.jpeg">
                  <a:extLst>
                    <a:ext uri="{FF2B5EF4-FFF2-40B4-BE49-F238E27FC236}">
                      <a16:creationId xmlns:a16="http://schemas.microsoft.com/office/drawing/2014/main" id="{2AB072B9-4A6E-440E-B537-4FA8AE9AA780}"/>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913393" y="3414582"/>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3" name="図 647" descr="D:\ShigemitsuT\Desktop\田.jpeg">
                  <a:extLst>
                    <a:ext uri="{FF2B5EF4-FFF2-40B4-BE49-F238E27FC236}">
                      <a16:creationId xmlns:a16="http://schemas.microsoft.com/office/drawing/2014/main" id="{F193DBC0-D7C8-4007-8D84-3982F2DB660C}"/>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419219" y="3336693"/>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06" name="図 554">
                <a:extLst>
                  <a:ext uri="{FF2B5EF4-FFF2-40B4-BE49-F238E27FC236}">
                    <a16:creationId xmlns:a16="http://schemas.microsoft.com/office/drawing/2014/main" id="{5E88C354-F13B-4B31-9DF7-9E115F19DE70}"/>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5134451">
                <a:off x="4992446" y="3126897"/>
                <a:ext cx="239258" cy="128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07" name="グループ化 72">
                <a:extLst>
                  <a:ext uri="{FF2B5EF4-FFF2-40B4-BE49-F238E27FC236}">
                    <a16:creationId xmlns:a16="http://schemas.microsoft.com/office/drawing/2014/main" id="{CE7575C8-25E2-4F7A-A1D1-1B4151556061}"/>
                  </a:ext>
                </a:extLst>
              </p:cNvPr>
              <p:cNvGrpSpPr>
                <a:grpSpLocks/>
              </p:cNvGrpSpPr>
              <p:nvPr/>
            </p:nvGrpSpPr>
            <p:grpSpPr bwMode="auto">
              <a:xfrm rot="3150064">
                <a:off x="5008856" y="3444351"/>
                <a:ext cx="293246" cy="45719"/>
                <a:chOff x="5500515" y="3868942"/>
                <a:chExt cx="293246" cy="75493"/>
              </a:xfrm>
            </p:grpSpPr>
            <p:sp>
              <p:nvSpPr>
                <p:cNvPr id="553" name="正方形/長方形 552">
                  <a:extLst>
                    <a:ext uri="{FF2B5EF4-FFF2-40B4-BE49-F238E27FC236}">
                      <a16:creationId xmlns:a16="http://schemas.microsoft.com/office/drawing/2014/main" id="{D5B14D1F-7518-4390-9772-BEAA549D2B12}"/>
                    </a:ext>
                  </a:extLst>
                </p:cNvPr>
                <p:cNvSpPr/>
                <p:nvPr/>
              </p:nvSpPr>
              <p:spPr>
                <a:xfrm>
                  <a:off x="5483258" y="3876336"/>
                  <a:ext cx="305749" cy="3387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4" name="グループ化 67">
                  <a:extLst>
                    <a:ext uri="{FF2B5EF4-FFF2-40B4-BE49-F238E27FC236}">
                      <a16:creationId xmlns:a16="http://schemas.microsoft.com/office/drawing/2014/main" id="{FD78E9E7-33C0-42AE-837B-0E16443F256F}"/>
                    </a:ext>
                  </a:extLst>
                </p:cNvPr>
                <p:cNvGrpSpPr>
                  <a:grpSpLocks/>
                </p:cNvGrpSpPr>
                <p:nvPr/>
              </p:nvGrpSpPr>
              <p:grpSpPr bwMode="auto">
                <a:xfrm>
                  <a:off x="5554126" y="3872990"/>
                  <a:ext cx="197314" cy="71445"/>
                  <a:chOff x="5554145" y="3854496"/>
                  <a:chExt cx="197314" cy="71445"/>
                </a:xfrm>
              </p:grpSpPr>
              <p:sp>
                <p:nvSpPr>
                  <p:cNvPr id="554" name="正方形/長方形 553">
                    <a:extLst>
                      <a:ext uri="{FF2B5EF4-FFF2-40B4-BE49-F238E27FC236}">
                        <a16:creationId xmlns:a16="http://schemas.microsoft.com/office/drawing/2014/main" id="{0D5E980A-A587-4A81-A97D-D6827F56311B}"/>
                      </a:ext>
                    </a:extLst>
                  </p:cNvPr>
                  <p:cNvSpPr/>
                  <p:nvPr/>
                </p:nvSpPr>
                <p:spPr>
                  <a:xfrm rot="5400000">
                    <a:off x="5525081" y="3862982"/>
                    <a:ext cx="71317" cy="5509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55" name="正方形/長方形 554">
                    <a:extLst>
                      <a:ext uri="{FF2B5EF4-FFF2-40B4-BE49-F238E27FC236}">
                        <a16:creationId xmlns:a16="http://schemas.microsoft.com/office/drawing/2014/main" id="{69CF1102-6A3C-4435-B0F8-367AF403C540}"/>
                      </a:ext>
                    </a:extLst>
                  </p:cNvPr>
                  <p:cNvSpPr/>
                  <p:nvPr/>
                </p:nvSpPr>
                <p:spPr>
                  <a:xfrm rot="5400000">
                    <a:off x="5667988" y="3888308"/>
                    <a:ext cx="62402" cy="5618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8" name="グループ化 556">
                <a:extLst>
                  <a:ext uri="{FF2B5EF4-FFF2-40B4-BE49-F238E27FC236}">
                    <a16:creationId xmlns:a16="http://schemas.microsoft.com/office/drawing/2014/main" id="{CE6BC559-B8F9-47DA-BCDC-F4E4E7003436}"/>
                  </a:ext>
                </a:extLst>
              </p:cNvPr>
              <p:cNvGrpSpPr>
                <a:grpSpLocks/>
              </p:cNvGrpSpPr>
              <p:nvPr/>
            </p:nvGrpSpPr>
            <p:grpSpPr bwMode="auto">
              <a:xfrm rot="2715941">
                <a:off x="5519184" y="3341489"/>
                <a:ext cx="293246" cy="55214"/>
                <a:chOff x="5431520" y="3829038"/>
                <a:chExt cx="293246" cy="75493"/>
              </a:xfrm>
            </p:grpSpPr>
            <p:sp>
              <p:nvSpPr>
                <p:cNvPr id="558" name="正方形/長方形 557">
                  <a:extLst>
                    <a:ext uri="{FF2B5EF4-FFF2-40B4-BE49-F238E27FC236}">
                      <a16:creationId xmlns:a16="http://schemas.microsoft.com/office/drawing/2014/main" id="{E76221A0-CC8A-4368-8147-F82E68A85FFB}"/>
                    </a:ext>
                  </a:extLst>
                </p:cNvPr>
                <p:cNvSpPr/>
                <p:nvPr/>
              </p:nvSpPr>
              <p:spPr>
                <a:xfrm>
                  <a:off x="5431464" y="3827230"/>
                  <a:ext cx="290623" cy="457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0" name="グループ化 558">
                  <a:extLst>
                    <a:ext uri="{FF2B5EF4-FFF2-40B4-BE49-F238E27FC236}">
                      <a16:creationId xmlns:a16="http://schemas.microsoft.com/office/drawing/2014/main" id="{974B7E25-C6CF-4463-AE04-7ADE2A8544BD}"/>
                    </a:ext>
                  </a:extLst>
                </p:cNvPr>
                <p:cNvGrpSpPr>
                  <a:grpSpLocks/>
                </p:cNvGrpSpPr>
                <p:nvPr/>
              </p:nvGrpSpPr>
              <p:grpSpPr bwMode="auto">
                <a:xfrm>
                  <a:off x="5485150" y="3833084"/>
                  <a:ext cx="197315" cy="71447"/>
                  <a:chOff x="5485169" y="3814590"/>
                  <a:chExt cx="197315" cy="71447"/>
                </a:xfrm>
              </p:grpSpPr>
              <p:sp>
                <p:nvSpPr>
                  <p:cNvPr id="562" name="正方形/長方形 561">
                    <a:extLst>
                      <a:ext uri="{FF2B5EF4-FFF2-40B4-BE49-F238E27FC236}">
                        <a16:creationId xmlns:a16="http://schemas.microsoft.com/office/drawing/2014/main" id="{07844038-6F7C-4061-95C0-9DF95A2A47C4}"/>
                      </a:ext>
                    </a:extLst>
                  </p:cNvPr>
                  <p:cNvSpPr/>
                  <p:nvPr/>
                </p:nvSpPr>
                <p:spPr>
                  <a:xfrm rot="5400000">
                    <a:off x="5474893" y="3827545"/>
                    <a:ext cx="66435" cy="50778"/>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63" name="正方形/長方形 562">
                    <a:extLst>
                      <a:ext uri="{FF2B5EF4-FFF2-40B4-BE49-F238E27FC236}">
                        <a16:creationId xmlns:a16="http://schemas.microsoft.com/office/drawing/2014/main" id="{86812A58-BF8C-4107-9FD7-C8D415C79118}"/>
                      </a:ext>
                    </a:extLst>
                  </p:cNvPr>
                  <p:cNvSpPr/>
                  <p:nvPr/>
                </p:nvSpPr>
                <p:spPr>
                  <a:xfrm rot="5400000">
                    <a:off x="5610334" y="3839196"/>
                    <a:ext cx="54625" cy="5401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9" name="グループ化 76">
                <a:extLst>
                  <a:ext uri="{FF2B5EF4-FFF2-40B4-BE49-F238E27FC236}">
                    <a16:creationId xmlns:a16="http://schemas.microsoft.com/office/drawing/2014/main" id="{ED0BAFAB-31D5-488D-B1EC-6F0521A82639}"/>
                  </a:ext>
                </a:extLst>
              </p:cNvPr>
              <p:cNvGrpSpPr>
                <a:grpSpLocks/>
              </p:cNvGrpSpPr>
              <p:nvPr/>
            </p:nvGrpSpPr>
            <p:grpSpPr bwMode="auto">
              <a:xfrm>
                <a:off x="5303348" y="3407147"/>
                <a:ext cx="142357" cy="175750"/>
                <a:chOff x="7694395" y="1864071"/>
                <a:chExt cx="142357" cy="175750"/>
              </a:xfrm>
            </p:grpSpPr>
            <p:grpSp>
              <p:nvGrpSpPr>
                <p:cNvPr id="6315" name="グループ化 75">
                  <a:extLst>
                    <a:ext uri="{FF2B5EF4-FFF2-40B4-BE49-F238E27FC236}">
                      <a16:creationId xmlns:a16="http://schemas.microsoft.com/office/drawing/2014/main" id="{C2516B4E-D9C4-45B6-867C-966DE88D6A01}"/>
                    </a:ext>
                  </a:extLst>
                </p:cNvPr>
                <p:cNvGrpSpPr>
                  <a:grpSpLocks/>
                </p:cNvGrpSpPr>
                <p:nvPr/>
              </p:nvGrpSpPr>
              <p:grpSpPr bwMode="auto">
                <a:xfrm>
                  <a:off x="7722891" y="1864071"/>
                  <a:ext cx="99192" cy="175750"/>
                  <a:chOff x="7160418" y="1178625"/>
                  <a:chExt cx="99192" cy="175750"/>
                </a:xfrm>
              </p:grpSpPr>
              <p:sp>
                <p:nvSpPr>
                  <p:cNvPr id="564" name="正方形/長方形 563">
                    <a:extLst>
                      <a:ext uri="{FF2B5EF4-FFF2-40B4-BE49-F238E27FC236}">
                        <a16:creationId xmlns:a16="http://schemas.microsoft.com/office/drawing/2014/main" id="{CAD8BFD8-620F-48B6-AE07-675FCEC67C05}"/>
                      </a:ext>
                    </a:extLst>
                  </p:cNvPr>
                  <p:cNvSpPr/>
                  <p:nvPr/>
                </p:nvSpPr>
                <p:spPr>
                  <a:xfrm>
                    <a:off x="7178697" y="1288212"/>
                    <a:ext cx="46430" cy="6590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65" name="二等辺三角形 564">
                    <a:extLst>
                      <a:ext uri="{FF2B5EF4-FFF2-40B4-BE49-F238E27FC236}">
                        <a16:creationId xmlns:a16="http://schemas.microsoft.com/office/drawing/2014/main" id="{2C8DC169-DA27-4DE8-B059-2732A9600E8C}"/>
                      </a:ext>
                    </a:extLst>
                  </p:cNvPr>
                  <p:cNvSpPr/>
                  <p:nvPr/>
                </p:nvSpPr>
                <p:spPr>
                  <a:xfrm>
                    <a:off x="7160342" y="1179093"/>
                    <a:ext cx="99337"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6" name="二等辺三角形 575">
                  <a:extLst>
                    <a:ext uri="{FF2B5EF4-FFF2-40B4-BE49-F238E27FC236}">
                      <a16:creationId xmlns:a16="http://schemas.microsoft.com/office/drawing/2014/main" id="{98051C17-4909-4FEA-BE99-D13E61C7D0CA}"/>
                    </a:ext>
                  </a:extLst>
                </p:cNvPr>
                <p:cNvSpPr/>
                <p:nvPr/>
              </p:nvSpPr>
              <p:spPr>
                <a:xfrm>
                  <a:off x="7694741" y="1898031"/>
                  <a:ext cx="142527" cy="8102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310" name="グループ化 576">
                <a:extLst>
                  <a:ext uri="{FF2B5EF4-FFF2-40B4-BE49-F238E27FC236}">
                    <a16:creationId xmlns:a16="http://schemas.microsoft.com/office/drawing/2014/main" id="{8CD14FA5-C7D1-4F1E-B2EE-C57940B26718}"/>
                  </a:ext>
                </a:extLst>
              </p:cNvPr>
              <p:cNvGrpSpPr>
                <a:grpSpLocks/>
              </p:cNvGrpSpPr>
              <p:nvPr/>
            </p:nvGrpSpPr>
            <p:grpSpPr bwMode="auto">
              <a:xfrm>
                <a:off x="5810265" y="3235246"/>
                <a:ext cx="142357" cy="175750"/>
                <a:chOff x="7694395" y="1864071"/>
                <a:chExt cx="142357" cy="175750"/>
              </a:xfrm>
            </p:grpSpPr>
            <p:grpSp>
              <p:nvGrpSpPr>
                <p:cNvPr id="6311" name="グループ化 577">
                  <a:extLst>
                    <a:ext uri="{FF2B5EF4-FFF2-40B4-BE49-F238E27FC236}">
                      <a16:creationId xmlns:a16="http://schemas.microsoft.com/office/drawing/2014/main" id="{147381F6-CA1A-4068-8E81-6CF2B755021E}"/>
                    </a:ext>
                  </a:extLst>
                </p:cNvPr>
                <p:cNvGrpSpPr>
                  <a:grpSpLocks/>
                </p:cNvGrpSpPr>
                <p:nvPr/>
              </p:nvGrpSpPr>
              <p:grpSpPr bwMode="auto">
                <a:xfrm>
                  <a:off x="7722891" y="1864071"/>
                  <a:ext cx="99192" cy="175750"/>
                  <a:chOff x="7160418" y="1178625"/>
                  <a:chExt cx="99192" cy="175750"/>
                </a:xfrm>
              </p:grpSpPr>
              <p:sp>
                <p:nvSpPr>
                  <p:cNvPr id="580" name="正方形/長方形 579">
                    <a:extLst>
                      <a:ext uri="{FF2B5EF4-FFF2-40B4-BE49-F238E27FC236}">
                        <a16:creationId xmlns:a16="http://schemas.microsoft.com/office/drawing/2014/main" id="{79200B0C-9AB5-4FD3-B949-1D0C08637C8F}"/>
                      </a:ext>
                    </a:extLst>
                  </p:cNvPr>
                  <p:cNvSpPr/>
                  <p:nvPr/>
                </p:nvSpPr>
                <p:spPr>
                  <a:xfrm>
                    <a:off x="7163065" y="1288332"/>
                    <a:ext cx="61545" cy="6590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1" name="二等辺三角形 580">
                    <a:extLst>
                      <a:ext uri="{FF2B5EF4-FFF2-40B4-BE49-F238E27FC236}">
                        <a16:creationId xmlns:a16="http://schemas.microsoft.com/office/drawing/2014/main" id="{4EEE9B4C-2FB4-44DF-8FAA-C2FB34BD3383}"/>
                      </a:ext>
                    </a:extLst>
                  </p:cNvPr>
                  <p:cNvSpPr/>
                  <p:nvPr/>
                </p:nvSpPr>
                <p:spPr>
                  <a:xfrm>
                    <a:off x="7144709" y="1178132"/>
                    <a:ext cx="114453"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9" name="二等辺三角形 578">
                  <a:extLst>
                    <a:ext uri="{FF2B5EF4-FFF2-40B4-BE49-F238E27FC236}">
                      <a16:creationId xmlns:a16="http://schemas.microsoft.com/office/drawing/2014/main" id="{DA65731C-06F3-4AC9-AA2F-34E5DB9329C6}"/>
                    </a:ext>
                  </a:extLst>
                </p:cNvPr>
                <p:cNvSpPr/>
                <p:nvPr/>
              </p:nvSpPr>
              <p:spPr>
                <a:xfrm>
                  <a:off x="7694225" y="1897071"/>
                  <a:ext cx="142527" cy="8210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sp>
          <p:nvSpPr>
            <p:cNvPr id="14" name="フリーフォーム: 図形 13">
              <a:extLst>
                <a:ext uri="{FF2B5EF4-FFF2-40B4-BE49-F238E27FC236}">
                  <a16:creationId xmlns:a16="http://schemas.microsoft.com/office/drawing/2014/main" id="{8CAC8CE7-2797-4CEA-BD3D-059445714B25}"/>
                </a:ext>
              </a:extLst>
            </p:cNvPr>
            <p:cNvSpPr/>
            <p:nvPr/>
          </p:nvSpPr>
          <p:spPr>
            <a:xfrm>
              <a:off x="1638300" y="1819275"/>
              <a:ext cx="8213725" cy="6283325"/>
            </a:xfrm>
            <a:custGeom>
              <a:avLst/>
              <a:gdLst>
                <a:gd name="connsiteX0" fmla="*/ 109400 w 8214371"/>
                <a:gd name="connsiteY0" fmla="*/ 5738390 h 6282472"/>
                <a:gd name="connsiteX1" fmla="*/ 16803 w 8214371"/>
                <a:gd name="connsiteY1" fmla="*/ 5090208 h 6282472"/>
                <a:gd name="connsiteX2" fmla="*/ 410342 w 8214371"/>
                <a:gd name="connsiteY2" fmla="*/ 4256831 h 6282472"/>
                <a:gd name="connsiteX3" fmla="*/ 1127972 w 8214371"/>
                <a:gd name="connsiteY3" fmla="*/ 3562350 h 6282472"/>
                <a:gd name="connsiteX4" fmla="*/ 1787729 w 8214371"/>
                <a:gd name="connsiteY4" fmla="*/ 3134087 h 6282472"/>
                <a:gd name="connsiteX5" fmla="*/ 2030798 w 8214371"/>
                <a:gd name="connsiteY5" fmla="*/ 2995190 h 6282472"/>
                <a:gd name="connsiteX6" fmla="*/ 2019223 w 8214371"/>
                <a:gd name="connsiteY6" fmla="*/ 2335433 h 6282472"/>
                <a:gd name="connsiteX7" fmla="*/ 2088671 w 8214371"/>
                <a:gd name="connsiteY7" fmla="*/ 1814573 h 6282472"/>
                <a:gd name="connsiteX8" fmla="*/ 2435912 w 8214371"/>
                <a:gd name="connsiteY8" fmla="*/ 1247413 h 6282472"/>
                <a:gd name="connsiteX9" fmla="*/ 2841026 w 8214371"/>
                <a:gd name="connsiteY9" fmla="*/ 738127 h 6282472"/>
                <a:gd name="connsiteX10" fmla="*/ 3396610 w 8214371"/>
                <a:gd name="connsiteY10" fmla="*/ 402461 h 6282472"/>
                <a:gd name="connsiteX11" fmla="*/ 4079517 w 8214371"/>
                <a:gd name="connsiteY11" fmla="*/ 170968 h 6282472"/>
                <a:gd name="connsiteX12" fmla="*/ 5040215 w 8214371"/>
                <a:gd name="connsiteY12" fmla="*/ 8922 h 6282472"/>
                <a:gd name="connsiteX13" fmla="*/ 5792570 w 8214371"/>
                <a:gd name="connsiteY13" fmla="*/ 32071 h 6282472"/>
                <a:gd name="connsiteX14" fmla="*/ 6440752 w 8214371"/>
                <a:gd name="connsiteY14" fmla="*/ 124669 h 6282472"/>
                <a:gd name="connsiteX15" fmla="*/ 7158382 w 8214371"/>
                <a:gd name="connsiteY15" fmla="*/ 390887 h 6282472"/>
                <a:gd name="connsiteX16" fmla="*/ 7713967 w 8214371"/>
                <a:gd name="connsiteY16" fmla="*/ 714978 h 6282472"/>
                <a:gd name="connsiteX17" fmla="*/ 8049633 w 8214371"/>
                <a:gd name="connsiteY17" fmla="*/ 1096942 h 6282472"/>
                <a:gd name="connsiteX18" fmla="*/ 8176955 w 8214371"/>
                <a:gd name="connsiteY18" fmla="*/ 1675676 h 6282472"/>
                <a:gd name="connsiteX19" fmla="*/ 8211679 w 8214371"/>
                <a:gd name="connsiteY19" fmla="*/ 2428031 h 6282472"/>
                <a:gd name="connsiteX20" fmla="*/ 8119081 w 8214371"/>
                <a:gd name="connsiteY20" fmla="*/ 3006765 h 6282472"/>
                <a:gd name="connsiteX21" fmla="*/ 7540347 w 8214371"/>
                <a:gd name="connsiteY21" fmla="*/ 3689671 h 6282472"/>
                <a:gd name="connsiteX22" fmla="*/ 6105086 w 8214371"/>
                <a:gd name="connsiteY22" fmla="*/ 4210532 h 6282472"/>
                <a:gd name="connsiteX23" fmla="*/ 4635101 w 8214371"/>
                <a:gd name="connsiteY23" fmla="*/ 4569347 h 6282472"/>
                <a:gd name="connsiteX24" fmla="*/ 4229988 w 8214371"/>
                <a:gd name="connsiteY24" fmla="*/ 4858714 h 6282472"/>
                <a:gd name="connsiteX25" fmla="*/ 3720701 w 8214371"/>
                <a:gd name="connsiteY25" fmla="*/ 5356426 h 6282472"/>
                <a:gd name="connsiteX26" fmla="*/ 3060945 w 8214371"/>
                <a:gd name="connsiteY26" fmla="*/ 5796264 h 6282472"/>
                <a:gd name="connsiteX27" fmla="*/ 2169694 w 8214371"/>
                <a:gd name="connsiteY27" fmla="*/ 6166654 h 6282472"/>
                <a:gd name="connsiteX28" fmla="*/ 1197420 w 8214371"/>
                <a:gd name="connsiteY28" fmla="*/ 6282400 h 6282472"/>
                <a:gd name="connsiteX29" fmla="*/ 583962 w 8214371"/>
                <a:gd name="connsiteY29" fmla="*/ 6155079 h 6282472"/>
                <a:gd name="connsiteX30" fmla="*/ 294595 w 8214371"/>
                <a:gd name="connsiteY30" fmla="*/ 5958309 h 62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14371" h="6282472">
                  <a:moveTo>
                    <a:pt x="109400" y="5738390"/>
                  </a:moveTo>
                  <a:cubicBezTo>
                    <a:pt x="38023" y="5537762"/>
                    <a:pt x="-33354" y="5337134"/>
                    <a:pt x="16803" y="5090208"/>
                  </a:cubicBezTo>
                  <a:cubicBezTo>
                    <a:pt x="66960" y="4843281"/>
                    <a:pt x="225147" y="4511474"/>
                    <a:pt x="410342" y="4256831"/>
                  </a:cubicBezTo>
                  <a:cubicBezTo>
                    <a:pt x="595537" y="4002188"/>
                    <a:pt x="898408" y="3749474"/>
                    <a:pt x="1127972" y="3562350"/>
                  </a:cubicBezTo>
                  <a:cubicBezTo>
                    <a:pt x="1357537" y="3375226"/>
                    <a:pt x="1637258" y="3228614"/>
                    <a:pt x="1787729" y="3134087"/>
                  </a:cubicBezTo>
                  <a:cubicBezTo>
                    <a:pt x="1938200" y="3039560"/>
                    <a:pt x="1992216" y="3128299"/>
                    <a:pt x="2030798" y="2995190"/>
                  </a:cubicBezTo>
                  <a:cubicBezTo>
                    <a:pt x="2069380" y="2862081"/>
                    <a:pt x="2009578" y="2532202"/>
                    <a:pt x="2019223" y="2335433"/>
                  </a:cubicBezTo>
                  <a:cubicBezTo>
                    <a:pt x="2028869" y="2138663"/>
                    <a:pt x="2019223" y="1995910"/>
                    <a:pt x="2088671" y="1814573"/>
                  </a:cubicBezTo>
                  <a:cubicBezTo>
                    <a:pt x="2158119" y="1633236"/>
                    <a:pt x="2310519" y="1426821"/>
                    <a:pt x="2435912" y="1247413"/>
                  </a:cubicBezTo>
                  <a:cubicBezTo>
                    <a:pt x="2561305" y="1068005"/>
                    <a:pt x="2680910" y="878952"/>
                    <a:pt x="2841026" y="738127"/>
                  </a:cubicBezTo>
                  <a:cubicBezTo>
                    <a:pt x="3001142" y="597302"/>
                    <a:pt x="3190195" y="496987"/>
                    <a:pt x="3396610" y="402461"/>
                  </a:cubicBezTo>
                  <a:cubicBezTo>
                    <a:pt x="3603025" y="307935"/>
                    <a:pt x="3805583" y="236558"/>
                    <a:pt x="4079517" y="170968"/>
                  </a:cubicBezTo>
                  <a:cubicBezTo>
                    <a:pt x="4353451" y="105378"/>
                    <a:pt x="4754706" y="32071"/>
                    <a:pt x="5040215" y="8922"/>
                  </a:cubicBezTo>
                  <a:cubicBezTo>
                    <a:pt x="5325724" y="-14227"/>
                    <a:pt x="5559147" y="12780"/>
                    <a:pt x="5792570" y="32071"/>
                  </a:cubicBezTo>
                  <a:cubicBezTo>
                    <a:pt x="6025993" y="51362"/>
                    <a:pt x="6213117" y="64866"/>
                    <a:pt x="6440752" y="124669"/>
                  </a:cubicBezTo>
                  <a:cubicBezTo>
                    <a:pt x="6668387" y="184472"/>
                    <a:pt x="6946179" y="292502"/>
                    <a:pt x="7158382" y="390887"/>
                  </a:cubicBezTo>
                  <a:cubicBezTo>
                    <a:pt x="7370585" y="489272"/>
                    <a:pt x="7565425" y="597302"/>
                    <a:pt x="7713967" y="714978"/>
                  </a:cubicBezTo>
                  <a:cubicBezTo>
                    <a:pt x="7862509" y="832654"/>
                    <a:pt x="7972468" y="936826"/>
                    <a:pt x="8049633" y="1096942"/>
                  </a:cubicBezTo>
                  <a:cubicBezTo>
                    <a:pt x="8126798" y="1257058"/>
                    <a:pt x="8149947" y="1453828"/>
                    <a:pt x="8176955" y="1675676"/>
                  </a:cubicBezTo>
                  <a:cubicBezTo>
                    <a:pt x="8203963" y="1897524"/>
                    <a:pt x="8221325" y="2206183"/>
                    <a:pt x="8211679" y="2428031"/>
                  </a:cubicBezTo>
                  <a:cubicBezTo>
                    <a:pt x="8202033" y="2649879"/>
                    <a:pt x="8230970" y="2796492"/>
                    <a:pt x="8119081" y="3006765"/>
                  </a:cubicBezTo>
                  <a:cubicBezTo>
                    <a:pt x="8007192" y="3217038"/>
                    <a:pt x="7876013" y="3489043"/>
                    <a:pt x="7540347" y="3689671"/>
                  </a:cubicBezTo>
                  <a:cubicBezTo>
                    <a:pt x="7204681" y="3890299"/>
                    <a:pt x="6589294" y="4063919"/>
                    <a:pt x="6105086" y="4210532"/>
                  </a:cubicBezTo>
                  <a:cubicBezTo>
                    <a:pt x="5620878" y="4357145"/>
                    <a:pt x="4947617" y="4461317"/>
                    <a:pt x="4635101" y="4569347"/>
                  </a:cubicBezTo>
                  <a:cubicBezTo>
                    <a:pt x="4322585" y="4677377"/>
                    <a:pt x="4382388" y="4727534"/>
                    <a:pt x="4229988" y="4858714"/>
                  </a:cubicBezTo>
                  <a:cubicBezTo>
                    <a:pt x="4077588" y="4989894"/>
                    <a:pt x="3915542" y="5200168"/>
                    <a:pt x="3720701" y="5356426"/>
                  </a:cubicBezTo>
                  <a:cubicBezTo>
                    <a:pt x="3525860" y="5512684"/>
                    <a:pt x="3319446" y="5661226"/>
                    <a:pt x="3060945" y="5796264"/>
                  </a:cubicBezTo>
                  <a:cubicBezTo>
                    <a:pt x="2802444" y="5931302"/>
                    <a:pt x="2480282" y="6085631"/>
                    <a:pt x="2169694" y="6166654"/>
                  </a:cubicBezTo>
                  <a:cubicBezTo>
                    <a:pt x="1859107" y="6247677"/>
                    <a:pt x="1461709" y="6284329"/>
                    <a:pt x="1197420" y="6282400"/>
                  </a:cubicBezTo>
                  <a:cubicBezTo>
                    <a:pt x="933131" y="6280471"/>
                    <a:pt x="734433" y="6209094"/>
                    <a:pt x="583962" y="6155079"/>
                  </a:cubicBezTo>
                  <a:cubicBezTo>
                    <a:pt x="433491" y="6101064"/>
                    <a:pt x="364043" y="6029686"/>
                    <a:pt x="294595" y="5958309"/>
                  </a:cubicBezTo>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196" name="テキスト ボックス 485">
              <a:extLst>
                <a:ext uri="{FF2B5EF4-FFF2-40B4-BE49-F238E27FC236}">
                  <a16:creationId xmlns:a16="http://schemas.microsoft.com/office/drawing/2014/main" id="{AD9981E8-2E2F-4A9D-83BD-97FAD91616A8}"/>
                </a:ext>
              </a:extLst>
            </p:cNvPr>
            <p:cNvSpPr txBox="1">
              <a:spLocks noChangeArrowheads="1"/>
            </p:cNvSpPr>
            <p:nvPr/>
          </p:nvSpPr>
          <p:spPr bwMode="auto">
            <a:xfrm>
              <a:off x="8017456" y="4892676"/>
              <a:ext cx="841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dirty="0"/>
                <a:t>集水域</a:t>
              </a:r>
            </a:p>
          </p:txBody>
        </p:sp>
        <p:sp>
          <p:nvSpPr>
            <p:cNvPr id="6197" name="テキスト ボックス 486">
              <a:extLst>
                <a:ext uri="{FF2B5EF4-FFF2-40B4-BE49-F238E27FC236}">
                  <a16:creationId xmlns:a16="http://schemas.microsoft.com/office/drawing/2014/main" id="{474903F3-56BE-45F3-8DE3-A520607E954B}"/>
                </a:ext>
              </a:extLst>
            </p:cNvPr>
            <p:cNvSpPr txBox="1">
              <a:spLocks noChangeArrowheads="1"/>
            </p:cNvSpPr>
            <p:nvPr/>
          </p:nvSpPr>
          <p:spPr bwMode="auto">
            <a:xfrm>
              <a:off x="4408488" y="6869113"/>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氾濫域</a:t>
              </a:r>
            </a:p>
          </p:txBody>
        </p:sp>
        <p:sp>
          <p:nvSpPr>
            <p:cNvPr id="6198" name="テキスト ボックス 487">
              <a:extLst>
                <a:ext uri="{FF2B5EF4-FFF2-40B4-BE49-F238E27FC236}">
                  <a16:creationId xmlns:a16="http://schemas.microsoft.com/office/drawing/2014/main" id="{72BD2BAE-FBC6-4E44-BF53-D9B467A51EAF}"/>
                </a:ext>
              </a:extLst>
            </p:cNvPr>
            <p:cNvSpPr txBox="1">
              <a:spLocks noChangeArrowheads="1"/>
            </p:cNvSpPr>
            <p:nvPr/>
          </p:nvSpPr>
          <p:spPr bwMode="auto">
            <a:xfrm>
              <a:off x="2708275" y="6848475"/>
              <a:ext cx="944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河川区域</a:t>
              </a:r>
            </a:p>
          </p:txBody>
        </p:sp>
        <p:cxnSp>
          <p:nvCxnSpPr>
            <p:cNvPr id="490" name="直線コネクタ 489">
              <a:extLst>
                <a:ext uri="{FF2B5EF4-FFF2-40B4-BE49-F238E27FC236}">
                  <a16:creationId xmlns:a16="http://schemas.microsoft.com/office/drawing/2014/main" id="{1E0C1635-EE95-42AC-8CAB-F714BF51063C}"/>
                </a:ext>
              </a:extLst>
            </p:cNvPr>
            <p:cNvCxnSpPr>
              <a:cxnSpLocks/>
            </p:cNvCxnSpPr>
            <p:nvPr/>
          </p:nvCxnSpPr>
          <p:spPr>
            <a:xfrm flipH="1" flipV="1">
              <a:off x="2898775" y="4157663"/>
              <a:ext cx="1901825" cy="823912"/>
            </a:xfrm>
            <a:prstGeom prst="line">
              <a:avLst/>
            </a:prstGeom>
          </p:spPr>
          <p:style>
            <a:lnRef idx="1">
              <a:schemeClr val="dk1"/>
            </a:lnRef>
            <a:fillRef idx="0">
              <a:schemeClr val="dk1"/>
            </a:fillRef>
            <a:effectRef idx="0">
              <a:schemeClr val="dk1"/>
            </a:effectRef>
            <a:fontRef idx="minor">
              <a:schemeClr val="tx1"/>
            </a:fontRef>
          </p:style>
        </p:cxnSp>
        <p:sp>
          <p:nvSpPr>
            <p:cNvPr id="487" name="フリーフォーム: 図形 486">
              <a:extLst>
                <a:ext uri="{FF2B5EF4-FFF2-40B4-BE49-F238E27FC236}">
                  <a16:creationId xmlns:a16="http://schemas.microsoft.com/office/drawing/2014/main" id="{B90B775A-8687-49B0-B1D1-560FCE5CDB50}"/>
                </a:ext>
              </a:extLst>
            </p:cNvPr>
            <p:cNvSpPr/>
            <p:nvPr/>
          </p:nvSpPr>
          <p:spPr>
            <a:xfrm>
              <a:off x="6892329" y="4696277"/>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88" name="フリーフォーム: 図形 487">
              <a:extLst>
                <a:ext uri="{FF2B5EF4-FFF2-40B4-BE49-F238E27FC236}">
                  <a16:creationId xmlns:a16="http://schemas.microsoft.com/office/drawing/2014/main" id="{C194561B-0E82-4830-9EA8-EA05D9B49D3A}"/>
                </a:ext>
              </a:extLst>
            </p:cNvPr>
            <p:cNvSpPr/>
            <p:nvPr/>
          </p:nvSpPr>
          <p:spPr>
            <a:xfrm>
              <a:off x="6039088" y="4534992"/>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cxnSp>
        <p:nvCxnSpPr>
          <p:cNvPr id="492" name="直線コネクタ 491">
            <a:extLst>
              <a:ext uri="{FF2B5EF4-FFF2-40B4-BE49-F238E27FC236}">
                <a16:creationId xmlns:a16="http://schemas.microsoft.com/office/drawing/2014/main" id="{37128964-0D23-4148-9442-E8D7A2349593}"/>
              </a:ext>
            </a:extLst>
          </p:cNvPr>
          <p:cNvCxnSpPr>
            <a:cxnSpLocks/>
          </p:cNvCxnSpPr>
          <p:nvPr/>
        </p:nvCxnSpPr>
        <p:spPr>
          <a:xfrm flipH="1">
            <a:off x="11579419" y="3708263"/>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E324F266-612D-4648-9E79-9B2721F209FA}"/>
              </a:ext>
            </a:extLst>
          </p:cNvPr>
          <p:cNvCxnSpPr>
            <a:cxnSpLocks/>
          </p:cNvCxnSpPr>
          <p:nvPr/>
        </p:nvCxnSpPr>
        <p:spPr>
          <a:xfrm flipH="1">
            <a:off x="11579419" y="4084361"/>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直線コネクタ 495">
            <a:extLst>
              <a:ext uri="{FF2B5EF4-FFF2-40B4-BE49-F238E27FC236}">
                <a16:creationId xmlns:a16="http://schemas.microsoft.com/office/drawing/2014/main" id="{A1C68267-D63B-419B-A62F-F3E14C628B58}"/>
              </a:ext>
            </a:extLst>
          </p:cNvPr>
          <p:cNvCxnSpPr>
            <a:cxnSpLocks/>
          </p:cNvCxnSpPr>
          <p:nvPr/>
        </p:nvCxnSpPr>
        <p:spPr>
          <a:xfrm flipH="1">
            <a:off x="11338744" y="5174736"/>
            <a:ext cx="6475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直線コネクタ 497">
            <a:extLst>
              <a:ext uri="{FF2B5EF4-FFF2-40B4-BE49-F238E27FC236}">
                <a16:creationId xmlns:a16="http://schemas.microsoft.com/office/drawing/2014/main" id="{4B548262-27CE-4A89-A16B-A6B36CC801C3}"/>
              </a:ext>
            </a:extLst>
          </p:cNvPr>
          <p:cNvCxnSpPr>
            <a:cxnSpLocks/>
          </p:cNvCxnSpPr>
          <p:nvPr/>
        </p:nvCxnSpPr>
        <p:spPr>
          <a:xfrm flipV="1">
            <a:off x="11592387" y="3705461"/>
            <a:ext cx="0" cy="3643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直線コネクタ 503">
            <a:extLst>
              <a:ext uri="{FF2B5EF4-FFF2-40B4-BE49-F238E27FC236}">
                <a16:creationId xmlns:a16="http://schemas.microsoft.com/office/drawing/2014/main" id="{1B37FC65-D92B-40FC-B43B-DD16A8390800}"/>
              </a:ext>
            </a:extLst>
          </p:cNvPr>
          <p:cNvCxnSpPr>
            <a:cxnSpLocks/>
          </p:cNvCxnSpPr>
          <p:nvPr/>
        </p:nvCxnSpPr>
        <p:spPr>
          <a:xfrm flipH="1">
            <a:off x="11404441" y="4828642"/>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5" name="直線コネクタ 504">
            <a:extLst>
              <a:ext uri="{FF2B5EF4-FFF2-40B4-BE49-F238E27FC236}">
                <a16:creationId xmlns:a16="http://schemas.microsoft.com/office/drawing/2014/main" id="{91C8FA16-7F7E-46E4-A0A8-0C80EE12A8F4}"/>
              </a:ext>
            </a:extLst>
          </p:cNvPr>
          <p:cNvCxnSpPr>
            <a:cxnSpLocks/>
          </p:cNvCxnSpPr>
          <p:nvPr/>
        </p:nvCxnSpPr>
        <p:spPr>
          <a:xfrm flipH="1">
            <a:off x="11877064" y="4057637"/>
            <a:ext cx="1452624" cy="4946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07" name="グループ化 506">
            <a:extLst>
              <a:ext uri="{FF2B5EF4-FFF2-40B4-BE49-F238E27FC236}">
                <a16:creationId xmlns:a16="http://schemas.microsoft.com/office/drawing/2014/main" id="{D5045894-40BA-42AA-93F7-2BC9948B7F64}"/>
              </a:ext>
            </a:extLst>
          </p:cNvPr>
          <p:cNvGrpSpPr/>
          <p:nvPr/>
        </p:nvGrpSpPr>
        <p:grpSpPr>
          <a:xfrm>
            <a:off x="12984222" y="3906972"/>
            <a:ext cx="197974" cy="113538"/>
            <a:chOff x="4272428" y="4063129"/>
            <a:chExt cx="197974" cy="116759"/>
          </a:xfrm>
        </p:grpSpPr>
        <p:sp>
          <p:nvSpPr>
            <p:cNvPr id="508" name="二等辺三角形 507">
              <a:extLst>
                <a:ext uri="{FF2B5EF4-FFF2-40B4-BE49-F238E27FC236}">
                  <a16:creationId xmlns:a16="http://schemas.microsoft.com/office/drawing/2014/main" id="{AA10DD2A-4471-4043-86E0-BABD4ED81DD8}"/>
                </a:ext>
              </a:extLst>
            </p:cNvPr>
            <p:cNvSpPr/>
            <p:nvPr/>
          </p:nvSpPr>
          <p:spPr>
            <a:xfrm rot="10800000">
              <a:off x="4272428" y="4063129"/>
              <a:ext cx="197974" cy="62068"/>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9" name="直線コネクタ 508">
              <a:extLst>
                <a:ext uri="{FF2B5EF4-FFF2-40B4-BE49-F238E27FC236}">
                  <a16:creationId xmlns:a16="http://schemas.microsoft.com/office/drawing/2014/main" id="{EFC153C6-456B-43FC-85AF-D3B0D0EC3830}"/>
                </a:ext>
              </a:extLst>
            </p:cNvPr>
            <p:cNvCxnSpPr>
              <a:cxnSpLocks/>
            </p:cNvCxnSpPr>
            <p:nvPr/>
          </p:nvCxnSpPr>
          <p:spPr>
            <a:xfrm flipH="1">
              <a:off x="4274893" y="4131828"/>
              <a:ext cx="1713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32B6DB62-324C-4A82-B49B-585358A61647}"/>
                </a:ext>
              </a:extLst>
            </p:cNvPr>
            <p:cNvCxnSpPr>
              <a:cxnSpLocks/>
            </p:cNvCxnSpPr>
            <p:nvPr/>
          </p:nvCxnSpPr>
          <p:spPr>
            <a:xfrm flipH="1">
              <a:off x="4305374" y="4152783"/>
              <a:ext cx="1199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AB9402BF-238C-4F75-8BCC-9145DA39D231}"/>
                </a:ext>
              </a:extLst>
            </p:cNvPr>
            <p:cNvCxnSpPr>
              <a:cxnSpLocks/>
            </p:cNvCxnSpPr>
            <p:nvPr/>
          </p:nvCxnSpPr>
          <p:spPr>
            <a:xfrm flipH="1">
              <a:off x="4326330" y="4179888"/>
              <a:ext cx="85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20" name="直線コネクタ 519">
            <a:extLst>
              <a:ext uri="{FF2B5EF4-FFF2-40B4-BE49-F238E27FC236}">
                <a16:creationId xmlns:a16="http://schemas.microsoft.com/office/drawing/2014/main" id="{9D72F54F-AE55-4A76-889B-E20329778190}"/>
              </a:ext>
            </a:extLst>
          </p:cNvPr>
          <p:cNvCxnSpPr>
            <a:cxnSpLocks/>
          </p:cNvCxnSpPr>
          <p:nvPr/>
        </p:nvCxnSpPr>
        <p:spPr>
          <a:xfrm flipH="1" flipV="1">
            <a:off x="10285496" y="5070082"/>
            <a:ext cx="1096229" cy="18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直線コネクタ 526">
            <a:extLst>
              <a:ext uri="{FF2B5EF4-FFF2-40B4-BE49-F238E27FC236}">
                <a16:creationId xmlns:a16="http://schemas.microsoft.com/office/drawing/2014/main" id="{FB537438-064F-404A-983E-B7B60A3F6587}"/>
              </a:ext>
            </a:extLst>
          </p:cNvPr>
          <p:cNvCxnSpPr>
            <a:cxnSpLocks/>
          </p:cNvCxnSpPr>
          <p:nvPr/>
        </p:nvCxnSpPr>
        <p:spPr>
          <a:xfrm flipV="1">
            <a:off x="10157507" y="4770236"/>
            <a:ext cx="0" cy="60880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直線コネクタ 531">
            <a:extLst>
              <a:ext uri="{FF2B5EF4-FFF2-40B4-BE49-F238E27FC236}">
                <a16:creationId xmlns:a16="http://schemas.microsoft.com/office/drawing/2014/main" id="{F3BF4BE7-D4F3-4F64-B8EB-FBE28BE981D3}"/>
              </a:ext>
            </a:extLst>
          </p:cNvPr>
          <p:cNvCxnSpPr>
            <a:cxnSpLocks/>
          </p:cNvCxnSpPr>
          <p:nvPr/>
        </p:nvCxnSpPr>
        <p:spPr>
          <a:xfrm flipH="1">
            <a:off x="10148024" y="4780029"/>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直線コネクタ 536">
            <a:extLst>
              <a:ext uri="{FF2B5EF4-FFF2-40B4-BE49-F238E27FC236}">
                <a16:creationId xmlns:a16="http://schemas.microsoft.com/office/drawing/2014/main" id="{7A8EC5B6-7E92-4332-8863-076E5F0FC47C}"/>
              </a:ext>
            </a:extLst>
          </p:cNvPr>
          <p:cNvCxnSpPr>
            <a:cxnSpLocks/>
          </p:cNvCxnSpPr>
          <p:nvPr/>
        </p:nvCxnSpPr>
        <p:spPr>
          <a:xfrm flipH="1">
            <a:off x="10148024" y="5389854"/>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直線コネクタ 543">
            <a:extLst>
              <a:ext uri="{FF2B5EF4-FFF2-40B4-BE49-F238E27FC236}">
                <a16:creationId xmlns:a16="http://schemas.microsoft.com/office/drawing/2014/main" id="{B1E3D639-F477-4AAF-9000-38C4DF577061}"/>
              </a:ext>
            </a:extLst>
          </p:cNvPr>
          <p:cNvCxnSpPr>
            <a:cxnSpLocks/>
          </p:cNvCxnSpPr>
          <p:nvPr/>
        </p:nvCxnSpPr>
        <p:spPr>
          <a:xfrm flipH="1">
            <a:off x="10148024" y="5075207"/>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9" name="正方形/長方形 548">
            <a:extLst>
              <a:ext uri="{FF2B5EF4-FFF2-40B4-BE49-F238E27FC236}">
                <a16:creationId xmlns:a16="http://schemas.microsoft.com/office/drawing/2014/main" id="{47ACC3AA-0293-47B2-9830-ED59A105ED45}"/>
              </a:ext>
            </a:extLst>
          </p:cNvPr>
          <p:cNvSpPr/>
          <p:nvPr/>
        </p:nvSpPr>
        <p:spPr>
          <a:xfrm>
            <a:off x="10291455" y="4889435"/>
            <a:ext cx="1092810" cy="16574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0" name="直線コネクタ 549">
            <a:extLst>
              <a:ext uri="{FF2B5EF4-FFF2-40B4-BE49-F238E27FC236}">
                <a16:creationId xmlns:a16="http://schemas.microsoft.com/office/drawing/2014/main" id="{686BAD31-675E-4860-9FD5-3B4C6ECA6E28}"/>
              </a:ext>
            </a:extLst>
          </p:cNvPr>
          <p:cNvCxnSpPr>
            <a:cxnSpLocks/>
          </p:cNvCxnSpPr>
          <p:nvPr/>
        </p:nvCxnSpPr>
        <p:spPr>
          <a:xfrm flipH="1">
            <a:off x="10163618" y="4872056"/>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2" name="フリーフォーム: 図形 551">
            <a:extLst>
              <a:ext uri="{FF2B5EF4-FFF2-40B4-BE49-F238E27FC236}">
                <a16:creationId xmlns:a16="http://schemas.microsoft.com/office/drawing/2014/main" id="{FC1A9EA6-27E4-4E5A-9367-A6B419A1911A}"/>
              </a:ext>
            </a:extLst>
          </p:cNvPr>
          <p:cNvSpPr/>
          <p:nvPr/>
        </p:nvSpPr>
        <p:spPr>
          <a:xfrm>
            <a:off x="10024983" y="4819397"/>
            <a:ext cx="145250" cy="12871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7" name="フリーフォーム: 図形 556">
            <a:extLst>
              <a:ext uri="{FF2B5EF4-FFF2-40B4-BE49-F238E27FC236}">
                <a16:creationId xmlns:a16="http://schemas.microsoft.com/office/drawing/2014/main" id="{D24E269C-F49E-4680-B004-AC056DBB0241}"/>
              </a:ext>
            </a:extLst>
          </p:cNvPr>
          <p:cNvSpPr/>
          <p:nvPr/>
        </p:nvSpPr>
        <p:spPr>
          <a:xfrm>
            <a:off x="11435664" y="4053232"/>
            <a:ext cx="199820" cy="15517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7" name="テキスト ボックス 566">
            <a:extLst>
              <a:ext uri="{FF2B5EF4-FFF2-40B4-BE49-F238E27FC236}">
                <a16:creationId xmlns:a16="http://schemas.microsoft.com/office/drawing/2014/main" id="{49F45051-E449-402E-8C88-A54778B30ED5}"/>
              </a:ext>
            </a:extLst>
          </p:cNvPr>
          <p:cNvSpPr txBox="1"/>
          <p:nvPr/>
        </p:nvSpPr>
        <p:spPr>
          <a:xfrm>
            <a:off x="11009646" y="4683079"/>
            <a:ext cx="282428" cy="254393"/>
          </a:xfrm>
          <a:prstGeom prst="rect">
            <a:avLst/>
          </a:prstGeom>
          <a:noFill/>
        </p:spPr>
        <p:txBody>
          <a:bodyPr wrap="square" rtlCol="0">
            <a:spAutoFit/>
          </a:bodyPr>
          <a:lstStyle/>
          <a:p>
            <a:r>
              <a:rPr kumimoji="1" lang="ja-JP" altLang="en-US" sz="1100" dirty="0"/>
              <a:t>①</a:t>
            </a:r>
            <a:endParaRPr kumimoji="1" lang="en-US" altLang="ja-JP" sz="1100" dirty="0"/>
          </a:p>
        </p:txBody>
      </p:sp>
      <p:cxnSp>
        <p:nvCxnSpPr>
          <p:cNvPr id="568" name="直線コネクタ 567">
            <a:extLst>
              <a:ext uri="{FF2B5EF4-FFF2-40B4-BE49-F238E27FC236}">
                <a16:creationId xmlns:a16="http://schemas.microsoft.com/office/drawing/2014/main" id="{25E4426B-1735-4D62-94D7-7446722A0EBF}"/>
              </a:ext>
            </a:extLst>
          </p:cNvPr>
          <p:cNvCxnSpPr>
            <a:cxnSpLocks/>
          </p:cNvCxnSpPr>
          <p:nvPr/>
        </p:nvCxnSpPr>
        <p:spPr>
          <a:xfrm flipH="1">
            <a:off x="11435663" y="4377440"/>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1" name="フリーフォーム: 図形 570">
            <a:extLst>
              <a:ext uri="{FF2B5EF4-FFF2-40B4-BE49-F238E27FC236}">
                <a16:creationId xmlns:a16="http://schemas.microsoft.com/office/drawing/2014/main" id="{CC787C57-0422-4794-8FD2-B64BB2FB3239}"/>
              </a:ext>
            </a:extLst>
          </p:cNvPr>
          <p:cNvSpPr/>
          <p:nvPr/>
        </p:nvSpPr>
        <p:spPr>
          <a:xfrm>
            <a:off x="11321655" y="4418539"/>
            <a:ext cx="234230" cy="131320"/>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2" name="テキスト ボックス 571">
            <a:extLst>
              <a:ext uri="{FF2B5EF4-FFF2-40B4-BE49-F238E27FC236}">
                <a16:creationId xmlns:a16="http://schemas.microsoft.com/office/drawing/2014/main" id="{A1F5BB9C-A5B1-4F30-B287-22DC86C3200A}"/>
              </a:ext>
            </a:extLst>
          </p:cNvPr>
          <p:cNvSpPr txBox="1"/>
          <p:nvPr/>
        </p:nvSpPr>
        <p:spPr>
          <a:xfrm>
            <a:off x="11050885" y="4257966"/>
            <a:ext cx="282428" cy="261610"/>
          </a:xfrm>
          <a:prstGeom prst="rect">
            <a:avLst/>
          </a:prstGeom>
          <a:noFill/>
        </p:spPr>
        <p:txBody>
          <a:bodyPr wrap="square" rtlCol="0">
            <a:spAutoFit/>
          </a:bodyPr>
          <a:lstStyle/>
          <a:p>
            <a:r>
              <a:rPr kumimoji="1" lang="ja-JP" altLang="en-US" sz="1100" dirty="0"/>
              <a:t>③</a:t>
            </a:r>
            <a:endParaRPr kumimoji="1" lang="en-US" altLang="ja-JP" sz="1100" dirty="0"/>
          </a:p>
        </p:txBody>
      </p:sp>
      <p:sp>
        <p:nvSpPr>
          <p:cNvPr id="573" name="テキスト ボックス 572">
            <a:extLst>
              <a:ext uri="{FF2B5EF4-FFF2-40B4-BE49-F238E27FC236}">
                <a16:creationId xmlns:a16="http://schemas.microsoft.com/office/drawing/2014/main" id="{C0F3F115-4FE8-42BA-AE69-79BEC105307B}"/>
              </a:ext>
            </a:extLst>
          </p:cNvPr>
          <p:cNvSpPr txBox="1"/>
          <p:nvPr/>
        </p:nvSpPr>
        <p:spPr>
          <a:xfrm>
            <a:off x="11159406" y="3887395"/>
            <a:ext cx="282428" cy="261610"/>
          </a:xfrm>
          <a:prstGeom prst="rect">
            <a:avLst/>
          </a:prstGeom>
          <a:noFill/>
        </p:spPr>
        <p:txBody>
          <a:bodyPr wrap="square" rtlCol="0">
            <a:spAutoFit/>
          </a:bodyPr>
          <a:lstStyle/>
          <a:p>
            <a:r>
              <a:rPr lang="ja-JP" altLang="en-US" sz="1100" dirty="0"/>
              <a:t>⑤</a:t>
            </a:r>
            <a:endParaRPr kumimoji="1" lang="en-US" altLang="ja-JP" sz="1100" dirty="0"/>
          </a:p>
        </p:txBody>
      </p:sp>
      <p:cxnSp>
        <p:nvCxnSpPr>
          <p:cNvPr id="531" name="直線コネクタ 530">
            <a:extLst>
              <a:ext uri="{FF2B5EF4-FFF2-40B4-BE49-F238E27FC236}">
                <a16:creationId xmlns:a16="http://schemas.microsoft.com/office/drawing/2014/main" id="{2D1D235C-A7C1-4C5F-A6C7-4F09C759581E}"/>
              </a:ext>
            </a:extLst>
          </p:cNvPr>
          <p:cNvCxnSpPr>
            <a:cxnSpLocks/>
          </p:cNvCxnSpPr>
          <p:nvPr/>
        </p:nvCxnSpPr>
        <p:spPr>
          <a:xfrm flipV="1">
            <a:off x="10269902" y="4778119"/>
            <a:ext cx="0" cy="608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a:extLst>
              <a:ext uri="{FF2B5EF4-FFF2-40B4-BE49-F238E27FC236}">
                <a16:creationId xmlns:a16="http://schemas.microsoft.com/office/drawing/2014/main" id="{8BD1A42E-B4B0-404C-AC51-1CBE06AE72BB}"/>
              </a:ext>
            </a:extLst>
          </p:cNvPr>
          <p:cNvSpPr txBox="1"/>
          <p:nvPr/>
        </p:nvSpPr>
        <p:spPr>
          <a:xfrm>
            <a:off x="9949258" y="2613000"/>
            <a:ext cx="3569528" cy="939809"/>
          </a:xfrm>
          <a:prstGeom prst="rect">
            <a:avLst/>
          </a:prstGeom>
          <a:noFill/>
        </p:spPr>
        <p:txBody>
          <a:bodyPr wrap="square" lIns="77280" tIns="38640" rIns="77280" bIns="38640" rtlCol="0">
            <a:spAutoFit/>
          </a:bodyPr>
          <a:lstStyle/>
          <a:p>
            <a:r>
              <a:rPr kumimoji="1" lang="ja-JP" altLang="en-US" sz="1400" dirty="0">
                <a:latin typeface="+mn-ea"/>
                <a:ea typeface="+mn-ea"/>
              </a:rPr>
              <a:t>水抜管等により常時の排水を行いつつ、</a:t>
            </a:r>
            <a:endParaRPr kumimoji="1" lang="en-US" altLang="ja-JP" sz="1400" dirty="0">
              <a:latin typeface="+mn-ea"/>
              <a:ea typeface="+mn-ea"/>
            </a:endParaRPr>
          </a:p>
          <a:p>
            <a:r>
              <a:rPr lang="ja-JP" altLang="en-US" sz="1400" dirty="0">
                <a:latin typeface="+mn-ea"/>
                <a:ea typeface="+mn-ea"/>
              </a:rPr>
              <a:t>豪雨時には、</a:t>
            </a:r>
            <a:r>
              <a:rPr kumimoji="1" lang="ja-JP" altLang="en-US" sz="1400" dirty="0">
                <a:latin typeface="+mn-ea"/>
                <a:ea typeface="+mn-ea"/>
              </a:rPr>
              <a:t>ダム上流や副ダムとの間に</a:t>
            </a:r>
            <a:endParaRPr kumimoji="1" lang="en-US" altLang="ja-JP" sz="1400" dirty="0">
              <a:latin typeface="+mn-ea"/>
              <a:ea typeface="+mn-ea"/>
            </a:endParaRPr>
          </a:p>
          <a:p>
            <a:r>
              <a:rPr kumimoji="1" lang="ja-JP" altLang="en-US" sz="1400" dirty="0">
                <a:latin typeface="+mn-ea"/>
                <a:ea typeface="+mn-ea"/>
              </a:rPr>
              <a:t>設けた堆水区域を使って、下流河川への</a:t>
            </a:r>
            <a:endParaRPr kumimoji="1" lang="en-US" altLang="ja-JP" sz="1400" dirty="0">
              <a:latin typeface="+mn-ea"/>
              <a:ea typeface="+mn-ea"/>
            </a:endParaRPr>
          </a:p>
          <a:p>
            <a:r>
              <a:rPr kumimoji="1" lang="ja-JP" altLang="en-US" sz="1400" dirty="0">
                <a:latin typeface="+mn-ea"/>
                <a:ea typeface="+mn-ea"/>
              </a:rPr>
              <a:t>ピーク流量を低減させるタイプのダム</a:t>
            </a:r>
          </a:p>
        </p:txBody>
      </p:sp>
      <p:sp>
        <p:nvSpPr>
          <p:cNvPr id="516" name="テキスト ボックス 484">
            <a:extLst>
              <a:ext uri="{FF2B5EF4-FFF2-40B4-BE49-F238E27FC236}">
                <a16:creationId xmlns:a16="http://schemas.microsoft.com/office/drawing/2014/main" id="{FE42707F-EC71-4C34-B7D6-500B3A7B5168}"/>
              </a:ext>
            </a:extLst>
          </p:cNvPr>
          <p:cNvSpPr txBox="1">
            <a:spLocks noChangeArrowheads="1"/>
          </p:cNvSpPr>
          <p:nvPr/>
        </p:nvSpPr>
        <p:spPr bwMode="auto">
          <a:xfrm>
            <a:off x="12764295" y="5156222"/>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上流</a:t>
            </a:r>
          </a:p>
        </p:txBody>
      </p:sp>
      <p:sp>
        <p:nvSpPr>
          <p:cNvPr id="574" name="テキスト ボックス 484">
            <a:extLst>
              <a:ext uri="{FF2B5EF4-FFF2-40B4-BE49-F238E27FC236}">
                <a16:creationId xmlns:a16="http://schemas.microsoft.com/office/drawing/2014/main" id="{1E64412C-F5C6-4D75-8574-830783CC0CE4}"/>
              </a:ext>
            </a:extLst>
          </p:cNvPr>
          <p:cNvSpPr txBox="1">
            <a:spLocks noChangeArrowheads="1"/>
          </p:cNvSpPr>
          <p:nvPr/>
        </p:nvSpPr>
        <p:spPr bwMode="auto">
          <a:xfrm>
            <a:off x="9443126" y="5210444"/>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下流</a:t>
            </a:r>
          </a:p>
        </p:txBody>
      </p:sp>
      <p:sp>
        <p:nvSpPr>
          <p:cNvPr id="575" name="テキスト ボックス 574">
            <a:extLst>
              <a:ext uri="{FF2B5EF4-FFF2-40B4-BE49-F238E27FC236}">
                <a16:creationId xmlns:a16="http://schemas.microsoft.com/office/drawing/2014/main" id="{558A4FF5-A927-4A5F-8337-BE366646923E}"/>
              </a:ext>
            </a:extLst>
          </p:cNvPr>
          <p:cNvSpPr txBox="1"/>
          <p:nvPr/>
        </p:nvSpPr>
        <p:spPr>
          <a:xfrm>
            <a:off x="9892029" y="2325231"/>
            <a:ext cx="307181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rPr>
              <a:t>治山ダム（流域治水対策型）とは</a:t>
            </a:r>
          </a:p>
        </p:txBody>
      </p:sp>
      <p:sp>
        <p:nvSpPr>
          <p:cNvPr id="9" name="正方形/長方形 8">
            <a:extLst>
              <a:ext uri="{FF2B5EF4-FFF2-40B4-BE49-F238E27FC236}">
                <a16:creationId xmlns:a16="http://schemas.microsoft.com/office/drawing/2014/main" id="{B60C182C-F87C-4420-BFA6-844028FA322F}"/>
              </a:ext>
            </a:extLst>
          </p:cNvPr>
          <p:cNvSpPr/>
          <p:nvPr/>
        </p:nvSpPr>
        <p:spPr>
          <a:xfrm>
            <a:off x="398117" y="8100219"/>
            <a:ext cx="5281958" cy="172778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48" name="フリーフォーム: 図形 547">
            <a:extLst>
              <a:ext uri="{FF2B5EF4-FFF2-40B4-BE49-F238E27FC236}">
                <a16:creationId xmlns:a16="http://schemas.microsoft.com/office/drawing/2014/main" id="{7A0424F9-5B04-4EC4-BDD3-656D760AD83C}"/>
              </a:ext>
            </a:extLst>
          </p:cNvPr>
          <p:cNvSpPr/>
          <p:nvPr/>
        </p:nvSpPr>
        <p:spPr>
          <a:xfrm>
            <a:off x="11321655" y="4771536"/>
            <a:ext cx="230124" cy="129001"/>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図形 23">
            <a:extLst>
              <a:ext uri="{FF2B5EF4-FFF2-40B4-BE49-F238E27FC236}">
                <a16:creationId xmlns:a16="http://schemas.microsoft.com/office/drawing/2014/main" id="{8CCBD87A-3542-46CB-B642-1AB97757AA1F}"/>
              </a:ext>
            </a:extLst>
          </p:cNvPr>
          <p:cNvSpPr/>
          <p:nvPr/>
        </p:nvSpPr>
        <p:spPr>
          <a:xfrm>
            <a:off x="11872229" y="4036745"/>
            <a:ext cx="1460929" cy="549006"/>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55420"/>
              <a:gd name="connsiteY0" fmla="*/ 93252 h 916212"/>
              <a:gd name="connsiteX1" fmla="*/ 7620 w 1455420"/>
              <a:gd name="connsiteY1" fmla="*/ 916212 h 916212"/>
              <a:gd name="connsiteX2" fmla="*/ 1455420 w 1455420"/>
              <a:gd name="connsiteY2" fmla="*/ 820962 h 916212"/>
              <a:gd name="connsiteX3" fmla="*/ 1425224 w 1455420"/>
              <a:gd name="connsiteY3" fmla="*/ 0 h 916212"/>
              <a:gd name="connsiteX4" fmla="*/ 0 w 1455420"/>
              <a:gd name="connsiteY4" fmla="*/ 93252 h 916212"/>
              <a:gd name="connsiteX0" fmla="*/ 0 w 1425224"/>
              <a:gd name="connsiteY0" fmla="*/ 93252 h 916212"/>
              <a:gd name="connsiteX1" fmla="*/ 7620 w 1425224"/>
              <a:gd name="connsiteY1" fmla="*/ 916212 h 916212"/>
              <a:gd name="connsiteX2" fmla="*/ 1415285 w 1425224"/>
              <a:gd name="connsiteY2" fmla="*/ 816683 h 916212"/>
              <a:gd name="connsiteX3" fmla="*/ 1425224 w 1425224"/>
              <a:gd name="connsiteY3" fmla="*/ 0 h 916212"/>
              <a:gd name="connsiteX4" fmla="*/ 0 w 1425224"/>
              <a:gd name="connsiteY4" fmla="*/ 93252 h 916212"/>
              <a:gd name="connsiteX0" fmla="*/ 0 w 1432844"/>
              <a:gd name="connsiteY0" fmla="*/ 93252 h 916212"/>
              <a:gd name="connsiteX1" fmla="*/ 7620 w 1432844"/>
              <a:gd name="connsiteY1" fmla="*/ 916212 h 916212"/>
              <a:gd name="connsiteX2" fmla="*/ 1432844 w 1432844"/>
              <a:gd name="connsiteY2" fmla="*/ 812405 h 916212"/>
              <a:gd name="connsiteX3" fmla="*/ 1425224 w 1432844"/>
              <a:gd name="connsiteY3" fmla="*/ 0 h 916212"/>
              <a:gd name="connsiteX4" fmla="*/ 0 w 1432844"/>
              <a:gd name="connsiteY4" fmla="*/ 93252 h 916212"/>
              <a:gd name="connsiteX0" fmla="*/ 0 w 1442783"/>
              <a:gd name="connsiteY0" fmla="*/ 101809 h 924769"/>
              <a:gd name="connsiteX1" fmla="*/ 7620 w 1442783"/>
              <a:gd name="connsiteY1" fmla="*/ 924769 h 924769"/>
              <a:gd name="connsiteX2" fmla="*/ 1432844 w 1442783"/>
              <a:gd name="connsiteY2" fmla="*/ 820962 h 924769"/>
              <a:gd name="connsiteX3" fmla="*/ 1442783 w 1442783"/>
              <a:gd name="connsiteY3" fmla="*/ 0 h 924769"/>
              <a:gd name="connsiteX4" fmla="*/ 0 w 1442783"/>
              <a:gd name="connsiteY4" fmla="*/ 101809 h 92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83" h="924769">
                <a:moveTo>
                  <a:pt x="0" y="101809"/>
                </a:moveTo>
                <a:lnTo>
                  <a:pt x="7620" y="924769"/>
                </a:lnTo>
                <a:lnTo>
                  <a:pt x="1432844" y="820962"/>
                </a:lnTo>
                <a:lnTo>
                  <a:pt x="1442783" y="0"/>
                </a:lnTo>
                <a:lnTo>
                  <a:pt x="0" y="101809"/>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499" name="直線コネクタ 498">
            <a:extLst>
              <a:ext uri="{FF2B5EF4-FFF2-40B4-BE49-F238E27FC236}">
                <a16:creationId xmlns:a16="http://schemas.microsoft.com/office/drawing/2014/main" id="{AEB5A12D-1934-4146-A799-58E2E41C2C70}"/>
              </a:ext>
            </a:extLst>
          </p:cNvPr>
          <p:cNvCxnSpPr>
            <a:cxnSpLocks/>
          </p:cNvCxnSpPr>
          <p:nvPr/>
        </p:nvCxnSpPr>
        <p:spPr>
          <a:xfrm flipH="1">
            <a:off x="11950614" y="4860629"/>
            <a:ext cx="1378037" cy="729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直線コネクタ 483">
            <a:extLst>
              <a:ext uri="{FF2B5EF4-FFF2-40B4-BE49-F238E27FC236}">
                <a16:creationId xmlns:a16="http://schemas.microsoft.com/office/drawing/2014/main" id="{7B938791-2C37-44DF-92DA-F65A6E6A3F9C}"/>
              </a:ext>
            </a:extLst>
          </p:cNvPr>
          <p:cNvCxnSpPr>
            <a:cxnSpLocks/>
            <a:endCxn id="275" idx="5"/>
          </p:cNvCxnSpPr>
          <p:nvPr/>
        </p:nvCxnSpPr>
        <p:spPr>
          <a:xfrm>
            <a:off x="4186824" y="1321110"/>
            <a:ext cx="1843439" cy="3106923"/>
          </a:xfrm>
          <a:prstGeom prst="line">
            <a:avLst/>
          </a:prstGeom>
        </p:spPr>
        <p:style>
          <a:lnRef idx="1">
            <a:schemeClr val="dk1"/>
          </a:lnRef>
          <a:fillRef idx="0">
            <a:schemeClr val="dk1"/>
          </a:fillRef>
          <a:effectRef idx="0">
            <a:schemeClr val="dk1"/>
          </a:effectRef>
          <a:fontRef idx="minor">
            <a:schemeClr val="tx1"/>
          </a:fontRef>
        </p:style>
      </p:cxnSp>
      <p:cxnSp>
        <p:nvCxnSpPr>
          <p:cNvPr id="519" name="直線コネクタ 518">
            <a:extLst>
              <a:ext uri="{FF2B5EF4-FFF2-40B4-BE49-F238E27FC236}">
                <a16:creationId xmlns:a16="http://schemas.microsoft.com/office/drawing/2014/main" id="{7E9FDA7A-2616-4651-88FB-CA9D88FF9A22}"/>
              </a:ext>
            </a:extLst>
          </p:cNvPr>
          <p:cNvCxnSpPr>
            <a:cxnSpLocks/>
          </p:cNvCxnSpPr>
          <p:nvPr/>
        </p:nvCxnSpPr>
        <p:spPr>
          <a:xfrm flipH="1" flipV="1">
            <a:off x="8372966" y="1376979"/>
            <a:ext cx="210971" cy="2236142"/>
          </a:xfrm>
          <a:prstGeom prst="line">
            <a:avLst/>
          </a:prstGeom>
        </p:spPr>
        <p:style>
          <a:lnRef idx="1">
            <a:schemeClr val="dk1"/>
          </a:lnRef>
          <a:fillRef idx="0">
            <a:schemeClr val="dk1"/>
          </a:fillRef>
          <a:effectRef idx="0">
            <a:schemeClr val="dk1"/>
          </a:effectRef>
          <a:fontRef idx="minor">
            <a:schemeClr val="tx1"/>
          </a:fontRef>
        </p:style>
      </p:cxnSp>
      <p:cxnSp>
        <p:nvCxnSpPr>
          <p:cNvPr id="590" name="直線コネクタ 589">
            <a:extLst>
              <a:ext uri="{FF2B5EF4-FFF2-40B4-BE49-F238E27FC236}">
                <a16:creationId xmlns:a16="http://schemas.microsoft.com/office/drawing/2014/main" id="{BA5C209F-11FC-41F1-8423-EAAA5A6709C1}"/>
              </a:ext>
            </a:extLst>
          </p:cNvPr>
          <p:cNvCxnSpPr>
            <a:cxnSpLocks/>
          </p:cNvCxnSpPr>
          <p:nvPr/>
        </p:nvCxnSpPr>
        <p:spPr>
          <a:xfrm>
            <a:off x="10281520" y="5171826"/>
            <a:ext cx="10745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46A0D2B5-1E9E-4DF6-8F1C-03C7C602180D}"/>
              </a:ext>
            </a:extLst>
          </p:cNvPr>
          <p:cNvCxnSpPr>
            <a:cxnSpLocks/>
          </p:cNvCxnSpPr>
          <p:nvPr/>
        </p:nvCxnSpPr>
        <p:spPr>
          <a:xfrm flipH="1">
            <a:off x="10164920" y="4985005"/>
            <a:ext cx="126535" cy="1207"/>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95" name="直線矢印コネクタ 594">
            <a:extLst>
              <a:ext uri="{FF2B5EF4-FFF2-40B4-BE49-F238E27FC236}">
                <a16:creationId xmlns:a16="http://schemas.microsoft.com/office/drawing/2014/main" id="{0E676B60-7FEE-4475-AFCA-440CDC5884D0}"/>
              </a:ext>
            </a:extLst>
          </p:cNvPr>
          <p:cNvCxnSpPr>
            <a:cxnSpLocks/>
          </p:cNvCxnSpPr>
          <p:nvPr/>
        </p:nvCxnSpPr>
        <p:spPr>
          <a:xfrm flipH="1">
            <a:off x="9963860" y="5037110"/>
            <a:ext cx="292463"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96" name="テキスト ボックス 595">
            <a:extLst>
              <a:ext uri="{FF2B5EF4-FFF2-40B4-BE49-F238E27FC236}">
                <a16:creationId xmlns:a16="http://schemas.microsoft.com/office/drawing/2014/main" id="{1EBAEF7A-DB13-4ED2-AB61-40AD98351625}"/>
              </a:ext>
            </a:extLst>
          </p:cNvPr>
          <p:cNvSpPr txBox="1"/>
          <p:nvPr/>
        </p:nvSpPr>
        <p:spPr>
          <a:xfrm>
            <a:off x="9731631" y="4932512"/>
            <a:ext cx="282428" cy="261610"/>
          </a:xfrm>
          <a:prstGeom prst="rect">
            <a:avLst/>
          </a:prstGeom>
          <a:noFill/>
        </p:spPr>
        <p:txBody>
          <a:bodyPr wrap="square" rtlCol="0">
            <a:spAutoFit/>
          </a:bodyPr>
          <a:lstStyle/>
          <a:p>
            <a:r>
              <a:rPr lang="ja-JP" altLang="en-US" sz="1100" dirty="0"/>
              <a:t>②</a:t>
            </a:r>
            <a:endParaRPr kumimoji="1" lang="en-US" altLang="ja-JP" sz="1100" dirty="0"/>
          </a:p>
        </p:txBody>
      </p:sp>
      <p:cxnSp>
        <p:nvCxnSpPr>
          <p:cNvPr id="597" name="直線コネクタ 596">
            <a:extLst>
              <a:ext uri="{FF2B5EF4-FFF2-40B4-BE49-F238E27FC236}">
                <a16:creationId xmlns:a16="http://schemas.microsoft.com/office/drawing/2014/main" id="{A1973F18-C502-471B-AEFD-705AA3764E15}"/>
              </a:ext>
            </a:extLst>
          </p:cNvPr>
          <p:cNvCxnSpPr>
            <a:cxnSpLocks/>
          </p:cNvCxnSpPr>
          <p:nvPr/>
        </p:nvCxnSpPr>
        <p:spPr>
          <a:xfrm flipH="1">
            <a:off x="9561595" y="5101670"/>
            <a:ext cx="604437" cy="829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テキスト ボックス 598">
            <a:extLst>
              <a:ext uri="{FF2B5EF4-FFF2-40B4-BE49-F238E27FC236}">
                <a16:creationId xmlns:a16="http://schemas.microsoft.com/office/drawing/2014/main" id="{54C1776E-985A-49B1-8216-E4C29556B64D}"/>
              </a:ext>
            </a:extLst>
          </p:cNvPr>
          <p:cNvSpPr txBox="1"/>
          <p:nvPr/>
        </p:nvSpPr>
        <p:spPr>
          <a:xfrm>
            <a:off x="10276444" y="5328789"/>
            <a:ext cx="2969654" cy="769441"/>
          </a:xfrm>
          <a:prstGeom prst="rect">
            <a:avLst/>
          </a:prstGeom>
          <a:noFill/>
        </p:spPr>
        <p:txBody>
          <a:bodyPr wrap="square" rtlCol="0">
            <a:spAutoFit/>
          </a:bodyPr>
          <a:lstStyle/>
          <a:p>
            <a:r>
              <a:rPr kumimoji="1" lang="ja-JP" altLang="en-US" sz="1100" dirty="0"/>
              <a:t>常　 時：①</a:t>
            </a:r>
            <a:r>
              <a:rPr kumimoji="1" lang="en-US" altLang="ja-JP" sz="1100" dirty="0"/>
              <a:t>,</a:t>
            </a:r>
            <a:r>
              <a:rPr kumimoji="1" lang="ja-JP" altLang="en-US" sz="1100" dirty="0"/>
              <a:t>②で排水</a:t>
            </a:r>
            <a:endParaRPr kumimoji="1" lang="en-US" altLang="ja-JP" sz="1100" dirty="0"/>
          </a:p>
          <a:p>
            <a:r>
              <a:rPr kumimoji="1" lang="ja-JP" altLang="en-US" sz="1100" dirty="0"/>
              <a:t>豪雨時：</a:t>
            </a:r>
            <a:r>
              <a:rPr lang="ja-JP" altLang="en-US" sz="1100" dirty="0"/>
              <a:t>満水位に至るまでの間、</a:t>
            </a:r>
            <a:r>
              <a:rPr kumimoji="1" lang="ja-JP" altLang="en-US" sz="1100" dirty="0"/>
              <a:t>①</a:t>
            </a:r>
            <a:r>
              <a:rPr kumimoji="1" lang="en-US" altLang="ja-JP" sz="1100" dirty="0"/>
              <a:t>,</a:t>
            </a:r>
            <a:r>
              <a:rPr kumimoji="1" lang="ja-JP" altLang="en-US" sz="1100" dirty="0"/>
              <a:t>②</a:t>
            </a:r>
            <a:r>
              <a:rPr kumimoji="1" lang="en-US" altLang="ja-JP" sz="1100" dirty="0"/>
              <a:t>,</a:t>
            </a:r>
            <a:r>
              <a:rPr kumimoji="1" lang="ja-JP" altLang="en-US" sz="1100" dirty="0"/>
              <a:t>③で</a:t>
            </a:r>
            <a:endParaRPr kumimoji="1" lang="en-US" altLang="ja-JP" sz="1100" dirty="0"/>
          </a:p>
          <a:p>
            <a:r>
              <a:rPr lang="ja-JP" altLang="en-US" sz="1100" dirty="0"/>
              <a:t>　　　　　下流へのピーク</a:t>
            </a:r>
            <a:r>
              <a:rPr kumimoji="1" lang="ja-JP" altLang="en-US" sz="1100" dirty="0"/>
              <a:t>流量を調整</a:t>
            </a:r>
            <a:endParaRPr kumimoji="1" lang="en-US" altLang="ja-JP" sz="1100" dirty="0"/>
          </a:p>
          <a:p>
            <a:r>
              <a:rPr lang="ja-JP" altLang="en-US" sz="1100" dirty="0"/>
              <a:t>　　　　　最終的に①</a:t>
            </a:r>
            <a:r>
              <a:rPr lang="en-US" altLang="ja-JP" sz="1100" dirty="0"/>
              <a:t>,</a:t>
            </a:r>
            <a:r>
              <a:rPr lang="ja-JP" altLang="en-US" sz="1100" dirty="0"/>
              <a:t>②</a:t>
            </a:r>
            <a:r>
              <a:rPr lang="en-US" altLang="ja-JP" sz="1100" dirty="0"/>
              <a:t>,</a:t>
            </a:r>
            <a:r>
              <a:rPr lang="ja-JP" altLang="en-US" sz="1100" dirty="0"/>
              <a:t>③</a:t>
            </a:r>
            <a:r>
              <a:rPr lang="en-US" altLang="ja-JP" sz="1100" dirty="0"/>
              <a:t>,</a:t>
            </a:r>
            <a:r>
              <a:rPr lang="ja-JP" altLang="en-US" sz="1100" dirty="0"/>
              <a:t>④</a:t>
            </a:r>
            <a:r>
              <a:rPr lang="en-US" altLang="ja-JP" sz="1100" dirty="0"/>
              <a:t>,</a:t>
            </a:r>
            <a:r>
              <a:rPr lang="ja-JP" altLang="en-US" sz="1100" dirty="0"/>
              <a:t>⑤全てで排水　　　　　 </a:t>
            </a:r>
            <a:endParaRPr kumimoji="1" lang="en-US" altLang="ja-JP" sz="1100" dirty="0"/>
          </a:p>
        </p:txBody>
      </p:sp>
      <p:sp>
        <p:nvSpPr>
          <p:cNvPr id="601" name="テキスト ボックス 600">
            <a:extLst>
              <a:ext uri="{FF2B5EF4-FFF2-40B4-BE49-F238E27FC236}">
                <a16:creationId xmlns:a16="http://schemas.microsoft.com/office/drawing/2014/main" id="{A310C6BB-025D-4181-8696-40AF92AAEC53}"/>
              </a:ext>
            </a:extLst>
          </p:cNvPr>
          <p:cNvSpPr txBox="1"/>
          <p:nvPr/>
        </p:nvSpPr>
        <p:spPr>
          <a:xfrm>
            <a:off x="10098550" y="4556392"/>
            <a:ext cx="282428" cy="261610"/>
          </a:xfrm>
          <a:prstGeom prst="rect">
            <a:avLst/>
          </a:prstGeom>
          <a:noFill/>
        </p:spPr>
        <p:txBody>
          <a:bodyPr wrap="square" rtlCol="0">
            <a:spAutoFit/>
          </a:bodyPr>
          <a:lstStyle/>
          <a:p>
            <a:r>
              <a:rPr lang="ja-JP" altLang="en-US" sz="1100" dirty="0"/>
              <a:t>④</a:t>
            </a:r>
            <a:endParaRPr kumimoji="1" lang="en-US" altLang="ja-JP" sz="1100" dirty="0"/>
          </a:p>
        </p:txBody>
      </p:sp>
      <p:sp>
        <p:nvSpPr>
          <p:cNvPr id="602" name="テキスト ボックス 484">
            <a:extLst>
              <a:ext uri="{FF2B5EF4-FFF2-40B4-BE49-F238E27FC236}">
                <a16:creationId xmlns:a16="http://schemas.microsoft.com/office/drawing/2014/main" id="{C2E46AAB-E1AE-4E09-9624-EDAD74AAE5A7}"/>
              </a:ext>
            </a:extLst>
          </p:cNvPr>
          <p:cNvSpPr txBox="1">
            <a:spLocks noChangeArrowheads="1"/>
          </p:cNvSpPr>
          <p:nvPr/>
        </p:nvSpPr>
        <p:spPr bwMode="auto">
          <a:xfrm>
            <a:off x="12409490" y="3786459"/>
            <a:ext cx="7191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100" dirty="0"/>
              <a:t>満水位</a:t>
            </a:r>
          </a:p>
        </p:txBody>
      </p:sp>
      <p:sp>
        <p:nvSpPr>
          <p:cNvPr id="594" name="フリーフォーム: 図形 593">
            <a:extLst>
              <a:ext uri="{FF2B5EF4-FFF2-40B4-BE49-F238E27FC236}">
                <a16:creationId xmlns:a16="http://schemas.microsoft.com/office/drawing/2014/main" id="{3426DD8C-D326-4414-A9AA-3E516E7EB97D}"/>
              </a:ext>
            </a:extLst>
          </p:cNvPr>
          <p:cNvSpPr/>
          <p:nvPr/>
        </p:nvSpPr>
        <p:spPr>
          <a:xfrm rot="20982281">
            <a:off x="5219219" y="3858635"/>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47" name="直線矢印コネクタ 546">
            <a:extLst>
              <a:ext uri="{FF2B5EF4-FFF2-40B4-BE49-F238E27FC236}">
                <a16:creationId xmlns:a16="http://schemas.microsoft.com/office/drawing/2014/main" id="{CDB5B5D1-D5AA-46ED-9D3B-7D2B505A2A16}"/>
              </a:ext>
            </a:extLst>
          </p:cNvPr>
          <p:cNvCxnSpPr>
            <a:cxnSpLocks/>
          </p:cNvCxnSpPr>
          <p:nvPr/>
        </p:nvCxnSpPr>
        <p:spPr>
          <a:xfrm flipH="1">
            <a:off x="11653503" y="4780137"/>
            <a:ext cx="395226"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70" name="直線矢印コネクタ 569">
            <a:extLst>
              <a:ext uri="{FF2B5EF4-FFF2-40B4-BE49-F238E27FC236}">
                <a16:creationId xmlns:a16="http://schemas.microsoft.com/office/drawing/2014/main" id="{D0F6329E-A0C8-43ED-AA38-B5287F5C32D5}"/>
              </a:ext>
            </a:extLst>
          </p:cNvPr>
          <p:cNvCxnSpPr>
            <a:cxnSpLocks/>
          </p:cNvCxnSpPr>
          <p:nvPr/>
        </p:nvCxnSpPr>
        <p:spPr>
          <a:xfrm flipH="1">
            <a:off x="11657609" y="4429459"/>
            <a:ext cx="391120"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93" name="直線矢印コネクタ 592">
            <a:extLst>
              <a:ext uri="{FF2B5EF4-FFF2-40B4-BE49-F238E27FC236}">
                <a16:creationId xmlns:a16="http://schemas.microsoft.com/office/drawing/2014/main" id="{665D0553-3A53-42EF-832E-B99BCF944176}"/>
              </a:ext>
            </a:extLst>
          </p:cNvPr>
          <p:cNvCxnSpPr>
            <a:cxnSpLocks/>
          </p:cNvCxnSpPr>
          <p:nvPr/>
        </p:nvCxnSpPr>
        <p:spPr>
          <a:xfrm flipH="1">
            <a:off x="11616089" y="4053522"/>
            <a:ext cx="391120"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00" name="直線コネクタ 599">
            <a:extLst>
              <a:ext uri="{FF2B5EF4-FFF2-40B4-BE49-F238E27FC236}">
                <a16:creationId xmlns:a16="http://schemas.microsoft.com/office/drawing/2014/main" id="{79289005-F966-4650-88B9-6F0E9518F229}"/>
              </a:ext>
            </a:extLst>
          </p:cNvPr>
          <p:cNvCxnSpPr>
            <a:cxnSpLocks/>
          </p:cNvCxnSpPr>
          <p:nvPr/>
        </p:nvCxnSpPr>
        <p:spPr>
          <a:xfrm flipV="1">
            <a:off x="11854277" y="3697815"/>
            <a:ext cx="0" cy="3799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1" name="フリーフォーム: 図形 590">
            <a:extLst>
              <a:ext uri="{FF2B5EF4-FFF2-40B4-BE49-F238E27FC236}">
                <a16:creationId xmlns:a16="http://schemas.microsoft.com/office/drawing/2014/main" id="{50458347-5A4E-4DE7-A0B3-F2A494406572}"/>
              </a:ext>
            </a:extLst>
          </p:cNvPr>
          <p:cNvSpPr/>
          <p:nvPr/>
        </p:nvSpPr>
        <p:spPr>
          <a:xfrm>
            <a:off x="11441834" y="4481478"/>
            <a:ext cx="486006" cy="24797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763644">
                <a:moveTo>
                  <a:pt x="64770" y="13980"/>
                </a:moveTo>
                <a:lnTo>
                  <a:pt x="381000" y="0"/>
                </a:lnTo>
                <a:lnTo>
                  <a:pt x="384810" y="735359"/>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98" name="直線コネクタ 597">
            <a:extLst>
              <a:ext uri="{FF2B5EF4-FFF2-40B4-BE49-F238E27FC236}">
                <a16:creationId xmlns:a16="http://schemas.microsoft.com/office/drawing/2014/main" id="{669DF65E-08AE-418A-BBE2-7404839E83A9}"/>
              </a:ext>
            </a:extLst>
          </p:cNvPr>
          <p:cNvCxnSpPr>
            <a:cxnSpLocks/>
          </p:cNvCxnSpPr>
          <p:nvPr/>
        </p:nvCxnSpPr>
        <p:spPr>
          <a:xfrm flipH="1" flipV="1">
            <a:off x="11854278" y="4077805"/>
            <a:ext cx="131982" cy="110457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直線コネクタ 558">
            <a:extLst>
              <a:ext uri="{FF2B5EF4-FFF2-40B4-BE49-F238E27FC236}">
                <a16:creationId xmlns:a16="http://schemas.microsoft.com/office/drawing/2014/main" id="{470AA27E-C5F2-4CEE-B2B3-811F1C504170}"/>
              </a:ext>
            </a:extLst>
          </p:cNvPr>
          <p:cNvCxnSpPr>
            <a:cxnSpLocks/>
          </p:cNvCxnSpPr>
          <p:nvPr/>
        </p:nvCxnSpPr>
        <p:spPr>
          <a:xfrm flipV="1">
            <a:off x="11345620" y="4072582"/>
            <a:ext cx="258080" cy="1109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直線コネクタ 502">
            <a:extLst>
              <a:ext uri="{FF2B5EF4-FFF2-40B4-BE49-F238E27FC236}">
                <a16:creationId xmlns:a16="http://schemas.microsoft.com/office/drawing/2014/main" id="{E581BCD4-5B68-46B0-B282-F8FCAB3DF2E6}"/>
              </a:ext>
            </a:extLst>
          </p:cNvPr>
          <p:cNvCxnSpPr>
            <a:cxnSpLocks/>
          </p:cNvCxnSpPr>
          <p:nvPr/>
        </p:nvCxnSpPr>
        <p:spPr>
          <a:xfrm flipH="1">
            <a:off x="11404441" y="4726103"/>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69" name="直線コネクタ 568">
            <a:extLst>
              <a:ext uri="{FF2B5EF4-FFF2-40B4-BE49-F238E27FC236}">
                <a16:creationId xmlns:a16="http://schemas.microsoft.com/office/drawing/2014/main" id="{33BCF55C-4921-4732-9239-C8DB69E50388}"/>
              </a:ext>
            </a:extLst>
          </p:cNvPr>
          <p:cNvCxnSpPr>
            <a:cxnSpLocks/>
          </p:cNvCxnSpPr>
          <p:nvPr/>
        </p:nvCxnSpPr>
        <p:spPr>
          <a:xfrm flipH="1">
            <a:off x="11435663" y="4479979"/>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03" name="フリーフォーム: 図形 602">
            <a:extLst>
              <a:ext uri="{FF2B5EF4-FFF2-40B4-BE49-F238E27FC236}">
                <a16:creationId xmlns:a16="http://schemas.microsoft.com/office/drawing/2014/main" id="{30B28AD1-5848-4E33-B717-B2D4D872813F}"/>
              </a:ext>
            </a:extLst>
          </p:cNvPr>
          <p:cNvSpPr/>
          <p:nvPr/>
        </p:nvSpPr>
        <p:spPr>
          <a:xfrm>
            <a:off x="11928927" y="4521976"/>
            <a:ext cx="1402678" cy="406131"/>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88030"/>
              <a:gd name="connsiteY0" fmla="*/ 277227 h 864870"/>
              <a:gd name="connsiteX1" fmla="*/ 40230 w 1488030"/>
              <a:gd name="connsiteY1" fmla="*/ 864870 h 864870"/>
              <a:gd name="connsiteX2" fmla="*/ 1488030 w 1488030"/>
              <a:gd name="connsiteY2" fmla="*/ 769620 h 864870"/>
              <a:gd name="connsiteX3" fmla="*/ 1480410 w 1488030"/>
              <a:gd name="connsiteY3" fmla="*/ 0 h 864870"/>
              <a:gd name="connsiteX4" fmla="*/ 0 w 1488030"/>
              <a:gd name="connsiteY4" fmla="*/ 277227 h 864870"/>
              <a:gd name="connsiteX0" fmla="*/ 0 w 1488030"/>
              <a:gd name="connsiteY0" fmla="*/ 33353 h 620996"/>
              <a:gd name="connsiteX1" fmla="*/ 40230 w 1488030"/>
              <a:gd name="connsiteY1" fmla="*/ 620996 h 620996"/>
              <a:gd name="connsiteX2" fmla="*/ 1488030 w 1488030"/>
              <a:gd name="connsiteY2" fmla="*/ 525746 h 620996"/>
              <a:gd name="connsiteX3" fmla="*/ 1302310 w 1488030"/>
              <a:gd name="connsiteY3" fmla="*/ 0 h 620996"/>
              <a:gd name="connsiteX4" fmla="*/ 0 w 1488030"/>
              <a:gd name="connsiteY4" fmla="*/ 33353 h 620996"/>
              <a:gd name="connsiteX0" fmla="*/ 0 w 1488030"/>
              <a:gd name="connsiteY0" fmla="*/ 97530 h 685173"/>
              <a:gd name="connsiteX1" fmla="*/ 40230 w 1488030"/>
              <a:gd name="connsiteY1" fmla="*/ 685173 h 685173"/>
              <a:gd name="connsiteX2" fmla="*/ 1488030 w 1488030"/>
              <a:gd name="connsiteY2" fmla="*/ 589923 h 685173"/>
              <a:gd name="connsiteX3" fmla="*/ 1367530 w 1488030"/>
              <a:gd name="connsiteY3" fmla="*/ 0 h 685173"/>
              <a:gd name="connsiteX4" fmla="*/ 0 w 1488030"/>
              <a:gd name="connsiteY4" fmla="*/ 97530 h 685173"/>
              <a:gd name="connsiteX0" fmla="*/ 0 w 1367530"/>
              <a:gd name="connsiteY0" fmla="*/ 97530 h 685173"/>
              <a:gd name="connsiteX1" fmla="*/ 40230 w 1367530"/>
              <a:gd name="connsiteY1" fmla="*/ 685173 h 685173"/>
              <a:gd name="connsiteX2" fmla="*/ 1347557 w 1367530"/>
              <a:gd name="connsiteY2" fmla="*/ 568531 h 685173"/>
              <a:gd name="connsiteX3" fmla="*/ 1367530 w 1367530"/>
              <a:gd name="connsiteY3" fmla="*/ 0 h 685173"/>
              <a:gd name="connsiteX4" fmla="*/ 0 w 1367530"/>
              <a:gd name="connsiteY4" fmla="*/ 97530 h 685173"/>
              <a:gd name="connsiteX0" fmla="*/ 0 w 1367530"/>
              <a:gd name="connsiteY0" fmla="*/ 97530 h 685173"/>
              <a:gd name="connsiteX1" fmla="*/ 40230 w 1367530"/>
              <a:gd name="connsiteY1" fmla="*/ 685173 h 685173"/>
              <a:gd name="connsiteX2" fmla="*/ 1365116 w 1367530"/>
              <a:gd name="connsiteY2" fmla="*/ 568531 h 685173"/>
              <a:gd name="connsiteX3" fmla="*/ 1367530 w 1367530"/>
              <a:gd name="connsiteY3" fmla="*/ 0 h 685173"/>
              <a:gd name="connsiteX4" fmla="*/ 0 w 1367530"/>
              <a:gd name="connsiteY4" fmla="*/ 97530 h 685173"/>
              <a:gd name="connsiteX0" fmla="*/ 0 w 1372547"/>
              <a:gd name="connsiteY0" fmla="*/ 101808 h 689451"/>
              <a:gd name="connsiteX1" fmla="*/ 40230 w 1372547"/>
              <a:gd name="connsiteY1" fmla="*/ 689451 h 689451"/>
              <a:gd name="connsiteX2" fmla="*/ 1365116 w 1372547"/>
              <a:gd name="connsiteY2" fmla="*/ 572809 h 689451"/>
              <a:gd name="connsiteX3" fmla="*/ 1372547 w 1372547"/>
              <a:gd name="connsiteY3" fmla="*/ 0 h 689451"/>
              <a:gd name="connsiteX4" fmla="*/ 0 w 1372547"/>
              <a:gd name="connsiteY4" fmla="*/ 101808 h 689451"/>
              <a:gd name="connsiteX0" fmla="*/ 0 w 1385216"/>
              <a:gd name="connsiteY0" fmla="*/ 101808 h 689451"/>
              <a:gd name="connsiteX1" fmla="*/ 40230 w 1385216"/>
              <a:gd name="connsiteY1" fmla="*/ 689451 h 689451"/>
              <a:gd name="connsiteX2" fmla="*/ 1385184 w 1385216"/>
              <a:gd name="connsiteY2" fmla="*/ 568530 h 689451"/>
              <a:gd name="connsiteX3" fmla="*/ 1372547 w 1385216"/>
              <a:gd name="connsiteY3" fmla="*/ 0 h 689451"/>
              <a:gd name="connsiteX4" fmla="*/ 0 w 1385216"/>
              <a:gd name="connsiteY4" fmla="*/ 101808 h 689451"/>
              <a:gd name="connsiteX0" fmla="*/ 0 w 1385223"/>
              <a:gd name="connsiteY0" fmla="*/ 106086 h 693729"/>
              <a:gd name="connsiteX1" fmla="*/ 40230 w 1385223"/>
              <a:gd name="connsiteY1" fmla="*/ 693729 h 693729"/>
              <a:gd name="connsiteX2" fmla="*/ 1385184 w 1385223"/>
              <a:gd name="connsiteY2" fmla="*/ 572808 h 693729"/>
              <a:gd name="connsiteX3" fmla="*/ 1375056 w 1385223"/>
              <a:gd name="connsiteY3" fmla="*/ 0 h 693729"/>
              <a:gd name="connsiteX4" fmla="*/ 0 w 1385223"/>
              <a:gd name="connsiteY4" fmla="*/ 106086 h 693729"/>
              <a:gd name="connsiteX0" fmla="*/ 0 w 1385257"/>
              <a:gd name="connsiteY0" fmla="*/ 96459 h 684102"/>
              <a:gd name="connsiteX1" fmla="*/ 40230 w 1385257"/>
              <a:gd name="connsiteY1" fmla="*/ 684102 h 684102"/>
              <a:gd name="connsiteX2" fmla="*/ 1385184 w 1385257"/>
              <a:gd name="connsiteY2" fmla="*/ 563181 h 684102"/>
              <a:gd name="connsiteX3" fmla="*/ 1380700 w 1385257"/>
              <a:gd name="connsiteY3" fmla="*/ 0 h 684102"/>
              <a:gd name="connsiteX4" fmla="*/ 0 w 1385257"/>
              <a:gd name="connsiteY4" fmla="*/ 96459 h 684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257" h="684102">
                <a:moveTo>
                  <a:pt x="0" y="96459"/>
                </a:moveTo>
                <a:lnTo>
                  <a:pt x="40230" y="684102"/>
                </a:lnTo>
                <a:lnTo>
                  <a:pt x="1385184" y="563181"/>
                </a:lnTo>
                <a:cubicBezTo>
                  <a:pt x="1385989" y="373671"/>
                  <a:pt x="1379895" y="189510"/>
                  <a:pt x="1380700" y="0"/>
                </a:cubicBezTo>
                <a:lnTo>
                  <a:pt x="0" y="96459"/>
                </a:lnTo>
                <a:close/>
              </a:path>
            </a:pathLst>
          </a:custGeom>
          <a:gradFill flip="none" rotWithShape="1">
            <a:gsLst>
              <a:gs pos="34000">
                <a:schemeClr val="bg2">
                  <a:lumMod val="25000"/>
                </a:schemeClr>
              </a:gs>
              <a:gs pos="56000">
                <a:schemeClr val="bg2">
                  <a:lumMod val="25000"/>
                </a:schemeClr>
              </a:gs>
              <a:gs pos="83000">
                <a:schemeClr val="tx1">
                  <a:lumMod val="65000"/>
                  <a:lumOff val="35000"/>
                </a:schemeClr>
              </a:gs>
              <a:gs pos="88000">
                <a:schemeClr val="bg2">
                  <a:lumMod val="25000"/>
                </a:schemeClr>
              </a:gs>
              <a:gs pos="100000">
                <a:schemeClr val="tx1">
                  <a:lumMod val="75000"/>
                  <a:lumOff val="2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2" name="AutoShape 2">
            <a:extLst>
              <a:ext uri="{FF2B5EF4-FFF2-40B4-BE49-F238E27FC236}">
                <a16:creationId xmlns:a16="http://schemas.microsoft.com/office/drawing/2014/main" id="{39861FA4-14ED-4799-9C02-E2228CC81B73}"/>
              </a:ext>
            </a:extLst>
          </p:cNvPr>
          <p:cNvSpPr>
            <a:spLocks noChangeArrowheads="1"/>
          </p:cNvSpPr>
          <p:nvPr/>
        </p:nvSpPr>
        <p:spPr bwMode="auto">
          <a:xfrm>
            <a:off x="352425" y="946150"/>
            <a:ext cx="12976225" cy="9024938"/>
          </a:xfrm>
          <a:prstGeom prst="flowChartProcess">
            <a:avLst/>
          </a:prstGeom>
          <a:noFill/>
          <a:ln w="9525">
            <a:solidFill>
              <a:schemeClr val="tx1"/>
            </a:solidFill>
            <a:miter lim="800000"/>
            <a:headEnd/>
            <a:tailEnd/>
          </a:ln>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984"/>
          </a:p>
        </p:txBody>
      </p:sp>
    </p:spTree>
    <p:extLst>
      <p:ext uri="{BB962C8B-B14F-4D97-AF65-F5344CB8AC3E}">
        <p14:creationId xmlns:p14="http://schemas.microsoft.com/office/powerpoint/2010/main" val="39805535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79">
            <a:extLst>
              <a:ext uri="{FF2B5EF4-FFF2-40B4-BE49-F238E27FC236}">
                <a16:creationId xmlns:a16="http://schemas.microsoft.com/office/drawing/2014/main" id="{050C974F-DFDA-40FA-9C6E-2A8A742B9A4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29350" y="412750"/>
            <a:ext cx="6645275"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 name="フリーフォーム 348">
            <a:extLst>
              <a:ext uri="{FF2B5EF4-FFF2-40B4-BE49-F238E27FC236}">
                <a16:creationId xmlns:a16="http://schemas.microsoft.com/office/drawing/2014/main" id="{BA52D4F7-7A86-4675-B50B-CD67738A9222}"/>
              </a:ext>
            </a:extLst>
          </p:cNvPr>
          <p:cNvSpPr>
            <a:spLocks noChangeAspect="1"/>
          </p:cNvSpPr>
          <p:nvPr/>
        </p:nvSpPr>
        <p:spPr>
          <a:xfrm>
            <a:off x="9321800" y="1223963"/>
            <a:ext cx="268288" cy="411162"/>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0" name="フリーフォーム 349">
            <a:extLst>
              <a:ext uri="{FF2B5EF4-FFF2-40B4-BE49-F238E27FC236}">
                <a16:creationId xmlns:a16="http://schemas.microsoft.com/office/drawing/2014/main" id="{A119120B-AADC-4154-A636-4A4CF3EE6B03}"/>
              </a:ext>
            </a:extLst>
          </p:cNvPr>
          <p:cNvSpPr>
            <a:spLocks noChangeAspect="1"/>
          </p:cNvSpPr>
          <p:nvPr/>
        </p:nvSpPr>
        <p:spPr>
          <a:xfrm>
            <a:off x="9228138" y="1516063"/>
            <a:ext cx="163512"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1" name="フリーフォーム 350">
            <a:extLst>
              <a:ext uri="{FF2B5EF4-FFF2-40B4-BE49-F238E27FC236}">
                <a16:creationId xmlns:a16="http://schemas.microsoft.com/office/drawing/2014/main" id="{4E9949FB-B718-4C10-AD03-30C284064C53}"/>
              </a:ext>
            </a:extLst>
          </p:cNvPr>
          <p:cNvSpPr/>
          <p:nvPr/>
        </p:nvSpPr>
        <p:spPr>
          <a:xfrm>
            <a:off x="9244013" y="1409700"/>
            <a:ext cx="336550" cy="29845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4344" h="411956">
                <a:moveTo>
                  <a:pt x="0" y="0"/>
                </a:moveTo>
                <a:lnTo>
                  <a:pt x="52387" y="9524"/>
                </a:lnTo>
                <a:lnTo>
                  <a:pt x="111919" y="42863"/>
                </a:lnTo>
                <a:lnTo>
                  <a:pt x="130969" y="76200"/>
                </a:lnTo>
                <a:lnTo>
                  <a:pt x="147637" y="102393"/>
                </a:lnTo>
                <a:lnTo>
                  <a:pt x="176213" y="123825"/>
                </a:lnTo>
                <a:lnTo>
                  <a:pt x="202407" y="147638"/>
                </a:lnTo>
                <a:lnTo>
                  <a:pt x="233363" y="147638"/>
                </a:lnTo>
                <a:lnTo>
                  <a:pt x="273844" y="185738"/>
                </a:lnTo>
                <a:lnTo>
                  <a:pt x="292894" y="221456"/>
                </a:lnTo>
                <a:lnTo>
                  <a:pt x="297657" y="254794"/>
                </a:lnTo>
                <a:lnTo>
                  <a:pt x="323850" y="276225"/>
                </a:lnTo>
                <a:lnTo>
                  <a:pt x="326232" y="302419"/>
                </a:lnTo>
                <a:lnTo>
                  <a:pt x="350044" y="350044"/>
                </a:lnTo>
                <a:lnTo>
                  <a:pt x="397669" y="378619"/>
                </a:lnTo>
                <a:lnTo>
                  <a:pt x="464344" y="4119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2" name="フリーフォーム 351">
            <a:extLst>
              <a:ext uri="{FF2B5EF4-FFF2-40B4-BE49-F238E27FC236}">
                <a16:creationId xmlns:a16="http://schemas.microsoft.com/office/drawing/2014/main" id="{6D05324C-433A-4851-8476-6985B852298F}"/>
              </a:ext>
            </a:extLst>
          </p:cNvPr>
          <p:cNvSpPr/>
          <p:nvPr/>
        </p:nvSpPr>
        <p:spPr>
          <a:xfrm>
            <a:off x="9539288" y="1076325"/>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3" name="フリーフォーム 352">
            <a:extLst>
              <a:ext uri="{FF2B5EF4-FFF2-40B4-BE49-F238E27FC236}">
                <a16:creationId xmlns:a16="http://schemas.microsoft.com/office/drawing/2014/main" id="{925ACF3A-6E76-4A8D-9F20-2AB1D5BEEFA0}"/>
              </a:ext>
            </a:extLst>
          </p:cNvPr>
          <p:cNvSpPr/>
          <p:nvPr/>
        </p:nvSpPr>
        <p:spPr>
          <a:xfrm>
            <a:off x="9702800" y="1319213"/>
            <a:ext cx="493713" cy="563562"/>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4" name="フリーフォーム 353">
            <a:extLst>
              <a:ext uri="{FF2B5EF4-FFF2-40B4-BE49-F238E27FC236}">
                <a16:creationId xmlns:a16="http://schemas.microsoft.com/office/drawing/2014/main" id="{259C2E0E-27DA-445D-AC33-A016CB082E74}"/>
              </a:ext>
            </a:extLst>
          </p:cNvPr>
          <p:cNvSpPr/>
          <p:nvPr/>
        </p:nvSpPr>
        <p:spPr>
          <a:xfrm>
            <a:off x="9947275" y="1670050"/>
            <a:ext cx="111125" cy="93663"/>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5" name="フリーフォーム 354">
            <a:extLst>
              <a:ext uri="{FF2B5EF4-FFF2-40B4-BE49-F238E27FC236}">
                <a16:creationId xmlns:a16="http://schemas.microsoft.com/office/drawing/2014/main" id="{0CEA6395-7101-4801-A15D-39F7850F23EF}"/>
              </a:ext>
            </a:extLst>
          </p:cNvPr>
          <p:cNvSpPr/>
          <p:nvPr/>
        </p:nvSpPr>
        <p:spPr>
          <a:xfrm>
            <a:off x="10013950" y="1749425"/>
            <a:ext cx="100013" cy="42863"/>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6" name="フリーフォーム 355">
            <a:extLst>
              <a:ext uri="{FF2B5EF4-FFF2-40B4-BE49-F238E27FC236}">
                <a16:creationId xmlns:a16="http://schemas.microsoft.com/office/drawing/2014/main" id="{72798792-C562-47BB-9DC6-9CA440D4B9EB}"/>
              </a:ext>
            </a:extLst>
          </p:cNvPr>
          <p:cNvSpPr/>
          <p:nvPr/>
        </p:nvSpPr>
        <p:spPr>
          <a:xfrm>
            <a:off x="9759950" y="1762125"/>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7" name="フリーフォーム 356">
            <a:extLst>
              <a:ext uri="{FF2B5EF4-FFF2-40B4-BE49-F238E27FC236}">
                <a16:creationId xmlns:a16="http://schemas.microsoft.com/office/drawing/2014/main" id="{EAE8C014-529A-408A-B33C-6960CD75A859}"/>
              </a:ext>
            </a:extLst>
          </p:cNvPr>
          <p:cNvSpPr/>
          <p:nvPr/>
        </p:nvSpPr>
        <p:spPr>
          <a:xfrm>
            <a:off x="10447338" y="1998663"/>
            <a:ext cx="128587"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8" name="フリーフォーム 357">
            <a:extLst>
              <a:ext uri="{FF2B5EF4-FFF2-40B4-BE49-F238E27FC236}">
                <a16:creationId xmlns:a16="http://schemas.microsoft.com/office/drawing/2014/main" id="{6C151441-5516-4B58-8D0A-961CBB53D598}"/>
              </a:ext>
            </a:extLst>
          </p:cNvPr>
          <p:cNvSpPr/>
          <p:nvPr/>
        </p:nvSpPr>
        <p:spPr>
          <a:xfrm>
            <a:off x="10388600" y="1911350"/>
            <a:ext cx="115888"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9" name="フリーフォーム 358">
            <a:extLst>
              <a:ext uri="{FF2B5EF4-FFF2-40B4-BE49-F238E27FC236}">
                <a16:creationId xmlns:a16="http://schemas.microsoft.com/office/drawing/2014/main" id="{534F6CC9-2CD1-4BB4-9180-C53D262B640C}"/>
              </a:ext>
            </a:extLst>
          </p:cNvPr>
          <p:cNvSpPr/>
          <p:nvPr/>
        </p:nvSpPr>
        <p:spPr>
          <a:xfrm>
            <a:off x="10380663" y="2084388"/>
            <a:ext cx="153987"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0" name="フリーフォーム 359">
            <a:extLst>
              <a:ext uri="{FF2B5EF4-FFF2-40B4-BE49-F238E27FC236}">
                <a16:creationId xmlns:a16="http://schemas.microsoft.com/office/drawing/2014/main" id="{1EB00B88-D0D9-4243-A675-62B7B2BAF7C9}"/>
              </a:ext>
            </a:extLst>
          </p:cNvPr>
          <p:cNvSpPr/>
          <p:nvPr/>
        </p:nvSpPr>
        <p:spPr>
          <a:xfrm>
            <a:off x="9707563" y="190976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1" name="フリーフォーム 360">
            <a:extLst>
              <a:ext uri="{FF2B5EF4-FFF2-40B4-BE49-F238E27FC236}">
                <a16:creationId xmlns:a16="http://schemas.microsoft.com/office/drawing/2014/main" id="{17AC4A2C-697D-4F4F-9B47-6D5025F1860F}"/>
              </a:ext>
            </a:extLst>
          </p:cNvPr>
          <p:cNvSpPr/>
          <p:nvPr/>
        </p:nvSpPr>
        <p:spPr>
          <a:xfrm>
            <a:off x="9647238" y="2852738"/>
            <a:ext cx="55562"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2" name="フリーフォーム 361">
            <a:extLst>
              <a:ext uri="{FF2B5EF4-FFF2-40B4-BE49-F238E27FC236}">
                <a16:creationId xmlns:a16="http://schemas.microsoft.com/office/drawing/2014/main" id="{32656C70-3DCC-4719-B5BA-0C6DE05C6B1D}"/>
              </a:ext>
            </a:extLst>
          </p:cNvPr>
          <p:cNvSpPr/>
          <p:nvPr/>
        </p:nvSpPr>
        <p:spPr>
          <a:xfrm>
            <a:off x="9964738" y="3057525"/>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3" name="フリーフォーム 362">
            <a:extLst>
              <a:ext uri="{FF2B5EF4-FFF2-40B4-BE49-F238E27FC236}">
                <a16:creationId xmlns:a16="http://schemas.microsoft.com/office/drawing/2014/main" id="{911E8D6A-4ED5-4C18-85F5-665C04986970}"/>
              </a:ext>
            </a:extLst>
          </p:cNvPr>
          <p:cNvSpPr/>
          <p:nvPr/>
        </p:nvSpPr>
        <p:spPr>
          <a:xfrm>
            <a:off x="10242550" y="2738438"/>
            <a:ext cx="80963"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4" name="フリーフォーム 363">
            <a:extLst>
              <a:ext uri="{FF2B5EF4-FFF2-40B4-BE49-F238E27FC236}">
                <a16:creationId xmlns:a16="http://schemas.microsoft.com/office/drawing/2014/main" id="{DFDBBD44-F2E7-4F51-A87B-494100D3BB09}"/>
              </a:ext>
            </a:extLst>
          </p:cNvPr>
          <p:cNvSpPr/>
          <p:nvPr/>
        </p:nvSpPr>
        <p:spPr>
          <a:xfrm>
            <a:off x="9779000" y="2646363"/>
            <a:ext cx="468313" cy="814387"/>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5" name="フリーフォーム 364">
            <a:extLst>
              <a:ext uri="{FF2B5EF4-FFF2-40B4-BE49-F238E27FC236}">
                <a16:creationId xmlns:a16="http://schemas.microsoft.com/office/drawing/2014/main" id="{2E907C7E-A3F0-4E98-B20E-C0B4BC3E9FF4}"/>
              </a:ext>
            </a:extLst>
          </p:cNvPr>
          <p:cNvSpPr/>
          <p:nvPr/>
        </p:nvSpPr>
        <p:spPr>
          <a:xfrm>
            <a:off x="10315575" y="3082925"/>
            <a:ext cx="84138"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6" name="フリーフォーム 365">
            <a:extLst>
              <a:ext uri="{FF2B5EF4-FFF2-40B4-BE49-F238E27FC236}">
                <a16:creationId xmlns:a16="http://schemas.microsoft.com/office/drawing/2014/main" id="{38008ABA-1057-4FAE-B2B5-966750631E69}"/>
              </a:ext>
            </a:extLst>
          </p:cNvPr>
          <p:cNvSpPr/>
          <p:nvPr/>
        </p:nvSpPr>
        <p:spPr>
          <a:xfrm>
            <a:off x="10231438" y="304006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7" name="フリーフォーム 366">
            <a:extLst>
              <a:ext uri="{FF2B5EF4-FFF2-40B4-BE49-F238E27FC236}">
                <a16:creationId xmlns:a16="http://schemas.microsoft.com/office/drawing/2014/main" id="{CE588493-29B6-4966-AA0F-BE0A126B263E}"/>
              </a:ext>
            </a:extLst>
          </p:cNvPr>
          <p:cNvSpPr/>
          <p:nvPr/>
        </p:nvSpPr>
        <p:spPr>
          <a:xfrm>
            <a:off x="9967913" y="2994025"/>
            <a:ext cx="377825"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8" name="フリーフォーム 367">
            <a:extLst>
              <a:ext uri="{FF2B5EF4-FFF2-40B4-BE49-F238E27FC236}">
                <a16:creationId xmlns:a16="http://schemas.microsoft.com/office/drawing/2014/main" id="{11D1AAB0-D182-403E-A8CC-F518F5348E9C}"/>
              </a:ext>
            </a:extLst>
          </p:cNvPr>
          <p:cNvSpPr/>
          <p:nvPr/>
        </p:nvSpPr>
        <p:spPr>
          <a:xfrm>
            <a:off x="9777413" y="4375150"/>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9" name="フリーフォーム 368">
            <a:extLst>
              <a:ext uri="{FF2B5EF4-FFF2-40B4-BE49-F238E27FC236}">
                <a16:creationId xmlns:a16="http://schemas.microsoft.com/office/drawing/2014/main" id="{58772165-CA54-49C7-8921-40D465DB0D03}"/>
              </a:ext>
            </a:extLst>
          </p:cNvPr>
          <p:cNvSpPr/>
          <p:nvPr/>
        </p:nvSpPr>
        <p:spPr>
          <a:xfrm>
            <a:off x="9590088" y="4533900"/>
            <a:ext cx="188912" cy="128588"/>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0" name="フリーフォーム 369">
            <a:extLst>
              <a:ext uri="{FF2B5EF4-FFF2-40B4-BE49-F238E27FC236}">
                <a16:creationId xmlns:a16="http://schemas.microsoft.com/office/drawing/2014/main" id="{3D69C9E2-289A-4C91-9160-909BDE0E0684}"/>
              </a:ext>
            </a:extLst>
          </p:cNvPr>
          <p:cNvSpPr/>
          <p:nvPr/>
        </p:nvSpPr>
        <p:spPr>
          <a:xfrm>
            <a:off x="9782175" y="4568825"/>
            <a:ext cx="20638" cy="163513"/>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1" name="フリーフォーム 370">
            <a:extLst>
              <a:ext uri="{FF2B5EF4-FFF2-40B4-BE49-F238E27FC236}">
                <a16:creationId xmlns:a16="http://schemas.microsoft.com/office/drawing/2014/main" id="{6DD1A299-28B2-4966-B5FC-FE52C3F5DBA7}"/>
              </a:ext>
            </a:extLst>
          </p:cNvPr>
          <p:cNvSpPr/>
          <p:nvPr/>
        </p:nvSpPr>
        <p:spPr>
          <a:xfrm>
            <a:off x="10045700" y="4057650"/>
            <a:ext cx="14288"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2" name="フリーフォーム 371">
            <a:extLst>
              <a:ext uri="{FF2B5EF4-FFF2-40B4-BE49-F238E27FC236}">
                <a16:creationId xmlns:a16="http://schemas.microsoft.com/office/drawing/2014/main" id="{532F7901-83F1-43A9-8546-49DF2EFA1DB0}"/>
              </a:ext>
            </a:extLst>
          </p:cNvPr>
          <p:cNvSpPr/>
          <p:nvPr/>
        </p:nvSpPr>
        <p:spPr>
          <a:xfrm>
            <a:off x="10193338" y="3443288"/>
            <a:ext cx="28575" cy="157162"/>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19075">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lnTo>
                  <a:pt x="26193" y="2190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3" name="フリーフォーム 372">
            <a:extLst>
              <a:ext uri="{FF2B5EF4-FFF2-40B4-BE49-F238E27FC236}">
                <a16:creationId xmlns:a16="http://schemas.microsoft.com/office/drawing/2014/main" id="{C1CCE5E6-00EC-40AD-AA9A-C8A0B1FD5AAD}"/>
              </a:ext>
            </a:extLst>
          </p:cNvPr>
          <p:cNvSpPr/>
          <p:nvPr/>
        </p:nvSpPr>
        <p:spPr>
          <a:xfrm>
            <a:off x="10209213" y="3497263"/>
            <a:ext cx="182562"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4" name="フリーフォーム 373">
            <a:extLst>
              <a:ext uri="{FF2B5EF4-FFF2-40B4-BE49-F238E27FC236}">
                <a16:creationId xmlns:a16="http://schemas.microsoft.com/office/drawing/2014/main" id="{25C903FC-D99E-4C45-884B-0A527E2E15DA}"/>
              </a:ext>
            </a:extLst>
          </p:cNvPr>
          <p:cNvSpPr/>
          <p:nvPr/>
        </p:nvSpPr>
        <p:spPr>
          <a:xfrm>
            <a:off x="10310813" y="3667125"/>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5" name="フリーフォーム 374">
            <a:extLst>
              <a:ext uri="{FF2B5EF4-FFF2-40B4-BE49-F238E27FC236}">
                <a16:creationId xmlns:a16="http://schemas.microsoft.com/office/drawing/2014/main" id="{65515FE4-1ACC-4B1F-BD47-D7DE7712302A}"/>
              </a:ext>
            </a:extLst>
          </p:cNvPr>
          <p:cNvSpPr/>
          <p:nvPr/>
        </p:nvSpPr>
        <p:spPr>
          <a:xfrm>
            <a:off x="10512425" y="387191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6" name="フリーフォーム 375">
            <a:extLst>
              <a:ext uri="{FF2B5EF4-FFF2-40B4-BE49-F238E27FC236}">
                <a16:creationId xmlns:a16="http://schemas.microsoft.com/office/drawing/2014/main" id="{D6B1B1EF-5B88-4512-B2C5-CCBD6CD03835}"/>
              </a:ext>
            </a:extLst>
          </p:cNvPr>
          <p:cNvSpPr/>
          <p:nvPr/>
        </p:nvSpPr>
        <p:spPr>
          <a:xfrm>
            <a:off x="10369550" y="3708400"/>
            <a:ext cx="144463" cy="331788"/>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7" name="フリーフォーム 376">
            <a:extLst>
              <a:ext uri="{FF2B5EF4-FFF2-40B4-BE49-F238E27FC236}">
                <a16:creationId xmlns:a16="http://schemas.microsoft.com/office/drawing/2014/main" id="{12B75FDE-1BCA-421B-BD46-6D9185E4E2AE}"/>
              </a:ext>
            </a:extLst>
          </p:cNvPr>
          <p:cNvSpPr/>
          <p:nvPr/>
        </p:nvSpPr>
        <p:spPr>
          <a:xfrm>
            <a:off x="10664825" y="3565525"/>
            <a:ext cx="249238"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8" name="フリーフォーム 377">
            <a:extLst>
              <a:ext uri="{FF2B5EF4-FFF2-40B4-BE49-F238E27FC236}">
                <a16:creationId xmlns:a16="http://schemas.microsoft.com/office/drawing/2014/main" id="{F097B101-BB52-428F-BA87-A21763989924}"/>
              </a:ext>
            </a:extLst>
          </p:cNvPr>
          <p:cNvSpPr/>
          <p:nvPr/>
        </p:nvSpPr>
        <p:spPr>
          <a:xfrm>
            <a:off x="10548938" y="3270250"/>
            <a:ext cx="433387" cy="512763"/>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9" name="フリーフォーム 378">
            <a:extLst>
              <a:ext uri="{FF2B5EF4-FFF2-40B4-BE49-F238E27FC236}">
                <a16:creationId xmlns:a16="http://schemas.microsoft.com/office/drawing/2014/main" id="{27C184C0-407F-47EB-8C28-591686CF044D}"/>
              </a:ext>
            </a:extLst>
          </p:cNvPr>
          <p:cNvSpPr/>
          <p:nvPr/>
        </p:nvSpPr>
        <p:spPr>
          <a:xfrm>
            <a:off x="10777538" y="3592513"/>
            <a:ext cx="44450" cy="26987"/>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0" name="フリーフォーム 379">
            <a:extLst>
              <a:ext uri="{FF2B5EF4-FFF2-40B4-BE49-F238E27FC236}">
                <a16:creationId xmlns:a16="http://schemas.microsoft.com/office/drawing/2014/main" id="{F154ABD0-457D-49A2-9A16-994546B31E9F}"/>
              </a:ext>
            </a:extLst>
          </p:cNvPr>
          <p:cNvSpPr/>
          <p:nvPr/>
        </p:nvSpPr>
        <p:spPr>
          <a:xfrm>
            <a:off x="10933113" y="3290888"/>
            <a:ext cx="117475" cy="461962"/>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1" name="フリーフォーム 380">
            <a:extLst>
              <a:ext uri="{FF2B5EF4-FFF2-40B4-BE49-F238E27FC236}">
                <a16:creationId xmlns:a16="http://schemas.microsoft.com/office/drawing/2014/main" id="{21F85748-27BB-477B-97DE-16221E02858C}"/>
              </a:ext>
            </a:extLst>
          </p:cNvPr>
          <p:cNvSpPr/>
          <p:nvPr/>
        </p:nvSpPr>
        <p:spPr>
          <a:xfrm>
            <a:off x="10914063" y="3570288"/>
            <a:ext cx="74612" cy="80962"/>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2" name="フリーフォーム 381">
            <a:extLst>
              <a:ext uri="{FF2B5EF4-FFF2-40B4-BE49-F238E27FC236}">
                <a16:creationId xmlns:a16="http://schemas.microsoft.com/office/drawing/2014/main" id="{4EBE0AE4-9C02-44F3-ABFC-1B73452347D2}"/>
              </a:ext>
            </a:extLst>
          </p:cNvPr>
          <p:cNvSpPr/>
          <p:nvPr/>
        </p:nvSpPr>
        <p:spPr>
          <a:xfrm>
            <a:off x="10842625" y="3373438"/>
            <a:ext cx="127000" cy="14287"/>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3" name="フリーフォーム 382">
            <a:extLst>
              <a:ext uri="{FF2B5EF4-FFF2-40B4-BE49-F238E27FC236}">
                <a16:creationId xmlns:a16="http://schemas.microsoft.com/office/drawing/2014/main" id="{ABC1FE8F-EB94-473D-AF60-5B123FF14C7C}"/>
              </a:ext>
            </a:extLst>
          </p:cNvPr>
          <p:cNvSpPr/>
          <p:nvPr/>
        </p:nvSpPr>
        <p:spPr>
          <a:xfrm>
            <a:off x="10925175" y="3382963"/>
            <a:ext cx="95250" cy="68262"/>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4" name="フリーフォーム 383">
            <a:extLst>
              <a:ext uri="{FF2B5EF4-FFF2-40B4-BE49-F238E27FC236}">
                <a16:creationId xmlns:a16="http://schemas.microsoft.com/office/drawing/2014/main" id="{BE1C88EB-95B1-469D-87A5-A4DA21670D6D}"/>
              </a:ext>
            </a:extLst>
          </p:cNvPr>
          <p:cNvSpPr/>
          <p:nvPr/>
        </p:nvSpPr>
        <p:spPr>
          <a:xfrm>
            <a:off x="10412413" y="2679700"/>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5" name="フリーフォーム 384">
            <a:extLst>
              <a:ext uri="{FF2B5EF4-FFF2-40B4-BE49-F238E27FC236}">
                <a16:creationId xmlns:a16="http://schemas.microsoft.com/office/drawing/2014/main" id="{BEE03F01-794E-4022-9F1C-90FF64E5F2C7}"/>
              </a:ext>
            </a:extLst>
          </p:cNvPr>
          <p:cNvSpPr/>
          <p:nvPr/>
        </p:nvSpPr>
        <p:spPr>
          <a:xfrm>
            <a:off x="10550525" y="2879725"/>
            <a:ext cx="42863" cy="71438"/>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6" name="フリーフォーム 385">
            <a:extLst>
              <a:ext uri="{FF2B5EF4-FFF2-40B4-BE49-F238E27FC236}">
                <a16:creationId xmlns:a16="http://schemas.microsoft.com/office/drawing/2014/main" id="{8D26C632-1D34-45EE-9724-BA56F35AFA01}"/>
              </a:ext>
            </a:extLst>
          </p:cNvPr>
          <p:cNvSpPr/>
          <p:nvPr/>
        </p:nvSpPr>
        <p:spPr>
          <a:xfrm>
            <a:off x="10612438" y="2814638"/>
            <a:ext cx="47625" cy="141287"/>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7" name="フリーフォーム 386">
            <a:extLst>
              <a:ext uri="{FF2B5EF4-FFF2-40B4-BE49-F238E27FC236}">
                <a16:creationId xmlns:a16="http://schemas.microsoft.com/office/drawing/2014/main" id="{11DE4CFA-8D77-4650-A5F5-BEDA6D50B604}"/>
              </a:ext>
            </a:extLst>
          </p:cNvPr>
          <p:cNvSpPr/>
          <p:nvPr/>
        </p:nvSpPr>
        <p:spPr>
          <a:xfrm>
            <a:off x="10452100" y="297338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8" name="フリーフォーム 387">
            <a:extLst>
              <a:ext uri="{FF2B5EF4-FFF2-40B4-BE49-F238E27FC236}">
                <a16:creationId xmlns:a16="http://schemas.microsoft.com/office/drawing/2014/main" id="{DA1E6282-7EDA-4782-9B6D-205AF6295BD5}"/>
              </a:ext>
            </a:extLst>
          </p:cNvPr>
          <p:cNvSpPr/>
          <p:nvPr/>
        </p:nvSpPr>
        <p:spPr>
          <a:xfrm>
            <a:off x="10423525" y="3062288"/>
            <a:ext cx="141288"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9" name="フリーフォーム 388">
            <a:extLst>
              <a:ext uri="{FF2B5EF4-FFF2-40B4-BE49-F238E27FC236}">
                <a16:creationId xmlns:a16="http://schemas.microsoft.com/office/drawing/2014/main" id="{DD7B55D0-F53A-446B-96BB-EFDF4F7D25D9}"/>
              </a:ext>
            </a:extLst>
          </p:cNvPr>
          <p:cNvSpPr/>
          <p:nvPr/>
        </p:nvSpPr>
        <p:spPr>
          <a:xfrm>
            <a:off x="10666413" y="2625725"/>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0" name="フリーフォーム 389">
            <a:extLst>
              <a:ext uri="{FF2B5EF4-FFF2-40B4-BE49-F238E27FC236}">
                <a16:creationId xmlns:a16="http://schemas.microsoft.com/office/drawing/2014/main" id="{B43A6D9E-6A24-40A5-9260-BF287C4BF45A}"/>
              </a:ext>
            </a:extLst>
          </p:cNvPr>
          <p:cNvSpPr/>
          <p:nvPr/>
        </p:nvSpPr>
        <p:spPr>
          <a:xfrm>
            <a:off x="10768013" y="2220913"/>
            <a:ext cx="254000" cy="109537"/>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1" name="フリーフォーム 390">
            <a:extLst>
              <a:ext uri="{FF2B5EF4-FFF2-40B4-BE49-F238E27FC236}">
                <a16:creationId xmlns:a16="http://schemas.microsoft.com/office/drawing/2014/main" id="{547E4EC7-8D64-4948-973D-6408E0AE5BCA}"/>
              </a:ext>
            </a:extLst>
          </p:cNvPr>
          <p:cNvSpPr/>
          <p:nvPr/>
        </p:nvSpPr>
        <p:spPr>
          <a:xfrm>
            <a:off x="10709275" y="2120900"/>
            <a:ext cx="608013" cy="1887538"/>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2" name="フリーフォーム 391">
            <a:extLst>
              <a:ext uri="{FF2B5EF4-FFF2-40B4-BE49-F238E27FC236}">
                <a16:creationId xmlns:a16="http://schemas.microsoft.com/office/drawing/2014/main" id="{733B414C-A58E-4E0E-9FC1-F1842601D39B}"/>
              </a:ext>
            </a:extLst>
          </p:cNvPr>
          <p:cNvSpPr/>
          <p:nvPr/>
        </p:nvSpPr>
        <p:spPr>
          <a:xfrm>
            <a:off x="11125200" y="2854325"/>
            <a:ext cx="93663" cy="74613"/>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3" name="フリーフォーム 392">
            <a:extLst>
              <a:ext uri="{FF2B5EF4-FFF2-40B4-BE49-F238E27FC236}">
                <a16:creationId xmlns:a16="http://schemas.microsoft.com/office/drawing/2014/main" id="{EAD42E24-95AE-4758-AF52-2BC7A79BE15A}"/>
              </a:ext>
            </a:extLst>
          </p:cNvPr>
          <p:cNvSpPr/>
          <p:nvPr/>
        </p:nvSpPr>
        <p:spPr>
          <a:xfrm>
            <a:off x="9691688" y="396398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4" name="フリーフォーム 393">
            <a:extLst>
              <a:ext uri="{FF2B5EF4-FFF2-40B4-BE49-F238E27FC236}">
                <a16:creationId xmlns:a16="http://schemas.microsoft.com/office/drawing/2014/main" id="{4EE61A6F-81B7-4EE8-BF5D-11E471D93982}"/>
              </a:ext>
            </a:extLst>
          </p:cNvPr>
          <p:cNvSpPr/>
          <p:nvPr/>
        </p:nvSpPr>
        <p:spPr>
          <a:xfrm>
            <a:off x="11749088" y="2301875"/>
            <a:ext cx="409575"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5" name="フリーフォーム 394">
            <a:extLst>
              <a:ext uri="{FF2B5EF4-FFF2-40B4-BE49-F238E27FC236}">
                <a16:creationId xmlns:a16="http://schemas.microsoft.com/office/drawing/2014/main" id="{500DD77A-EBBD-4FED-9230-83155864F7C4}"/>
              </a:ext>
            </a:extLst>
          </p:cNvPr>
          <p:cNvSpPr/>
          <p:nvPr/>
        </p:nvSpPr>
        <p:spPr>
          <a:xfrm>
            <a:off x="11625263" y="2536825"/>
            <a:ext cx="20637" cy="93663"/>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6" name="フリーフォーム 395">
            <a:extLst>
              <a:ext uri="{FF2B5EF4-FFF2-40B4-BE49-F238E27FC236}">
                <a16:creationId xmlns:a16="http://schemas.microsoft.com/office/drawing/2014/main" id="{0FF59CA1-927D-4EEE-B26B-6DE4C93103FD}"/>
              </a:ext>
            </a:extLst>
          </p:cNvPr>
          <p:cNvSpPr/>
          <p:nvPr/>
        </p:nvSpPr>
        <p:spPr>
          <a:xfrm>
            <a:off x="11569700" y="2503488"/>
            <a:ext cx="242888"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7" name="フリーフォーム 396">
            <a:extLst>
              <a:ext uri="{FF2B5EF4-FFF2-40B4-BE49-F238E27FC236}">
                <a16:creationId xmlns:a16="http://schemas.microsoft.com/office/drawing/2014/main" id="{1097B81F-B3FC-49B7-BE17-CF55A2783B4F}"/>
              </a:ext>
            </a:extLst>
          </p:cNvPr>
          <p:cNvSpPr/>
          <p:nvPr/>
        </p:nvSpPr>
        <p:spPr>
          <a:xfrm>
            <a:off x="11172825" y="1520825"/>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8" name="フリーフォーム 397">
            <a:extLst>
              <a:ext uri="{FF2B5EF4-FFF2-40B4-BE49-F238E27FC236}">
                <a16:creationId xmlns:a16="http://schemas.microsoft.com/office/drawing/2014/main" id="{AA5FF309-397B-463B-ACEC-1350AFFED961}"/>
              </a:ext>
            </a:extLst>
          </p:cNvPr>
          <p:cNvSpPr/>
          <p:nvPr/>
        </p:nvSpPr>
        <p:spPr>
          <a:xfrm>
            <a:off x="11298238" y="1622425"/>
            <a:ext cx="120650" cy="271463"/>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9" name="フリーフォーム 398">
            <a:extLst>
              <a:ext uri="{FF2B5EF4-FFF2-40B4-BE49-F238E27FC236}">
                <a16:creationId xmlns:a16="http://schemas.microsoft.com/office/drawing/2014/main" id="{4690B17C-3118-42A6-A264-B70C721D0EF9}"/>
              </a:ext>
            </a:extLst>
          </p:cNvPr>
          <p:cNvSpPr/>
          <p:nvPr/>
        </p:nvSpPr>
        <p:spPr>
          <a:xfrm>
            <a:off x="11060113" y="1789113"/>
            <a:ext cx="163512"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0" name="フリーフォーム 399">
            <a:extLst>
              <a:ext uri="{FF2B5EF4-FFF2-40B4-BE49-F238E27FC236}">
                <a16:creationId xmlns:a16="http://schemas.microsoft.com/office/drawing/2014/main" id="{C42235D6-A3BD-4EF9-A618-3C2C3770F68D}"/>
              </a:ext>
            </a:extLst>
          </p:cNvPr>
          <p:cNvSpPr/>
          <p:nvPr/>
        </p:nvSpPr>
        <p:spPr>
          <a:xfrm>
            <a:off x="11256963" y="1768475"/>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1" name="フリーフォーム 400">
            <a:extLst>
              <a:ext uri="{FF2B5EF4-FFF2-40B4-BE49-F238E27FC236}">
                <a16:creationId xmlns:a16="http://schemas.microsoft.com/office/drawing/2014/main" id="{CBC9ACF7-133E-4802-B2A1-D2912663A420}"/>
              </a:ext>
            </a:extLst>
          </p:cNvPr>
          <p:cNvSpPr/>
          <p:nvPr/>
        </p:nvSpPr>
        <p:spPr>
          <a:xfrm>
            <a:off x="11201400" y="2633663"/>
            <a:ext cx="319088" cy="439737"/>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2" name="フリーフォーム 401">
            <a:extLst>
              <a:ext uri="{FF2B5EF4-FFF2-40B4-BE49-F238E27FC236}">
                <a16:creationId xmlns:a16="http://schemas.microsoft.com/office/drawing/2014/main" id="{6CD404A4-8F50-4026-9A5B-C8DE4A79846A}"/>
              </a:ext>
            </a:extLst>
          </p:cNvPr>
          <p:cNvSpPr/>
          <p:nvPr/>
        </p:nvSpPr>
        <p:spPr>
          <a:xfrm>
            <a:off x="11320463" y="2628900"/>
            <a:ext cx="17462" cy="111125"/>
          </a:xfrm>
          <a:custGeom>
            <a:avLst/>
            <a:gdLst>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21431"/>
              <a:gd name="connsiteY0" fmla="*/ 0 h 157163"/>
              <a:gd name="connsiteX1" fmla="*/ 16668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1431"/>
              <a:gd name="connsiteY0" fmla="*/ 0 h 157163"/>
              <a:gd name="connsiteX1" fmla="*/ 14287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3813"/>
              <a:gd name="connsiteY0" fmla="*/ 0 h 154782"/>
              <a:gd name="connsiteX1" fmla="*/ 16669 w 23813"/>
              <a:gd name="connsiteY1" fmla="*/ 64294 h 154782"/>
              <a:gd name="connsiteX2" fmla="*/ 23813 w 23813"/>
              <a:gd name="connsiteY2" fmla="*/ 90489 h 154782"/>
              <a:gd name="connsiteX3" fmla="*/ 21432 w 23813"/>
              <a:gd name="connsiteY3" fmla="*/ 116682 h 154782"/>
              <a:gd name="connsiteX4" fmla="*/ 9525 w 23813"/>
              <a:gd name="connsiteY4" fmla="*/ 154782 h 154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3" h="154782">
                <a:moveTo>
                  <a:pt x="0" y="0"/>
                </a:moveTo>
                <a:lnTo>
                  <a:pt x="16669" y="64294"/>
                </a:lnTo>
                <a:lnTo>
                  <a:pt x="23813" y="90489"/>
                </a:lnTo>
                <a:lnTo>
                  <a:pt x="21432" y="116682"/>
                </a:lnTo>
                <a:lnTo>
                  <a:pt x="9525" y="15478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3" name="フリーフォーム 402">
            <a:extLst>
              <a:ext uri="{FF2B5EF4-FFF2-40B4-BE49-F238E27FC236}">
                <a16:creationId xmlns:a16="http://schemas.microsoft.com/office/drawing/2014/main" id="{81BE5290-DED7-45AF-A44F-9301F87B58DA}"/>
              </a:ext>
            </a:extLst>
          </p:cNvPr>
          <p:cNvSpPr/>
          <p:nvPr/>
        </p:nvSpPr>
        <p:spPr>
          <a:xfrm>
            <a:off x="11414125" y="2719388"/>
            <a:ext cx="6350" cy="100012"/>
          </a:xfrm>
          <a:custGeom>
            <a:avLst/>
            <a:gdLst>
              <a:gd name="connsiteX0" fmla="*/ 9525 w 9525"/>
              <a:gd name="connsiteY0" fmla="*/ 0 h 138112"/>
              <a:gd name="connsiteX1" fmla="*/ 0 w 9525"/>
              <a:gd name="connsiteY1" fmla="*/ 76200 h 138112"/>
              <a:gd name="connsiteX2" fmla="*/ 2381 w 9525"/>
              <a:gd name="connsiteY2" fmla="*/ 100012 h 138112"/>
              <a:gd name="connsiteX3" fmla="*/ 4762 w 9525"/>
              <a:gd name="connsiteY3" fmla="*/ 138112 h 138112"/>
              <a:gd name="connsiteX0" fmla="*/ 10000 w 10000"/>
              <a:gd name="connsiteY0" fmla="*/ 0 h 10000"/>
              <a:gd name="connsiteX1" fmla="*/ 0 w 10000"/>
              <a:gd name="connsiteY1" fmla="*/ 5000 h 10000"/>
              <a:gd name="connsiteX2" fmla="*/ 2500 w 10000"/>
              <a:gd name="connsiteY2" fmla="*/ 7241 h 10000"/>
              <a:gd name="connsiteX3" fmla="*/ 4999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lnTo>
                  <a:pt x="0" y="5000"/>
                </a:lnTo>
                <a:lnTo>
                  <a:pt x="2500" y="7241"/>
                </a:lnTo>
                <a:lnTo>
                  <a:pt x="4999" y="100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4" name="フリーフォーム 403">
            <a:extLst>
              <a:ext uri="{FF2B5EF4-FFF2-40B4-BE49-F238E27FC236}">
                <a16:creationId xmlns:a16="http://schemas.microsoft.com/office/drawing/2014/main" id="{A8EF1A6D-2261-4C2B-9238-9715DE3DE161}"/>
              </a:ext>
            </a:extLst>
          </p:cNvPr>
          <p:cNvSpPr/>
          <p:nvPr/>
        </p:nvSpPr>
        <p:spPr>
          <a:xfrm>
            <a:off x="11339513" y="2657475"/>
            <a:ext cx="46037" cy="47625"/>
          </a:xfrm>
          <a:custGeom>
            <a:avLst/>
            <a:gdLst>
              <a:gd name="connsiteX0" fmla="*/ 59531 w 59531"/>
              <a:gd name="connsiteY0" fmla="*/ 2381 h 40481"/>
              <a:gd name="connsiteX1" fmla="*/ 4763 w 59531"/>
              <a:gd name="connsiteY1" fmla="*/ 0 h 40481"/>
              <a:gd name="connsiteX2" fmla="*/ 0 w 59531"/>
              <a:gd name="connsiteY2" fmla="*/ 40481 h 40481"/>
              <a:gd name="connsiteX0" fmla="*/ 59531 w 59531"/>
              <a:gd name="connsiteY0" fmla="*/ 2381 h 40481"/>
              <a:gd name="connsiteX1" fmla="*/ 4763 w 59531"/>
              <a:gd name="connsiteY1" fmla="*/ 0 h 40481"/>
              <a:gd name="connsiteX2" fmla="*/ 0 w 59531"/>
              <a:gd name="connsiteY2" fmla="*/ 40481 h 40481"/>
              <a:gd name="connsiteX0" fmla="*/ 57150 w 57150"/>
              <a:gd name="connsiteY0" fmla="*/ 2381 h 54768"/>
              <a:gd name="connsiteX1" fmla="*/ 2382 w 57150"/>
              <a:gd name="connsiteY1" fmla="*/ 0 h 54768"/>
              <a:gd name="connsiteX2" fmla="*/ 0 w 57150"/>
              <a:gd name="connsiteY2" fmla="*/ 54768 h 54768"/>
              <a:gd name="connsiteX0" fmla="*/ 57150 w 57150"/>
              <a:gd name="connsiteY0" fmla="*/ 2381 h 54768"/>
              <a:gd name="connsiteX1" fmla="*/ 11907 w 57150"/>
              <a:gd name="connsiteY1" fmla="*/ 0 h 54768"/>
              <a:gd name="connsiteX2" fmla="*/ 0 w 57150"/>
              <a:gd name="connsiteY2" fmla="*/ 54768 h 54768"/>
              <a:gd name="connsiteX0" fmla="*/ 164307 w 164307"/>
              <a:gd name="connsiteY0" fmla="*/ 9524 h 54768"/>
              <a:gd name="connsiteX1" fmla="*/ 11907 w 164307"/>
              <a:gd name="connsiteY1" fmla="*/ 0 h 54768"/>
              <a:gd name="connsiteX2" fmla="*/ 0 w 164307"/>
              <a:gd name="connsiteY2" fmla="*/ 54768 h 54768"/>
              <a:gd name="connsiteX0" fmla="*/ 164307 w 164307"/>
              <a:gd name="connsiteY0" fmla="*/ 9524 h 54768"/>
              <a:gd name="connsiteX1" fmla="*/ 71437 w 164307"/>
              <a:gd name="connsiteY1" fmla="*/ 7142 h 54768"/>
              <a:gd name="connsiteX2" fmla="*/ 11907 w 164307"/>
              <a:gd name="connsiteY2" fmla="*/ 0 h 54768"/>
              <a:gd name="connsiteX3" fmla="*/ 0 w 164307"/>
              <a:gd name="connsiteY3" fmla="*/ 54768 h 54768"/>
              <a:gd name="connsiteX0" fmla="*/ 164307 w 164307"/>
              <a:gd name="connsiteY0" fmla="*/ 26195 h 71439"/>
              <a:gd name="connsiteX1" fmla="*/ 28575 w 164307"/>
              <a:gd name="connsiteY1" fmla="*/ 0 h 71439"/>
              <a:gd name="connsiteX2" fmla="*/ 11907 w 164307"/>
              <a:gd name="connsiteY2" fmla="*/ 16671 h 71439"/>
              <a:gd name="connsiteX3" fmla="*/ 0 w 164307"/>
              <a:gd name="connsiteY3" fmla="*/ 71439 h 71439"/>
              <a:gd name="connsiteX0" fmla="*/ 61914 w 61914"/>
              <a:gd name="connsiteY0" fmla="*/ 23813 h 71439"/>
              <a:gd name="connsiteX1" fmla="*/ 28575 w 61914"/>
              <a:gd name="connsiteY1" fmla="*/ 0 h 71439"/>
              <a:gd name="connsiteX2" fmla="*/ 11907 w 61914"/>
              <a:gd name="connsiteY2" fmla="*/ 16671 h 71439"/>
              <a:gd name="connsiteX3" fmla="*/ 0 w 61914"/>
              <a:gd name="connsiteY3" fmla="*/ 71439 h 71439"/>
              <a:gd name="connsiteX0" fmla="*/ 61914 w 61914"/>
              <a:gd name="connsiteY0" fmla="*/ 14288 h 61914"/>
              <a:gd name="connsiteX1" fmla="*/ 28575 w 61914"/>
              <a:gd name="connsiteY1" fmla="*/ 0 h 61914"/>
              <a:gd name="connsiteX2" fmla="*/ 11907 w 61914"/>
              <a:gd name="connsiteY2" fmla="*/ 7146 h 61914"/>
              <a:gd name="connsiteX3" fmla="*/ 0 w 61914"/>
              <a:gd name="connsiteY3" fmla="*/ 61914 h 61914"/>
              <a:gd name="connsiteX0" fmla="*/ 61914 w 61914"/>
              <a:gd name="connsiteY0" fmla="*/ 14288 h 61914"/>
              <a:gd name="connsiteX1" fmla="*/ 28575 w 61914"/>
              <a:gd name="connsiteY1" fmla="*/ 0 h 61914"/>
              <a:gd name="connsiteX2" fmla="*/ 7144 w 61914"/>
              <a:gd name="connsiteY2" fmla="*/ 14290 h 61914"/>
              <a:gd name="connsiteX3" fmla="*/ 0 w 61914"/>
              <a:gd name="connsiteY3" fmla="*/ 61914 h 61914"/>
              <a:gd name="connsiteX0" fmla="*/ 64295 w 64295"/>
              <a:gd name="connsiteY0" fmla="*/ 14288 h 64295"/>
              <a:gd name="connsiteX1" fmla="*/ 30956 w 64295"/>
              <a:gd name="connsiteY1" fmla="*/ 0 h 64295"/>
              <a:gd name="connsiteX2" fmla="*/ 9525 w 64295"/>
              <a:gd name="connsiteY2" fmla="*/ 14290 h 64295"/>
              <a:gd name="connsiteX3" fmla="*/ 0 w 64295"/>
              <a:gd name="connsiteY3" fmla="*/ 64295 h 64295"/>
            </a:gdLst>
            <a:ahLst/>
            <a:cxnLst>
              <a:cxn ang="0">
                <a:pos x="connsiteX0" y="connsiteY0"/>
              </a:cxn>
              <a:cxn ang="0">
                <a:pos x="connsiteX1" y="connsiteY1"/>
              </a:cxn>
              <a:cxn ang="0">
                <a:pos x="connsiteX2" y="connsiteY2"/>
              </a:cxn>
              <a:cxn ang="0">
                <a:pos x="connsiteX3" y="connsiteY3"/>
              </a:cxn>
            </a:cxnLst>
            <a:rect l="l" t="t" r="r" b="b"/>
            <a:pathLst>
              <a:path w="64295" h="64295">
                <a:moveTo>
                  <a:pt x="64295" y="14288"/>
                </a:moveTo>
                <a:lnTo>
                  <a:pt x="30956" y="0"/>
                </a:lnTo>
                <a:lnTo>
                  <a:pt x="9525" y="14290"/>
                </a:lnTo>
                <a:lnTo>
                  <a:pt x="0" y="6429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5" name="フリーフォーム 404">
            <a:extLst>
              <a:ext uri="{FF2B5EF4-FFF2-40B4-BE49-F238E27FC236}">
                <a16:creationId xmlns:a16="http://schemas.microsoft.com/office/drawing/2014/main" id="{6390FEAA-1933-4FFE-BDE9-A69E73F10B80}"/>
              </a:ext>
            </a:extLst>
          </p:cNvPr>
          <p:cNvSpPr/>
          <p:nvPr/>
        </p:nvSpPr>
        <p:spPr>
          <a:xfrm>
            <a:off x="12047538" y="2851150"/>
            <a:ext cx="446087"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6" name="フリーフォーム 405">
            <a:extLst>
              <a:ext uri="{FF2B5EF4-FFF2-40B4-BE49-F238E27FC236}">
                <a16:creationId xmlns:a16="http://schemas.microsoft.com/office/drawing/2014/main" id="{F0FFFE46-CA06-446E-9BBA-A625EE7DB70F}"/>
              </a:ext>
            </a:extLst>
          </p:cNvPr>
          <p:cNvSpPr/>
          <p:nvPr/>
        </p:nvSpPr>
        <p:spPr>
          <a:xfrm>
            <a:off x="11991975" y="2905125"/>
            <a:ext cx="534988"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7" name="フリーフォーム 406">
            <a:extLst>
              <a:ext uri="{FF2B5EF4-FFF2-40B4-BE49-F238E27FC236}">
                <a16:creationId xmlns:a16="http://schemas.microsoft.com/office/drawing/2014/main" id="{02520037-9C14-4EFD-A6C5-9FBB66FB819D}"/>
              </a:ext>
            </a:extLst>
          </p:cNvPr>
          <p:cNvSpPr/>
          <p:nvPr/>
        </p:nvSpPr>
        <p:spPr>
          <a:xfrm>
            <a:off x="11812588" y="3235325"/>
            <a:ext cx="519112" cy="893763"/>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8" name="フリーフォーム 407">
            <a:extLst>
              <a:ext uri="{FF2B5EF4-FFF2-40B4-BE49-F238E27FC236}">
                <a16:creationId xmlns:a16="http://schemas.microsoft.com/office/drawing/2014/main" id="{6E2EEE47-0659-4C6E-B684-8ED5EC8D634C}"/>
              </a:ext>
            </a:extLst>
          </p:cNvPr>
          <p:cNvSpPr/>
          <p:nvPr/>
        </p:nvSpPr>
        <p:spPr>
          <a:xfrm>
            <a:off x="11947525" y="3411538"/>
            <a:ext cx="20638" cy="115887"/>
          </a:xfrm>
          <a:custGeom>
            <a:avLst/>
            <a:gdLst>
              <a:gd name="connsiteX0" fmla="*/ 28575 w 28575"/>
              <a:gd name="connsiteY0" fmla="*/ 0 h 159544"/>
              <a:gd name="connsiteX1" fmla="*/ 14288 w 28575"/>
              <a:gd name="connsiteY1" fmla="*/ 71438 h 159544"/>
              <a:gd name="connsiteX2" fmla="*/ 0 w 28575"/>
              <a:gd name="connsiteY2" fmla="*/ 107157 h 159544"/>
              <a:gd name="connsiteX3" fmla="*/ 0 w 28575"/>
              <a:gd name="connsiteY3" fmla="*/ 123825 h 159544"/>
              <a:gd name="connsiteX4" fmla="*/ 19050 w 28575"/>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9544">
                <a:moveTo>
                  <a:pt x="28575" y="0"/>
                </a:moveTo>
                <a:lnTo>
                  <a:pt x="14288" y="71438"/>
                </a:lnTo>
                <a:lnTo>
                  <a:pt x="0" y="107157"/>
                </a:lnTo>
                <a:lnTo>
                  <a:pt x="0" y="123825"/>
                </a:lnTo>
                <a:lnTo>
                  <a:pt x="19050" y="159544"/>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9" name="フリーフォーム 408">
            <a:extLst>
              <a:ext uri="{FF2B5EF4-FFF2-40B4-BE49-F238E27FC236}">
                <a16:creationId xmlns:a16="http://schemas.microsoft.com/office/drawing/2014/main" id="{CDE89AC9-A77E-4C1D-A5CB-AC08B8571975}"/>
              </a:ext>
            </a:extLst>
          </p:cNvPr>
          <p:cNvSpPr/>
          <p:nvPr/>
        </p:nvSpPr>
        <p:spPr>
          <a:xfrm>
            <a:off x="11996738" y="3454400"/>
            <a:ext cx="136525" cy="20638"/>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0" name="フリーフォーム 409">
            <a:extLst>
              <a:ext uri="{FF2B5EF4-FFF2-40B4-BE49-F238E27FC236}">
                <a16:creationId xmlns:a16="http://schemas.microsoft.com/office/drawing/2014/main" id="{C7FE99D8-1D40-43F5-9A10-7B547CC68D91}"/>
              </a:ext>
            </a:extLst>
          </p:cNvPr>
          <p:cNvSpPr/>
          <p:nvPr/>
        </p:nvSpPr>
        <p:spPr>
          <a:xfrm>
            <a:off x="12103100" y="3649663"/>
            <a:ext cx="46038" cy="11112"/>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1" name="フリーフォーム 410">
            <a:extLst>
              <a:ext uri="{FF2B5EF4-FFF2-40B4-BE49-F238E27FC236}">
                <a16:creationId xmlns:a16="http://schemas.microsoft.com/office/drawing/2014/main" id="{9FF5A5E8-A4CE-4EFA-AFF8-B538DDAEACA2}"/>
              </a:ext>
            </a:extLst>
          </p:cNvPr>
          <p:cNvSpPr/>
          <p:nvPr/>
        </p:nvSpPr>
        <p:spPr>
          <a:xfrm>
            <a:off x="11206163" y="4003675"/>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2" name="フリーフォーム 411">
            <a:extLst>
              <a:ext uri="{FF2B5EF4-FFF2-40B4-BE49-F238E27FC236}">
                <a16:creationId xmlns:a16="http://schemas.microsoft.com/office/drawing/2014/main" id="{5167833A-A9FA-4E93-9AE4-AB1F656D866B}"/>
              </a:ext>
            </a:extLst>
          </p:cNvPr>
          <p:cNvSpPr/>
          <p:nvPr/>
        </p:nvSpPr>
        <p:spPr>
          <a:xfrm>
            <a:off x="11623675" y="3722688"/>
            <a:ext cx="120650" cy="68262"/>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3" name="フリーフォーム 412">
            <a:extLst>
              <a:ext uri="{FF2B5EF4-FFF2-40B4-BE49-F238E27FC236}">
                <a16:creationId xmlns:a16="http://schemas.microsoft.com/office/drawing/2014/main" id="{BCFF7395-F3CF-4B41-906E-A173356DAB08}"/>
              </a:ext>
            </a:extLst>
          </p:cNvPr>
          <p:cNvSpPr/>
          <p:nvPr/>
        </p:nvSpPr>
        <p:spPr>
          <a:xfrm>
            <a:off x="11717338" y="3814763"/>
            <a:ext cx="276225" cy="49212"/>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4" name="フリーフォーム 413">
            <a:extLst>
              <a:ext uri="{FF2B5EF4-FFF2-40B4-BE49-F238E27FC236}">
                <a16:creationId xmlns:a16="http://schemas.microsoft.com/office/drawing/2014/main" id="{4903C1B9-99A1-4BC1-8FAB-67F0EC75CF07}"/>
              </a:ext>
            </a:extLst>
          </p:cNvPr>
          <p:cNvSpPr/>
          <p:nvPr/>
        </p:nvSpPr>
        <p:spPr>
          <a:xfrm>
            <a:off x="11623675" y="3790950"/>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5" name="フリーフォーム 414">
            <a:extLst>
              <a:ext uri="{FF2B5EF4-FFF2-40B4-BE49-F238E27FC236}">
                <a16:creationId xmlns:a16="http://schemas.microsoft.com/office/drawing/2014/main" id="{7B93FDBA-602D-4795-A7E2-08D33863C5BA}"/>
              </a:ext>
            </a:extLst>
          </p:cNvPr>
          <p:cNvSpPr/>
          <p:nvPr/>
        </p:nvSpPr>
        <p:spPr>
          <a:xfrm>
            <a:off x="10617200" y="3786188"/>
            <a:ext cx="1052513" cy="935037"/>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6" name="フリーフォーム 415">
            <a:extLst>
              <a:ext uri="{FF2B5EF4-FFF2-40B4-BE49-F238E27FC236}">
                <a16:creationId xmlns:a16="http://schemas.microsoft.com/office/drawing/2014/main" id="{4A356434-6344-4DDD-B045-C5114D6DF1FC}"/>
              </a:ext>
            </a:extLst>
          </p:cNvPr>
          <p:cNvSpPr/>
          <p:nvPr/>
        </p:nvSpPr>
        <p:spPr>
          <a:xfrm>
            <a:off x="10628313" y="4373563"/>
            <a:ext cx="325437"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7" name="フリーフォーム 416">
            <a:extLst>
              <a:ext uri="{FF2B5EF4-FFF2-40B4-BE49-F238E27FC236}">
                <a16:creationId xmlns:a16="http://schemas.microsoft.com/office/drawing/2014/main" id="{AF6E7FA6-F9C8-4660-B288-1A5BEAA83D86}"/>
              </a:ext>
            </a:extLst>
          </p:cNvPr>
          <p:cNvSpPr/>
          <p:nvPr/>
        </p:nvSpPr>
        <p:spPr>
          <a:xfrm>
            <a:off x="10671175" y="4713288"/>
            <a:ext cx="839788" cy="735012"/>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8" name="フリーフォーム 417">
            <a:extLst>
              <a:ext uri="{FF2B5EF4-FFF2-40B4-BE49-F238E27FC236}">
                <a16:creationId xmlns:a16="http://schemas.microsoft.com/office/drawing/2014/main" id="{A26B76F2-ECC2-4169-9D23-B69E321A8151}"/>
              </a:ext>
            </a:extLst>
          </p:cNvPr>
          <p:cNvSpPr/>
          <p:nvPr/>
        </p:nvSpPr>
        <p:spPr>
          <a:xfrm>
            <a:off x="10787063" y="4748213"/>
            <a:ext cx="836612" cy="1262062"/>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9" name="フリーフォーム 418">
            <a:extLst>
              <a:ext uri="{FF2B5EF4-FFF2-40B4-BE49-F238E27FC236}">
                <a16:creationId xmlns:a16="http://schemas.microsoft.com/office/drawing/2014/main" id="{262DC075-0D44-4EFF-B5AC-CC2D1CBBEBDE}"/>
              </a:ext>
            </a:extLst>
          </p:cNvPr>
          <p:cNvSpPr/>
          <p:nvPr/>
        </p:nvSpPr>
        <p:spPr>
          <a:xfrm>
            <a:off x="10891838" y="4759325"/>
            <a:ext cx="58737"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0" name="フリーフォーム 419">
            <a:extLst>
              <a:ext uri="{FF2B5EF4-FFF2-40B4-BE49-F238E27FC236}">
                <a16:creationId xmlns:a16="http://schemas.microsoft.com/office/drawing/2014/main" id="{46F5FF41-049B-4BA8-B363-87A9F02CB49E}"/>
              </a:ext>
            </a:extLst>
          </p:cNvPr>
          <p:cNvSpPr/>
          <p:nvPr/>
        </p:nvSpPr>
        <p:spPr>
          <a:xfrm>
            <a:off x="11606213" y="4537075"/>
            <a:ext cx="115887" cy="1376363"/>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1" name="フリーフォーム 420">
            <a:extLst>
              <a:ext uri="{FF2B5EF4-FFF2-40B4-BE49-F238E27FC236}">
                <a16:creationId xmlns:a16="http://schemas.microsoft.com/office/drawing/2014/main" id="{84FD7C9C-2B2E-42BF-8D50-F9E12EC788B9}"/>
              </a:ext>
            </a:extLst>
          </p:cNvPr>
          <p:cNvSpPr/>
          <p:nvPr/>
        </p:nvSpPr>
        <p:spPr>
          <a:xfrm>
            <a:off x="11593513" y="4040188"/>
            <a:ext cx="246062" cy="96837"/>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2" name="フリーフォーム 421">
            <a:extLst>
              <a:ext uri="{FF2B5EF4-FFF2-40B4-BE49-F238E27FC236}">
                <a16:creationId xmlns:a16="http://schemas.microsoft.com/office/drawing/2014/main" id="{82A0E3A1-5FBB-4367-B5AF-42ADD269BBA7}"/>
              </a:ext>
            </a:extLst>
          </p:cNvPr>
          <p:cNvSpPr/>
          <p:nvPr/>
        </p:nvSpPr>
        <p:spPr>
          <a:xfrm>
            <a:off x="11388725" y="5192713"/>
            <a:ext cx="252413"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3" name="フリーフォーム 422">
            <a:extLst>
              <a:ext uri="{FF2B5EF4-FFF2-40B4-BE49-F238E27FC236}">
                <a16:creationId xmlns:a16="http://schemas.microsoft.com/office/drawing/2014/main" id="{901D0086-774D-4C9E-8B52-84C61E2E82C1}"/>
              </a:ext>
            </a:extLst>
          </p:cNvPr>
          <p:cNvSpPr/>
          <p:nvPr/>
        </p:nvSpPr>
        <p:spPr>
          <a:xfrm>
            <a:off x="11641138" y="5264150"/>
            <a:ext cx="95250" cy="1588"/>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4" name="フリーフォーム 423">
            <a:extLst>
              <a:ext uri="{FF2B5EF4-FFF2-40B4-BE49-F238E27FC236}">
                <a16:creationId xmlns:a16="http://schemas.microsoft.com/office/drawing/2014/main" id="{4D004CB9-4FC7-4B4A-9FB5-67C0AB65B0A5}"/>
              </a:ext>
            </a:extLst>
          </p:cNvPr>
          <p:cNvSpPr/>
          <p:nvPr/>
        </p:nvSpPr>
        <p:spPr>
          <a:xfrm>
            <a:off x="11706225" y="5065713"/>
            <a:ext cx="71438"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5" name="フリーフォーム 424">
            <a:extLst>
              <a:ext uri="{FF2B5EF4-FFF2-40B4-BE49-F238E27FC236}">
                <a16:creationId xmlns:a16="http://schemas.microsoft.com/office/drawing/2014/main" id="{AAD4431F-2A38-4016-8BE0-FD9D050976B7}"/>
              </a:ext>
            </a:extLst>
          </p:cNvPr>
          <p:cNvSpPr/>
          <p:nvPr/>
        </p:nvSpPr>
        <p:spPr>
          <a:xfrm>
            <a:off x="11706225" y="5064125"/>
            <a:ext cx="77788" cy="1588"/>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6" name="フリーフォーム 425">
            <a:extLst>
              <a:ext uri="{FF2B5EF4-FFF2-40B4-BE49-F238E27FC236}">
                <a16:creationId xmlns:a16="http://schemas.microsoft.com/office/drawing/2014/main" id="{8A156FE1-CFCF-4394-9C89-7EC1D2F1F44F}"/>
              </a:ext>
            </a:extLst>
          </p:cNvPr>
          <p:cNvSpPr/>
          <p:nvPr/>
        </p:nvSpPr>
        <p:spPr>
          <a:xfrm>
            <a:off x="11714163" y="4857750"/>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7" name="フリーフォーム 426">
            <a:extLst>
              <a:ext uri="{FF2B5EF4-FFF2-40B4-BE49-F238E27FC236}">
                <a16:creationId xmlns:a16="http://schemas.microsoft.com/office/drawing/2014/main" id="{DCB9E7CA-B3B8-4A7E-A6F5-812C9F3AC907}"/>
              </a:ext>
            </a:extLst>
          </p:cNvPr>
          <p:cNvSpPr/>
          <p:nvPr/>
        </p:nvSpPr>
        <p:spPr>
          <a:xfrm>
            <a:off x="11717338" y="4772025"/>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8" name="フリーフォーム 427">
            <a:extLst>
              <a:ext uri="{FF2B5EF4-FFF2-40B4-BE49-F238E27FC236}">
                <a16:creationId xmlns:a16="http://schemas.microsoft.com/office/drawing/2014/main" id="{2F789FCC-1DE8-453F-8188-04C34D3B62E3}"/>
              </a:ext>
            </a:extLst>
          </p:cNvPr>
          <p:cNvSpPr/>
          <p:nvPr/>
        </p:nvSpPr>
        <p:spPr>
          <a:xfrm>
            <a:off x="11722100" y="4694238"/>
            <a:ext cx="41275" cy="1587"/>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9" name="フリーフォーム 428">
            <a:extLst>
              <a:ext uri="{FF2B5EF4-FFF2-40B4-BE49-F238E27FC236}">
                <a16:creationId xmlns:a16="http://schemas.microsoft.com/office/drawing/2014/main" id="{520602FF-001B-49FE-B46C-F66AC37ACA57}"/>
              </a:ext>
            </a:extLst>
          </p:cNvPr>
          <p:cNvSpPr/>
          <p:nvPr/>
        </p:nvSpPr>
        <p:spPr>
          <a:xfrm>
            <a:off x="11718925" y="4600575"/>
            <a:ext cx="168275"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0" name="フリーフォーム 429">
            <a:extLst>
              <a:ext uri="{FF2B5EF4-FFF2-40B4-BE49-F238E27FC236}">
                <a16:creationId xmlns:a16="http://schemas.microsoft.com/office/drawing/2014/main" id="{916D294A-A6F0-475E-91A1-65CC87A8D3EE}"/>
              </a:ext>
            </a:extLst>
          </p:cNvPr>
          <p:cNvSpPr/>
          <p:nvPr/>
        </p:nvSpPr>
        <p:spPr>
          <a:xfrm>
            <a:off x="11647488" y="4349750"/>
            <a:ext cx="155575" cy="90488"/>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1" name="フリーフォーム 430">
            <a:extLst>
              <a:ext uri="{FF2B5EF4-FFF2-40B4-BE49-F238E27FC236}">
                <a16:creationId xmlns:a16="http://schemas.microsoft.com/office/drawing/2014/main" id="{85B10EFB-7880-4AD3-BB5D-41E6B64CA4E6}"/>
              </a:ext>
            </a:extLst>
          </p:cNvPr>
          <p:cNvSpPr/>
          <p:nvPr/>
        </p:nvSpPr>
        <p:spPr>
          <a:xfrm>
            <a:off x="11618913" y="4460875"/>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2" name="フリーフォーム 431">
            <a:extLst>
              <a:ext uri="{FF2B5EF4-FFF2-40B4-BE49-F238E27FC236}">
                <a16:creationId xmlns:a16="http://schemas.microsoft.com/office/drawing/2014/main" id="{B677965A-23EB-4AD1-B5FD-0FE7D7363D86}"/>
              </a:ext>
            </a:extLst>
          </p:cNvPr>
          <p:cNvSpPr/>
          <p:nvPr/>
        </p:nvSpPr>
        <p:spPr>
          <a:xfrm>
            <a:off x="11649075" y="421005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3" name="フリーフォーム 432">
            <a:extLst>
              <a:ext uri="{FF2B5EF4-FFF2-40B4-BE49-F238E27FC236}">
                <a16:creationId xmlns:a16="http://schemas.microsoft.com/office/drawing/2014/main" id="{2CDBB873-5339-4921-8CFD-3518250DFAED}"/>
              </a:ext>
            </a:extLst>
          </p:cNvPr>
          <p:cNvSpPr/>
          <p:nvPr/>
        </p:nvSpPr>
        <p:spPr>
          <a:xfrm>
            <a:off x="11631613" y="4206875"/>
            <a:ext cx="120650" cy="80963"/>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4" name="フリーフォーム 433">
            <a:extLst>
              <a:ext uri="{FF2B5EF4-FFF2-40B4-BE49-F238E27FC236}">
                <a16:creationId xmlns:a16="http://schemas.microsoft.com/office/drawing/2014/main" id="{CEB4EE89-7FBC-4F7A-85E9-3CE5E0F4E0B4}"/>
              </a:ext>
            </a:extLst>
          </p:cNvPr>
          <p:cNvSpPr/>
          <p:nvPr/>
        </p:nvSpPr>
        <p:spPr>
          <a:xfrm>
            <a:off x="11625263" y="4152900"/>
            <a:ext cx="284162"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5" name="フリーフォーム 434">
            <a:extLst>
              <a:ext uri="{FF2B5EF4-FFF2-40B4-BE49-F238E27FC236}">
                <a16:creationId xmlns:a16="http://schemas.microsoft.com/office/drawing/2014/main" id="{3F926337-6A4C-4FEC-B247-1B3BE26C717F}"/>
              </a:ext>
            </a:extLst>
          </p:cNvPr>
          <p:cNvSpPr/>
          <p:nvPr/>
        </p:nvSpPr>
        <p:spPr>
          <a:xfrm>
            <a:off x="11599863" y="4124325"/>
            <a:ext cx="274637" cy="30163"/>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6" name="フリーフォーム 435">
            <a:extLst>
              <a:ext uri="{FF2B5EF4-FFF2-40B4-BE49-F238E27FC236}">
                <a16:creationId xmlns:a16="http://schemas.microsoft.com/office/drawing/2014/main" id="{86681C13-340F-4E7A-8A9A-3E6F7A0B88AA}"/>
              </a:ext>
            </a:extLst>
          </p:cNvPr>
          <p:cNvSpPr/>
          <p:nvPr/>
        </p:nvSpPr>
        <p:spPr>
          <a:xfrm>
            <a:off x="9709150" y="4383088"/>
            <a:ext cx="936625"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7" name="フリーフォーム 436">
            <a:extLst>
              <a:ext uri="{FF2B5EF4-FFF2-40B4-BE49-F238E27FC236}">
                <a16:creationId xmlns:a16="http://schemas.microsoft.com/office/drawing/2014/main" id="{4FF33EAB-2F19-450E-AC20-96B9F749EF96}"/>
              </a:ext>
            </a:extLst>
          </p:cNvPr>
          <p:cNvSpPr/>
          <p:nvPr/>
        </p:nvSpPr>
        <p:spPr>
          <a:xfrm>
            <a:off x="10021888" y="4765675"/>
            <a:ext cx="55562"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8" name="フリーフォーム 437">
            <a:extLst>
              <a:ext uri="{FF2B5EF4-FFF2-40B4-BE49-F238E27FC236}">
                <a16:creationId xmlns:a16="http://schemas.microsoft.com/office/drawing/2014/main" id="{8C0E89A6-E2D9-4524-91F8-A80B3A84CBE6}"/>
              </a:ext>
            </a:extLst>
          </p:cNvPr>
          <p:cNvSpPr/>
          <p:nvPr/>
        </p:nvSpPr>
        <p:spPr>
          <a:xfrm>
            <a:off x="9617075" y="4670425"/>
            <a:ext cx="461963"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9" name="フリーフォーム 438">
            <a:extLst>
              <a:ext uri="{FF2B5EF4-FFF2-40B4-BE49-F238E27FC236}">
                <a16:creationId xmlns:a16="http://schemas.microsoft.com/office/drawing/2014/main" id="{D67BA736-3034-430E-9436-13FE5699EF1C}"/>
              </a:ext>
            </a:extLst>
          </p:cNvPr>
          <p:cNvSpPr/>
          <p:nvPr/>
        </p:nvSpPr>
        <p:spPr>
          <a:xfrm>
            <a:off x="9931400" y="4778375"/>
            <a:ext cx="333375" cy="715963"/>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0" name="フリーフォーム 439">
            <a:extLst>
              <a:ext uri="{FF2B5EF4-FFF2-40B4-BE49-F238E27FC236}">
                <a16:creationId xmlns:a16="http://schemas.microsoft.com/office/drawing/2014/main" id="{843F7AEE-A79D-444C-995E-445B3FC9ADD2}"/>
              </a:ext>
            </a:extLst>
          </p:cNvPr>
          <p:cNvSpPr/>
          <p:nvPr/>
        </p:nvSpPr>
        <p:spPr>
          <a:xfrm>
            <a:off x="9893300" y="4991100"/>
            <a:ext cx="342900"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1" name="フリーフォーム 440">
            <a:extLst>
              <a:ext uri="{FF2B5EF4-FFF2-40B4-BE49-F238E27FC236}">
                <a16:creationId xmlns:a16="http://schemas.microsoft.com/office/drawing/2014/main" id="{E96695FC-7C20-40DC-8441-3B079094FEC6}"/>
              </a:ext>
            </a:extLst>
          </p:cNvPr>
          <p:cNvSpPr/>
          <p:nvPr/>
        </p:nvSpPr>
        <p:spPr>
          <a:xfrm>
            <a:off x="10440988" y="5905500"/>
            <a:ext cx="134937"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2" name="フリーフォーム 441">
            <a:extLst>
              <a:ext uri="{FF2B5EF4-FFF2-40B4-BE49-F238E27FC236}">
                <a16:creationId xmlns:a16="http://schemas.microsoft.com/office/drawing/2014/main" id="{3B3A4D94-C117-409C-A079-F2B854F72EB1}"/>
              </a:ext>
            </a:extLst>
          </p:cNvPr>
          <p:cNvSpPr/>
          <p:nvPr/>
        </p:nvSpPr>
        <p:spPr>
          <a:xfrm>
            <a:off x="10609263" y="5902325"/>
            <a:ext cx="398462" cy="1738313"/>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3" name="フリーフォーム 442">
            <a:extLst>
              <a:ext uri="{FF2B5EF4-FFF2-40B4-BE49-F238E27FC236}">
                <a16:creationId xmlns:a16="http://schemas.microsoft.com/office/drawing/2014/main" id="{EA18EDA3-3465-4787-9F37-F5D3F0009F07}"/>
              </a:ext>
            </a:extLst>
          </p:cNvPr>
          <p:cNvSpPr/>
          <p:nvPr/>
        </p:nvSpPr>
        <p:spPr>
          <a:xfrm>
            <a:off x="10842625" y="6926263"/>
            <a:ext cx="66675" cy="109537"/>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4" name="フリーフォーム 443">
            <a:extLst>
              <a:ext uri="{FF2B5EF4-FFF2-40B4-BE49-F238E27FC236}">
                <a16:creationId xmlns:a16="http://schemas.microsoft.com/office/drawing/2014/main" id="{DD78D102-E7BD-442D-8C83-F003ED61015A}"/>
              </a:ext>
            </a:extLst>
          </p:cNvPr>
          <p:cNvSpPr/>
          <p:nvPr/>
        </p:nvSpPr>
        <p:spPr>
          <a:xfrm>
            <a:off x="11091863" y="6565900"/>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5" name="フリーフォーム 444">
            <a:extLst>
              <a:ext uri="{FF2B5EF4-FFF2-40B4-BE49-F238E27FC236}">
                <a16:creationId xmlns:a16="http://schemas.microsoft.com/office/drawing/2014/main" id="{F622F23C-FEDF-4C2D-9A57-88D727E6E2E9}"/>
              </a:ext>
            </a:extLst>
          </p:cNvPr>
          <p:cNvSpPr/>
          <p:nvPr/>
        </p:nvSpPr>
        <p:spPr>
          <a:xfrm>
            <a:off x="10931525" y="5824538"/>
            <a:ext cx="265113" cy="1100137"/>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6" name="フリーフォーム 445">
            <a:extLst>
              <a:ext uri="{FF2B5EF4-FFF2-40B4-BE49-F238E27FC236}">
                <a16:creationId xmlns:a16="http://schemas.microsoft.com/office/drawing/2014/main" id="{6381FC50-A0B7-435D-9539-D2694B5EE261}"/>
              </a:ext>
            </a:extLst>
          </p:cNvPr>
          <p:cNvSpPr/>
          <p:nvPr/>
        </p:nvSpPr>
        <p:spPr>
          <a:xfrm>
            <a:off x="11415713" y="5975350"/>
            <a:ext cx="55562" cy="212725"/>
          </a:xfrm>
          <a:custGeom>
            <a:avLst/>
            <a:gdLst>
              <a:gd name="connsiteX0" fmla="*/ 45244 w 76200"/>
              <a:gd name="connsiteY0" fmla="*/ 292894 h 292894"/>
              <a:gd name="connsiteX1" fmla="*/ 76200 w 76200"/>
              <a:gd name="connsiteY1" fmla="*/ 219075 h 292894"/>
              <a:gd name="connsiteX2" fmla="*/ 64294 w 76200"/>
              <a:gd name="connsiteY2" fmla="*/ 190500 h 292894"/>
              <a:gd name="connsiteX3" fmla="*/ 66675 w 76200"/>
              <a:gd name="connsiteY3" fmla="*/ 104775 h 292894"/>
              <a:gd name="connsiteX4" fmla="*/ 0 w 76200"/>
              <a:gd name="connsiteY4" fmla="*/ 59531 h 292894"/>
              <a:gd name="connsiteX5" fmla="*/ 0 w 76200"/>
              <a:gd name="connsiteY5" fmla="*/ 0 h 292894"/>
              <a:gd name="connsiteX0" fmla="*/ 45244 w 76200"/>
              <a:gd name="connsiteY0" fmla="*/ 292894 h 292894"/>
              <a:gd name="connsiteX1" fmla="*/ 64294 w 76200"/>
              <a:gd name="connsiteY1" fmla="*/ 245269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 name="connsiteX0" fmla="*/ 45244 w 76200"/>
              <a:gd name="connsiteY0" fmla="*/ 292894 h 292894"/>
              <a:gd name="connsiteX1" fmla="*/ 71438 w 76200"/>
              <a:gd name="connsiteY1" fmla="*/ 261937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92894">
                <a:moveTo>
                  <a:pt x="45244" y="292894"/>
                </a:moveTo>
                <a:lnTo>
                  <a:pt x="71438" y="261937"/>
                </a:lnTo>
                <a:lnTo>
                  <a:pt x="76200" y="219075"/>
                </a:lnTo>
                <a:lnTo>
                  <a:pt x="64294" y="190500"/>
                </a:lnTo>
                <a:cubicBezTo>
                  <a:pt x="65088" y="161925"/>
                  <a:pt x="65881" y="133350"/>
                  <a:pt x="66675" y="104775"/>
                </a:cubicBezTo>
                <a:lnTo>
                  <a:pt x="0" y="59531"/>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7" name="フリーフォーム 446">
            <a:extLst>
              <a:ext uri="{FF2B5EF4-FFF2-40B4-BE49-F238E27FC236}">
                <a16:creationId xmlns:a16="http://schemas.microsoft.com/office/drawing/2014/main" id="{D354E08B-5F42-4327-A82C-AA6384F41341}"/>
              </a:ext>
            </a:extLst>
          </p:cNvPr>
          <p:cNvSpPr/>
          <p:nvPr/>
        </p:nvSpPr>
        <p:spPr>
          <a:xfrm>
            <a:off x="11126788" y="5867400"/>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8" name="フリーフォーム 447">
            <a:extLst>
              <a:ext uri="{FF2B5EF4-FFF2-40B4-BE49-F238E27FC236}">
                <a16:creationId xmlns:a16="http://schemas.microsoft.com/office/drawing/2014/main" id="{4CD5A91B-C717-4C16-9032-D79111CCE7C0}"/>
              </a:ext>
            </a:extLst>
          </p:cNvPr>
          <p:cNvSpPr/>
          <p:nvPr/>
        </p:nvSpPr>
        <p:spPr>
          <a:xfrm>
            <a:off x="11714163" y="6113463"/>
            <a:ext cx="209550" cy="204787"/>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9" name="フリーフォーム 448">
            <a:extLst>
              <a:ext uri="{FF2B5EF4-FFF2-40B4-BE49-F238E27FC236}">
                <a16:creationId xmlns:a16="http://schemas.microsoft.com/office/drawing/2014/main" id="{9E7B0FF5-711F-46BF-A46F-CDCC14271509}"/>
              </a:ext>
            </a:extLst>
          </p:cNvPr>
          <p:cNvSpPr/>
          <p:nvPr/>
        </p:nvSpPr>
        <p:spPr>
          <a:xfrm>
            <a:off x="11566525" y="6275388"/>
            <a:ext cx="277813"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0" name="フリーフォーム 449">
            <a:extLst>
              <a:ext uri="{FF2B5EF4-FFF2-40B4-BE49-F238E27FC236}">
                <a16:creationId xmlns:a16="http://schemas.microsoft.com/office/drawing/2014/main" id="{DFC6A759-92E8-4564-8F95-5CC1B4021749}"/>
              </a:ext>
            </a:extLst>
          </p:cNvPr>
          <p:cNvSpPr/>
          <p:nvPr/>
        </p:nvSpPr>
        <p:spPr>
          <a:xfrm>
            <a:off x="11434763" y="6335713"/>
            <a:ext cx="88900" cy="111125"/>
          </a:xfrm>
          <a:custGeom>
            <a:avLst/>
            <a:gdLst>
              <a:gd name="connsiteX0" fmla="*/ 123825 w 123825"/>
              <a:gd name="connsiteY0" fmla="*/ 0 h 154781"/>
              <a:gd name="connsiteX1" fmla="*/ 59532 w 123825"/>
              <a:gd name="connsiteY1" fmla="*/ 28575 h 154781"/>
              <a:gd name="connsiteX2" fmla="*/ 33338 w 123825"/>
              <a:gd name="connsiteY2" fmla="*/ 26194 h 154781"/>
              <a:gd name="connsiteX3" fmla="*/ 19050 w 123825"/>
              <a:gd name="connsiteY3" fmla="*/ 38100 h 154781"/>
              <a:gd name="connsiteX4" fmla="*/ 2382 w 123825"/>
              <a:gd name="connsiteY4" fmla="*/ 59531 h 154781"/>
              <a:gd name="connsiteX5" fmla="*/ 0 w 123825"/>
              <a:gd name="connsiteY5" fmla="*/ 76200 h 154781"/>
              <a:gd name="connsiteX6" fmla="*/ 7144 w 123825"/>
              <a:gd name="connsiteY6" fmla="*/ 107156 h 154781"/>
              <a:gd name="connsiteX7" fmla="*/ 9525 w 123825"/>
              <a:gd name="connsiteY7"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54781">
                <a:moveTo>
                  <a:pt x="123825" y="0"/>
                </a:moveTo>
                <a:lnTo>
                  <a:pt x="59532" y="28575"/>
                </a:lnTo>
                <a:lnTo>
                  <a:pt x="33338" y="26194"/>
                </a:lnTo>
                <a:lnTo>
                  <a:pt x="19050" y="38100"/>
                </a:lnTo>
                <a:lnTo>
                  <a:pt x="2382" y="59531"/>
                </a:lnTo>
                <a:lnTo>
                  <a:pt x="0" y="76200"/>
                </a:lnTo>
                <a:lnTo>
                  <a:pt x="7144" y="107156"/>
                </a:lnTo>
                <a:lnTo>
                  <a:pt x="9525" y="1547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1" name="フリーフォーム 450">
            <a:extLst>
              <a:ext uri="{FF2B5EF4-FFF2-40B4-BE49-F238E27FC236}">
                <a16:creationId xmlns:a16="http://schemas.microsoft.com/office/drawing/2014/main" id="{45A2F9F4-7BC8-4098-B8FD-3AA46BAA2291}"/>
              </a:ext>
            </a:extLst>
          </p:cNvPr>
          <p:cNvSpPr/>
          <p:nvPr/>
        </p:nvSpPr>
        <p:spPr>
          <a:xfrm>
            <a:off x="11612563" y="6662738"/>
            <a:ext cx="144462"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2" name="フリーフォーム 451">
            <a:extLst>
              <a:ext uri="{FF2B5EF4-FFF2-40B4-BE49-F238E27FC236}">
                <a16:creationId xmlns:a16="http://schemas.microsoft.com/office/drawing/2014/main" id="{C6FBEEE6-BCBA-48F8-AF85-E7944D32BFBB}"/>
              </a:ext>
            </a:extLst>
          </p:cNvPr>
          <p:cNvSpPr/>
          <p:nvPr/>
        </p:nvSpPr>
        <p:spPr>
          <a:xfrm>
            <a:off x="11568113" y="6611938"/>
            <a:ext cx="247650"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3" name="フリーフォーム 452">
            <a:extLst>
              <a:ext uri="{FF2B5EF4-FFF2-40B4-BE49-F238E27FC236}">
                <a16:creationId xmlns:a16="http://schemas.microsoft.com/office/drawing/2014/main" id="{5F254722-A091-447E-8DD4-ACCF90DE50DA}"/>
              </a:ext>
            </a:extLst>
          </p:cNvPr>
          <p:cNvSpPr/>
          <p:nvPr/>
        </p:nvSpPr>
        <p:spPr>
          <a:xfrm>
            <a:off x="11477625" y="7002463"/>
            <a:ext cx="41275" cy="36512"/>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4" name="フリーフォーム 453">
            <a:extLst>
              <a:ext uri="{FF2B5EF4-FFF2-40B4-BE49-F238E27FC236}">
                <a16:creationId xmlns:a16="http://schemas.microsoft.com/office/drawing/2014/main" id="{50F93FC4-D3E1-4DEA-94C6-38DD9EFBCBBC}"/>
              </a:ext>
            </a:extLst>
          </p:cNvPr>
          <p:cNvSpPr/>
          <p:nvPr/>
        </p:nvSpPr>
        <p:spPr>
          <a:xfrm>
            <a:off x="11380788" y="6927850"/>
            <a:ext cx="109537" cy="477838"/>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5" name="フリーフォーム 454">
            <a:extLst>
              <a:ext uri="{FF2B5EF4-FFF2-40B4-BE49-F238E27FC236}">
                <a16:creationId xmlns:a16="http://schemas.microsoft.com/office/drawing/2014/main" id="{7AE1B822-1DB1-4971-81A6-BB9105ADBE56}"/>
              </a:ext>
            </a:extLst>
          </p:cNvPr>
          <p:cNvSpPr/>
          <p:nvPr/>
        </p:nvSpPr>
        <p:spPr>
          <a:xfrm>
            <a:off x="11544300" y="6832600"/>
            <a:ext cx="296863" cy="1055688"/>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911" h="1459042">
                <a:moveTo>
                  <a:pt x="408911" y="1459042"/>
                </a:moveTo>
                <a:lnTo>
                  <a:pt x="346999" y="1418560"/>
                </a:lnTo>
                <a:lnTo>
                  <a:pt x="325567" y="1404273"/>
                </a:lnTo>
                <a:lnTo>
                  <a:pt x="323186" y="1382842"/>
                </a:lnTo>
                <a:lnTo>
                  <a:pt x="332711" y="1370935"/>
                </a:lnTo>
                <a:lnTo>
                  <a:pt x="344617" y="1349504"/>
                </a:lnTo>
                <a:lnTo>
                  <a:pt x="335092" y="1335217"/>
                </a:lnTo>
                <a:lnTo>
                  <a:pt x="327949" y="1316167"/>
                </a:lnTo>
                <a:lnTo>
                  <a:pt x="327949" y="1292354"/>
                </a:lnTo>
                <a:lnTo>
                  <a:pt x="330330" y="1280448"/>
                </a:lnTo>
                <a:lnTo>
                  <a:pt x="316042" y="1268542"/>
                </a:lnTo>
                <a:lnTo>
                  <a:pt x="316042" y="1244729"/>
                </a:lnTo>
                <a:lnTo>
                  <a:pt x="299374" y="1228060"/>
                </a:lnTo>
                <a:lnTo>
                  <a:pt x="296992" y="1206629"/>
                </a:lnTo>
                <a:lnTo>
                  <a:pt x="285086" y="1199485"/>
                </a:lnTo>
                <a:lnTo>
                  <a:pt x="270799" y="1189960"/>
                </a:lnTo>
                <a:lnTo>
                  <a:pt x="263655" y="1170910"/>
                </a:lnTo>
                <a:lnTo>
                  <a:pt x="254130" y="1149479"/>
                </a:lnTo>
                <a:lnTo>
                  <a:pt x="237461" y="1139954"/>
                </a:lnTo>
                <a:lnTo>
                  <a:pt x="225555" y="1137573"/>
                </a:lnTo>
                <a:lnTo>
                  <a:pt x="206505" y="1132810"/>
                </a:lnTo>
                <a:lnTo>
                  <a:pt x="196980" y="1113760"/>
                </a:lnTo>
                <a:lnTo>
                  <a:pt x="185074" y="1092329"/>
                </a:lnTo>
                <a:lnTo>
                  <a:pt x="163642" y="1070898"/>
                </a:lnTo>
                <a:lnTo>
                  <a:pt x="137449" y="1047085"/>
                </a:lnTo>
                <a:lnTo>
                  <a:pt x="99349" y="1008985"/>
                </a:lnTo>
                <a:lnTo>
                  <a:pt x="66011" y="961360"/>
                </a:lnTo>
                <a:lnTo>
                  <a:pt x="35055" y="932785"/>
                </a:lnTo>
                <a:lnTo>
                  <a:pt x="20767" y="889923"/>
                </a:lnTo>
                <a:lnTo>
                  <a:pt x="18386" y="873254"/>
                </a:lnTo>
                <a:lnTo>
                  <a:pt x="25530" y="849442"/>
                </a:lnTo>
                <a:lnTo>
                  <a:pt x="37436" y="820867"/>
                </a:lnTo>
                <a:lnTo>
                  <a:pt x="56486" y="804198"/>
                </a:lnTo>
                <a:lnTo>
                  <a:pt x="68392" y="780385"/>
                </a:lnTo>
                <a:lnTo>
                  <a:pt x="77917" y="747048"/>
                </a:lnTo>
                <a:lnTo>
                  <a:pt x="80299" y="725617"/>
                </a:lnTo>
                <a:lnTo>
                  <a:pt x="96967" y="699423"/>
                </a:ln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6" name="フリーフォーム 455">
            <a:extLst>
              <a:ext uri="{FF2B5EF4-FFF2-40B4-BE49-F238E27FC236}">
                <a16:creationId xmlns:a16="http://schemas.microsoft.com/office/drawing/2014/main" id="{26207972-1DC0-4402-909B-FAF081183CED}"/>
              </a:ext>
            </a:extLst>
          </p:cNvPr>
          <p:cNvSpPr/>
          <p:nvPr/>
        </p:nvSpPr>
        <p:spPr>
          <a:xfrm>
            <a:off x="11617325" y="7327900"/>
            <a:ext cx="441325" cy="217488"/>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7" name="フリーフォーム 456">
            <a:extLst>
              <a:ext uri="{FF2B5EF4-FFF2-40B4-BE49-F238E27FC236}">
                <a16:creationId xmlns:a16="http://schemas.microsoft.com/office/drawing/2014/main" id="{3F6AA30A-14C4-41E4-838C-8D459B488441}"/>
              </a:ext>
            </a:extLst>
          </p:cNvPr>
          <p:cNvSpPr/>
          <p:nvPr/>
        </p:nvSpPr>
        <p:spPr>
          <a:xfrm>
            <a:off x="10572750" y="6040438"/>
            <a:ext cx="1020763" cy="2462212"/>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8" name="フリーフォーム 457">
            <a:extLst>
              <a:ext uri="{FF2B5EF4-FFF2-40B4-BE49-F238E27FC236}">
                <a16:creationId xmlns:a16="http://schemas.microsoft.com/office/drawing/2014/main" id="{EECD13FE-E18A-41CD-8EBC-063A6E4C5B55}"/>
              </a:ext>
            </a:extLst>
          </p:cNvPr>
          <p:cNvSpPr/>
          <p:nvPr/>
        </p:nvSpPr>
        <p:spPr>
          <a:xfrm>
            <a:off x="11069638" y="7521575"/>
            <a:ext cx="220662"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458">
            <a:extLst>
              <a:ext uri="{FF2B5EF4-FFF2-40B4-BE49-F238E27FC236}">
                <a16:creationId xmlns:a16="http://schemas.microsoft.com/office/drawing/2014/main" id="{5B8B8BC9-2707-427F-BA0A-3B37552B35BF}"/>
              </a:ext>
            </a:extLst>
          </p:cNvPr>
          <p:cNvSpPr/>
          <p:nvPr/>
        </p:nvSpPr>
        <p:spPr>
          <a:xfrm>
            <a:off x="11029950" y="7702550"/>
            <a:ext cx="53975" cy="14446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459">
            <a:extLst>
              <a:ext uri="{FF2B5EF4-FFF2-40B4-BE49-F238E27FC236}">
                <a16:creationId xmlns:a16="http://schemas.microsoft.com/office/drawing/2014/main" id="{70FE6C47-ABFC-416B-A1A6-BC579764282C}"/>
              </a:ext>
            </a:extLst>
          </p:cNvPr>
          <p:cNvSpPr/>
          <p:nvPr/>
        </p:nvSpPr>
        <p:spPr>
          <a:xfrm>
            <a:off x="11085513" y="7645400"/>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1" name="フリーフォーム 460">
            <a:extLst>
              <a:ext uri="{FF2B5EF4-FFF2-40B4-BE49-F238E27FC236}">
                <a16:creationId xmlns:a16="http://schemas.microsoft.com/office/drawing/2014/main" id="{58BCE712-D61D-4058-8259-2572AF213D1B}"/>
              </a:ext>
            </a:extLst>
          </p:cNvPr>
          <p:cNvSpPr/>
          <p:nvPr/>
        </p:nvSpPr>
        <p:spPr>
          <a:xfrm>
            <a:off x="10456863" y="7096125"/>
            <a:ext cx="134937" cy="61913"/>
          </a:xfrm>
          <a:custGeom>
            <a:avLst/>
            <a:gdLst>
              <a:gd name="connsiteX0" fmla="*/ 185737 w 185737"/>
              <a:gd name="connsiteY0" fmla="*/ 85725 h 85725"/>
              <a:gd name="connsiteX1" fmla="*/ 147637 w 185737"/>
              <a:gd name="connsiteY1" fmla="*/ 50006 h 85725"/>
              <a:gd name="connsiteX2" fmla="*/ 128587 w 185737"/>
              <a:gd name="connsiteY2" fmla="*/ 33337 h 85725"/>
              <a:gd name="connsiteX3" fmla="*/ 121444 w 185737"/>
              <a:gd name="connsiteY3" fmla="*/ 16668 h 85725"/>
              <a:gd name="connsiteX4" fmla="*/ 100012 w 185737"/>
              <a:gd name="connsiteY4" fmla="*/ 0 h 85725"/>
              <a:gd name="connsiteX5" fmla="*/ 47625 w 185737"/>
              <a:gd name="connsiteY5" fmla="*/ 2381 h 85725"/>
              <a:gd name="connsiteX6" fmla="*/ 28575 w 185737"/>
              <a:gd name="connsiteY6" fmla="*/ 19050 h 85725"/>
              <a:gd name="connsiteX7" fmla="*/ 0 w 185737"/>
              <a:gd name="connsiteY7" fmla="*/ 3810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37" h="85725">
                <a:moveTo>
                  <a:pt x="185737" y="85725"/>
                </a:moveTo>
                <a:lnTo>
                  <a:pt x="147637" y="50006"/>
                </a:lnTo>
                <a:lnTo>
                  <a:pt x="128587" y="33337"/>
                </a:lnTo>
                <a:lnTo>
                  <a:pt x="121444" y="16668"/>
                </a:lnTo>
                <a:lnTo>
                  <a:pt x="100012" y="0"/>
                </a:lnTo>
                <a:lnTo>
                  <a:pt x="47625" y="2381"/>
                </a:lnTo>
                <a:lnTo>
                  <a:pt x="28575" y="19050"/>
                </a:lnTo>
                <a:lnTo>
                  <a:pt x="0" y="381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461">
            <a:extLst>
              <a:ext uri="{FF2B5EF4-FFF2-40B4-BE49-F238E27FC236}">
                <a16:creationId xmlns:a16="http://schemas.microsoft.com/office/drawing/2014/main" id="{CFE1D067-ACAB-4A48-A9B6-571D20B146D2}"/>
              </a:ext>
            </a:extLst>
          </p:cNvPr>
          <p:cNvSpPr/>
          <p:nvPr/>
        </p:nvSpPr>
        <p:spPr>
          <a:xfrm>
            <a:off x="10263188" y="6731000"/>
            <a:ext cx="163512" cy="20638"/>
          </a:xfrm>
          <a:custGeom>
            <a:avLst/>
            <a:gdLst>
              <a:gd name="connsiteX0" fmla="*/ 226218 w 226218"/>
              <a:gd name="connsiteY0" fmla="*/ 28575 h 28575"/>
              <a:gd name="connsiteX1" fmla="*/ 161925 w 226218"/>
              <a:gd name="connsiteY1" fmla="*/ 14287 h 28575"/>
              <a:gd name="connsiteX2" fmla="*/ 145256 w 226218"/>
              <a:gd name="connsiteY2" fmla="*/ 16668 h 28575"/>
              <a:gd name="connsiteX3" fmla="*/ 128587 w 226218"/>
              <a:gd name="connsiteY3" fmla="*/ 19050 h 28575"/>
              <a:gd name="connsiteX4" fmla="*/ 114300 w 226218"/>
              <a:gd name="connsiteY4" fmla="*/ 11906 h 28575"/>
              <a:gd name="connsiteX5" fmla="*/ 97631 w 226218"/>
              <a:gd name="connsiteY5" fmla="*/ 2381 h 28575"/>
              <a:gd name="connsiteX6" fmla="*/ 78581 w 226218"/>
              <a:gd name="connsiteY6" fmla="*/ 0 h 28575"/>
              <a:gd name="connsiteX7" fmla="*/ 59531 w 226218"/>
              <a:gd name="connsiteY7" fmla="*/ 0 h 28575"/>
              <a:gd name="connsiteX8" fmla="*/ 40481 w 226218"/>
              <a:gd name="connsiteY8" fmla="*/ 11906 h 28575"/>
              <a:gd name="connsiteX9" fmla="*/ 0 w 226218"/>
              <a:gd name="connsiteY9" fmla="*/ 1190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218" h="28575">
                <a:moveTo>
                  <a:pt x="226218" y="28575"/>
                </a:moveTo>
                <a:lnTo>
                  <a:pt x="161925" y="14287"/>
                </a:lnTo>
                <a:lnTo>
                  <a:pt x="145256" y="16668"/>
                </a:lnTo>
                <a:lnTo>
                  <a:pt x="128587" y="19050"/>
                </a:lnTo>
                <a:lnTo>
                  <a:pt x="114300" y="11906"/>
                </a:lnTo>
                <a:lnTo>
                  <a:pt x="97631" y="2381"/>
                </a:lnTo>
                <a:lnTo>
                  <a:pt x="78581" y="0"/>
                </a:lnTo>
                <a:lnTo>
                  <a:pt x="59531" y="0"/>
                </a:lnTo>
                <a:lnTo>
                  <a:pt x="40481" y="11906"/>
                </a:lnTo>
                <a:lnTo>
                  <a:pt x="0" y="119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462">
            <a:extLst>
              <a:ext uri="{FF2B5EF4-FFF2-40B4-BE49-F238E27FC236}">
                <a16:creationId xmlns:a16="http://schemas.microsoft.com/office/drawing/2014/main" id="{658C3B92-1F9C-4717-9985-73021E97569D}"/>
              </a:ext>
            </a:extLst>
          </p:cNvPr>
          <p:cNvSpPr/>
          <p:nvPr/>
        </p:nvSpPr>
        <p:spPr>
          <a:xfrm>
            <a:off x="10198100" y="7137400"/>
            <a:ext cx="93663"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4" name="フリーフォーム 463">
            <a:extLst>
              <a:ext uri="{FF2B5EF4-FFF2-40B4-BE49-F238E27FC236}">
                <a16:creationId xmlns:a16="http://schemas.microsoft.com/office/drawing/2014/main" id="{F8BD019C-E1E2-4505-91AD-594819ACBF02}"/>
              </a:ext>
            </a:extLst>
          </p:cNvPr>
          <p:cNvSpPr/>
          <p:nvPr/>
        </p:nvSpPr>
        <p:spPr>
          <a:xfrm>
            <a:off x="10126663" y="6667500"/>
            <a:ext cx="284162" cy="709613"/>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464">
            <a:extLst>
              <a:ext uri="{FF2B5EF4-FFF2-40B4-BE49-F238E27FC236}">
                <a16:creationId xmlns:a16="http://schemas.microsoft.com/office/drawing/2014/main" id="{8A85BFD4-D621-4DC7-96BD-7BBF768FE5F3}"/>
              </a:ext>
            </a:extLst>
          </p:cNvPr>
          <p:cNvSpPr/>
          <p:nvPr/>
        </p:nvSpPr>
        <p:spPr>
          <a:xfrm>
            <a:off x="10261600" y="6313488"/>
            <a:ext cx="115888" cy="58737"/>
          </a:xfrm>
          <a:custGeom>
            <a:avLst/>
            <a:gdLst>
              <a:gd name="connsiteX0" fmla="*/ 161925 w 161925"/>
              <a:gd name="connsiteY0" fmla="*/ 0 h 80962"/>
              <a:gd name="connsiteX1" fmla="*/ 104775 w 161925"/>
              <a:gd name="connsiteY1" fmla="*/ 30956 h 80962"/>
              <a:gd name="connsiteX2" fmla="*/ 92869 w 161925"/>
              <a:gd name="connsiteY2" fmla="*/ 47625 h 80962"/>
              <a:gd name="connsiteX3" fmla="*/ 73819 w 161925"/>
              <a:gd name="connsiteY3" fmla="*/ 59531 h 80962"/>
              <a:gd name="connsiteX4" fmla="*/ 50007 w 161925"/>
              <a:gd name="connsiteY4" fmla="*/ 59531 h 80962"/>
              <a:gd name="connsiteX5" fmla="*/ 35719 w 161925"/>
              <a:gd name="connsiteY5" fmla="*/ 59531 h 80962"/>
              <a:gd name="connsiteX6" fmla="*/ 14288 w 161925"/>
              <a:gd name="connsiteY6" fmla="*/ 71437 h 80962"/>
              <a:gd name="connsiteX7" fmla="*/ 0 w 161925"/>
              <a:gd name="connsiteY7" fmla="*/ 80962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80962">
                <a:moveTo>
                  <a:pt x="161925" y="0"/>
                </a:moveTo>
                <a:lnTo>
                  <a:pt x="104775" y="30956"/>
                </a:lnTo>
                <a:lnTo>
                  <a:pt x="92869" y="47625"/>
                </a:lnTo>
                <a:lnTo>
                  <a:pt x="73819" y="59531"/>
                </a:lnTo>
                <a:lnTo>
                  <a:pt x="50007" y="59531"/>
                </a:lnTo>
                <a:lnTo>
                  <a:pt x="35719" y="59531"/>
                </a:lnTo>
                <a:lnTo>
                  <a:pt x="14288" y="71437"/>
                </a:lnTo>
                <a:lnTo>
                  <a:pt x="0" y="809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465">
            <a:extLst>
              <a:ext uri="{FF2B5EF4-FFF2-40B4-BE49-F238E27FC236}">
                <a16:creationId xmlns:a16="http://schemas.microsoft.com/office/drawing/2014/main" id="{D6B6020D-7D16-4E22-9467-CB32D402EDE6}"/>
              </a:ext>
            </a:extLst>
          </p:cNvPr>
          <p:cNvSpPr/>
          <p:nvPr/>
        </p:nvSpPr>
        <p:spPr>
          <a:xfrm>
            <a:off x="10102850" y="6367463"/>
            <a:ext cx="211138" cy="57150"/>
          </a:xfrm>
          <a:custGeom>
            <a:avLst/>
            <a:gdLst>
              <a:gd name="connsiteX0" fmla="*/ 292894 w 292894"/>
              <a:gd name="connsiteY0" fmla="*/ 78581 h 78581"/>
              <a:gd name="connsiteX1" fmla="*/ 271463 w 292894"/>
              <a:gd name="connsiteY1" fmla="*/ 28575 h 78581"/>
              <a:gd name="connsiteX2" fmla="*/ 252413 w 292894"/>
              <a:gd name="connsiteY2" fmla="*/ 11906 h 78581"/>
              <a:gd name="connsiteX3" fmla="*/ 226219 w 292894"/>
              <a:gd name="connsiteY3" fmla="*/ 0 h 78581"/>
              <a:gd name="connsiteX4" fmla="*/ 202407 w 292894"/>
              <a:gd name="connsiteY4" fmla="*/ 0 h 78581"/>
              <a:gd name="connsiteX5" fmla="*/ 178594 w 292894"/>
              <a:gd name="connsiteY5" fmla="*/ 0 h 78581"/>
              <a:gd name="connsiteX6" fmla="*/ 161925 w 292894"/>
              <a:gd name="connsiteY6" fmla="*/ 11906 h 78581"/>
              <a:gd name="connsiteX7" fmla="*/ 128588 w 292894"/>
              <a:gd name="connsiteY7" fmla="*/ 28575 h 78581"/>
              <a:gd name="connsiteX8" fmla="*/ 109538 w 292894"/>
              <a:gd name="connsiteY8" fmla="*/ 33337 h 78581"/>
              <a:gd name="connsiteX9" fmla="*/ 92869 w 292894"/>
              <a:gd name="connsiteY9" fmla="*/ 30956 h 78581"/>
              <a:gd name="connsiteX10" fmla="*/ 73819 w 292894"/>
              <a:gd name="connsiteY10" fmla="*/ 21431 h 78581"/>
              <a:gd name="connsiteX11" fmla="*/ 47625 w 292894"/>
              <a:gd name="connsiteY11" fmla="*/ 4762 h 78581"/>
              <a:gd name="connsiteX12" fmla="*/ 47625 w 292894"/>
              <a:gd name="connsiteY12" fmla="*/ 4762 h 78581"/>
              <a:gd name="connsiteX13" fmla="*/ 0 w 292894"/>
              <a:gd name="connsiteY13" fmla="*/ 952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894" h="78581">
                <a:moveTo>
                  <a:pt x="292894" y="78581"/>
                </a:moveTo>
                <a:lnTo>
                  <a:pt x="271463" y="28575"/>
                </a:lnTo>
                <a:lnTo>
                  <a:pt x="252413" y="11906"/>
                </a:lnTo>
                <a:lnTo>
                  <a:pt x="226219" y="0"/>
                </a:lnTo>
                <a:lnTo>
                  <a:pt x="202407" y="0"/>
                </a:lnTo>
                <a:lnTo>
                  <a:pt x="178594" y="0"/>
                </a:lnTo>
                <a:lnTo>
                  <a:pt x="161925" y="11906"/>
                </a:lnTo>
                <a:lnTo>
                  <a:pt x="128588" y="28575"/>
                </a:lnTo>
                <a:lnTo>
                  <a:pt x="109538" y="33337"/>
                </a:lnTo>
                <a:lnTo>
                  <a:pt x="92869" y="30956"/>
                </a:lnTo>
                <a:lnTo>
                  <a:pt x="73819" y="21431"/>
                </a:lnTo>
                <a:lnTo>
                  <a:pt x="47625" y="4762"/>
                </a:lnTo>
                <a:lnTo>
                  <a:pt x="47625" y="4762"/>
                </a:lnTo>
                <a:lnTo>
                  <a:pt x="0" y="9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466">
            <a:extLst>
              <a:ext uri="{FF2B5EF4-FFF2-40B4-BE49-F238E27FC236}">
                <a16:creationId xmlns:a16="http://schemas.microsoft.com/office/drawing/2014/main" id="{E7DEF226-B2BF-41DD-BF53-D6C8190CC06D}"/>
              </a:ext>
            </a:extLst>
          </p:cNvPr>
          <p:cNvSpPr/>
          <p:nvPr/>
        </p:nvSpPr>
        <p:spPr>
          <a:xfrm>
            <a:off x="9882188" y="6270625"/>
            <a:ext cx="669925" cy="985838"/>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467">
            <a:extLst>
              <a:ext uri="{FF2B5EF4-FFF2-40B4-BE49-F238E27FC236}">
                <a16:creationId xmlns:a16="http://schemas.microsoft.com/office/drawing/2014/main" id="{D19DEE7D-5B2D-4044-B471-FB164CA12199}"/>
              </a:ext>
            </a:extLst>
          </p:cNvPr>
          <p:cNvSpPr/>
          <p:nvPr/>
        </p:nvSpPr>
        <p:spPr>
          <a:xfrm>
            <a:off x="9750425" y="6545263"/>
            <a:ext cx="179388" cy="153987"/>
          </a:xfrm>
          <a:custGeom>
            <a:avLst/>
            <a:gdLst>
              <a:gd name="connsiteX0" fmla="*/ 0 w 250031"/>
              <a:gd name="connsiteY0" fmla="*/ 0 h 211931"/>
              <a:gd name="connsiteX1" fmla="*/ 45244 w 250031"/>
              <a:gd name="connsiteY1" fmla="*/ 28575 h 211931"/>
              <a:gd name="connsiteX2" fmla="*/ 83344 w 250031"/>
              <a:gd name="connsiteY2" fmla="*/ 35718 h 211931"/>
              <a:gd name="connsiteX3" fmla="*/ 102394 w 250031"/>
              <a:gd name="connsiteY3" fmla="*/ 26193 h 211931"/>
              <a:gd name="connsiteX4" fmla="*/ 114300 w 250031"/>
              <a:gd name="connsiteY4" fmla="*/ 16668 h 211931"/>
              <a:gd name="connsiteX5" fmla="*/ 135731 w 250031"/>
              <a:gd name="connsiteY5" fmla="*/ 2381 h 211931"/>
              <a:gd name="connsiteX6" fmla="*/ 150019 w 250031"/>
              <a:gd name="connsiteY6" fmla="*/ 16668 h 211931"/>
              <a:gd name="connsiteX7" fmla="*/ 152400 w 250031"/>
              <a:gd name="connsiteY7" fmla="*/ 38100 h 211931"/>
              <a:gd name="connsiteX8" fmla="*/ 138113 w 250031"/>
              <a:gd name="connsiteY8" fmla="*/ 57150 h 211931"/>
              <a:gd name="connsiteX9" fmla="*/ 142875 w 250031"/>
              <a:gd name="connsiteY9" fmla="*/ 88106 h 211931"/>
              <a:gd name="connsiteX10" fmla="*/ 140494 w 250031"/>
              <a:gd name="connsiteY10" fmla="*/ 123825 h 211931"/>
              <a:gd name="connsiteX11" fmla="*/ 171450 w 250031"/>
              <a:gd name="connsiteY11" fmla="*/ 145256 h 211931"/>
              <a:gd name="connsiteX12" fmla="*/ 195263 w 250031"/>
              <a:gd name="connsiteY12" fmla="*/ 173831 h 211931"/>
              <a:gd name="connsiteX13" fmla="*/ 209550 w 250031"/>
              <a:gd name="connsiteY13" fmla="*/ 188118 h 211931"/>
              <a:gd name="connsiteX14" fmla="*/ 250031 w 250031"/>
              <a:gd name="connsiteY14"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031" h="211931">
                <a:moveTo>
                  <a:pt x="0" y="0"/>
                </a:moveTo>
                <a:lnTo>
                  <a:pt x="45244" y="28575"/>
                </a:lnTo>
                <a:lnTo>
                  <a:pt x="83344" y="35718"/>
                </a:lnTo>
                <a:lnTo>
                  <a:pt x="102394" y="26193"/>
                </a:lnTo>
                <a:lnTo>
                  <a:pt x="114300" y="16668"/>
                </a:lnTo>
                <a:lnTo>
                  <a:pt x="135731" y="2381"/>
                </a:lnTo>
                <a:lnTo>
                  <a:pt x="150019" y="16668"/>
                </a:lnTo>
                <a:lnTo>
                  <a:pt x="152400" y="38100"/>
                </a:lnTo>
                <a:lnTo>
                  <a:pt x="138113" y="57150"/>
                </a:lnTo>
                <a:lnTo>
                  <a:pt x="142875" y="88106"/>
                </a:lnTo>
                <a:lnTo>
                  <a:pt x="140494" y="123825"/>
                </a:lnTo>
                <a:lnTo>
                  <a:pt x="171450" y="145256"/>
                </a:lnTo>
                <a:lnTo>
                  <a:pt x="195263" y="173831"/>
                </a:lnTo>
                <a:lnTo>
                  <a:pt x="209550" y="188118"/>
                </a:lnTo>
                <a:lnTo>
                  <a:pt x="250031" y="21193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9" name="フリーフォーム 468">
            <a:extLst>
              <a:ext uri="{FF2B5EF4-FFF2-40B4-BE49-F238E27FC236}">
                <a16:creationId xmlns:a16="http://schemas.microsoft.com/office/drawing/2014/main" id="{8B26F4A4-3583-4467-B6AF-DEE99B4BA420}"/>
              </a:ext>
            </a:extLst>
          </p:cNvPr>
          <p:cNvSpPr/>
          <p:nvPr/>
        </p:nvSpPr>
        <p:spPr>
          <a:xfrm>
            <a:off x="9637713" y="6670675"/>
            <a:ext cx="112712" cy="55563"/>
          </a:xfrm>
          <a:custGeom>
            <a:avLst/>
            <a:gdLst>
              <a:gd name="connsiteX0" fmla="*/ 0 w 440531"/>
              <a:gd name="connsiteY0" fmla="*/ 0 h 290513"/>
              <a:gd name="connsiteX1" fmla="*/ 90487 w 440531"/>
              <a:gd name="connsiteY1" fmla="*/ 109538 h 290513"/>
              <a:gd name="connsiteX2" fmla="*/ 285750 w 440531"/>
              <a:gd name="connsiteY2" fmla="*/ 214313 h 290513"/>
              <a:gd name="connsiteX3" fmla="*/ 302419 w 440531"/>
              <a:gd name="connsiteY3" fmla="*/ 266700 h 290513"/>
              <a:gd name="connsiteX4" fmla="*/ 350044 w 440531"/>
              <a:gd name="connsiteY4" fmla="*/ 283369 h 290513"/>
              <a:gd name="connsiteX5" fmla="*/ 388144 w 440531"/>
              <a:gd name="connsiteY5" fmla="*/ 290513 h 290513"/>
              <a:gd name="connsiteX6" fmla="*/ 440531 w 440531"/>
              <a:gd name="connsiteY6" fmla="*/ 283369 h 290513"/>
              <a:gd name="connsiteX0" fmla="*/ 0 w 350044"/>
              <a:gd name="connsiteY0" fmla="*/ -1 h 180974"/>
              <a:gd name="connsiteX1" fmla="*/ 195263 w 350044"/>
              <a:gd name="connsiteY1" fmla="*/ 104774 h 180974"/>
              <a:gd name="connsiteX2" fmla="*/ 211932 w 350044"/>
              <a:gd name="connsiteY2" fmla="*/ 157161 h 180974"/>
              <a:gd name="connsiteX3" fmla="*/ 259557 w 350044"/>
              <a:gd name="connsiteY3" fmla="*/ 173830 h 180974"/>
              <a:gd name="connsiteX4" fmla="*/ 297657 w 350044"/>
              <a:gd name="connsiteY4" fmla="*/ 180974 h 180974"/>
              <a:gd name="connsiteX5" fmla="*/ 350044 w 350044"/>
              <a:gd name="connsiteY5" fmla="*/ 173830 h 180974"/>
              <a:gd name="connsiteX0" fmla="*/ 0 w 154781"/>
              <a:gd name="connsiteY0" fmla="*/ 1 h 76201"/>
              <a:gd name="connsiteX1" fmla="*/ 16669 w 154781"/>
              <a:gd name="connsiteY1" fmla="*/ 52388 h 76201"/>
              <a:gd name="connsiteX2" fmla="*/ 64294 w 154781"/>
              <a:gd name="connsiteY2" fmla="*/ 69057 h 76201"/>
              <a:gd name="connsiteX3" fmla="*/ 102394 w 154781"/>
              <a:gd name="connsiteY3" fmla="*/ 76201 h 76201"/>
              <a:gd name="connsiteX4" fmla="*/ 154781 w 154781"/>
              <a:gd name="connsiteY4" fmla="*/ 69057 h 7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76201">
                <a:moveTo>
                  <a:pt x="0" y="1"/>
                </a:moveTo>
                <a:lnTo>
                  <a:pt x="16669" y="52388"/>
                </a:lnTo>
                <a:lnTo>
                  <a:pt x="64294" y="69057"/>
                </a:lnTo>
                <a:lnTo>
                  <a:pt x="102394" y="76201"/>
                </a:lnTo>
                <a:lnTo>
                  <a:pt x="154781" y="6905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469">
            <a:extLst>
              <a:ext uri="{FF2B5EF4-FFF2-40B4-BE49-F238E27FC236}">
                <a16:creationId xmlns:a16="http://schemas.microsoft.com/office/drawing/2014/main" id="{312A4A52-14AD-41FE-B2C2-5953CC767FB9}"/>
              </a:ext>
            </a:extLst>
          </p:cNvPr>
          <p:cNvSpPr/>
          <p:nvPr/>
        </p:nvSpPr>
        <p:spPr>
          <a:xfrm>
            <a:off x="9702800" y="6723063"/>
            <a:ext cx="20638" cy="33337"/>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470">
            <a:extLst>
              <a:ext uri="{FF2B5EF4-FFF2-40B4-BE49-F238E27FC236}">
                <a16:creationId xmlns:a16="http://schemas.microsoft.com/office/drawing/2014/main" id="{5B82DB4A-9267-458D-AB20-01CC4988E266}"/>
              </a:ext>
            </a:extLst>
          </p:cNvPr>
          <p:cNvSpPr/>
          <p:nvPr/>
        </p:nvSpPr>
        <p:spPr>
          <a:xfrm>
            <a:off x="10379075" y="7723188"/>
            <a:ext cx="211138" cy="103187"/>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471">
            <a:extLst>
              <a:ext uri="{FF2B5EF4-FFF2-40B4-BE49-F238E27FC236}">
                <a16:creationId xmlns:a16="http://schemas.microsoft.com/office/drawing/2014/main" id="{BD433D93-CAB6-4C59-ABD3-9EF39408F457}"/>
              </a:ext>
            </a:extLst>
          </p:cNvPr>
          <p:cNvSpPr/>
          <p:nvPr/>
        </p:nvSpPr>
        <p:spPr>
          <a:xfrm>
            <a:off x="10153650" y="7861300"/>
            <a:ext cx="153988" cy="214313"/>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472">
            <a:extLst>
              <a:ext uri="{FF2B5EF4-FFF2-40B4-BE49-F238E27FC236}">
                <a16:creationId xmlns:a16="http://schemas.microsoft.com/office/drawing/2014/main" id="{1B6E5246-444B-4A5C-84FE-B423B914E15F}"/>
              </a:ext>
            </a:extLst>
          </p:cNvPr>
          <p:cNvSpPr/>
          <p:nvPr/>
        </p:nvSpPr>
        <p:spPr>
          <a:xfrm>
            <a:off x="9612313" y="7192963"/>
            <a:ext cx="441325" cy="782637"/>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473">
            <a:extLst>
              <a:ext uri="{FF2B5EF4-FFF2-40B4-BE49-F238E27FC236}">
                <a16:creationId xmlns:a16="http://schemas.microsoft.com/office/drawing/2014/main" id="{FA70B8D6-E681-42DE-8D7D-40C2C1DE961C}"/>
              </a:ext>
            </a:extLst>
          </p:cNvPr>
          <p:cNvSpPr/>
          <p:nvPr/>
        </p:nvSpPr>
        <p:spPr>
          <a:xfrm>
            <a:off x="9555163" y="7080250"/>
            <a:ext cx="420687" cy="1217613"/>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474">
            <a:extLst>
              <a:ext uri="{FF2B5EF4-FFF2-40B4-BE49-F238E27FC236}">
                <a16:creationId xmlns:a16="http://schemas.microsoft.com/office/drawing/2014/main" id="{6C1A011A-FBD5-46CC-85A8-9B806AA016AA}"/>
              </a:ext>
            </a:extLst>
          </p:cNvPr>
          <p:cNvSpPr/>
          <p:nvPr/>
        </p:nvSpPr>
        <p:spPr>
          <a:xfrm>
            <a:off x="9229725" y="6810375"/>
            <a:ext cx="1187450" cy="1255713"/>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475">
            <a:extLst>
              <a:ext uri="{FF2B5EF4-FFF2-40B4-BE49-F238E27FC236}">
                <a16:creationId xmlns:a16="http://schemas.microsoft.com/office/drawing/2014/main" id="{7CED9FAD-49E9-4553-A076-B151253BBE0E}"/>
              </a:ext>
            </a:extLst>
          </p:cNvPr>
          <p:cNvSpPr/>
          <p:nvPr/>
        </p:nvSpPr>
        <p:spPr>
          <a:xfrm>
            <a:off x="9223375" y="7197725"/>
            <a:ext cx="365125" cy="280988"/>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476">
            <a:extLst>
              <a:ext uri="{FF2B5EF4-FFF2-40B4-BE49-F238E27FC236}">
                <a16:creationId xmlns:a16="http://schemas.microsoft.com/office/drawing/2014/main" id="{500B9B44-F977-40C1-AAED-00F385E73A8B}"/>
              </a:ext>
            </a:extLst>
          </p:cNvPr>
          <p:cNvSpPr/>
          <p:nvPr/>
        </p:nvSpPr>
        <p:spPr>
          <a:xfrm>
            <a:off x="9050338" y="741838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477">
            <a:extLst>
              <a:ext uri="{FF2B5EF4-FFF2-40B4-BE49-F238E27FC236}">
                <a16:creationId xmlns:a16="http://schemas.microsoft.com/office/drawing/2014/main" id="{0F000D20-FED7-40CB-B451-B2B368F6F558}"/>
              </a:ext>
            </a:extLst>
          </p:cNvPr>
          <p:cNvSpPr/>
          <p:nvPr/>
        </p:nvSpPr>
        <p:spPr>
          <a:xfrm>
            <a:off x="9323388" y="8086725"/>
            <a:ext cx="25400" cy="106363"/>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9" name="フリーフォーム 478">
            <a:extLst>
              <a:ext uri="{FF2B5EF4-FFF2-40B4-BE49-F238E27FC236}">
                <a16:creationId xmlns:a16="http://schemas.microsoft.com/office/drawing/2014/main" id="{984A59D7-B3D4-4531-B200-E582404A6647}"/>
              </a:ext>
            </a:extLst>
          </p:cNvPr>
          <p:cNvSpPr/>
          <p:nvPr/>
        </p:nvSpPr>
        <p:spPr>
          <a:xfrm>
            <a:off x="8870950" y="7594600"/>
            <a:ext cx="844550" cy="881063"/>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479">
            <a:extLst>
              <a:ext uri="{FF2B5EF4-FFF2-40B4-BE49-F238E27FC236}">
                <a16:creationId xmlns:a16="http://schemas.microsoft.com/office/drawing/2014/main" id="{31390BF1-3417-4678-8805-EFC01B6152D0}"/>
              </a:ext>
            </a:extLst>
          </p:cNvPr>
          <p:cNvSpPr/>
          <p:nvPr/>
        </p:nvSpPr>
        <p:spPr>
          <a:xfrm>
            <a:off x="8820150" y="7688263"/>
            <a:ext cx="300038"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480">
            <a:extLst>
              <a:ext uri="{FF2B5EF4-FFF2-40B4-BE49-F238E27FC236}">
                <a16:creationId xmlns:a16="http://schemas.microsoft.com/office/drawing/2014/main" id="{D6DDF9C9-807F-4F00-BEDD-92021195160B}"/>
              </a:ext>
            </a:extLst>
          </p:cNvPr>
          <p:cNvSpPr/>
          <p:nvPr/>
        </p:nvSpPr>
        <p:spPr>
          <a:xfrm>
            <a:off x="8728075" y="7813675"/>
            <a:ext cx="155575"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481">
            <a:extLst>
              <a:ext uri="{FF2B5EF4-FFF2-40B4-BE49-F238E27FC236}">
                <a16:creationId xmlns:a16="http://schemas.microsoft.com/office/drawing/2014/main" id="{AD5FB130-AD78-4D82-BB3D-AE31739CD96B}"/>
              </a:ext>
            </a:extLst>
          </p:cNvPr>
          <p:cNvSpPr/>
          <p:nvPr/>
        </p:nvSpPr>
        <p:spPr>
          <a:xfrm>
            <a:off x="8878888" y="7969250"/>
            <a:ext cx="60325" cy="96838"/>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482">
            <a:extLst>
              <a:ext uri="{FF2B5EF4-FFF2-40B4-BE49-F238E27FC236}">
                <a16:creationId xmlns:a16="http://schemas.microsoft.com/office/drawing/2014/main" id="{ACFEBFC8-29EB-4C92-B543-60A2FB67B7BC}"/>
              </a:ext>
            </a:extLst>
          </p:cNvPr>
          <p:cNvSpPr/>
          <p:nvPr/>
        </p:nvSpPr>
        <p:spPr>
          <a:xfrm>
            <a:off x="8877300" y="7967663"/>
            <a:ext cx="66675" cy="68262"/>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483">
            <a:extLst>
              <a:ext uri="{FF2B5EF4-FFF2-40B4-BE49-F238E27FC236}">
                <a16:creationId xmlns:a16="http://schemas.microsoft.com/office/drawing/2014/main" id="{368574DE-E6DE-47D9-9F0F-E0F4D29BC190}"/>
              </a:ext>
            </a:extLst>
          </p:cNvPr>
          <p:cNvSpPr/>
          <p:nvPr/>
        </p:nvSpPr>
        <p:spPr>
          <a:xfrm>
            <a:off x="8370888" y="8086725"/>
            <a:ext cx="142875" cy="66675"/>
          </a:xfrm>
          <a:custGeom>
            <a:avLst/>
            <a:gdLst>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3350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04775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644" h="92869">
                <a:moveTo>
                  <a:pt x="0" y="0"/>
                </a:moveTo>
                <a:lnTo>
                  <a:pt x="57150" y="40482"/>
                </a:lnTo>
                <a:lnTo>
                  <a:pt x="88106" y="38100"/>
                </a:lnTo>
                <a:lnTo>
                  <a:pt x="104775" y="50007"/>
                </a:lnTo>
                <a:lnTo>
                  <a:pt x="114301" y="59532"/>
                </a:lnTo>
                <a:lnTo>
                  <a:pt x="135732" y="59532"/>
                </a:lnTo>
                <a:lnTo>
                  <a:pt x="152400" y="78582"/>
                </a:lnTo>
                <a:lnTo>
                  <a:pt x="166688" y="90488"/>
                </a:lnTo>
                <a:lnTo>
                  <a:pt x="197644" y="9286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5" name="フリーフォーム 484">
            <a:extLst>
              <a:ext uri="{FF2B5EF4-FFF2-40B4-BE49-F238E27FC236}">
                <a16:creationId xmlns:a16="http://schemas.microsoft.com/office/drawing/2014/main" id="{9850392D-2EE9-4864-9692-6D0BE2326F26}"/>
              </a:ext>
            </a:extLst>
          </p:cNvPr>
          <p:cNvSpPr/>
          <p:nvPr/>
        </p:nvSpPr>
        <p:spPr>
          <a:xfrm>
            <a:off x="8396288" y="8305800"/>
            <a:ext cx="254000" cy="265113"/>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6" name="フリーフォーム 485">
            <a:extLst>
              <a:ext uri="{FF2B5EF4-FFF2-40B4-BE49-F238E27FC236}">
                <a16:creationId xmlns:a16="http://schemas.microsoft.com/office/drawing/2014/main" id="{32B1E040-94DF-4F73-94FD-6E1536823084}"/>
              </a:ext>
            </a:extLst>
          </p:cNvPr>
          <p:cNvSpPr/>
          <p:nvPr/>
        </p:nvSpPr>
        <p:spPr>
          <a:xfrm>
            <a:off x="8315325" y="8156575"/>
            <a:ext cx="933450" cy="579438"/>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7" name="フリーフォーム 486">
            <a:extLst>
              <a:ext uri="{FF2B5EF4-FFF2-40B4-BE49-F238E27FC236}">
                <a16:creationId xmlns:a16="http://schemas.microsoft.com/office/drawing/2014/main" id="{D7731186-0EC4-411E-BD34-417C08FEC039}"/>
              </a:ext>
            </a:extLst>
          </p:cNvPr>
          <p:cNvSpPr/>
          <p:nvPr/>
        </p:nvSpPr>
        <p:spPr>
          <a:xfrm>
            <a:off x="8039100" y="8429625"/>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8" name="フリーフォーム 487">
            <a:extLst>
              <a:ext uri="{FF2B5EF4-FFF2-40B4-BE49-F238E27FC236}">
                <a16:creationId xmlns:a16="http://schemas.microsoft.com/office/drawing/2014/main" id="{D6D01163-A193-447F-B9D5-A72E2377406C}"/>
              </a:ext>
            </a:extLst>
          </p:cNvPr>
          <p:cNvSpPr/>
          <p:nvPr/>
        </p:nvSpPr>
        <p:spPr>
          <a:xfrm>
            <a:off x="8056563" y="8547100"/>
            <a:ext cx="38100" cy="204788"/>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9" name="フリーフォーム 488">
            <a:extLst>
              <a:ext uri="{FF2B5EF4-FFF2-40B4-BE49-F238E27FC236}">
                <a16:creationId xmlns:a16="http://schemas.microsoft.com/office/drawing/2014/main" id="{FA6CC05D-9058-4EF1-B12E-3E68CB6845CF}"/>
              </a:ext>
            </a:extLst>
          </p:cNvPr>
          <p:cNvSpPr/>
          <p:nvPr/>
        </p:nvSpPr>
        <p:spPr>
          <a:xfrm>
            <a:off x="8077200" y="8539163"/>
            <a:ext cx="525463" cy="528637"/>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0" name="フリーフォーム 489">
            <a:extLst>
              <a:ext uri="{FF2B5EF4-FFF2-40B4-BE49-F238E27FC236}">
                <a16:creationId xmlns:a16="http://schemas.microsoft.com/office/drawing/2014/main" id="{89021DDA-76D3-46FC-AD78-8E7C2CB57D34}"/>
              </a:ext>
            </a:extLst>
          </p:cNvPr>
          <p:cNvSpPr/>
          <p:nvPr/>
        </p:nvSpPr>
        <p:spPr>
          <a:xfrm>
            <a:off x="8081963" y="8593138"/>
            <a:ext cx="117475" cy="211137"/>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1" name="フリーフォーム 490">
            <a:extLst>
              <a:ext uri="{FF2B5EF4-FFF2-40B4-BE49-F238E27FC236}">
                <a16:creationId xmlns:a16="http://schemas.microsoft.com/office/drawing/2014/main" id="{9BF7F81D-1684-4A7E-8C13-28ED3F425FF7}"/>
              </a:ext>
            </a:extLst>
          </p:cNvPr>
          <p:cNvSpPr/>
          <p:nvPr/>
        </p:nvSpPr>
        <p:spPr>
          <a:xfrm>
            <a:off x="7680325" y="8720138"/>
            <a:ext cx="82550" cy="150812"/>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2" name="フリーフォーム 491">
            <a:extLst>
              <a:ext uri="{FF2B5EF4-FFF2-40B4-BE49-F238E27FC236}">
                <a16:creationId xmlns:a16="http://schemas.microsoft.com/office/drawing/2014/main" id="{3BB9741B-BA93-4D2F-B893-743E119AE8F6}"/>
              </a:ext>
            </a:extLst>
          </p:cNvPr>
          <p:cNvSpPr/>
          <p:nvPr/>
        </p:nvSpPr>
        <p:spPr>
          <a:xfrm>
            <a:off x="7258050" y="8832850"/>
            <a:ext cx="131763"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3" name="フリーフォーム 492">
            <a:extLst>
              <a:ext uri="{FF2B5EF4-FFF2-40B4-BE49-F238E27FC236}">
                <a16:creationId xmlns:a16="http://schemas.microsoft.com/office/drawing/2014/main" id="{A75AF576-AA60-4B98-8D6D-0719AB10DCF0}"/>
              </a:ext>
            </a:extLst>
          </p:cNvPr>
          <p:cNvSpPr/>
          <p:nvPr/>
        </p:nvSpPr>
        <p:spPr>
          <a:xfrm>
            <a:off x="7023100" y="895191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4" name="フリーフォーム 493">
            <a:extLst>
              <a:ext uri="{FF2B5EF4-FFF2-40B4-BE49-F238E27FC236}">
                <a16:creationId xmlns:a16="http://schemas.microsoft.com/office/drawing/2014/main" id="{84F83CC2-20F2-4C5C-983E-6B98A55AEAE5}"/>
              </a:ext>
            </a:extLst>
          </p:cNvPr>
          <p:cNvSpPr/>
          <p:nvPr/>
        </p:nvSpPr>
        <p:spPr>
          <a:xfrm>
            <a:off x="6788150" y="8963025"/>
            <a:ext cx="157163"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5" name="フリーフォーム 494">
            <a:extLst>
              <a:ext uri="{FF2B5EF4-FFF2-40B4-BE49-F238E27FC236}">
                <a16:creationId xmlns:a16="http://schemas.microsoft.com/office/drawing/2014/main" id="{4371E0B2-D9B9-4FC2-AD21-1D2090E0A5A1}"/>
              </a:ext>
            </a:extLst>
          </p:cNvPr>
          <p:cNvSpPr/>
          <p:nvPr/>
        </p:nvSpPr>
        <p:spPr>
          <a:xfrm>
            <a:off x="6700838" y="9001125"/>
            <a:ext cx="111125" cy="84138"/>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6" name="フリーフォーム 495">
            <a:extLst>
              <a:ext uri="{FF2B5EF4-FFF2-40B4-BE49-F238E27FC236}">
                <a16:creationId xmlns:a16="http://schemas.microsoft.com/office/drawing/2014/main" id="{7EE87CDB-DA73-435A-A0C3-BB6954A36DFA}"/>
              </a:ext>
            </a:extLst>
          </p:cNvPr>
          <p:cNvSpPr/>
          <p:nvPr/>
        </p:nvSpPr>
        <p:spPr>
          <a:xfrm>
            <a:off x="9632950" y="2443163"/>
            <a:ext cx="2565400" cy="2424112"/>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7" name="フリーフォーム 496">
            <a:extLst>
              <a:ext uri="{FF2B5EF4-FFF2-40B4-BE49-F238E27FC236}">
                <a16:creationId xmlns:a16="http://schemas.microsoft.com/office/drawing/2014/main" id="{B30F648B-06AD-4639-8871-3D49A7CBBCEC}"/>
              </a:ext>
            </a:extLst>
          </p:cNvPr>
          <p:cNvSpPr/>
          <p:nvPr/>
        </p:nvSpPr>
        <p:spPr>
          <a:xfrm>
            <a:off x="9907588" y="5676900"/>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8" name="フリーフォーム 497">
            <a:extLst>
              <a:ext uri="{FF2B5EF4-FFF2-40B4-BE49-F238E27FC236}">
                <a16:creationId xmlns:a16="http://schemas.microsoft.com/office/drawing/2014/main" id="{C38F3C9F-29E5-4DDC-9F50-C7761D997B81}"/>
              </a:ext>
            </a:extLst>
          </p:cNvPr>
          <p:cNvSpPr>
            <a:spLocks noChangeAspect="1"/>
          </p:cNvSpPr>
          <p:nvPr/>
        </p:nvSpPr>
        <p:spPr>
          <a:xfrm>
            <a:off x="9791700" y="2179638"/>
            <a:ext cx="212725"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9" name="正方形/長方形 498">
            <a:extLst>
              <a:ext uri="{FF2B5EF4-FFF2-40B4-BE49-F238E27FC236}">
                <a16:creationId xmlns:a16="http://schemas.microsoft.com/office/drawing/2014/main" id="{93067938-809B-4D63-80E6-9FEEAC7237DA}"/>
              </a:ext>
            </a:extLst>
          </p:cNvPr>
          <p:cNvSpPr/>
          <p:nvPr/>
        </p:nvSpPr>
        <p:spPr>
          <a:xfrm rot="2921849">
            <a:off x="9274969" y="125650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山辺川</a:t>
            </a:r>
          </a:p>
        </p:txBody>
      </p:sp>
      <p:sp>
        <p:nvSpPr>
          <p:cNvPr id="500" name="正方形/長方形 499">
            <a:extLst>
              <a:ext uri="{FF2B5EF4-FFF2-40B4-BE49-F238E27FC236}">
                <a16:creationId xmlns:a16="http://schemas.microsoft.com/office/drawing/2014/main" id="{B404D33E-68F9-456D-9F87-5A821675E188}"/>
              </a:ext>
            </a:extLst>
          </p:cNvPr>
          <p:cNvSpPr/>
          <p:nvPr/>
        </p:nvSpPr>
        <p:spPr>
          <a:xfrm>
            <a:off x="8939213" y="1681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長谷川</a:t>
            </a:r>
          </a:p>
        </p:txBody>
      </p:sp>
      <p:sp>
        <p:nvSpPr>
          <p:cNvPr id="501" name="正方形/長方形 500">
            <a:extLst>
              <a:ext uri="{FF2B5EF4-FFF2-40B4-BE49-F238E27FC236}">
                <a16:creationId xmlns:a16="http://schemas.microsoft.com/office/drawing/2014/main" id="{43CC393E-A053-4A80-BE00-CFD805426E9C}"/>
              </a:ext>
            </a:extLst>
          </p:cNvPr>
          <p:cNvSpPr/>
          <p:nvPr/>
        </p:nvSpPr>
        <p:spPr>
          <a:xfrm rot="958778">
            <a:off x="9077325" y="1309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山田川</a:t>
            </a:r>
          </a:p>
        </p:txBody>
      </p:sp>
      <p:sp>
        <p:nvSpPr>
          <p:cNvPr id="502" name="正方形/長方形 501">
            <a:extLst>
              <a:ext uri="{FF2B5EF4-FFF2-40B4-BE49-F238E27FC236}">
                <a16:creationId xmlns:a16="http://schemas.microsoft.com/office/drawing/2014/main" id="{C652E5B8-D43C-4CFF-A5D7-BBCD12386B41}"/>
              </a:ext>
            </a:extLst>
          </p:cNvPr>
          <p:cNvSpPr/>
          <p:nvPr/>
        </p:nvSpPr>
        <p:spPr>
          <a:xfrm>
            <a:off x="9753600" y="9398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一庫・大路次川</a:t>
            </a:r>
          </a:p>
        </p:txBody>
      </p:sp>
      <p:sp>
        <p:nvSpPr>
          <p:cNvPr id="503" name="正方形/長方形 502">
            <a:extLst>
              <a:ext uri="{FF2B5EF4-FFF2-40B4-BE49-F238E27FC236}">
                <a16:creationId xmlns:a16="http://schemas.microsoft.com/office/drawing/2014/main" id="{4DB91EE4-3B70-49A4-A38C-76FE92205001}"/>
              </a:ext>
            </a:extLst>
          </p:cNvPr>
          <p:cNvSpPr/>
          <p:nvPr/>
        </p:nvSpPr>
        <p:spPr>
          <a:xfrm>
            <a:off x="9947275" y="1797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大原川</a:t>
            </a:r>
          </a:p>
        </p:txBody>
      </p:sp>
      <p:sp>
        <p:nvSpPr>
          <p:cNvPr id="504" name="正方形/長方形 503">
            <a:extLst>
              <a:ext uri="{FF2B5EF4-FFF2-40B4-BE49-F238E27FC236}">
                <a16:creationId xmlns:a16="http://schemas.microsoft.com/office/drawing/2014/main" id="{914CEAAA-9FD9-4390-991E-58F3798CA1D8}"/>
              </a:ext>
            </a:extLst>
          </p:cNvPr>
          <p:cNvSpPr/>
          <p:nvPr/>
        </p:nvSpPr>
        <p:spPr>
          <a:xfrm rot="18919252">
            <a:off x="9648825" y="1511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田尻川</a:t>
            </a:r>
          </a:p>
        </p:txBody>
      </p:sp>
      <p:sp>
        <p:nvSpPr>
          <p:cNvPr id="505" name="正方形/長方形 504">
            <a:extLst>
              <a:ext uri="{FF2B5EF4-FFF2-40B4-BE49-F238E27FC236}">
                <a16:creationId xmlns:a16="http://schemas.microsoft.com/office/drawing/2014/main" id="{3E93A8DF-53FA-435F-BC22-7620F7F6465C}"/>
              </a:ext>
            </a:extLst>
          </p:cNvPr>
          <p:cNvSpPr/>
          <p:nvPr/>
        </p:nvSpPr>
        <p:spPr>
          <a:xfrm>
            <a:off x="9980613" y="15795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木野川</a:t>
            </a:r>
          </a:p>
        </p:txBody>
      </p:sp>
      <p:sp>
        <p:nvSpPr>
          <p:cNvPr id="506" name="正方形/長方形 505">
            <a:extLst>
              <a:ext uri="{FF2B5EF4-FFF2-40B4-BE49-F238E27FC236}">
                <a16:creationId xmlns:a16="http://schemas.microsoft.com/office/drawing/2014/main" id="{DBF8B5FA-B5CB-4820-9F0B-066889931A50}"/>
              </a:ext>
            </a:extLst>
          </p:cNvPr>
          <p:cNvSpPr/>
          <p:nvPr/>
        </p:nvSpPr>
        <p:spPr>
          <a:xfrm rot="20193629">
            <a:off x="9683750" y="16906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野間川</a:t>
            </a:r>
          </a:p>
        </p:txBody>
      </p:sp>
      <p:sp>
        <p:nvSpPr>
          <p:cNvPr id="507" name="正方形/長方形 506">
            <a:extLst>
              <a:ext uri="{FF2B5EF4-FFF2-40B4-BE49-F238E27FC236}">
                <a16:creationId xmlns:a16="http://schemas.microsoft.com/office/drawing/2014/main" id="{49FC1664-0811-4F8B-A752-0FD61E90AFEA}"/>
              </a:ext>
            </a:extLst>
          </p:cNvPr>
          <p:cNvSpPr/>
          <p:nvPr/>
        </p:nvSpPr>
        <p:spPr>
          <a:xfrm>
            <a:off x="9499600" y="22796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初谷川</a:t>
            </a:r>
          </a:p>
        </p:txBody>
      </p:sp>
      <p:sp>
        <p:nvSpPr>
          <p:cNvPr id="508" name="正方形/長方形 507">
            <a:extLst>
              <a:ext uri="{FF2B5EF4-FFF2-40B4-BE49-F238E27FC236}">
                <a16:creationId xmlns:a16="http://schemas.microsoft.com/office/drawing/2014/main" id="{4D42C6F9-C761-4530-B778-943D9BECEDCC}"/>
              </a:ext>
            </a:extLst>
          </p:cNvPr>
          <p:cNvSpPr/>
          <p:nvPr/>
        </p:nvSpPr>
        <p:spPr>
          <a:xfrm>
            <a:off x="10444163" y="20066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石田川</a:t>
            </a:r>
          </a:p>
        </p:txBody>
      </p:sp>
      <p:sp>
        <p:nvSpPr>
          <p:cNvPr id="509" name="正方形/長方形 508">
            <a:extLst>
              <a:ext uri="{FF2B5EF4-FFF2-40B4-BE49-F238E27FC236}">
                <a16:creationId xmlns:a16="http://schemas.microsoft.com/office/drawing/2014/main" id="{68207C6B-0DEA-41AA-B3EB-0C81EF0A9CA4}"/>
              </a:ext>
            </a:extLst>
          </p:cNvPr>
          <p:cNvSpPr/>
          <p:nvPr/>
        </p:nvSpPr>
        <p:spPr>
          <a:xfrm rot="18346331">
            <a:off x="10313987" y="184785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切畑川</a:t>
            </a:r>
          </a:p>
        </p:txBody>
      </p:sp>
      <p:sp>
        <p:nvSpPr>
          <p:cNvPr id="510" name="正方形/長方形 509">
            <a:extLst>
              <a:ext uri="{FF2B5EF4-FFF2-40B4-BE49-F238E27FC236}">
                <a16:creationId xmlns:a16="http://schemas.microsoft.com/office/drawing/2014/main" id="{C2CA279A-1D76-451B-9C9A-506835B035F1}"/>
              </a:ext>
            </a:extLst>
          </p:cNvPr>
          <p:cNvSpPr/>
          <p:nvPr/>
        </p:nvSpPr>
        <p:spPr>
          <a:xfrm rot="2555198">
            <a:off x="10334625" y="2157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木代川</a:t>
            </a:r>
          </a:p>
        </p:txBody>
      </p:sp>
      <p:sp>
        <p:nvSpPr>
          <p:cNvPr id="511" name="正方形/長方形 510">
            <a:extLst>
              <a:ext uri="{FF2B5EF4-FFF2-40B4-BE49-F238E27FC236}">
                <a16:creationId xmlns:a16="http://schemas.microsoft.com/office/drawing/2014/main" id="{F5A6A68A-722E-4BE6-A985-D606FFB932BA}"/>
              </a:ext>
            </a:extLst>
          </p:cNvPr>
          <p:cNvSpPr/>
          <p:nvPr/>
        </p:nvSpPr>
        <p:spPr>
          <a:xfrm rot="18678051">
            <a:off x="9829800" y="23479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余野川</a:t>
            </a:r>
          </a:p>
        </p:txBody>
      </p:sp>
      <p:sp>
        <p:nvSpPr>
          <p:cNvPr id="512" name="正方形/長方形 511">
            <a:extLst>
              <a:ext uri="{FF2B5EF4-FFF2-40B4-BE49-F238E27FC236}">
                <a16:creationId xmlns:a16="http://schemas.microsoft.com/office/drawing/2014/main" id="{F6C1A862-70EE-4898-B563-6CBDE5B7C15A}"/>
              </a:ext>
            </a:extLst>
          </p:cNvPr>
          <p:cNvSpPr/>
          <p:nvPr/>
        </p:nvSpPr>
        <p:spPr>
          <a:xfrm rot="459302">
            <a:off x="9748838" y="30781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石澄川</a:t>
            </a:r>
          </a:p>
        </p:txBody>
      </p:sp>
      <p:sp>
        <p:nvSpPr>
          <p:cNvPr id="513" name="正方形/長方形 512">
            <a:extLst>
              <a:ext uri="{FF2B5EF4-FFF2-40B4-BE49-F238E27FC236}">
                <a16:creationId xmlns:a16="http://schemas.microsoft.com/office/drawing/2014/main" id="{86A093C9-5E25-4591-8E35-8D7D492DBC0A}"/>
              </a:ext>
            </a:extLst>
          </p:cNvPr>
          <p:cNvSpPr/>
          <p:nvPr/>
        </p:nvSpPr>
        <p:spPr>
          <a:xfrm rot="20125356">
            <a:off x="9456738" y="2870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猪名川</a:t>
            </a:r>
          </a:p>
        </p:txBody>
      </p:sp>
      <p:sp>
        <p:nvSpPr>
          <p:cNvPr id="514" name="正方形/長方形 513">
            <a:extLst>
              <a:ext uri="{FF2B5EF4-FFF2-40B4-BE49-F238E27FC236}">
                <a16:creationId xmlns:a16="http://schemas.microsoft.com/office/drawing/2014/main" id="{3F2CE0A8-B30A-45FF-B6D1-2B5AD6E2B292}"/>
              </a:ext>
            </a:extLst>
          </p:cNvPr>
          <p:cNvSpPr/>
          <p:nvPr/>
        </p:nvSpPr>
        <p:spPr>
          <a:xfrm rot="19776113">
            <a:off x="10202863" y="26304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茶長坂川</a:t>
            </a:r>
          </a:p>
        </p:txBody>
      </p:sp>
      <p:sp>
        <p:nvSpPr>
          <p:cNvPr id="515" name="正方形/長方形 514">
            <a:extLst>
              <a:ext uri="{FF2B5EF4-FFF2-40B4-BE49-F238E27FC236}">
                <a16:creationId xmlns:a16="http://schemas.microsoft.com/office/drawing/2014/main" id="{E244F718-EF4E-4DD5-8118-A18EEEB0469F}"/>
              </a:ext>
            </a:extLst>
          </p:cNvPr>
          <p:cNvSpPr/>
          <p:nvPr/>
        </p:nvSpPr>
        <p:spPr>
          <a:xfrm rot="1383396">
            <a:off x="9913938" y="29940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箕面川</a:t>
            </a:r>
          </a:p>
        </p:txBody>
      </p:sp>
      <p:sp>
        <p:nvSpPr>
          <p:cNvPr id="516" name="正方形/長方形 515">
            <a:extLst>
              <a:ext uri="{FF2B5EF4-FFF2-40B4-BE49-F238E27FC236}">
                <a16:creationId xmlns:a16="http://schemas.microsoft.com/office/drawing/2014/main" id="{2E8DFF95-A398-47EE-A56C-B05CC4552B61}"/>
              </a:ext>
            </a:extLst>
          </p:cNvPr>
          <p:cNvSpPr/>
          <p:nvPr/>
        </p:nvSpPr>
        <p:spPr>
          <a:xfrm rot="1383396">
            <a:off x="9867900" y="3408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千里川</a:t>
            </a:r>
          </a:p>
        </p:txBody>
      </p:sp>
      <p:sp>
        <p:nvSpPr>
          <p:cNvPr id="517" name="正方形/長方形 516">
            <a:extLst>
              <a:ext uri="{FF2B5EF4-FFF2-40B4-BE49-F238E27FC236}">
                <a16:creationId xmlns:a16="http://schemas.microsoft.com/office/drawing/2014/main" id="{3F26CA0C-D8F7-4DA0-BCF2-6985F4B77190}"/>
              </a:ext>
            </a:extLst>
          </p:cNvPr>
          <p:cNvSpPr/>
          <p:nvPr/>
        </p:nvSpPr>
        <p:spPr>
          <a:xfrm rot="743104">
            <a:off x="10047288" y="29972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箕面鍋田川</a:t>
            </a:r>
          </a:p>
        </p:txBody>
      </p:sp>
      <p:sp>
        <p:nvSpPr>
          <p:cNvPr id="518" name="正方形/長方形 517">
            <a:extLst>
              <a:ext uri="{FF2B5EF4-FFF2-40B4-BE49-F238E27FC236}">
                <a16:creationId xmlns:a16="http://schemas.microsoft.com/office/drawing/2014/main" id="{3EACF9BD-C5A5-4ADC-9E6E-0B5B5584521C}"/>
              </a:ext>
            </a:extLst>
          </p:cNvPr>
          <p:cNvSpPr/>
          <p:nvPr/>
        </p:nvSpPr>
        <p:spPr>
          <a:xfrm>
            <a:off x="10679113" y="3071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勝尾寺川</a:t>
            </a:r>
          </a:p>
        </p:txBody>
      </p:sp>
      <p:sp>
        <p:nvSpPr>
          <p:cNvPr id="519" name="正方形/長方形 518">
            <a:extLst>
              <a:ext uri="{FF2B5EF4-FFF2-40B4-BE49-F238E27FC236}">
                <a16:creationId xmlns:a16="http://schemas.microsoft.com/office/drawing/2014/main" id="{0A5A0DBC-BD35-49BD-9141-825EB9423022}"/>
              </a:ext>
            </a:extLst>
          </p:cNvPr>
          <p:cNvSpPr/>
          <p:nvPr/>
        </p:nvSpPr>
        <p:spPr>
          <a:xfrm>
            <a:off x="10215563" y="31115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芋川</a:t>
            </a:r>
          </a:p>
        </p:txBody>
      </p:sp>
      <p:sp>
        <p:nvSpPr>
          <p:cNvPr id="520" name="正方形/長方形 519">
            <a:extLst>
              <a:ext uri="{FF2B5EF4-FFF2-40B4-BE49-F238E27FC236}">
                <a16:creationId xmlns:a16="http://schemas.microsoft.com/office/drawing/2014/main" id="{939E09A7-5807-407F-BFCF-C1E6B8047E12}"/>
              </a:ext>
            </a:extLst>
          </p:cNvPr>
          <p:cNvSpPr/>
          <p:nvPr/>
        </p:nvSpPr>
        <p:spPr>
          <a:xfrm rot="19701087">
            <a:off x="10877550" y="2940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茨木川</a:t>
            </a:r>
          </a:p>
        </p:txBody>
      </p:sp>
      <p:sp>
        <p:nvSpPr>
          <p:cNvPr id="521" name="正方形/長方形 520">
            <a:extLst>
              <a:ext uri="{FF2B5EF4-FFF2-40B4-BE49-F238E27FC236}">
                <a16:creationId xmlns:a16="http://schemas.microsoft.com/office/drawing/2014/main" id="{DEAD01CB-022A-485F-B3FC-8BF7D0705576}"/>
              </a:ext>
            </a:extLst>
          </p:cNvPr>
          <p:cNvSpPr/>
          <p:nvPr/>
        </p:nvSpPr>
        <p:spPr>
          <a:xfrm>
            <a:off x="11082338" y="33289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安威川</a:t>
            </a:r>
          </a:p>
        </p:txBody>
      </p:sp>
      <p:sp>
        <p:nvSpPr>
          <p:cNvPr id="522" name="正方形/長方形 521">
            <a:extLst>
              <a:ext uri="{FF2B5EF4-FFF2-40B4-BE49-F238E27FC236}">
                <a16:creationId xmlns:a16="http://schemas.microsoft.com/office/drawing/2014/main" id="{3B3EB46B-0482-42F8-9519-9670175091C2}"/>
              </a:ext>
            </a:extLst>
          </p:cNvPr>
          <p:cNvSpPr/>
          <p:nvPr/>
        </p:nvSpPr>
        <p:spPr>
          <a:xfrm rot="20908046">
            <a:off x="11469688" y="3073400"/>
            <a:ext cx="327025"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芥川</a:t>
            </a:r>
          </a:p>
        </p:txBody>
      </p:sp>
      <p:sp>
        <p:nvSpPr>
          <p:cNvPr id="523" name="正方形/長方形 522">
            <a:extLst>
              <a:ext uri="{FF2B5EF4-FFF2-40B4-BE49-F238E27FC236}">
                <a16:creationId xmlns:a16="http://schemas.microsoft.com/office/drawing/2014/main" id="{7948071F-25DB-417B-B712-F06D8BF1FABE}"/>
              </a:ext>
            </a:extLst>
          </p:cNvPr>
          <p:cNvSpPr/>
          <p:nvPr/>
        </p:nvSpPr>
        <p:spPr>
          <a:xfrm rot="19701087">
            <a:off x="11150600" y="2944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女瀬川</a:t>
            </a:r>
          </a:p>
        </p:txBody>
      </p:sp>
      <p:sp>
        <p:nvSpPr>
          <p:cNvPr id="524" name="正方形/長方形 523">
            <a:extLst>
              <a:ext uri="{FF2B5EF4-FFF2-40B4-BE49-F238E27FC236}">
                <a16:creationId xmlns:a16="http://schemas.microsoft.com/office/drawing/2014/main" id="{D2C87088-40CF-47A9-9690-519FA786A019}"/>
              </a:ext>
            </a:extLst>
          </p:cNvPr>
          <p:cNvSpPr/>
          <p:nvPr/>
        </p:nvSpPr>
        <p:spPr>
          <a:xfrm rot="20908046">
            <a:off x="11541125" y="28162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檜尾川</a:t>
            </a:r>
          </a:p>
        </p:txBody>
      </p:sp>
      <p:sp>
        <p:nvSpPr>
          <p:cNvPr id="525" name="正方形/長方形 524">
            <a:extLst>
              <a:ext uri="{FF2B5EF4-FFF2-40B4-BE49-F238E27FC236}">
                <a16:creationId xmlns:a16="http://schemas.microsoft.com/office/drawing/2014/main" id="{FADF56AE-7DA1-40D7-A35D-A13C876B9E47}"/>
              </a:ext>
            </a:extLst>
          </p:cNvPr>
          <p:cNvSpPr/>
          <p:nvPr/>
        </p:nvSpPr>
        <p:spPr>
          <a:xfrm rot="416780">
            <a:off x="11530013" y="24669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東檜尾川</a:t>
            </a:r>
          </a:p>
        </p:txBody>
      </p:sp>
      <p:sp>
        <p:nvSpPr>
          <p:cNvPr id="526" name="正方形/長方形 525">
            <a:extLst>
              <a:ext uri="{FF2B5EF4-FFF2-40B4-BE49-F238E27FC236}">
                <a16:creationId xmlns:a16="http://schemas.microsoft.com/office/drawing/2014/main" id="{B564C500-C806-4E64-83B0-AA5BC9294363}"/>
              </a:ext>
            </a:extLst>
          </p:cNvPr>
          <p:cNvSpPr/>
          <p:nvPr/>
        </p:nvSpPr>
        <p:spPr>
          <a:xfrm>
            <a:off x="10828338" y="1436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年谷川</a:t>
            </a:r>
          </a:p>
        </p:txBody>
      </p:sp>
      <p:sp>
        <p:nvSpPr>
          <p:cNvPr id="527" name="正方形/長方形 526">
            <a:extLst>
              <a:ext uri="{FF2B5EF4-FFF2-40B4-BE49-F238E27FC236}">
                <a16:creationId xmlns:a16="http://schemas.microsoft.com/office/drawing/2014/main" id="{76125EEE-79FF-46F6-95BD-3E1DF30137C9}"/>
              </a:ext>
            </a:extLst>
          </p:cNvPr>
          <p:cNvSpPr/>
          <p:nvPr/>
        </p:nvSpPr>
        <p:spPr>
          <a:xfrm rot="20018264">
            <a:off x="11126788" y="17494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田能川</a:t>
            </a:r>
          </a:p>
        </p:txBody>
      </p:sp>
      <p:sp>
        <p:nvSpPr>
          <p:cNvPr id="528" name="正方形/長方形 527">
            <a:extLst>
              <a:ext uri="{FF2B5EF4-FFF2-40B4-BE49-F238E27FC236}">
                <a16:creationId xmlns:a16="http://schemas.microsoft.com/office/drawing/2014/main" id="{0DD6F52F-B103-4550-A850-06B59D2C8E25}"/>
              </a:ext>
            </a:extLst>
          </p:cNvPr>
          <p:cNvSpPr/>
          <p:nvPr/>
        </p:nvSpPr>
        <p:spPr>
          <a:xfrm rot="1692438">
            <a:off x="12028488" y="2325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水無瀬川</a:t>
            </a:r>
          </a:p>
        </p:txBody>
      </p:sp>
      <p:sp>
        <p:nvSpPr>
          <p:cNvPr id="529" name="正方形/長方形 528">
            <a:extLst>
              <a:ext uri="{FF2B5EF4-FFF2-40B4-BE49-F238E27FC236}">
                <a16:creationId xmlns:a16="http://schemas.microsoft.com/office/drawing/2014/main" id="{B530B02F-1CA8-40EF-BCA4-C7316A233ADA}"/>
              </a:ext>
            </a:extLst>
          </p:cNvPr>
          <p:cNvSpPr/>
          <p:nvPr/>
        </p:nvSpPr>
        <p:spPr>
          <a:xfrm rot="635833">
            <a:off x="11999913" y="27860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船橋川</a:t>
            </a:r>
          </a:p>
        </p:txBody>
      </p:sp>
      <p:sp>
        <p:nvSpPr>
          <p:cNvPr id="530" name="正方形/長方形 529">
            <a:extLst>
              <a:ext uri="{FF2B5EF4-FFF2-40B4-BE49-F238E27FC236}">
                <a16:creationId xmlns:a16="http://schemas.microsoft.com/office/drawing/2014/main" id="{7E320B6F-91F6-4937-A90E-3AAB3315243D}"/>
              </a:ext>
            </a:extLst>
          </p:cNvPr>
          <p:cNvSpPr/>
          <p:nvPr/>
        </p:nvSpPr>
        <p:spPr>
          <a:xfrm rot="635833">
            <a:off x="12214225" y="3175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穂谷川</a:t>
            </a:r>
          </a:p>
        </p:txBody>
      </p:sp>
      <p:sp>
        <p:nvSpPr>
          <p:cNvPr id="531" name="正方形/長方形 530">
            <a:extLst>
              <a:ext uri="{FF2B5EF4-FFF2-40B4-BE49-F238E27FC236}">
                <a16:creationId xmlns:a16="http://schemas.microsoft.com/office/drawing/2014/main" id="{017DB601-ECE5-4B62-A125-FA37E1C738EB}"/>
              </a:ext>
            </a:extLst>
          </p:cNvPr>
          <p:cNvSpPr/>
          <p:nvPr/>
        </p:nvSpPr>
        <p:spPr>
          <a:xfrm rot="21166448">
            <a:off x="9998075" y="3455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兎川</a:t>
            </a:r>
          </a:p>
        </p:txBody>
      </p:sp>
      <p:sp>
        <p:nvSpPr>
          <p:cNvPr id="532" name="正方形/長方形 531">
            <a:extLst>
              <a:ext uri="{FF2B5EF4-FFF2-40B4-BE49-F238E27FC236}">
                <a16:creationId xmlns:a16="http://schemas.microsoft.com/office/drawing/2014/main" id="{5739412D-1EDC-41E5-A04B-CDB78B124AFB}"/>
              </a:ext>
            </a:extLst>
          </p:cNvPr>
          <p:cNvSpPr/>
          <p:nvPr/>
        </p:nvSpPr>
        <p:spPr>
          <a:xfrm>
            <a:off x="10018713" y="379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天竺川</a:t>
            </a:r>
          </a:p>
        </p:txBody>
      </p:sp>
      <p:sp>
        <p:nvSpPr>
          <p:cNvPr id="533" name="正方形/長方形 532">
            <a:extLst>
              <a:ext uri="{FF2B5EF4-FFF2-40B4-BE49-F238E27FC236}">
                <a16:creationId xmlns:a16="http://schemas.microsoft.com/office/drawing/2014/main" id="{0CE363D9-A640-4F39-9AAE-F2865E3B00D4}"/>
              </a:ext>
            </a:extLst>
          </p:cNvPr>
          <p:cNvSpPr/>
          <p:nvPr/>
        </p:nvSpPr>
        <p:spPr>
          <a:xfrm rot="2098295">
            <a:off x="10358438" y="39163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糸田川</a:t>
            </a:r>
          </a:p>
        </p:txBody>
      </p:sp>
      <p:sp>
        <p:nvSpPr>
          <p:cNvPr id="534" name="正方形/長方形 533">
            <a:extLst>
              <a:ext uri="{FF2B5EF4-FFF2-40B4-BE49-F238E27FC236}">
                <a16:creationId xmlns:a16="http://schemas.microsoft.com/office/drawing/2014/main" id="{F14CCAE4-E082-447A-8391-FF5307841B0F}"/>
              </a:ext>
            </a:extLst>
          </p:cNvPr>
          <p:cNvSpPr/>
          <p:nvPr/>
        </p:nvSpPr>
        <p:spPr>
          <a:xfrm rot="578732">
            <a:off x="10125075" y="3722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高川</a:t>
            </a:r>
          </a:p>
        </p:txBody>
      </p:sp>
      <p:sp>
        <p:nvSpPr>
          <p:cNvPr id="535" name="正方形/長方形 534">
            <a:extLst>
              <a:ext uri="{FF2B5EF4-FFF2-40B4-BE49-F238E27FC236}">
                <a16:creationId xmlns:a16="http://schemas.microsoft.com/office/drawing/2014/main" id="{140CB6FD-EECE-4027-B8F4-1A9CA62C50AA}"/>
              </a:ext>
            </a:extLst>
          </p:cNvPr>
          <p:cNvSpPr/>
          <p:nvPr/>
        </p:nvSpPr>
        <p:spPr>
          <a:xfrm>
            <a:off x="10366375" y="36877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上の川</a:t>
            </a:r>
          </a:p>
        </p:txBody>
      </p:sp>
      <p:sp>
        <p:nvSpPr>
          <p:cNvPr id="536" name="正方形/長方形 535">
            <a:extLst>
              <a:ext uri="{FF2B5EF4-FFF2-40B4-BE49-F238E27FC236}">
                <a16:creationId xmlns:a16="http://schemas.microsoft.com/office/drawing/2014/main" id="{FFF6DD5E-FD5C-40D3-8CEB-07CF2FA2A391}"/>
              </a:ext>
            </a:extLst>
          </p:cNvPr>
          <p:cNvSpPr/>
          <p:nvPr/>
        </p:nvSpPr>
        <p:spPr>
          <a:xfrm rot="19819419">
            <a:off x="10626725" y="3678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正雀川</a:t>
            </a:r>
          </a:p>
        </p:txBody>
      </p:sp>
      <p:sp>
        <p:nvSpPr>
          <p:cNvPr id="537" name="正方形/長方形 536">
            <a:extLst>
              <a:ext uri="{FF2B5EF4-FFF2-40B4-BE49-F238E27FC236}">
                <a16:creationId xmlns:a16="http://schemas.microsoft.com/office/drawing/2014/main" id="{9E7DED11-3EAD-4C80-9DE7-DA5B8B737CB1}"/>
              </a:ext>
            </a:extLst>
          </p:cNvPr>
          <p:cNvSpPr/>
          <p:nvPr/>
        </p:nvSpPr>
        <p:spPr>
          <a:xfrm rot="19819419">
            <a:off x="10498138" y="3308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山田川</a:t>
            </a:r>
          </a:p>
        </p:txBody>
      </p:sp>
      <p:sp>
        <p:nvSpPr>
          <p:cNvPr id="538" name="正方形/長方形 537">
            <a:extLst>
              <a:ext uri="{FF2B5EF4-FFF2-40B4-BE49-F238E27FC236}">
                <a16:creationId xmlns:a16="http://schemas.microsoft.com/office/drawing/2014/main" id="{59ED8FD4-05F7-4EC4-B5BC-176859A3C699}"/>
              </a:ext>
            </a:extLst>
          </p:cNvPr>
          <p:cNvSpPr/>
          <p:nvPr/>
        </p:nvSpPr>
        <p:spPr>
          <a:xfrm>
            <a:off x="10463213" y="35194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正雀川分水路</a:t>
            </a:r>
          </a:p>
        </p:txBody>
      </p:sp>
      <p:sp>
        <p:nvSpPr>
          <p:cNvPr id="539" name="正方形/長方形 538">
            <a:extLst>
              <a:ext uri="{FF2B5EF4-FFF2-40B4-BE49-F238E27FC236}">
                <a16:creationId xmlns:a16="http://schemas.microsoft.com/office/drawing/2014/main" id="{CEB10862-3EBB-410B-A462-7F0EFC9BB7BA}"/>
              </a:ext>
            </a:extLst>
          </p:cNvPr>
          <p:cNvSpPr/>
          <p:nvPr/>
        </p:nvSpPr>
        <p:spPr>
          <a:xfrm rot="19819419">
            <a:off x="10745788" y="35687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境川</a:t>
            </a:r>
          </a:p>
        </p:txBody>
      </p:sp>
      <p:sp>
        <p:nvSpPr>
          <p:cNvPr id="540" name="正方形/長方形 539">
            <a:extLst>
              <a:ext uri="{FF2B5EF4-FFF2-40B4-BE49-F238E27FC236}">
                <a16:creationId xmlns:a16="http://schemas.microsoft.com/office/drawing/2014/main" id="{73C42CAD-18E5-42BD-9B40-5C20DBCE7A8F}"/>
              </a:ext>
            </a:extLst>
          </p:cNvPr>
          <p:cNvSpPr/>
          <p:nvPr/>
        </p:nvSpPr>
        <p:spPr>
          <a:xfrm>
            <a:off x="10914063" y="34607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大正川</a:t>
            </a:r>
          </a:p>
        </p:txBody>
      </p:sp>
      <p:sp>
        <p:nvSpPr>
          <p:cNvPr id="541" name="正方形/長方形 540">
            <a:extLst>
              <a:ext uri="{FF2B5EF4-FFF2-40B4-BE49-F238E27FC236}">
                <a16:creationId xmlns:a16="http://schemas.microsoft.com/office/drawing/2014/main" id="{D6A20331-BA66-4A17-8C85-11241FC1886C}"/>
              </a:ext>
            </a:extLst>
          </p:cNvPr>
          <p:cNvSpPr/>
          <p:nvPr/>
        </p:nvSpPr>
        <p:spPr>
          <a:xfrm rot="1571215">
            <a:off x="10763250" y="3417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三条川</a:t>
            </a:r>
          </a:p>
        </p:txBody>
      </p:sp>
      <p:sp>
        <p:nvSpPr>
          <p:cNvPr id="542" name="正方形/長方形 541">
            <a:extLst>
              <a:ext uri="{FF2B5EF4-FFF2-40B4-BE49-F238E27FC236}">
                <a16:creationId xmlns:a16="http://schemas.microsoft.com/office/drawing/2014/main" id="{97E14FE9-18DD-45D4-8432-12FCBBEB2CAF}"/>
              </a:ext>
            </a:extLst>
          </p:cNvPr>
          <p:cNvSpPr/>
          <p:nvPr/>
        </p:nvSpPr>
        <p:spPr>
          <a:xfrm>
            <a:off x="10666413" y="3284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新大正川</a:t>
            </a:r>
          </a:p>
        </p:txBody>
      </p:sp>
      <p:sp>
        <p:nvSpPr>
          <p:cNvPr id="543" name="正方形/長方形 542">
            <a:extLst>
              <a:ext uri="{FF2B5EF4-FFF2-40B4-BE49-F238E27FC236}">
                <a16:creationId xmlns:a16="http://schemas.microsoft.com/office/drawing/2014/main" id="{9DEB2347-2F5F-4C2E-A1B1-16FAC7F2DE71}"/>
              </a:ext>
            </a:extLst>
          </p:cNvPr>
          <p:cNvSpPr/>
          <p:nvPr/>
        </p:nvSpPr>
        <p:spPr>
          <a:xfrm rot="19819419">
            <a:off x="10350500" y="27559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裏川</a:t>
            </a:r>
          </a:p>
        </p:txBody>
      </p:sp>
      <p:sp>
        <p:nvSpPr>
          <p:cNvPr id="544" name="正方形/長方形 543">
            <a:extLst>
              <a:ext uri="{FF2B5EF4-FFF2-40B4-BE49-F238E27FC236}">
                <a16:creationId xmlns:a16="http://schemas.microsoft.com/office/drawing/2014/main" id="{60CAF02C-124B-468D-B3FA-8D1FAE8E5983}"/>
              </a:ext>
            </a:extLst>
          </p:cNvPr>
          <p:cNvSpPr/>
          <p:nvPr/>
        </p:nvSpPr>
        <p:spPr>
          <a:xfrm rot="19819419">
            <a:off x="10487025" y="27289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川合裏川</a:t>
            </a:r>
          </a:p>
        </p:txBody>
      </p:sp>
      <p:sp>
        <p:nvSpPr>
          <p:cNvPr id="545" name="正方形/長方形 544">
            <a:extLst>
              <a:ext uri="{FF2B5EF4-FFF2-40B4-BE49-F238E27FC236}">
                <a16:creationId xmlns:a16="http://schemas.microsoft.com/office/drawing/2014/main" id="{4403968A-2F1D-4176-9CAE-507F7C7102ED}"/>
              </a:ext>
            </a:extLst>
          </p:cNvPr>
          <p:cNvSpPr/>
          <p:nvPr/>
        </p:nvSpPr>
        <p:spPr>
          <a:xfrm>
            <a:off x="10264775" y="2900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箕川</a:t>
            </a:r>
          </a:p>
        </p:txBody>
      </p:sp>
      <p:sp>
        <p:nvSpPr>
          <p:cNvPr id="546" name="正方形/長方形 545">
            <a:extLst>
              <a:ext uri="{FF2B5EF4-FFF2-40B4-BE49-F238E27FC236}">
                <a16:creationId xmlns:a16="http://schemas.microsoft.com/office/drawing/2014/main" id="{B28EF029-DEC4-44F3-AB9C-1D3FB564E0F9}"/>
              </a:ext>
            </a:extLst>
          </p:cNvPr>
          <p:cNvSpPr/>
          <p:nvPr/>
        </p:nvSpPr>
        <p:spPr>
          <a:xfrm>
            <a:off x="10387013" y="3062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郷之久保川</a:t>
            </a:r>
          </a:p>
        </p:txBody>
      </p:sp>
      <p:sp>
        <p:nvSpPr>
          <p:cNvPr id="547" name="正方形/長方形 546">
            <a:extLst>
              <a:ext uri="{FF2B5EF4-FFF2-40B4-BE49-F238E27FC236}">
                <a16:creationId xmlns:a16="http://schemas.microsoft.com/office/drawing/2014/main" id="{19868E94-572A-4417-ADE4-D869171EA41F}"/>
              </a:ext>
            </a:extLst>
          </p:cNvPr>
          <p:cNvSpPr/>
          <p:nvPr/>
        </p:nvSpPr>
        <p:spPr>
          <a:xfrm>
            <a:off x="11045825" y="27844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275" dirty="0">
                <a:solidFill>
                  <a:schemeClr val="tx1"/>
                </a:solidFill>
              </a:rPr>
              <a:t>土室川分水路</a:t>
            </a:r>
          </a:p>
        </p:txBody>
      </p:sp>
      <p:sp>
        <p:nvSpPr>
          <p:cNvPr id="548" name="正方形/長方形 547">
            <a:extLst>
              <a:ext uri="{FF2B5EF4-FFF2-40B4-BE49-F238E27FC236}">
                <a16:creationId xmlns:a16="http://schemas.microsoft.com/office/drawing/2014/main" id="{23635297-0843-4350-932D-9D06EBD88BFA}"/>
              </a:ext>
            </a:extLst>
          </p:cNvPr>
          <p:cNvSpPr/>
          <p:nvPr/>
        </p:nvSpPr>
        <p:spPr>
          <a:xfrm>
            <a:off x="10668000" y="21399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下音羽川</a:t>
            </a:r>
          </a:p>
        </p:txBody>
      </p:sp>
      <p:sp>
        <p:nvSpPr>
          <p:cNvPr id="549" name="正方形/長方形 548">
            <a:extLst>
              <a:ext uri="{FF2B5EF4-FFF2-40B4-BE49-F238E27FC236}">
                <a16:creationId xmlns:a16="http://schemas.microsoft.com/office/drawing/2014/main" id="{922A84CF-594F-482D-9EA2-67CB32B70BC6}"/>
              </a:ext>
            </a:extLst>
          </p:cNvPr>
          <p:cNvSpPr/>
          <p:nvPr/>
        </p:nvSpPr>
        <p:spPr>
          <a:xfrm rot="21392996">
            <a:off x="11188700" y="25257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西山川</a:t>
            </a:r>
          </a:p>
        </p:txBody>
      </p:sp>
      <p:sp>
        <p:nvSpPr>
          <p:cNvPr id="550" name="正方形/長方形 549">
            <a:extLst>
              <a:ext uri="{FF2B5EF4-FFF2-40B4-BE49-F238E27FC236}">
                <a16:creationId xmlns:a16="http://schemas.microsoft.com/office/drawing/2014/main" id="{6A877CB0-8CE2-453D-9DB3-481363941EBB}"/>
              </a:ext>
            </a:extLst>
          </p:cNvPr>
          <p:cNvSpPr/>
          <p:nvPr/>
        </p:nvSpPr>
        <p:spPr>
          <a:xfrm rot="21344178">
            <a:off x="11306175" y="2576513"/>
            <a:ext cx="325438" cy="904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東山川</a:t>
            </a:r>
          </a:p>
        </p:txBody>
      </p:sp>
      <p:sp>
        <p:nvSpPr>
          <p:cNvPr id="551" name="正方形/長方形 550">
            <a:extLst>
              <a:ext uri="{FF2B5EF4-FFF2-40B4-BE49-F238E27FC236}">
                <a16:creationId xmlns:a16="http://schemas.microsoft.com/office/drawing/2014/main" id="{8DBBB9A0-96AA-4F29-8BE2-6330FF22932B}"/>
              </a:ext>
            </a:extLst>
          </p:cNvPr>
          <p:cNvSpPr/>
          <p:nvPr/>
        </p:nvSpPr>
        <p:spPr>
          <a:xfrm rot="498417">
            <a:off x="11301413" y="27066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真如寺川</a:t>
            </a:r>
          </a:p>
        </p:txBody>
      </p:sp>
      <p:sp>
        <p:nvSpPr>
          <p:cNvPr id="552" name="正方形/長方形 551">
            <a:extLst>
              <a:ext uri="{FF2B5EF4-FFF2-40B4-BE49-F238E27FC236}">
                <a16:creationId xmlns:a16="http://schemas.microsoft.com/office/drawing/2014/main" id="{8014328C-410E-4983-872D-6419B6D4651C}"/>
              </a:ext>
            </a:extLst>
          </p:cNvPr>
          <p:cNvSpPr/>
          <p:nvPr/>
        </p:nvSpPr>
        <p:spPr>
          <a:xfrm>
            <a:off x="11736388" y="3424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藤田川</a:t>
            </a:r>
          </a:p>
        </p:txBody>
      </p:sp>
      <p:sp>
        <p:nvSpPr>
          <p:cNvPr id="553" name="正方形/長方形 552">
            <a:extLst>
              <a:ext uri="{FF2B5EF4-FFF2-40B4-BE49-F238E27FC236}">
                <a16:creationId xmlns:a16="http://schemas.microsoft.com/office/drawing/2014/main" id="{152F461E-D5F0-4A1C-9A24-58BB8523ECB0}"/>
              </a:ext>
            </a:extLst>
          </p:cNvPr>
          <p:cNvSpPr/>
          <p:nvPr/>
        </p:nvSpPr>
        <p:spPr>
          <a:xfrm>
            <a:off x="11888788" y="33829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北川</a:t>
            </a:r>
          </a:p>
        </p:txBody>
      </p:sp>
      <p:sp>
        <p:nvSpPr>
          <p:cNvPr id="554" name="正方形/長方形 553">
            <a:extLst>
              <a:ext uri="{FF2B5EF4-FFF2-40B4-BE49-F238E27FC236}">
                <a16:creationId xmlns:a16="http://schemas.microsoft.com/office/drawing/2014/main" id="{9343CD9C-DA7A-4F88-8BE4-A0441FE54070}"/>
              </a:ext>
            </a:extLst>
          </p:cNvPr>
          <p:cNvSpPr/>
          <p:nvPr/>
        </p:nvSpPr>
        <p:spPr>
          <a:xfrm>
            <a:off x="12003088" y="35591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前川</a:t>
            </a:r>
          </a:p>
        </p:txBody>
      </p:sp>
      <p:sp>
        <p:nvSpPr>
          <p:cNvPr id="555" name="正方形/長方形 554">
            <a:extLst>
              <a:ext uri="{FF2B5EF4-FFF2-40B4-BE49-F238E27FC236}">
                <a16:creationId xmlns:a16="http://schemas.microsoft.com/office/drawing/2014/main" id="{54007030-4C04-4520-BE5A-3D72628AB570}"/>
              </a:ext>
            </a:extLst>
          </p:cNvPr>
          <p:cNvSpPr/>
          <p:nvPr/>
        </p:nvSpPr>
        <p:spPr>
          <a:xfrm rot="20180528">
            <a:off x="12088813" y="3551238"/>
            <a:ext cx="327025" cy="252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天野川</a:t>
            </a:r>
          </a:p>
        </p:txBody>
      </p:sp>
      <p:sp>
        <p:nvSpPr>
          <p:cNvPr id="556" name="正方形/長方形 555">
            <a:extLst>
              <a:ext uri="{FF2B5EF4-FFF2-40B4-BE49-F238E27FC236}">
                <a16:creationId xmlns:a16="http://schemas.microsoft.com/office/drawing/2014/main" id="{A129990B-31DB-4B6F-9C7C-C6D812D2D23D}"/>
              </a:ext>
            </a:extLst>
          </p:cNvPr>
          <p:cNvSpPr/>
          <p:nvPr/>
        </p:nvSpPr>
        <p:spPr>
          <a:xfrm rot="19924722">
            <a:off x="11541125" y="36496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南前川</a:t>
            </a:r>
          </a:p>
        </p:txBody>
      </p:sp>
      <p:sp>
        <p:nvSpPr>
          <p:cNvPr id="557" name="正方形/長方形 556">
            <a:extLst>
              <a:ext uri="{FF2B5EF4-FFF2-40B4-BE49-F238E27FC236}">
                <a16:creationId xmlns:a16="http://schemas.microsoft.com/office/drawing/2014/main" id="{E5685913-ADD3-4F6B-9FD1-9779DB85512D}"/>
              </a:ext>
            </a:extLst>
          </p:cNvPr>
          <p:cNvSpPr/>
          <p:nvPr/>
        </p:nvSpPr>
        <p:spPr>
          <a:xfrm rot="1111906">
            <a:off x="11680825" y="390525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打上川</a:t>
            </a:r>
          </a:p>
        </p:txBody>
      </p:sp>
      <p:sp>
        <p:nvSpPr>
          <p:cNvPr id="558" name="正方形/長方形 557">
            <a:extLst>
              <a:ext uri="{FF2B5EF4-FFF2-40B4-BE49-F238E27FC236}">
                <a16:creationId xmlns:a16="http://schemas.microsoft.com/office/drawing/2014/main" id="{7F97D60F-1A97-42AB-8248-7A720A4B7AAA}"/>
              </a:ext>
            </a:extLst>
          </p:cNvPr>
          <p:cNvSpPr/>
          <p:nvPr/>
        </p:nvSpPr>
        <p:spPr>
          <a:xfrm rot="20791565">
            <a:off x="11641138" y="37417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たち川</a:t>
            </a:r>
          </a:p>
        </p:txBody>
      </p:sp>
      <p:sp>
        <p:nvSpPr>
          <p:cNvPr id="559" name="正方形/長方形 558">
            <a:extLst>
              <a:ext uri="{FF2B5EF4-FFF2-40B4-BE49-F238E27FC236}">
                <a16:creationId xmlns:a16="http://schemas.microsoft.com/office/drawing/2014/main" id="{C6C84330-8523-465A-9BD9-734355342DA0}"/>
              </a:ext>
            </a:extLst>
          </p:cNvPr>
          <p:cNvSpPr/>
          <p:nvPr/>
        </p:nvSpPr>
        <p:spPr>
          <a:xfrm rot="19819419">
            <a:off x="11347450" y="36814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導水路</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寝屋川</a:t>
            </a:r>
          </a:p>
        </p:txBody>
      </p:sp>
      <p:sp>
        <p:nvSpPr>
          <p:cNvPr id="560" name="正方形/長方形 559">
            <a:extLst>
              <a:ext uri="{FF2B5EF4-FFF2-40B4-BE49-F238E27FC236}">
                <a16:creationId xmlns:a16="http://schemas.microsoft.com/office/drawing/2014/main" id="{D3293952-32D1-4339-A495-66E6ABBBCCD9}"/>
              </a:ext>
            </a:extLst>
          </p:cNvPr>
          <p:cNvSpPr/>
          <p:nvPr/>
        </p:nvSpPr>
        <p:spPr>
          <a:xfrm>
            <a:off x="11204575" y="4618038"/>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561" name="正方形/長方形 560">
            <a:extLst>
              <a:ext uri="{FF2B5EF4-FFF2-40B4-BE49-F238E27FC236}">
                <a16:creationId xmlns:a16="http://schemas.microsoft.com/office/drawing/2014/main" id="{4ACCADB5-F64A-444A-A98C-1A832D5D8496}"/>
              </a:ext>
            </a:extLst>
          </p:cNvPr>
          <p:cNvSpPr/>
          <p:nvPr/>
        </p:nvSpPr>
        <p:spPr>
          <a:xfrm rot="614308">
            <a:off x="11131550" y="4225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古川</a:t>
            </a:r>
          </a:p>
        </p:txBody>
      </p:sp>
      <p:sp>
        <p:nvSpPr>
          <p:cNvPr id="562" name="正方形/長方形 561">
            <a:extLst>
              <a:ext uri="{FF2B5EF4-FFF2-40B4-BE49-F238E27FC236}">
                <a16:creationId xmlns:a16="http://schemas.microsoft.com/office/drawing/2014/main" id="{810C17E4-9967-4CF3-92B4-C2CFCB70CC0B}"/>
              </a:ext>
            </a:extLst>
          </p:cNvPr>
          <p:cNvSpPr/>
          <p:nvPr/>
        </p:nvSpPr>
        <p:spPr>
          <a:xfrm>
            <a:off x="10661650" y="42926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城北川</a:t>
            </a:r>
          </a:p>
        </p:txBody>
      </p:sp>
      <p:sp>
        <p:nvSpPr>
          <p:cNvPr id="563" name="正方形/長方形 562">
            <a:extLst>
              <a:ext uri="{FF2B5EF4-FFF2-40B4-BE49-F238E27FC236}">
                <a16:creationId xmlns:a16="http://schemas.microsoft.com/office/drawing/2014/main" id="{90135074-925C-4315-81B0-C77522B0877A}"/>
              </a:ext>
            </a:extLst>
          </p:cNvPr>
          <p:cNvSpPr/>
          <p:nvPr/>
        </p:nvSpPr>
        <p:spPr>
          <a:xfrm>
            <a:off x="10006013" y="517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木津川</a:t>
            </a:r>
          </a:p>
        </p:txBody>
      </p:sp>
      <p:sp>
        <p:nvSpPr>
          <p:cNvPr id="564" name="正方形/長方形 563">
            <a:extLst>
              <a:ext uri="{FF2B5EF4-FFF2-40B4-BE49-F238E27FC236}">
                <a16:creationId xmlns:a16="http://schemas.microsoft.com/office/drawing/2014/main" id="{3A2C7BC1-0480-41CC-AB24-229E5E3111CB}"/>
              </a:ext>
            </a:extLst>
          </p:cNvPr>
          <p:cNvSpPr/>
          <p:nvPr/>
        </p:nvSpPr>
        <p:spPr>
          <a:xfrm>
            <a:off x="10226675" y="4598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土佐堀川</a:t>
            </a:r>
          </a:p>
        </p:txBody>
      </p:sp>
      <p:sp>
        <p:nvSpPr>
          <p:cNvPr id="565" name="正方形/長方形 564">
            <a:extLst>
              <a:ext uri="{FF2B5EF4-FFF2-40B4-BE49-F238E27FC236}">
                <a16:creationId xmlns:a16="http://schemas.microsoft.com/office/drawing/2014/main" id="{C0991B2C-95F9-4E06-92E9-AE137491D20E}"/>
              </a:ext>
            </a:extLst>
          </p:cNvPr>
          <p:cNvSpPr/>
          <p:nvPr/>
        </p:nvSpPr>
        <p:spPr>
          <a:xfrm rot="20286815">
            <a:off x="9639300" y="48736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正連寺川</a:t>
            </a:r>
          </a:p>
        </p:txBody>
      </p:sp>
      <p:sp>
        <p:nvSpPr>
          <p:cNvPr id="566" name="正方形/長方形 565">
            <a:extLst>
              <a:ext uri="{FF2B5EF4-FFF2-40B4-BE49-F238E27FC236}">
                <a16:creationId xmlns:a16="http://schemas.microsoft.com/office/drawing/2014/main" id="{C3F2D250-2DF2-4D72-9461-277E2B3FA769}"/>
              </a:ext>
            </a:extLst>
          </p:cNvPr>
          <p:cNvSpPr/>
          <p:nvPr/>
        </p:nvSpPr>
        <p:spPr>
          <a:xfrm rot="754221">
            <a:off x="9963150" y="47085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六軒屋川</a:t>
            </a:r>
          </a:p>
        </p:txBody>
      </p:sp>
      <p:sp>
        <p:nvSpPr>
          <p:cNvPr id="567" name="正方形/長方形 566">
            <a:extLst>
              <a:ext uri="{FF2B5EF4-FFF2-40B4-BE49-F238E27FC236}">
                <a16:creationId xmlns:a16="http://schemas.microsoft.com/office/drawing/2014/main" id="{04DE2C7B-D5A9-4A03-A155-F2460FF3FC69}"/>
              </a:ext>
            </a:extLst>
          </p:cNvPr>
          <p:cNvSpPr/>
          <p:nvPr/>
        </p:nvSpPr>
        <p:spPr>
          <a:xfrm rot="20395956">
            <a:off x="9609138" y="49831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安治川</a:t>
            </a:r>
          </a:p>
        </p:txBody>
      </p:sp>
      <p:sp>
        <p:nvSpPr>
          <p:cNvPr id="568" name="正方形/長方形 567">
            <a:extLst>
              <a:ext uri="{FF2B5EF4-FFF2-40B4-BE49-F238E27FC236}">
                <a16:creationId xmlns:a16="http://schemas.microsoft.com/office/drawing/2014/main" id="{E0D30AC4-30F1-4727-AA55-20705DB2690B}"/>
              </a:ext>
            </a:extLst>
          </p:cNvPr>
          <p:cNvSpPr/>
          <p:nvPr/>
        </p:nvSpPr>
        <p:spPr>
          <a:xfrm rot="18593414">
            <a:off x="9876631" y="5026819"/>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尻無川</a:t>
            </a:r>
          </a:p>
        </p:txBody>
      </p:sp>
      <p:sp>
        <p:nvSpPr>
          <p:cNvPr id="569" name="正方形/長方形 568">
            <a:extLst>
              <a:ext uri="{FF2B5EF4-FFF2-40B4-BE49-F238E27FC236}">
                <a16:creationId xmlns:a16="http://schemas.microsoft.com/office/drawing/2014/main" id="{9090D766-7650-4988-BE44-EE5321974EE3}"/>
              </a:ext>
            </a:extLst>
          </p:cNvPr>
          <p:cNvSpPr/>
          <p:nvPr/>
        </p:nvSpPr>
        <p:spPr>
          <a:xfrm rot="19745641">
            <a:off x="11174413" y="48974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第二寝屋川</a:t>
            </a:r>
          </a:p>
        </p:txBody>
      </p:sp>
      <p:sp>
        <p:nvSpPr>
          <p:cNvPr id="570" name="正方形/長方形 569">
            <a:extLst>
              <a:ext uri="{FF2B5EF4-FFF2-40B4-BE49-F238E27FC236}">
                <a16:creationId xmlns:a16="http://schemas.microsoft.com/office/drawing/2014/main" id="{40B69B29-E7DE-4C72-A9D4-3DAE3CF91D12}"/>
              </a:ext>
            </a:extLst>
          </p:cNvPr>
          <p:cNvSpPr/>
          <p:nvPr/>
        </p:nvSpPr>
        <p:spPr>
          <a:xfrm>
            <a:off x="10783888" y="51403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平野川分水路</a:t>
            </a:r>
          </a:p>
        </p:txBody>
      </p:sp>
      <p:sp>
        <p:nvSpPr>
          <p:cNvPr id="571" name="正方形/長方形 570">
            <a:extLst>
              <a:ext uri="{FF2B5EF4-FFF2-40B4-BE49-F238E27FC236}">
                <a16:creationId xmlns:a16="http://schemas.microsoft.com/office/drawing/2014/main" id="{B0271D5B-B883-492D-9041-073EAA027DE5}"/>
              </a:ext>
            </a:extLst>
          </p:cNvPr>
          <p:cNvSpPr/>
          <p:nvPr/>
        </p:nvSpPr>
        <p:spPr>
          <a:xfrm>
            <a:off x="10583863" y="50403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a:t>
            </a:r>
          </a:p>
        </p:txBody>
      </p:sp>
      <p:sp>
        <p:nvSpPr>
          <p:cNvPr id="572" name="正方形/長方形 571">
            <a:extLst>
              <a:ext uri="{FF2B5EF4-FFF2-40B4-BE49-F238E27FC236}">
                <a16:creationId xmlns:a16="http://schemas.microsoft.com/office/drawing/2014/main" id="{A94D0955-5D39-4738-9187-04723D4F22CB}"/>
              </a:ext>
            </a:extLst>
          </p:cNvPr>
          <p:cNvSpPr/>
          <p:nvPr/>
        </p:nvSpPr>
        <p:spPr>
          <a:xfrm>
            <a:off x="11571288" y="39608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讃良川</a:t>
            </a:r>
          </a:p>
        </p:txBody>
      </p:sp>
      <p:sp>
        <p:nvSpPr>
          <p:cNvPr id="573" name="正方形/長方形 572">
            <a:extLst>
              <a:ext uri="{FF2B5EF4-FFF2-40B4-BE49-F238E27FC236}">
                <a16:creationId xmlns:a16="http://schemas.microsoft.com/office/drawing/2014/main" id="{900AC7F4-BA72-43C2-A924-4D089FEBC09D}"/>
              </a:ext>
            </a:extLst>
          </p:cNvPr>
          <p:cNvSpPr/>
          <p:nvPr/>
        </p:nvSpPr>
        <p:spPr>
          <a:xfrm>
            <a:off x="11598275" y="4046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岡部川</a:t>
            </a:r>
          </a:p>
        </p:txBody>
      </p:sp>
      <p:sp>
        <p:nvSpPr>
          <p:cNvPr id="574" name="正方形/長方形 573">
            <a:extLst>
              <a:ext uri="{FF2B5EF4-FFF2-40B4-BE49-F238E27FC236}">
                <a16:creationId xmlns:a16="http://schemas.microsoft.com/office/drawing/2014/main" id="{FD2C6CE4-F701-43DD-8A40-AFA07A42E68A}"/>
              </a:ext>
            </a:extLst>
          </p:cNvPr>
          <p:cNvSpPr/>
          <p:nvPr/>
        </p:nvSpPr>
        <p:spPr>
          <a:xfrm>
            <a:off x="11822113" y="41338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清滝川</a:t>
            </a:r>
          </a:p>
        </p:txBody>
      </p:sp>
      <p:sp>
        <p:nvSpPr>
          <p:cNvPr id="575" name="正方形/長方形 574">
            <a:extLst>
              <a:ext uri="{FF2B5EF4-FFF2-40B4-BE49-F238E27FC236}">
                <a16:creationId xmlns:a16="http://schemas.microsoft.com/office/drawing/2014/main" id="{552593FC-9EC0-4A27-B7CA-07A75A9009E7}"/>
              </a:ext>
            </a:extLst>
          </p:cNvPr>
          <p:cNvSpPr/>
          <p:nvPr/>
        </p:nvSpPr>
        <p:spPr>
          <a:xfrm>
            <a:off x="11855450" y="43227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権現川</a:t>
            </a:r>
          </a:p>
        </p:txBody>
      </p:sp>
      <p:sp>
        <p:nvSpPr>
          <p:cNvPr id="576" name="正方形/長方形 575">
            <a:extLst>
              <a:ext uri="{FF2B5EF4-FFF2-40B4-BE49-F238E27FC236}">
                <a16:creationId xmlns:a16="http://schemas.microsoft.com/office/drawing/2014/main" id="{CEBAB348-2600-4993-915A-2A6C8BE5DFEB}"/>
              </a:ext>
            </a:extLst>
          </p:cNvPr>
          <p:cNvSpPr/>
          <p:nvPr/>
        </p:nvSpPr>
        <p:spPr>
          <a:xfrm>
            <a:off x="11693525" y="43434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谷田川</a:t>
            </a:r>
          </a:p>
        </p:txBody>
      </p:sp>
      <p:sp>
        <p:nvSpPr>
          <p:cNvPr id="577" name="正方形/長方形 576">
            <a:extLst>
              <a:ext uri="{FF2B5EF4-FFF2-40B4-BE49-F238E27FC236}">
                <a16:creationId xmlns:a16="http://schemas.microsoft.com/office/drawing/2014/main" id="{F596B09E-9BCD-40AB-8EEE-6F798D411CBD}"/>
              </a:ext>
            </a:extLst>
          </p:cNvPr>
          <p:cNvSpPr/>
          <p:nvPr/>
        </p:nvSpPr>
        <p:spPr>
          <a:xfrm>
            <a:off x="11680825" y="4451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鍋田川</a:t>
            </a:r>
          </a:p>
        </p:txBody>
      </p:sp>
      <p:sp>
        <p:nvSpPr>
          <p:cNvPr id="578" name="正方形/長方形 577">
            <a:extLst>
              <a:ext uri="{FF2B5EF4-FFF2-40B4-BE49-F238E27FC236}">
                <a16:creationId xmlns:a16="http://schemas.microsoft.com/office/drawing/2014/main" id="{E9AAE9D7-34CB-439A-BA41-975AAD1C7559}"/>
              </a:ext>
            </a:extLst>
          </p:cNvPr>
          <p:cNvSpPr/>
          <p:nvPr/>
        </p:nvSpPr>
        <p:spPr>
          <a:xfrm>
            <a:off x="11672888" y="46085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大川</a:t>
            </a:r>
          </a:p>
        </p:txBody>
      </p:sp>
      <p:sp>
        <p:nvSpPr>
          <p:cNvPr id="579" name="正方形/長方形 578">
            <a:extLst>
              <a:ext uri="{FF2B5EF4-FFF2-40B4-BE49-F238E27FC236}">
                <a16:creationId xmlns:a16="http://schemas.microsoft.com/office/drawing/2014/main" id="{FCC72063-C9AD-4C62-BBFF-D2D78F00ED0B}"/>
              </a:ext>
            </a:extLst>
          </p:cNvPr>
          <p:cNvSpPr/>
          <p:nvPr/>
        </p:nvSpPr>
        <p:spPr>
          <a:xfrm>
            <a:off x="11818938" y="457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日下川</a:t>
            </a:r>
          </a:p>
        </p:txBody>
      </p:sp>
      <p:sp>
        <p:nvSpPr>
          <p:cNvPr id="580" name="正方形/長方形 579">
            <a:extLst>
              <a:ext uri="{FF2B5EF4-FFF2-40B4-BE49-F238E27FC236}">
                <a16:creationId xmlns:a16="http://schemas.microsoft.com/office/drawing/2014/main" id="{510AC291-F593-461D-866B-6CEBAD1CE59F}"/>
              </a:ext>
            </a:extLst>
          </p:cNvPr>
          <p:cNvSpPr/>
          <p:nvPr/>
        </p:nvSpPr>
        <p:spPr>
          <a:xfrm>
            <a:off x="11896725" y="48625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音川</a:t>
            </a:r>
          </a:p>
        </p:txBody>
      </p:sp>
      <p:sp>
        <p:nvSpPr>
          <p:cNvPr id="581" name="正方形/長方形 580">
            <a:extLst>
              <a:ext uri="{FF2B5EF4-FFF2-40B4-BE49-F238E27FC236}">
                <a16:creationId xmlns:a16="http://schemas.microsoft.com/office/drawing/2014/main" id="{3FDA562F-D182-456E-804A-1CF849EF74F8}"/>
              </a:ext>
            </a:extLst>
          </p:cNvPr>
          <p:cNvSpPr/>
          <p:nvPr/>
        </p:nvSpPr>
        <p:spPr>
          <a:xfrm>
            <a:off x="11679238" y="4811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新川</a:t>
            </a:r>
          </a:p>
        </p:txBody>
      </p:sp>
      <p:sp>
        <p:nvSpPr>
          <p:cNvPr id="582" name="正方形/長方形 581">
            <a:extLst>
              <a:ext uri="{FF2B5EF4-FFF2-40B4-BE49-F238E27FC236}">
                <a16:creationId xmlns:a16="http://schemas.microsoft.com/office/drawing/2014/main" id="{D2AE85C6-582A-463E-AB52-43D09E16289B}"/>
              </a:ext>
            </a:extLst>
          </p:cNvPr>
          <p:cNvSpPr/>
          <p:nvPr/>
        </p:nvSpPr>
        <p:spPr>
          <a:xfrm>
            <a:off x="11647488" y="50673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長門川</a:t>
            </a:r>
          </a:p>
        </p:txBody>
      </p:sp>
      <p:sp>
        <p:nvSpPr>
          <p:cNvPr id="583" name="正方形/長方形 582">
            <a:extLst>
              <a:ext uri="{FF2B5EF4-FFF2-40B4-BE49-F238E27FC236}">
                <a16:creationId xmlns:a16="http://schemas.microsoft.com/office/drawing/2014/main" id="{C54FFC92-6A63-44CB-A829-22B0B639D078}"/>
              </a:ext>
            </a:extLst>
          </p:cNvPr>
          <p:cNvSpPr/>
          <p:nvPr/>
        </p:nvSpPr>
        <p:spPr>
          <a:xfrm>
            <a:off x="11668125" y="49768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御神田川</a:t>
            </a:r>
          </a:p>
        </p:txBody>
      </p:sp>
      <p:sp>
        <p:nvSpPr>
          <p:cNvPr id="584" name="正方形/長方形 583">
            <a:extLst>
              <a:ext uri="{FF2B5EF4-FFF2-40B4-BE49-F238E27FC236}">
                <a16:creationId xmlns:a16="http://schemas.microsoft.com/office/drawing/2014/main" id="{C8E23B0A-3B5A-4E7D-847F-BAA8B1F2E650}"/>
              </a:ext>
            </a:extLst>
          </p:cNvPr>
          <p:cNvSpPr/>
          <p:nvPr/>
        </p:nvSpPr>
        <p:spPr>
          <a:xfrm>
            <a:off x="11568113" y="51784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箕後川</a:t>
            </a:r>
          </a:p>
        </p:txBody>
      </p:sp>
      <p:sp>
        <p:nvSpPr>
          <p:cNvPr id="585" name="正方形/長方形 584">
            <a:extLst>
              <a:ext uri="{FF2B5EF4-FFF2-40B4-BE49-F238E27FC236}">
                <a16:creationId xmlns:a16="http://schemas.microsoft.com/office/drawing/2014/main" id="{EC269675-EC3A-4033-93AE-DB1B73D52A2B}"/>
              </a:ext>
            </a:extLst>
          </p:cNvPr>
          <p:cNvSpPr/>
          <p:nvPr/>
        </p:nvSpPr>
        <p:spPr>
          <a:xfrm rot="19913513">
            <a:off x="11223625" y="53355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楠根川</a:t>
            </a:r>
          </a:p>
        </p:txBody>
      </p:sp>
      <p:sp>
        <p:nvSpPr>
          <p:cNvPr id="586" name="正方形/長方形 585">
            <a:extLst>
              <a:ext uri="{FF2B5EF4-FFF2-40B4-BE49-F238E27FC236}">
                <a16:creationId xmlns:a16="http://schemas.microsoft.com/office/drawing/2014/main" id="{08D53B55-DE94-4D87-B55F-26C845F0C1D0}"/>
              </a:ext>
            </a:extLst>
          </p:cNvPr>
          <p:cNvSpPr/>
          <p:nvPr/>
        </p:nvSpPr>
        <p:spPr>
          <a:xfrm>
            <a:off x="11490325" y="4826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587" name="正方形/長方形 586">
            <a:extLst>
              <a:ext uri="{FF2B5EF4-FFF2-40B4-BE49-F238E27FC236}">
                <a16:creationId xmlns:a16="http://schemas.microsoft.com/office/drawing/2014/main" id="{D5A00D2E-26AB-40F2-872A-F0E170DED6C2}"/>
              </a:ext>
            </a:extLst>
          </p:cNvPr>
          <p:cNvSpPr/>
          <p:nvPr/>
        </p:nvSpPr>
        <p:spPr>
          <a:xfrm rot="632641">
            <a:off x="10083800" y="63992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百済川</a:t>
            </a:r>
          </a:p>
        </p:txBody>
      </p:sp>
      <p:sp>
        <p:nvSpPr>
          <p:cNvPr id="588" name="正方形/長方形 587">
            <a:extLst>
              <a:ext uri="{FF2B5EF4-FFF2-40B4-BE49-F238E27FC236}">
                <a16:creationId xmlns:a16="http://schemas.microsoft.com/office/drawing/2014/main" id="{F8D03185-4683-4803-A3F6-4D455C8BAECB}"/>
              </a:ext>
            </a:extLst>
          </p:cNvPr>
          <p:cNvSpPr/>
          <p:nvPr/>
        </p:nvSpPr>
        <p:spPr>
          <a:xfrm rot="19910425">
            <a:off x="10174288" y="62341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百舌鳥川</a:t>
            </a:r>
          </a:p>
        </p:txBody>
      </p:sp>
      <p:sp>
        <p:nvSpPr>
          <p:cNvPr id="589" name="正方形/長方形 588">
            <a:extLst>
              <a:ext uri="{FF2B5EF4-FFF2-40B4-BE49-F238E27FC236}">
                <a16:creationId xmlns:a16="http://schemas.microsoft.com/office/drawing/2014/main" id="{4A28D012-DD15-491F-8E8B-0631050F81FF}"/>
              </a:ext>
            </a:extLst>
          </p:cNvPr>
          <p:cNvSpPr/>
          <p:nvPr/>
        </p:nvSpPr>
        <p:spPr>
          <a:xfrm rot="1945157">
            <a:off x="9505950" y="67341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新王子川</a:t>
            </a:r>
          </a:p>
        </p:txBody>
      </p:sp>
      <p:sp>
        <p:nvSpPr>
          <p:cNvPr id="590" name="正方形/長方形 589">
            <a:extLst>
              <a:ext uri="{FF2B5EF4-FFF2-40B4-BE49-F238E27FC236}">
                <a16:creationId xmlns:a16="http://schemas.microsoft.com/office/drawing/2014/main" id="{827F8370-E6CE-4CC1-A7D4-5F35B08954EF}"/>
              </a:ext>
            </a:extLst>
          </p:cNvPr>
          <p:cNvSpPr/>
          <p:nvPr/>
        </p:nvSpPr>
        <p:spPr>
          <a:xfrm rot="20831165">
            <a:off x="9915525" y="64976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石津川</a:t>
            </a:r>
          </a:p>
        </p:txBody>
      </p:sp>
      <p:sp>
        <p:nvSpPr>
          <p:cNvPr id="591" name="正方形/長方形 590">
            <a:extLst>
              <a:ext uri="{FF2B5EF4-FFF2-40B4-BE49-F238E27FC236}">
                <a16:creationId xmlns:a16="http://schemas.microsoft.com/office/drawing/2014/main" id="{2C29BA2C-35DE-449E-9E7F-650379475172}"/>
              </a:ext>
            </a:extLst>
          </p:cNvPr>
          <p:cNvSpPr/>
          <p:nvPr/>
        </p:nvSpPr>
        <p:spPr>
          <a:xfrm rot="310222">
            <a:off x="10245725" y="66500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陶器川</a:t>
            </a:r>
          </a:p>
        </p:txBody>
      </p:sp>
      <p:sp>
        <p:nvSpPr>
          <p:cNvPr id="592" name="正方形/長方形 591">
            <a:extLst>
              <a:ext uri="{FF2B5EF4-FFF2-40B4-BE49-F238E27FC236}">
                <a16:creationId xmlns:a16="http://schemas.microsoft.com/office/drawing/2014/main" id="{0BED396D-64C2-4336-BD2A-7FC725E3D3A1}"/>
              </a:ext>
            </a:extLst>
          </p:cNvPr>
          <p:cNvSpPr/>
          <p:nvPr/>
        </p:nvSpPr>
        <p:spPr>
          <a:xfrm rot="310222">
            <a:off x="10391775" y="70088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妙見川</a:t>
            </a:r>
          </a:p>
        </p:txBody>
      </p:sp>
      <p:sp>
        <p:nvSpPr>
          <p:cNvPr id="593" name="正方形/長方形 592">
            <a:extLst>
              <a:ext uri="{FF2B5EF4-FFF2-40B4-BE49-F238E27FC236}">
                <a16:creationId xmlns:a16="http://schemas.microsoft.com/office/drawing/2014/main" id="{39F4E772-F37D-4828-8B1F-1E836E9B6E87}"/>
              </a:ext>
            </a:extLst>
          </p:cNvPr>
          <p:cNvSpPr/>
          <p:nvPr/>
        </p:nvSpPr>
        <p:spPr>
          <a:xfrm rot="20831165">
            <a:off x="9986963" y="69691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和田川</a:t>
            </a:r>
          </a:p>
        </p:txBody>
      </p:sp>
      <p:sp>
        <p:nvSpPr>
          <p:cNvPr id="594" name="正方形/長方形 593">
            <a:extLst>
              <a:ext uri="{FF2B5EF4-FFF2-40B4-BE49-F238E27FC236}">
                <a16:creationId xmlns:a16="http://schemas.microsoft.com/office/drawing/2014/main" id="{E0668DA7-80FF-4B46-93AF-EFF4E2A1E481}"/>
              </a:ext>
            </a:extLst>
          </p:cNvPr>
          <p:cNvSpPr/>
          <p:nvPr/>
        </p:nvSpPr>
        <p:spPr>
          <a:xfrm rot="694331">
            <a:off x="10102850" y="7234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甲斐田川</a:t>
            </a:r>
          </a:p>
        </p:txBody>
      </p:sp>
      <p:sp>
        <p:nvSpPr>
          <p:cNvPr id="595" name="正方形/長方形 594">
            <a:extLst>
              <a:ext uri="{FF2B5EF4-FFF2-40B4-BE49-F238E27FC236}">
                <a16:creationId xmlns:a16="http://schemas.microsoft.com/office/drawing/2014/main" id="{1484887F-7FFD-4C1F-A755-60C260FC7797}"/>
              </a:ext>
            </a:extLst>
          </p:cNvPr>
          <p:cNvSpPr/>
          <p:nvPr/>
        </p:nvSpPr>
        <p:spPr>
          <a:xfrm rot="1945157">
            <a:off x="9634538" y="65992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芦田川</a:t>
            </a:r>
          </a:p>
        </p:txBody>
      </p:sp>
      <p:sp>
        <p:nvSpPr>
          <p:cNvPr id="596" name="正方形/長方形 595">
            <a:extLst>
              <a:ext uri="{FF2B5EF4-FFF2-40B4-BE49-F238E27FC236}">
                <a16:creationId xmlns:a16="http://schemas.microsoft.com/office/drawing/2014/main" id="{006A2339-5497-4D72-9582-5B83FFAF0E4E}"/>
              </a:ext>
            </a:extLst>
          </p:cNvPr>
          <p:cNvSpPr/>
          <p:nvPr/>
        </p:nvSpPr>
        <p:spPr>
          <a:xfrm rot="1945157">
            <a:off x="9599613" y="6645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王子川</a:t>
            </a:r>
          </a:p>
        </p:txBody>
      </p:sp>
      <p:sp>
        <p:nvSpPr>
          <p:cNvPr id="597" name="正方形/長方形 596">
            <a:extLst>
              <a:ext uri="{FF2B5EF4-FFF2-40B4-BE49-F238E27FC236}">
                <a16:creationId xmlns:a16="http://schemas.microsoft.com/office/drawing/2014/main" id="{D57905EB-A236-405A-9BA6-DEA12CEEB23D}"/>
              </a:ext>
            </a:extLst>
          </p:cNvPr>
          <p:cNvSpPr/>
          <p:nvPr/>
        </p:nvSpPr>
        <p:spPr>
          <a:xfrm rot="1945157">
            <a:off x="9371013" y="68961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598" name="正方形/長方形 597">
            <a:extLst>
              <a:ext uri="{FF2B5EF4-FFF2-40B4-BE49-F238E27FC236}">
                <a16:creationId xmlns:a16="http://schemas.microsoft.com/office/drawing/2014/main" id="{91051D53-3BB1-45A3-A86B-9B8F5BAABB4B}"/>
              </a:ext>
            </a:extLst>
          </p:cNvPr>
          <p:cNvSpPr/>
          <p:nvPr/>
        </p:nvSpPr>
        <p:spPr>
          <a:xfrm rot="1945157">
            <a:off x="9856788" y="711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槇尾川</a:t>
            </a:r>
          </a:p>
        </p:txBody>
      </p:sp>
      <p:sp>
        <p:nvSpPr>
          <p:cNvPr id="599" name="正方形/長方形 598">
            <a:extLst>
              <a:ext uri="{FF2B5EF4-FFF2-40B4-BE49-F238E27FC236}">
                <a16:creationId xmlns:a16="http://schemas.microsoft.com/office/drawing/2014/main" id="{1CA7DE8D-81E2-450C-AA92-728EE3BD5A82}"/>
              </a:ext>
            </a:extLst>
          </p:cNvPr>
          <p:cNvSpPr/>
          <p:nvPr/>
        </p:nvSpPr>
        <p:spPr>
          <a:xfrm rot="21034496">
            <a:off x="9871075" y="75390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松尾川</a:t>
            </a:r>
          </a:p>
        </p:txBody>
      </p:sp>
      <p:sp>
        <p:nvSpPr>
          <p:cNvPr id="600" name="正方形/長方形 599">
            <a:extLst>
              <a:ext uri="{FF2B5EF4-FFF2-40B4-BE49-F238E27FC236}">
                <a16:creationId xmlns:a16="http://schemas.microsoft.com/office/drawing/2014/main" id="{AB7B507C-4CB0-4862-BC6D-95FE32109BD9}"/>
              </a:ext>
            </a:extLst>
          </p:cNvPr>
          <p:cNvSpPr/>
          <p:nvPr/>
        </p:nvSpPr>
        <p:spPr>
          <a:xfrm rot="21034496">
            <a:off x="9536113" y="7616825"/>
            <a:ext cx="325437" cy="384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牛滝川</a:t>
            </a:r>
          </a:p>
        </p:txBody>
      </p:sp>
      <p:sp>
        <p:nvSpPr>
          <p:cNvPr id="601" name="正方形/長方形 600">
            <a:extLst>
              <a:ext uri="{FF2B5EF4-FFF2-40B4-BE49-F238E27FC236}">
                <a16:creationId xmlns:a16="http://schemas.microsoft.com/office/drawing/2014/main" id="{8A0B4F78-76F2-4977-A0A9-6B84A59B0B62}"/>
              </a:ext>
            </a:extLst>
          </p:cNvPr>
          <p:cNvSpPr/>
          <p:nvPr/>
        </p:nvSpPr>
        <p:spPr>
          <a:xfrm rot="335445">
            <a:off x="10133013" y="8267700"/>
            <a:ext cx="212725" cy="500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父鬼川</a:t>
            </a:r>
          </a:p>
        </p:txBody>
      </p:sp>
      <p:sp>
        <p:nvSpPr>
          <p:cNvPr id="602" name="正方形/長方形 601">
            <a:extLst>
              <a:ext uri="{FF2B5EF4-FFF2-40B4-BE49-F238E27FC236}">
                <a16:creationId xmlns:a16="http://schemas.microsoft.com/office/drawing/2014/main" id="{0A3F69C1-43DD-4EB2-B164-C8EA422CE171}"/>
              </a:ext>
            </a:extLst>
          </p:cNvPr>
          <p:cNvSpPr/>
          <p:nvPr/>
        </p:nvSpPr>
        <p:spPr>
          <a:xfrm rot="1945157">
            <a:off x="10374313" y="78200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東槇尾川</a:t>
            </a:r>
          </a:p>
        </p:txBody>
      </p:sp>
      <p:sp>
        <p:nvSpPr>
          <p:cNvPr id="603" name="正方形/長方形 602">
            <a:extLst>
              <a:ext uri="{FF2B5EF4-FFF2-40B4-BE49-F238E27FC236}">
                <a16:creationId xmlns:a16="http://schemas.microsoft.com/office/drawing/2014/main" id="{A0CF6E32-9F40-4D97-B305-23A8FB722902}"/>
              </a:ext>
            </a:extLst>
          </p:cNvPr>
          <p:cNvSpPr/>
          <p:nvPr/>
        </p:nvSpPr>
        <p:spPr>
          <a:xfrm rot="1945157">
            <a:off x="9217025" y="71262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春木川</a:t>
            </a:r>
          </a:p>
        </p:txBody>
      </p:sp>
      <p:sp>
        <p:nvSpPr>
          <p:cNvPr id="604" name="正方形/長方形 603">
            <a:extLst>
              <a:ext uri="{FF2B5EF4-FFF2-40B4-BE49-F238E27FC236}">
                <a16:creationId xmlns:a16="http://schemas.microsoft.com/office/drawing/2014/main" id="{A5602411-D7B0-4AD1-B616-75053C666D7E}"/>
              </a:ext>
            </a:extLst>
          </p:cNvPr>
          <p:cNvSpPr/>
          <p:nvPr/>
        </p:nvSpPr>
        <p:spPr>
          <a:xfrm rot="2763854">
            <a:off x="9261475" y="759142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津田川</a:t>
            </a:r>
          </a:p>
        </p:txBody>
      </p:sp>
      <p:sp>
        <p:nvSpPr>
          <p:cNvPr id="605" name="正方形/長方形 604">
            <a:extLst>
              <a:ext uri="{FF2B5EF4-FFF2-40B4-BE49-F238E27FC236}">
                <a16:creationId xmlns:a16="http://schemas.microsoft.com/office/drawing/2014/main" id="{99210B79-581D-452D-8ADE-752115921B42}"/>
              </a:ext>
            </a:extLst>
          </p:cNvPr>
          <p:cNvSpPr/>
          <p:nvPr/>
        </p:nvSpPr>
        <p:spPr>
          <a:xfrm rot="2355322">
            <a:off x="8877300" y="7718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見出川</a:t>
            </a:r>
          </a:p>
        </p:txBody>
      </p:sp>
      <p:sp>
        <p:nvSpPr>
          <p:cNvPr id="606" name="正方形/長方形 605">
            <a:extLst>
              <a:ext uri="{FF2B5EF4-FFF2-40B4-BE49-F238E27FC236}">
                <a16:creationId xmlns:a16="http://schemas.microsoft.com/office/drawing/2014/main" id="{5E942E8A-1CDE-4962-B869-79FB5C68B80F}"/>
              </a:ext>
            </a:extLst>
          </p:cNvPr>
          <p:cNvSpPr/>
          <p:nvPr/>
        </p:nvSpPr>
        <p:spPr>
          <a:xfrm rot="21034496">
            <a:off x="7953375" y="8361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607" name="正方形/長方形 606">
            <a:extLst>
              <a:ext uri="{FF2B5EF4-FFF2-40B4-BE49-F238E27FC236}">
                <a16:creationId xmlns:a16="http://schemas.microsoft.com/office/drawing/2014/main" id="{A73F4D0F-54FB-447D-810D-4CCD78C64AC8}"/>
              </a:ext>
            </a:extLst>
          </p:cNvPr>
          <p:cNvSpPr/>
          <p:nvPr/>
        </p:nvSpPr>
        <p:spPr>
          <a:xfrm rot="2161374">
            <a:off x="8947150" y="7599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近木川</a:t>
            </a:r>
          </a:p>
        </p:txBody>
      </p:sp>
      <p:sp>
        <p:nvSpPr>
          <p:cNvPr id="608" name="正方形/長方形 607">
            <a:extLst>
              <a:ext uri="{FF2B5EF4-FFF2-40B4-BE49-F238E27FC236}">
                <a16:creationId xmlns:a16="http://schemas.microsoft.com/office/drawing/2014/main" id="{F16339BB-0D82-43A1-8026-55962E51CDC6}"/>
              </a:ext>
            </a:extLst>
          </p:cNvPr>
          <p:cNvSpPr/>
          <p:nvPr/>
        </p:nvSpPr>
        <p:spPr>
          <a:xfrm rot="2687790">
            <a:off x="8723313" y="78184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佐野川</a:t>
            </a:r>
          </a:p>
        </p:txBody>
      </p:sp>
      <p:sp>
        <p:nvSpPr>
          <p:cNvPr id="609" name="正方形/長方形 608">
            <a:extLst>
              <a:ext uri="{FF2B5EF4-FFF2-40B4-BE49-F238E27FC236}">
                <a16:creationId xmlns:a16="http://schemas.microsoft.com/office/drawing/2014/main" id="{55963337-4331-4178-9186-C7A3D625262C}"/>
              </a:ext>
            </a:extLst>
          </p:cNvPr>
          <p:cNvSpPr/>
          <p:nvPr/>
        </p:nvSpPr>
        <p:spPr>
          <a:xfrm>
            <a:off x="8869363" y="79930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住吉川</a:t>
            </a:r>
          </a:p>
        </p:txBody>
      </p:sp>
      <p:sp>
        <p:nvSpPr>
          <p:cNvPr id="610" name="正方形/長方形 609">
            <a:extLst>
              <a:ext uri="{FF2B5EF4-FFF2-40B4-BE49-F238E27FC236}">
                <a16:creationId xmlns:a16="http://schemas.microsoft.com/office/drawing/2014/main" id="{77377FC1-F0AC-4DFD-86BF-55BE3099CB4B}"/>
              </a:ext>
            </a:extLst>
          </p:cNvPr>
          <p:cNvSpPr/>
          <p:nvPr/>
        </p:nvSpPr>
        <p:spPr>
          <a:xfrm>
            <a:off x="8843963" y="80676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雨山川</a:t>
            </a:r>
          </a:p>
        </p:txBody>
      </p:sp>
      <p:sp>
        <p:nvSpPr>
          <p:cNvPr id="611" name="正方形/長方形 610">
            <a:extLst>
              <a:ext uri="{FF2B5EF4-FFF2-40B4-BE49-F238E27FC236}">
                <a16:creationId xmlns:a16="http://schemas.microsoft.com/office/drawing/2014/main" id="{41E9D266-1554-4B77-BECC-AD20A5C846B1}"/>
              </a:ext>
            </a:extLst>
          </p:cNvPr>
          <p:cNvSpPr/>
          <p:nvPr/>
        </p:nvSpPr>
        <p:spPr>
          <a:xfrm rot="1312306">
            <a:off x="8112125" y="79724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田尻川</a:t>
            </a:r>
          </a:p>
        </p:txBody>
      </p:sp>
      <p:sp>
        <p:nvSpPr>
          <p:cNvPr id="612" name="正方形/長方形 611">
            <a:extLst>
              <a:ext uri="{FF2B5EF4-FFF2-40B4-BE49-F238E27FC236}">
                <a16:creationId xmlns:a16="http://schemas.microsoft.com/office/drawing/2014/main" id="{2A1AC4C2-B9B4-47D0-B6F0-3DC456F1687A}"/>
              </a:ext>
            </a:extLst>
          </p:cNvPr>
          <p:cNvSpPr/>
          <p:nvPr/>
        </p:nvSpPr>
        <p:spPr>
          <a:xfrm rot="742302">
            <a:off x="8677275" y="81994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樫井川</a:t>
            </a:r>
          </a:p>
        </p:txBody>
      </p:sp>
      <p:sp>
        <p:nvSpPr>
          <p:cNvPr id="613" name="正方形/長方形 612">
            <a:extLst>
              <a:ext uri="{FF2B5EF4-FFF2-40B4-BE49-F238E27FC236}">
                <a16:creationId xmlns:a16="http://schemas.microsoft.com/office/drawing/2014/main" id="{3CAB797D-7FB5-4551-928C-49C4E3984181}"/>
              </a:ext>
            </a:extLst>
          </p:cNvPr>
          <p:cNvSpPr/>
          <p:nvPr/>
        </p:nvSpPr>
        <p:spPr>
          <a:xfrm rot="2208557">
            <a:off x="8347075" y="846137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新家川</a:t>
            </a:r>
          </a:p>
        </p:txBody>
      </p:sp>
      <p:sp>
        <p:nvSpPr>
          <p:cNvPr id="614" name="正方形/長方形 613">
            <a:extLst>
              <a:ext uri="{FF2B5EF4-FFF2-40B4-BE49-F238E27FC236}">
                <a16:creationId xmlns:a16="http://schemas.microsoft.com/office/drawing/2014/main" id="{51CE7825-D602-4D7F-950D-5744A284F61E}"/>
              </a:ext>
            </a:extLst>
          </p:cNvPr>
          <p:cNvSpPr/>
          <p:nvPr/>
        </p:nvSpPr>
        <p:spPr>
          <a:xfrm rot="21034496">
            <a:off x="9221788" y="82248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秬谷川</a:t>
            </a:r>
          </a:p>
        </p:txBody>
      </p:sp>
      <p:sp>
        <p:nvSpPr>
          <p:cNvPr id="615" name="正方形/長方形 614">
            <a:extLst>
              <a:ext uri="{FF2B5EF4-FFF2-40B4-BE49-F238E27FC236}">
                <a16:creationId xmlns:a16="http://schemas.microsoft.com/office/drawing/2014/main" id="{AB4A099E-C365-4B3F-B8DE-CA41B39CD0EA}"/>
              </a:ext>
            </a:extLst>
          </p:cNvPr>
          <p:cNvSpPr/>
          <p:nvPr/>
        </p:nvSpPr>
        <p:spPr>
          <a:xfrm rot="20038468">
            <a:off x="8531225" y="9059863"/>
            <a:ext cx="327025" cy="3714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金熊寺川</a:t>
            </a:r>
          </a:p>
        </p:txBody>
      </p:sp>
      <p:sp>
        <p:nvSpPr>
          <p:cNvPr id="616" name="正方形/長方形 615">
            <a:extLst>
              <a:ext uri="{FF2B5EF4-FFF2-40B4-BE49-F238E27FC236}">
                <a16:creationId xmlns:a16="http://schemas.microsoft.com/office/drawing/2014/main" id="{40522A78-6DA5-418C-9075-75FA5F73D579}"/>
              </a:ext>
            </a:extLst>
          </p:cNvPr>
          <p:cNvSpPr/>
          <p:nvPr/>
        </p:nvSpPr>
        <p:spPr>
          <a:xfrm rot="20038468">
            <a:off x="8008938" y="8804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山中川</a:t>
            </a:r>
          </a:p>
        </p:txBody>
      </p:sp>
      <p:sp>
        <p:nvSpPr>
          <p:cNvPr id="617" name="正方形/長方形 616">
            <a:extLst>
              <a:ext uri="{FF2B5EF4-FFF2-40B4-BE49-F238E27FC236}">
                <a16:creationId xmlns:a16="http://schemas.microsoft.com/office/drawing/2014/main" id="{4A8F73BB-EA2B-4B02-BEA5-1263AC211A47}"/>
              </a:ext>
            </a:extLst>
          </p:cNvPr>
          <p:cNvSpPr/>
          <p:nvPr/>
        </p:nvSpPr>
        <p:spPr>
          <a:xfrm>
            <a:off x="7902575" y="8896350"/>
            <a:ext cx="325438" cy="584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菟砥川</a:t>
            </a:r>
          </a:p>
        </p:txBody>
      </p:sp>
      <p:sp>
        <p:nvSpPr>
          <p:cNvPr id="618" name="正方形/長方形 617">
            <a:extLst>
              <a:ext uri="{FF2B5EF4-FFF2-40B4-BE49-F238E27FC236}">
                <a16:creationId xmlns:a16="http://schemas.microsoft.com/office/drawing/2014/main" id="{32BF4C86-64EC-402F-BC07-A907E84B86EC}"/>
              </a:ext>
            </a:extLst>
          </p:cNvPr>
          <p:cNvSpPr/>
          <p:nvPr/>
        </p:nvSpPr>
        <p:spPr>
          <a:xfrm rot="1312306">
            <a:off x="7351713" y="8604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茶屋川</a:t>
            </a:r>
          </a:p>
        </p:txBody>
      </p:sp>
      <p:sp>
        <p:nvSpPr>
          <p:cNvPr id="619" name="正方形/長方形 618">
            <a:extLst>
              <a:ext uri="{FF2B5EF4-FFF2-40B4-BE49-F238E27FC236}">
                <a16:creationId xmlns:a16="http://schemas.microsoft.com/office/drawing/2014/main" id="{7DF60A3C-C3BC-43A5-93B0-9438041B81A0}"/>
              </a:ext>
            </a:extLst>
          </p:cNvPr>
          <p:cNvSpPr/>
          <p:nvPr/>
        </p:nvSpPr>
        <p:spPr>
          <a:xfrm rot="1312306">
            <a:off x="6938963" y="8650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番川</a:t>
            </a:r>
          </a:p>
        </p:txBody>
      </p:sp>
      <p:sp>
        <p:nvSpPr>
          <p:cNvPr id="620" name="正方形/長方形 619">
            <a:extLst>
              <a:ext uri="{FF2B5EF4-FFF2-40B4-BE49-F238E27FC236}">
                <a16:creationId xmlns:a16="http://schemas.microsoft.com/office/drawing/2014/main" id="{85FAE2F9-4B7C-4675-9C3B-EA39E7A205DF}"/>
              </a:ext>
            </a:extLst>
          </p:cNvPr>
          <p:cNvSpPr/>
          <p:nvPr/>
        </p:nvSpPr>
        <p:spPr>
          <a:xfrm rot="1312306">
            <a:off x="6816725" y="8839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大川</a:t>
            </a:r>
          </a:p>
        </p:txBody>
      </p:sp>
      <p:sp>
        <p:nvSpPr>
          <p:cNvPr id="621" name="正方形/長方形 620">
            <a:extLst>
              <a:ext uri="{FF2B5EF4-FFF2-40B4-BE49-F238E27FC236}">
                <a16:creationId xmlns:a16="http://schemas.microsoft.com/office/drawing/2014/main" id="{8358A00C-ACA2-4C13-BA01-4824052BC4E5}"/>
              </a:ext>
            </a:extLst>
          </p:cNvPr>
          <p:cNvSpPr/>
          <p:nvPr/>
        </p:nvSpPr>
        <p:spPr>
          <a:xfrm rot="1312306">
            <a:off x="6565900" y="88217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東川</a:t>
            </a:r>
          </a:p>
        </p:txBody>
      </p:sp>
      <p:sp>
        <p:nvSpPr>
          <p:cNvPr id="622" name="正方形/長方形 621">
            <a:extLst>
              <a:ext uri="{FF2B5EF4-FFF2-40B4-BE49-F238E27FC236}">
                <a16:creationId xmlns:a16="http://schemas.microsoft.com/office/drawing/2014/main" id="{1247AB33-0C06-452B-A595-ADA341DF654A}"/>
              </a:ext>
            </a:extLst>
          </p:cNvPr>
          <p:cNvSpPr/>
          <p:nvPr/>
        </p:nvSpPr>
        <p:spPr>
          <a:xfrm rot="19946429">
            <a:off x="6303963" y="91360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西川</a:t>
            </a:r>
          </a:p>
        </p:txBody>
      </p:sp>
      <p:sp>
        <p:nvSpPr>
          <p:cNvPr id="623" name="正方形/長方形 622">
            <a:extLst>
              <a:ext uri="{FF2B5EF4-FFF2-40B4-BE49-F238E27FC236}">
                <a16:creationId xmlns:a16="http://schemas.microsoft.com/office/drawing/2014/main" id="{F46E16E8-A604-4E5E-BCEE-38B094948B4D}"/>
              </a:ext>
            </a:extLst>
          </p:cNvPr>
          <p:cNvSpPr/>
          <p:nvPr/>
        </p:nvSpPr>
        <p:spPr>
          <a:xfrm>
            <a:off x="10656888" y="634365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西除川</a:t>
            </a:r>
          </a:p>
        </p:txBody>
      </p:sp>
      <p:sp>
        <p:nvSpPr>
          <p:cNvPr id="624" name="正方形/長方形 623">
            <a:extLst>
              <a:ext uri="{FF2B5EF4-FFF2-40B4-BE49-F238E27FC236}">
                <a16:creationId xmlns:a16="http://schemas.microsoft.com/office/drawing/2014/main" id="{C3D1B2D5-B3B1-45B1-AA83-86FC7CE8C0F5}"/>
              </a:ext>
            </a:extLst>
          </p:cNvPr>
          <p:cNvSpPr/>
          <p:nvPr/>
        </p:nvSpPr>
        <p:spPr>
          <a:xfrm>
            <a:off x="10636250" y="584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西除川放水路</a:t>
            </a:r>
          </a:p>
        </p:txBody>
      </p:sp>
      <p:sp>
        <p:nvSpPr>
          <p:cNvPr id="625" name="正方形/長方形 624">
            <a:extLst>
              <a:ext uri="{FF2B5EF4-FFF2-40B4-BE49-F238E27FC236}">
                <a16:creationId xmlns:a16="http://schemas.microsoft.com/office/drawing/2014/main" id="{299C93C9-66BB-4F02-9FF0-8C1040AC907E}"/>
              </a:ext>
            </a:extLst>
          </p:cNvPr>
          <p:cNvSpPr/>
          <p:nvPr/>
        </p:nvSpPr>
        <p:spPr>
          <a:xfrm rot="1137444">
            <a:off x="11071225" y="62992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東除川</a:t>
            </a:r>
          </a:p>
        </p:txBody>
      </p:sp>
      <p:sp>
        <p:nvSpPr>
          <p:cNvPr id="626" name="正方形/長方形 625">
            <a:extLst>
              <a:ext uri="{FF2B5EF4-FFF2-40B4-BE49-F238E27FC236}">
                <a16:creationId xmlns:a16="http://schemas.microsoft.com/office/drawing/2014/main" id="{09AF7A55-C92F-47CD-8AD4-E2641946DF32}"/>
              </a:ext>
            </a:extLst>
          </p:cNvPr>
          <p:cNvSpPr/>
          <p:nvPr/>
        </p:nvSpPr>
        <p:spPr>
          <a:xfrm rot="694331">
            <a:off x="10647363" y="70024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三津屋川</a:t>
            </a:r>
          </a:p>
        </p:txBody>
      </p:sp>
      <p:sp>
        <p:nvSpPr>
          <p:cNvPr id="627" name="正方形/長方形 626">
            <a:extLst>
              <a:ext uri="{FF2B5EF4-FFF2-40B4-BE49-F238E27FC236}">
                <a16:creationId xmlns:a16="http://schemas.microsoft.com/office/drawing/2014/main" id="{5409FD70-32AC-40E1-AD7E-7751DCD1EA0C}"/>
              </a:ext>
            </a:extLst>
          </p:cNvPr>
          <p:cNvSpPr/>
          <p:nvPr/>
        </p:nvSpPr>
        <p:spPr>
          <a:xfrm rot="20670758">
            <a:off x="10996613" y="6599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平尾小川</a:t>
            </a:r>
          </a:p>
        </p:txBody>
      </p:sp>
      <p:sp>
        <p:nvSpPr>
          <p:cNvPr id="628" name="正方形/長方形 627">
            <a:extLst>
              <a:ext uri="{FF2B5EF4-FFF2-40B4-BE49-F238E27FC236}">
                <a16:creationId xmlns:a16="http://schemas.microsoft.com/office/drawing/2014/main" id="{5C546BE5-D317-42FF-AEE0-0C6D119F7F91}"/>
              </a:ext>
            </a:extLst>
          </p:cNvPr>
          <p:cNvSpPr/>
          <p:nvPr/>
        </p:nvSpPr>
        <p:spPr>
          <a:xfrm>
            <a:off x="11672888" y="62007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原川</a:t>
            </a:r>
          </a:p>
        </p:txBody>
      </p:sp>
      <p:sp>
        <p:nvSpPr>
          <p:cNvPr id="629" name="正方形/長方形 628">
            <a:extLst>
              <a:ext uri="{FF2B5EF4-FFF2-40B4-BE49-F238E27FC236}">
                <a16:creationId xmlns:a16="http://schemas.microsoft.com/office/drawing/2014/main" id="{C36CFED9-E342-4134-8B34-B57FC0A7E1AE}"/>
              </a:ext>
            </a:extLst>
          </p:cNvPr>
          <p:cNvSpPr/>
          <p:nvPr/>
        </p:nvSpPr>
        <p:spPr>
          <a:xfrm rot="1049500">
            <a:off x="11158538" y="5954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落堀川</a:t>
            </a:r>
          </a:p>
        </p:txBody>
      </p:sp>
      <p:sp>
        <p:nvSpPr>
          <p:cNvPr id="630" name="正方形/長方形 629">
            <a:extLst>
              <a:ext uri="{FF2B5EF4-FFF2-40B4-BE49-F238E27FC236}">
                <a16:creationId xmlns:a16="http://schemas.microsoft.com/office/drawing/2014/main" id="{3FA9531B-8225-496E-B5C6-49C2E6A7FDED}"/>
              </a:ext>
            </a:extLst>
          </p:cNvPr>
          <p:cNvSpPr/>
          <p:nvPr/>
        </p:nvSpPr>
        <p:spPr>
          <a:xfrm rot="21349776">
            <a:off x="11345863" y="6038850"/>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大水川</a:t>
            </a:r>
          </a:p>
        </p:txBody>
      </p:sp>
      <p:sp>
        <p:nvSpPr>
          <p:cNvPr id="631" name="正方形/長方形 630">
            <a:extLst>
              <a:ext uri="{FF2B5EF4-FFF2-40B4-BE49-F238E27FC236}">
                <a16:creationId xmlns:a16="http://schemas.microsoft.com/office/drawing/2014/main" id="{56A723E3-8E1B-4680-94EC-8E9E2923A03A}"/>
              </a:ext>
            </a:extLst>
          </p:cNvPr>
          <p:cNvSpPr/>
          <p:nvPr/>
        </p:nvSpPr>
        <p:spPr>
          <a:xfrm rot="1631136">
            <a:off x="11239500" y="63087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大乗川</a:t>
            </a:r>
          </a:p>
        </p:txBody>
      </p:sp>
      <p:sp>
        <p:nvSpPr>
          <p:cNvPr id="632" name="正方形/長方形 631">
            <a:extLst>
              <a:ext uri="{FF2B5EF4-FFF2-40B4-BE49-F238E27FC236}">
                <a16:creationId xmlns:a16="http://schemas.microsoft.com/office/drawing/2014/main" id="{01DCFD67-E3D5-4044-A0C3-6222055DC94D}"/>
              </a:ext>
            </a:extLst>
          </p:cNvPr>
          <p:cNvSpPr/>
          <p:nvPr/>
        </p:nvSpPr>
        <p:spPr>
          <a:xfrm>
            <a:off x="11253788" y="66722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石川</a:t>
            </a:r>
          </a:p>
        </p:txBody>
      </p:sp>
      <p:sp>
        <p:nvSpPr>
          <p:cNvPr id="633" name="正方形/長方形 632">
            <a:extLst>
              <a:ext uri="{FF2B5EF4-FFF2-40B4-BE49-F238E27FC236}">
                <a16:creationId xmlns:a16="http://schemas.microsoft.com/office/drawing/2014/main" id="{8886CBD1-8C35-455F-8C55-52A6DF484C72}"/>
              </a:ext>
            </a:extLst>
          </p:cNvPr>
          <p:cNvSpPr/>
          <p:nvPr/>
        </p:nvSpPr>
        <p:spPr>
          <a:xfrm rot="2531462">
            <a:off x="11669713" y="64277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飛鳥川</a:t>
            </a:r>
          </a:p>
        </p:txBody>
      </p:sp>
      <p:sp>
        <p:nvSpPr>
          <p:cNvPr id="634" name="正方形/長方形 633">
            <a:extLst>
              <a:ext uri="{FF2B5EF4-FFF2-40B4-BE49-F238E27FC236}">
                <a16:creationId xmlns:a16="http://schemas.microsoft.com/office/drawing/2014/main" id="{E3DA65AC-638F-405D-9373-482870C4E1B3}"/>
              </a:ext>
            </a:extLst>
          </p:cNvPr>
          <p:cNvSpPr/>
          <p:nvPr/>
        </p:nvSpPr>
        <p:spPr>
          <a:xfrm rot="2531462">
            <a:off x="11588750" y="66579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太井川</a:t>
            </a:r>
          </a:p>
        </p:txBody>
      </p:sp>
      <p:sp>
        <p:nvSpPr>
          <p:cNvPr id="635" name="正方形/長方形 634">
            <a:extLst>
              <a:ext uri="{FF2B5EF4-FFF2-40B4-BE49-F238E27FC236}">
                <a16:creationId xmlns:a16="http://schemas.microsoft.com/office/drawing/2014/main" id="{6CC20FC1-6031-424F-BB73-5EC3FC46B679}"/>
              </a:ext>
            </a:extLst>
          </p:cNvPr>
          <p:cNvSpPr/>
          <p:nvPr/>
        </p:nvSpPr>
        <p:spPr>
          <a:xfrm rot="20533908">
            <a:off x="11582400" y="6902450"/>
            <a:ext cx="477838" cy="6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梅川</a:t>
            </a:r>
          </a:p>
        </p:txBody>
      </p:sp>
      <p:sp>
        <p:nvSpPr>
          <p:cNvPr id="636" name="正方形/長方形 635">
            <a:extLst>
              <a:ext uri="{FF2B5EF4-FFF2-40B4-BE49-F238E27FC236}">
                <a16:creationId xmlns:a16="http://schemas.microsoft.com/office/drawing/2014/main" id="{8821A43A-D44B-4635-883C-3BF65B4CBA07}"/>
              </a:ext>
            </a:extLst>
          </p:cNvPr>
          <p:cNvSpPr/>
          <p:nvPr/>
        </p:nvSpPr>
        <p:spPr>
          <a:xfrm>
            <a:off x="11499850" y="7100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637" name="正方形/長方形 636">
            <a:extLst>
              <a:ext uri="{FF2B5EF4-FFF2-40B4-BE49-F238E27FC236}">
                <a16:creationId xmlns:a16="http://schemas.microsoft.com/office/drawing/2014/main" id="{8473A366-9962-4CB9-9807-3307FFCDA5DD}"/>
              </a:ext>
            </a:extLst>
          </p:cNvPr>
          <p:cNvSpPr/>
          <p:nvPr/>
        </p:nvSpPr>
        <p:spPr>
          <a:xfrm rot="934175">
            <a:off x="11617325" y="75104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水越川</a:t>
            </a:r>
          </a:p>
        </p:txBody>
      </p:sp>
      <p:sp>
        <p:nvSpPr>
          <p:cNvPr id="638" name="正方形/長方形 637">
            <a:extLst>
              <a:ext uri="{FF2B5EF4-FFF2-40B4-BE49-F238E27FC236}">
                <a16:creationId xmlns:a16="http://schemas.microsoft.com/office/drawing/2014/main" id="{8AA20021-AA8D-4C33-B29E-CEA0CDB508BC}"/>
              </a:ext>
            </a:extLst>
          </p:cNvPr>
          <p:cNvSpPr/>
          <p:nvPr/>
        </p:nvSpPr>
        <p:spPr>
          <a:xfrm>
            <a:off x="11217275" y="71564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佐備川</a:t>
            </a:r>
          </a:p>
        </p:txBody>
      </p:sp>
      <p:sp>
        <p:nvSpPr>
          <p:cNvPr id="639" name="正方形/長方形 638">
            <a:extLst>
              <a:ext uri="{FF2B5EF4-FFF2-40B4-BE49-F238E27FC236}">
                <a16:creationId xmlns:a16="http://schemas.microsoft.com/office/drawing/2014/main" id="{98711CD2-DD0F-4730-A9FC-1F2ADF526175}"/>
              </a:ext>
            </a:extLst>
          </p:cNvPr>
          <p:cNvSpPr/>
          <p:nvPr/>
        </p:nvSpPr>
        <p:spPr>
          <a:xfrm>
            <a:off x="11379200" y="7099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宇奈田川</a:t>
            </a:r>
          </a:p>
        </p:txBody>
      </p:sp>
      <p:sp>
        <p:nvSpPr>
          <p:cNvPr id="640" name="正方形/長方形 639">
            <a:extLst>
              <a:ext uri="{FF2B5EF4-FFF2-40B4-BE49-F238E27FC236}">
                <a16:creationId xmlns:a16="http://schemas.microsoft.com/office/drawing/2014/main" id="{BC531C1F-BED4-4930-A64E-6AF1FEE5539C}"/>
              </a:ext>
            </a:extLst>
          </p:cNvPr>
          <p:cNvSpPr/>
          <p:nvPr/>
        </p:nvSpPr>
        <p:spPr>
          <a:xfrm rot="20443984">
            <a:off x="11210925" y="7842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天見川</a:t>
            </a:r>
          </a:p>
        </p:txBody>
      </p:sp>
      <p:sp>
        <p:nvSpPr>
          <p:cNvPr id="641" name="正方形/長方形 640">
            <a:extLst>
              <a:ext uri="{FF2B5EF4-FFF2-40B4-BE49-F238E27FC236}">
                <a16:creationId xmlns:a16="http://schemas.microsoft.com/office/drawing/2014/main" id="{598743AB-2951-49E4-8439-F57046A71F61}"/>
              </a:ext>
            </a:extLst>
          </p:cNvPr>
          <p:cNvSpPr/>
          <p:nvPr/>
        </p:nvSpPr>
        <p:spPr>
          <a:xfrm rot="20788048">
            <a:off x="11137900" y="77041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石見川</a:t>
            </a:r>
          </a:p>
        </p:txBody>
      </p:sp>
      <p:sp>
        <p:nvSpPr>
          <p:cNvPr id="642" name="正方形/長方形 641">
            <a:extLst>
              <a:ext uri="{FF2B5EF4-FFF2-40B4-BE49-F238E27FC236}">
                <a16:creationId xmlns:a16="http://schemas.microsoft.com/office/drawing/2014/main" id="{A884F519-B805-41DC-B641-C95336D5A17D}"/>
              </a:ext>
            </a:extLst>
          </p:cNvPr>
          <p:cNvSpPr/>
          <p:nvPr/>
        </p:nvSpPr>
        <p:spPr>
          <a:xfrm rot="1189218">
            <a:off x="10698163" y="8213725"/>
            <a:ext cx="327025" cy="319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加賀田川</a:t>
            </a:r>
          </a:p>
        </p:txBody>
      </p:sp>
      <p:sp>
        <p:nvSpPr>
          <p:cNvPr id="643" name="正方形/長方形 642">
            <a:extLst>
              <a:ext uri="{FF2B5EF4-FFF2-40B4-BE49-F238E27FC236}">
                <a16:creationId xmlns:a16="http://schemas.microsoft.com/office/drawing/2014/main" id="{918F847E-5998-46A3-BDB0-536429B3EC17}"/>
              </a:ext>
            </a:extLst>
          </p:cNvPr>
          <p:cNvSpPr/>
          <p:nvPr/>
        </p:nvSpPr>
        <p:spPr>
          <a:xfrm>
            <a:off x="9680575" y="457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西島川</a:t>
            </a:r>
          </a:p>
        </p:txBody>
      </p:sp>
      <p:sp>
        <p:nvSpPr>
          <p:cNvPr id="644" name="正方形/長方形 643">
            <a:extLst>
              <a:ext uri="{FF2B5EF4-FFF2-40B4-BE49-F238E27FC236}">
                <a16:creationId xmlns:a16="http://schemas.microsoft.com/office/drawing/2014/main" id="{69A85C9E-5172-4306-B8D3-A977D4F35B1B}"/>
              </a:ext>
            </a:extLst>
          </p:cNvPr>
          <p:cNvSpPr/>
          <p:nvPr/>
        </p:nvSpPr>
        <p:spPr>
          <a:xfrm rot="20531362">
            <a:off x="9342438" y="47450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神崎川</a:t>
            </a:r>
          </a:p>
        </p:txBody>
      </p:sp>
      <p:sp>
        <p:nvSpPr>
          <p:cNvPr id="645" name="正方形/長方形 644">
            <a:extLst>
              <a:ext uri="{FF2B5EF4-FFF2-40B4-BE49-F238E27FC236}">
                <a16:creationId xmlns:a16="http://schemas.microsoft.com/office/drawing/2014/main" id="{98A58144-86BA-46BD-8ACE-651AF88B4145}"/>
              </a:ext>
            </a:extLst>
          </p:cNvPr>
          <p:cNvSpPr/>
          <p:nvPr/>
        </p:nvSpPr>
        <p:spPr>
          <a:xfrm rot="20531362">
            <a:off x="9428163" y="44973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中島川</a:t>
            </a:r>
          </a:p>
        </p:txBody>
      </p:sp>
      <p:sp>
        <p:nvSpPr>
          <p:cNvPr id="646" name="正方形/長方形 645">
            <a:extLst>
              <a:ext uri="{FF2B5EF4-FFF2-40B4-BE49-F238E27FC236}">
                <a16:creationId xmlns:a16="http://schemas.microsoft.com/office/drawing/2014/main" id="{30C68A49-35B9-473C-9FD4-7247E90CEDCA}"/>
              </a:ext>
            </a:extLst>
          </p:cNvPr>
          <p:cNvSpPr/>
          <p:nvPr/>
        </p:nvSpPr>
        <p:spPr>
          <a:xfrm rot="20531362">
            <a:off x="9609138" y="43688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左門殿川</a:t>
            </a:r>
          </a:p>
        </p:txBody>
      </p:sp>
      <p:sp>
        <p:nvSpPr>
          <p:cNvPr id="647" name="正方形/長方形 646">
            <a:extLst>
              <a:ext uri="{FF2B5EF4-FFF2-40B4-BE49-F238E27FC236}">
                <a16:creationId xmlns:a16="http://schemas.microsoft.com/office/drawing/2014/main" id="{EBCD3C77-5F60-48BF-BB56-496F0AB6B96A}"/>
              </a:ext>
            </a:extLst>
          </p:cNvPr>
          <p:cNvSpPr/>
          <p:nvPr/>
        </p:nvSpPr>
        <p:spPr>
          <a:xfrm>
            <a:off x="9839325" y="40576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旧猪名川</a:t>
            </a:r>
          </a:p>
        </p:txBody>
      </p:sp>
      <p:sp>
        <p:nvSpPr>
          <p:cNvPr id="648" name="正方形/長方形 647">
            <a:extLst>
              <a:ext uri="{FF2B5EF4-FFF2-40B4-BE49-F238E27FC236}">
                <a16:creationId xmlns:a16="http://schemas.microsoft.com/office/drawing/2014/main" id="{20759201-9269-4065-A8B6-B18F3B671082}"/>
              </a:ext>
            </a:extLst>
          </p:cNvPr>
          <p:cNvSpPr/>
          <p:nvPr/>
        </p:nvSpPr>
        <p:spPr>
          <a:xfrm rot="19701087">
            <a:off x="10707688" y="2649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佐保川</a:t>
            </a:r>
          </a:p>
        </p:txBody>
      </p:sp>
      <p:sp>
        <p:nvSpPr>
          <p:cNvPr id="649" name="正方形/長方形 648">
            <a:extLst>
              <a:ext uri="{FF2B5EF4-FFF2-40B4-BE49-F238E27FC236}">
                <a16:creationId xmlns:a16="http://schemas.microsoft.com/office/drawing/2014/main" id="{C23C3411-911B-45F3-B92C-3D7431EFAA36}"/>
              </a:ext>
            </a:extLst>
          </p:cNvPr>
          <p:cNvSpPr/>
          <p:nvPr/>
        </p:nvSpPr>
        <p:spPr>
          <a:xfrm>
            <a:off x="10366375" y="45132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（旧淀川）</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大川</a:t>
            </a:r>
          </a:p>
        </p:txBody>
      </p:sp>
      <p:sp>
        <p:nvSpPr>
          <p:cNvPr id="652" name="フリーフォーム 651">
            <a:extLst>
              <a:ext uri="{FF2B5EF4-FFF2-40B4-BE49-F238E27FC236}">
                <a16:creationId xmlns:a16="http://schemas.microsoft.com/office/drawing/2014/main" id="{27575114-BA40-4925-8CDB-D480D0CE996E}"/>
              </a:ext>
            </a:extLst>
          </p:cNvPr>
          <p:cNvSpPr/>
          <p:nvPr/>
        </p:nvSpPr>
        <p:spPr>
          <a:xfrm>
            <a:off x="9701213" y="2432050"/>
            <a:ext cx="423862"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7" name="フリーフォーム 656">
            <a:extLst>
              <a:ext uri="{FF2B5EF4-FFF2-40B4-BE49-F238E27FC236}">
                <a16:creationId xmlns:a16="http://schemas.microsoft.com/office/drawing/2014/main" id="{D07BD863-E2F4-42BE-B926-58DDEBED2A9E}"/>
              </a:ext>
            </a:extLst>
          </p:cNvPr>
          <p:cNvSpPr/>
          <p:nvPr/>
        </p:nvSpPr>
        <p:spPr>
          <a:xfrm>
            <a:off x="11249025" y="17700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9" name="フリーフォーム 658">
            <a:extLst>
              <a:ext uri="{FF2B5EF4-FFF2-40B4-BE49-F238E27FC236}">
                <a16:creationId xmlns:a16="http://schemas.microsoft.com/office/drawing/2014/main" id="{03F710C9-FFD3-43A2-AA30-E1FF7850992A}"/>
              </a:ext>
            </a:extLst>
          </p:cNvPr>
          <p:cNvSpPr/>
          <p:nvPr/>
        </p:nvSpPr>
        <p:spPr>
          <a:xfrm>
            <a:off x="11663363" y="2300288"/>
            <a:ext cx="500062"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0" name="フリーフォーム 659">
            <a:extLst>
              <a:ext uri="{FF2B5EF4-FFF2-40B4-BE49-F238E27FC236}">
                <a16:creationId xmlns:a16="http://schemas.microsoft.com/office/drawing/2014/main" id="{3AF9785E-1F75-4D64-AEB4-9633DAFE2400}"/>
              </a:ext>
            </a:extLst>
          </p:cNvPr>
          <p:cNvSpPr/>
          <p:nvPr/>
        </p:nvSpPr>
        <p:spPr>
          <a:xfrm>
            <a:off x="11815763" y="3240088"/>
            <a:ext cx="444500" cy="719137"/>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4" name="フリーフォーム 663">
            <a:extLst>
              <a:ext uri="{FF2B5EF4-FFF2-40B4-BE49-F238E27FC236}">
                <a16:creationId xmlns:a16="http://schemas.microsoft.com/office/drawing/2014/main" id="{435373DC-E804-4770-AD55-3E60C2B9C669}"/>
              </a:ext>
            </a:extLst>
          </p:cNvPr>
          <p:cNvSpPr/>
          <p:nvPr/>
        </p:nvSpPr>
        <p:spPr>
          <a:xfrm>
            <a:off x="11723688" y="4768850"/>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7" name="正方形/長方形 666">
            <a:extLst>
              <a:ext uri="{FF2B5EF4-FFF2-40B4-BE49-F238E27FC236}">
                <a16:creationId xmlns:a16="http://schemas.microsoft.com/office/drawing/2014/main" id="{F9432AC3-DAA4-47E9-A7B9-173A60CE6FB4}"/>
              </a:ext>
            </a:extLst>
          </p:cNvPr>
          <p:cNvSpPr/>
          <p:nvPr/>
        </p:nvSpPr>
        <p:spPr>
          <a:xfrm>
            <a:off x="11663363" y="41481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江蝉川</a:t>
            </a:r>
          </a:p>
        </p:txBody>
      </p:sp>
      <p:sp>
        <p:nvSpPr>
          <p:cNvPr id="668" name="フリーフォーム 667">
            <a:extLst>
              <a:ext uri="{FF2B5EF4-FFF2-40B4-BE49-F238E27FC236}">
                <a16:creationId xmlns:a16="http://schemas.microsoft.com/office/drawing/2014/main" id="{2D38D8E8-DCE7-415D-BFBF-950072FD0A95}"/>
              </a:ext>
            </a:extLst>
          </p:cNvPr>
          <p:cNvSpPr/>
          <p:nvPr/>
        </p:nvSpPr>
        <p:spPr>
          <a:xfrm>
            <a:off x="11501438" y="3589338"/>
            <a:ext cx="120650"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9" name="フリーフォーム 668">
            <a:extLst>
              <a:ext uri="{FF2B5EF4-FFF2-40B4-BE49-F238E27FC236}">
                <a16:creationId xmlns:a16="http://schemas.microsoft.com/office/drawing/2014/main" id="{FFB208B5-9F34-425D-AEEF-A81F318BB19E}"/>
              </a:ext>
            </a:extLst>
          </p:cNvPr>
          <p:cNvSpPr/>
          <p:nvPr/>
        </p:nvSpPr>
        <p:spPr>
          <a:xfrm>
            <a:off x="11566525" y="6275388"/>
            <a:ext cx="344488" cy="449262"/>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0" name="フリーフォーム 669">
            <a:extLst>
              <a:ext uri="{FF2B5EF4-FFF2-40B4-BE49-F238E27FC236}">
                <a16:creationId xmlns:a16="http://schemas.microsoft.com/office/drawing/2014/main" id="{969D04F5-9222-4749-AF85-CA1CAA41F4CC}"/>
              </a:ext>
            </a:extLst>
          </p:cNvPr>
          <p:cNvSpPr/>
          <p:nvPr/>
        </p:nvSpPr>
        <p:spPr>
          <a:xfrm>
            <a:off x="10793413" y="6042025"/>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1" name="フリーフォーム 670">
            <a:extLst>
              <a:ext uri="{FF2B5EF4-FFF2-40B4-BE49-F238E27FC236}">
                <a16:creationId xmlns:a16="http://schemas.microsoft.com/office/drawing/2014/main" id="{A406C244-64D8-4A92-8896-B62D6F98D64F}"/>
              </a:ext>
            </a:extLst>
          </p:cNvPr>
          <p:cNvSpPr/>
          <p:nvPr/>
        </p:nvSpPr>
        <p:spPr>
          <a:xfrm>
            <a:off x="11568113" y="6611938"/>
            <a:ext cx="403225"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4" name="フリーフォーム 673">
            <a:extLst>
              <a:ext uri="{FF2B5EF4-FFF2-40B4-BE49-F238E27FC236}">
                <a16:creationId xmlns:a16="http://schemas.microsoft.com/office/drawing/2014/main" id="{AF5FDEC5-8664-43AF-8219-6D7D514B3D37}"/>
              </a:ext>
            </a:extLst>
          </p:cNvPr>
          <p:cNvSpPr/>
          <p:nvPr/>
        </p:nvSpPr>
        <p:spPr>
          <a:xfrm>
            <a:off x="10128250" y="6667500"/>
            <a:ext cx="284163" cy="708025"/>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5" name="フリーフォーム 674">
            <a:extLst>
              <a:ext uri="{FF2B5EF4-FFF2-40B4-BE49-F238E27FC236}">
                <a16:creationId xmlns:a16="http://schemas.microsoft.com/office/drawing/2014/main" id="{50AB69AB-CE16-464D-B86C-795271EEC6AC}"/>
              </a:ext>
            </a:extLst>
          </p:cNvPr>
          <p:cNvSpPr/>
          <p:nvPr/>
        </p:nvSpPr>
        <p:spPr>
          <a:xfrm>
            <a:off x="9237663" y="682466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6" name="フリーフォーム 675">
            <a:extLst>
              <a:ext uri="{FF2B5EF4-FFF2-40B4-BE49-F238E27FC236}">
                <a16:creationId xmlns:a16="http://schemas.microsoft.com/office/drawing/2014/main" id="{E9BE96CA-D78C-4FD2-B939-AB8CB668616D}"/>
              </a:ext>
            </a:extLst>
          </p:cNvPr>
          <p:cNvSpPr/>
          <p:nvPr/>
        </p:nvSpPr>
        <p:spPr>
          <a:xfrm>
            <a:off x="9555163" y="7080250"/>
            <a:ext cx="420687"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8" name="フリーフォーム 677">
            <a:extLst>
              <a:ext uri="{FF2B5EF4-FFF2-40B4-BE49-F238E27FC236}">
                <a16:creationId xmlns:a16="http://schemas.microsoft.com/office/drawing/2014/main" id="{4BFD98A2-A297-4797-99B9-BD605731A891}"/>
              </a:ext>
            </a:extLst>
          </p:cNvPr>
          <p:cNvSpPr/>
          <p:nvPr/>
        </p:nvSpPr>
        <p:spPr>
          <a:xfrm>
            <a:off x="10140950" y="7883525"/>
            <a:ext cx="153988" cy="236538"/>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0" name="フリーフォーム 679">
            <a:extLst>
              <a:ext uri="{FF2B5EF4-FFF2-40B4-BE49-F238E27FC236}">
                <a16:creationId xmlns:a16="http://schemas.microsoft.com/office/drawing/2014/main" id="{0D4C34D3-9929-4343-A6D4-2E6F09E959AF}"/>
              </a:ext>
            </a:extLst>
          </p:cNvPr>
          <p:cNvSpPr/>
          <p:nvPr/>
        </p:nvSpPr>
        <p:spPr>
          <a:xfrm>
            <a:off x="8882063" y="7596188"/>
            <a:ext cx="842962"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3" name="フリーフォーム 682">
            <a:extLst>
              <a:ext uri="{FF2B5EF4-FFF2-40B4-BE49-F238E27FC236}">
                <a16:creationId xmlns:a16="http://schemas.microsoft.com/office/drawing/2014/main" id="{84E9791C-C7B5-4641-97FD-5A74945124D6}"/>
              </a:ext>
            </a:extLst>
          </p:cNvPr>
          <p:cNvSpPr/>
          <p:nvPr/>
        </p:nvSpPr>
        <p:spPr>
          <a:xfrm>
            <a:off x="8331200" y="8161338"/>
            <a:ext cx="931863"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5" name="フリーフォーム 684">
            <a:extLst>
              <a:ext uri="{FF2B5EF4-FFF2-40B4-BE49-F238E27FC236}">
                <a16:creationId xmlns:a16="http://schemas.microsoft.com/office/drawing/2014/main" id="{FFC0DED7-331A-4B90-A62D-406BF06050AE}"/>
              </a:ext>
            </a:extLst>
          </p:cNvPr>
          <p:cNvSpPr/>
          <p:nvPr/>
        </p:nvSpPr>
        <p:spPr>
          <a:xfrm>
            <a:off x="7958138" y="854868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6" name="フリーフォーム 685">
            <a:extLst>
              <a:ext uri="{FF2B5EF4-FFF2-40B4-BE49-F238E27FC236}">
                <a16:creationId xmlns:a16="http://schemas.microsoft.com/office/drawing/2014/main" id="{C7DFAE7E-A094-4594-A0AD-7AC93DB8585C}"/>
              </a:ext>
            </a:extLst>
          </p:cNvPr>
          <p:cNvSpPr/>
          <p:nvPr/>
        </p:nvSpPr>
        <p:spPr>
          <a:xfrm>
            <a:off x="8093075" y="8547100"/>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1" name="フリーフォーム 690">
            <a:extLst>
              <a:ext uri="{FF2B5EF4-FFF2-40B4-BE49-F238E27FC236}">
                <a16:creationId xmlns:a16="http://schemas.microsoft.com/office/drawing/2014/main" id="{2C5CAE3C-B80E-4F12-A22D-7C5AF04FDC44}"/>
              </a:ext>
            </a:extLst>
          </p:cNvPr>
          <p:cNvSpPr/>
          <p:nvPr/>
        </p:nvSpPr>
        <p:spPr>
          <a:xfrm>
            <a:off x="6688138" y="896461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47" name="フリーフォーム 346">
            <a:extLst>
              <a:ext uri="{FF2B5EF4-FFF2-40B4-BE49-F238E27FC236}">
                <a16:creationId xmlns:a16="http://schemas.microsoft.com/office/drawing/2014/main" id="{A18B5928-E3F3-4A2C-A4D9-38E83662D8E7}"/>
              </a:ext>
            </a:extLst>
          </p:cNvPr>
          <p:cNvSpPr>
            <a:spLocks noChangeAspect="1"/>
          </p:cNvSpPr>
          <p:nvPr/>
        </p:nvSpPr>
        <p:spPr>
          <a:xfrm>
            <a:off x="9301163" y="1520825"/>
            <a:ext cx="258762" cy="176213"/>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31" h="122159">
                <a:moveTo>
                  <a:pt x="0" y="2067"/>
                </a:moveTo>
                <a:lnTo>
                  <a:pt x="14289" y="877"/>
                </a:lnTo>
                <a:lnTo>
                  <a:pt x="37428" y="8972"/>
                </a:lnTo>
                <a:lnTo>
                  <a:pt x="58415" y="0"/>
                </a:lnTo>
                <a:cubicBezTo>
                  <a:pt x="68052" y="1768"/>
                  <a:pt x="106898" y="38266"/>
                  <a:pt x="111145" y="37745"/>
                </a:cubicBezTo>
                <a:cubicBezTo>
                  <a:pt x="115392" y="37224"/>
                  <a:pt x="84656" y="-3123"/>
                  <a:pt x="90710" y="8229"/>
                </a:cubicBezTo>
                <a:cubicBezTo>
                  <a:pt x="96764" y="19581"/>
                  <a:pt x="114326" y="64544"/>
                  <a:pt x="131578" y="80883"/>
                </a:cubicBezTo>
                <a:cubicBezTo>
                  <a:pt x="153077" y="98215"/>
                  <a:pt x="170161" y="115280"/>
                  <a:pt x="178331" y="122159"/>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5" name="フリーフォーム 694">
            <a:extLst>
              <a:ext uri="{FF2B5EF4-FFF2-40B4-BE49-F238E27FC236}">
                <a16:creationId xmlns:a16="http://schemas.microsoft.com/office/drawing/2014/main" id="{7E81DB3E-4DF5-45DC-80BB-1C8614C7641F}"/>
              </a:ext>
            </a:extLst>
          </p:cNvPr>
          <p:cNvSpPr/>
          <p:nvPr/>
        </p:nvSpPr>
        <p:spPr>
          <a:xfrm>
            <a:off x="12106275" y="3644900"/>
            <a:ext cx="44450" cy="12700"/>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0" name="フリーフォーム 699">
            <a:extLst>
              <a:ext uri="{FF2B5EF4-FFF2-40B4-BE49-F238E27FC236}">
                <a16:creationId xmlns:a16="http://schemas.microsoft.com/office/drawing/2014/main" id="{D5BB5FAE-9221-422A-8E88-DAE28F978859}"/>
              </a:ext>
            </a:extLst>
          </p:cNvPr>
          <p:cNvSpPr/>
          <p:nvPr/>
        </p:nvSpPr>
        <p:spPr>
          <a:xfrm>
            <a:off x="11077575" y="7518400"/>
            <a:ext cx="220663"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2" name="フリーフォーム 701">
            <a:extLst>
              <a:ext uri="{FF2B5EF4-FFF2-40B4-BE49-F238E27FC236}">
                <a16:creationId xmlns:a16="http://schemas.microsoft.com/office/drawing/2014/main" id="{23FA0D8D-FC35-478C-B6CF-2C6BC7DA8ABB}"/>
              </a:ext>
            </a:extLst>
          </p:cNvPr>
          <p:cNvSpPr/>
          <p:nvPr/>
        </p:nvSpPr>
        <p:spPr>
          <a:xfrm>
            <a:off x="11023600" y="7702550"/>
            <a:ext cx="63500" cy="20161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5" name="フリーフォーム 704">
            <a:extLst>
              <a:ext uri="{FF2B5EF4-FFF2-40B4-BE49-F238E27FC236}">
                <a16:creationId xmlns:a16="http://schemas.microsoft.com/office/drawing/2014/main" id="{5A955F67-277D-4EB4-B0FB-4E7094296F18}"/>
              </a:ext>
            </a:extLst>
          </p:cNvPr>
          <p:cNvSpPr/>
          <p:nvPr/>
        </p:nvSpPr>
        <p:spPr>
          <a:xfrm>
            <a:off x="7246938" y="8824913"/>
            <a:ext cx="153987" cy="328612"/>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4" name="フリーフォーム 713">
            <a:extLst>
              <a:ext uri="{FF2B5EF4-FFF2-40B4-BE49-F238E27FC236}">
                <a16:creationId xmlns:a16="http://schemas.microsoft.com/office/drawing/2014/main" id="{92480434-62AF-46BF-83B2-F6FFB640FFB5}"/>
              </a:ext>
            </a:extLst>
          </p:cNvPr>
          <p:cNvSpPr/>
          <p:nvPr/>
        </p:nvSpPr>
        <p:spPr>
          <a:xfrm>
            <a:off x="11534775" y="6853238"/>
            <a:ext cx="450850"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5" name="フリーフォーム 714">
            <a:extLst>
              <a:ext uri="{FF2B5EF4-FFF2-40B4-BE49-F238E27FC236}">
                <a16:creationId xmlns:a16="http://schemas.microsoft.com/office/drawing/2014/main" id="{0828FB16-4511-4FF8-BE3D-227F7D32817E}"/>
              </a:ext>
            </a:extLst>
          </p:cNvPr>
          <p:cNvSpPr/>
          <p:nvPr/>
        </p:nvSpPr>
        <p:spPr>
          <a:xfrm>
            <a:off x="11661775" y="420370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cxnSp>
        <p:nvCxnSpPr>
          <p:cNvPr id="650" name="直線コネクタ 649">
            <a:extLst>
              <a:ext uri="{FF2B5EF4-FFF2-40B4-BE49-F238E27FC236}">
                <a16:creationId xmlns:a16="http://schemas.microsoft.com/office/drawing/2014/main" id="{2983976C-81DC-47B7-95F1-8F67986AFD53}"/>
              </a:ext>
            </a:extLst>
          </p:cNvPr>
          <p:cNvCxnSpPr/>
          <p:nvPr/>
        </p:nvCxnSpPr>
        <p:spPr>
          <a:xfrm flipV="1">
            <a:off x="11009313" y="9261475"/>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5" name="楕円 4">
            <a:extLst>
              <a:ext uri="{FF2B5EF4-FFF2-40B4-BE49-F238E27FC236}">
                <a16:creationId xmlns:a16="http://schemas.microsoft.com/office/drawing/2014/main" id="{AE5C13B1-2E15-4172-9D0C-23B85DFF4459}"/>
              </a:ext>
            </a:extLst>
          </p:cNvPr>
          <p:cNvSpPr/>
          <p:nvPr/>
        </p:nvSpPr>
        <p:spPr>
          <a:xfrm>
            <a:off x="9093200" y="14271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1</a:t>
            </a:r>
            <a:endParaRPr lang="ja-JP" altLang="en-US" sz="1377" dirty="0"/>
          </a:p>
        </p:txBody>
      </p:sp>
      <p:sp>
        <p:nvSpPr>
          <p:cNvPr id="654" name="楕円 653">
            <a:extLst>
              <a:ext uri="{FF2B5EF4-FFF2-40B4-BE49-F238E27FC236}">
                <a16:creationId xmlns:a16="http://schemas.microsoft.com/office/drawing/2014/main" id="{F2A292FC-784A-4B63-8E16-51DAB4465D38}"/>
              </a:ext>
            </a:extLst>
          </p:cNvPr>
          <p:cNvSpPr/>
          <p:nvPr/>
        </p:nvSpPr>
        <p:spPr>
          <a:xfrm>
            <a:off x="11318875" y="1698625"/>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4</a:t>
            </a:r>
            <a:endParaRPr lang="ja-JP" altLang="en-US" sz="1377" dirty="0"/>
          </a:p>
        </p:txBody>
      </p:sp>
      <p:sp>
        <p:nvSpPr>
          <p:cNvPr id="655" name="楕円 654">
            <a:extLst>
              <a:ext uri="{FF2B5EF4-FFF2-40B4-BE49-F238E27FC236}">
                <a16:creationId xmlns:a16="http://schemas.microsoft.com/office/drawing/2014/main" id="{9F722747-499C-4260-B6E7-94EE33B79F34}"/>
              </a:ext>
            </a:extLst>
          </p:cNvPr>
          <p:cNvSpPr/>
          <p:nvPr/>
        </p:nvSpPr>
        <p:spPr>
          <a:xfrm>
            <a:off x="11509375" y="2117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5</a:t>
            </a:r>
            <a:endParaRPr lang="ja-JP" altLang="en-US" sz="1377" dirty="0"/>
          </a:p>
        </p:txBody>
      </p:sp>
      <p:sp>
        <p:nvSpPr>
          <p:cNvPr id="656" name="楕円 655">
            <a:extLst>
              <a:ext uri="{FF2B5EF4-FFF2-40B4-BE49-F238E27FC236}">
                <a16:creationId xmlns:a16="http://schemas.microsoft.com/office/drawing/2014/main" id="{6B648CB7-A1D8-4FA3-8136-6011E52E4286}"/>
              </a:ext>
            </a:extLst>
          </p:cNvPr>
          <p:cNvSpPr/>
          <p:nvPr/>
        </p:nvSpPr>
        <p:spPr>
          <a:xfrm>
            <a:off x="11934825" y="66246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9</a:t>
            </a:r>
            <a:endParaRPr lang="ja-JP" altLang="en-US" sz="1377" dirty="0"/>
          </a:p>
        </p:txBody>
      </p:sp>
      <p:sp>
        <p:nvSpPr>
          <p:cNvPr id="658" name="楕円 657">
            <a:extLst>
              <a:ext uri="{FF2B5EF4-FFF2-40B4-BE49-F238E27FC236}">
                <a16:creationId xmlns:a16="http://schemas.microsoft.com/office/drawing/2014/main" id="{951B7B4E-F738-4B25-A1E6-0A40C74B449B}"/>
              </a:ext>
            </a:extLst>
          </p:cNvPr>
          <p:cNvSpPr/>
          <p:nvPr/>
        </p:nvSpPr>
        <p:spPr>
          <a:xfrm>
            <a:off x="10094913" y="24288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377" dirty="0"/>
              <a:t>２</a:t>
            </a:r>
          </a:p>
        </p:txBody>
      </p:sp>
      <p:sp>
        <p:nvSpPr>
          <p:cNvPr id="661" name="楕円 660">
            <a:extLst>
              <a:ext uri="{FF2B5EF4-FFF2-40B4-BE49-F238E27FC236}">
                <a16:creationId xmlns:a16="http://schemas.microsoft.com/office/drawing/2014/main" id="{C057DC2D-AD53-431D-8F6F-70DB18A30EE6}"/>
              </a:ext>
            </a:extLst>
          </p:cNvPr>
          <p:cNvSpPr/>
          <p:nvPr/>
        </p:nvSpPr>
        <p:spPr>
          <a:xfrm>
            <a:off x="11234738" y="191135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3</a:t>
            </a:r>
            <a:endParaRPr lang="ja-JP" altLang="en-US" sz="1377" dirty="0"/>
          </a:p>
        </p:txBody>
      </p:sp>
      <p:sp>
        <p:nvSpPr>
          <p:cNvPr id="662" name="楕円 661">
            <a:extLst>
              <a:ext uri="{FF2B5EF4-FFF2-40B4-BE49-F238E27FC236}">
                <a16:creationId xmlns:a16="http://schemas.microsoft.com/office/drawing/2014/main" id="{21EBBCA9-F31E-4370-B797-33C72BBF45AE}"/>
              </a:ext>
            </a:extLst>
          </p:cNvPr>
          <p:cNvSpPr/>
          <p:nvPr/>
        </p:nvSpPr>
        <p:spPr>
          <a:xfrm>
            <a:off x="12149138" y="38639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6</a:t>
            </a:r>
            <a:endParaRPr lang="ja-JP" altLang="en-US" sz="1377" dirty="0"/>
          </a:p>
        </p:txBody>
      </p:sp>
      <p:sp>
        <p:nvSpPr>
          <p:cNvPr id="663" name="楕円 662">
            <a:extLst>
              <a:ext uri="{FF2B5EF4-FFF2-40B4-BE49-F238E27FC236}">
                <a16:creationId xmlns:a16="http://schemas.microsoft.com/office/drawing/2014/main" id="{0C58E05F-E37C-42DC-87D6-9B6FCE5A49E2}"/>
              </a:ext>
            </a:extLst>
          </p:cNvPr>
          <p:cNvSpPr/>
          <p:nvPr/>
        </p:nvSpPr>
        <p:spPr>
          <a:xfrm>
            <a:off x="11945938" y="7011988"/>
            <a:ext cx="207962" cy="1841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65" name="楕円 664">
            <a:extLst>
              <a:ext uri="{FF2B5EF4-FFF2-40B4-BE49-F238E27FC236}">
                <a16:creationId xmlns:a16="http://schemas.microsoft.com/office/drawing/2014/main" id="{2FF5534D-1A8F-4E47-A11E-A99BB50532D3}"/>
              </a:ext>
            </a:extLst>
          </p:cNvPr>
          <p:cNvSpPr/>
          <p:nvPr/>
        </p:nvSpPr>
        <p:spPr>
          <a:xfrm>
            <a:off x="11966575" y="46736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8</a:t>
            </a:r>
            <a:endParaRPr lang="ja-JP" altLang="en-US" sz="1377" dirty="0"/>
          </a:p>
        </p:txBody>
      </p:sp>
      <p:sp>
        <p:nvSpPr>
          <p:cNvPr id="666" name="楕円 665">
            <a:extLst>
              <a:ext uri="{FF2B5EF4-FFF2-40B4-BE49-F238E27FC236}">
                <a16:creationId xmlns:a16="http://schemas.microsoft.com/office/drawing/2014/main" id="{769238B9-D3F3-473C-9755-107CE10D10E6}"/>
              </a:ext>
            </a:extLst>
          </p:cNvPr>
          <p:cNvSpPr/>
          <p:nvPr/>
        </p:nvSpPr>
        <p:spPr>
          <a:xfrm>
            <a:off x="11939588" y="40973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7</a:t>
            </a:r>
            <a:endParaRPr lang="ja-JP" altLang="en-US" sz="1377" dirty="0"/>
          </a:p>
        </p:txBody>
      </p:sp>
      <p:sp>
        <p:nvSpPr>
          <p:cNvPr id="672" name="楕円 671">
            <a:extLst>
              <a:ext uri="{FF2B5EF4-FFF2-40B4-BE49-F238E27FC236}">
                <a16:creationId xmlns:a16="http://schemas.microsoft.com/office/drawing/2014/main" id="{5C10DF11-9002-4F02-A203-B9F9C584C1E4}"/>
              </a:ext>
            </a:extLst>
          </p:cNvPr>
          <p:cNvSpPr/>
          <p:nvPr/>
        </p:nvSpPr>
        <p:spPr>
          <a:xfrm>
            <a:off x="11960225" y="74295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73" name="楕円 672">
            <a:extLst>
              <a:ext uri="{FF2B5EF4-FFF2-40B4-BE49-F238E27FC236}">
                <a16:creationId xmlns:a16="http://schemas.microsoft.com/office/drawing/2014/main" id="{E598E077-47A8-42DA-8797-4BC9E129F5DB}"/>
              </a:ext>
            </a:extLst>
          </p:cNvPr>
          <p:cNvSpPr/>
          <p:nvPr/>
        </p:nvSpPr>
        <p:spPr>
          <a:xfrm>
            <a:off x="11131550" y="80010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ja-JP" altLang="en-US" sz="1102" dirty="0"/>
          </a:p>
        </p:txBody>
      </p:sp>
      <p:sp>
        <p:nvSpPr>
          <p:cNvPr id="677" name="楕円 676">
            <a:extLst>
              <a:ext uri="{FF2B5EF4-FFF2-40B4-BE49-F238E27FC236}">
                <a16:creationId xmlns:a16="http://schemas.microsoft.com/office/drawing/2014/main" id="{0CE77B7B-62BF-4F5C-B098-00FD4DC09829}"/>
              </a:ext>
            </a:extLst>
          </p:cNvPr>
          <p:cNvSpPr/>
          <p:nvPr/>
        </p:nvSpPr>
        <p:spPr>
          <a:xfrm>
            <a:off x="10926763" y="79359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9" name="楕円 678">
            <a:extLst>
              <a:ext uri="{FF2B5EF4-FFF2-40B4-BE49-F238E27FC236}">
                <a16:creationId xmlns:a16="http://schemas.microsoft.com/office/drawing/2014/main" id="{B17AA9D3-B8B9-40AF-B84F-3C87F61B5943}"/>
              </a:ext>
            </a:extLst>
          </p:cNvPr>
          <p:cNvSpPr/>
          <p:nvPr/>
        </p:nvSpPr>
        <p:spPr>
          <a:xfrm>
            <a:off x="6621463" y="9102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1" name="楕円 680">
            <a:extLst>
              <a:ext uri="{FF2B5EF4-FFF2-40B4-BE49-F238E27FC236}">
                <a16:creationId xmlns:a16="http://schemas.microsoft.com/office/drawing/2014/main" id="{2ED12D46-CD85-4B46-BA8F-67DA4849BB6C}"/>
              </a:ext>
            </a:extLst>
          </p:cNvPr>
          <p:cNvSpPr/>
          <p:nvPr/>
        </p:nvSpPr>
        <p:spPr>
          <a:xfrm>
            <a:off x="10126663" y="81026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2" name="楕円 681">
            <a:extLst>
              <a:ext uri="{FF2B5EF4-FFF2-40B4-BE49-F238E27FC236}">
                <a16:creationId xmlns:a16="http://schemas.microsoft.com/office/drawing/2014/main" id="{DAB3BD7E-AB51-4CFB-8EDC-47F6439CE4F0}"/>
              </a:ext>
            </a:extLst>
          </p:cNvPr>
          <p:cNvSpPr/>
          <p:nvPr/>
        </p:nvSpPr>
        <p:spPr>
          <a:xfrm>
            <a:off x="10347325" y="803751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4" name="楕円 683">
            <a:extLst>
              <a:ext uri="{FF2B5EF4-FFF2-40B4-BE49-F238E27FC236}">
                <a16:creationId xmlns:a16="http://schemas.microsoft.com/office/drawing/2014/main" id="{A67520A2-00A6-4D0F-A64E-496E6D8E8755}"/>
              </a:ext>
            </a:extLst>
          </p:cNvPr>
          <p:cNvSpPr/>
          <p:nvPr/>
        </p:nvSpPr>
        <p:spPr>
          <a:xfrm>
            <a:off x="10761663" y="78644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7" name="楕円 686">
            <a:extLst>
              <a:ext uri="{FF2B5EF4-FFF2-40B4-BE49-F238E27FC236}">
                <a16:creationId xmlns:a16="http://schemas.microsoft.com/office/drawing/2014/main" id="{B16819D2-DC3F-4552-B685-8439581A4FAD}"/>
              </a:ext>
            </a:extLst>
          </p:cNvPr>
          <p:cNvSpPr/>
          <p:nvPr/>
        </p:nvSpPr>
        <p:spPr>
          <a:xfrm>
            <a:off x="9224963" y="86407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8" name="楕円 687">
            <a:extLst>
              <a:ext uri="{FF2B5EF4-FFF2-40B4-BE49-F238E27FC236}">
                <a16:creationId xmlns:a16="http://schemas.microsoft.com/office/drawing/2014/main" id="{6268D1B5-D2C4-4807-9B30-12547402A45E}"/>
              </a:ext>
            </a:extLst>
          </p:cNvPr>
          <p:cNvSpPr/>
          <p:nvPr/>
        </p:nvSpPr>
        <p:spPr>
          <a:xfrm>
            <a:off x="9559925" y="84328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9" name="楕円 688">
            <a:extLst>
              <a:ext uri="{FF2B5EF4-FFF2-40B4-BE49-F238E27FC236}">
                <a16:creationId xmlns:a16="http://schemas.microsoft.com/office/drawing/2014/main" id="{58A75C80-024E-45ED-B6C8-2C7118F84389}"/>
              </a:ext>
            </a:extLst>
          </p:cNvPr>
          <p:cNvSpPr/>
          <p:nvPr/>
        </p:nvSpPr>
        <p:spPr>
          <a:xfrm>
            <a:off x="9859963" y="82327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0" name="楕円 689">
            <a:extLst>
              <a:ext uri="{FF2B5EF4-FFF2-40B4-BE49-F238E27FC236}">
                <a16:creationId xmlns:a16="http://schemas.microsoft.com/office/drawing/2014/main" id="{687A9749-F44C-4BDA-BA82-3E44B0B3B105}"/>
              </a:ext>
            </a:extLst>
          </p:cNvPr>
          <p:cNvSpPr/>
          <p:nvPr/>
        </p:nvSpPr>
        <p:spPr>
          <a:xfrm>
            <a:off x="7826375" y="89265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2" name="楕円 691">
            <a:extLst>
              <a:ext uri="{FF2B5EF4-FFF2-40B4-BE49-F238E27FC236}">
                <a16:creationId xmlns:a16="http://schemas.microsoft.com/office/drawing/2014/main" id="{DAA10FE3-32AD-4D33-A2EE-D54313F724FB}"/>
              </a:ext>
            </a:extLst>
          </p:cNvPr>
          <p:cNvSpPr/>
          <p:nvPr/>
        </p:nvSpPr>
        <p:spPr>
          <a:xfrm>
            <a:off x="8609013" y="8815388"/>
            <a:ext cx="182562"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3" name="楕円 692">
            <a:extLst>
              <a:ext uri="{FF2B5EF4-FFF2-40B4-BE49-F238E27FC236}">
                <a16:creationId xmlns:a16="http://schemas.microsoft.com/office/drawing/2014/main" id="{A5113C9A-C6CD-4BC4-9FF8-50A754F7958B}"/>
              </a:ext>
            </a:extLst>
          </p:cNvPr>
          <p:cNvSpPr/>
          <p:nvPr/>
        </p:nvSpPr>
        <p:spPr>
          <a:xfrm>
            <a:off x="7367588" y="91154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0" name="テキスト ボックス 29">
            <a:extLst>
              <a:ext uri="{FF2B5EF4-FFF2-40B4-BE49-F238E27FC236}">
                <a16:creationId xmlns:a16="http://schemas.microsoft.com/office/drawing/2014/main" id="{3ED6EB6C-5CB9-40D9-AA7D-0FC6DD5A0875}"/>
              </a:ext>
            </a:extLst>
          </p:cNvPr>
          <p:cNvSpPr txBox="1"/>
          <p:nvPr/>
        </p:nvSpPr>
        <p:spPr>
          <a:xfrm>
            <a:off x="11158538" y="7986713"/>
            <a:ext cx="225425" cy="190500"/>
          </a:xfrm>
          <a:prstGeom prst="rect">
            <a:avLst/>
          </a:prstGeom>
          <a:noFill/>
        </p:spPr>
        <p:txBody>
          <a:bodyPr lIns="0" tIns="0" rIns="0" bIns="0">
            <a:spAutoFit/>
          </a:bodyPr>
          <a:lstStyle/>
          <a:p>
            <a:pPr>
              <a:defRPr/>
            </a:pPr>
            <a:r>
              <a:rPr lang="en-US" altLang="ja-JP" sz="1241" dirty="0">
                <a:solidFill>
                  <a:schemeClr val="bg1"/>
                </a:solidFill>
              </a:rPr>
              <a:t>12</a:t>
            </a:r>
            <a:endParaRPr lang="ja-JP" altLang="en-US" sz="1241" dirty="0">
              <a:solidFill>
                <a:schemeClr val="bg1"/>
              </a:solidFill>
            </a:endParaRPr>
          </a:p>
        </p:txBody>
      </p:sp>
      <p:sp>
        <p:nvSpPr>
          <p:cNvPr id="697" name="テキスト ボックス 696">
            <a:extLst>
              <a:ext uri="{FF2B5EF4-FFF2-40B4-BE49-F238E27FC236}">
                <a16:creationId xmlns:a16="http://schemas.microsoft.com/office/drawing/2014/main" id="{3114FDC5-2291-455D-9628-2DC8E664E5E6}"/>
              </a:ext>
            </a:extLst>
          </p:cNvPr>
          <p:cNvSpPr txBox="1"/>
          <p:nvPr/>
        </p:nvSpPr>
        <p:spPr>
          <a:xfrm>
            <a:off x="10941050" y="7918450"/>
            <a:ext cx="225425" cy="192088"/>
          </a:xfrm>
          <a:prstGeom prst="rect">
            <a:avLst/>
          </a:prstGeom>
          <a:noFill/>
        </p:spPr>
        <p:txBody>
          <a:bodyPr lIns="0" tIns="0" rIns="0" bIns="0">
            <a:spAutoFit/>
          </a:bodyPr>
          <a:lstStyle/>
          <a:p>
            <a:pPr>
              <a:defRPr/>
            </a:pPr>
            <a:r>
              <a:rPr lang="en-US" altLang="ja-JP" sz="1241" dirty="0">
                <a:solidFill>
                  <a:schemeClr val="bg1"/>
                </a:solidFill>
              </a:rPr>
              <a:t>13</a:t>
            </a:r>
            <a:endParaRPr lang="ja-JP" altLang="en-US" sz="1241" dirty="0">
              <a:solidFill>
                <a:schemeClr val="bg1"/>
              </a:solidFill>
            </a:endParaRPr>
          </a:p>
        </p:txBody>
      </p:sp>
      <p:sp>
        <p:nvSpPr>
          <p:cNvPr id="698" name="テキスト ボックス 697">
            <a:extLst>
              <a:ext uri="{FF2B5EF4-FFF2-40B4-BE49-F238E27FC236}">
                <a16:creationId xmlns:a16="http://schemas.microsoft.com/office/drawing/2014/main" id="{8B9DB5E1-A977-4856-8563-0E02A8CA4C42}"/>
              </a:ext>
            </a:extLst>
          </p:cNvPr>
          <p:cNvSpPr txBox="1"/>
          <p:nvPr/>
        </p:nvSpPr>
        <p:spPr>
          <a:xfrm>
            <a:off x="10771188" y="7853363"/>
            <a:ext cx="225425" cy="192087"/>
          </a:xfrm>
          <a:prstGeom prst="rect">
            <a:avLst/>
          </a:prstGeom>
          <a:noFill/>
        </p:spPr>
        <p:txBody>
          <a:bodyPr lIns="0" tIns="0" rIns="0" bIns="0">
            <a:spAutoFit/>
          </a:bodyPr>
          <a:lstStyle/>
          <a:p>
            <a:pPr>
              <a:defRPr/>
            </a:pPr>
            <a:r>
              <a:rPr lang="en-US" altLang="ja-JP" sz="1241" dirty="0">
                <a:solidFill>
                  <a:schemeClr val="bg1"/>
                </a:solidFill>
              </a:rPr>
              <a:t>14</a:t>
            </a:r>
            <a:endParaRPr lang="ja-JP" altLang="en-US" sz="1241" dirty="0">
              <a:solidFill>
                <a:schemeClr val="bg1"/>
              </a:solidFill>
            </a:endParaRPr>
          </a:p>
        </p:txBody>
      </p:sp>
      <p:sp>
        <p:nvSpPr>
          <p:cNvPr id="699" name="テキスト ボックス 698">
            <a:extLst>
              <a:ext uri="{FF2B5EF4-FFF2-40B4-BE49-F238E27FC236}">
                <a16:creationId xmlns:a16="http://schemas.microsoft.com/office/drawing/2014/main" id="{5852AE6F-1EE4-4FA9-9D25-E4E36FB381AB}"/>
              </a:ext>
            </a:extLst>
          </p:cNvPr>
          <p:cNvSpPr txBox="1"/>
          <p:nvPr/>
        </p:nvSpPr>
        <p:spPr>
          <a:xfrm>
            <a:off x="9864725" y="8215313"/>
            <a:ext cx="225425" cy="190500"/>
          </a:xfrm>
          <a:prstGeom prst="rect">
            <a:avLst/>
          </a:prstGeom>
          <a:noFill/>
        </p:spPr>
        <p:txBody>
          <a:bodyPr lIns="0" tIns="0" rIns="0" bIns="0">
            <a:spAutoFit/>
          </a:bodyPr>
          <a:lstStyle/>
          <a:p>
            <a:pPr>
              <a:defRPr/>
            </a:pPr>
            <a:r>
              <a:rPr lang="en-US" altLang="ja-JP" sz="1241" dirty="0">
                <a:solidFill>
                  <a:schemeClr val="bg1"/>
                </a:solidFill>
              </a:rPr>
              <a:t>17</a:t>
            </a:r>
            <a:endParaRPr lang="ja-JP" altLang="en-US" sz="1241" dirty="0">
              <a:solidFill>
                <a:schemeClr val="bg1"/>
              </a:solidFill>
            </a:endParaRPr>
          </a:p>
        </p:txBody>
      </p:sp>
      <p:sp>
        <p:nvSpPr>
          <p:cNvPr id="701" name="テキスト ボックス 700">
            <a:extLst>
              <a:ext uri="{FF2B5EF4-FFF2-40B4-BE49-F238E27FC236}">
                <a16:creationId xmlns:a16="http://schemas.microsoft.com/office/drawing/2014/main" id="{886D63C7-0B4C-4321-8C99-01D2BD540FFF}"/>
              </a:ext>
            </a:extLst>
          </p:cNvPr>
          <p:cNvSpPr txBox="1"/>
          <p:nvPr/>
        </p:nvSpPr>
        <p:spPr>
          <a:xfrm>
            <a:off x="10147300" y="8089900"/>
            <a:ext cx="227013" cy="192088"/>
          </a:xfrm>
          <a:prstGeom prst="rect">
            <a:avLst/>
          </a:prstGeom>
          <a:noFill/>
        </p:spPr>
        <p:txBody>
          <a:bodyPr lIns="0" tIns="0" rIns="0" bIns="0">
            <a:spAutoFit/>
          </a:bodyPr>
          <a:lstStyle/>
          <a:p>
            <a:pPr>
              <a:defRPr/>
            </a:pPr>
            <a:r>
              <a:rPr lang="en-US" altLang="ja-JP" sz="1241" dirty="0">
                <a:solidFill>
                  <a:schemeClr val="bg1"/>
                </a:solidFill>
              </a:rPr>
              <a:t>16</a:t>
            </a:r>
            <a:endParaRPr lang="ja-JP" altLang="en-US" sz="1241" dirty="0">
              <a:solidFill>
                <a:schemeClr val="bg1"/>
              </a:solidFill>
            </a:endParaRPr>
          </a:p>
        </p:txBody>
      </p:sp>
      <p:sp>
        <p:nvSpPr>
          <p:cNvPr id="703" name="テキスト ボックス 702">
            <a:extLst>
              <a:ext uri="{FF2B5EF4-FFF2-40B4-BE49-F238E27FC236}">
                <a16:creationId xmlns:a16="http://schemas.microsoft.com/office/drawing/2014/main" id="{EBEB8082-4E40-48FC-87FA-42E4357DBF2E}"/>
              </a:ext>
            </a:extLst>
          </p:cNvPr>
          <p:cNvSpPr txBox="1"/>
          <p:nvPr/>
        </p:nvSpPr>
        <p:spPr>
          <a:xfrm>
            <a:off x="10358438" y="8031163"/>
            <a:ext cx="225425" cy="192087"/>
          </a:xfrm>
          <a:prstGeom prst="rect">
            <a:avLst/>
          </a:prstGeom>
          <a:noFill/>
        </p:spPr>
        <p:txBody>
          <a:bodyPr lIns="0" tIns="0" rIns="0" bIns="0">
            <a:spAutoFit/>
          </a:bodyPr>
          <a:lstStyle/>
          <a:p>
            <a:pPr>
              <a:defRPr/>
            </a:pPr>
            <a:r>
              <a:rPr lang="en-US" altLang="ja-JP" sz="1241" dirty="0">
                <a:solidFill>
                  <a:schemeClr val="bg1"/>
                </a:solidFill>
              </a:rPr>
              <a:t>15</a:t>
            </a:r>
            <a:endParaRPr lang="ja-JP" altLang="en-US" sz="1241" dirty="0">
              <a:solidFill>
                <a:schemeClr val="bg1"/>
              </a:solidFill>
            </a:endParaRPr>
          </a:p>
        </p:txBody>
      </p:sp>
      <p:sp>
        <p:nvSpPr>
          <p:cNvPr id="704" name="テキスト ボックス 703">
            <a:extLst>
              <a:ext uri="{FF2B5EF4-FFF2-40B4-BE49-F238E27FC236}">
                <a16:creationId xmlns:a16="http://schemas.microsoft.com/office/drawing/2014/main" id="{69F4596E-7868-4655-AEF0-FE1679F1287F}"/>
              </a:ext>
            </a:extLst>
          </p:cNvPr>
          <p:cNvSpPr txBox="1"/>
          <p:nvPr/>
        </p:nvSpPr>
        <p:spPr>
          <a:xfrm>
            <a:off x="9575800" y="8423275"/>
            <a:ext cx="225425" cy="190500"/>
          </a:xfrm>
          <a:prstGeom prst="rect">
            <a:avLst/>
          </a:prstGeom>
          <a:noFill/>
        </p:spPr>
        <p:txBody>
          <a:bodyPr lIns="0" tIns="0" rIns="0" bIns="0">
            <a:spAutoFit/>
          </a:bodyPr>
          <a:lstStyle/>
          <a:p>
            <a:pPr>
              <a:defRPr/>
            </a:pPr>
            <a:r>
              <a:rPr lang="en-US" altLang="ja-JP" sz="1241" dirty="0">
                <a:solidFill>
                  <a:schemeClr val="bg1"/>
                </a:solidFill>
              </a:rPr>
              <a:t>18</a:t>
            </a:r>
            <a:endParaRPr lang="ja-JP" altLang="en-US" sz="1241" dirty="0">
              <a:solidFill>
                <a:schemeClr val="bg1"/>
              </a:solidFill>
            </a:endParaRPr>
          </a:p>
        </p:txBody>
      </p:sp>
      <p:sp>
        <p:nvSpPr>
          <p:cNvPr id="706" name="テキスト ボックス 705">
            <a:extLst>
              <a:ext uri="{FF2B5EF4-FFF2-40B4-BE49-F238E27FC236}">
                <a16:creationId xmlns:a16="http://schemas.microsoft.com/office/drawing/2014/main" id="{7604DE82-597F-4EB7-864E-4E91F7A6869F}"/>
              </a:ext>
            </a:extLst>
          </p:cNvPr>
          <p:cNvSpPr txBox="1"/>
          <p:nvPr/>
        </p:nvSpPr>
        <p:spPr>
          <a:xfrm>
            <a:off x="9242425" y="8615363"/>
            <a:ext cx="225425" cy="190500"/>
          </a:xfrm>
          <a:prstGeom prst="rect">
            <a:avLst/>
          </a:prstGeom>
          <a:noFill/>
        </p:spPr>
        <p:txBody>
          <a:bodyPr lIns="0" tIns="0" rIns="0" bIns="0">
            <a:spAutoFit/>
          </a:bodyPr>
          <a:lstStyle/>
          <a:p>
            <a:pPr>
              <a:defRPr/>
            </a:pPr>
            <a:r>
              <a:rPr lang="en-US" altLang="ja-JP" sz="1241" dirty="0">
                <a:solidFill>
                  <a:schemeClr val="bg1"/>
                </a:solidFill>
              </a:rPr>
              <a:t>19</a:t>
            </a:r>
            <a:endParaRPr lang="ja-JP" altLang="en-US" sz="1241" dirty="0">
              <a:solidFill>
                <a:schemeClr val="bg1"/>
              </a:solidFill>
            </a:endParaRPr>
          </a:p>
        </p:txBody>
      </p:sp>
      <p:sp>
        <p:nvSpPr>
          <p:cNvPr id="707" name="テキスト ボックス 706">
            <a:extLst>
              <a:ext uri="{FF2B5EF4-FFF2-40B4-BE49-F238E27FC236}">
                <a16:creationId xmlns:a16="http://schemas.microsoft.com/office/drawing/2014/main" id="{F8831C19-DC55-4FA0-9D5A-5119DFFAE106}"/>
              </a:ext>
            </a:extLst>
          </p:cNvPr>
          <p:cNvSpPr txBox="1"/>
          <p:nvPr/>
        </p:nvSpPr>
        <p:spPr>
          <a:xfrm>
            <a:off x="8621713" y="8809038"/>
            <a:ext cx="225425" cy="190500"/>
          </a:xfrm>
          <a:prstGeom prst="rect">
            <a:avLst/>
          </a:prstGeom>
          <a:noFill/>
        </p:spPr>
        <p:txBody>
          <a:bodyPr lIns="0" tIns="0" rIns="0" bIns="0">
            <a:spAutoFit/>
          </a:bodyPr>
          <a:lstStyle/>
          <a:p>
            <a:pPr>
              <a:defRPr/>
            </a:pPr>
            <a:r>
              <a:rPr lang="en-US" altLang="ja-JP" sz="1241" dirty="0">
                <a:solidFill>
                  <a:schemeClr val="bg1"/>
                </a:solidFill>
              </a:rPr>
              <a:t>20</a:t>
            </a:r>
            <a:endParaRPr lang="ja-JP" altLang="en-US" sz="1241" dirty="0">
              <a:solidFill>
                <a:schemeClr val="bg1"/>
              </a:solidFill>
            </a:endParaRPr>
          </a:p>
        </p:txBody>
      </p:sp>
      <p:sp>
        <p:nvSpPr>
          <p:cNvPr id="708" name="テキスト ボックス 707">
            <a:extLst>
              <a:ext uri="{FF2B5EF4-FFF2-40B4-BE49-F238E27FC236}">
                <a16:creationId xmlns:a16="http://schemas.microsoft.com/office/drawing/2014/main" id="{61F92F97-A548-427D-B8C5-EAEA32DD4D10}"/>
              </a:ext>
            </a:extLst>
          </p:cNvPr>
          <p:cNvSpPr txBox="1"/>
          <p:nvPr/>
        </p:nvSpPr>
        <p:spPr>
          <a:xfrm>
            <a:off x="7843838" y="8918575"/>
            <a:ext cx="225425" cy="190500"/>
          </a:xfrm>
          <a:prstGeom prst="rect">
            <a:avLst/>
          </a:prstGeom>
          <a:noFill/>
        </p:spPr>
        <p:txBody>
          <a:bodyPr lIns="0" tIns="0" rIns="0" bIns="0">
            <a:spAutoFit/>
          </a:bodyPr>
          <a:lstStyle/>
          <a:p>
            <a:pPr>
              <a:defRPr/>
            </a:pPr>
            <a:r>
              <a:rPr lang="en-US" altLang="ja-JP" sz="1241" dirty="0">
                <a:solidFill>
                  <a:schemeClr val="bg1"/>
                </a:solidFill>
              </a:rPr>
              <a:t>21</a:t>
            </a:r>
            <a:endParaRPr lang="ja-JP" altLang="en-US" sz="1241" dirty="0">
              <a:solidFill>
                <a:schemeClr val="bg1"/>
              </a:solidFill>
            </a:endParaRPr>
          </a:p>
        </p:txBody>
      </p:sp>
      <p:sp>
        <p:nvSpPr>
          <p:cNvPr id="709" name="テキスト ボックス 708">
            <a:extLst>
              <a:ext uri="{FF2B5EF4-FFF2-40B4-BE49-F238E27FC236}">
                <a16:creationId xmlns:a16="http://schemas.microsoft.com/office/drawing/2014/main" id="{422D711D-A875-4C34-A42B-7E4867E1ECC5}"/>
              </a:ext>
            </a:extLst>
          </p:cNvPr>
          <p:cNvSpPr txBox="1"/>
          <p:nvPr/>
        </p:nvSpPr>
        <p:spPr>
          <a:xfrm>
            <a:off x="7385050" y="9099550"/>
            <a:ext cx="273050" cy="190500"/>
          </a:xfrm>
          <a:prstGeom prst="rect">
            <a:avLst/>
          </a:prstGeom>
          <a:noFill/>
        </p:spPr>
        <p:txBody>
          <a:bodyPr lIns="0" tIns="0" rIns="0" bIns="0">
            <a:spAutoFit/>
          </a:bodyPr>
          <a:lstStyle/>
          <a:p>
            <a:pPr>
              <a:defRPr/>
            </a:pPr>
            <a:r>
              <a:rPr lang="en-US" altLang="ja-JP" sz="1241" dirty="0">
                <a:solidFill>
                  <a:schemeClr val="bg1"/>
                </a:solidFill>
              </a:rPr>
              <a:t>22</a:t>
            </a:r>
            <a:endParaRPr lang="ja-JP" altLang="en-US" sz="1241" dirty="0">
              <a:solidFill>
                <a:schemeClr val="bg1"/>
              </a:solidFill>
            </a:endParaRPr>
          </a:p>
        </p:txBody>
      </p:sp>
      <p:sp>
        <p:nvSpPr>
          <p:cNvPr id="710" name="テキスト ボックス 709">
            <a:extLst>
              <a:ext uri="{FF2B5EF4-FFF2-40B4-BE49-F238E27FC236}">
                <a16:creationId xmlns:a16="http://schemas.microsoft.com/office/drawing/2014/main" id="{3228A1F5-AC17-4631-9ECA-DC473B8C2EC0}"/>
              </a:ext>
            </a:extLst>
          </p:cNvPr>
          <p:cNvSpPr txBox="1"/>
          <p:nvPr/>
        </p:nvSpPr>
        <p:spPr>
          <a:xfrm>
            <a:off x="6634163" y="9088438"/>
            <a:ext cx="309562" cy="192087"/>
          </a:xfrm>
          <a:prstGeom prst="rect">
            <a:avLst/>
          </a:prstGeom>
          <a:noFill/>
        </p:spPr>
        <p:txBody>
          <a:bodyPr lIns="0" tIns="0" rIns="0" bIns="0">
            <a:spAutoFit/>
          </a:bodyPr>
          <a:lstStyle/>
          <a:p>
            <a:pPr>
              <a:defRPr/>
            </a:pPr>
            <a:r>
              <a:rPr lang="en-US" altLang="ja-JP" sz="1241" dirty="0">
                <a:solidFill>
                  <a:schemeClr val="bg1"/>
                </a:solidFill>
              </a:rPr>
              <a:t>23</a:t>
            </a:r>
            <a:endParaRPr lang="ja-JP" altLang="en-US" sz="1241" dirty="0">
              <a:solidFill>
                <a:schemeClr val="bg1"/>
              </a:solidFill>
            </a:endParaRPr>
          </a:p>
        </p:txBody>
      </p:sp>
      <p:sp>
        <p:nvSpPr>
          <p:cNvPr id="757" name="テキスト ボックス 756">
            <a:extLst>
              <a:ext uri="{FF2B5EF4-FFF2-40B4-BE49-F238E27FC236}">
                <a16:creationId xmlns:a16="http://schemas.microsoft.com/office/drawing/2014/main" id="{5405A929-E6E5-4532-89C9-BFD197C7C7E9}"/>
              </a:ext>
            </a:extLst>
          </p:cNvPr>
          <p:cNvSpPr txBox="1"/>
          <p:nvPr/>
        </p:nvSpPr>
        <p:spPr>
          <a:xfrm>
            <a:off x="11615738" y="9069388"/>
            <a:ext cx="1890712" cy="338554"/>
          </a:xfrm>
          <a:prstGeom prst="rect">
            <a:avLst/>
          </a:prstGeom>
          <a:noFill/>
        </p:spPr>
        <p:txBody>
          <a:bodyPr>
            <a:spAutoFit/>
          </a:bodyPr>
          <a:lstStyle/>
          <a:p>
            <a:pPr>
              <a:defRPr/>
            </a:pPr>
            <a:r>
              <a:rPr lang="ja-JP" altLang="en-US" sz="1620" b="1" dirty="0"/>
              <a:t>流域治水対策河川</a:t>
            </a:r>
          </a:p>
        </p:txBody>
      </p:sp>
      <p:sp>
        <p:nvSpPr>
          <p:cNvPr id="758" name="テキスト ボックス 757">
            <a:extLst>
              <a:ext uri="{FF2B5EF4-FFF2-40B4-BE49-F238E27FC236}">
                <a16:creationId xmlns:a16="http://schemas.microsoft.com/office/drawing/2014/main" id="{C51C3848-68BD-41ED-A777-DB13D5C7388B}"/>
              </a:ext>
            </a:extLst>
          </p:cNvPr>
          <p:cNvSpPr txBox="1"/>
          <p:nvPr/>
        </p:nvSpPr>
        <p:spPr>
          <a:xfrm>
            <a:off x="10764838" y="8743950"/>
            <a:ext cx="1249362" cy="341313"/>
          </a:xfrm>
          <a:prstGeom prst="rect">
            <a:avLst/>
          </a:prstGeom>
          <a:noFill/>
        </p:spPr>
        <p:txBody>
          <a:bodyPr>
            <a:spAutoFit/>
          </a:bodyPr>
          <a:lstStyle/>
          <a:p>
            <a:pPr algn="ctr">
              <a:defRPr/>
            </a:pPr>
            <a:r>
              <a:rPr lang="en-US" altLang="ja-JP" sz="1617" dirty="0"/>
              <a:t>【</a:t>
            </a:r>
            <a:r>
              <a:rPr lang="ja-JP" altLang="en-US" sz="1617" dirty="0"/>
              <a:t>凡例</a:t>
            </a:r>
            <a:r>
              <a:rPr lang="en-US" altLang="ja-JP" sz="1617" dirty="0"/>
              <a:t>】</a:t>
            </a:r>
            <a:endParaRPr lang="ja-JP" altLang="en-US" sz="1617" dirty="0"/>
          </a:p>
        </p:txBody>
      </p:sp>
      <p:sp>
        <p:nvSpPr>
          <p:cNvPr id="4" name="正方形/長方形 3">
            <a:extLst>
              <a:ext uri="{FF2B5EF4-FFF2-40B4-BE49-F238E27FC236}">
                <a16:creationId xmlns:a16="http://schemas.microsoft.com/office/drawing/2014/main" id="{6B0CDA15-CD64-4956-83BF-1510CF4D59A5}"/>
              </a:ext>
            </a:extLst>
          </p:cNvPr>
          <p:cNvSpPr/>
          <p:nvPr/>
        </p:nvSpPr>
        <p:spPr>
          <a:xfrm>
            <a:off x="10945813" y="8678863"/>
            <a:ext cx="2632395" cy="113188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1" name="楕円 710">
            <a:extLst>
              <a:ext uri="{FF2B5EF4-FFF2-40B4-BE49-F238E27FC236}">
                <a16:creationId xmlns:a16="http://schemas.microsoft.com/office/drawing/2014/main" id="{42E1DA22-4EC6-46A7-AB80-363C0F4A1E3C}"/>
              </a:ext>
            </a:extLst>
          </p:cNvPr>
          <p:cNvSpPr/>
          <p:nvPr/>
        </p:nvSpPr>
        <p:spPr>
          <a:xfrm>
            <a:off x="11310938" y="9437688"/>
            <a:ext cx="231775" cy="233362"/>
          </a:xfrm>
          <a:prstGeom prst="ellipse">
            <a:avLst/>
          </a:prstGeom>
          <a:solidFill>
            <a:srgbClr val="FF0000">
              <a:alpha val="89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712" name="テキスト ボックス 711">
            <a:extLst>
              <a:ext uri="{FF2B5EF4-FFF2-40B4-BE49-F238E27FC236}">
                <a16:creationId xmlns:a16="http://schemas.microsoft.com/office/drawing/2014/main" id="{01DA79B3-C8D8-40F5-9F16-70723ADEDF5C}"/>
              </a:ext>
            </a:extLst>
          </p:cNvPr>
          <p:cNvSpPr txBox="1"/>
          <p:nvPr/>
        </p:nvSpPr>
        <p:spPr>
          <a:xfrm>
            <a:off x="6545263" y="6816725"/>
            <a:ext cx="225425" cy="127000"/>
          </a:xfrm>
          <a:prstGeom prst="rect">
            <a:avLst/>
          </a:prstGeom>
          <a:noFill/>
        </p:spPr>
        <p:txBody>
          <a:bodyPr lIns="0" tIns="0" rIns="0" bIns="0">
            <a:spAutoFit/>
          </a:bodyPr>
          <a:lstStyle/>
          <a:p>
            <a:pPr>
              <a:defRPr/>
            </a:pPr>
            <a:r>
              <a:rPr lang="ja-JP" altLang="en-US" sz="826" dirty="0">
                <a:solidFill>
                  <a:schemeClr val="bg1"/>
                </a:solidFill>
              </a:rPr>
              <a:t>番号</a:t>
            </a:r>
          </a:p>
        </p:txBody>
      </p:sp>
      <p:sp>
        <p:nvSpPr>
          <p:cNvPr id="713" name="テキスト ボックス 712">
            <a:extLst>
              <a:ext uri="{FF2B5EF4-FFF2-40B4-BE49-F238E27FC236}">
                <a16:creationId xmlns:a16="http://schemas.microsoft.com/office/drawing/2014/main" id="{60CE38FB-04BB-4C8C-ACDB-1F18E19A1C3B}"/>
              </a:ext>
            </a:extLst>
          </p:cNvPr>
          <p:cNvSpPr txBox="1"/>
          <p:nvPr/>
        </p:nvSpPr>
        <p:spPr>
          <a:xfrm>
            <a:off x="11620500" y="9369425"/>
            <a:ext cx="1096963" cy="341313"/>
          </a:xfrm>
          <a:prstGeom prst="rect">
            <a:avLst/>
          </a:prstGeom>
          <a:noFill/>
        </p:spPr>
        <p:txBody>
          <a:bodyPr>
            <a:spAutoFit/>
          </a:bodyPr>
          <a:lstStyle/>
          <a:p>
            <a:pPr>
              <a:defRPr/>
            </a:pPr>
            <a:r>
              <a:rPr lang="ja-JP" altLang="en-US" sz="1617" b="1" dirty="0"/>
              <a:t>選定地区</a:t>
            </a:r>
            <a:endParaRPr lang="en-US" altLang="ja-JP" sz="1617" b="1" dirty="0"/>
          </a:p>
        </p:txBody>
      </p:sp>
      <p:sp>
        <p:nvSpPr>
          <p:cNvPr id="716" name="テキスト ボックス 715">
            <a:extLst>
              <a:ext uri="{FF2B5EF4-FFF2-40B4-BE49-F238E27FC236}">
                <a16:creationId xmlns:a16="http://schemas.microsoft.com/office/drawing/2014/main" id="{F6CC17D1-0EFD-4097-BF0B-E14B80C7705E}"/>
              </a:ext>
            </a:extLst>
          </p:cNvPr>
          <p:cNvSpPr txBox="1"/>
          <p:nvPr/>
        </p:nvSpPr>
        <p:spPr>
          <a:xfrm>
            <a:off x="11964988" y="7013575"/>
            <a:ext cx="225425" cy="190500"/>
          </a:xfrm>
          <a:prstGeom prst="rect">
            <a:avLst/>
          </a:prstGeom>
          <a:noFill/>
        </p:spPr>
        <p:txBody>
          <a:bodyPr lIns="0" tIns="0" rIns="0" bIns="0">
            <a:spAutoFit/>
          </a:bodyPr>
          <a:lstStyle/>
          <a:p>
            <a:pPr>
              <a:defRPr/>
            </a:pPr>
            <a:r>
              <a:rPr lang="en-US" altLang="ja-JP" sz="1241" dirty="0">
                <a:solidFill>
                  <a:schemeClr val="bg1"/>
                </a:solidFill>
              </a:rPr>
              <a:t>10</a:t>
            </a:r>
            <a:endParaRPr lang="ja-JP" altLang="en-US" sz="1241" dirty="0">
              <a:solidFill>
                <a:schemeClr val="bg1"/>
              </a:solidFill>
            </a:endParaRPr>
          </a:p>
        </p:txBody>
      </p:sp>
      <p:sp>
        <p:nvSpPr>
          <p:cNvPr id="717" name="テキスト ボックス 716">
            <a:extLst>
              <a:ext uri="{FF2B5EF4-FFF2-40B4-BE49-F238E27FC236}">
                <a16:creationId xmlns:a16="http://schemas.microsoft.com/office/drawing/2014/main" id="{7CB66BC0-6DC0-452C-8DCE-09C07D41CDCD}"/>
              </a:ext>
            </a:extLst>
          </p:cNvPr>
          <p:cNvSpPr txBox="1"/>
          <p:nvPr/>
        </p:nvSpPr>
        <p:spPr>
          <a:xfrm>
            <a:off x="11972925" y="7412038"/>
            <a:ext cx="225425" cy="190500"/>
          </a:xfrm>
          <a:prstGeom prst="rect">
            <a:avLst/>
          </a:prstGeom>
          <a:noFill/>
        </p:spPr>
        <p:txBody>
          <a:bodyPr lIns="0" tIns="0" rIns="0" bIns="0">
            <a:spAutoFit/>
          </a:bodyPr>
          <a:lstStyle/>
          <a:p>
            <a:pPr>
              <a:defRPr/>
            </a:pPr>
            <a:r>
              <a:rPr lang="en-US" altLang="ja-JP" sz="1241" dirty="0">
                <a:solidFill>
                  <a:schemeClr val="bg1"/>
                </a:solidFill>
              </a:rPr>
              <a:t>11</a:t>
            </a:r>
            <a:endParaRPr lang="ja-JP" altLang="en-US" sz="1241" dirty="0">
              <a:solidFill>
                <a:schemeClr val="bg1"/>
              </a:solidFill>
            </a:endParaRPr>
          </a:p>
        </p:txBody>
      </p:sp>
      <p:sp>
        <p:nvSpPr>
          <p:cNvPr id="753" name="正方形/長方形 752">
            <a:extLst>
              <a:ext uri="{FF2B5EF4-FFF2-40B4-BE49-F238E27FC236}">
                <a16:creationId xmlns:a16="http://schemas.microsoft.com/office/drawing/2014/main" id="{8DF7F675-87C5-473D-B210-D345A9F3C5D3}"/>
              </a:ext>
            </a:extLst>
          </p:cNvPr>
          <p:cNvSpPr/>
          <p:nvPr/>
        </p:nvSpPr>
        <p:spPr>
          <a:xfrm rot="20225049">
            <a:off x="9371013" y="4856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淀川</a:t>
            </a:r>
          </a:p>
        </p:txBody>
      </p:sp>
      <p:sp>
        <p:nvSpPr>
          <p:cNvPr id="754" name="正方形/長方形 753">
            <a:extLst>
              <a:ext uri="{FF2B5EF4-FFF2-40B4-BE49-F238E27FC236}">
                <a16:creationId xmlns:a16="http://schemas.microsoft.com/office/drawing/2014/main" id="{C430B553-FAE9-4CF1-AF13-5234409F18B4}"/>
              </a:ext>
            </a:extLst>
          </p:cNvPr>
          <p:cNvSpPr/>
          <p:nvPr/>
        </p:nvSpPr>
        <p:spPr>
          <a:xfrm rot="1214933">
            <a:off x="10058400" y="5643563"/>
            <a:ext cx="336550" cy="1285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大和川</a:t>
            </a:r>
          </a:p>
        </p:txBody>
      </p:sp>
      <p:cxnSp>
        <p:nvCxnSpPr>
          <p:cNvPr id="694" name="直線コネクタ 693">
            <a:extLst>
              <a:ext uri="{FF2B5EF4-FFF2-40B4-BE49-F238E27FC236}">
                <a16:creationId xmlns:a16="http://schemas.microsoft.com/office/drawing/2014/main" id="{52CB6C3E-FD54-4C8A-8D6B-96E73B454418}"/>
              </a:ext>
            </a:extLst>
          </p:cNvPr>
          <p:cNvCxnSpPr/>
          <p:nvPr/>
        </p:nvCxnSpPr>
        <p:spPr>
          <a:xfrm flipV="1">
            <a:off x="11020425" y="9248775"/>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3" name="正方形/長方形 652">
            <a:extLst>
              <a:ext uri="{FF2B5EF4-FFF2-40B4-BE49-F238E27FC236}">
                <a16:creationId xmlns:a16="http://schemas.microsoft.com/office/drawing/2014/main" id="{310A5CDA-E02D-45CD-AD07-A80CEC4E7C21}"/>
              </a:ext>
            </a:extLst>
          </p:cNvPr>
          <p:cNvSpPr/>
          <p:nvPr/>
        </p:nvSpPr>
        <p:spPr>
          <a:xfrm>
            <a:off x="482600" y="225425"/>
            <a:ext cx="7037388" cy="106680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集水域（森林区域）における流域治水対策</a:t>
            </a:r>
            <a:endParaRPr lang="en-US" altLang="ja-JP" dirty="0">
              <a:solidFill>
                <a:schemeClr val="bg1"/>
              </a:solidFill>
            </a:endParaRPr>
          </a:p>
          <a:p>
            <a:pPr algn="ctr">
              <a:defRPr/>
            </a:pPr>
            <a:r>
              <a:rPr lang="ja-JP" altLang="en-US" dirty="0">
                <a:solidFill>
                  <a:schemeClr val="bg1"/>
                </a:solidFill>
              </a:rPr>
              <a:t>　選定地区</a:t>
            </a:r>
          </a:p>
        </p:txBody>
      </p:sp>
      <p:pic>
        <p:nvPicPr>
          <p:cNvPr id="7546" name="図 1">
            <a:extLst>
              <a:ext uri="{FF2B5EF4-FFF2-40B4-BE49-F238E27FC236}">
                <a16:creationId xmlns:a16="http://schemas.microsoft.com/office/drawing/2014/main" id="{8E51CBA0-1AB9-4AC0-901B-09D44DEDCC5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85775" y="1546225"/>
            <a:ext cx="5668963" cy="747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12914" y="464343"/>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9340289" y="1232693"/>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9246626" y="1524793"/>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9408551" y="1526381"/>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9557776" y="1085056"/>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9719701" y="1327943"/>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9964176" y="1678781"/>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10032439" y="1758156"/>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9778439" y="1770856"/>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10465826" y="2007393"/>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10407089" y="1920081"/>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10399151" y="2093118"/>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9726051" y="191849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9665726" y="2861468"/>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9981639" y="3066256"/>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10261039" y="2747168"/>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9795901" y="2655093"/>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10334064" y="3091656"/>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10249926" y="304879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9986401" y="3002756"/>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9795901" y="4383881"/>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9606989" y="4542631"/>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9800664" y="4577556"/>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10064189" y="4066381"/>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10211826" y="3452018"/>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10227701" y="3505993"/>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10327714" y="3675856"/>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10530914" y="388064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10388039" y="3717131"/>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10683314" y="3574256"/>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10565839" y="3278981"/>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10794439" y="3601243"/>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10951601" y="3299618"/>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10932551" y="3579018"/>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10861114" y="3382168"/>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10943664" y="3391693"/>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10430901" y="2688431"/>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10567426" y="2888456"/>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10629339" y="2823368"/>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10470589" y="298211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10442014" y="3071018"/>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10684901" y="2634456"/>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10786501" y="2229643"/>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10727764" y="2129631"/>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11142101" y="2863056"/>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9708589" y="397271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11765989" y="2310606"/>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11643751" y="2545556"/>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11588189" y="2512218"/>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11191314" y="1529556"/>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11316726" y="1631156"/>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11078601" y="1797843"/>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11275451" y="1777206"/>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11219889" y="2642393"/>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12066026" y="2859881"/>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12008876" y="2913856"/>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11831076" y="3244056"/>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12015226" y="3463131"/>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12121589" y="3658393"/>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11223064" y="4012406"/>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11642164" y="3731418"/>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11734239" y="3823493"/>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11642164" y="3799681"/>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10635689" y="3794918"/>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10646801" y="4382293"/>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10688076" y="4722018"/>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10805551" y="4756943"/>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10910326" y="4768056"/>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11624701" y="4545806"/>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11610414" y="4048918"/>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11405626" y="5201443"/>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11659626" y="5272881"/>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11724714" y="5074443"/>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11724714" y="5072856"/>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11732651" y="4866481"/>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11734239" y="4780756"/>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11740589" y="4702968"/>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11735826" y="4609306"/>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11665976" y="4358481"/>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11637401" y="4469606"/>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11667564" y="4218781"/>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11650101" y="4215606"/>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11643751" y="4161631"/>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11618351" y="4133056"/>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9726051" y="4391818"/>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10040376" y="4774406"/>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9635564" y="4679156"/>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9949889" y="4787106"/>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9910201" y="4999831"/>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10459476" y="5914231"/>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10627751" y="5911056"/>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10861114" y="6934993"/>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11110351" y="6574631"/>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10950014" y="5833268"/>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11145276" y="5876131"/>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11732651" y="6122193"/>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11585014" y="6284118"/>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11631051" y="6671468"/>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11585014" y="6620668"/>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11496114" y="7011193"/>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11399276" y="6936581"/>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11562789" y="6841331"/>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11634226" y="7336631"/>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10591239" y="6049168"/>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11088126" y="7530306"/>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11048439" y="7711281"/>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11102414" y="7654131"/>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10216589" y="7146131"/>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10145151" y="6676231"/>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9900676" y="6279356"/>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9721289" y="6731793"/>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10397564" y="7731918"/>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10172139" y="7870031"/>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9630801" y="7201693"/>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9573651" y="7088981"/>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9248214" y="6819106"/>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9241864" y="7206456"/>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9068826" y="742711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9340289" y="8095456"/>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8889439" y="7603331"/>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8838639" y="7696993"/>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8744976" y="7822406"/>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8897376" y="7977981"/>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8895789" y="7976393"/>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8414776" y="8314531"/>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8333814" y="8165306"/>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8057589" y="8438356"/>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8075051" y="8555831"/>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8095689" y="8547893"/>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8100451" y="8600281"/>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7698814" y="8728868"/>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7274951" y="8841581"/>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7041589" y="896064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6806639" y="8971756"/>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6719326" y="9009856"/>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9651439" y="2451893"/>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9926076" y="5685631"/>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9808601" y="2188368"/>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9243450" y="171940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長谷川</a:t>
            </a:r>
            <a:endParaRPr lang="ja-JP" altLang="en-US" sz="551" b="1" dirty="0">
              <a:solidFill>
                <a:srgbClr val="FF0000"/>
              </a:solidFill>
            </a:endParaRP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9603330" y="2642379"/>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11479223" y="3104610"/>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000" b="1" dirty="0">
                <a:solidFill>
                  <a:srgbClr val="FF0000"/>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11799771" y="2463069"/>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11974459" y="3482054"/>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000" b="1" dirty="0">
                <a:solidFill>
                  <a:srgbClr val="FF0000"/>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11223064" y="4626768"/>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11361176" y="4294981"/>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11390450" y="469026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11846951" y="485695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11507226" y="483473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9389501" y="6904831"/>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9848289" y="7165181"/>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9606989" y="7674768"/>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10006213" y="787028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000" b="1" dirty="0">
                <a:solidFill>
                  <a:srgbClr val="FF0000"/>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7970276" y="837009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8967226" y="762396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8611626" y="8217884"/>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8381439" y="868441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7921064" y="8905081"/>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7052701" y="8709818"/>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6670149" y="8824108"/>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11329426" y="6723856"/>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11589776" y="643651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11650673" y="686292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000" b="1" dirty="0">
                <a:solidFill>
                  <a:srgbClr val="FF0000"/>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11518339" y="710961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11582220" y="746864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00" b="1" dirty="0">
                <a:solidFill>
                  <a:srgbClr val="FF0000"/>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11180201" y="7860506"/>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10818251" y="774620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000" b="1" dirty="0">
                <a:solidFill>
                  <a:srgbClr val="FF0000"/>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9718114" y="2440781"/>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11267514" y="1778793"/>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11681851" y="2309018"/>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11834251" y="3248818"/>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11742176" y="4777581"/>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11518339" y="3598068"/>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11583426" y="6284118"/>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10811901" y="6050756"/>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11586601" y="6620668"/>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9256151" y="683339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9573651" y="7088981"/>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10178489" y="7871618"/>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8900551" y="7604918"/>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8348101" y="8170068"/>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7976626" y="855741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8111564" y="8555831"/>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6706626" y="897334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9292664" y="1529556"/>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11096064" y="7527131"/>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11042089" y="7711281"/>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7265426" y="8833643"/>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11553264" y="6861968"/>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11680264" y="4212431"/>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6562164" y="6825456"/>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9078351" y="1454943"/>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10126101" y="2386806"/>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11253226" y="1896268"/>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11351651" y="1694656"/>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11515164" y="2150268"/>
            <a:ext cx="192087"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12159689" y="3856831"/>
            <a:ext cx="192087"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11954901" y="4137818"/>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11946964" y="4672806"/>
            <a:ext cx="192087"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11981889" y="7020718"/>
            <a:ext cx="192087"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11966014" y="7466806"/>
            <a:ext cx="192087"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10964301" y="7884318"/>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10103876" y="8079581"/>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9605401" y="8458993"/>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9227576" y="8655843"/>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6639951" y="9149556"/>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11581839" y="7330281"/>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9287901" y="1435893"/>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6738007" y="3020288"/>
            <a:ext cx="2576181" cy="1684338"/>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7238069" y="3910876"/>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令和６整備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7209494" y="3548926"/>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6641169" y="2998063"/>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6969782" y="3936276"/>
            <a:ext cx="192087" cy="193675"/>
          </a:xfrm>
          <a:prstGeom prst="ellipse">
            <a:avLst/>
          </a:prstGeom>
          <a:solidFill>
            <a:srgbClr val="FF0000"/>
          </a:solidFill>
          <a:ln w="25400" algn="ctr">
            <a:solidFill>
              <a:srgbClr val="FF0000"/>
            </a:solidFill>
            <a:round/>
            <a:headEnd/>
            <a:tailEnd/>
          </a:ln>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6941207" y="3617188"/>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7360676" y="1323181"/>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8714814" y="1435893"/>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8151251" y="1178718"/>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9522851" y="2205831"/>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7363851" y="2078831"/>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8329051" y="1945481"/>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10676964" y="962818"/>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10335651" y="738981"/>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10969064" y="580231"/>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11435789" y="1334293"/>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11126226" y="1115218"/>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11850126" y="964406"/>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11673914" y="1702593"/>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11581839" y="1512093"/>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12370826" y="135969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a:off x="12323201" y="3716635"/>
            <a:ext cx="536277" cy="31323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12053325" y="3486845"/>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12756090" y="3317634"/>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12129526" y="4280694"/>
            <a:ext cx="115094" cy="257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11951726" y="5237782"/>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12423566" y="5159037"/>
            <a:ext cx="1066093" cy="21544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ぜんこんじちょう</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12100952" y="4853782"/>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11907155" y="4521200"/>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12785725" y="4364338"/>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12164451" y="6731793"/>
            <a:ext cx="76200" cy="3238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11995383" y="6553233"/>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12718880" y="6384022"/>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a:endCxn id="9419" idx="7"/>
          </p:cNvCxnSpPr>
          <p:nvPr/>
        </p:nvCxnSpPr>
        <p:spPr>
          <a:xfrm flipH="1" flipV="1">
            <a:off x="12158450" y="7560561"/>
            <a:ext cx="207206" cy="18229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11977919" y="7833019"/>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千早赤阪村水分ほか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12678801" y="7781739"/>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11105589" y="8079581"/>
            <a:ext cx="179387" cy="5667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11051614" y="8689181"/>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12188264" y="853836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10572189" y="8200390"/>
            <a:ext cx="703262" cy="8174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10775388" y="933435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11540563" y="9193070"/>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H="1" flipV="1">
            <a:off x="9697476" y="8662193"/>
            <a:ext cx="11113" cy="3365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9362514" y="9030493"/>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10126101" y="888444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H="1" flipV="1">
            <a:off x="9332351" y="8851106"/>
            <a:ext cx="4763" cy="5302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8983101" y="9411493"/>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9900676" y="9263856"/>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6598676" y="8335168"/>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6255776" y="8114506"/>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6927289" y="7957343"/>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11121464" y="8853629"/>
            <a:ext cx="2284413" cy="361950"/>
            <a:chOff x="5146675" y="9349581"/>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5146675" y="9490869"/>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911850" y="9349581"/>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10393166" y="8084218"/>
            <a:ext cx="192088" cy="193675"/>
          </a:xfrm>
          <a:prstGeom prst="ellipse">
            <a:avLst/>
          </a:prstGeom>
          <a:solidFill>
            <a:srgbClr val="FF0000"/>
          </a:solidFill>
          <a:ln w="25400" algn="ctr">
            <a:solidFill>
              <a:srgbClr val="FF0000"/>
            </a:solidFill>
            <a:round/>
            <a:headEnd/>
            <a:tailEnd/>
          </a:ln>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10231440" y="8278812"/>
            <a:ext cx="875736" cy="102790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2" name="テキスト ボックス 301">
            <a:extLst>
              <a:ext uri="{FF2B5EF4-FFF2-40B4-BE49-F238E27FC236}">
                <a16:creationId xmlns:a16="http://schemas.microsoft.com/office/drawing/2014/main" id="{76098C84-0E74-4C62-8857-ECF7C88421F9}"/>
              </a:ext>
            </a:extLst>
          </p:cNvPr>
          <p:cNvSpPr txBox="1"/>
          <p:nvPr/>
        </p:nvSpPr>
        <p:spPr>
          <a:xfrm>
            <a:off x="7437619" y="4296737"/>
            <a:ext cx="1890712" cy="307777"/>
          </a:xfrm>
          <a:prstGeom prst="rect">
            <a:avLst/>
          </a:prstGeom>
          <a:noFill/>
        </p:spPr>
        <p:txBody>
          <a:bodyPr>
            <a:spAutoFit/>
          </a:bodyPr>
          <a:lstStyle/>
          <a:p>
            <a:pPr>
              <a:defRPr/>
            </a:pPr>
            <a:r>
              <a:rPr lang="ja-JP" altLang="en-US" sz="1400" dirty="0">
                <a:latin typeface="メイリオ" panose="020B0604030504040204" pitchFamily="50" charset="-128"/>
                <a:ea typeface="メイリオ" panose="020B0604030504040204" pitchFamily="50" charset="-128"/>
              </a:rPr>
              <a:t>流域治水対策河川</a:t>
            </a:r>
          </a:p>
        </p:txBody>
      </p:sp>
      <p:grpSp>
        <p:nvGrpSpPr>
          <p:cNvPr id="4" name="グループ化 3">
            <a:extLst>
              <a:ext uri="{FF2B5EF4-FFF2-40B4-BE49-F238E27FC236}">
                <a16:creationId xmlns:a16="http://schemas.microsoft.com/office/drawing/2014/main" id="{53DBE00F-B5D3-451C-83E0-206281420DD9}"/>
              </a:ext>
            </a:extLst>
          </p:cNvPr>
          <p:cNvGrpSpPr/>
          <p:nvPr/>
        </p:nvGrpSpPr>
        <p:grpSpPr>
          <a:xfrm>
            <a:off x="6811350" y="4406176"/>
            <a:ext cx="647700" cy="14288"/>
            <a:chOff x="-1356517" y="5235893"/>
            <a:chExt cx="647700" cy="14288"/>
          </a:xfrm>
        </p:grpSpPr>
        <p:cxnSp>
          <p:nvCxnSpPr>
            <p:cNvPr id="306" name="直線コネクタ 305">
              <a:extLst>
                <a:ext uri="{FF2B5EF4-FFF2-40B4-BE49-F238E27FC236}">
                  <a16:creationId xmlns:a16="http://schemas.microsoft.com/office/drawing/2014/main" id="{0B849D94-A090-425E-9A9F-C8EEF5779B5A}"/>
                </a:ext>
              </a:extLst>
            </p:cNvPr>
            <p:cNvCxnSpPr/>
            <p:nvPr/>
          </p:nvCxnSpPr>
          <p:spPr>
            <a:xfrm flipV="1">
              <a:off x="-1356517" y="5248593"/>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09" name="直線コネクタ 308">
              <a:extLst>
                <a:ext uri="{FF2B5EF4-FFF2-40B4-BE49-F238E27FC236}">
                  <a16:creationId xmlns:a16="http://schemas.microsoft.com/office/drawing/2014/main" id="{AF52F9E9-DDBE-46F2-A582-0333F7C20092}"/>
                </a:ext>
              </a:extLst>
            </p:cNvPr>
            <p:cNvCxnSpPr/>
            <p:nvPr/>
          </p:nvCxnSpPr>
          <p:spPr>
            <a:xfrm flipV="1">
              <a:off x="-1345405" y="5235893"/>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303" name="Rectangle 2">
            <a:extLst>
              <a:ext uri="{FF2B5EF4-FFF2-40B4-BE49-F238E27FC236}">
                <a16:creationId xmlns:a16="http://schemas.microsoft.com/office/drawing/2014/main" id="{94F55127-D473-4E4F-A3C5-6996B199D19D}"/>
              </a:ext>
            </a:extLst>
          </p:cNvPr>
          <p:cNvSpPr txBox="1">
            <a:spLocks noChangeArrowheads="1"/>
          </p:cNvSpPr>
          <p:nvPr/>
        </p:nvSpPr>
        <p:spPr bwMode="auto">
          <a:xfrm>
            <a:off x="476250" y="576263"/>
            <a:ext cx="5091113"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ja-JP" altLang="en-US" sz="1900" b="1" dirty="0">
                <a:latin typeface="メイリオ" panose="020B0604030504040204" pitchFamily="50" charset="-128"/>
                <a:ea typeface="メイリオ" panose="020B0604030504040204" pitchFamily="50" charset="-128"/>
              </a:rPr>
              <a:t>令和６年度 </a:t>
            </a:r>
            <a:r>
              <a:rPr lang="ja-JP" altLang="en-US" sz="2000" b="1" dirty="0">
                <a:latin typeface="Meiryo UI" panose="020B0604030504040204" pitchFamily="50" charset="-128"/>
                <a:ea typeface="Meiryo UI" panose="020B0604030504040204" pitchFamily="50" charset="-128"/>
              </a:rPr>
              <a:t>流域保全森林防災事業実績</a:t>
            </a:r>
            <a:endParaRPr lang="ja-JP" altLang="en-US" sz="1900" dirty="0">
              <a:latin typeface="Meiryo UI" panose="020B0604030504040204" pitchFamily="50" charset="-128"/>
              <a:ea typeface="Meiryo UI" panose="020B0604030504040204" pitchFamily="50" charset="-128"/>
            </a:endParaRPr>
          </a:p>
        </p:txBody>
      </p:sp>
      <p:graphicFrame>
        <p:nvGraphicFramePr>
          <p:cNvPr id="8" name="オブジェクト 7">
            <a:extLst>
              <a:ext uri="{FF2B5EF4-FFF2-40B4-BE49-F238E27FC236}">
                <a16:creationId xmlns:a16="http://schemas.microsoft.com/office/drawing/2014/main" id="{5F2B1DA1-62B1-4D0F-9134-98E2759D2463}"/>
              </a:ext>
            </a:extLst>
          </p:cNvPr>
          <p:cNvGraphicFramePr>
            <a:graphicFrameLocks noChangeAspect="1"/>
          </p:cNvGraphicFramePr>
          <p:nvPr>
            <p:extLst>
              <p:ext uri="{D42A27DB-BD31-4B8C-83A1-F6EECF244321}">
                <p14:modId xmlns:p14="http://schemas.microsoft.com/office/powerpoint/2010/main" val="1901864531"/>
              </p:ext>
            </p:extLst>
          </p:nvPr>
        </p:nvGraphicFramePr>
        <p:xfrm>
          <a:off x="179069" y="1121203"/>
          <a:ext cx="6482314" cy="6895183"/>
        </p:xfrm>
        <a:graphic>
          <a:graphicData uri="http://schemas.openxmlformats.org/presentationml/2006/ole">
            <mc:AlternateContent xmlns:mc="http://schemas.openxmlformats.org/markup-compatibility/2006">
              <mc:Choice xmlns:v="urn:schemas-microsoft-com:vml" Requires="v">
                <p:oleObj spid="_x0000_s4153" name="Worksheet" r:id="rId4" imgW="11033866" imgH="8282763" progId="Excel.Sheet.12">
                  <p:embed/>
                </p:oleObj>
              </mc:Choice>
              <mc:Fallback>
                <p:oleObj name="Worksheet" r:id="rId4" imgW="11033866" imgH="8282763" progId="Excel.Sheet.12">
                  <p:embed/>
                  <p:pic>
                    <p:nvPicPr>
                      <p:cNvPr id="0" name=""/>
                      <p:cNvPicPr/>
                      <p:nvPr/>
                    </p:nvPicPr>
                    <p:blipFill>
                      <a:blip r:embed="rId5"/>
                      <a:stretch>
                        <a:fillRect/>
                      </a:stretch>
                    </p:blipFill>
                    <p:spPr>
                      <a:xfrm>
                        <a:off x="179069" y="1121203"/>
                        <a:ext cx="6482314" cy="6895183"/>
                      </a:xfrm>
                      <a:prstGeom prst="rect">
                        <a:avLst/>
                      </a:prstGeom>
                    </p:spPr>
                  </p:pic>
                </p:oleObj>
              </mc:Fallback>
            </mc:AlternateContent>
          </a:graphicData>
        </a:graphic>
      </p:graphicFrame>
      <p:sp>
        <p:nvSpPr>
          <p:cNvPr id="297" name="正方形/長方形 296">
            <a:extLst>
              <a:ext uri="{FF2B5EF4-FFF2-40B4-BE49-F238E27FC236}">
                <a16:creationId xmlns:a16="http://schemas.microsoft.com/office/drawing/2014/main" id="{B8952709-DAF3-43BB-9CC9-08D64114CFD2}"/>
              </a:ext>
            </a:extLst>
          </p:cNvPr>
          <p:cNvSpPr/>
          <p:nvPr/>
        </p:nvSpPr>
        <p:spPr>
          <a:xfrm rot="1945157">
            <a:off x="9924880" y="7173521"/>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050" b="1" dirty="0">
                <a:solidFill>
                  <a:srgbClr val="FF0000"/>
                </a:solidFill>
              </a:rPr>
              <a:t>槇尾川</a:t>
            </a:r>
          </a:p>
        </p:txBody>
      </p:sp>
    </p:spTree>
    <p:extLst>
      <p:ext uri="{BB962C8B-B14F-4D97-AF65-F5344CB8AC3E}">
        <p14:creationId xmlns:p14="http://schemas.microsoft.com/office/powerpoint/2010/main" val="112650687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図 6">
            <a:extLst>
              <a:ext uri="{FF2B5EF4-FFF2-40B4-BE49-F238E27FC236}">
                <a16:creationId xmlns:a16="http://schemas.microsoft.com/office/drawing/2014/main" id="{610CC3B6-0A7F-4A58-B022-0757107C91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59938" y="4367213"/>
            <a:ext cx="3876675" cy="290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図 2">
            <a:extLst>
              <a:ext uri="{FF2B5EF4-FFF2-40B4-BE49-F238E27FC236}">
                <a16:creationId xmlns:a16="http://schemas.microsoft.com/office/drawing/2014/main" id="{C9599F6B-B876-415B-BD48-AB465D1F449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82163" y="1042988"/>
            <a:ext cx="3876675" cy="290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 name="スライド番号プレースホルダー 1">
            <a:extLst>
              <a:ext uri="{FF2B5EF4-FFF2-40B4-BE49-F238E27FC236}">
                <a16:creationId xmlns:a16="http://schemas.microsoft.com/office/drawing/2014/main" id="{2CF54DB3-4D29-4169-BB43-B03FAA17D2EB}"/>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357313">
              <a:defRPr kumimoji="1" sz="2700">
                <a:solidFill>
                  <a:schemeClr val="tx1"/>
                </a:solidFill>
                <a:latin typeface="Calibri" panose="020F0502020204030204" pitchFamily="34" charset="0"/>
                <a:ea typeface="ＭＳ Ｐゴシック" panose="020B0600070205080204" pitchFamily="50" charset="-128"/>
              </a:defRPr>
            </a:lvl1pPr>
            <a:lvl2pPr defTabSz="1357313">
              <a:defRPr kumimoji="1" sz="2700">
                <a:solidFill>
                  <a:schemeClr val="tx1"/>
                </a:solidFill>
                <a:latin typeface="Calibri" panose="020F0502020204030204" pitchFamily="34" charset="0"/>
                <a:ea typeface="ＭＳ Ｐゴシック" panose="020B0600070205080204" pitchFamily="50" charset="-128"/>
              </a:defRPr>
            </a:lvl2pPr>
            <a:lvl3pPr defTabSz="1357313">
              <a:defRPr kumimoji="1" sz="2700">
                <a:solidFill>
                  <a:schemeClr val="tx1"/>
                </a:solidFill>
                <a:latin typeface="Calibri" panose="020F0502020204030204" pitchFamily="34" charset="0"/>
                <a:ea typeface="ＭＳ Ｐゴシック" panose="020B0600070205080204" pitchFamily="50" charset="-128"/>
              </a:defRPr>
            </a:lvl3pPr>
            <a:lvl4pPr defTabSz="1357313">
              <a:defRPr kumimoji="1" sz="2700">
                <a:solidFill>
                  <a:schemeClr val="tx1"/>
                </a:solidFill>
                <a:latin typeface="Calibri" panose="020F0502020204030204" pitchFamily="34" charset="0"/>
                <a:ea typeface="ＭＳ Ｐゴシック" panose="020B0600070205080204" pitchFamily="50" charset="-128"/>
              </a:defRPr>
            </a:lvl4pPr>
            <a:lvl5pPr defTabSz="1357313">
              <a:defRPr kumimoji="1" sz="2700">
                <a:solidFill>
                  <a:schemeClr val="tx1"/>
                </a:solidFill>
                <a:latin typeface="Calibri" panose="020F0502020204030204" pitchFamily="34" charset="0"/>
                <a:ea typeface="ＭＳ Ｐゴシック" panose="020B0600070205080204" pitchFamily="50" charset="-128"/>
              </a:defRPr>
            </a:lvl5pPr>
            <a:lvl6pPr marL="31702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fld id="{8C6D9787-F645-4A96-B28E-6817F3D397F9}" type="slidenum">
              <a:rPr lang="ja-JP" altLang="en-US" sz="1800" smtClean="0">
                <a:solidFill>
                  <a:schemeClr val="bg1"/>
                </a:solidFill>
              </a:rPr>
              <a:pPr/>
              <a:t>6</a:t>
            </a:fld>
            <a:endParaRPr lang="ja-JP" altLang="en-US" sz="1800">
              <a:solidFill>
                <a:schemeClr val="bg1"/>
              </a:solidFill>
            </a:endParaRPr>
          </a:p>
        </p:txBody>
      </p:sp>
      <p:sp>
        <p:nvSpPr>
          <p:cNvPr id="10" name="正方形/長方形 9">
            <a:extLst>
              <a:ext uri="{FF2B5EF4-FFF2-40B4-BE49-F238E27FC236}">
                <a16:creationId xmlns:a16="http://schemas.microsoft.com/office/drawing/2014/main" id="{DCA2760F-F5EA-4EE8-A36B-61E94906212D}"/>
              </a:ext>
            </a:extLst>
          </p:cNvPr>
          <p:cNvSpPr/>
          <p:nvPr/>
        </p:nvSpPr>
        <p:spPr>
          <a:xfrm>
            <a:off x="9963150" y="341313"/>
            <a:ext cx="1590675" cy="3206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35779" tIns="67890" rIns="135779" bIns="67890" anchor="ctr">
            <a:spAutoFit/>
          </a:bodyPr>
          <a:lstStyle/>
          <a:p>
            <a:pPr>
              <a:defRPr/>
            </a:pP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ながたに</a:t>
            </a:r>
          </a:p>
        </p:txBody>
      </p:sp>
      <p:sp>
        <p:nvSpPr>
          <p:cNvPr id="13" name="正方形/長方形 12">
            <a:extLst>
              <a:ext uri="{FF2B5EF4-FFF2-40B4-BE49-F238E27FC236}">
                <a16:creationId xmlns:a16="http://schemas.microsoft.com/office/drawing/2014/main" id="{0867D15C-B043-4A4F-B6FF-86CC54F81B6A}"/>
              </a:ext>
            </a:extLst>
          </p:cNvPr>
          <p:cNvSpPr/>
          <p:nvPr/>
        </p:nvSpPr>
        <p:spPr>
          <a:xfrm>
            <a:off x="11249025" y="9612313"/>
            <a:ext cx="1935163" cy="32226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135779" tIns="67890" rIns="135779" bIns="67890" anchor="ctr">
            <a:spAutoFit/>
          </a:bodyPr>
          <a:lstStyle/>
          <a:p>
            <a:pPr algn="ctr">
              <a:defRPr/>
            </a:pP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北部農と緑の総合事務所</a:t>
            </a:r>
          </a:p>
        </p:txBody>
      </p:sp>
      <p:sp>
        <p:nvSpPr>
          <p:cNvPr id="14" name="正方形/長方形 13">
            <a:extLst>
              <a:ext uri="{FF2B5EF4-FFF2-40B4-BE49-F238E27FC236}">
                <a16:creationId xmlns:a16="http://schemas.microsoft.com/office/drawing/2014/main" id="{953DD986-41AD-41D1-BBBB-D226B656C296}"/>
              </a:ext>
            </a:extLst>
          </p:cNvPr>
          <p:cNvSpPr/>
          <p:nvPr/>
        </p:nvSpPr>
        <p:spPr bwMode="auto">
          <a:xfrm>
            <a:off x="1751013" y="8629650"/>
            <a:ext cx="5891212" cy="7381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凡例</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事業対象区域</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流域治水対策河川</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円/楕円 75">
            <a:extLst>
              <a:ext uri="{FF2B5EF4-FFF2-40B4-BE49-F238E27FC236}">
                <a16:creationId xmlns:a16="http://schemas.microsoft.com/office/drawing/2014/main" id="{91BD94D5-41D6-4AC2-90CE-B074910AA347}"/>
              </a:ext>
            </a:extLst>
          </p:cNvPr>
          <p:cNvSpPr/>
          <p:nvPr/>
        </p:nvSpPr>
        <p:spPr bwMode="auto">
          <a:xfrm>
            <a:off x="1922463" y="8964613"/>
            <a:ext cx="409575" cy="103187"/>
          </a:xfrm>
          <a:prstGeom prst="ellipse">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7" name="正方形/長方形 36">
            <a:extLst>
              <a:ext uri="{FF2B5EF4-FFF2-40B4-BE49-F238E27FC236}">
                <a16:creationId xmlns:a16="http://schemas.microsoft.com/office/drawing/2014/main" id="{B03FFA04-E525-4D18-A472-FEA2F3D552B2}"/>
              </a:ext>
            </a:extLst>
          </p:cNvPr>
          <p:cNvSpPr/>
          <p:nvPr/>
        </p:nvSpPr>
        <p:spPr bwMode="auto">
          <a:xfrm>
            <a:off x="6070600" y="8653463"/>
            <a:ext cx="1862138" cy="3079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森林整備（</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R7</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正方形/長方形 7">
            <a:extLst>
              <a:ext uri="{FF2B5EF4-FFF2-40B4-BE49-F238E27FC236}">
                <a16:creationId xmlns:a16="http://schemas.microsoft.com/office/drawing/2014/main" id="{4F04721D-A5BA-42F9-88C9-11E51931FFA9}"/>
              </a:ext>
            </a:extLst>
          </p:cNvPr>
          <p:cNvSpPr/>
          <p:nvPr/>
        </p:nvSpPr>
        <p:spPr>
          <a:xfrm>
            <a:off x="160338" y="1096963"/>
            <a:ext cx="1006475" cy="352425"/>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35779" tIns="67890" rIns="135779" bIns="67890" anchor="ctr">
            <a:spAutoFit/>
          </a:bodyPr>
          <a:lstStyle/>
          <a:p>
            <a:pPr>
              <a:defRPr/>
            </a:pP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平面図</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07" name="Rectangle 2">
            <a:extLst>
              <a:ext uri="{FF2B5EF4-FFF2-40B4-BE49-F238E27FC236}">
                <a16:creationId xmlns:a16="http://schemas.microsoft.com/office/drawing/2014/main" id="{F5251B6C-8ABF-4D90-94BD-F62673455E9A}"/>
              </a:ext>
            </a:extLst>
          </p:cNvPr>
          <p:cNvSpPr txBox="1">
            <a:spLocks noChangeArrowheads="1"/>
          </p:cNvSpPr>
          <p:nvPr/>
        </p:nvSpPr>
        <p:spPr bwMode="auto">
          <a:xfrm>
            <a:off x="103188" y="531813"/>
            <a:ext cx="12904787" cy="50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ja-JP" altLang="en-US" sz="2400" b="1">
                <a:latin typeface="Meiryo UI" panose="020B0604030504040204" pitchFamily="50" charset="-128"/>
                <a:ea typeface="Meiryo UI" panose="020B0604030504040204" pitchFamily="50" charset="-128"/>
              </a:rPr>
              <a:t>令和６年度　流域保全森林防災事業実績（</a:t>
            </a:r>
            <a:r>
              <a:rPr lang="en-US" altLang="ja-JP" sz="2400" b="1">
                <a:latin typeface="Meiryo UI" panose="020B0604030504040204" pitchFamily="50" charset="-128"/>
                <a:ea typeface="Meiryo UI" panose="020B0604030504040204" pitchFamily="50" charset="-128"/>
              </a:rPr>
              <a:t>1</a:t>
            </a:r>
            <a:r>
              <a:rPr lang="ja-JP" altLang="en-US" sz="2400" b="1">
                <a:latin typeface="Meiryo UI" panose="020B0604030504040204" pitchFamily="50" charset="-128"/>
                <a:ea typeface="Meiryo UI" panose="020B0604030504040204" pitchFamily="50" charset="-128"/>
              </a:rPr>
              <a:t>）　豊能郡能勢町長谷地区</a:t>
            </a:r>
          </a:p>
        </p:txBody>
      </p:sp>
      <p:cxnSp>
        <p:nvCxnSpPr>
          <p:cNvPr id="4" name="直線コネクタ 3">
            <a:extLst>
              <a:ext uri="{FF2B5EF4-FFF2-40B4-BE49-F238E27FC236}">
                <a16:creationId xmlns:a16="http://schemas.microsoft.com/office/drawing/2014/main" id="{92031E31-6F89-4126-91AF-43FA89869CF6}"/>
              </a:ext>
            </a:extLst>
          </p:cNvPr>
          <p:cNvCxnSpPr/>
          <p:nvPr/>
        </p:nvCxnSpPr>
        <p:spPr>
          <a:xfrm>
            <a:off x="1873250" y="9267825"/>
            <a:ext cx="534988"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sp>
        <p:nvSpPr>
          <p:cNvPr id="50" name="正方形/長方形 49">
            <a:extLst>
              <a:ext uri="{FF2B5EF4-FFF2-40B4-BE49-F238E27FC236}">
                <a16:creationId xmlns:a16="http://schemas.microsoft.com/office/drawing/2014/main" id="{26CFD8F4-8D9B-4BDC-83EC-CEC0FBDBAEE3}"/>
              </a:ext>
            </a:extLst>
          </p:cNvPr>
          <p:cNvSpPr/>
          <p:nvPr/>
        </p:nvSpPr>
        <p:spPr bwMode="auto">
          <a:xfrm>
            <a:off x="4230688" y="8642350"/>
            <a:ext cx="1860550" cy="3079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森林整備（</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R6</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a:extLst>
              <a:ext uri="{FF2B5EF4-FFF2-40B4-BE49-F238E27FC236}">
                <a16:creationId xmlns:a16="http://schemas.microsoft.com/office/drawing/2014/main" id="{807331D6-76EE-4870-BA8A-393C605B691F}"/>
              </a:ext>
            </a:extLst>
          </p:cNvPr>
          <p:cNvSpPr/>
          <p:nvPr/>
        </p:nvSpPr>
        <p:spPr bwMode="auto">
          <a:xfrm>
            <a:off x="3797300" y="8736013"/>
            <a:ext cx="477838" cy="107950"/>
          </a:xfrm>
          <a:prstGeom prst="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2" name="正方形/長方形 51">
            <a:extLst>
              <a:ext uri="{FF2B5EF4-FFF2-40B4-BE49-F238E27FC236}">
                <a16:creationId xmlns:a16="http://schemas.microsoft.com/office/drawing/2014/main" id="{21B9C3F4-20E0-459A-B485-B44427E342BB}"/>
              </a:ext>
            </a:extLst>
          </p:cNvPr>
          <p:cNvSpPr/>
          <p:nvPr/>
        </p:nvSpPr>
        <p:spPr bwMode="auto">
          <a:xfrm>
            <a:off x="5627688" y="8750300"/>
            <a:ext cx="477837" cy="107950"/>
          </a:xfrm>
          <a:prstGeom prst="rect">
            <a:avLst/>
          </a:pr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aphicFrame>
        <p:nvGraphicFramePr>
          <p:cNvPr id="55" name="表 54">
            <a:extLst>
              <a:ext uri="{FF2B5EF4-FFF2-40B4-BE49-F238E27FC236}">
                <a16:creationId xmlns:a16="http://schemas.microsoft.com/office/drawing/2014/main" id="{6364E640-E3BD-4D41-A33A-667C34447461}"/>
              </a:ext>
            </a:extLst>
          </p:cNvPr>
          <p:cNvGraphicFramePr>
            <a:graphicFrameLocks noGrp="1"/>
          </p:cNvGraphicFramePr>
          <p:nvPr/>
        </p:nvGraphicFramePr>
        <p:xfrm>
          <a:off x="9644063" y="7737475"/>
          <a:ext cx="3937001" cy="1757363"/>
        </p:xfrm>
        <a:graphic>
          <a:graphicData uri="http://schemas.openxmlformats.org/drawingml/2006/table">
            <a:tbl>
              <a:tblPr firstRow="1" bandRow="1">
                <a:tableStyleId>{5C22544A-7EE6-4342-B048-85BDC9FD1C3A}</a:tableStyleId>
              </a:tblPr>
              <a:tblGrid>
                <a:gridCol w="1093612">
                  <a:extLst>
                    <a:ext uri="{9D8B030D-6E8A-4147-A177-3AD203B41FA5}">
                      <a16:colId xmlns:a16="http://schemas.microsoft.com/office/drawing/2014/main" val="20000"/>
                    </a:ext>
                  </a:extLst>
                </a:gridCol>
                <a:gridCol w="656167">
                  <a:extLst>
                    <a:ext uri="{9D8B030D-6E8A-4147-A177-3AD203B41FA5}">
                      <a16:colId xmlns:a16="http://schemas.microsoft.com/office/drawing/2014/main" val="20001"/>
                    </a:ext>
                  </a:extLst>
                </a:gridCol>
                <a:gridCol w="656167">
                  <a:extLst>
                    <a:ext uri="{9D8B030D-6E8A-4147-A177-3AD203B41FA5}">
                      <a16:colId xmlns:a16="http://schemas.microsoft.com/office/drawing/2014/main" val="20002"/>
                    </a:ext>
                  </a:extLst>
                </a:gridCol>
                <a:gridCol w="1531055">
                  <a:extLst>
                    <a:ext uri="{9D8B030D-6E8A-4147-A177-3AD203B41FA5}">
                      <a16:colId xmlns:a16="http://schemas.microsoft.com/office/drawing/2014/main" val="20003"/>
                    </a:ext>
                  </a:extLst>
                </a:gridCol>
              </a:tblGrid>
              <a:tr h="684199">
                <a:tc>
                  <a:txBody>
                    <a:bodyPr/>
                    <a:lstStyle/>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内　容</a:t>
                      </a:r>
                    </a:p>
                  </a:txBody>
                  <a:tcPr marL="91437" marR="91437"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R</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６</a:t>
                      </a:r>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計画</a:t>
                      </a:r>
                    </a:p>
                  </a:txBody>
                  <a:tcPr marL="91437" marR="91437"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R</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６実績</a:t>
                      </a:r>
                    </a:p>
                  </a:txBody>
                  <a:tcPr marL="91437" marR="91437" marT="45738" marB="45738" anchor="ctr"/>
                </a:tc>
                <a:tc>
                  <a:txBody>
                    <a:bodyPr/>
                    <a:lstStyle/>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備　考　</a:t>
                      </a:r>
                    </a:p>
                  </a:txBody>
                  <a:tcPr marL="91437" marR="91437" marT="45738" marB="45738" anchor="ctr"/>
                </a:tc>
                <a:extLst>
                  <a:ext uri="{0D108BD9-81ED-4DB2-BD59-A6C34878D82A}">
                    <a16:rowId xmlns:a16="http://schemas.microsoft.com/office/drawing/2014/main" val="10000"/>
                  </a:ext>
                </a:extLst>
              </a:tr>
              <a:tr h="1073164">
                <a:tc>
                  <a:txBody>
                    <a:bodyPr/>
                    <a:lstStyle/>
                    <a:p>
                      <a:pPr algn="ctr"/>
                      <a:r>
                        <a:rPr kumimoji="1" lang="ja-JP" altLang="en-US" sz="1400" dirty="0">
                          <a:latin typeface="Meiryo UI" panose="020B0604030504040204" pitchFamily="50" charset="-128"/>
                          <a:ea typeface="Meiryo UI" panose="020B0604030504040204" pitchFamily="50" charset="-128"/>
                        </a:rPr>
                        <a:t>森林整備（</a:t>
                      </a:r>
                      <a:r>
                        <a:rPr kumimoji="1" lang="en-US" altLang="ja-JP" sz="1400" dirty="0">
                          <a:latin typeface="Meiryo UI" panose="020B0604030504040204" pitchFamily="50" charset="-128"/>
                          <a:ea typeface="Meiryo UI" panose="020B0604030504040204" pitchFamily="50" charset="-128"/>
                        </a:rPr>
                        <a:t>ha</a:t>
                      </a:r>
                      <a:r>
                        <a:rPr kumimoji="1" lang="ja-JP" altLang="en-US" sz="1400" dirty="0">
                          <a:latin typeface="Meiryo UI" panose="020B0604030504040204" pitchFamily="50" charset="-128"/>
                          <a:ea typeface="Meiryo UI" panose="020B0604030504040204" pitchFamily="50" charset="-128"/>
                        </a:rPr>
                        <a:t>）</a:t>
                      </a:r>
                    </a:p>
                  </a:txBody>
                  <a:tcPr marL="91437" marR="91437"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4.2</a:t>
                      </a:r>
                      <a:endParaRPr kumimoji="1" lang="ja-JP" altLang="en-US" sz="1400" dirty="0">
                        <a:latin typeface="Meiryo UI" panose="020B0604030504040204" pitchFamily="50" charset="-128"/>
                        <a:ea typeface="Meiryo UI" panose="020B0604030504040204" pitchFamily="50" charset="-128"/>
                      </a:endParaRPr>
                    </a:p>
                  </a:txBody>
                  <a:tcPr marL="91437" marR="91437"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rPr>
                        <a:t>4.3</a:t>
                      </a:r>
                      <a:endParaRPr kumimoji="1" lang="ja-JP" altLang="en-US" sz="1400" dirty="0">
                        <a:latin typeface="Meiryo UI" panose="020B0604030504040204" pitchFamily="50" charset="-128"/>
                        <a:ea typeface="Meiryo UI" panose="020B0604030504040204" pitchFamily="50" charset="-128"/>
                      </a:endParaRPr>
                    </a:p>
                  </a:txBody>
                  <a:tcPr marL="91437" marR="91437" marT="45738" marB="45738" anchor="ct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1357574"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1437" marR="91437" marT="45738" marB="45738" anchor="ctr"/>
                </a:tc>
                <a:extLst>
                  <a:ext uri="{0D108BD9-81ED-4DB2-BD59-A6C34878D82A}">
                    <a16:rowId xmlns:a16="http://schemas.microsoft.com/office/drawing/2014/main" val="10001"/>
                  </a:ext>
                </a:extLst>
              </a:tr>
            </a:tbl>
          </a:graphicData>
        </a:graphic>
      </p:graphicFrame>
      <p:sp>
        <p:nvSpPr>
          <p:cNvPr id="61" name="テキスト ボックス 2">
            <a:extLst>
              <a:ext uri="{FF2B5EF4-FFF2-40B4-BE49-F238E27FC236}">
                <a16:creationId xmlns:a16="http://schemas.microsoft.com/office/drawing/2014/main" id="{62EB8D3B-14EA-4112-ACD4-42A7970523B4}"/>
              </a:ext>
            </a:extLst>
          </p:cNvPr>
          <p:cNvSpPr txBox="1">
            <a:spLocks noChangeArrowheads="1"/>
          </p:cNvSpPr>
          <p:nvPr/>
        </p:nvSpPr>
        <p:spPr bwMode="auto">
          <a:xfrm>
            <a:off x="9345613" y="3948113"/>
            <a:ext cx="4497387" cy="420687"/>
          </a:xfrm>
          <a:prstGeom prst="rect">
            <a:avLst/>
          </a:prstGeom>
          <a:noFill/>
          <a:ln>
            <a:noFill/>
          </a:ln>
          <a:effectLst/>
        </p:spPr>
        <p:txBody>
          <a:bodyPr lIns="196078" tIns="98040" rIns="196078" bIns="9804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445" dirty="0">
                <a:latin typeface="Meiryo UI" panose="020B0604030504040204" pitchFamily="50" charset="-128"/>
                <a:ea typeface="Meiryo UI" panose="020B0604030504040204" pitchFamily="50" charset="-128"/>
              </a:rPr>
              <a:t>写真①　森林整備（本数調整伐）の実施状況</a:t>
            </a:r>
            <a:endParaRPr lang="ja-JP" altLang="ja-JP" sz="1445" dirty="0">
              <a:latin typeface="Meiryo UI" panose="020B0604030504040204" pitchFamily="50" charset="-128"/>
              <a:ea typeface="Meiryo UI" panose="020B0604030504040204" pitchFamily="50" charset="-128"/>
            </a:endParaRPr>
          </a:p>
        </p:txBody>
      </p:sp>
      <p:sp>
        <p:nvSpPr>
          <p:cNvPr id="62" name="テキスト ボックス 2">
            <a:extLst>
              <a:ext uri="{FF2B5EF4-FFF2-40B4-BE49-F238E27FC236}">
                <a16:creationId xmlns:a16="http://schemas.microsoft.com/office/drawing/2014/main" id="{259BA067-57BF-4BD4-B799-B739DF62F557}"/>
              </a:ext>
            </a:extLst>
          </p:cNvPr>
          <p:cNvSpPr txBox="1">
            <a:spLocks noChangeArrowheads="1"/>
          </p:cNvSpPr>
          <p:nvPr/>
        </p:nvSpPr>
        <p:spPr bwMode="auto">
          <a:xfrm>
            <a:off x="9472613" y="7286625"/>
            <a:ext cx="4497387" cy="420688"/>
          </a:xfrm>
          <a:prstGeom prst="rect">
            <a:avLst/>
          </a:prstGeom>
          <a:noFill/>
          <a:ln>
            <a:noFill/>
          </a:ln>
          <a:effectLst/>
        </p:spPr>
        <p:txBody>
          <a:bodyPr lIns="196078" tIns="98040" rIns="196078" bIns="9804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445" dirty="0">
                <a:latin typeface="Meiryo UI" panose="020B0604030504040204" pitchFamily="50" charset="-128"/>
                <a:ea typeface="Meiryo UI" panose="020B0604030504040204" pitchFamily="50" charset="-128"/>
              </a:rPr>
              <a:t>写真②　森林整備（筋工）の実施状況</a:t>
            </a:r>
            <a:endParaRPr lang="ja-JP" altLang="ja-JP" sz="1445" dirty="0">
              <a:latin typeface="Meiryo UI" panose="020B0604030504040204" pitchFamily="50" charset="-128"/>
              <a:ea typeface="Meiryo UI" panose="020B0604030504040204" pitchFamily="50" charset="-128"/>
            </a:endParaRPr>
          </a:p>
        </p:txBody>
      </p:sp>
      <p:sp>
        <p:nvSpPr>
          <p:cNvPr id="63" name="テキスト ボックス 2">
            <a:extLst>
              <a:ext uri="{FF2B5EF4-FFF2-40B4-BE49-F238E27FC236}">
                <a16:creationId xmlns:a16="http://schemas.microsoft.com/office/drawing/2014/main" id="{5416596F-35A3-4FE3-97FD-F6294D6B9172}"/>
              </a:ext>
            </a:extLst>
          </p:cNvPr>
          <p:cNvSpPr txBox="1">
            <a:spLocks noChangeArrowheads="1"/>
          </p:cNvSpPr>
          <p:nvPr/>
        </p:nvSpPr>
        <p:spPr bwMode="auto">
          <a:xfrm>
            <a:off x="12139613" y="3640138"/>
            <a:ext cx="1489075" cy="311150"/>
          </a:xfrm>
          <a:prstGeom prst="rect">
            <a:avLst/>
          </a:prstGeom>
          <a:solidFill>
            <a:srgbClr val="FFFFFF">
              <a:alpha val="65098"/>
            </a:srgbClr>
          </a:solidFill>
          <a:ln>
            <a:noFill/>
          </a:ln>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defRPr/>
            </a:pPr>
            <a:r>
              <a:rPr lang="ja-JP" altLang="en-US" sz="1158" dirty="0">
                <a:latin typeface="Meiryo UI" panose="020B0604030504040204" pitchFamily="50" charset="-128"/>
                <a:ea typeface="Meiryo UI" panose="020B0604030504040204" pitchFamily="50" charset="-128"/>
              </a:rPr>
              <a:t>撮影日：</a:t>
            </a:r>
            <a:r>
              <a:rPr lang="en-US" altLang="ja-JP" sz="1158" dirty="0">
                <a:latin typeface="Meiryo UI" panose="020B0604030504040204" pitchFamily="50" charset="-128"/>
                <a:ea typeface="Meiryo UI" panose="020B0604030504040204" pitchFamily="50" charset="-128"/>
              </a:rPr>
              <a:t>R7.3.17</a:t>
            </a:r>
            <a:endParaRPr lang="ja-JP" altLang="ja-JP" sz="1158" dirty="0">
              <a:latin typeface="Meiryo UI" panose="020B0604030504040204" pitchFamily="50" charset="-128"/>
              <a:ea typeface="Meiryo UI" panose="020B0604030504040204" pitchFamily="50" charset="-128"/>
            </a:endParaRPr>
          </a:p>
        </p:txBody>
      </p:sp>
      <p:sp>
        <p:nvSpPr>
          <p:cNvPr id="64" name="テキスト ボックス 2">
            <a:extLst>
              <a:ext uri="{FF2B5EF4-FFF2-40B4-BE49-F238E27FC236}">
                <a16:creationId xmlns:a16="http://schemas.microsoft.com/office/drawing/2014/main" id="{BBB56DA0-96B7-4C57-A912-9464AE45246F}"/>
              </a:ext>
            </a:extLst>
          </p:cNvPr>
          <p:cNvSpPr txBox="1">
            <a:spLocks noChangeArrowheads="1"/>
          </p:cNvSpPr>
          <p:nvPr/>
        </p:nvSpPr>
        <p:spPr bwMode="auto">
          <a:xfrm>
            <a:off x="12160250" y="7000875"/>
            <a:ext cx="1489075" cy="311150"/>
          </a:xfrm>
          <a:prstGeom prst="rect">
            <a:avLst/>
          </a:prstGeom>
          <a:solidFill>
            <a:srgbClr val="FFFFFF">
              <a:alpha val="65098"/>
            </a:srgbClr>
          </a:solidFill>
          <a:ln>
            <a:noFill/>
          </a:ln>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defRPr/>
            </a:pPr>
            <a:r>
              <a:rPr lang="ja-JP" altLang="en-US" sz="1158" dirty="0">
                <a:latin typeface="Meiryo UI" panose="020B0604030504040204" pitchFamily="50" charset="-128"/>
                <a:ea typeface="Meiryo UI" panose="020B0604030504040204" pitchFamily="50" charset="-128"/>
              </a:rPr>
              <a:t>撮影日：</a:t>
            </a:r>
            <a:r>
              <a:rPr lang="en-US" altLang="ja-JP" sz="1158" dirty="0">
                <a:latin typeface="Meiryo UI" panose="020B0604030504040204" pitchFamily="50" charset="-128"/>
                <a:ea typeface="Meiryo UI" panose="020B0604030504040204" pitchFamily="50" charset="-128"/>
              </a:rPr>
              <a:t>R7.3.17</a:t>
            </a:r>
            <a:endParaRPr lang="ja-JP" altLang="ja-JP" sz="1158" dirty="0">
              <a:latin typeface="Meiryo UI" panose="020B0604030504040204" pitchFamily="50" charset="-128"/>
              <a:ea typeface="Meiryo UI" panose="020B0604030504040204" pitchFamily="50" charset="-128"/>
            </a:endParaRPr>
          </a:p>
        </p:txBody>
      </p:sp>
      <p:sp>
        <p:nvSpPr>
          <p:cNvPr id="4133" name="正方形/長方形 22">
            <a:extLst>
              <a:ext uri="{FF2B5EF4-FFF2-40B4-BE49-F238E27FC236}">
                <a16:creationId xmlns:a16="http://schemas.microsoft.com/office/drawing/2014/main" id="{49F4859A-16C4-4A41-A1C5-DEA38F2B6117}"/>
              </a:ext>
            </a:extLst>
          </p:cNvPr>
          <p:cNvSpPr>
            <a:spLocks noChangeArrowheads="1"/>
          </p:cNvSpPr>
          <p:nvPr/>
        </p:nvSpPr>
        <p:spPr bwMode="auto">
          <a:xfrm>
            <a:off x="3517900" y="8696325"/>
            <a:ext cx="1978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2800">
                <a:latin typeface="Meiryo UI" panose="020B0604030504040204" pitchFamily="50" charset="-128"/>
                <a:ea typeface="Meiryo UI" panose="020B0604030504040204" pitchFamily="50" charset="-128"/>
              </a:rPr>
              <a:t>　</a:t>
            </a:r>
            <a:r>
              <a:rPr lang="ja-JP" altLang="en-US" sz="1400">
                <a:latin typeface="Meiryo UI" panose="020B0604030504040204" pitchFamily="50" charset="-128"/>
                <a:ea typeface="Meiryo UI" panose="020B0604030504040204" pitchFamily="50" charset="-128"/>
              </a:rPr>
              <a:t>→①　写真撮影位置</a:t>
            </a:r>
            <a:endParaRPr lang="en-US" altLang="ja-JP" sz="1400">
              <a:latin typeface="Meiryo UI" panose="020B0604030504040204" pitchFamily="50" charset="-128"/>
              <a:ea typeface="Meiryo UI" panose="020B0604030504040204" pitchFamily="50" charset="-128"/>
            </a:endParaRPr>
          </a:p>
        </p:txBody>
      </p:sp>
      <p:pic>
        <p:nvPicPr>
          <p:cNvPr id="4134" name="図 10">
            <a:extLst>
              <a:ext uri="{FF2B5EF4-FFF2-40B4-BE49-F238E27FC236}">
                <a16:creationId xmlns:a16="http://schemas.microsoft.com/office/drawing/2014/main" id="{6154906E-5D9B-4FCB-B337-A7FAD69DDDFC}"/>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04788" y="1519238"/>
            <a:ext cx="9320212" cy="658971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12" name="フリーフォーム: 図形 11">
            <a:extLst>
              <a:ext uri="{FF2B5EF4-FFF2-40B4-BE49-F238E27FC236}">
                <a16:creationId xmlns:a16="http://schemas.microsoft.com/office/drawing/2014/main" id="{0FD11C13-1A5D-42B8-A209-5760AFBAFE56}"/>
              </a:ext>
            </a:extLst>
          </p:cNvPr>
          <p:cNvSpPr/>
          <p:nvPr/>
        </p:nvSpPr>
        <p:spPr>
          <a:xfrm>
            <a:off x="1820863" y="2301875"/>
            <a:ext cx="6523037" cy="5508625"/>
          </a:xfrm>
          <a:custGeom>
            <a:avLst/>
            <a:gdLst>
              <a:gd name="connsiteX0" fmla="*/ 4800600 w 6522720"/>
              <a:gd name="connsiteY0" fmla="*/ 1417320 h 5509260"/>
              <a:gd name="connsiteX1" fmla="*/ 4518660 w 6522720"/>
              <a:gd name="connsiteY1" fmla="*/ 1356360 h 5509260"/>
              <a:gd name="connsiteX2" fmla="*/ 4191000 w 6522720"/>
              <a:gd name="connsiteY2" fmla="*/ 1211580 h 5509260"/>
              <a:gd name="connsiteX3" fmla="*/ 3977640 w 6522720"/>
              <a:gd name="connsiteY3" fmla="*/ 944880 h 5509260"/>
              <a:gd name="connsiteX4" fmla="*/ 3520440 w 6522720"/>
              <a:gd name="connsiteY4" fmla="*/ 769620 h 5509260"/>
              <a:gd name="connsiteX5" fmla="*/ 3268980 w 6522720"/>
              <a:gd name="connsiteY5" fmla="*/ 723900 h 5509260"/>
              <a:gd name="connsiteX6" fmla="*/ 2827020 w 6522720"/>
              <a:gd name="connsiteY6" fmla="*/ 1005840 h 5509260"/>
              <a:gd name="connsiteX7" fmla="*/ 2552700 w 6522720"/>
              <a:gd name="connsiteY7" fmla="*/ 1112520 h 5509260"/>
              <a:gd name="connsiteX8" fmla="*/ 2400300 w 6522720"/>
              <a:gd name="connsiteY8" fmla="*/ 998220 h 5509260"/>
              <a:gd name="connsiteX9" fmla="*/ 2331720 w 6522720"/>
              <a:gd name="connsiteY9" fmla="*/ 784860 h 5509260"/>
              <a:gd name="connsiteX10" fmla="*/ 2186940 w 6522720"/>
              <a:gd name="connsiteY10" fmla="*/ 624840 h 5509260"/>
              <a:gd name="connsiteX11" fmla="*/ 1958340 w 6522720"/>
              <a:gd name="connsiteY11" fmla="*/ 487680 h 5509260"/>
              <a:gd name="connsiteX12" fmla="*/ 1798320 w 6522720"/>
              <a:gd name="connsiteY12" fmla="*/ 563880 h 5509260"/>
              <a:gd name="connsiteX13" fmla="*/ 1424940 w 6522720"/>
              <a:gd name="connsiteY13" fmla="*/ 464820 h 5509260"/>
              <a:gd name="connsiteX14" fmla="*/ 1348740 w 6522720"/>
              <a:gd name="connsiteY14" fmla="*/ 396240 h 5509260"/>
              <a:gd name="connsiteX15" fmla="*/ 960120 w 6522720"/>
              <a:gd name="connsiteY15" fmla="*/ 274320 h 5509260"/>
              <a:gd name="connsiteX16" fmla="*/ 632460 w 6522720"/>
              <a:gd name="connsiteY16" fmla="*/ 91440 h 5509260"/>
              <a:gd name="connsiteX17" fmla="*/ 426720 w 6522720"/>
              <a:gd name="connsiteY17" fmla="*/ 0 h 5509260"/>
              <a:gd name="connsiteX18" fmla="*/ 449580 w 6522720"/>
              <a:gd name="connsiteY18" fmla="*/ 388620 h 5509260"/>
              <a:gd name="connsiteX19" fmla="*/ 381000 w 6522720"/>
              <a:gd name="connsiteY19" fmla="*/ 518160 h 5509260"/>
              <a:gd name="connsiteX20" fmla="*/ 121920 w 6522720"/>
              <a:gd name="connsiteY20" fmla="*/ 617220 h 5509260"/>
              <a:gd name="connsiteX21" fmla="*/ 0 w 6522720"/>
              <a:gd name="connsiteY21" fmla="*/ 838200 h 5509260"/>
              <a:gd name="connsiteX22" fmla="*/ 7620 w 6522720"/>
              <a:gd name="connsiteY22" fmla="*/ 1325880 h 5509260"/>
              <a:gd name="connsiteX23" fmla="*/ 106680 w 6522720"/>
              <a:gd name="connsiteY23" fmla="*/ 1417320 h 5509260"/>
              <a:gd name="connsiteX24" fmla="*/ 228600 w 6522720"/>
              <a:gd name="connsiteY24" fmla="*/ 1623060 h 5509260"/>
              <a:gd name="connsiteX25" fmla="*/ 464820 w 6522720"/>
              <a:gd name="connsiteY25" fmla="*/ 1783080 h 5509260"/>
              <a:gd name="connsiteX26" fmla="*/ 723900 w 6522720"/>
              <a:gd name="connsiteY26" fmla="*/ 1897380 h 5509260"/>
              <a:gd name="connsiteX27" fmla="*/ 655320 w 6522720"/>
              <a:gd name="connsiteY27" fmla="*/ 2095500 h 5509260"/>
              <a:gd name="connsiteX28" fmla="*/ 594360 w 6522720"/>
              <a:gd name="connsiteY28" fmla="*/ 2514600 h 5509260"/>
              <a:gd name="connsiteX29" fmla="*/ 586740 w 6522720"/>
              <a:gd name="connsiteY29" fmla="*/ 2743200 h 5509260"/>
              <a:gd name="connsiteX30" fmla="*/ 381000 w 6522720"/>
              <a:gd name="connsiteY30" fmla="*/ 2994660 h 5509260"/>
              <a:gd name="connsiteX31" fmla="*/ 327660 w 6522720"/>
              <a:gd name="connsiteY31" fmla="*/ 3977640 h 5509260"/>
              <a:gd name="connsiteX32" fmla="*/ 632460 w 6522720"/>
              <a:gd name="connsiteY32" fmla="*/ 4183380 h 5509260"/>
              <a:gd name="connsiteX33" fmla="*/ 800100 w 6522720"/>
              <a:gd name="connsiteY33" fmla="*/ 4411980 h 5509260"/>
              <a:gd name="connsiteX34" fmla="*/ 982980 w 6522720"/>
              <a:gd name="connsiteY34" fmla="*/ 4457700 h 5509260"/>
              <a:gd name="connsiteX35" fmla="*/ 1371600 w 6522720"/>
              <a:gd name="connsiteY35" fmla="*/ 4732020 h 5509260"/>
              <a:gd name="connsiteX36" fmla="*/ 1371600 w 6522720"/>
              <a:gd name="connsiteY36" fmla="*/ 4991100 h 5509260"/>
              <a:gd name="connsiteX37" fmla="*/ 1508760 w 6522720"/>
              <a:gd name="connsiteY37" fmla="*/ 5189220 h 5509260"/>
              <a:gd name="connsiteX38" fmla="*/ 1615440 w 6522720"/>
              <a:gd name="connsiteY38" fmla="*/ 5090160 h 5509260"/>
              <a:gd name="connsiteX39" fmla="*/ 1691640 w 6522720"/>
              <a:gd name="connsiteY39" fmla="*/ 4983480 h 5509260"/>
              <a:gd name="connsiteX40" fmla="*/ 1935480 w 6522720"/>
              <a:gd name="connsiteY40" fmla="*/ 5052060 h 5509260"/>
              <a:gd name="connsiteX41" fmla="*/ 1859280 w 6522720"/>
              <a:gd name="connsiteY41" fmla="*/ 5242560 h 5509260"/>
              <a:gd name="connsiteX42" fmla="*/ 2049780 w 6522720"/>
              <a:gd name="connsiteY42" fmla="*/ 5295900 h 5509260"/>
              <a:gd name="connsiteX43" fmla="*/ 2263140 w 6522720"/>
              <a:gd name="connsiteY43" fmla="*/ 5471160 h 5509260"/>
              <a:gd name="connsiteX44" fmla="*/ 2522220 w 6522720"/>
              <a:gd name="connsiteY44" fmla="*/ 5379720 h 5509260"/>
              <a:gd name="connsiteX45" fmla="*/ 2575560 w 6522720"/>
              <a:gd name="connsiteY45" fmla="*/ 5128260 h 5509260"/>
              <a:gd name="connsiteX46" fmla="*/ 3002280 w 6522720"/>
              <a:gd name="connsiteY46" fmla="*/ 5074920 h 5509260"/>
              <a:gd name="connsiteX47" fmla="*/ 3101340 w 6522720"/>
              <a:gd name="connsiteY47" fmla="*/ 5311140 h 5509260"/>
              <a:gd name="connsiteX48" fmla="*/ 3482340 w 6522720"/>
              <a:gd name="connsiteY48" fmla="*/ 5509260 h 5509260"/>
              <a:gd name="connsiteX49" fmla="*/ 4267200 w 6522720"/>
              <a:gd name="connsiteY49" fmla="*/ 5326380 h 5509260"/>
              <a:gd name="connsiteX50" fmla="*/ 4488180 w 6522720"/>
              <a:gd name="connsiteY50" fmla="*/ 5379720 h 5509260"/>
              <a:gd name="connsiteX51" fmla="*/ 4686300 w 6522720"/>
              <a:gd name="connsiteY51" fmla="*/ 5204460 h 5509260"/>
              <a:gd name="connsiteX52" fmla="*/ 4518660 w 6522720"/>
              <a:gd name="connsiteY52" fmla="*/ 4975860 h 5509260"/>
              <a:gd name="connsiteX53" fmla="*/ 4831080 w 6522720"/>
              <a:gd name="connsiteY53" fmla="*/ 4770120 h 5509260"/>
              <a:gd name="connsiteX54" fmla="*/ 4945380 w 6522720"/>
              <a:gd name="connsiteY54" fmla="*/ 4427220 h 5509260"/>
              <a:gd name="connsiteX55" fmla="*/ 5288280 w 6522720"/>
              <a:gd name="connsiteY55" fmla="*/ 4343400 h 5509260"/>
              <a:gd name="connsiteX56" fmla="*/ 5745480 w 6522720"/>
              <a:gd name="connsiteY56" fmla="*/ 4419600 h 5509260"/>
              <a:gd name="connsiteX57" fmla="*/ 6301740 w 6522720"/>
              <a:gd name="connsiteY57" fmla="*/ 4251960 h 5509260"/>
              <a:gd name="connsiteX58" fmla="*/ 6522720 w 6522720"/>
              <a:gd name="connsiteY58" fmla="*/ 4053840 h 5509260"/>
              <a:gd name="connsiteX59" fmla="*/ 6156960 w 6522720"/>
              <a:gd name="connsiteY59" fmla="*/ 3566160 h 5509260"/>
              <a:gd name="connsiteX60" fmla="*/ 5730240 w 6522720"/>
              <a:gd name="connsiteY60" fmla="*/ 3375660 h 5509260"/>
              <a:gd name="connsiteX61" fmla="*/ 5730240 w 6522720"/>
              <a:gd name="connsiteY61" fmla="*/ 2994660 h 5509260"/>
              <a:gd name="connsiteX62" fmla="*/ 5570220 w 6522720"/>
              <a:gd name="connsiteY62" fmla="*/ 2994660 h 5509260"/>
              <a:gd name="connsiteX63" fmla="*/ 5448300 w 6522720"/>
              <a:gd name="connsiteY63" fmla="*/ 3238500 h 5509260"/>
              <a:gd name="connsiteX64" fmla="*/ 5052060 w 6522720"/>
              <a:gd name="connsiteY64" fmla="*/ 3192780 h 5509260"/>
              <a:gd name="connsiteX65" fmla="*/ 4983480 w 6522720"/>
              <a:gd name="connsiteY65" fmla="*/ 3192780 h 5509260"/>
              <a:gd name="connsiteX66" fmla="*/ 4594860 w 6522720"/>
              <a:gd name="connsiteY66" fmla="*/ 3329940 h 5509260"/>
              <a:gd name="connsiteX67" fmla="*/ 4610100 w 6522720"/>
              <a:gd name="connsiteY67" fmla="*/ 3566160 h 5509260"/>
              <a:gd name="connsiteX68" fmla="*/ 4396740 w 6522720"/>
              <a:gd name="connsiteY68" fmla="*/ 3611880 h 5509260"/>
              <a:gd name="connsiteX69" fmla="*/ 4168140 w 6522720"/>
              <a:gd name="connsiteY69" fmla="*/ 3566160 h 5509260"/>
              <a:gd name="connsiteX70" fmla="*/ 4084320 w 6522720"/>
              <a:gd name="connsiteY70" fmla="*/ 3886200 h 5509260"/>
              <a:gd name="connsiteX71" fmla="*/ 4549140 w 6522720"/>
              <a:gd name="connsiteY71" fmla="*/ 4549140 h 5509260"/>
              <a:gd name="connsiteX72" fmla="*/ 4389120 w 6522720"/>
              <a:gd name="connsiteY72" fmla="*/ 4739640 h 5509260"/>
              <a:gd name="connsiteX73" fmla="*/ 4229100 w 6522720"/>
              <a:gd name="connsiteY73" fmla="*/ 4335780 h 5509260"/>
              <a:gd name="connsiteX74" fmla="*/ 4084320 w 6522720"/>
              <a:gd name="connsiteY74" fmla="*/ 4198620 h 5509260"/>
              <a:gd name="connsiteX75" fmla="*/ 3916680 w 6522720"/>
              <a:gd name="connsiteY75" fmla="*/ 3810000 h 5509260"/>
              <a:gd name="connsiteX76" fmla="*/ 3276600 w 6522720"/>
              <a:gd name="connsiteY76" fmla="*/ 3992880 h 5509260"/>
              <a:gd name="connsiteX77" fmla="*/ 3192780 w 6522720"/>
              <a:gd name="connsiteY77" fmla="*/ 3893820 h 5509260"/>
              <a:gd name="connsiteX78" fmla="*/ 3078480 w 6522720"/>
              <a:gd name="connsiteY78" fmla="*/ 3604260 h 5509260"/>
              <a:gd name="connsiteX79" fmla="*/ 2727960 w 6522720"/>
              <a:gd name="connsiteY79" fmla="*/ 4191000 h 5509260"/>
              <a:gd name="connsiteX80" fmla="*/ 2514600 w 6522720"/>
              <a:gd name="connsiteY80" fmla="*/ 3939540 h 5509260"/>
              <a:gd name="connsiteX81" fmla="*/ 2583180 w 6522720"/>
              <a:gd name="connsiteY81" fmla="*/ 3406140 h 5509260"/>
              <a:gd name="connsiteX82" fmla="*/ 2750820 w 6522720"/>
              <a:gd name="connsiteY82" fmla="*/ 2880360 h 5509260"/>
              <a:gd name="connsiteX83" fmla="*/ 2636520 w 6522720"/>
              <a:gd name="connsiteY83" fmla="*/ 2819400 h 5509260"/>
              <a:gd name="connsiteX84" fmla="*/ 2331720 w 6522720"/>
              <a:gd name="connsiteY84" fmla="*/ 3108960 h 5509260"/>
              <a:gd name="connsiteX85" fmla="*/ 1889760 w 6522720"/>
              <a:gd name="connsiteY85" fmla="*/ 3596640 h 5509260"/>
              <a:gd name="connsiteX86" fmla="*/ 2202180 w 6522720"/>
              <a:gd name="connsiteY86" fmla="*/ 4381500 h 5509260"/>
              <a:gd name="connsiteX87" fmla="*/ 2057400 w 6522720"/>
              <a:gd name="connsiteY87" fmla="*/ 4648200 h 5509260"/>
              <a:gd name="connsiteX88" fmla="*/ 1927860 w 6522720"/>
              <a:gd name="connsiteY88" fmla="*/ 4175760 h 5509260"/>
              <a:gd name="connsiteX89" fmla="*/ 1821180 w 6522720"/>
              <a:gd name="connsiteY89" fmla="*/ 4122420 h 5509260"/>
              <a:gd name="connsiteX90" fmla="*/ 1645920 w 6522720"/>
              <a:gd name="connsiteY90" fmla="*/ 4038600 h 5509260"/>
              <a:gd name="connsiteX91" fmla="*/ 1470660 w 6522720"/>
              <a:gd name="connsiteY91" fmla="*/ 4168140 h 5509260"/>
              <a:gd name="connsiteX92" fmla="*/ 1417320 w 6522720"/>
              <a:gd name="connsiteY92" fmla="*/ 4404360 h 5509260"/>
              <a:gd name="connsiteX93" fmla="*/ 1226820 w 6522720"/>
              <a:gd name="connsiteY93" fmla="*/ 4221480 h 5509260"/>
              <a:gd name="connsiteX94" fmla="*/ 1295400 w 6522720"/>
              <a:gd name="connsiteY94" fmla="*/ 4076700 h 5509260"/>
              <a:gd name="connsiteX95" fmla="*/ 1478280 w 6522720"/>
              <a:gd name="connsiteY95" fmla="*/ 3962400 h 5509260"/>
              <a:gd name="connsiteX96" fmla="*/ 1280160 w 6522720"/>
              <a:gd name="connsiteY96" fmla="*/ 3817620 h 5509260"/>
              <a:gd name="connsiteX97" fmla="*/ 1516380 w 6522720"/>
              <a:gd name="connsiteY97" fmla="*/ 3634740 h 5509260"/>
              <a:gd name="connsiteX98" fmla="*/ 1287780 w 6522720"/>
              <a:gd name="connsiteY98" fmla="*/ 3436620 h 5509260"/>
              <a:gd name="connsiteX99" fmla="*/ 1310640 w 6522720"/>
              <a:gd name="connsiteY99" fmla="*/ 3268980 h 5509260"/>
              <a:gd name="connsiteX100" fmla="*/ 1569720 w 6522720"/>
              <a:gd name="connsiteY100" fmla="*/ 2834640 h 5509260"/>
              <a:gd name="connsiteX101" fmla="*/ 1417320 w 6522720"/>
              <a:gd name="connsiteY101" fmla="*/ 2567940 h 5509260"/>
              <a:gd name="connsiteX102" fmla="*/ 1539240 w 6522720"/>
              <a:gd name="connsiteY102" fmla="*/ 2438400 h 5509260"/>
              <a:gd name="connsiteX103" fmla="*/ 1424940 w 6522720"/>
              <a:gd name="connsiteY103" fmla="*/ 2263140 h 5509260"/>
              <a:gd name="connsiteX104" fmla="*/ 1417320 w 6522720"/>
              <a:gd name="connsiteY104" fmla="*/ 2263140 h 5509260"/>
              <a:gd name="connsiteX0" fmla="*/ 4800600 w 6522720"/>
              <a:gd name="connsiteY0" fmla="*/ 1417320 h 5509260"/>
              <a:gd name="connsiteX1" fmla="*/ 4518660 w 6522720"/>
              <a:gd name="connsiteY1" fmla="*/ 1356360 h 5509260"/>
              <a:gd name="connsiteX2" fmla="*/ 4191000 w 6522720"/>
              <a:gd name="connsiteY2" fmla="*/ 1211580 h 5509260"/>
              <a:gd name="connsiteX3" fmla="*/ 3977640 w 6522720"/>
              <a:gd name="connsiteY3" fmla="*/ 944880 h 5509260"/>
              <a:gd name="connsiteX4" fmla="*/ 3520440 w 6522720"/>
              <a:gd name="connsiteY4" fmla="*/ 769620 h 5509260"/>
              <a:gd name="connsiteX5" fmla="*/ 3268980 w 6522720"/>
              <a:gd name="connsiteY5" fmla="*/ 723900 h 5509260"/>
              <a:gd name="connsiteX6" fmla="*/ 2827020 w 6522720"/>
              <a:gd name="connsiteY6" fmla="*/ 1005840 h 5509260"/>
              <a:gd name="connsiteX7" fmla="*/ 2552700 w 6522720"/>
              <a:gd name="connsiteY7" fmla="*/ 1112520 h 5509260"/>
              <a:gd name="connsiteX8" fmla="*/ 2400300 w 6522720"/>
              <a:gd name="connsiteY8" fmla="*/ 998220 h 5509260"/>
              <a:gd name="connsiteX9" fmla="*/ 2331720 w 6522720"/>
              <a:gd name="connsiteY9" fmla="*/ 784860 h 5509260"/>
              <a:gd name="connsiteX10" fmla="*/ 2186940 w 6522720"/>
              <a:gd name="connsiteY10" fmla="*/ 624840 h 5509260"/>
              <a:gd name="connsiteX11" fmla="*/ 1958340 w 6522720"/>
              <a:gd name="connsiteY11" fmla="*/ 487680 h 5509260"/>
              <a:gd name="connsiteX12" fmla="*/ 1798320 w 6522720"/>
              <a:gd name="connsiteY12" fmla="*/ 563880 h 5509260"/>
              <a:gd name="connsiteX13" fmla="*/ 1424940 w 6522720"/>
              <a:gd name="connsiteY13" fmla="*/ 464820 h 5509260"/>
              <a:gd name="connsiteX14" fmla="*/ 1348740 w 6522720"/>
              <a:gd name="connsiteY14" fmla="*/ 396240 h 5509260"/>
              <a:gd name="connsiteX15" fmla="*/ 960120 w 6522720"/>
              <a:gd name="connsiteY15" fmla="*/ 274320 h 5509260"/>
              <a:gd name="connsiteX16" fmla="*/ 632460 w 6522720"/>
              <a:gd name="connsiteY16" fmla="*/ 91440 h 5509260"/>
              <a:gd name="connsiteX17" fmla="*/ 426720 w 6522720"/>
              <a:gd name="connsiteY17" fmla="*/ 0 h 5509260"/>
              <a:gd name="connsiteX18" fmla="*/ 449580 w 6522720"/>
              <a:gd name="connsiteY18" fmla="*/ 388620 h 5509260"/>
              <a:gd name="connsiteX19" fmla="*/ 381000 w 6522720"/>
              <a:gd name="connsiteY19" fmla="*/ 518160 h 5509260"/>
              <a:gd name="connsiteX20" fmla="*/ 121920 w 6522720"/>
              <a:gd name="connsiteY20" fmla="*/ 617220 h 5509260"/>
              <a:gd name="connsiteX21" fmla="*/ 0 w 6522720"/>
              <a:gd name="connsiteY21" fmla="*/ 838200 h 5509260"/>
              <a:gd name="connsiteX22" fmla="*/ 7620 w 6522720"/>
              <a:gd name="connsiteY22" fmla="*/ 1325880 h 5509260"/>
              <a:gd name="connsiteX23" fmla="*/ 106680 w 6522720"/>
              <a:gd name="connsiteY23" fmla="*/ 1417320 h 5509260"/>
              <a:gd name="connsiteX24" fmla="*/ 228600 w 6522720"/>
              <a:gd name="connsiteY24" fmla="*/ 1623060 h 5509260"/>
              <a:gd name="connsiteX25" fmla="*/ 464820 w 6522720"/>
              <a:gd name="connsiteY25" fmla="*/ 1783080 h 5509260"/>
              <a:gd name="connsiteX26" fmla="*/ 723900 w 6522720"/>
              <a:gd name="connsiteY26" fmla="*/ 1897380 h 5509260"/>
              <a:gd name="connsiteX27" fmla="*/ 655320 w 6522720"/>
              <a:gd name="connsiteY27" fmla="*/ 2095500 h 5509260"/>
              <a:gd name="connsiteX28" fmla="*/ 594360 w 6522720"/>
              <a:gd name="connsiteY28" fmla="*/ 2514600 h 5509260"/>
              <a:gd name="connsiteX29" fmla="*/ 586740 w 6522720"/>
              <a:gd name="connsiteY29" fmla="*/ 2743200 h 5509260"/>
              <a:gd name="connsiteX30" fmla="*/ 381000 w 6522720"/>
              <a:gd name="connsiteY30" fmla="*/ 2994660 h 5509260"/>
              <a:gd name="connsiteX31" fmla="*/ 327660 w 6522720"/>
              <a:gd name="connsiteY31" fmla="*/ 3977640 h 5509260"/>
              <a:gd name="connsiteX32" fmla="*/ 632460 w 6522720"/>
              <a:gd name="connsiteY32" fmla="*/ 4183380 h 5509260"/>
              <a:gd name="connsiteX33" fmla="*/ 800100 w 6522720"/>
              <a:gd name="connsiteY33" fmla="*/ 4411980 h 5509260"/>
              <a:gd name="connsiteX34" fmla="*/ 982980 w 6522720"/>
              <a:gd name="connsiteY34" fmla="*/ 4457700 h 5509260"/>
              <a:gd name="connsiteX35" fmla="*/ 1371600 w 6522720"/>
              <a:gd name="connsiteY35" fmla="*/ 4732020 h 5509260"/>
              <a:gd name="connsiteX36" fmla="*/ 1371600 w 6522720"/>
              <a:gd name="connsiteY36" fmla="*/ 4991100 h 5509260"/>
              <a:gd name="connsiteX37" fmla="*/ 1508760 w 6522720"/>
              <a:gd name="connsiteY37" fmla="*/ 5189220 h 5509260"/>
              <a:gd name="connsiteX38" fmla="*/ 1615440 w 6522720"/>
              <a:gd name="connsiteY38" fmla="*/ 5090160 h 5509260"/>
              <a:gd name="connsiteX39" fmla="*/ 1691640 w 6522720"/>
              <a:gd name="connsiteY39" fmla="*/ 4983480 h 5509260"/>
              <a:gd name="connsiteX40" fmla="*/ 1935480 w 6522720"/>
              <a:gd name="connsiteY40" fmla="*/ 5052060 h 5509260"/>
              <a:gd name="connsiteX41" fmla="*/ 1859280 w 6522720"/>
              <a:gd name="connsiteY41" fmla="*/ 5242560 h 5509260"/>
              <a:gd name="connsiteX42" fmla="*/ 2049780 w 6522720"/>
              <a:gd name="connsiteY42" fmla="*/ 5295900 h 5509260"/>
              <a:gd name="connsiteX43" fmla="*/ 2263140 w 6522720"/>
              <a:gd name="connsiteY43" fmla="*/ 5471160 h 5509260"/>
              <a:gd name="connsiteX44" fmla="*/ 2522220 w 6522720"/>
              <a:gd name="connsiteY44" fmla="*/ 5379720 h 5509260"/>
              <a:gd name="connsiteX45" fmla="*/ 2575560 w 6522720"/>
              <a:gd name="connsiteY45" fmla="*/ 5128260 h 5509260"/>
              <a:gd name="connsiteX46" fmla="*/ 3002280 w 6522720"/>
              <a:gd name="connsiteY46" fmla="*/ 5074920 h 5509260"/>
              <a:gd name="connsiteX47" fmla="*/ 3101340 w 6522720"/>
              <a:gd name="connsiteY47" fmla="*/ 5311140 h 5509260"/>
              <a:gd name="connsiteX48" fmla="*/ 3482340 w 6522720"/>
              <a:gd name="connsiteY48" fmla="*/ 5509260 h 5509260"/>
              <a:gd name="connsiteX49" fmla="*/ 4267200 w 6522720"/>
              <a:gd name="connsiteY49" fmla="*/ 5326380 h 5509260"/>
              <a:gd name="connsiteX50" fmla="*/ 4488180 w 6522720"/>
              <a:gd name="connsiteY50" fmla="*/ 5379720 h 5509260"/>
              <a:gd name="connsiteX51" fmla="*/ 4686300 w 6522720"/>
              <a:gd name="connsiteY51" fmla="*/ 5204460 h 5509260"/>
              <a:gd name="connsiteX52" fmla="*/ 4518660 w 6522720"/>
              <a:gd name="connsiteY52" fmla="*/ 4975860 h 5509260"/>
              <a:gd name="connsiteX53" fmla="*/ 4831080 w 6522720"/>
              <a:gd name="connsiteY53" fmla="*/ 4770120 h 5509260"/>
              <a:gd name="connsiteX54" fmla="*/ 4945380 w 6522720"/>
              <a:gd name="connsiteY54" fmla="*/ 4427220 h 5509260"/>
              <a:gd name="connsiteX55" fmla="*/ 5288280 w 6522720"/>
              <a:gd name="connsiteY55" fmla="*/ 4343400 h 5509260"/>
              <a:gd name="connsiteX56" fmla="*/ 5745480 w 6522720"/>
              <a:gd name="connsiteY56" fmla="*/ 4419600 h 5509260"/>
              <a:gd name="connsiteX57" fmla="*/ 6301740 w 6522720"/>
              <a:gd name="connsiteY57" fmla="*/ 4251960 h 5509260"/>
              <a:gd name="connsiteX58" fmla="*/ 6522720 w 6522720"/>
              <a:gd name="connsiteY58" fmla="*/ 4053840 h 5509260"/>
              <a:gd name="connsiteX59" fmla="*/ 6156960 w 6522720"/>
              <a:gd name="connsiteY59" fmla="*/ 3566160 h 5509260"/>
              <a:gd name="connsiteX60" fmla="*/ 5730240 w 6522720"/>
              <a:gd name="connsiteY60" fmla="*/ 3375660 h 5509260"/>
              <a:gd name="connsiteX61" fmla="*/ 5730240 w 6522720"/>
              <a:gd name="connsiteY61" fmla="*/ 2994660 h 5509260"/>
              <a:gd name="connsiteX62" fmla="*/ 5570220 w 6522720"/>
              <a:gd name="connsiteY62" fmla="*/ 2994660 h 5509260"/>
              <a:gd name="connsiteX63" fmla="*/ 5448300 w 6522720"/>
              <a:gd name="connsiteY63" fmla="*/ 3238500 h 5509260"/>
              <a:gd name="connsiteX64" fmla="*/ 5052060 w 6522720"/>
              <a:gd name="connsiteY64" fmla="*/ 3192780 h 5509260"/>
              <a:gd name="connsiteX65" fmla="*/ 4983480 w 6522720"/>
              <a:gd name="connsiteY65" fmla="*/ 3192780 h 5509260"/>
              <a:gd name="connsiteX66" fmla="*/ 4594860 w 6522720"/>
              <a:gd name="connsiteY66" fmla="*/ 3329940 h 5509260"/>
              <a:gd name="connsiteX67" fmla="*/ 4610100 w 6522720"/>
              <a:gd name="connsiteY67" fmla="*/ 3566160 h 5509260"/>
              <a:gd name="connsiteX68" fmla="*/ 4396740 w 6522720"/>
              <a:gd name="connsiteY68" fmla="*/ 3611880 h 5509260"/>
              <a:gd name="connsiteX69" fmla="*/ 4168140 w 6522720"/>
              <a:gd name="connsiteY69" fmla="*/ 3566160 h 5509260"/>
              <a:gd name="connsiteX70" fmla="*/ 4084320 w 6522720"/>
              <a:gd name="connsiteY70" fmla="*/ 3886200 h 5509260"/>
              <a:gd name="connsiteX71" fmla="*/ 4549140 w 6522720"/>
              <a:gd name="connsiteY71" fmla="*/ 4549140 h 5509260"/>
              <a:gd name="connsiteX72" fmla="*/ 4389120 w 6522720"/>
              <a:gd name="connsiteY72" fmla="*/ 4739640 h 5509260"/>
              <a:gd name="connsiteX73" fmla="*/ 4229100 w 6522720"/>
              <a:gd name="connsiteY73" fmla="*/ 4335780 h 5509260"/>
              <a:gd name="connsiteX74" fmla="*/ 4084320 w 6522720"/>
              <a:gd name="connsiteY74" fmla="*/ 4198620 h 5509260"/>
              <a:gd name="connsiteX75" fmla="*/ 3916680 w 6522720"/>
              <a:gd name="connsiteY75" fmla="*/ 3810000 h 5509260"/>
              <a:gd name="connsiteX76" fmla="*/ 3276600 w 6522720"/>
              <a:gd name="connsiteY76" fmla="*/ 3992880 h 5509260"/>
              <a:gd name="connsiteX77" fmla="*/ 3192780 w 6522720"/>
              <a:gd name="connsiteY77" fmla="*/ 3893820 h 5509260"/>
              <a:gd name="connsiteX78" fmla="*/ 3078480 w 6522720"/>
              <a:gd name="connsiteY78" fmla="*/ 3604260 h 5509260"/>
              <a:gd name="connsiteX79" fmla="*/ 2727960 w 6522720"/>
              <a:gd name="connsiteY79" fmla="*/ 4191000 h 5509260"/>
              <a:gd name="connsiteX80" fmla="*/ 2514600 w 6522720"/>
              <a:gd name="connsiteY80" fmla="*/ 3939540 h 5509260"/>
              <a:gd name="connsiteX81" fmla="*/ 2583180 w 6522720"/>
              <a:gd name="connsiteY81" fmla="*/ 3406140 h 5509260"/>
              <a:gd name="connsiteX82" fmla="*/ 2750820 w 6522720"/>
              <a:gd name="connsiteY82" fmla="*/ 2880360 h 5509260"/>
              <a:gd name="connsiteX83" fmla="*/ 2636520 w 6522720"/>
              <a:gd name="connsiteY83" fmla="*/ 2819400 h 5509260"/>
              <a:gd name="connsiteX84" fmla="*/ 2331720 w 6522720"/>
              <a:gd name="connsiteY84" fmla="*/ 3108960 h 5509260"/>
              <a:gd name="connsiteX85" fmla="*/ 1889760 w 6522720"/>
              <a:gd name="connsiteY85" fmla="*/ 3596640 h 5509260"/>
              <a:gd name="connsiteX86" fmla="*/ 2202180 w 6522720"/>
              <a:gd name="connsiteY86" fmla="*/ 4381500 h 5509260"/>
              <a:gd name="connsiteX87" fmla="*/ 2057400 w 6522720"/>
              <a:gd name="connsiteY87" fmla="*/ 4648200 h 5509260"/>
              <a:gd name="connsiteX88" fmla="*/ 1927860 w 6522720"/>
              <a:gd name="connsiteY88" fmla="*/ 4175760 h 5509260"/>
              <a:gd name="connsiteX89" fmla="*/ 1821180 w 6522720"/>
              <a:gd name="connsiteY89" fmla="*/ 4122420 h 5509260"/>
              <a:gd name="connsiteX90" fmla="*/ 1645920 w 6522720"/>
              <a:gd name="connsiteY90" fmla="*/ 4038600 h 5509260"/>
              <a:gd name="connsiteX91" fmla="*/ 1470660 w 6522720"/>
              <a:gd name="connsiteY91" fmla="*/ 4168140 h 5509260"/>
              <a:gd name="connsiteX92" fmla="*/ 1417320 w 6522720"/>
              <a:gd name="connsiteY92" fmla="*/ 4404360 h 5509260"/>
              <a:gd name="connsiteX93" fmla="*/ 1226820 w 6522720"/>
              <a:gd name="connsiteY93" fmla="*/ 4221480 h 5509260"/>
              <a:gd name="connsiteX94" fmla="*/ 1295400 w 6522720"/>
              <a:gd name="connsiteY94" fmla="*/ 4076700 h 5509260"/>
              <a:gd name="connsiteX95" fmla="*/ 1478280 w 6522720"/>
              <a:gd name="connsiteY95" fmla="*/ 3962400 h 5509260"/>
              <a:gd name="connsiteX96" fmla="*/ 1280160 w 6522720"/>
              <a:gd name="connsiteY96" fmla="*/ 3817620 h 5509260"/>
              <a:gd name="connsiteX97" fmla="*/ 1516380 w 6522720"/>
              <a:gd name="connsiteY97" fmla="*/ 3634740 h 5509260"/>
              <a:gd name="connsiteX98" fmla="*/ 1287780 w 6522720"/>
              <a:gd name="connsiteY98" fmla="*/ 3436620 h 5509260"/>
              <a:gd name="connsiteX99" fmla="*/ 1310640 w 6522720"/>
              <a:gd name="connsiteY99" fmla="*/ 3268980 h 5509260"/>
              <a:gd name="connsiteX100" fmla="*/ 1569720 w 6522720"/>
              <a:gd name="connsiteY100" fmla="*/ 2834640 h 5509260"/>
              <a:gd name="connsiteX101" fmla="*/ 1417320 w 6522720"/>
              <a:gd name="connsiteY101" fmla="*/ 2567940 h 5509260"/>
              <a:gd name="connsiteX102" fmla="*/ 1539240 w 6522720"/>
              <a:gd name="connsiteY102" fmla="*/ 2438400 h 5509260"/>
              <a:gd name="connsiteX103" fmla="*/ 1424940 w 6522720"/>
              <a:gd name="connsiteY103" fmla="*/ 2263140 h 5509260"/>
              <a:gd name="connsiteX0" fmla="*/ 4800600 w 6522720"/>
              <a:gd name="connsiteY0" fmla="*/ 1417320 h 5509260"/>
              <a:gd name="connsiteX1" fmla="*/ 4518660 w 6522720"/>
              <a:gd name="connsiteY1" fmla="*/ 1356360 h 5509260"/>
              <a:gd name="connsiteX2" fmla="*/ 4191000 w 6522720"/>
              <a:gd name="connsiteY2" fmla="*/ 1211580 h 5509260"/>
              <a:gd name="connsiteX3" fmla="*/ 3977640 w 6522720"/>
              <a:gd name="connsiteY3" fmla="*/ 944880 h 5509260"/>
              <a:gd name="connsiteX4" fmla="*/ 3520440 w 6522720"/>
              <a:gd name="connsiteY4" fmla="*/ 769620 h 5509260"/>
              <a:gd name="connsiteX5" fmla="*/ 3268980 w 6522720"/>
              <a:gd name="connsiteY5" fmla="*/ 723900 h 5509260"/>
              <a:gd name="connsiteX6" fmla="*/ 2827020 w 6522720"/>
              <a:gd name="connsiteY6" fmla="*/ 1005840 h 5509260"/>
              <a:gd name="connsiteX7" fmla="*/ 2552700 w 6522720"/>
              <a:gd name="connsiteY7" fmla="*/ 1112520 h 5509260"/>
              <a:gd name="connsiteX8" fmla="*/ 2400300 w 6522720"/>
              <a:gd name="connsiteY8" fmla="*/ 998220 h 5509260"/>
              <a:gd name="connsiteX9" fmla="*/ 2331720 w 6522720"/>
              <a:gd name="connsiteY9" fmla="*/ 784860 h 5509260"/>
              <a:gd name="connsiteX10" fmla="*/ 2186940 w 6522720"/>
              <a:gd name="connsiteY10" fmla="*/ 624840 h 5509260"/>
              <a:gd name="connsiteX11" fmla="*/ 1958340 w 6522720"/>
              <a:gd name="connsiteY11" fmla="*/ 487680 h 5509260"/>
              <a:gd name="connsiteX12" fmla="*/ 1798320 w 6522720"/>
              <a:gd name="connsiteY12" fmla="*/ 563880 h 5509260"/>
              <a:gd name="connsiteX13" fmla="*/ 1424940 w 6522720"/>
              <a:gd name="connsiteY13" fmla="*/ 464820 h 5509260"/>
              <a:gd name="connsiteX14" fmla="*/ 1348740 w 6522720"/>
              <a:gd name="connsiteY14" fmla="*/ 396240 h 5509260"/>
              <a:gd name="connsiteX15" fmla="*/ 960120 w 6522720"/>
              <a:gd name="connsiteY15" fmla="*/ 274320 h 5509260"/>
              <a:gd name="connsiteX16" fmla="*/ 632460 w 6522720"/>
              <a:gd name="connsiteY16" fmla="*/ 91440 h 5509260"/>
              <a:gd name="connsiteX17" fmla="*/ 426720 w 6522720"/>
              <a:gd name="connsiteY17" fmla="*/ 0 h 5509260"/>
              <a:gd name="connsiteX18" fmla="*/ 449580 w 6522720"/>
              <a:gd name="connsiteY18" fmla="*/ 388620 h 5509260"/>
              <a:gd name="connsiteX19" fmla="*/ 381000 w 6522720"/>
              <a:gd name="connsiteY19" fmla="*/ 518160 h 5509260"/>
              <a:gd name="connsiteX20" fmla="*/ 121920 w 6522720"/>
              <a:gd name="connsiteY20" fmla="*/ 617220 h 5509260"/>
              <a:gd name="connsiteX21" fmla="*/ 0 w 6522720"/>
              <a:gd name="connsiteY21" fmla="*/ 838200 h 5509260"/>
              <a:gd name="connsiteX22" fmla="*/ 7620 w 6522720"/>
              <a:gd name="connsiteY22" fmla="*/ 1325880 h 5509260"/>
              <a:gd name="connsiteX23" fmla="*/ 106680 w 6522720"/>
              <a:gd name="connsiteY23" fmla="*/ 1417320 h 5509260"/>
              <a:gd name="connsiteX24" fmla="*/ 228600 w 6522720"/>
              <a:gd name="connsiteY24" fmla="*/ 1623060 h 5509260"/>
              <a:gd name="connsiteX25" fmla="*/ 464820 w 6522720"/>
              <a:gd name="connsiteY25" fmla="*/ 1783080 h 5509260"/>
              <a:gd name="connsiteX26" fmla="*/ 723900 w 6522720"/>
              <a:gd name="connsiteY26" fmla="*/ 1897380 h 5509260"/>
              <a:gd name="connsiteX27" fmla="*/ 655320 w 6522720"/>
              <a:gd name="connsiteY27" fmla="*/ 2095500 h 5509260"/>
              <a:gd name="connsiteX28" fmla="*/ 594360 w 6522720"/>
              <a:gd name="connsiteY28" fmla="*/ 2514600 h 5509260"/>
              <a:gd name="connsiteX29" fmla="*/ 586740 w 6522720"/>
              <a:gd name="connsiteY29" fmla="*/ 2743200 h 5509260"/>
              <a:gd name="connsiteX30" fmla="*/ 381000 w 6522720"/>
              <a:gd name="connsiteY30" fmla="*/ 2994660 h 5509260"/>
              <a:gd name="connsiteX31" fmla="*/ 327660 w 6522720"/>
              <a:gd name="connsiteY31" fmla="*/ 3977640 h 5509260"/>
              <a:gd name="connsiteX32" fmla="*/ 632460 w 6522720"/>
              <a:gd name="connsiteY32" fmla="*/ 4183380 h 5509260"/>
              <a:gd name="connsiteX33" fmla="*/ 800100 w 6522720"/>
              <a:gd name="connsiteY33" fmla="*/ 4411980 h 5509260"/>
              <a:gd name="connsiteX34" fmla="*/ 982980 w 6522720"/>
              <a:gd name="connsiteY34" fmla="*/ 4457700 h 5509260"/>
              <a:gd name="connsiteX35" fmla="*/ 1371600 w 6522720"/>
              <a:gd name="connsiteY35" fmla="*/ 4732020 h 5509260"/>
              <a:gd name="connsiteX36" fmla="*/ 1371600 w 6522720"/>
              <a:gd name="connsiteY36" fmla="*/ 4991100 h 5509260"/>
              <a:gd name="connsiteX37" fmla="*/ 1508760 w 6522720"/>
              <a:gd name="connsiteY37" fmla="*/ 5189220 h 5509260"/>
              <a:gd name="connsiteX38" fmla="*/ 1615440 w 6522720"/>
              <a:gd name="connsiteY38" fmla="*/ 5090160 h 5509260"/>
              <a:gd name="connsiteX39" fmla="*/ 1691640 w 6522720"/>
              <a:gd name="connsiteY39" fmla="*/ 4983480 h 5509260"/>
              <a:gd name="connsiteX40" fmla="*/ 1935480 w 6522720"/>
              <a:gd name="connsiteY40" fmla="*/ 5052060 h 5509260"/>
              <a:gd name="connsiteX41" fmla="*/ 1859280 w 6522720"/>
              <a:gd name="connsiteY41" fmla="*/ 5242560 h 5509260"/>
              <a:gd name="connsiteX42" fmla="*/ 2049780 w 6522720"/>
              <a:gd name="connsiteY42" fmla="*/ 5295900 h 5509260"/>
              <a:gd name="connsiteX43" fmla="*/ 2263140 w 6522720"/>
              <a:gd name="connsiteY43" fmla="*/ 5471160 h 5509260"/>
              <a:gd name="connsiteX44" fmla="*/ 2522220 w 6522720"/>
              <a:gd name="connsiteY44" fmla="*/ 5379720 h 5509260"/>
              <a:gd name="connsiteX45" fmla="*/ 2575560 w 6522720"/>
              <a:gd name="connsiteY45" fmla="*/ 5128260 h 5509260"/>
              <a:gd name="connsiteX46" fmla="*/ 3002280 w 6522720"/>
              <a:gd name="connsiteY46" fmla="*/ 5074920 h 5509260"/>
              <a:gd name="connsiteX47" fmla="*/ 3101340 w 6522720"/>
              <a:gd name="connsiteY47" fmla="*/ 5311140 h 5509260"/>
              <a:gd name="connsiteX48" fmla="*/ 3482340 w 6522720"/>
              <a:gd name="connsiteY48" fmla="*/ 5509260 h 5509260"/>
              <a:gd name="connsiteX49" fmla="*/ 4267200 w 6522720"/>
              <a:gd name="connsiteY49" fmla="*/ 5326380 h 5509260"/>
              <a:gd name="connsiteX50" fmla="*/ 4488180 w 6522720"/>
              <a:gd name="connsiteY50" fmla="*/ 5379720 h 5509260"/>
              <a:gd name="connsiteX51" fmla="*/ 4686300 w 6522720"/>
              <a:gd name="connsiteY51" fmla="*/ 5204460 h 5509260"/>
              <a:gd name="connsiteX52" fmla="*/ 4518660 w 6522720"/>
              <a:gd name="connsiteY52" fmla="*/ 4975860 h 5509260"/>
              <a:gd name="connsiteX53" fmla="*/ 4831080 w 6522720"/>
              <a:gd name="connsiteY53" fmla="*/ 4770120 h 5509260"/>
              <a:gd name="connsiteX54" fmla="*/ 4945380 w 6522720"/>
              <a:gd name="connsiteY54" fmla="*/ 4427220 h 5509260"/>
              <a:gd name="connsiteX55" fmla="*/ 5288280 w 6522720"/>
              <a:gd name="connsiteY55" fmla="*/ 4343400 h 5509260"/>
              <a:gd name="connsiteX56" fmla="*/ 5745480 w 6522720"/>
              <a:gd name="connsiteY56" fmla="*/ 4419600 h 5509260"/>
              <a:gd name="connsiteX57" fmla="*/ 6301740 w 6522720"/>
              <a:gd name="connsiteY57" fmla="*/ 4251960 h 5509260"/>
              <a:gd name="connsiteX58" fmla="*/ 6522720 w 6522720"/>
              <a:gd name="connsiteY58" fmla="*/ 4053840 h 5509260"/>
              <a:gd name="connsiteX59" fmla="*/ 6156960 w 6522720"/>
              <a:gd name="connsiteY59" fmla="*/ 3566160 h 5509260"/>
              <a:gd name="connsiteX60" fmla="*/ 5730240 w 6522720"/>
              <a:gd name="connsiteY60" fmla="*/ 3375660 h 5509260"/>
              <a:gd name="connsiteX61" fmla="*/ 5730240 w 6522720"/>
              <a:gd name="connsiteY61" fmla="*/ 2994660 h 5509260"/>
              <a:gd name="connsiteX62" fmla="*/ 5570220 w 6522720"/>
              <a:gd name="connsiteY62" fmla="*/ 2994660 h 5509260"/>
              <a:gd name="connsiteX63" fmla="*/ 5448300 w 6522720"/>
              <a:gd name="connsiteY63" fmla="*/ 3238500 h 5509260"/>
              <a:gd name="connsiteX64" fmla="*/ 5052060 w 6522720"/>
              <a:gd name="connsiteY64" fmla="*/ 3192780 h 5509260"/>
              <a:gd name="connsiteX65" fmla="*/ 4983480 w 6522720"/>
              <a:gd name="connsiteY65" fmla="*/ 3192780 h 5509260"/>
              <a:gd name="connsiteX66" fmla="*/ 4594860 w 6522720"/>
              <a:gd name="connsiteY66" fmla="*/ 3329940 h 5509260"/>
              <a:gd name="connsiteX67" fmla="*/ 4610100 w 6522720"/>
              <a:gd name="connsiteY67" fmla="*/ 3566160 h 5509260"/>
              <a:gd name="connsiteX68" fmla="*/ 4396740 w 6522720"/>
              <a:gd name="connsiteY68" fmla="*/ 3611880 h 5509260"/>
              <a:gd name="connsiteX69" fmla="*/ 4168140 w 6522720"/>
              <a:gd name="connsiteY69" fmla="*/ 3566160 h 5509260"/>
              <a:gd name="connsiteX70" fmla="*/ 4084320 w 6522720"/>
              <a:gd name="connsiteY70" fmla="*/ 3886200 h 5509260"/>
              <a:gd name="connsiteX71" fmla="*/ 4549140 w 6522720"/>
              <a:gd name="connsiteY71" fmla="*/ 4549140 h 5509260"/>
              <a:gd name="connsiteX72" fmla="*/ 4389120 w 6522720"/>
              <a:gd name="connsiteY72" fmla="*/ 4739640 h 5509260"/>
              <a:gd name="connsiteX73" fmla="*/ 4229100 w 6522720"/>
              <a:gd name="connsiteY73" fmla="*/ 4335780 h 5509260"/>
              <a:gd name="connsiteX74" fmla="*/ 4084320 w 6522720"/>
              <a:gd name="connsiteY74" fmla="*/ 4198620 h 5509260"/>
              <a:gd name="connsiteX75" fmla="*/ 3916680 w 6522720"/>
              <a:gd name="connsiteY75" fmla="*/ 3810000 h 5509260"/>
              <a:gd name="connsiteX76" fmla="*/ 3276600 w 6522720"/>
              <a:gd name="connsiteY76" fmla="*/ 3992880 h 5509260"/>
              <a:gd name="connsiteX77" fmla="*/ 3192780 w 6522720"/>
              <a:gd name="connsiteY77" fmla="*/ 3893820 h 5509260"/>
              <a:gd name="connsiteX78" fmla="*/ 3078480 w 6522720"/>
              <a:gd name="connsiteY78" fmla="*/ 3604260 h 5509260"/>
              <a:gd name="connsiteX79" fmla="*/ 2727960 w 6522720"/>
              <a:gd name="connsiteY79" fmla="*/ 4191000 h 5509260"/>
              <a:gd name="connsiteX80" fmla="*/ 2514600 w 6522720"/>
              <a:gd name="connsiteY80" fmla="*/ 3939540 h 5509260"/>
              <a:gd name="connsiteX81" fmla="*/ 2583180 w 6522720"/>
              <a:gd name="connsiteY81" fmla="*/ 3406140 h 5509260"/>
              <a:gd name="connsiteX82" fmla="*/ 2750820 w 6522720"/>
              <a:gd name="connsiteY82" fmla="*/ 2880360 h 5509260"/>
              <a:gd name="connsiteX83" fmla="*/ 2636520 w 6522720"/>
              <a:gd name="connsiteY83" fmla="*/ 2819400 h 5509260"/>
              <a:gd name="connsiteX84" fmla="*/ 2331720 w 6522720"/>
              <a:gd name="connsiteY84" fmla="*/ 3108960 h 5509260"/>
              <a:gd name="connsiteX85" fmla="*/ 1889760 w 6522720"/>
              <a:gd name="connsiteY85" fmla="*/ 3596640 h 5509260"/>
              <a:gd name="connsiteX86" fmla="*/ 2202180 w 6522720"/>
              <a:gd name="connsiteY86" fmla="*/ 4381500 h 5509260"/>
              <a:gd name="connsiteX87" fmla="*/ 2057400 w 6522720"/>
              <a:gd name="connsiteY87" fmla="*/ 4648200 h 5509260"/>
              <a:gd name="connsiteX88" fmla="*/ 1927860 w 6522720"/>
              <a:gd name="connsiteY88" fmla="*/ 4175760 h 5509260"/>
              <a:gd name="connsiteX89" fmla="*/ 1821180 w 6522720"/>
              <a:gd name="connsiteY89" fmla="*/ 4122420 h 5509260"/>
              <a:gd name="connsiteX90" fmla="*/ 1645920 w 6522720"/>
              <a:gd name="connsiteY90" fmla="*/ 4038600 h 5509260"/>
              <a:gd name="connsiteX91" fmla="*/ 1470660 w 6522720"/>
              <a:gd name="connsiteY91" fmla="*/ 4168140 h 5509260"/>
              <a:gd name="connsiteX92" fmla="*/ 1417320 w 6522720"/>
              <a:gd name="connsiteY92" fmla="*/ 4404360 h 5509260"/>
              <a:gd name="connsiteX93" fmla="*/ 1226820 w 6522720"/>
              <a:gd name="connsiteY93" fmla="*/ 4221480 h 5509260"/>
              <a:gd name="connsiteX94" fmla="*/ 1295400 w 6522720"/>
              <a:gd name="connsiteY94" fmla="*/ 4076700 h 5509260"/>
              <a:gd name="connsiteX95" fmla="*/ 1478280 w 6522720"/>
              <a:gd name="connsiteY95" fmla="*/ 3962400 h 5509260"/>
              <a:gd name="connsiteX96" fmla="*/ 1280160 w 6522720"/>
              <a:gd name="connsiteY96" fmla="*/ 3817620 h 5509260"/>
              <a:gd name="connsiteX97" fmla="*/ 1516380 w 6522720"/>
              <a:gd name="connsiteY97" fmla="*/ 3634740 h 5509260"/>
              <a:gd name="connsiteX98" fmla="*/ 1287780 w 6522720"/>
              <a:gd name="connsiteY98" fmla="*/ 3436620 h 5509260"/>
              <a:gd name="connsiteX99" fmla="*/ 1310640 w 6522720"/>
              <a:gd name="connsiteY99" fmla="*/ 3268980 h 5509260"/>
              <a:gd name="connsiteX100" fmla="*/ 1569720 w 6522720"/>
              <a:gd name="connsiteY100" fmla="*/ 2834640 h 5509260"/>
              <a:gd name="connsiteX101" fmla="*/ 1417320 w 6522720"/>
              <a:gd name="connsiteY101" fmla="*/ 2567940 h 5509260"/>
              <a:gd name="connsiteX102" fmla="*/ 1539240 w 6522720"/>
              <a:gd name="connsiteY102" fmla="*/ 2438400 h 5509260"/>
              <a:gd name="connsiteX0" fmla="*/ 4800600 w 6522720"/>
              <a:gd name="connsiteY0" fmla="*/ 1417320 h 5509260"/>
              <a:gd name="connsiteX1" fmla="*/ 4518660 w 6522720"/>
              <a:gd name="connsiteY1" fmla="*/ 1356360 h 5509260"/>
              <a:gd name="connsiteX2" fmla="*/ 4191000 w 6522720"/>
              <a:gd name="connsiteY2" fmla="*/ 1211580 h 5509260"/>
              <a:gd name="connsiteX3" fmla="*/ 3977640 w 6522720"/>
              <a:gd name="connsiteY3" fmla="*/ 944880 h 5509260"/>
              <a:gd name="connsiteX4" fmla="*/ 3520440 w 6522720"/>
              <a:gd name="connsiteY4" fmla="*/ 769620 h 5509260"/>
              <a:gd name="connsiteX5" fmla="*/ 3268980 w 6522720"/>
              <a:gd name="connsiteY5" fmla="*/ 723900 h 5509260"/>
              <a:gd name="connsiteX6" fmla="*/ 2827020 w 6522720"/>
              <a:gd name="connsiteY6" fmla="*/ 1005840 h 5509260"/>
              <a:gd name="connsiteX7" fmla="*/ 2552700 w 6522720"/>
              <a:gd name="connsiteY7" fmla="*/ 1112520 h 5509260"/>
              <a:gd name="connsiteX8" fmla="*/ 2400300 w 6522720"/>
              <a:gd name="connsiteY8" fmla="*/ 998220 h 5509260"/>
              <a:gd name="connsiteX9" fmla="*/ 2331720 w 6522720"/>
              <a:gd name="connsiteY9" fmla="*/ 784860 h 5509260"/>
              <a:gd name="connsiteX10" fmla="*/ 2186940 w 6522720"/>
              <a:gd name="connsiteY10" fmla="*/ 624840 h 5509260"/>
              <a:gd name="connsiteX11" fmla="*/ 1958340 w 6522720"/>
              <a:gd name="connsiteY11" fmla="*/ 487680 h 5509260"/>
              <a:gd name="connsiteX12" fmla="*/ 1798320 w 6522720"/>
              <a:gd name="connsiteY12" fmla="*/ 563880 h 5509260"/>
              <a:gd name="connsiteX13" fmla="*/ 1424940 w 6522720"/>
              <a:gd name="connsiteY13" fmla="*/ 464820 h 5509260"/>
              <a:gd name="connsiteX14" fmla="*/ 1348740 w 6522720"/>
              <a:gd name="connsiteY14" fmla="*/ 396240 h 5509260"/>
              <a:gd name="connsiteX15" fmla="*/ 960120 w 6522720"/>
              <a:gd name="connsiteY15" fmla="*/ 274320 h 5509260"/>
              <a:gd name="connsiteX16" fmla="*/ 632460 w 6522720"/>
              <a:gd name="connsiteY16" fmla="*/ 91440 h 5509260"/>
              <a:gd name="connsiteX17" fmla="*/ 426720 w 6522720"/>
              <a:gd name="connsiteY17" fmla="*/ 0 h 5509260"/>
              <a:gd name="connsiteX18" fmla="*/ 449580 w 6522720"/>
              <a:gd name="connsiteY18" fmla="*/ 388620 h 5509260"/>
              <a:gd name="connsiteX19" fmla="*/ 381000 w 6522720"/>
              <a:gd name="connsiteY19" fmla="*/ 518160 h 5509260"/>
              <a:gd name="connsiteX20" fmla="*/ 121920 w 6522720"/>
              <a:gd name="connsiteY20" fmla="*/ 617220 h 5509260"/>
              <a:gd name="connsiteX21" fmla="*/ 0 w 6522720"/>
              <a:gd name="connsiteY21" fmla="*/ 838200 h 5509260"/>
              <a:gd name="connsiteX22" fmla="*/ 7620 w 6522720"/>
              <a:gd name="connsiteY22" fmla="*/ 1325880 h 5509260"/>
              <a:gd name="connsiteX23" fmla="*/ 106680 w 6522720"/>
              <a:gd name="connsiteY23" fmla="*/ 1417320 h 5509260"/>
              <a:gd name="connsiteX24" fmla="*/ 228600 w 6522720"/>
              <a:gd name="connsiteY24" fmla="*/ 1623060 h 5509260"/>
              <a:gd name="connsiteX25" fmla="*/ 464820 w 6522720"/>
              <a:gd name="connsiteY25" fmla="*/ 1783080 h 5509260"/>
              <a:gd name="connsiteX26" fmla="*/ 723900 w 6522720"/>
              <a:gd name="connsiteY26" fmla="*/ 1897380 h 5509260"/>
              <a:gd name="connsiteX27" fmla="*/ 655320 w 6522720"/>
              <a:gd name="connsiteY27" fmla="*/ 2095500 h 5509260"/>
              <a:gd name="connsiteX28" fmla="*/ 594360 w 6522720"/>
              <a:gd name="connsiteY28" fmla="*/ 2514600 h 5509260"/>
              <a:gd name="connsiteX29" fmla="*/ 586740 w 6522720"/>
              <a:gd name="connsiteY29" fmla="*/ 2743200 h 5509260"/>
              <a:gd name="connsiteX30" fmla="*/ 381000 w 6522720"/>
              <a:gd name="connsiteY30" fmla="*/ 2994660 h 5509260"/>
              <a:gd name="connsiteX31" fmla="*/ 327660 w 6522720"/>
              <a:gd name="connsiteY31" fmla="*/ 3977640 h 5509260"/>
              <a:gd name="connsiteX32" fmla="*/ 632460 w 6522720"/>
              <a:gd name="connsiteY32" fmla="*/ 4183380 h 5509260"/>
              <a:gd name="connsiteX33" fmla="*/ 800100 w 6522720"/>
              <a:gd name="connsiteY33" fmla="*/ 4411980 h 5509260"/>
              <a:gd name="connsiteX34" fmla="*/ 982980 w 6522720"/>
              <a:gd name="connsiteY34" fmla="*/ 4457700 h 5509260"/>
              <a:gd name="connsiteX35" fmla="*/ 1371600 w 6522720"/>
              <a:gd name="connsiteY35" fmla="*/ 4732020 h 5509260"/>
              <a:gd name="connsiteX36" fmla="*/ 1371600 w 6522720"/>
              <a:gd name="connsiteY36" fmla="*/ 4991100 h 5509260"/>
              <a:gd name="connsiteX37" fmla="*/ 1508760 w 6522720"/>
              <a:gd name="connsiteY37" fmla="*/ 5189220 h 5509260"/>
              <a:gd name="connsiteX38" fmla="*/ 1615440 w 6522720"/>
              <a:gd name="connsiteY38" fmla="*/ 5090160 h 5509260"/>
              <a:gd name="connsiteX39" fmla="*/ 1691640 w 6522720"/>
              <a:gd name="connsiteY39" fmla="*/ 4983480 h 5509260"/>
              <a:gd name="connsiteX40" fmla="*/ 1935480 w 6522720"/>
              <a:gd name="connsiteY40" fmla="*/ 5052060 h 5509260"/>
              <a:gd name="connsiteX41" fmla="*/ 1859280 w 6522720"/>
              <a:gd name="connsiteY41" fmla="*/ 5242560 h 5509260"/>
              <a:gd name="connsiteX42" fmla="*/ 2049780 w 6522720"/>
              <a:gd name="connsiteY42" fmla="*/ 5295900 h 5509260"/>
              <a:gd name="connsiteX43" fmla="*/ 2263140 w 6522720"/>
              <a:gd name="connsiteY43" fmla="*/ 5471160 h 5509260"/>
              <a:gd name="connsiteX44" fmla="*/ 2522220 w 6522720"/>
              <a:gd name="connsiteY44" fmla="*/ 5379720 h 5509260"/>
              <a:gd name="connsiteX45" fmla="*/ 2575560 w 6522720"/>
              <a:gd name="connsiteY45" fmla="*/ 5128260 h 5509260"/>
              <a:gd name="connsiteX46" fmla="*/ 3002280 w 6522720"/>
              <a:gd name="connsiteY46" fmla="*/ 5074920 h 5509260"/>
              <a:gd name="connsiteX47" fmla="*/ 3101340 w 6522720"/>
              <a:gd name="connsiteY47" fmla="*/ 5311140 h 5509260"/>
              <a:gd name="connsiteX48" fmla="*/ 3482340 w 6522720"/>
              <a:gd name="connsiteY48" fmla="*/ 5509260 h 5509260"/>
              <a:gd name="connsiteX49" fmla="*/ 4267200 w 6522720"/>
              <a:gd name="connsiteY49" fmla="*/ 5326380 h 5509260"/>
              <a:gd name="connsiteX50" fmla="*/ 4488180 w 6522720"/>
              <a:gd name="connsiteY50" fmla="*/ 5379720 h 5509260"/>
              <a:gd name="connsiteX51" fmla="*/ 4686300 w 6522720"/>
              <a:gd name="connsiteY51" fmla="*/ 5204460 h 5509260"/>
              <a:gd name="connsiteX52" fmla="*/ 4518660 w 6522720"/>
              <a:gd name="connsiteY52" fmla="*/ 4975860 h 5509260"/>
              <a:gd name="connsiteX53" fmla="*/ 4831080 w 6522720"/>
              <a:gd name="connsiteY53" fmla="*/ 4770120 h 5509260"/>
              <a:gd name="connsiteX54" fmla="*/ 4945380 w 6522720"/>
              <a:gd name="connsiteY54" fmla="*/ 4427220 h 5509260"/>
              <a:gd name="connsiteX55" fmla="*/ 5288280 w 6522720"/>
              <a:gd name="connsiteY55" fmla="*/ 4343400 h 5509260"/>
              <a:gd name="connsiteX56" fmla="*/ 5745480 w 6522720"/>
              <a:gd name="connsiteY56" fmla="*/ 4419600 h 5509260"/>
              <a:gd name="connsiteX57" fmla="*/ 6301740 w 6522720"/>
              <a:gd name="connsiteY57" fmla="*/ 4251960 h 5509260"/>
              <a:gd name="connsiteX58" fmla="*/ 6522720 w 6522720"/>
              <a:gd name="connsiteY58" fmla="*/ 4053840 h 5509260"/>
              <a:gd name="connsiteX59" fmla="*/ 6156960 w 6522720"/>
              <a:gd name="connsiteY59" fmla="*/ 3566160 h 5509260"/>
              <a:gd name="connsiteX60" fmla="*/ 5730240 w 6522720"/>
              <a:gd name="connsiteY60" fmla="*/ 3375660 h 5509260"/>
              <a:gd name="connsiteX61" fmla="*/ 5730240 w 6522720"/>
              <a:gd name="connsiteY61" fmla="*/ 2994660 h 5509260"/>
              <a:gd name="connsiteX62" fmla="*/ 5570220 w 6522720"/>
              <a:gd name="connsiteY62" fmla="*/ 2994660 h 5509260"/>
              <a:gd name="connsiteX63" fmla="*/ 5448300 w 6522720"/>
              <a:gd name="connsiteY63" fmla="*/ 3238500 h 5509260"/>
              <a:gd name="connsiteX64" fmla="*/ 5052060 w 6522720"/>
              <a:gd name="connsiteY64" fmla="*/ 3192780 h 5509260"/>
              <a:gd name="connsiteX65" fmla="*/ 4983480 w 6522720"/>
              <a:gd name="connsiteY65" fmla="*/ 3192780 h 5509260"/>
              <a:gd name="connsiteX66" fmla="*/ 4594860 w 6522720"/>
              <a:gd name="connsiteY66" fmla="*/ 3329940 h 5509260"/>
              <a:gd name="connsiteX67" fmla="*/ 4610100 w 6522720"/>
              <a:gd name="connsiteY67" fmla="*/ 3566160 h 5509260"/>
              <a:gd name="connsiteX68" fmla="*/ 4396740 w 6522720"/>
              <a:gd name="connsiteY68" fmla="*/ 3611880 h 5509260"/>
              <a:gd name="connsiteX69" fmla="*/ 4168140 w 6522720"/>
              <a:gd name="connsiteY69" fmla="*/ 3566160 h 5509260"/>
              <a:gd name="connsiteX70" fmla="*/ 4084320 w 6522720"/>
              <a:gd name="connsiteY70" fmla="*/ 3886200 h 5509260"/>
              <a:gd name="connsiteX71" fmla="*/ 4549140 w 6522720"/>
              <a:gd name="connsiteY71" fmla="*/ 4549140 h 5509260"/>
              <a:gd name="connsiteX72" fmla="*/ 4389120 w 6522720"/>
              <a:gd name="connsiteY72" fmla="*/ 4739640 h 5509260"/>
              <a:gd name="connsiteX73" fmla="*/ 4229100 w 6522720"/>
              <a:gd name="connsiteY73" fmla="*/ 4335780 h 5509260"/>
              <a:gd name="connsiteX74" fmla="*/ 4084320 w 6522720"/>
              <a:gd name="connsiteY74" fmla="*/ 4198620 h 5509260"/>
              <a:gd name="connsiteX75" fmla="*/ 3916680 w 6522720"/>
              <a:gd name="connsiteY75" fmla="*/ 3810000 h 5509260"/>
              <a:gd name="connsiteX76" fmla="*/ 3276600 w 6522720"/>
              <a:gd name="connsiteY76" fmla="*/ 3992880 h 5509260"/>
              <a:gd name="connsiteX77" fmla="*/ 3192780 w 6522720"/>
              <a:gd name="connsiteY77" fmla="*/ 3893820 h 5509260"/>
              <a:gd name="connsiteX78" fmla="*/ 3078480 w 6522720"/>
              <a:gd name="connsiteY78" fmla="*/ 3604260 h 5509260"/>
              <a:gd name="connsiteX79" fmla="*/ 2727960 w 6522720"/>
              <a:gd name="connsiteY79" fmla="*/ 4191000 h 5509260"/>
              <a:gd name="connsiteX80" fmla="*/ 2514600 w 6522720"/>
              <a:gd name="connsiteY80" fmla="*/ 3939540 h 5509260"/>
              <a:gd name="connsiteX81" fmla="*/ 2583180 w 6522720"/>
              <a:gd name="connsiteY81" fmla="*/ 3406140 h 5509260"/>
              <a:gd name="connsiteX82" fmla="*/ 2750820 w 6522720"/>
              <a:gd name="connsiteY82" fmla="*/ 2880360 h 5509260"/>
              <a:gd name="connsiteX83" fmla="*/ 2636520 w 6522720"/>
              <a:gd name="connsiteY83" fmla="*/ 2819400 h 5509260"/>
              <a:gd name="connsiteX84" fmla="*/ 2331720 w 6522720"/>
              <a:gd name="connsiteY84" fmla="*/ 3108960 h 5509260"/>
              <a:gd name="connsiteX85" fmla="*/ 1889760 w 6522720"/>
              <a:gd name="connsiteY85" fmla="*/ 3596640 h 5509260"/>
              <a:gd name="connsiteX86" fmla="*/ 2202180 w 6522720"/>
              <a:gd name="connsiteY86" fmla="*/ 4381500 h 5509260"/>
              <a:gd name="connsiteX87" fmla="*/ 2057400 w 6522720"/>
              <a:gd name="connsiteY87" fmla="*/ 4648200 h 5509260"/>
              <a:gd name="connsiteX88" fmla="*/ 1927860 w 6522720"/>
              <a:gd name="connsiteY88" fmla="*/ 4175760 h 5509260"/>
              <a:gd name="connsiteX89" fmla="*/ 1821180 w 6522720"/>
              <a:gd name="connsiteY89" fmla="*/ 4122420 h 5509260"/>
              <a:gd name="connsiteX90" fmla="*/ 1645920 w 6522720"/>
              <a:gd name="connsiteY90" fmla="*/ 4038600 h 5509260"/>
              <a:gd name="connsiteX91" fmla="*/ 1470660 w 6522720"/>
              <a:gd name="connsiteY91" fmla="*/ 4168140 h 5509260"/>
              <a:gd name="connsiteX92" fmla="*/ 1417320 w 6522720"/>
              <a:gd name="connsiteY92" fmla="*/ 4404360 h 5509260"/>
              <a:gd name="connsiteX93" fmla="*/ 1226820 w 6522720"/>
              <a:gd name="connsiteY93" fmla="*/ 4221480 h 5509260"/>
              <a:gd name="connsiteX94" fmla="*/ 1295400 w 6522720"/>
              <a:gd name="connsiteY94" fmla="*/ 4076700 h 5509260"/>
              <a:gd name="connsiteX95" fmla="*/ 1478280 w 6522720"/>
              <a:gd name="connsiteY95" fmla="*/ 3962400 h 5509260"/>
              <a:gd name="connsiteX96" fmla="*/ 1280160 w 6522720"/>
              <a:gd name="connsiteY96" fmla="*/ 3817620 h 5509260"/>
              <a:gd name="connsiteX97" fmla="*/ 1516380 w 6522720"/>
              <a:gd name="connsiteY97" fmla="*/ 3634740 h 5509260"/>
              <a:gd name="connsiteX98" fmla="*/ 1287780 w 6522720"/>
              <a:gd name="connsiteY98" fmla="*/ 3436620 h 5509260"/>
              <a:gd name="connsiteX99" fmla="*/ 1310640 w 6522720"/>
              <a:gd name="connsiteY99" fmla="*/ 3268980 h 5509260"/>
              <a:gd name="connsiteX100" fmla="*/ 1569720 w 6522720"/>
              <a:gd name="connsiteY100" fmla="*/ 2834640 h 5509260"/>
              <a:gd name="connsiteX101" fmla="*/ 1417320 w 6522720"/>
              <a:gd name="connsiteY101" fmla="*/ 2567940 h 550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522720" h="5509260">
                <a:moveTo>
                  <a:pt x="4800600" y="1417320"/>
                </a:moveTo>
                <a:lnTo>
                  <a:pt x="4518660" y="1356360"/>
                </a:lnTo>
                <a:lnTo>
                  <a:pt x="4191000" y="1211580"/>
                </a:lnTo>
                <a:lnTo>
                  <a:pt x="3977640" y="944880"/>
                </a:lnTo>
                <a:lnTo>
                  <a:pt x="3520440" y="769620"/>
                </a:lnTo>
                <a:lnTo>
                  <a:pt x="3268980" y="723900"/>
                </a:lnTo>
                <a:lnTo>
                  <a:pt x="2827020" y="1005840"/>
                </a:lnTo>
                <a:lnTo>
                  <a:pt x="2552700" y="1112520"/>
                </a:lnTo>
                <a:lnTo>
                  <a:pt x="2400300" y="998220"/>
                </a:lnTo>
                <a:lnTo>
                  <a:pt x="2331720" y="784860"/>
                </a:lnTo>
                <a:lnTo>
                  <a:pt x="2186940" y="624840"/>
                </a:lnTo>
                <a:lnTo>
                  <a:pt x="1958340" y="487680"/>
                </a:lnTo>
                <a:lnTo>
                  <a:pt x="1798320" y="563880"/>
                </a:lnTo>
                <a:lnTo>
                  <a:pt x="1424940" y="464820"/>
                </a:lnTo>
                <a:lnTo>
                  <a:pt x="1348740" y="396240"/>
                </a:lnTo>
                <a:lnTo>
                  <a:pt x="960120" y="274320"/>
                </a:lnTo>
                <a:lnTo>
                  <a:pt x="632460" y="91440"/>
                </a:lnTo>
                <a:lnTo>
                  <a:pt x="426720" y="0"/>
                </a:lnTo>
                <a:lnTo>
                  <a:pt x="449580" y="388620"/>
                </a:lnTo>
                <a:lnTo>
                  <a:pt x="381000" y="518160"/>
                </a:lnTo>
                <a:lnTo>
                  <a:pt x="121920" y="617220"/>
                </a:lnTo>
                <a:lnTo>
                  <a:pt x="0" y="838200"/>
                </a:lnTo>
                <a:lnTo>
                  <a:pt x="7620" y="1325880"/>
                </a:lnTo>
                <a:lnTo>
                  <a:pt x="106680" y="1417320"/>
                </a:lnTo>
                <a:lnTo>
                  <a:pt x="228600" y="1623060"/>
                </a:lnTo>
                <a:lnTo>
                  <a:pt x="464820" y="1783080"/>
                </a:lnTo>
                <a:lnTo>
                  <a:pt x="723900" y="1897380"/>
                </a:lnTo>
                <a:lnTo>
                  <a:pt x="655320" y="2095500"/>
                </a:lnTo>
                <a:lnTo>
                  <a:pt x="594360" y="2514600"/>
                </a:lnTo>
                <a:lnTo>
                  <a:pt x="586740" y="2743200"/>
                </a:lnTo>
                <a:lnTo>
                  <a:pt x="381000" y="2994660"/>
                </a:lnTo>
                <a:lnTo>
                  <a:pt x="327660" y="3977640"/>
                </a:lnTo>
                <a:lnTo>
                  <a:pt x="632460" y="4183380"/>
                </a:lnTo>
                <a:lnTo>
                  <a:pt x="800100" y="4411980"/>
                </a:lnTo>
                <a:lnTo>
                  <a:pt x="982980" y="4457700"/>
                </a:lnTo>
                <a:lnTo>
                  <a:pt x="1371600" y="4732020"/>
                </a:lnTo>
                <a:lnTo>
                  <a:pt x="1371600" y="4991100"/>
                </a:lnTo>
                <a:lnTo>
                  <a:pt x="1508760" y="5189220"/>
                </a:lnTo>
                <a:lnTo>
                  <a:pt x="1615440" y="5090160"/>
                </a:lnTo>
                <a:lnTo>
                  <a:pt x="1691640" y="4983480"/>
                </a:lnTo>
                <a:lnTo>
                  <a:pt x="1935480" y="5052060"/>
                </a:lnTo>
                <a:lnTo>
                  <a:pt x="1859280" y="5242560"/>
                </a:lnTo>
                <a:lnTo>
                  <a:pt x="2049780" y="5295900"/>
                </a:lnTo>
                <a:lnTo>
                  <a:pt x="2263140" y="5471160"/>
                </a:lnTo>
                <a:lnTo>
                  <a:pt x="2522220" y="5379720"/>
                </a:lnTo>
                <a:lnTo>
                  <a:pt x="2575560" y="5128260"/>
                </a:lnTo>
                <a:lnTo>
                  <a:pt x="3002280" y="5074920"/>
                </a:lnTo>
                <a:lnTo>
                  <a:pt x="3101340" y="5311140"/>
                </a:lnTo>
                <a:lnTo>
                  <a:pt x="3482340" y="5509260"/>
                </a:lnTo>
                <a:lnTo>
                  <a:pt x="4267200" y="5326380"/>
                </a:lnTo>
                <a:lnTo>
                  <a:pt x="4488180" y="5379720"/>
                </a:lnTo>
                <a:lnTo>
                  <a:pt x="4686300" y="5204460"/>
                </a:lnTo>
                <a:lnTo>
                  <a:pt x="4518660" y="4975860"/>
                </a:lnTo>
                <a:lnTo>
                  <a:pt x="4831080" y="4770120"/>
                </a:lnTo>
                <a:lnTo>
                  <a:pt x="4945380" y="4427220"/>
                </a:lnTo>
                <a:lnTo>
                  <a:pt x="5288280" y="4343400"/>
                </a:lnTo>
                <a:lnTo>
                  <a:pt x="5745480" y="4419600"/>
                </a:lnTo>
                <a:lnTo>
                  <a:pt x="6301740" y="4251960"/>
                </a:lnTo>
                <a:lnTo>
                  <a:pt x="6522720" y="4053840"/>
                </a:lnTo>
                <a:lnTo>
                  <a:pt x="6156960" y="3566160"/>
                </a:lnTo>
                <a:lnTo>
                  <a:pt x="5730240" y="3375660"/>
                </a:lnTo>
                <a:lnTo>
                  <a:pt x="5730240" y="2994660"/>
                </a:lnTo>
                <a:lnTo>
                  <a:pt x="5570220" y="2994660"/>
                </a:lnTo>
                <a:lnTo>
                  <a:pt x="5448300" y="3238500"/>
                </a:lnTo>
                <a:lnTo>
                  <a:pt x="5052060" y="3192780"/>
                </a:lnTo>
                <a:lnTo>
                  <a:pt x="4983480" y="3192780"/>
                </a:lnTo>
                <a:lnTo>
                  <a:pt x="4594860" y="3329940"/>
                </a:lnTo>
                <a:lnTo>
                  <a:pt x="4610100" y="3566160"/>
                </a:lnTo>
                <a:lnTo>
                  <a:pt x="4396740" y="3611880"/>
                </a:lnTo>
                <a:lnTo>
                  <a:pt x="4168140" y="3566160"/>
                </a:lnTo>
                <a:lnTo>
                  <a:pt x="4084320" y="3886200"/>
                </a:lnTo>
                <a:lnTo>
                  <a:pt x="4549140" y="4549140"/>
                </a:lnTo>
                <a:lnTo>
                  <a:pt x="4389120" y="4739640"/>
                </a:lnTo>
                <a:lnTo>
                  <a:pt x="4229100" y="4335780"/>
                </a:lnTo>
                <a:lnTo>
                  <a:pt x="4084320" y="4198620"/>
                </a:lnTo>
                <a:lnTo>
                  <a:pt x="3916680" y="3810000"/>
                </a:lnTo>
                <a:lnTo>
                  <a:pt x="3276600" y="3992880"/>
                </a:lnTo>
                <a:lnTo>
                  <a:pt x="3192780" y="3893820"/>
                </a:lnTo>
                <a:lnTo>
                  <a:pt x="3078480" y="3604260"/>
                </a:lnTo>
                <a:lnTo>
                  <a:pt x="2727960" y="4191000"/>
                </a:lnTo>
                <a:lnTo>
                  <a:pt x="2514600" y="3939540"/>
                </a:lnTo>
                <a:lnTo>
                  <a:pt x="2583180" y="3406140"/>
                </a:lnTo>
                <a:lnTo>
                  <a:pt x="2750820" y="2880360"/>
                </a:lnTo>
                <a:lnTo>
                  <a:pt x="2636520" y="2819400"/>
                </a:lnTo>
                <a:lnTo>
                  <a:pt x="2331720" y="3108960"/>
                </a:lnTo>
                <a:lnTo>
                  <a:pt x="1889760" y="3596640"/>
                </a:lnTo>
                <a:lnTo>
                  <a:pt x="2202180" y="4381500"/>
                </a:lnTo>
                <a:lnTo>
                  <a:pt x="2057400" y="4648200"/>
                </a:lnTo>
                <a:lnTo>
                  <a:pt x="1927860" y="4175760"/>
                </a:lnTo>
                <a:lnTo>
                  <a:pt x="1821180" y="4122420"/>
                </a:lnTo>
                <a:lnTo>
                  <a:pt x="1645920" y="4038600"/>
                </a:lnTo>
                <a:lnTo>
                  <a:pt x="1470660" y="4168140"/>
                </a:lnTo>
                <a:lnTo>
                  <a:pt x="1417320" y="4404360"/>
                </a:lnTo>
                <a:lnTo>
                  <a:pt x="1226820" y="4221480"/>
                </a:lnTo>
                <a:lnTo>
                  <a:pt x="1295400" y="4076700"/>
                </a:lnTo>
                <a:lnTo>
                  <a:pt x="1478280" y="3962400"/>
                </a:lnTo>
                <a:lnTo>
                  <a:pt x="1280160" y="3817620"/>
                </a:lnTo>
                <a:lnTo>
                  <a:pt x="1516380" y="3634740"/>
                </a:lnTo>
                <a:lnTo>
                  <a:pt x="1287780" y="3436620"/>
                </a:lnTo>
                <a:lnTo>
                  <a:pt x="1310640" y="3268980"/>
                </a:lnTo>
                <a:lnTo>
                  <a:pt x="1569720" y="2834640"/>
                </a:lnTo>
                <a:lnTo>
                  <a:pt x="1417320" y="2567940"/>
                </a:ln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フリーフォーム: 図形 15">
            <a:extLst>
              <a:ext uri="{FF2B5EF4-FFF2-40B4-BE49-F238E27FC236}">
                <a16:creationId xmlns:a16="http://schemas.microsoft.com/office/drawing/2014/main" id="{077A7CD2-ED27-421C-AC51-759C7EFC141B}"/>
              </a:ext>
            </a:extLst>
          </p:cNvPr>
          <p:cNvSpPr/>
          <p:nvPr/>
        </p:nvSpPr>
        <p:spPr>
          <a:xfrm>
            <a:off x="3132138" y="3200400"/>
            <a:ext cx="3489325" cy="1951038"/>
          </a:xfrm>
          <a:custGeom>
            <a:avLst/>
            <a:gdLst>
              <a:gd name="connsiteX0" fmla="*/ 3489960 w 3489960"/>
              <a:gd name="connsiteY0" fmla="*/ 525780 h 1950720"/>
              <a:gd name="connsiteX1" fmla="*/ 3398520 w 3489960"/>
              <a:gd name="connsiteY1" fmla="*/ 662940 h 1950720"/>
              <a:gd name="connsiteX2" fmla="*/ 3169920 w 3489960"/>
              <a:gd name="connsiteY2" fmla="*/ 731520 h 1950720"/>
              <a:gd name="connsiteX3" fmla="*/ 2575560 w 3489960"/>
              <a:gd name="connsiteY3" fmla="*/ 556260 h 1950720"/>
              <a:gd name="connsiteX4" fmla="*/ 2179320 w 3489960"/>
              <a:gd name="connsiteY4" fmla="*/ 358140 h 1950720"/>
              <a:gd name="connsiteX5" fmla="*/ 2316480 w 3489960"/>
              <a:gd name="connsiteY5" fmla="*/ 617220 h 1950720"/>
              <a:gd name="connsiteX6" fmla="*/ 2606040 w 3489960"/>
              <a:gd name="connsiteY6" fmla="*/ 708660 h 1950720"/>
              <a:gd name="connsiteX7" fmla="*/ 3048000 w 3489960"/>
              <a:gd name="connsiteY7" fmla="*/ 1112520 h 1950720"/>
              <a:gd name="connsiteX8" fmla="*/ 2781300 w 3489960"/>
              <a:gd name="connsiteY8" fmla="*/ 1447800 h 1950720"/>
              <a:gd name="connsiteX9" fmla="*/ 2430780 w 3489960"/>
              <a:gd name="connsiteY9" fmla="*/ 1950720 h 1950720"/>
              <a:gd name="connsiteX10" fmla="*/ 2080260 w 3489960"/>
              <a:gd name="connsiteY10" fmla="*/ 1950720 h 1950720"/>
              <a:gd name="connsiteX11" fmla="*/ 1592580 w 3489960"/>
              <a:gd name="connsiteY11" fmla="*/ 1303020 h 1950720"/>
              <a:gd name="connsiteX12" fmla="*/ 1501140 w 3489960"/>
              <a:gd name="connsiteY12" fmla="*/ 1143000 h 1950720"/>
              <a:gd name="connsiteX13" fmla="*/ 1493520 w 3489960"/>
              <a:gd name="connsiteY13" fmla="*/ 800100 h 1950720"/>
              <a:gd name="connsiteX14" fmla="*/ 1143000 w 3489960"/>
              <a:gd name="connsiteY14" fmla="*/ 670560 h 1950720"/>
              <a:gd name="connsiteX15" fmla="*/ 784860 w 3489960"/>
              <a:gd name="connsiteY15" fmla="*/ 342900 h 1950720"/>
              <a:gd name="connsiteX16" fmla="*/ 655320 w 3489960"/>
              <a:gd name="connsiteY16" fmla="*/ 144780 h 1950720"/>
              <a:gd name="connsiteX17" fmla="*/ 388620 w 3489960"/>
              <a:gd name="connsiteY17" fmla="*/ 0 h 1950720"/>
              <a:gd name="connsiteX18" fmla="*/ 548640 w 3489960"/>
              <a:gd name="connsiteY18" fmla="*/ 205740 h 1950720"/>
              <a:gd name="connsiteX19" fmla="*/ 754380 w 3489960"/>
              <a:gd name="connsiteY19" fmla="*/ 502920 h 1950720"/>
              <a:gd name="connsiteX20" fmla="*/ 853440 w 3489960"/>
              <a:gd name="connsiteY20" fmla="*/ 746760 h 1950720"/>
              <a:gd name="connsiteX21" fmla="*/ 929640 w 3489960"/>
              <a:gd name="connsiteY21" fmla="*/ 914400 h 1950720"/>
              <a:gd name="connsiteX22" fmla="*/ 708660 w 3489960"/>
              <a:gd name="connsiteY22" fmla="*/ 1226820 h 1950720"/>
              <a:gd name="connsiteX23" fmla="*/ 480060 w 3489960"/>
              <a:gd name="connsiteY23" fmla="*/ 1325880 h 1950720"/>
              <a:gd name="connsiteX24" fmla="*/ 137160 w 3489960"/>
              <a:gd name="connsiteY24" fmla="*/ 1219200 h 1950720"/>
              <a:gd name="connsiteX25" fmla="*/ 0 w 3489960"/>
              <a:gd name="connsiteY25" fmla="*/ 1325880 h 1950720"/>
              <a:gd name="connsiteX26" fmla="*/ 106680 w 3489960"/>
              <a:gd name="connsiteY26" fmla="*/ 1668780 h 1950720"/>
              <a:gd name="connsiteX27" fmla="*/ 106680 w 3489960"/>
              <a:gd name="connsiteY27" fmla="*/ 1661160 h 1950720"/>
              <a:gd name="connsiteX28" fmla="*/ 114300 w 3489960"/>
              <a:gd name="connsiteY28" fmla="*/ 1653540 h 195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89960" h="1950720">
                <a:moveTo>
                  <a:pt x="3489960" y="525780"/>
                </a:moveTo>
                <a:lnTo>
                  <a:pt x="3398520" y="662940"/>
                </a:lnTo>
                <a:lnTo>
                  <a:pt x="3169920" y="731520"/>
                </a:lnTo>
                <a:lnTo>
                  <a:pt x="2575560" y="556260"/>
                </a:lnTo>
                <a:lnTo>
                  <a:pt x="2179320" y="358140"/>
                </a:lnTo>
                <a:lnTo>
                  <a:pt x="2316480" y="617220"/>
                </a:lnTo>
                <a:lnTo>
                  <a:pt x="2606040" y="708660"/>
                </a:lnTo>
                <a:lnTo>
                  <a:pt x="3048000" y="1112520"/>
                </a:lnTo>
                <a:lnTo>
                  <a:pt x="2781300" y="1447800"/>
                </a:lnTo>
                <a:lnTo>
                  <a:pt x="2430780" y="1950720"/>
                </a:lnTo>
                <a:lnTo>
                  <a:pt x="2080260" y="1950720"/>
                </a:lnTo>
                <a:lnTo>
                  <a:pt x="1592580" y="1303020"/>
                </a:lnTo>
                <a:lnTo>
                  <a:pt x="1501140" y="1143000"/>
                </a:lnTo>
                <a:lnTo>
                  <a:pt x="1493520" y="800100"/>
                </a:lnTo>
                <a:lnTo>
                  <a:pt x="1143000" y="670560"/>
                </a:lnTo>
                <a:lnTo>
                  <a:pt x="784860" y="342900"/>
                </a:lnTo>
                <a:lnTo>
                  <a:pt x="655320" y="144780"/>
                </a:lnTo>
                <a:lnTo>
                  <a:pt x="388620" y="0"/>
                </a:lnTo>
                <a:lnTo>
                  <a:pt x="548640" y="205740"/>
                </a:lnTo>
                <a:lnTo>
                  <a:pt x="754380" y="502920"/>
                </a:lnTo>
                <a:lnTo>
                  <a:pt x="853440" y="746760"/>
                </a:lnTo>
                <a:lnTo>
                  <a:pt x="929640" y="914400"/>
                </a:lnTo>
                <a:lnTo>
                  <a:pt x="708660" y="1226820"/>
                </a:lnTo>
                <a:lnTo>
                  <a:pt x="480060" y="1325880"/>
                </a:lnTo>
                <a:lnTo>
                  <a:pt x="137160" y="1219200"/>
                </a:lnTo>
                <a:lnTo>
                  <a:pt x="0" y="1325880"/>
                </a:lnTo>
                <a:lnTo>
                  <a:pt x="106680" y="1668780"/>
                </a:lnTo>
                <a:lnTo>
                  <a:pt x="106680" y="1661160"/>
                </a:lnTo>
                <a:lnTo>
                  <a:pt x="114300" y="1653540"/>
                </a:lnTo>
              </a:path>
            </a:pathLst>
          </a:cu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 name="フリーフォーム: 図形 16">
            <a:extLst>
              <a:ext uri="{FF2B5EF4-FFF2-40B4-BE49-F238E27FC236}">
                <a16:creationId xmlns:a16="http://schemas.microsoft.com/office/drawing/2014/main" id="{94EEA30F-BA34-4EE0-83EB-553053CC366E}"/>
              </a:ext>
            </a:extLst>
          </p:cNvPr>
          <p:cNvSpPr/>
          <p:nvPr/>
        </p:nvSpPr>
        <p:spPr>
          <a:xfrm>
            <a:off x="3565525" y="3260725"/>
            <a:ext cx="5943600" cy="2641600"/>
          </a:xfrm>
          <a:custGeom>
            <a:avLst/>
            <a:gdLst>
              <a:gd name="connsiteX0" fmla="*/ 0 w 5943600"/>
              <a:gd name="connsiteY0" fmla="*/ 0 h 2641600"/>
              <a:gd name="connsiteX1" fmla="*/ 345440 w 5943600"/>
              <a:gd name="connsiteY1" fmla="*/ 355600 h 2641600"/>
              <a:gd name="connsiteX2" fmla="*/ 629920 w 5943600"/>
              <a:gd name="connsiteY2" fmla="*/ 609600 h 2641600"/>
              <a:gd name="connsiteX3" fmla="*/ 731520 w 5943600"/>
              <a:gd name="connsiteY3" fmla="*/ 955040 h 2641600"/>
              <a:gd name="connsiteX4" fmla="*/ 934720 w 5943600"/>
              <a:gd name="connsiteY4" fmla="*/ 1330960 h 2641600"/>
              <a:gd name="connsiteX5" fmla="*/ 1249680 w 5943600"/>
              <a:gd name="connsiteY5" fmla="*/ 1727200 h 2641600"/>
              <a:gd name="connsiteX6" fmla="*/ 1564640 w 5943600"/>
              <a:gd name="connsiteY6" fmla="*/ 2011680 h 2641600"/>
              <a:gd name="connsiteX7" fmla="*/ 1981200 w 5943600"/>
              <a:gd name="connsiteY7" fmla="*/ 2032000 h 2641600"/>
              <a:gd name="connsiteX8" fmla="*/ 2824480 w 5943600"/>
              <a:gd name="connsiteY8" fmla="*/ 1442720 h 2641600"/>
              <a:gd name="connsiteX9" fmla="*/ 4135120 w 5943600"/>
              <a:gd name="connsiteY9" fmla="*/ 1818640 h 2641600"/>
              <a:gd name="connsiteX10" fmla="*/ 4714240 w 5943600"/>
              <a:gd name="connsiteY10" fmla="*/ 1706880 h 2641600"/>
              <a:gd name="connsiteX11" fmla="*/ 4846320 w 5943600"/>
              <a:gd name="connsiteY11" fmla="*/ 1493520 h 2641600"/>
              <a:gd name="connsiteX12" fmla="*/ 5100320 w 5943600"/>
              <a:gd name="connsiteY12" fmla="*/ 1706880 h 2641600"/>
              <a:gd name="connsiteX13" fmla="*/ 5262880 w 5943600"/>
              <a:gd name="connsiteY13" fmla="*/ 1971040 h 2641600"/>
              <a:gd name="connsiteX14" fmla="*/ 5557520 w 5943600"/>
              <a:gd name="connsiteY14" fmla="*/ 2153920 h 2641600"/>
              <a:gd name="connsiteX15" fmla="*/ 5943600 w 5943600"/>
              <a:gd name="connsiteY15" fmla="*/ 2631440 h 2641600"/>
              <a:gd name="connsiteX16" fmla="*/ 5943600 w 5943600"/>
              <a:gd name="connsiteY16" fmla="*/ 2641600 h 2641600"/>
              <a:gd name="connsiteX17" fmla="*/ 5943600 w 5943600"/>
              <a:gd name="connsiteY17" fmla="*/ 2641600 h 264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43600" h="2641600">
                <a:moveTo>
                  <a:pt x="0" y="0"/>
                </a:moveTo>
                <a:lnTo>
                  <a:pt x="345440" y="355600"/>
                </a:lnTo>
                <a:lnTo>
                  <a:pt x="629920" y="609600"/>
                </a:lnTo>
                <a:lnTo>
                  <a:pt x="731520" y="955040"/>
                </a:lnTo>
                <a:lnTo>
                  <a:pt x="934720" y="1330960"/>
                </a:lnTo>
                <a:lnTo>
                  <a:pt x="1249680" y="1727200"/>
                </a:lnTo>
                <a:lnTo>
                  <a:pt x="1564640" y="2011680"/>
                </a:lnTo>
                <a:lnTo>
                  <a:pt x="1981200" y="2032000"/>
                </a:lnTo>
                <a:lnTo>
                  <a:pt x="2824480" y="1442720"/>
                </a:lnTo>
                <a:lnTo>
                  <a:pt x="4135120" y="1818640"/>
                </a:lnTo>
                <a:lnTo>
                  <a:pt x="4714240" y="1706880"/>
                </a:lnTo>
                <a:lnTo>
                  <a:pt x="4846320" y="1493520"/>
                </a:lnTo>
                <a:lnTo>
                  <a:pt x="5100320" y="1706880"/>
                </a:lnTo>
                <a:lnTo>
                  <a:pt x="5262880" y="1971040"/>
                </a:lnTo>
                <a:lnTo>
                  <a:pt x="5557520" y="2153920"/>
                </a:lnTo>
                <a:lnTo>
                  <a:pt x="5943600" y="2631440"/>
                </a:lnTo>
                <a:lnTo>
                  <a:pt x="5943600" y="2641600"/>
                </a:lnTo>
                <a:lnTo>
                  <a:pt x="5943600" y="2641600"/>
                </a:lnTo>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7" name="正方形/長方形 66">
            <a:extLst>
              <a:ext uri="{FF2B5EF4-FFF2-40B4-BE49-F238E27FC236}">
                <a16:creationId xmlns:a16="http://schemas.microsoft.com/office/drawing/2014/main" id="{1CB091F8-CAE0-45AE-BAFA-5EC98526E2FC}"/>
              </a:ext>
            </a:extLst>
          </p:cNvPr>
          <p:cNvSpPr/>
          <p:nvPr/>
        </p:nvSpPr>
        <p:spPr>
          <a:xfrm>
            <a:off x="6683375" y="4367213"/>
            <a:ext cx="879475" cy="352425"/>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35779" tIns="67890" rIns="135779" bIns="67890" anchor="ctr">
            <a:spAutoFit/>
          </a:bodyPr>
          <a:lstStyle/>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長谷川</a:t>
            </a:r>
          </a:p>
        </p:txBody>
      </p:sp>
      <p:pic>
        <p:nvPicPr>
          <p:cNvPr id="4139" name="Picture 41" descr="D:\KinamiK\Desktop\201204121431150e1.png">
            <a:extLst>
              <a:ext uri="{FF2B5EF4-FFF2-40B4-BE49-F238E27FC236}">
                <a16:creationId xmlns:a16="http://schemas.microsoft.com/office/drawing/2014/main" id="{8F11956E-828A-4E8D-80CE-DC6F3B078AAC}"/>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124825" y="1684338"/>
            <a:ext cx="1406525" cy="140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フリーフォーム: 図形 19">
            <a:extLst>
              <a:ext uri="{FF2B5EF4-FFF2-40B4-BE49-F238E27FC236}">
                <a16:creationId xmlns:a16="http://schemas.microsoft.com/office/drawing/2014/main" id="{3EEDF958-2DC8-4BAD-8F95-474F5079C543}"/>
              </a:ext>
            </a:extLst>
          </p:cNvPr>
          <p:cNvSpPr/>
          <p:nvPr/>
        </p:nvSpPr>
        <p:spPr>
          <a:xfrm>
            <a:off x="2251075" y="2525713"/>
            <a:ext cx="739775" cy="625475"/>
          </a:xfrm>
          <a:custGeom>
            <a:avLst/>
            <a:gdLst>
              <a:gd name="connsiteX0" fmla="*/ 323850 w 739140"/>
              <a:gd name="connsiteY0" fmla="*/ 0 h 624840"/>
              <a:gd name="connsiteX1" fmla="*/ 125730 w 739140"/>
              <a:gd name="connsiteY1" fmla="*/ 72390 h 624840"/>
              <a:gd name="connsiteX2" fmla="*/ 0 w 739140"/>
              <a:gd name="connsiteY2" fmla="*/ 293370 h 624840"/>
              <a:gd name="connsiteX3" fmla="*/ 163830 w 739140"/>
              <a:gd name="connsiteY3" fmla="*/ 480060 h 624840"/>
              <a:gd name="connsiteX4" fmla="*/ 320040 w 739140"/>
              <a:gd name="connsiteY4" fmla="*/ 384810 h 624840"/>
              <a:gd name="connsiteX5" fmla="*/ 335280 w 739140"/>
              <a:gd name="connsiteY5" fmla="*/ 457200 h 624840"/>
              <a:gd name="connsiteX6" fmla="*/ 331470 w 739140"/>
              <a:gd name="connsiteY6" fmla="*/ 624840 h 624840"/>
              <a:gd name="connsiteX7" fmla="*/ 426720 w 739140"/>
              <a:gd name="connsiteY7" fmla="*/ 567690 h 624840"/>
              <a:gd name="connsiteX8" fmla="*/ 495300 w 739140"/>
              <a:gd name="connsiteY8" fmla="*/ 464820 h 624840"/>
              <a:gd name="connsiteX9" fmla="*/ 632460 w 739140"/>
              <a:gd name="connsiteY9" fmla="*/ 445770 h 624840"/>
              <a:gd name="connsiteX10" fmla="*/ 739140 w 739140"/>
              <a:gd name="connsiteY10" fmla="*/ 388620 h 624840"/>
              <a:gd name="connsiteX11" fmla="*/ 735330 w 739140"/>
              <a:gd name="connsiteY11" fmla="*/ 255270 h 624840"/>
              <a:gd name="connsiteX12" fmla="*/ 643890 w 739140"/>
              <a:gd name="connsiteY12" fmla="*/ 240030 h 624840"/>
              <a:gd name="connsiteX13" fmla="*/ 605790 w 739140"/>
              <a:gd name="connsiteY13" fmla="*/ 381000 h 624840"/>
              <a:gd name="connsiteX14" fmla="*/ 529590 w 739140"/>
              <a:gd name="connsiteY14" fmla="*/ 381000 h 624840"/>
              <a:gd name="connsiteX15" fmla="*/ 445770 w 739140"/>
              <a:gd name="connsiteY15" fmla="*/ 270510 h 624840"/>
              <a:gd name="connsiteX16" fmla="*/ 445770 w 739140"/>
              <a:gd name="connsiteY16" fmla="*/ 148590 h 624840"/>
              <a:gd name="connsiteX17" fmla="*/ 392430 w 739140"/>
              <a:gd name="connsiteY17" fmla="*/ 22860 h 624840"/>
              <a:gd name="connsiteX18" fmla="*/ 323850 w 739140"/>
              <a:gd name="connsiteY18" fmla="*/ 0 h 62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140" h="624840">
                <a:moveTo>
                  <a:pt x="323850" y="0"/>
                </a:moveTo>
                <a:lnTo>
                  <a:pt x="125730" y="72390"/>
                </a:lnTo>
                <a:lnTo>
                  <a:pt x="0" y="293370"/>
                </a:lnTo>
                <a:lnTo>
                  <a:pt x="163830" y="480060"/>
                </a:lnTo>
                <a:lnTo>
                  <a:pt x="320040" y="384810"/>
                </a:lnTo>
                <a:lnTo>
                  <a:pt x="335280" y="457200"/>
                </a:lnTo>
                <a:lnTo>
                  <a:pt x="331470" y="624840"/>
                </a:lnTo>
                <a:lnTo>
                  <a:pt x="426720" y="567690"/>
                </a:lnTo>
                <a:lnTo>
                  <a:pt x="495300" y="464820"/>
                </a:lnTo>
                <a:lnTo>
                  <a:pt x="632460" y="445770"/>
                </a:lnTo>
                <a:lnTo>
                  <a:pt x="739140" y="388620"/>
                </a:lnTo>
                <a:lnTo>
                  <a:pt x="735330" y="255270"/>
                </a:lnTo>
                <a:lnTo>
                  <a:pt x="643890" y="240030"/>
                </a:lnTo>
                <a:lnTo>
                  <a:pt x="605790" y="381000"/>
                </a:lnTo>
                <a:lnTo>
                  <a:pt x="529590" y="381000"/>
                </a:lnTo>
                <a:lnTo>
                  <a:pt x="445770" y="270510"/>
                </a:lnTo>
                <a:lnTo>
                  <a:pt x="445770" y="148590"/>
                </a:lnTo>
                <a:lnTo>
                  <a:pt x="392430" y="22860"/>
                </a:lnTo>
                <a:lnTo>
                  <a:pt x="323850" y="0"/>
                </a:lnTo>
                <a:close/>
              </a:path>
            </a:pathLst>
          </a:cu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1" name="フリーフォーム: 図形 20">
            <a:extLst>
              <a:ext uri="{FF2B5EF4-FFF2-40B4-BE49-F238E27FC236}">
                <a16:creationId xmlns:a16="http://schemas.microsoft.com/office/drawing/2014/main" id="{61EB16E7-9394-4339-AA6D-167977BBAB17}"/>
              </a:ext>
            </a:extLst>
          </p:cNvPr>
          <p:cNvSpPr/>
          <p:nvPr/>
        </p:nvSpPr>
        <p:spPr>
          <a:xfrm>
            <a:off x="3133725" y="2898775"/>
            <a:ext cx="361950" cy="260350"/>
          </a:xfrm>
          <a:custGeom>
            <a:avLst/>
            <a:gdLst>
              <a:gd name="connsiteX0" fmla="*/ 100965 w 361950"/>
              <a:gd name="connsiteY0" fmla="*/ 0 h 259080"/>
              <a:gd name="connsiteX1" fmla="*/ 0 w 361950"/>
              <a:gd name="connsiteY1" fmla="*/ 116205 h 259080"/>
              <a:gd name="connsiteX2" fmla="*/ 180975 w 361950"/>
              <a:gd name="connsiteY2" fmla="*/ 259080 h 259080"/>
              <a:gd name="connsiteX3" fmla="*/ 361950 w 361950"/>
              <a:gd name="connsiteY3" fmla="*/ 241935 h 259080"/>
              <a:gd name="connsiteX4" fmla="*/ 293370 w 361950"/>
              <a:gd name="connsiteY4" fmla="*/ 154305 h 259080"/>
              <a:gd name="connsiteX5" fmla="*/ 207645 w 361950"/>
              <a:gd name="connsiteY5" fmla="*/ 158115 h 259080"/>
              <a:gd name="connsiteX6" fmla="*/ 129540 w 361950"/>
              <a:gd name="connsiteY6" fmla="*/ 120015 h 259080"/>
              <a:gd name="connsiteX7" fmla="*/ 100965 w 361950"/>
              <a:gd name="connsiteY7" fmla="*/ 0 h 25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259080">
                <a:moveTo>
                  <a:pt x="100965" y="0"/>
                </a:moveTo>
                <a:lnTo>
                  <a:pt x="0" y="116205"/>
                </a:lnTo>
                <a:lnTo>
                  <a:pt x="180975" y="259080"/>
                </a:lnTo>
                <a:lnTo>
                  <a:pt x="361950" y="241935"/>
                </a:lnTo>
                <a:lnTo>
                  <a:pt x="293370" y="154305"/>
                </a:lnTo>
                <a:lnTo>
                  <a:pt x="207645" y="158115"/>
                </a:lnTo>
                <a:lnTo>
                  <a:pt x="129540" y="120015"/>
                </a:lnTo>
                <a:lnTo>
                  <a:pt x="100965" y="0"/>
                </a:lnTo>
                <a:close/>
              </a:path>
            </a:pathLst>
          </a:cu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2" name="フリーフォーム: 図形 21">
            <a:extLst>
              <a:ext uri="{FF2B5EF4-FFF2-40B4-BE49-F238E27FC236}">
                <a16:creationId xmlns:a16="http://schemas.microsoft.com/office/drawing/2014/main" id="{11BC45CA-5194-4656-ADCD-3980D652B85C}"/>
              </a:ext>
            </a:extLst>
          </p:cNvPr>
          <p:cNvSpPr/>
          <p:nvPr/>
        </p:nvSpPr>
        <p:spPr>
          <a:xfrm>
            <a:off x="3479800" y="2933700"/>
            <a:ext cx="104775" cy="139700"/>
          </a:xfrm>
          <a:custGeom>
            <a:avLst/>
            <a:gdLst>
              <a:gd name="connsiteX0" fmla="*/ 68580 w 104775"/>
              <a:gd name="connsiteY0" fmla="*/ 1905 h 139065"/>
              <a:gd name="connsiteX1" fmla="*/ 3810 w 104775"/>
              <a:gd name="connsiteY1" fmla="*/ 0 h 139065"/>
              <a:gd name="connsiteX2" fmla="*/ 0 w 104775"/>
              <a:gd name="connsiteY2" fmla="*/ 76200 h 139065"/>
              <a:gd name="connsiteX3" fmla="*/ 24765 w 104775"/>
              <a:gd name="connsiteY3" fmla="*/ 139065 h 139065"/>
              <a:gd name="connsiteX4" fmla="*/ 104775 w 104775"/>
              <a:gd name="connsiteY4" fmla="*/ 70485 h 139065"/>
              <a:gd name="connsiteX5" fmla="*/ 68580 w 104775"/>
              <a:gd name="connsiteY5" fmla="*/ 190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39065">
                <a:moveTo>
                  <a:pt x="68580" y="1905"/>
                </a:moveTo>
                <a:lnTo>
                  <a:pt x="3810" y="0"/>
                </a:lnTo>
                <a:lnTo>
                  <a:pt x="0" y="76200"/>
                </a:lnTo>
                <a:lnTo>
                  <a:pt x="24765" y="139065"/>
                </a:lnTo>
                <a:lnTo>
                  <a:pt x="104775" y="70485"/>
                </a:lnTo>
                <a:lnTo>
                  <a:pt x="68580" y="1905"/>
                </a:lnTo>
                <a:close/>
              </a:path>
            </a:pathLst>
          </a:cu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3" name="フリーフォーム: 図形 22">
            <a:extLst>
              <a:ext uri="{FF2B5EF4-FFF2-40B4-BE49-F238E27FC236}">
                <a16:creationId xmlns:a16="http://schemas.microsoft.com/office/drawing/2014/main" id="{5BF899A0-9F1B-4B6C-A60A-402D44DF6B67}"/>
              </a:ext>
            </a:extLst>
          </p:cNvPr>
          <p:cNvSpPr/>
          <p:nvPr/>
        </p:nvSpPr>
        <p:spPr>
          <a:xfrm>
            <a:off x="3632200" y="2887663"/>
            <a:ext cx="558800" cy="731837"/>
          </a:xfrm>
          <a:custGeom>
            <a:avLst/>
            <a:gdLst>
              <a:gd name="connsiteX0" fmla="*/ 86360 w 558800"/>
              <a:gd name="connsiteY0" fmla="*/ 0 h 731520"/>
              <a:gd name="connsiteX1" fmla="*/ 20320 w 558800"/>
              <a:gd name="connsiteY1" fmla="*/ 132080 h 731520"/>
              <a:gd name="connsiteX2" fmla="*/ 68580 w 558800"/>
              <a:gd name="connsiteY2" fmla="*/ 320040 h 731520"/>
              <a:gd name="connsiteX3" fmla="*/ 0 w 558800"/>
              <a:gd name="connsiteY3" fmla="*/ 299720 h 731520"/>
              <a:gd name="connsiteX4" fmla="*/ 25400 w 558800"/>
              <a:gd name="connsiteY4" fmla="*/ 347980 h 731520"/>
              <a:gd name="connsiteX5" fmla="*/ 99060 w 558800"/>
              <a:gd name="connsiteY5" fmla="*/ 398780 h 731520"/>
              <a:gd name="connsiteX6" fmla="*/ 180340 w 558800"/>
              <a:gd name="connsiteY6" fmla="*/ 340360 h 731520"/>
              <a:gd name="connsiteX7" fmla="*/ 246380 w 558800"/>
              <a:gd name="connsiteY7" fmla="*/ 383540 h 731520"/>
              <a:gd name="connsiteX8" fmla="*/ 215900 w 558800"/>
              <a:gd name="connsiteY8" fmla="*/ 459740 h 731520"/>
              <a:gd name="connsiteX9" fmla="*/ 271780 w 558800"/>
              <a:gd name="connsiteY9" fmla="*/ 591820 h 731520"/>
              <a:gd name="connsiteX10" fmla="*/ 424180 w 558800"/>
              <a:gd name="connsiteY10" fmla="*/ 731520 h 731520"/>
              <a:gd name="connsiteX11" fmla="*/ 391160 w 558800"/>
              <a:gd name="connsiteY11" fmla="*/ 601980 h 731520"/>
              <a:gd name="connsiteX12" fmla="*/ 391160 w 558800"/>
              <a:gd name="connsiteY12" fmla="*/ 492760 h 731520"/>
              <a:gd name="connsiteX13" fmla="*/ 558800 w 558800"/>
              <a:gd name="connsiteY13" fmla="*/ 424180 h 731520"/>
              <a:gd name="connsiteX14" fmla="*/ 515620 w 558800"/>
              <a:gd name="connsiteY14" fmla="*/ 256540 h 731520"/>
              <a:gd name="connsiteX15" fmla="*/ 449580 w 558800"/>
              <a:gd name="connsiteY15" fmla="*/ 177800 h 731520"/>
              <a:gd name="connsiteX16" fmla="*/ 388620 w 558800"/>
              <a:gd name="connsiteY16" fmla="*/ 325120 h 731520"/>
              <a:gd name="connsiteX17" fmla="*/ 363220 w 558800"/>
              <a:gd name="connsiteY17" fmla="*/ 320040 h 731520"/>
              <a:gd name="connsiteX18" fmla="*/ 398780 w 558800"/>
              <a:gd name="connsiteY18" fmla="*/ 160020 h 731520"/>
              <a:gd name="connsiteX19" fmla="*/ 368300 w 558800"/>
              <a:gd name="connsiteY19" fmla="*/ 101600 h 731520"/>
              <a:gd name="connsiteX20" fmla="*/ 320040 w 558800"/>
              <a:gd name="connsiteY20" fmla="*/ 101600 h 731520"/>
              <a:gd name="connsiteX21" fmla="*/ 294640 w 558800"/>
              <a:gd name="connsiteY21" fmla="*/ 203200 h 731520"/>
              <a:gd name="connsiteX22" fmla="*/ 297180 w 558800"/>
              <a:gd name="connsiteY22" fmla="*/ 304800 h 731520"/>
              <a:gd name="connsiteX23" fmla="*/ 246380 w 558800"/>
              <a:gd name="connsiteY23" fmla="*/ 320040 h 731520"/>
              <a:gd name="connsiteX24" fmla="*/ 220980 w 558800"/>
              <a:gd name="connsiteY24" fmla="*/ 266700 h 731520"/>
              <a:gd name="connsiteX25" fmla="*/ 193040 w 558800"/>
              <a:gd name="connsiteY25" fmla="*/ 187960 h 731520"/>
              <a:gd name="connsiteX26" fmla="*/ 195580 w 558800"/>
              <a:gd name="connsiteY26" fmla="*/ 154940 h 731520"/>
              <a:gd name="connsiteX27" fmla="*/ 256540 w 558800"/>
              <a:gd name="connsiteY27" fmla="*/ 66040 h 731520"/>
              <a:gd name="connsiteX28" fmla="*/ 86360 w 558800"/>
              <a:gd name="connsiteY28" fmla="*/ 0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8800" h="731520">
                <a:moveTo>
                  <a:pt x="86360" y="0"/>
                </a:moveTo>
                <a:lnTo>
                  <a:pt x="20320" y="132080"/>
                </a:lnTo>
                <a:lnTo>
                  <a:pt x="68580" y="320040"/>
                </a:lnTo>
                <a:lnTo>
                  <a:pt x="0" y="299720"/>
                </a:lnTo>
                <a:lnTo>
                  <a:pt x="25400" y="347980"/>
                </a:lnTo>
                <a:lnTo>
                  <a:pt x="99060" y="398780"/>
                </a:lnTo>
                <a:lnTo>
                  <a:pt x="180340" y="340360"/>
                </a:lnTo>
                <a:lnTo>
                  <a:pt x="246380" y="383540"/>
                </a:lnTo>
                <a:lnTo>
                  <a:pt x="215900" y="459740"/>
                </a:lnTo>
                <a:lnTo>
                  <a:pt x="271780" y="591820"/>
                </a:lnTo>
                <a:lnTo>
                  <a:pt x="424180" y="731520"/>
                </a:lnTo>
                <a:lnTo>
                  <a:pt x="391160" y="601980"/>
                </a:lnTo>
                <a:lnTo>
                  <a:pt x="391160" y="492760"/>
                </a:lnTo>
                <a:lnTo>
                  <a:pt x="558800" y="424180"/>
                </a:lnTo>
                <a:lnTo>
                  <a:pt x="515620" y="256540"/>
                </a:lnTo>
                <a:lnTo>
                  <a:pt x="449580" y="177800"/>
                </a:lnTo>
                <a:lnTo>
                  <a:pt x="388620" y="325120"/>
                </a:lnTo>
                <a:lnTo>
                  <a:pt x="363220" y="320040"/>
                </a:lnTo>
                <a:lnTo>
                  <a:pt x="398780" y="160020"/>
                </a:lnTo>
                <a:lnTo>
                  <a:pt x="368300" y="101600"/>
                </a:lnTo>
                <a:lnTo>
                  <a:pt x="320040" y="101600"/>
                </a:lnTo>
                <a:lnTo>
                  <a:pt x="294640" y="203200"/>
                </a:lnTo>
                <a:cubicBezTo>
                  <a:pt x="295487" y="237067"/>
                  <a:pt x="296333" y="270933"/>
                  <a:pt x="297180" y="304800"/>
                </a:cubicBezTo>
                <a:lnTo>
                  <a:pt x="246380" y="320040"/>
                </a:lnTo>
                <a:lnTo>
                  <a:pt x="220980" y="266700"/>
                </a:lnTo>
                <a:lnTo>
                  <a:pt x="193040" y="187960"/>
                </a:lnTo>
                <a:lnTo>
                  <a:pt x="195580" y="154940"/>
                </a:lnTo>
                <a:lnTo>
                  <a:pt x="256540" y="66040"/>
                </a:lnTo>
                <a:lnTo>
                  <a:pt x="86360" y="0"/>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4" name="フリーフォーム: 図形 23">
            <a:extLst>
              <a:ext uri="{FF2B5EF4-FFF2-40B4-BE49-F238E27FC236}">
                <a16:creationId xmlns:a16="http://schemas.microsoft.com/office/drawing/2014/main" id="{3D4FFEDD-6257-4B3D-97F4-2D0E9721CA88}"/>
              </a:ext>
            </a:extLst>
          </p:cNvPr>
          <p:cNvSpPr/>
          <p:nvPr/>
        </p:nvSpPr>
        <p:spPr>
          <a:xfrm>
            <a:off x="2039938" y="2832100"/>
            <a:ext cx="885825" cy="914400"/>
          </a:xfrm>
          <a:custGeom>
            <a:avLst/>
            <a:gdLst>
              <a:gd name="connsiteX0" fmla="*/ 886460 w 886460"/>
              <a:gd name="connsiteY0" fmla="*/ 533400 h 914400"/>
              <a:gd name="connsiteX1" fmla="*/ 695960 w 886460"/>
              <a:gd name="connsiteY1" fmla="*/ 482600 h 914400"/>
              <a:gd name="connsiteX2" fmla="*/ 426720 w 886460"/>
              <a:gd name="connsiteY2" fmla="*/ 424180 h 914400"/>
              <a:gd name="connsiteX3" fmla="*/ 332740 w 886460"/>
              <a:gd name="connsiteY3" fmla="*/ 320040 h 914400"/>
              <a:gd name="connsiteX4" fmla="*/ 358140 w 886460"/>
              <a:gd name="connsiteY4" fmla="*/ 167640 h 914400"/>
              <a:gd name="connsiteX5" fmla="*/ 213360 w 886460"/>
              <a:gd name="connsiteY5" fmla="*/ 0 h 914400"/>
              <a:gd name="connsiteX6" fmla="*/ 172720 w 886460"/>
              <a:gd name="connsiteY6" fmla="*/ 25400 h 914400"/>
              <a:gd name="connsiteX7" fmla="*/ 111760 w 886460"/>
              <a:gd name="connsiteY7" fmla="*/ 45720 h 914400"/>
              <a:gd name="connsiteX8" fmla="*/ 96520 w 886460"/>
              <a:gd name="connsiteY8" fmla="*/ 149860 h 914400"/>
              <a:gd name="connsiteX9" fmla="*/ 264160 w 886460"/>
              <a:gd name="connsiteY9" fmla="*/ 391160 h 914400"/>
              <a:gd name="connsiteX10" fmla="*/ 335280 w 886460"/>
              <a:gd name="connsiteY10" fmla="*/ 482600 h 914400"/>
              <a:gd name="connsiteX11" fmla="*/ 170180 w 886460"/>
              <a:gd name="connsiteY11" fmla="*/ 497840 h 914400"/>
              <a:gd name="connsiteX12" fmla="*/ 0 w 886460"/>
              <a:gd name="connsiteY12" fmla="*/ 497840 h 914400"/>
              <a:gd name="connsiteX13" fmla="*/ 60960 w 886460"/>
              <a:gd name="connsiteY13" fmla="*/ 723900 h 914400"/>
              <a:gd name="connsiteX14" fmla="*/ 210820 w 886460"/>
              <a:gd name="connsiteY14" fmla="*/ 845820 h 914400"/>
              <a:gd name="connsiteX15" fmla="*/ 281940 w 886460"/>
              <a:gd name="connsiteY15" fmla="*/ 822960 h 914400"/>
              <a:gd name="connsiteX16" fmla="*/ 335280 w 886460"/>
              <a:gd name="connsiteY16" fmla="*/ 734060 h 914400"/>
              <a:gd name="connsiteX17" fmla="*/ 396240 w 886460"/>
              <a:gd name="connsiteY17" fmla="*/ 695960 h 914400"/>
              <a:gd name="connsiteX18" fmla="*/ 523240 w 886460"/>
              <a:gd name="connsiteY18" fmla="*/ 726440 h 914400"/>
              <a:gd name="connsiteX19" fmla="*/ 566420 w 886460"/>
              <a:gd name="connsiteY19" fmla="*/ 772160 h 914400"/>
              <a:gd name="connsiteX20" fmla="*/ 543560 w 886460"/>
              <a:gd name="connsiteY20" fmla="*/ 858520 h 914400"/>
              <a:gd name="connsiteX21" fmla="*/ 642620 w 886460"/>
              <a:gd name="connsiteY21" fmla="*/ 914400 h 914400"/>
              <a:gd name="connsiteX22" fmla="*/ 731520 w 886460"/>
              <a:gd name="connsiteY22" fmla="*/ 850900 h 914400"/>
              <a:gd name="connsiteX23" fmla="*/ 833120 w 886460"/>
              <a:gd name="connsiteY23" fmla="*/ 612140 h 914400"/>
              <a:gd name="connsiteX24" fmla="*/ 886460 w 886460"/>
              <a:gd name="connsiteY24" fmla="*/ 53340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6460" h="914400">
                <a:moveTo>
                  <a:pt x="886460" y="533400"/>
                </a:moveTo>
                <a:lnTo>
                  <a:pt x="695960" y="482600"/>
                </a:lnTo>
                <a:lnTo>
                  <a:pt x="426720" y="424180"/>
                </a:lnTo>
                <a:lnTo>
                  <a:pt x="332740" y="320040"/>
                </a:lnTo>
                <a:lnTo>
                  <a:pt x="358140" y="167640"/>
                </a:lnTo>
                <a:lnTo>
                  <a:pt x="213360" y="0"/>
                </a:lnTo>
                <a:lnTo>
                  <a:pt x="172720" y="25400"/>
                </a:lnTo>
                <a:lnTo>
                  <a:pt x="111760" y="45720"/>
                </a:lnTo>
                <a:lnTo>
                  <a:pt x="96520" y="149860"/>
                </a:lnTo>
                <a:lnTo>
                  <a:pt x="264160" y="391160"/>
                </a:lnTo>
                <a:lnTo>
                  <a:pt x="335280" y="482600"/>
                </a:lnTo>
                <a:lnTo>
                  <a:pt x="170180" y="497840"/>
                </a:lnTo>
                <a:lnTo>
                  <a:pt x="0" y="497840"/>
                </a:lnTo>
                <a:lnTo>
                  <a:pt x="60960" y="723900"/>
                </a:lnTo>
                <a:lnTo>
                  <a:pt x="210820" y="845820"/>
                </a:lnTo>
                <a:lnTo>
                  <a:pt x="281940" y="822960"/>
                </a:lnTo>
                <a:lnTo>
                  <a:pt x="335280" y="734060"/>
                </a:lnTo>
                <a:lnTo>
                  <a:pt x="396240" y="695960"/>
                </a:lnTo>
                <a:lnTo>
                  <a:pt x="523240" y="726440"/>
                </a:lnTo>
                <a:lnTo>
                  <a:pt x="566420" y="772160"/>
                </a:lnTo>
                <a:lnTo>
                  <a:pt x="543560" y="858520"/>
                </a:lnTo>
                <a:lnTo>
                  <a:pt x="642620" y="914400"/>
                </a:lnTo>
                <a:lnTo>
                  <a:pt x="731520" y="850900"/>
                </a:lnTo>
                <a:lnTo>
                  <a:pt x="833120" y="612140"/>
                </a:lnTo>
                <a:lnTo>
                  <a:pt x="886460" y="533400"/>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4145" name="Text Box 12">
            <a:extLst>
              <a:ext uri="{FF2B5EF4-FFF2-40B4-BE49-F238E27FC236}">
                <a16:creationId xmlns:a16="http://schemas.microsoft.com/office/drawing/2014/main" id="{F8C527FB-2547-4FC8-A61B-51530B689C70}"/>
              </a:ext>
            </a:extLst>
          </p:cNvPr>
          <p:cNvSpPr txBox="1">
            <a:spLocks noChangeArrowheads="1"/>
          </p:cNvSpPr>
          <p:nvPr/>
        </p:nvSpPr>
        <p:spPr bwMode="auto">
          <a:xfrm>
            <a:off x="2589213" y="2744788"/>
            <a:ext cx="2889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pPr>
            <a:r>
              <a:rPr lang="ja-JP" altLang="en-US" sz="1400" b="1">
                <a:latin typeface="Meiryo UI" panose="020B0604030504040204" pitchFamily="50" charset="-128"/>
                <a:ea typeface="Meiryo UI" panose="020B0604030504040204" pitchFamily="50" charset="-128"/>
              </a:rPr>
              <a:t>②</a:t>
            </a:r>
          </a:p>
        </p:txBody>
      </p:sp>
      <p:cxnSp>
        <p:nvCxnSpPr>
          <p:cNvPr id="76" name="直線矢印コネクタ 75">
            <a:extLst>
              <a:ext uri="{FF2B5EF4-FFF2-40B4-BE49-F238E27FC236}">
                <a16:creationId xmlns:a16="http://schemas.microsoft.com/office/drawing/2014/main" id="{419CD6C6-FF0C-4A71-A74C-55B80240B23D}"/>
              </a:ext>
            </a:extLst>
          </p:cNvPr>
          <p:cNvCxnSpPr>
            <a:cxnSpLocks/>
          </p:cNvCxnSpPr>
          <p:nvPr/>
        </p:nvCxnSpPr>
        <p:spPr>
          <a:xfrm flipH="1" flipV="1">
            <a:off x="2454275" y="2711450"/>
            <a:ext cx="215900" cy="13335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147" name="Text Box 12">
            <a:extLst>
              <a:ext uri="{FF2B5EF4-FFF2-40B4-BE49-F238E27FC236}">
                <a16:creationId xmlns:a16="http://schemas.microsoft.com/office/drawing/2014/main" id="{5043D8B8-AA6B-4F9D-B53D-F6802986C550}"/>
              </a:ext>
            </a:extLst>
          </p:cNvPr>
          <p:cNvSpPr txBox="1">
            <a:spLocks noChangeArrowheads="1"/>
          </p:cNvSpPr>
          <p:nvPr/>
        </p:nvSpPr>
        <p:spPr bwMode="auto">
          <a:xfrm>
            <a:off x="3109913" y="3332163"/>
            <a:ext cx="2889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pPr>
            <a:r>
              <a:rPr lang="ja-JP" altLang="en-US" sz="1400" b="1">
                <a:latin typeface="Meiryo UI" panose="020B0604030504040204" pitchFamily="50" charset="-128"/>
                <a:ea typeface="Meiryo UI" panose="020B0604030504040204" pitchFamily="50" charset="-128"/>
              </a:rPr>
              <a:t>①</a:t>
            </a:r>
          </a:p>
        </p:txBody>
      </p:sp>
      <p:cxnSp>
        <p:nvCxnSpPr>
          <p:cNvPr id="81" name="直線矢印コネクタ 80">
            <a:extLst>
              <a:ext uri="{FF2B5EF4-FFF2-40B4-BE49-F238E27FC236}">
                <a16:creationId xmlns:a16="http://schemas.microsoft.com/office/drawing/2014/main" id="{73F85F6A-78D7-441D-97EA-EBBF66E6D9CA}"/>
              </a:ext>
            </a:extLst>
          </p:cNvPr>
          <p:cNvCxnSpPr>
            <a:cxnSpLocks/>
          </p:cNvCxnSpPr>
          <p:nvPr/>
        </p:nvCxnSpPr>
        <p:spPr>
          <a:xfrm flipV="1">
            <a:off x="3313113" y="3175000"/>
            <a:ext cx="33337" cy="20002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 name="テキスト ボックス 2">
            <a:extLst>
              <a:ext uri="{FF2B5EF4-FFF2-40B4-BE49-F238E27FC236}">
                <a16:creationId xmlns:a16="http://schemas.microsoft.com/office/drawing/2014/main" id="{843D5CD5-1EAB-4B6B-8F18-006A1433BDE7}"/>
              </a:ext>
            </a:extLst>
          </p:cNvPr>
          <p:cNvSpPr txBox="1">
            <a:spLocks noChangeArrowheads="1"/>
          </p:cNvSpPr>
          <p:nvPr/>
        </p:nvSpPr>
        <p:spPr bwMode="auto">
          <a:xfrm>
            <a:off x="1784350" y="1800225"/>
            <a:ext cx="2189163" cy="369888"/>
          </a:xfrm>
          <a:prstGeom prst="rect">
            <a:avLst/>
          </a:prstGeom>
          <a:solidFill>
            <a:schemeClr val="bg1">
              <a:alpha val="50000"/>
            </a:schemeClr>
          </a:solidFill>
          <a:ln>
            <a:noFill/>
          </a:ln>
          <a:effectLst/>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543" dirty="0">
                <a:latin typeface="Meiryo UI" panose="020B0604030504040204" pitchFamily="50" charset="-128"/>
                <a:ea typeface="Meiryo UI" panose="020B0604030504040204" pitchFamily="50" charset="-128"/>
              </a:rPr>
              <a:t>森林整備</a:t>
            </a:r>
            <a:r>
              <a:rPr lang="en-US" altLang="ja-JP" sz="1543" dirty="0">
                <a:latin typeface="Meiryo UI" panose="020B0604030504040204" pitchFamily="50" charset="-128"/>
                <a:ea typeface="Meiryo UI" panose="020B0604030504040204" pitchFamily="50" charset="-128"/>
              </a:rPr>
              <a:t>4.3ha</a:t>
            </a:r>
            <a:endParaRPr lang="ja-JP" altLang="ja-JP" sz="1543" dirty="0">
              <a:latin typeface="Meiryo UI" panose="020B0604030504040204" pitchFamily="50" charset="-128"/>
              <a:ea typeface="Meiryo UI" panose="020B0604030504040204" pitchFamily="50" charset="-128"/>
            </a:endParaRPr>
          </a:p>
        </p:txBody>
      </p:sp>
      <p:cxnSp>
        <p:nvCxnSpPr>
          <p:cNvPr id="85" name="直線コネクタ 84">
            <a:extLst>
              <a:ext uri="{FF2B5EF4-FFF2-40B4-BE49-F238E27FC236}">
                <a16:creationId xmlns:a16="http://schemas.microsoft.com/office/drawing/2014/main" id="{D8AB37C1-86E2-4C09-AE18-97772CDDEA1D}"/>
              </a:ext>
            </a:extLst>
          </p:cNvPr>
          <p:cNvCxnSpPr>
            <a:cxnSpLocks/>
            <a:endCxn id="20" idx="0"/>
          </p:cNvCxnSpPr>
          <p:nvPr/>
        </p:nvCxnSpPr>
        <p:spPr bwMode="auto">
          <a:xfrm flipH="1">
            <a:off x="2574925" y="2176463"/>
            <a:ext cx="307975" cy="34925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A8BA1DAB-2D5C-4E84-8B76-C4E9392727F2}"/>
              </a:ext>
            </a:extLst>
          </p:cNvPr>
          <p:cNvCxnSpPr>
            <a:cxnSpLocks/>
          </p:cNvCxnSpPr>
          <p:nvPr/>
        </p:nvCxnSpPr>
        <p:spPr bwMode="auto">
          <a:xfrm>
            <a:off x="2889250" y="2179638"/>
            <a:ext cx="314325" cy="71913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直線コネクタ 92">
            <a:extLst>
              <a:ext uri="{FF2B5EF4-FFF2-40B4-BE49-F238E27FC236}">
                <a16:creationId xmlns:a16="http://schemas.microsoft.com/office/drawing/2014/main" id="{F9543BE9-54B3-4B98-9971-ACAA66AF5F7A}"/>
              </a:ext>
            </a:extLst>
          </p:cNvPr>
          <p:cNvCxnSpPr>
            <a:cxnSpLocks/>
          </p:cNvCxnSpPr>
          <p:nvPr/>
        </p:nvCxnSpPr>
        <p:spPr bwMode="auto">
          <a:xfrm>
            <a:off x="2894013" y="2176463"/>
            <a:ext cx="566737" cy="74295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図 16">
            <a:extLst>
              <a:ext uri="{FF2B5EF4-FFF2-40B4-BE49-F238E27FC236}">
                <a16:creationId xmlns:a16="http://schemas.microsoft.com/office/drawing/2014/main" id="{076DCAB6-8390-4FCF-9CB5-8FBC020BEB1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63038" y="736800"/>
            <a:ext cx="3981450" cy="298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7" name="スライド番号プレースホルダー 1">
            <a:extLst>
              <a:ext uri="{FF2B5EF4-FFF2-40B4-BE49-F238E27FC236}">
                <a16:creationId xmlns:a16="http://schemas.microsoft.com/office/drawing/2014/main" id="{599F111F-B6B0-4E8F-8E34-2306F79CF5DD}"/>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357313">
              <a:defRPr kumimoji="1" sz="2700">
                <a:solidFill>
                  <a:schemeClr val="tx1"/>
                </a:solidFill>
                <a:latin typeface="Calibri" panose="020F0502020204030204" pitchFamily="34" charset="0"/>
                <a:ea typeface="ＭＳ Ｐゴシック" panose="020B0600070205080204" pitchFamily="50" charset="-128"/>
              </a:defRPr>
            </a:lvl1pPr>
            <a:lvl2pPr defTabSz="1357313">
              <a:defRPr kumimoji="1" sz="2700">
                <a:solidFill>
                  <a:schemeClr val="tx1"/>
                </a:solidFill>
                <a:latin typeface="Calibri" panose="020F0502020204030204" pitchFamily="34" charset="0"/>
                <a:ea typeface="ＭＳ Ｐゴシック" panose="020B0600070205080204" pitchFamily="50" charset="-128"/>
              </a:defRPr>
            </a:lvl2pPr>
            <a:lvl3pPr defTabSz="1357313">
              <a:defRPr kumimoji="1" sz="2700">
                <a:solidFill>
                  <a:schemeClr val="tx1"/>
                </a:solidFill>
                <a:latin typeface="Calibri" panose="020F0502020204030204" pitchFamily="34" charset="0"/>
                <a:ea typeface="ＭＳ Ｐゴシック" panose="020B0600070205080204" pitchFamily="50" charset="-128"/>
              </a:defRPr>
            </a:lvl3pPr>
            <a:lvl4pPr defTabSz="1357313">
              <a:defRPr kumimoji="1" sz="2700">
                <a:solidFill>
                  <a:schemeClr val="tx1"/>
                </a:solidFill>
                <a:latin typeface="Calibri" panose="020F0502020204030204" pitchFamily="34" charset="0"/>
                <a:ea typeface="ＭＳ Ｐゴシック" panose="020B0600070205080204" pitchFamily="50" charset="-128"/>
              </a:defRPr>
            </a:lvl4pPr>
            <a:lvl5pPr defTabSz="1357313">
              <a:defRPr kumimoji="1" sz="2700">
                <a:solidFill>
                  <a:schemeClr val="tx1"/>
                </a:solidFill>
                <a:latin typeface="Calibri" panose="020F0502020204030204" pitchFamily="34" charset="0"/>
                <a:ea typeface="ＭＳ Ｐゴシック" panose="020B0600070205080204" pitchFamily="50" charset="-128"/>
              </a:defRPr>
            </a:lvl5pPr>
            <a:lvl6pPr marL="31702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defTabSz="13573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fld id="{516F346F-3E57-4070-B272-4B340DBA6394}" type="slidenum">
              <a:rPr lang="ja-JP" altLang="en-US" sz="1800" smtClean="0">
                <a:solidFill>
                  <a:schemeClr val="bg1"/>
                </a:solidFill>
              </a:rPr>
              <a:pPr/>
              <a:t>7</a:t>
            </a:fld>
            <a:endParaRPr lang="ja-JP" altLang="en-US" sz="1800">
              <a:solidFill>
                <a:schemeClr val="bg1"/>
              </a:solidFill>
            </a:endParaRPr>
          </a:p>
        </p:txBody>
      </p:sp>
      <p:sp>
        <p:nvSpPr>
          <p:cNvPr id="10" name="正方形/長方形 9">
            <a:extLst>
              <a:ext uri="{FF2B5EF4-FFF2-40B4-BE49-F238E27FC236}">
                <a16:creationId xmlns:a16="http://schemas.microsoft.com/office/drawing/2014/main" id="{BC205707-2331-4857-BDFD-A18776B27954}"/>
              </a:ext>
            </a:extLst>
          </p:cNvPr>
          <p:cNvSpPr/>
          <p:nvPr/>
        </p:nvSpPr>
        <p:spPr>
          <a:xfrm>
            <a:off x="8807467" y="65840"/>
            <a:ext cx="1897063" cy="3217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135779" tIns="67890" rIns="135779" bIns="67890" anchor="ctr">
            <a:spAutoFit/>
          </a:bodyPr>
          <a:lstStyle/>
          <a:p>
            <a:pPr>
              <a:defRPr/>
            </a:pP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か　み　と 　ど 　ろ 　み</a:t>
            </a:r>
          </a:p>
        </p:txBody>
      </p:sp>
      <p:sp>
        <p:nvSpPr>
          <p:cNvPr id="13" name="正方形/長方形 12">
            <a:extLst>
              <a:ext uri="{FF2B5EF4-FFF2-40B4-BE49-F238E27FC236}">
                <a16:creationId xmlns:a16="http://schemas.microsoft.com/office/drawing/2014/main" id="{9E639A8E-2DBB-484E-A2A7-F37EACC22451}"/>
              </a:ext>
            </a:extLst>
          </p:cNvPr>
          <p:cNvSpPr/>
          <p:nvPr/>
        </p:nvSpPr>
        <p:spPr>
          <a:xfrm>
            <a:off x="11053763" y="9577388"/>
            <a:ext cx="1935162" cy="32226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135779" tIns="67890" rIns="135779" bIns="67890" anchor="ctr">
            <a:spAutoFit/>
          </a:bodyPr>
          <a:lstStyle/>
          <a:p>
            <a:pPr algn="ctr">
              <a:defRPr/>
            </a:pP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北部農と緑の総合事務所</a:t>
            </a:r>
          </a:p>
        </p:txBody>
      </p:sp>
      <p:sp>
        <p:nvSpPr>
          <p:cNvPr id="6150" name="Rectangle 2">
            <a:extLst>
              <a:ext uri="{FF2B5EF4-FFF2-40B4-BE49-F238E27FC236}">
                <a16:creationId xmlns:a16="http://schemas.microsoft.com/office/drawing/2014/main" id="{0A471165-16FF-4C8A-A486-0940E448F903}"/>
              </a:ext>
            </a:extLst>
          </p:cNvPr>
          <p:cNvSpPr txBox="1">
            <a:spLocks noChangeArrowheads="1"/>
          </p:cNvSpPr>
          <p:nvPr/>
        </p:nvSpPr>
        <p:spPr bwMode="auto">
          <a:xfrm>
            <a:off x="115888" y="278075"/>
            <a:ext cx="12904787"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令和６年度　流域保全森林防災事業実績（</a:t>
            </a:r>
            <a:r>
              <a:rPr lang="en-US" altLang="ja-JP" sz="2400" b="1" dirty="0">
                <a:latin typeface="Meiryo UI" panose="020B0604030504040204" pitchFamily="50" charset="-128"/>
                <a:ea typeface="Meiryo UI" panose="020B0604030504040204" pitchFamily="50" charset="-128"/>
              </a:rPr>
              <a:t>2</a:t>
            </a:r>
            <a:r>
              <a:rPr lang="ja-JP" altLang="en-US" sz="2400" b="1" dirty="0">
                <a:latin typeface="Meiryo UI" panose="020B0604030504040204" pitchFamily="50" charset="-128"/>
                <a:ea typeface="Meiryo UI" panose="020B0604030504040204" pitchFamily="50" charset="-128"/>
              </a:rPr>
              <a:t>）　箕面市上止々呂美ほか地区</a:t>
            </a:r>
          </a:p>
        </p:txBody>
      </p:sp>
      <p:grpSp>
        <p:nvGrpSpPr>
          <p:cNvPr id="6151" name="グループ化 4">
            <a:extLst>
              <a:ext uri="{FF2B5EF4-FFF2-40B4-BE49-F238E27FC236}">
                <a16:creationId xmlns:a16="http://schemas.microsoft.com/office/drawing/2014/main" id="{D71D844D-04D5-4DBE-93D0-7395EF76B5C7}"/>
              </a:ext>
            </a:extLst>
          </p:cNvPr>
          <p:cNvGrpSpPr>
            <a:grpSpLocks/>
          </p:cNvGrpSpPr>
          <p:nvPr/>
        </p:nvGrpSpPr>
        <p:grpSpPr bwMode="auto">
          <a:xfrm>
            <a:off x="1652588" y="9202738"/>
            <a:ext cx="6181725" cy="738187"/>
            <a:chOff x="82550" y="9190038"/>
            <a:chExt cx="6181725" cy="738187"/>
          </a:xfrm>
        </p:grpSpPr>
        <p:grpSp>
          <p:nvGrpSpPr>
            <p:cNvPr id="6203" name="グループ化 2">
              <a:extLst>
                <a:ext uri="{FF2B5EF4-FFF2-40B4-BE49-F238E27FC236}">
                  <a16:creationId xmlns:a16="http://schemas.microsoft.com/office/drawing/2014/main" id="{8DC2697D-9535-4E48-B1D8-289AD7E0FC18}"/>
                </a:ext>
              </a:extLst>
            </p:cNvPr>
            <p:cNvGrpSpPr>
              <a:grpSpLocks/>
            </p:cNvGrpSpPr>
            <p:nvPr/>
          </p:nvGrpSpPr>
          <p:grpSpPr bwMode="auto">
            <a:xfrm>
              <a:off x="82550" y="9190038"/>
              <a:ext cx="6181725" cy="738187"/>
              <a:chOff x="82550" y="9190038"/>
              <a:chExt cx="6181725" cy="738187"/>
            </a:xfrm>
          </p:grpSpPr>
          <p:sp>
            <p:nvSpPr>
              <p:cNvPr id="14" name="正方形/長方形 13">
                <a:extLst>
                  <a:ext uri="{FF2B5EF4-FFF2-40B4-BE49-F238E27FC236}">
                    <a16:creationId xmlns:a16="http://schemas.microsoft.com/office/drawing/2014/main" id="{6C33F095-F5BB-48F2-9404-E018F541233A}"/>
                  </a:ext>
                </a:extLst>
              </p:cNvPr>
              <p:cNvSpPr/>
              <p:nvPr/>
            </p:nvSpPr>
            <p:spPr bwMode="auto">
              <a:xfrm>
                <a:off x="82550" y="9190038"/>
                <a:ext cx="6111875" cy="73818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凡例</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事業対象区域</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　　　　　流域治水対策河川</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円/楕円 75">
                <a:extLst>
                  <a:ext uri="{FF2B5EF4-FFF2-40B4-BE49-F238E27FC236}">
                    <a16:creationId xmlns:a16="http://schemas.microsoft.com/office/drawing/2014/main" id="{07138193-E76E-4FA0-BF53-638A84E97DBD}"/>
                  </a:ext>
                </a:extLst>
              </p:cNvPr>
              <p:cNvSpPr/>
              <p:nvPr/>
            </p:nvSpPr>
            <p:spPr bwMode="auto">
              <a:xfrm>
                <a:off x="254000" y="9525000"/>
                <a:ext cx="409575" cy="103188"/>
              </a:xfrm>
              <a:prstGeom prst="ellipse">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cxnSp>
            <p:nvCxnSpPr>
              <p:cNvPr id="4" name="直線コネクタ 3">
                <a:extLst>
                  <a:ext uri="{FF2B5EF4-FFF2-40B4-BE49-F238E27FC236}">
                    <a16:creationId xmlns:a16="http://schemas.microsoft.com/office/drawing/2014/main" id="{9F601D5A-F49C-402D-970A-B871B1E6DCD1}"/>
                  </a:ext>
                </a:extLst>
              </p:cNvPr>
              <p:cNvCxnSpPr/>
              <p:nvPr/>
            </p:nvCxnSpPr>
            <p:spPr>
              <a:xfrm>
                <a:off x="204787" y="9828213"/>
                <a:ext cx="534988" cy="0"/>
              </a:xfrm>
              <a:prstGeom prst="line">
                <a:avLst/>
              </a:prstGeom>
              <a:ln w="38100">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6209" name="グループ化 1">
                <a:extLst>
                  <a:ext uri="{FF2B5EF4-FFF2-40B4-BE49-F238E27FC236}">
                    <a16:creationId xmlns:a16="http://schemas.microsoft.com/office/drawing/2014/main" id="{D1734A98-8A6F-48A9-9143-9306C67C741E}"/>
                  </a:ext>
                </a:extLst>
              </p:cNvPr>
              <p:cNvGrpSpPr>
                <a:grpSpLocks/>
              </p:cNvGrpSpPr>
              <p:nvPr/>
            </p:nvGrpSpPr>
            <p:grpSpPr bwMode="auto">
              <a:xfrm>
                <a:off x="1849438" y="9213850"/>
                <a:ext cx="4414837" cy="566738"/>
                <a:chOff x="1849438" y="9213850"/>
                <a:chExt cx="4414837" cy="566738"/>
              </a:xfrm>
            </p:grpSpPr>
            <p:sp>
              <p:nvSpPr>
                <p:cNvPr id="37" name="正方形/長方形 36">
                  <a:extLst>
                    <a:ext uri="{FF2B5EF4-FFF2-40B4-BE49-F238E27FC236}">
                      <a16:creationId xmlns:a16="http://schemas.microsoft.com/office/drawing/2014/main" id="{467352ED-4AE4-4067-BDCB-223F7B12F6CB}"/>
                    </a:ext>
                  </a:extLst>
                </p:cNvPr>
                <p:cNvSpPr/>
                <p:nvPr/>
              </p:nvSpPr>
              <p:spPr bwMode="auto">
                <a:xfrm>
                  <a:off x="4402137" y="9213850"/>
                  <a:ext cx="1862138" cy="3079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森林整備（</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R7</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11" name="正方形/長方形 22">
                  <a:extLst>
                    <a:ext uri="{FF2B5EF4-FFF2-40B4-BE49-F238E27FC236}">
                      <a16:creationId xmlns:a16="http://schemas.microsoft.com/office/drawing/2014/main" id="{27F92EC1-44B0-4F56-8E93-2E141FCC284B}"/>
                    </a:ext>
                  </a:extLst>
                </p:cNvPr>
                <p:cNvSpPr>
                  <a:spLocks noChangeArrowheads="1"/>
                </p:cNvSpPr>
                <p:nvPr/>
              </p:nvSpPr>
              <p:spPr bwMode="auto">
                <a:xfrm>
                  <a:off x="1849438" y="9256713"/>
                  <a:ext cx="1978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2800">
                      <a:latin typeface="Meiryo UI" panose="020B0604030504040204" pitchFamily="50" charset="-128"/>
                      <a:ea typeface="Meiryo UI" panose="020B0604030504040204" pitchFamily="50" charset="-128"/>
                    </a:rPr>
                    <a:t>　</a:t>
                  </a:r>
                  <a:r>
                    <a:rPr lang="ja-JP" altLang="en-US" sz="1400">
                      <a:latin typeface="Meiryo UI" panose="020B0604030504040204" pitchFamily="50" charset="-128"/>
                      <a:ea typeface="Meiryo UI" panose="020B0604030504040204" pitchFamily="50" charset="-128"/>
                    </a:rPr>
                    <a:t>→①　写真撮影位置</a:t>
                  </a:r>
                  <a:endParaRPr lang="en-US" altLang="ja-JP" sz="1400">
                    <a:latin typeface="Meiryo UI" panose="020B0604030504040204" pitchFamily="50" charset="-128"/>
                    <a:ea typeface="Meiryo UI" panose="020B0604030504040204" pitchFamily="50" charset="-128"/>
                  </a:endParaRPr>
                </a:p>
              </p:txBody>
            </p:sp>
            <p:sp>
              <p:nvSpPr>
                <p:cNvPr id="52" name="正方形/長方形 51">
                  <a:extLst>
                    <a:ext uri="{FF2B5EF4-FFF2-40B4-BE49-F238E27FC236}">
                      <a16:creationId xmlns:a16="http://schemas.microsoft.com/office/drawing/2014/main" id="{B4D9C9CF-A511-433B-8983-B9178C1ACC0B}"/>
                    </a:ext>
                  </a:extLst>
                </p:cNvPr>
                <p:cNvSpPr/>
                <p:nvPr/>
              </p:nvSpPr>
              <p:spPr bwMode="auto">
                <a:xfrm>
                  <a:off x="3959225" y="9310688"/>
                  <a:ext cx="477837" cy="107950"/>
                </a:xfrm>
                <a:prstGeom prst="rect">
                  <a:avLst/>
                </a:pr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sp>
          <p:nvSpPr>
            <p:cNvPr id="50" name="正方形/長方形 49">
              <a:extLst>
                <a:ext uri="{FF2B5EF4-FFF2-40B4-BE49-F238E27FC236}">
                  <a16:creationId xmlns:a16="http://schemas.microsoft.com/office/drawing/2014/main" id="{34E58CB1-5946-42C3-8827-73CE01EEB2D0}"/>
                </a:ext>
              </a:extLst>
            </p:cNvPr>
            <p:cNvSpPr/>
            <p:nvPr/>
          </p:nvSpPr>
          <p:spPr bwMode="auto">
            <a:xfrm>
              <a:off x="2562225" y="9202738"/>
              <a:ext cx="1860550" cy="3079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defRPr/>
              </a:pP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森林整備（</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R6</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正方形/長方形 50">
              <a:extLst>
                <a:ext uri="{FF2B5EF4-FFF2-40B4-BE49-F238E27FC236}">
                  <a16:creationId xmlns:a16="http://schemas.microsoft.com/office/drawing/2014/main" id="{2F997978-E86F-4369-800D-863EF6FAE8A3}"/>
                </a:ext>
              </a:extLst>
            </p:cNvPr>
            <p:cNvSpPr/>
            <p:nvPr/>
          </p:nvSpPr>
          <p:spPr bwMode="auto">
            <a:xfrm>
              <a:off x="2128837" y="9296400"/>
              <a:ext cx="477838" cy="107950"/>
            </a:xfrm>
            <a:prstGeom prst="rect">
              <a:avLst/>
            </a:prstGeom>
            <a:solidFill>
              <a:srgbClr val="FF00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aphicFrame>
        <p:nvGraphicFramePr>
          <p:cNvPr id="55" name="表 54">
            <a:extLst>
              <a:ext uri="{FF2B5EF4-FFF2-40B4-BE49-F238E27FC236}">
                <a16:creationId xmlns:a16="http://schemas.microsoft.com/office/drawing/2014/main" id="{1E3372AA-6533-47A2-A708-621A70620CD7}"/>
              </a:ext>
            </a:extLst>
          </p:cNvPr>
          <p:cNvGraphicFramePr>
            <a:graphicFrameLocks noGrp="1"/>
          </p:cNvGraphicFramePr>
          <p:nvPr/>
        </p:nvGraphicFramePr>
        <p:xfrm>
          <a:off x="9059863" y="7445375"/>
          <a:ext cx="3938587" cy="1757363"/>
        </p:xfrm>
        <a:graphic>
          <a:graphicData uri="http://schemas.openxmlformats.org/drawingml/2006/table">
            <a:tbl>
              <a:tblPr firstRow="1" bandRow="1">
                <a:tableStyleId>{5C22544A-7EE6-4342-B048-85BDC9FD1C3A}</a:tableStyleId>
              </a:tblPr>
              <a:tblGrid>
                <a:gridCol w="1094053">
                  <a:extLst>
                    <a:ext uri="{9D8B030D-6E8A-4147-A177-3AD203B41FA5}">
                      <a16:colId xmlns:a16="http://schemas.microsoft.com/office/drawing/2014/main" val="20000"/>
                    </a:ext>
                  </a:extLst>
                </a:gridCol>
                <a:gridCol w="656431">
                  <a:extLst>
                    <a:ext uri="{9D8B030D-6E8A-4147-A177-3AD203B41FA5}">
                      <a16:colId xmlns:a16="http://schemas.microsoft.com/office/drawing/2014/main" val="20001"/>
                    </a:ext>
                  </a:extLst>
                </a:gridCol>
                <a:gridCol w="656431">
                  <a:extLst>
                    <a:ext uri="{9D8B030D-6E8A-4147-A177-3AD203B41FA5}">
                      <a16:colId xmlns:a16="http://schemas.microsoft.com/office/drawing/2014/main" val="20002"/>
                    </a:ext>
                  </a:extLst>
                </a:gridCol>
                <a:gridCol w="1531672">
                  <a:extLst>
                    <a:ext uri="{9D8B030D-6E8A-4147-A177-3AD203B41FA5}">
                      <a16:colId xmlns:a16="http://schemas.microsoft.com/office/drawing/2014/main" val="20003"/>
                    </a:ext>
                  </a:extLst>
                </a:gridCol>
              </a:tblGrid>
              <a:tr h="684199">
                <a:tc>
                  <a:txBody>
                    <a:bodyPr/>
                    <a:lstStyle/>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内容</a:t>
                      </a:r>
                    </a:p>
                  </a:txBody>
                  <a:tcPr marL="91474" marR="91474"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R</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６</a:t>
                      </a:r>
                      <a:endParaRPr kumimoji="1" lang="en-US" altLang="ja-JP" sz="1400" dirty="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計画</a:t>
                      </a:r>
                    </a:p>
                  </a:txBody>
                  <a:tcPr marL="91474" marR="91474"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cs typeface="Meiryo UI" panose="020B0604030504040204" pitchFamily="50" charset="-128"/>
                        </a:rPr>
                        <a:t>R</a:t>
                      </a: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６実績</a:t>
                      </a:r>
                    </a:p>
                  </a:txBody>
                  <a:tcPr marL="91474" marR="91474" marT="45738" marB="45738" anchor="ctr"/>
                </a:tc>
                <a:tc>
                  <a:txBody>
                    <a:bodyPr/>
                    <a:lstStyle/>
                    <a:p>
                      <a:pPr algn="ctr"/>
                      <a:r>
                        <a:rPr kumimoji="1" lang="ja-JP" altLang="en-US" sz="1400" dirty="0">
                          <a:latin typeface="Meiryo UI" panose="020B0604030504040204" pitchFamily="50" charset="-128"/>
                          <a:ea typeface="Meiryo UI" panose="020B0604030504040204" pitchFamily="50" charset="-128"/>
                          <a:cs typeface="Meiryo UI" panose="020B0604030504040204" pitchFamily="50" charset="-128"/>
                        </a:rPr>
                        <a:t>備考</a:t>
                      </a:r>
                    </a:p>
                  </a:txBody>
                  <a:tcPr marL="91474" marR="91474" marT="45738" marB="45738" anchor="ctr"/>
                </a:tc>
                <a:extLst>
                  <a:ext uri="{0D108BD9-81ED-4DB2-BD59-A6C34878D82A}">
                    <a16:rowId xmlns:a16="http://schemas.microsoft.com/office/drawing/2014/main" val="10000"/>
                  </a:ext>
                </a:extLst>
              </a:tr>
              <a:tr h="1073164">
                <a:tc>
                  <a:txBody>
                    <a:bodyPr/>
                    <a:lstStyle/>
                    <a:p>
                      <a:pPr algn="ctr"/>
                      <a:r>
                        <a:rPr kumimoji="1" lang="ja-JP" altLang="en-US" sz="1400" dirty="0">
                          <a:latin typeface="Meiryo UI" panose="020B0604030504040204" pitchFamily="50" charset="-128"/>
                          <a:ea typeface="Meiryo UI" panose="020B0604030504040204" pitchFamily="50" charset="-128"/>
                        </a:rPr>
                        <a:t>森林整備（</a:t>
                      </a:r>
                      <a:r>
                        <a:rPr kumimoji="1" lang="en-US" altLang="ja-JP" sz="1400" dirty="0">
                          <a:latin typeface="Meiryo UI" panose="020B0604030504040204" pitchFamily="50" charset="-128"/>
                          <a:ea typeface="Meiryo UI" panose="020B0604030504040204" pitchFamily="50" charset="-128"/>
                        </a:rPr>
                        <a:t>ha</a:t>
                      </a:r>
                      <a:r>
                        <a:rPr kumimoji="1" lang="ja-JP" altLang="en-US" sz="1400" dirty="0">
                          <a:latin typeface="Meiryo UI" panose="020B0604030504040204" pitchFamily="50" charset="-128"/>
                          <a:ea typeface="Meiryo UI" panose="020B0604030504040204" pitchFamily="50" charset="-128"/>
                        </a:rPr>
                        <a:t>）</a:t>
                      </a:r>
                    </a:p>
                  </a:txBody>
                  <a:tcPr marL="91474" marR="91474"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rPr>
                        <a:t>1.5</a:t>
                      </a:r>
                      <a:endParaRPr kumimoji="1" lang="ja-JP" altLang="en-US" sz="1400" dirty="0">
                        <a:latin typeface="Meiryo UI" panose="020B0604030504040204" pitchFamily="50" charset="-128"/>
                        <a:ea typeface="Meiryo UI" panose="020B0604030504040204" pitchFamily="50" charset="-128"/>
                      </a:endParaRPr>
                    </a:p>
                  </a:txBody>
                  <a:tcPr marL="91474" marR="91474" marT="45738" marB="45738" anchor="ctr"/>
                </a:tc>
                <a:tc>
                  <a:txBody>
                    <a:bodyPr/>
                    <a:lstStyle/>
                    <a:p>
                      <a:pPr algn="ctr"/>
                      <a:r>
                        <a:rPr kumimoji="1" lang="en-US" altLang="ja-JP" sz="1400" dirty="0">
                          <a:latin typeface="Meiryo UI" panose="020B0604030504040204" pitchFamily="50" charset="-128"/>
                          <a:ea typeface="Meiryo UI" panose="020B0604030504040204" pitchFamily="50" charset="-128"/>
                        </a:rPr>
                        <a:t>1.4</a:t>
                      </a:r>
                      <a:endParaRPr kumimoji="1" lang="ja-JP" altLang="en-US" sz="1400" dirty="0">
                        <a:latin typeface="Meiryo UI" panose="020B0604030504040204" pitchFamily="50" charset="-128"/>
                        <a:ea typeface="Meiryo UI" panose="020B0604030504040204" pitchFamily="50" charset="-128"/>
                      </a:endParaRPr>
                    </a:p>
                  </a:txBody>
                  <a:tcPr marL="91474" marR="91474" marT="45738" marB="45738" anchor="ct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pPr marL="0" marR="0" indent="0" algn="l" defTabSz="1357574" rtl="0" eaLnBrk="1" fontAlgn="auto" latinLnBrk="0" hangingPunct="1">
                        <a:lnSpc>
                          <a:spcPct val="100000"/>
                        </a:lnSpc>
                        <a:spcBef>
                          <a:spcPts val="0"/>
                        </a:spcBef>
                        <a:spcAft>
                          <a:spcPts val="0"/>
                        </a:spcAft>
                        <a:buClrTx/>
                        <a:buSzTx/>
                        <a:buFontTx/>
                        <a:buNone/>
                        <a:tabLst/>
                        <a:defRPr/>
                      </a:pPr>
                      <a:endParaRPr kumimoji="1"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91474" marR="91474" marT="45738" marB="45738" anchor="ctr"/>
                </a:tc>
                <a:extLst>
                  <a:ext uri="{0D108BD9-81ED-4DB2-BD59-A6C34878D82A}">
                    <a16:rowId xmlns:a16="http://schemas.microsoft.com/office/drawing/2014/main" val="10001"/>
                  </a:ext>
                </a:extLst>
              </a:tr>
            </a:tbl>
          </a:graphicData>
        </a:graphic>
      </p:graphicFrame>
      <p:sp>
        <p:nvSpPr>
          <p:cNvPr id="61" name="テキスト ボックス 2">
            <a:extLst>
              <a:ext uri="{FF2B5EF4-FFF2-40B4-BE49-F238E27FC236}">
                <a16:creationId xmlns:a16="http://schemas.microsoft.com/office/drawing/2014/main" id="{72AB8C0E-8E30-4636-92FE-7C1FE72832BE}"/>
              </a:ext>
            </a:extLst>
          </p:cNvPr>
          <p:cNvSpPr txBox="1">
            <a:spLocks noChangeArrowheads="1"/>
          </p:cNvSpPr>
          <p:nvPr/>
        </p:nvSpPr>
        <p:spPr bwMode="auto">
          <a:xfrm>
            <a:off x="8780463" y="3657800"/>
            <a:ext cx="4498975" cy="420688"/>
          </a:xfrm>
          <a:prstGeom prst="rect">
            <a:avLst/>
          </a:prstGeom>
          <a:noFill/>
          <a:ln>
            <a:noFill/>
          </a:ln>
          <a:effectLst/>
        </p:spPr>
        <p:txBody>
          <a:bodyPr lIns="196078" tIns="98040" rIns="196078" bIns="9804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445" dirty="0">
                <a:latin typeface="Meiryo UI" panose="020B0604030504040204" pitchFamily="50" charset="-128"/>
                <a:ea typeface="Meiryo UI" panose="020B0604030504040204" pitchFamily="50" charset="-128"/>
              </a:rPr>
              <a:t>写真①　森林整備（本数調整伐）の実施状況</a:t>
            </a:r>
            <a:endParaRPr lang="ja-JP" altLang="ja-JP" sz="1445" dirty="0">
              <a:latin typeface="Meiryo UI" panose="020B0604030504040204" pitchFamily="50" charset="-128"/>
              <a:ea typeface="Meiryo UI" panose="020B0604030504040204" pitchFamily="50" charset="-128"/>
            </a:endParaRPr>
          </a:p>
        </p:txBody>
      </p:sp>
      <p:sp>
        <p:nvSpPr>
          <p:cNvPr id="62" name="テキスト ボックス 2">
            <a:extLst>
              <a:ext uri="{FF2B5EF4-FFF2-40B4-BE49-F238E27FC236}">
                <a16:creationId xmlns:a16="http://schemas.microsoft.com/office/drawing/2014/main" id="{50F3D846-EF00-457D-A22A-8DA9B0CBEA8C}"/>
              </a:ext>
            </a:extLst>
          </p:cNvPr>
          <p:cNvSpPr txBox="1">
            <a:spLocks noChangeArrowheads="1"/>
          </p:cNvSpPr>
          <p:nvPr/>
        </p:nvSpPr>
        <p:spPr bwMode="auto">
          <a:xfrm>
            <a:off x="8780463" y="6985000"/>
            <a:ext cx="4498975" cy="420688"/>
          </a:xfrm>
          <a:prstGeom prst="rect">
            <a:avLst/>
          </a:prstGeom>
          <a:noFill/>
          <a:ln>
            <a:noFill/>
          </a:ln>
          <a:effectLst/>
        </p:spPr>
        <p:txBody>
          <a:bodyPr lIns="196078" tIns="98040" rIns="196078" bIns="9804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445" dirty="0">
                <a:latin typeface="Meiryo UI" panose="020B0604030504040204" pitchFamily="50" charset="-128"/>
                <a:ea typeface="Meiryo UI" panose="020B0604030504040204" pitchFamily="50" charset="-128"/>
              </a:rPr>
              <a:t>写真②　森林整備（筋工）の実施状況</a:t>
            </a:r>
            <a:endParaRPr lang="ja-JP" altLang="ja-JP" sz="1445" dirty="0">
              <a:latin typeface="Meiryo UI" panose="020B0604030504040204" pitchFamily="50" charset="-128"/>
              <a:ea typeface="Meiryo UI" panose="020B0604030504040204" pitchFamily="50" charset="-128"/>
            </a:endParaRPr>
          </a:p>
        </p:txBody>
      </p:sp>
      <p:sp>
        <p:nvSpPr>
          <p:cNvPr id="63" name="テキスト ボックス 2">
            <a:extLst>
              <a:ext uri="{FF2B5EF4-FFF2-40B4-BE49-F238E27FC236}">
                <a16:creationId xmlns:a16="http://schemas.microsoft.com/office/drawing/2014/main" id="{7671E752-A8A3-491A-AAA3-50C9387D017C}"/>
              </a:ext>
            </a:extLst>
          </p:cNvPr>
          <p:cNvSpPr txBox="1">
            <a:spLocks noChangeArrowheads="1"/>
          </p:cNvSpPr>
          <p:nvPr/>
        </p:nvSpPr>
        <p:spPr bwMode="auto">
          <a:xfrm>
            <a:off x="11657013" y="3414913"/>
            <a:ext cx="1489075" cy="311150"/>
          </a:xfrm>
          <a:prstGeom prst="rect">
            <a:avLst/>
          </a:prstGeom>
          <a:solidFill>
            <a:srgbClr val="FFFFFF">
              <a:alpha val="65098"/>
            </a:srgbClr>
          </a:solidFill>
          <a:ln>
            <a:noFill/>
          </a:ln>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defRPr/>
            </a:pPr>
            <a:r>
              <a:rPr lang="ja-JP" altLang="en-US" sz="1158" dirty="0">
                <a:latin typeface="Meiryo UI" panose="020B0604030504040204" pitchFamily="50" charset="-128"/>
                <a:ea typeface="Meiryo UI" panose="020B0604030504040204" pitchFamily="50" charset="-128"/>
              </a:rPr>
              <a:t>撮影日：</a:t>
            </a:r>
            <a:r>
              <a:rPr lang="en-US" altLang="ja-JP" sz="1158" dirty="0">
                <a:latin typeface="Meiryo UI" panose="020B0604030504040204" pitchFamily="50" charset="-128"/>
                <a:ea typeface="Meiryo UI" panose="020B0604030504040204" pitchFamily="50" charset="-128"/>
              </a:rPr>
              <a:t>R7.3.10</a:t>
            </a:r>
            <a:endParaRPr lang="ja-JP" altLang="ja-JP" sz="1158" dirty="0">
              <a:latin typeface="Meiryo UI" panose="020B0604030504040204" pitchFamily="50" charset="-128"/>
              <a:ea typeface="Meiryo UI" panose="020B0604030504040204" pitchFamily="50" charset="-128"/>
            </a:endParaRPr>
          </a:p>
        </p:txBody>
      </p:sp>
      <p:sp>
        <p:nvSpPr>
          <p:cNvPr id="4128" name="フリーフォーム: 図形 4127">
            <a:extLst>
              <a:ext uri="{FF2B5EF4-FFF2-40B4-BE49-F238E27FC236}">
                <a16:creationId xmlns:a16="http://schemas.microsoft.com/office/drawing/2014/main" id="{F3278641-4F59-470C-BFE1-ADA698DCBC65}"/>
              </a:ext>
            </a:extLst>
          </p:cNvPr>
          <p:cNvSpPr/>
          <p:nvPr/>
        </p:nvSpPr>
        <p:spPr>
          <a:xfrm>
            <a:off x="4191000" y="3771900"/>
            <a:ext cx="441325" cy="338138"/>
          </a:xfrm>
          <a:custGeom>
            <a:avLst/>
            <a:gdLst>
              <a:gd name="connsiteX0" fmla="*/ 152400 w 440871"/>
              <a:gd name="connsiteY0" fmla="*/ 0 h 337457"/>
              <a:gd name="connsiteX1" fmla="*/ 266700 w 440871"/>
              <a:gd name="connsiteY1" fmla="*/ 38100 h 337457"/>
              <a:gd name="connsiteX2" fmla="*/ 348343 w 440871"/>
              <a:gd name="connsiteY2" fmla="*/ 81643 h 337457"/>
              <a:gd name="connsiteX3" fmla="*/ 386443 w 440871"/>
              <a:gd name="connsiteY3" fmla="*/ 141514 h 337457"/>
              <a:gd name="connsiteX4" fmla="*/ 440871 w 440871"/>
              <a:gd name="connsiteY4" fmla="*/ 277586 h 337457"/>
              <a:gd name="connsiteX5" fmla="*/ 413657 w 440871"/>
              <a:gd name="connsiteY5" fmla="*/ 288471 h 337457"/>
              <a:gd name="connsiteX6" fmla="*/ 391886 w 440871"/>
              <a:gd name="connsiteY6" fmla="*/ 321129 h 337457"/>
              <a:gd name="connsiteX7" fmla="*/ 304800 w 440871"/>
              <a:gd name="connsiteY7" fmla="*/ 337457 h 337457"/>
              <a:gd name="connsiteX8" fmla="*/ 239486 w 440871"/>
              <a:gd name="connsiteY8" fmla="*/ 310243 h 337457"/>
              <a:gd name="connsiteX9" fmla="*/ 272143 w 440871"/>
              <a:gd name="connsiteY9" fmla="*/ 239486 h 337457"/>
              <a:gd name="connsiteX10" fmla="*/ 217714 w 440871"/>
              <a:gd name="connsiteY10" fmla="*/ 174171 h 337457"/>
              <a:gd name="connsiteX11" fmla="*/ 119743 w 440871"/>
              <a:gd name="connsiteY11" fmla="*/ 114300 h 337457"/>
              <a:gd name="connsiteX12" fmla="*/ 0 w 440871"/>
              <a:gd name="connsiteY12" fmla="*/ 97971 h 337457"/>
              <a:gd name="connsiteX13" fmla="*/ 0 w 440871"/>
              <a:gd name="connsiteY13" fmla="*/ 0 h 337457"/>
              <a:gd name="connsiteX14" fmla="*/ 157843 w 440871"/>
              <a:gd name="connsiteY14" fmla="*/ 54429 h 337457"/>
              <a:gd name="connsiteX15" fmla="*/ 152400 w 440871"/>
              <a:gd name="connsiteY15" fmla="*/ 0 h 337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871" h="337457">
                <a:moveTo>
                  <a:pt x="152400" y="0"/>
                </a:moveTo>
                <a:lnTo>
                  <a:pt x="266700" y="38100"/>
                </a:lnTo>
                <a:lnTo>
                  <a:pt x="348343" y="81643"/>
                </a:lnTo>
                <a:lnTo>
                  <a:pt x="386443" y="141514"/>
                </a:lnTo>
                <a:lnTo>
                  <a:pt x="440871" y="277586"/>
                </a:lnTo>
                <a:lnTo>
                  <a:pt x="413657" y="288471"/>
                </a:lnTo>
                <a:lnTo>
                  <a:pt x="391886" y="321129"/>
                </a:lnTo>
                <a:lnTo>
                  <a:pt x="304800" y="337457"/>
                </a:lnTo>
                <a:lnTo>
                  <a:pt x="239486" y="310243"/>
                </a:lnTo>
                <a:lnTo>
                  <a:pt x="272143" y="239486"/>
                </a:lnTo>
                <a:lnTo>
                  <a:pt x="217714" y="174171"/>
                </a:lnTo>
                <a:lnTo>
                  <a:pt x="119743" y="114300"/>
                </a:lnTo>
                <a:lnTo>
                  <a:pt x="0" y="97971"/>
                </a:lnTo>
                <a:lnTo>
                  <a:pt x="0" y="0"/>
                </a:lnTo>
                <a:lnTo>
                  <a:pt x="157843" y="54429"/>
                </a:lnTo>
                <a:lnTo>
                  <a:pt x="152400" y="0"/>
                </a:lnTo>
                <a:close/>
              </a:path>
            </a:pathLst>
          </a:cu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pic>
        <p:nvPicPr>
          <p:cNvPr id="6173" name="図 17">
            <a:extLst>
              <a:ext uri="{FF2B5EF4-FFF2-40B4-BE49-F238E27FC236}">
                <a16:creationId xmlns:a16="http://schemas.microsoft.com/office/drawing/2014/main" id="{8A7B37FD-889F-4F2F-83DC-5361C923079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640763" y="4078288"/>
            <a:ext cx="2584450"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74" name="図 84">
            <a:extLst>
              <a:ext uri="{FF2B5EF4-FFF2-40B4-BE49-F238E27FC236}">
                <a16:creationId xmlns:a16="http://schemas.microsoft.com/office/drawing/2014/main" id="{64E6D32D-43C8-4173-8DA0-B5DDE835C20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872788" y="5213350"/>
            <a:ext cx="2413000" cy="180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75" name="テキスト ボックス 2">
            <a:extLst>
              <a:ext uri="{FF2B5EF4-FFF2-40B4-BE49-F238E27FC236}">
                <a16:creationId xmlns:a16="http://schemas.microsoft.com/office/drawing/2014/main" id="{9EE7E27D-35E3-49F7-A10B-B3C835AC65A1}"/>
              </a:ext>
            </a:extLst>
          </p:cNvPr>
          <p:cNvSpPr txBox="1">
            <a:spLocks noChangeArrowheads="1"/>
          </p:cNvSpPr>
          <p:nvPr/>
        </p:nvSpPr>
        <p:spPr bwMode="auto">
          <a:xfrm>
            <a:off x="12098338" y="6964363"/>
            <a:ext cx="1708150" cy="35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5779" tIns="67890" rIns="135779" bIns="6789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pPr>
            <a:r>
              <a:rPr lang="ja-JP" altLang="en-US" sz="1400">
                <a:latin typeface="Meiryo UI" panose="020B0604030504040204" pitchFamily="50" charset="-128"/>
                <a:ea typeface="Meiryo UI" panose="020B0604030504040204" pitchFamily="50" charset="-128"/>
              </a:rPr>
              <a:t>施工後</a:t>
            </a:r>
            <a:endParaRPr lang="ja-JP" altLang="ja-JP" sz="1400">
              <a:latin typeface="Meiryo UI" panose="020B0604030504040204" pitchFamily="50" charset="-128"/>
              <a:ea typeface="Meiryo UI" panose="020B0604030504040204" pitchFamily="50" charset="-128"/>
            </a:endParaRPr>
          </a:p>
        </p:txBody>
      </p:sp>
      <p:sp>
        <p:nvSpPr>
          <p:cNvPr id="6176" name="テキスト ボックス 2">
            <a:extLst>
              <a:ext uri="{FF2B5EF4-FFF2-40B4-BE49-F238E27FC236}">
                <a16:creationId xmlns:a16="http://schemas.microsoft.com/office/drawing/2014/main" id="{1E6F61A0-CD76-41BE-BB45-4E5BD9BD7E31}"/>
              </a:ext>
            </a:extLst>
          </p:cNvPr>
          <p:cNvSpPr txBox="1">
            <a:spLocks noChangeArrowheads="1"/>
          </p:cNvSpPr>
          <p:nvPr/>
        </p:nvSpPr>
        <p:spPr bwMode="auto">
          <a:xfrm>
            <a:off x="8097838" y="5969000"/>
            <a:ext cx="1806575" cy="35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35779" tIns="67890" rIns="135779" bIns="67890">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pPr>
            <a:r>
              <a:rPr lang="ja-JP" altLang="en-US" sz="1400">
                <a:latin typeface="Meiryo UI" panose="020B0604030504040204" pitchFamily="50" charset="-128"/>
                <a:ea typeface="Meiryo UI" panose="020B0604030504040204" pitchFamily="50" charset="-128"/>
              </a:rPr>
              <a:t>施工前</a:t>
            </a:r>
            <a:endParaRPr lang="ja-JP" altLang="ja-JP" sz="1400">
              <a:latin typeface="Meiryo UI" panose="020B0604030504040204" pitchFamily="50" charset="-128"/>
              <a:ea typeface="Meiryo UI" panose="020B0604030504040204" pitchFamily="50" charset="-128"/>
            </a:endParaRPr>
          </a:p>
        </p:txBody>
      </p:sp>
      <p:sp>
        <p:nvSpPr>
          <p:cNvPr id="95" name="下矢印 1">
            <a:extLst>
              <a:ext uri="{FF2B5EF4-FFF2-40B4-BE49-F238E27FC236}">
                <a16:creationId xmlns:a16="http://schemas.microsoft.com/office/drawing/2014/main" id="{BDDB9DDD-BF3B-4BE0-90F6-F97FC9FDC4E1}"/>
              </a:ext>
            </a:extLst>
          </p:cNvPr>
          <p:cNvSpPr/>
          <p:nvPr/>
        </p:nvSpPr>
        <p:spPr>
          <a:xfrm rot="18804170">
            <a:off x="10220325" y="6049963"/>
            <a:ext cx="523875" cy="571500"/>
          </a:xfrm>
          <a:prstGeom prst="down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6" name="テキスト ボックス 2">
            <a:extLst>
              <a:ext uri="{FF2B5EF4-FFF2-40B4-BE49-F238E27FC236}">
                <a16:creationId xmlns:a16="http://schemas.microsoft.com/office/drawing/2014/main" id="{16668E1A-A626-40BE-8C52-5C53081E7A87}"/>
              </a:ext>
            </a:extLst>
          </p:cNvPr>
          <p:cNvSpPr txBox="1">
            <a:spLocks noChangeArrowheads="1"/>
          </p:cNvSpPr>
          <p:nvPr/>
        </p:nvSpPr>
        <p:spPr bwMode="auto">
          <a:xfrm>
            <a:off x="11796713" y="6699250"/>
            <a:ext cx="1489075" cy="311150"/>
          </a:xfrm>
          <a:prstGeom prst="rect">
            <a:avLst/>
          </a:prstGeom>
          <a:solidFill>
            <a:srgbClr val="FFFFFF">
              <a:alpha val="65098"/>
            </a:srgbClr>
          </a:solidFill>
          <a:ln>
            <a:noFill/>
          </a:ln>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defRPr/>
            </a:pPr>
            <a:r>
              <a:rPr lang="ja-JP" altLang="en-US" sz="1158" dirty="0">
                <a:latin typeface="Meiryo UI" panose="020B0604030504040204" pitchFamily="50" charset="-128"/>
                <a:ea typeface="Meiryo UI" panose="020B0604030504040204" pitchFamily="50" charset="-128"/>
              </a:rPr>
              <a:t>撮影日：</a:t>
            </a:r>
            <a:r>
              <a:rPr lang="en-US" altLang="ja-JP" sz="1158" dirty="0">
                <a:latin typeface="Meiryo UI" panose="020B0604030504040204" pitchFamily="50" charset="-128"/>
                <a:ea typeface="Meiryo UI" panose="020B0604030504040204" pitchFamily="50" charset="-128"/>
              </a:rPr>
              <a:t>R7.3.10</a:t>
            </a:r>
            <a:endParaRPr lang="ja-JP" altLang="ja-JP" sz="1158" dirty="0">
              <a:latin typeface="Meiryo UI" panose="020B0604030504040204" pitchFamily="50" charset="-128"/>
              <a:ea typeface="Meiryo UI" panose="020B0604030504040204" pitchFamily="50" charset="-128"/>
            </a:endParaRPr>
          </a:p>
        </p:txBody>
      </p:sp>
      <p:sp>
        <p:nvSpPr>
          <p:cNvPr id="97" name="テキスト ボックス 2">
            <a:extLst>
              <a:ext uri="{FF2B5EF4-FFF2-40B4-BE49-F238E27FC236}">
                <a16:creationId xmlns:a16="http://schemas.microsoft.com/office/drawing/2014/main" id="{EBE53DF9-0C9B-41A8-BA13-2387CDEA45A8}"/>
              </a:ext>
            </a:extLst>
          </p:cNvPr>
          <p:cNvSpPr txBox="1">
            <a:spLocks noChangeArrowheads="1"/>
          </p:cNvSpPr>
          <p:nvPr/>
        </p:nvSpPr>
        <p:spPr bwMode="auto">
          <a:xfrm>
            <a:off x="8640763" y="4076700"/>
            <a:ext cx="1489075" cy="309563"/>
          </a:xfrm>
          <a:prstGeom prst="rect">
            <a:avLst/>
          </a:prstGeom>
          <a:solidFill>
            <a:srgbClr val="FFFFFF">
              <a:alpha val="65098"/>
            </a:srgbClr>
          </a:solidFill>
          <a:ln>
            <a:noFill/>
          </a:ln>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defRPr/>
            </a:pPr>
            <a:r>
              <a:rPr lang="ja-JP" altLang="en-US" sz="1158" dirty="0">
                <a:latin typeface="Meiryo UI" panose="020B0604030504040204" pitchFamily="50" charset="-128"/>
                <a:ea typeface="Meiryo UI" panose="020B0604030504040204" pitchFamily="50" charset="-128"/>
              </a:rPr>
              <a:t>撮影日：</a:t>
            </a:r>
            <a:r>
              <a:rPr lang="en-US" altLang="ja-JP" sz="1158" dirty="0">
                <a:latin typeface="Meiryo UI" panose="020B0604030504040204" pitchFamily="50" charset="-128"/>
                <a:ea typeface="Meiryo UI" panose="020B0604030504040204" pitchFamily="50" charset="-128"/>
              </a:rPr>
              <a:t>R6.10.7</a:t>
            </a:r>
            <a:endParaRPr lang="ja-JP" altLang="ja-JP" sz="1158" dirty="0">
              <a:latin typeface="Meiryo UI" panose="020B0604030504040204" pitchFamily="50" charset="-128"/>
              <a:ea typeface="Meiryo UI" panose="020B0604030504040204" pitchFamily="50" charset="-128"/>
            </a:endParaRPr>
          </a:p>
        </p:txBody>
      </p:sp>
      <p:pic>
        <p:nvPicPr>
          <p:cNvPr id="6180" name="図 75">
            <a:extLst>
              <a:ext uri="{FF2B5EF4-FFF2-40B4-BE49-F238E27FC236}">
                <a16:creationId xmlns:a16="http://schemas.microsoft.com/office/drawing/2014/main" id="{F0C09BD5-BDE7-4E35-B7CC-90862BD7D912}"/>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1003300" y="781050"/>
            <a:ext cx="7248525" cy="8337550"/>
          </a:xfrm>
          <a:prstGeom prst="rect">
            <a:avLst/>
          </a:prstGeom>
          <a:solidFill>
            <a:srgbClr val="FF0000">
              <a:alpha val="59999"/>
            </a:srgbClr>
          </a:solidFill>
          <a:ln w="9525">
            <a:solidFill>
              <a:srgbClr val="000000"/>
            </a:solidFill>
            <a:miter lim="800000"/>
            <a:headEnd/>
            <a:tailEnd/>
          </a:ln>
        </p:spPr>
      </p:pic>
      <p:sp>
        <p:nvSpPr>
          <p:cNvPr id="77" name="フリーフォーム: 図形 76">
            <a:extLst>
              <a:ext uri="{FF2B5EF4-FFF2-40B4-BE49-F238E27FC236}">
                <a16:creationId xmlns:a16="http://schemas.microsoft.com/office/drawing/2014/main" id="{A5A4DAD7-BF35-4282-810C-8EE9E78BD012}"/>
              </a:ext>
            </a:extLst>
          </p:cNvPr>
          <p:cNvSpPr/>
          <p:nvPr/>
        </p:nvSpPr>
        <p:spPr>
          <a:xfrm>
            <a:off x="3554413" y="6042025"/>
            <a:ext cx="261937" cy="314325"/>
          </a:xfrm>
          <a:custGeom>
            <a:avLst/>
            <a:gdLst>
              <a:gd name="connsiteX0" fmla="*/ 104775 w 261938"/>
              <a:gd name="connsiteY0" fmla="*/ 0 h 314325"/>
              <a:gd name="connsiteX1" fmla="*/ 61913 w 261938"/>
              <a:gd name="connsiteY1" fmla="*/ 71438 h 314325"/>
              <a:gd name="connsiteX2" fmla="*/ 0 w 261938"/>
              <a:gd name="connsiteY2" fmla="*/ 290513 h 314325"/>
              <a:gd name="connsiteX3" fmla="*/ 52388 w 261938"/>
              <a:gd name="connsiteY3" fmla="*/ 271463 h 314325"/>
              <a:gd name="connsiteX4" fmla="*/ 57150 w 261938"/>
              <a:gd name="connsiteY4" fmla="*/ 314325 h 314325"/>
              <a:gd name="connsiteX5" fmla="*/ 166688 w 261938"/>
              <a:gd name="connsiteY5" fmla="*/ 247650 h 314325"/>
              <a:gd name="connsiteX6" fmla="*/ 228600 w 261938"/>
              <a:gd name="connsiteY6" fmla="*/ 180975 h 314325"/>
              <a:gd name="connsiteX7" fmla="*/ 261938 w 261938"/>
              <a:gd name="connsiteY7" fmla="*/ 95250 h 314325"/>
              <a:gd name="connsiteX8" fmla="*/ 228600 w 261938"/>
              <a:gd name="connsiteY8" fmla="*/ 90488 h 314325"/>
              <a:gd name="connsiteX9" fmla="*/ 209550 w 261938"/>
              <a:gd name="connsiteY9" fmla="*/ 47625 h 314325"/>
              <a:gd name="connsiteX10" fmla="*/ 104775 w 261938"/>
              <a:gd name="connsiteY10"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938" h="314325">
                <a:moveTo>
                  <a:pt x="104775" y="0"/>
                </a:moveTo>
                <a:lnTo>
                  <a:pt x="61913" y="71438"/>
                </a:lnTo>
                <a:lnTo>
                  <a:pt x="0" y="290513"/>
                </a:lnTo>
                <a:lnTo>
                  <a:pt x="52388" y="271463"/>
                </a:lnTo>
                <a:lnTo>
                  <a:pt x="57150" y="314325"/>
                </a:lnTo>
                <a:lnTo>
                  <a:pt x="166688" y="247650"/>
                </a:lnTo>
                <a:lnTo>
                  <a:pt x="228600" y="180975"/>
                </a:lnTo>
                <a:lnTo>
                  <a:pt x="261938" y="95250"/>
                </a:lnTo>
                <a:lnTo>
                  <a:pt x="228600" y="90488"/>
                </a:lnTo>
                <a:lnTo>
                  <a:pt x="209550" y="47625"/>
                </a:lnTo>
                <a:lnTo>
                  <a:pt x="104775" y="0"/>
                </a:lnTo>
                <a:close/>
              </a:path>
            </a:pathLst>
          </a:cu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83" name="フリーフォーム: 図形 82">
            <a:extLst>
              <a:ext uri="{FF2B5EF4-FFF2-40B4-BE49-F238E27FC236}">
                <a16:creationId xmlns:a16="http://schemas.microsoft.com/office/drawing/2014/main" id="{8C6D5F65-034A-474F-8F1C-3405551C0C5A}"/>
              </a:ext>
            </a:extLst>
          </p:cNvPr>
          <p:cNvSpPr/>
          <p:nvPr/>
        </p:nvSpPr>
        <p:spPr>
          <a:xfrm>
            <a:off x="2540000" y="6945313"/>
            <a:ext cx="133350" cy="161925"/>
          </a:xfrm>
          <a:custGeom>
            <a:avLst/>
            <a:gdLst>
              <a:gd name="connsiteX0" fmla="*/ 133350 w 133350"/>
              <a:gd name="connsiteY0" fmla="*/ 0 h 161925"/>
              <a:gd name="connsiteX1" fmla="*/ 38100 w 133350"/>
              <a:gd name="connsiteY1" fmla="*/ 4762 h 161925"/>
              <a:gd name="connsiteX2" fmla="*/ 14287 w 133350"/>
              <a:gd name="connsiteY2" fmla="*/ 61912 h 161925"/>
              <a:gd name="connsiteX3" fmla="*/ 0 w 133350"/>
              <a:gd name="connsiteY3" fmla="*/ 109537 h 161925"/>
              <a:gd name="connsiteX4" fmla="*/ 33337 w 133350"/>
              <a:gd name="connsiteY4" fmla="*/ 161925 h 161925"/>
              <a:gd name="connsiteX5" fmla="*/ 109537 w 133350"/>
              <a:gd name="connsiteY5" fmla="*/ 109537 h 161925"/>
              <a:gd name="connsiteX6" fmla="*/ 114300 w 133350"/>
              <a:gd name="connsiteY6" fmla="*/ 61912 h 161925"/>
              <a:gd name="connsiteX7" fmla="*/ 133350 w 133350"/>
              <a:gd name="connsiteY7" fmla="*/ 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161925">
                <a:moveTo>
                  <a:pt x="133350" y="0"/>
                </a:moveTo>
                <a:lnTo>
                  <a:pt x="38100" y="4762"/>
                </a:lnTo>
                <a:lnTo>
                  <a:pt x="14287" y="61912"/>
                </a:lnTo>
                <a:lnTo>
                  <a:pt x="0" y="109537"/>
                </a:lnTo>
                <a:lnTo>
                  <a:pt x="33337" y="161925"/>
                </a:lnTo>
                <a:lnTo>
                  <a:pt x="109537" y="109537"/>
                </a:lnTo>
                <a:lnTo>
                  <a:pt x="114300" y="61912"/>
                </a:lnTo>
                <a:lnTo>
                  <a:pt x="133350" y="0"/>
                </a:lnTo>
                <a:close/>
              </a:path>
            </a:pathLst>
          </a:cu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84" name="フリーフォーム: 図形 83">
            <a:extLst>
              <a:ext uri="{FF2B5EF4-FFF2-40B4-BE49-F238E27FC236}">
                <a16:creationId xmlns:a16="http://schemas.microsoft.com/office/drawing/2014/main" id="{F4CB9EBD-59B2-4E3C-B9DC-3C74CB21BA15}"/>
              </a:ext>
            </a:extLst>
          </p:cNvPr>
          <p:cNvSpPr/>
          <p:nvPr/>
        </p:nvSpPr>
        <p:spPr>
          <a:xfrm>
            <a:off x="2624138" y="6994525"/>
            <a:ext cx="119062" cy="195263"/>
          </a:xfrm>
          <a:custGeom>
            <a:avLst/>
            <a:gdLst>
              <a:gd name="connsiteX0" fmla="*/ 119063 w 119063"/>
              <a:gd name="connsiteY0" fmla="*/ 0 h 195263"/>
              <a:gd name="connsiteX1" fmla="*/ 33338 w 119063"/>
              <a:gd name="connsiteY1" fmla="*/ 95250 h 195263"/>
              <a:gd name="connsiteX2" fmla="*/ 0 w 119063"/>
              <a:gd name="connsiteY2" fmla="*/ 147638 h 195263"/>
              <a:gd name="connsiteX3" fmla="*/ 71438 w 119063"/>
              <a:gd name="connsiteY3" fmla="*/ 166688 h 195263"/>
              <a:gd name="connsiteX4" fmla="*/ 104775 w 119063"/>
              <a:gd name="connsiteY4" fmla="*/ 195263 h 195263"/>
              <a:gd name="connsiteX5" fmla="*/ 95250 w 119063"/>
              <a:gd name="connsiteY5" fmla="*/ 109538 h 195263"/>
              <a:gd name="connsiteX6" fmla="*/ 119063 w 119063"/>
              <a:gd name="connsiteY6" fmla="*/ 0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063" h="195263">
                <a:moveTo>
                  <a:pt x="119063" y="0"/>
                </a:moveTo>
                <a:lnTo>
                  <a:pt x="33338" y="95250"/>
                </a:lnTo>
                <a:lnTo>
                  <a:pt x="0" y="147638"/>
                </a:lnTo>
                <a:lnTo>
                  <a:pt x="71438" y="166688"/>
                </a:lnTo>
                <a:lnTo>
                  <a:pt x="104775" y="195263"/>
                </a:lnTo>
                <a:lnTo>
                  <a:pt x="95250" y="109538"/>
                </a:lnTo>
                <a:lnTo>
                  <a:pt x="119063" y="0"/>
                </a:lnTo>
                <a:close/>
              </a:path>
            </a:pathLst>
          </a:cu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cxnSp>
        <p:nvCxnSpPr>
          <p:cNvPr id="87" name="直線コネクタ 86">
            <a:extLst>
              <a:ext uri="{FF2B5EF4-FFF2-40B4-BE49-F238E27FC236}">
                <a16:creationId xmlns:a16="http://schemas.microsoft.com/office/drawing/2014/main" id="{3BFBAF28-7A20-4FBF-83DA-D3704DB4429D}"/>
              </a:ext>
            </a:extLst>
          </p:cNvPr>
          <p:cNvCxnSpPr>
            <a:cxnSpLocks/>
            <a:endCxn id="77" idx="5"/>
          </p:cNvCxnSpPr>
          <p:nvPr/>
        </p:nvCxnSpPr>
        <p:spPr bwMode="auto">
          <a:xfrm flipH="1" flipV="1">
            <a:off x="3721100" y="6289675"/>
            <a:ext cx="776288" cy="34925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テキスト ボックス 2">
            <a:extLst>
              <a:ext uri="{FF2B5EF4-FFF2-40B4-BE49-F238E27FC236}">
                <a16:creationId xmlns:a16="http://schemas.microsoft.com/office/drawing/2014/main" id="{1F994D13-12FF-40CA-80F8-7349C0D9F50A}"/>
              </a:ext>
            </a:extLst>
          </p:cNvPr>
          <p:cNvSpPr txBox="1">
            <a:spLocks noChangeArrowheads="1"/>
          </p:cNvSpPr>
          <p:nvPr/>
        </p:nvSpPr>
        <p:spPr bwMode="auto">
          <a:xfrm>
            <a:off x="4114800" y="6470650"/>
            <a:ext cx="2189163" cy="371475"/>
          </a:xfrm>
          <a:prstGeom prst="rect">
            <a:avLst/>
          </a:prstGeom>
          <a:noFill/>
          <a:ln>
            <a:noFill/>
          </a:ln>
          <a:effectLst/>
        </p:spPr>
        <p:txBody>
          <a:bodyPr lIns="131051" tIns="65528" rIns="131051" bIns="65528">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50000"/>
              </a:spcBef>
              <a:buFontTx/>
              <a:buNone/>
              <a:defRPr/>
            </a:pPr>
            <a:r>
              <a:rPr lang="ja-JP" altLang="en-US" sz="1543" dirty="0">
                <a:latin typeface="Meiryo UI" panose="020B0604030504040204" pitchFamily="50" charset="-128"/>
                <a:ea typeface="Meiryo UI" panose="020B0604030504040204" pitchFamily="50" charset="-128"/>
              </a:rPr>
              <a:t>森林整備</a:t>
            </a:r>
            <a:r>
              <a:rPr lang="en-US" altLang="ja-JP" sz="1543" dirty="0">
                <a:latin typeface="Meiryo UI" panose="020B0604030504040204" pitchFamily="50" charset="-128"/>
                <a:ea typeface="Meiryo UI" panose="020B0604030504040204" pitchFamily="50" charset="-128"/>
              </a:rPr>
              <a:t>1.4ha</a:t>
            </a:r>
            <a:endParaRPr lang="ja-JP" altLang="ja-JP" sz="1543" dirty="0">
              <a:latin typeface="Meiryo UI" panose="020B0604030504040204" pitchFamily="50" charset="-128"/>
              <a:ea typeface="Meiryo UI" panose="020B0604030504040204" pitchFamily="50" charset="-128"/>
            </a:endParaRPr>
          </a:p>
        </p:txBody>
      </p:sp>
      <p:cxnSp>
        <p:nvCxnSpPr>
          <p:cNvPr id="89" name="直線コネクタ 88">
            <a:extLst>
              <a:ext uri="{FF2B5EF4-FFF2-40B4-BE49-F238E27FC236}">
                <a16:creationId xmlns:a16="http://schemas.microsoft.com/office/drawing/2014/main" id="{09482A71-4F12-485A-97D6-3EEAB87A79EA}"/>
              </a:ext>
            </a:extLst>
          </p:cNvPr>
          <p:cNvCxnSpPr>
            <a:cxnSpLocks/>
            <a:endCxn id="83" idx="6"/>
          </p:cNvCxnSpPr>
          <p:nvPr/>
        </p:nvCxnSpPr>
        <p:spPr bwMode="auto">
          <a:xfrm flipH="1">
            <a:off x="2654300" y="6707188"/>
            <a:ext cx="1865313" cy="30003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AB6824DC-0F1D-4DD4-A193-18F1521340B7}"/>
              </a:ext>
            </a:extLst>
          </p:cNvPr>
          <p:cNvCxnSpPr>
            <a:cxnSpLocks/>
            <a:endCxn id="84" idx="5"/>
          </p:cNvCxnSpPr>
          <p:nvPr/>
        </p:nvCxnSpPr>
        <p:spPr bwMode="auto">
          <a:xfrm flipH="1">
            <a:off x="2719388" y="6735763"/>
            <a:ext cx="1806575" cy="36830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フリーフォーム: 図形 4105">
            <a:extLst>
              <a:ext uri="{FF2B5EF4-FFF2-40B4-BE49-F238E27FC236}">
                <a16:creationId xmlns:a16="http://schemas.microsoft.com/office/drawing/2014/main" id="{6B40A293-D81F-4030-B6E8-BCC0E3CAFED7}"/>
              </a:ext>
            </a:extLst>
          </p:cNvPr>
          <p:cNvSpPr/>
          <p:nvPr/>
        </p:nvSpPr>
        <p:spPr>
          <a:xfrm>
            <a:off x="2927350" y="6630988"/>
            <a:ext cx="155575" cy="323850"/>
          </a:xfrm>
          <a:custGeom>
            <a:avLst/>
            <a:gdLst>
              <a:gd name="connsiteX0" fmla="*/ 25400 w 81280"/>
              <a:gd name="connsiteY0" fmla="*/ 0 h 167640"/>
              <a:gd name="connsiteX1" fmla="*/ 0 w 81280"/>
              <a:gd name="connsiteY1" fmla="*/ 66040 h 167640"/>
              <a:gd name="connsiteX2" fmla="*/ 15240 w 81280"/>
              <a:gd name="connsiteY2" fmla="*/ 167640 h 167640"/>
              <a:gd name="connsiteX3" fmla="*/ 50800 w 81280"/>
              <a:gd name="connsiteY3" fmla="*/ 167640 h 167640"/>
              <a:gd name="connsiteX4" fmla="*/ 81280 w 81280"/>
              <a:gd name="connsiteY4" fmla="*/ 116840 h 167640"/>
              <a:gd name="connsiteX5" fmla="*/ 25400 w 81280"/>
              <a:gd name="connsiteY5" fmla="*/ 0 h 16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280" h="167640">
                <a:moveTo>
                  <a:pt x="25400" y="0"/>
                </a:moveTo>
                <a:lnTo>
                  <a:pt x="0" y="66040"/>
                </a:lnTo>
                <a:lnTo>
                  <a:pt x="15240" y="167640"/>
                </a:lnTo>
                <a:lnTo>
                  <a:pt x="50800" y="167640"/>
                </a:lnTo>
                <a:lnTo>
                  <a:pt x="81280" y="116840"/>
                </a:lnTo>
                <a:lnTo>
                  <a:pt x="25400" y="0"/>
                </a:lnTo>
                <a:close/>
              </a:path>
            </a:pathLst>
          </a:custGeom>
          <a:solidFill>
            <a:srgbClr val="FFFF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3" name="フリーフォーム: 図形 92">
            <a:extLst>
              <a:ext uri="{FF2B5EF4-FFF2-40B4-BE49-F238E27FC236}">
                <a16:creationId xmlns:a16="http://schemas.microsoft.com/office/drawing/2014/main" id="{A0DB4A8D-E781-4928-A5E3-F66D61DAB0D0}"/>
              </a:ext>
            </a:extLst>
          </p:cNvPr>
          <p:cNvSpPr/>
          <p:nvPr/>
        </p:nvSpPr>
        <p:spPr bwMode="auto">
          <a:xfrm>
            <a:off x="3082925" y="7383463"/>
            <a:ext cx="409575" cy="185737"/>
          </a:xfrm>
          <a:custGeom>
            <a:avLst/>
            <a:gdLst>
              <a:gd name="connsiteX0" fmla="*/ 62865 w 392430"/>
              <a:gd name="connsiteY0" fmla="*/ 0 h 177165"/>
              <a:gd name="connsiteX1" fmla="*/ 0 w 392430"/>
              <a:gd name="connsiteY1" fmla="*/ 118110 h 177165"/>
              <a:gd name="connsiteX2" fmla="*/ 83820 w 392430"/>
              <a:gd name="connsiteY2" fmla="*/ 177165 h 177165"/>
              <a:gd name="connsiteX3" fmla="*/ 392430 w 392430"/>
              <a:gd name="connsiteY3" fmla="*/ 163830 h 177165"/>
              <a:gd name="connsiteX4" fmla="*/ 392430 w 392430"/>
              <a:gd name="connsiteY4" fmla="*/ 102870 h 177165"/>
              <a:gd name="connsiteX5" fmla="*/ 127635 w 392430"/>
              <a:gd name="connsiteY5" fmla="*/ 40005 h 177165"/>
              <a:gd name="connsiteX6" fmla="*/ 62865 w 392430"/>
              <a:gd name="connsiteY6" fmla="*/ 0 h 17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430" h="177165">
                <a:moveTo>
                  <a:pt x="62865" y="0"/>
                </a:moveTo>
                <a:lnTo>
                  <a:pt x="0" y="118110"/>
                </a:lnTo>
                <a:lnTo>
                  <a:pt x="83820" y="177165"/>
                </a:lnTo>
                <a:lnTo>
                  <a:pt x="392430" y="163830"/>
                </a:lnTo>
                <a:lnTo>
                  <a:pt x="392430" y="102870"/>
                </a:lnTo>
                <a:lnTo>
                  <a:pt x="127635" y="40005"/>
                </a:lnTo>
                <a:lnTo>
                  <a:pt x="62865" y="0"/>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8" name="フリーフォーム: 図形 97">
            <a:extLst>
              <a:ext uri="{FF2B5EF4-FFF2-40B4-BE49-F238E27FC236}">
                <a16:creationId xmlns:a16="http://schemas.microsoft.com/office/drawing/2014/main" id="{A2CB2E94-885E-4BFE-B86A-1FE99638A0F4}"/>
              </a:ext>
            </a:extLst>
          </p:cNvPr>
          <p:cNvSpPr/>
          <p:nvPr/>
        </p:nvSpPr>
        <p:spPr bwMode="auto">
          <a:xfrm>
            <a:off x="4014788" y="7639050"/>
            <a:ext cx="209550" cy="279400"/>
          </a:xfrm>
          <a:custGeom>
            <a:avLst/>
            <a:gdLst>
              <a:gd name="connsiteX0" fmla="*/ 190500 w 190500"/>
              <a:gd name="connsiteY0" fmla="*/ 53340 h 253365"/>
              <a:gd name="connsiteX1" fmla="*/ 43815 w 190500"/>
              <a:gd name="connsiteY1" fmla="*/ 0 h 253365"/>
              <a:gd name="connsiteX2" fmla="*/ 0 w 190500"/>
              <a:gd name="connsiteY2" fmla="*/ 160020 h 253365"/>
              <a:gd name="connsiteX3" fmla="*/ 81915 w 190500"/>
              <a:gd name="connsiteY3" fmla="*/ 253365 h 253365"/>
              <a:gd name="connsiteX4" fmla="*/ 190500 w 190500"/>
              <a:gd name="connsiteY4" fmla="*/ 53340 h 25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253365">
                <a:moveTo>
                  <a:pt x="190500" y="53340"/>
                </a:moveTo>
                <a:lnTo>
                  <a:pt x="43815" y="0"/>
                </a:lnTo>
                <a:lnTo>
                  <a:pt x="0" y="160020"/>
                </a:lnTo>
                <a:lnTo>
                  <a:pt x="81915" y="253365"/>
                </a:lnTo>
                <a:lnTo>
                  <a:pt x="190500" y="53340"/>
                </a:lnTo>
                <a:close/>
              </a:path>
            </a:pathLst>
          </a:custGeom>
          <a:solidFill>
            <a:srgbClr val="FFFF0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0" name="正方形/長方形 99">
            <a:extLst>
              <a:ext uri="{FF2B5EF4-FFF2-40B4-BE49-F238E27FC236}">
                <a16:creationId xmlns:a16="http://schemas.microsoft.com/office/drawing/2014/main" id="{BCC5EA77-D37D-4314-A7C7-A45046920C8E}"/>
              </a:ext>
            </a:extLst>
          </p:cNvPr>
          <p:cNvSpPr/>
          <p:nvPr/>
        </p:nvSpPr>
        <p:spPr>
          <a:xfrm>
            <a:off x="1035050" y="723900"/>
            <a:ext cx="1008063" cy="352425"/>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35779" tIns="67890" rIns="135779" bIns="67890" anchor="ctr">
            <a:spAutoFit/>
          </a:bodyPr>
          <a:lstStyle/>
          <a:p>
            <a:pPr>
              <a:defRPr/>
            </a:pP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平面図</a:t>
            </a:r>
            <a:r>
              <a:rPr lang="en-US" altLang="ja-JP"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4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9" name="正方形/長方形 108">
            <a:extLst>
              <a:ext uri="{FF2B5EF4-FFF2-40B4-BE49-F238E27FC236}">
                <a16:creationId xmlns:a16="http://schemas.microsoft.com/office/drawing/2014/main" id="{AFEF569C-B6D9-412A-8119-3CCC2312FED7}"/>
              </a:ext>
            </a:extLst>
          </p:cNvPr>
          <p:cNvSpPr/>
          <p:nvPr/>
        </p:nvSpPr>
        <p:spPr bwMode="auto">
          <a:xfrm>
            <a:off x="3248025" y="2608263"/>
            <a:ext cx="727075" cy="306387"/>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35779" tIns="67890" rIns="135779" bIns="67890" anchor="ctr">
            <a:spAutoFit/>
          </a:bodyPr>
          <a:lstStyle/>
          <a:p>
            <a:pPr>
              <a:defRPr/>
            </a:pPr>
            <a:r>
              <a:rPr lang="ja-JP" altLang="en-US" sz="11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余野川</a:t>
            </a:r>
          </a:p>
        </p:txBody>
      </p:sp>
      <p:sp>
        <p:nvSpPr>
          <p:cNvPr id="6" name="フリーフォーム: 図形 5">
            <a:extLst>
              <a:ext uri="{FF2B5EF4-FFF2-40B4-BE49-F238E27FC236}">
                <a16:creationId xmlns:a16="http://schemas.microsoft.com/office/drawing/2014/main" id="{31A871C0-2F8A-45BC-9C08-393E13B33787}"/>
              </a:ext>
            </a:extLst>
          </p:cNvPr>
          <p:cNvSpPr/>
          <p:nvPr/>
        </p:nvSpPr>
        <p:spPr>
          <a:xfrm>
            <a:off x="2127250" y="661988"/>
            <a:ext cx="3576638" cy="4643437"/>
          </a:xfrm>
          <a:custGeom>
            <a:avLst/>
            <a:gdLst>
              <a:gd name="connsiteX0" fmla="*/ 3499339 w 3576149"/>
              <a:gd name="connsiteY0" fmla="*/ 0 h 4642338"/>
              <a:gd name="connsiteX1" fmla="*/ 3569677 w 3576149"/>
              <a:gd name="connsiteY1" fmla="*/ 64477 h 4642338"/>
              <a:gd name="connsiteX2" fmla="*/ 3569677 w 3576149"/>
              <a:gd name="connsiteY2" fmla="*/ 134815 h 4642338"/>
              <a:gd name="connsiteX3" fmla="*/ 3540370 w 3576149"/>
              <a:gd name="connsiteY3" fmla="*/ 205154 h 4642338"/>
              <a:gd name="connsiteX4" fmla="*/ 3481754 w 3576149"/>
              <a:gd name="connsiteY4" fmla="*/ 240323 h 4642338"/>
              <a:gd name="connsiteX5" fmla="*/ 3399693 w 3576149"/>
              <a:gd name="connsiteY5" fmla="*/ 275492 h 4642338"/>
              <a:gd name="connsiteX6" fmla="*/ 3323493 w 3576149"/>
              <a:gd name="connsiteY6" fmla="*/ 304800 h 4642338"/>
              <a:gd name="connsiteX7" fmla="*/ 3317631 w 3576149"/>
              <a:gd name="connsiteY7" fmla="*/ 386861 h 4642338"/>
              <a:gd name="connsiteX8" fmla="*/ 3341077 w 3576149"/>
              <a:gd name="connsiteY8" fmla="*/ 463061 h 4642338"/>
              <a:gd name="connsiteX9" fmla="*/ 3352800 w 3576149"/>
              <a:gd name="connsiteY9" fmla="*/ 586154 h 4642338"/>
              <a:gd name="connsiteX10" fmla="*/ 3364524 w 3576149"/>
              <a:gd name="connsiteY10" fmla="*/ 679938 h 4642338"/>
              <a:gd name="connsiteX11" fmla="*/ 3370385 w 3576149"/>
              <a:gd name="connsiteY11" fmla="*/ 738554 h 4642338"/>
              <a:gd name="connsiteX12" fmla="*/ 3364524 w 3576149"/>
              <a:gd name="connsiteY12" fmla="*/ 785446 h 4642338"/>
              <a:gd name="connsiteX13" fmla="*/ 3305908 w 3576149"/>
              <a:gd name="connsiteY13" fmla="*/ 820615 h 4642338"/>
              <a:gd name="connsiteX14" fmla="*/ 3217985 w 3576149"/>
              <a:gd name="connsiteY14" fmla="*/ 873369 h 4642338"/>
              <a:gd name="connsiteX15" fmla="*/ 3106616 w 3576149"/>
              <a:gd name="connsiteY15" fmla="*/ 949569 h 4642338"/>
              <a:gd name="connsiteX16" fmla="*/ 3030416 w 3576149"/>
              <a:gd name="connsiteY16" fmla="*/ 1014046 h 4642338"/>
              <a:gd name="connsiteX17" fmla="*/ 2960077 w 3576149"/>
              <a:gd name="connsiteY17" fmla="*/ 1066800 h 4642338"/>
              <a:gd name="connsiteX18" fmla="*/ 2913185 w 3576149"/>
              <a:gd name="connsiteY18" fmla="*/ 1107831 h 4642338"/>
              <a:gd name="connsiteX19" fmla="*/ 2825262 w 3576149"/>
              <a:gd name="connsiteY19" fmla="*/ 1148861 h 4642338"/>
              <a:gd name="connsiteX20" fmla="*/ 2737339 w 3576149"/>
              <a:gd name="connsiteY20" fmla="*/ 1207477 h 4642338"/>
              <a:gd name="connsiteX21" fmla="*/ 2643554 w 3576149"/>
              <a:gd name="connsiteY21" fmla="*/ 1225061 h 4642338"/>
              <a:gd name="connsiteX22" fmla="*/ 2584939 w 3576149"/>
              <a:gd name="connsiteY22" fmla="*/ 1342292 h 4642338"/>
              <a:gd name="connsiteX23" fmla="*/ 2538047 w 3576149"/>
              <a:gd name="connsiteY23" fmla="*/ 1406769 h 4642338"/>
              <a:gd name="connsiteX24" fmla="*/ 2414954 w 3576149"/>
              <a:gd name="connsiteY24" fmla="*/ 1559169 h 4642338"/>
              <a:gd name="connsiteX25" fmla="*/ 2327031 w 3576149"/>
              <a:gd name="connsiteY25" fmla="*/ 1682261 h 4642338"/>
              <a:gd name="connsiteX26" fmla="*/ 2215662 w 3576149"/>
              <a:gd name="connsiteY26" fmla="*/ 1740877 h 4642338"/>
              <a:gd name="connsiteX27" fmla="*/ 2104293 w 3576149"/>
              <a:gd name="connsiteY27" fmla="*/ 1840523 h 4642338"/>
              <a:gd name="connsiteX28" fmla="*/ 2092570 w 3576149"/>
              <a:gd name="connsiteY28" fmla="*/ 1928446 h 4642338"/>
              <a:gd name="connsiteX29" fmla="*/ 2074985 w 3576149"/>
              <a:gd name="connsiteY29" fmla="*/ 2010508 h 4642338"/>
              <a:gd name="connsiteX30" fmla="*/ 2086708 w 3576149"/>
              <a:gd name="connsiteY30" fmla="*/ 2045677 h 4642338"/>
              <a:gd name="connsiteX31" fmla="*/ 2116016 w 3576149"/>
              <a:gd name="connsiteY31" fmla="*/ 2086708 h 4642338"/>
              <a:gd name="connsiteX32" fmla="*/ 2069124 w 3576149"/>
              <a:gd name="connsiteY32" fmla="*/ 2227384 h 4642338"/>
              <a:gd name="connsiteX33" fmla="*/ 2028093 w 3576149"/>
              <a:gd name="connsiteY33" fmla="*/ 2291861 h 4642338"/>
              <a:gd name="connsiteX34" fmla="*/ 1910862 w 3576149"/>
              <a:gd name="connsiteY34" fmla="*/ 2438400 h 4642338"/>
              <a:gd name="connsiteX35" fmla="*/ 1764324 w 3576149"/>
              <a:gd name="connsiteY35" fmla="*/ 2479431 h 4642338"/>
              <a:gd name="connsiteX36" fmla="*/ 1576754 w 3576149"/>
              <a:gd name="connsiteY36" fmla="*/ 2520461 h 4642338"/>
              <a:gd name="connsiteX37" fmla="*/ 1459524 w 3576149"/>
              <a:gd name="connsiteY37" fmla="*/ 2584938 h 4642338"/>
              <a:gd name="connsiteX38" fmla="*/ 1377462 w 3576149"/>
              <a:gd name="connsiteY38" fmla="*/ 2702169 h 4642338"/>
              <a:gd name="connsiteX39" fmla="*/ 1336431 w 3576149"/>
              <a:gd name="connsiteY39" fmla="*/ 2790092 h 4642338"/>
              <a:gd name="connsiteX40" fmla="*/ 1213339 w 3576149"/>
              <a:gd name="connsiteY40" fmla="*/ 2924908 h 4642338"/>
              <a:gd name="connsiteX41" fmla="*/ 1125416 w 3576149"/>
              <a:gd name="connsiteY41" fmla="*/ 2971800 h 4642338"/>
              <a:gd name="connsiteX42" fmla="*/ 926124 w 3576149"/>
              <a:gd name="connsiteY42" fmla="*/ 3042138 h 4642338"/>
              <a:gd name="connsiteX43" fmla="*/ 808893 w 3576149"/>
              <a:gd name="connsiteY43" fmla="*/ 3118338 h 4642338"/>
              <a:gd name="connsiteX44" fmla="*/ 691662 w 3576149"/>
              <a:gd name="connsiteY44" fmla="*/ 3165231 h 4642338"/>
              <a:gd name="connsiteX45" fmla="*/ 609600 w 3576149"/>
              <a:gd name="connsiteY45" fmla="*/ 3206261 h 4642338"/>
              <a:gd name="connsiteX46" fmla="*/ 580293 w 3576149"/>
              <a:gd name="connsiteY46" fmla="*/ 3300046 h 4642338"/>
              <a:gd name="connsiteX47" fmla="*/ 562708 w 3576149"/>
              <a:gd name="connsiteY47" fmla="*/ 3417277 h 4642338"/>
              <a:gd name="connsiteX48" fmla="*/ 586154 w 3576149"/>
              <a:gd name="connsiteY48" fmla="*/ 3470031 h 4642338"/>
              <a:gd name="connsiteX49" fmla="*/ 533400 w 3576149"/>
              <a:gd name="connsiteY49" fmla="*/ 3581400 h 4642338"/>
              <a:gd name="connsiteX50" fmla="*/ 416170 w 3576149"/>
              <a:gd name="connsiteY50" fmla="*/ 3704492 h 4642338"/>
              <a:gd name="connsiteX51" fmla="*/ 392724 w 3576149"/>
              <a:gd name="connsiteY51" fmla="*/ 3792415 h 4642338"/>
              <a:gd name="connsiteX52" fmla="*/ 381000 w 3576149"/>
              <a:gd name="connsiteY52" fmla="*/ 4021015 h 4642338"/>
              <a:gd name="connsiteX53" fmla="*/ 386862 w 3576149"/>
              <a:gd name="connsiteY53" fmla="*/ 4132384 h 4642338"/>
              <a:gd name="connsiteX54" fmla="*/ 339970 w 3576149"/>
              <a:gd name="connsiteY54" fmla="*/ 4232031 h 4642338"/>
              <a:gd name="connsiteX55" fmla="*/ 287216 w 3576149"/>
              <a:gd name="connsiteY55" fmla="*/ 4337538 h 4642338"/>
              <a:gd name="connsiteX56" fmla="*/ 234462 w 3576149"/>
              <a:gd name="connsiteY56" fmla="*/ 4419600 h 4642338"/>
              <a:gd name="connsiteX57" fmla="*/ 140677 w 3576149"/>
              <a:gd name="connsiteY57" fmla="*/ 4495800 h 4642338"/>
              <a:gd name="connsiteX58" fmla="*/ 58616 w 3576149"/>
              <a:gd name="connsiteY58" fmla="*/ 4595446 h 4642338"/>
              <a:gd name="connsiteX59" fmla="*/ 0 w 3576149"/>
              <a:gd name="connsiteY59" fmla="*/ 4642338 h 464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76149" h="4642338">
                <a:moveTo>
                  <a:pt x="3499339" y="0"/>
                </a:moveTo>
                <a:cubicBezTo>
                  <a:pt x="3528646" y="21004"/>
                  <a:pt x="3557954" y="42008"/>
                  <a:pt x="3569677" y="64477"/>
                </a:cubicBezTo>
                <a:cubicBezTo>
                  <a:pt x="3581400" y="86946"/>
                  <a:pt x="3574562" y="111369"/>
                  <a:pt x="3569677" y="134815"/>
                </a:cubicBezTo>
                <a:cubicBezTo>
                  <a:pt x="3564793" y="158261"/>
                  <a:pt x="3555024" y="187569"/>
                  <a:pt x="3540370" y="205154"/>
                </a:cubicBezTo>
                <a:cubicBezTo>
                  <a:pt x="3525716" y="222739"/>
                  <a:pt x="3505200" y="228600"/>
                  <a:pt x="3481754" y="240323"/>
                </a:cubicBezTo>
                <a:cubicBezTo>
                  <a:pt x="3458308" y="252046"/>
                  <a:pt x="3426070" y="264746"/>
                  <a:pt x="3399693" y="275492"/>
                </a:cubicBezTo>
                <a:cubicBezTo>
                  <a:pt x="3373316" y="286238"/>
                  <a:pt x="3337170" y="286239"/>
                  <a:pt x="3323493" y="304800"/>
                </a:cubicBezTo>
                <a:cubicBezTo>
                  <a:pt x="3309816" y="323361"/>
                  <a:pt x="3314700" y="360484"/>
                  <a:pt x="3317631" y="386861"/>
                </a:cubicBezTo>
                <a:cubicBezTo>
                  <a:pt x="3320562" y="413238"/>
                  <a:pt x="3335216" y="429846"/>
                  <a:pt x="3341077" y="463061"/>
                </a:cubicBezTo>
                <a:cubicBezTo>
                  <a:pt x="3346938" y="496276"/>
                  <a:pt x="3348892" y="550008"/>
                  <a:pt x="3352800" y="586154"/>
                </a:cubicBezTo>
                <a:cubicBezTo>
                  <a:pt x="3356708" y="622300"/>
                  <a:pt x="3361593" y="654538"/>
                  <a:pt x="3364524" y="679938"/>
                </a:cubicBezTo>
                <a:cubicBezTo>
                  <a:pt x="3367455" y="705338"/>
                  <a:pt x="3370385" y="720969"/>
                  <a:pt x="3370385" y="738554"/>
                </a:cubicBezTo>
                <a:cubicBezTo>
                  <a:pt x="3370385" y="756139"/>
                  <a:pt x="3375270" y="771769"/>
                  <a:pt x="3364524" y="785446"/>
                </a:cubicBezTo>
                <a:cubicBezTo>
                  <a:pt x="3353778" y="799123"/>
                  <a:pt x="3305908" y="820615"/>
                  <a:pt x="3305908" y="820615"/>
                </a:cubicBezTo>
                <a:cubicBezTo>
                  <a:pt x="3281485" y="835269"/>
                  <a:pt x="3251200" y="851877"/>
                  <a:pt x="3217985" y="873369"/>
                </a:cubicBezTo>
                <a:cubicBezTo>
                  <a:pt x="3184770" y="894861"/>
                  <a:pt x="3137878" y="926123"/>
                  <a:pt x="3106616" y="949569"/>
                </a:cubicBezTo>
                <a:cubicBezTo>
                  <a:pt x="3075354" y="973015"/>
                  <a:pt x="3054839" y="994508"/>
                  <a:pt x="3030416" y="1014046"/>
                </a:cubicBezTo>
                <a:cubicBezTo>
                  <a:pt x="3005993" y="1033585"/>
                  <a:pt x="2979616" y="1051169"/>
                  <a:pt x="2960077" y="1066800"/>
                </a:cubicBezTo>
                <a:cubicBezTo>
                  <a:pt x="2940538" y="1082431"/>
                  <a:pt x="2935654" y="1094154"/>
                  <a:pt x="2913185" y="1107831"/>
                </a:cubicBezTo>
                <a:cubicBezTo>
                  <a:pt x="2890716" y="1121508"/>
                  <a:pt x="2854570" y="1132253"/>
                  <a:pt x="2825262" y="1148861"/>
                </a:cubicBezTo>
                <a:cubicBezTo>
                  <a:pt x="2795954" y="1165469"/>
                  <a:pt x="2767624" y="1194777"/>
                  <a:pt x="2737339" y="1207477"/>
                </a:cubicBezTo>
                <a:cubicBezTo>
                  <a:pt x="2707054" y="1220177"/>
                  <a:pt x="2668954" y="1202592"/>
                  <a:pt x="2643554" y="1225061"/>
                </a:cubicBezTo>
                <a:cubicBezTo>
                  <a:pt x="2618154" y="1247530"/>
                  <a:pt x="2602523" y="1312007"/>
                  <a:pt x="2584939" y="1342292"/>
                </a:cubicBezTo>
                <a:cubicBezTo>
                  <a:pt x="2567354" y="1372577"/>
                  <a:pt x="2566378" y="1370623"/>
                  <a:pt x="2538047" y="1406769"/>
                </a:cubicBezTo>
                <a:cubicBezTo>
                  <a:pt x="2509716" y="1442915"/>
                  <a:pt x="2450123" y="1513254"/>
                  <a:pt x="2414954" y="1559169"/>
                </a:cubicBezTo>
                <a:cubicBezTo>
                  <a:pt x="2379785" y="1605084"/>
                  <a:pt x="2360246" y="1651976"/>
                  <a:pt x="2327031" y="1682261"/>
                </a:cubicBezTo>
                <a:cubicBezTo>
                  <a:pt x="2293816" y="1712546"/>
                  <a:pt x="2252785" y="1714500"/>
                  <a:pt x="2215662" y="1740877"/>
                </a:cubicBezTo>
                <a:cubicBezTo>
                  <a:pt x="2178539" y="1767254"/>
                  <a:pt x="2124808" y="1809262"/>
                  <a:pt x="2104293" y="1840523"/>
                </a:cubicBezTo>
                <a:cubicBezTo>
                  <a:pt x="2083778" y="1871784"/>
                  <a:pt x="2097455" y="1900115"/>
                  <a:pt x="2092570" y="1928446"/>
                </a:cubicBezTo>
                <a:cubicBezTo>
                  <a:pt x="2087685" y="1956777"/>
                  <a:pt x="2075962" y="1990970"/>
                  <a:pt x="2074985" y="2010508"/>
                </a:cubicBezTo>
                <a:cubicBezTo>
                  <a:pt x="2074008" y="2030046"/>
                  <a:pt x="2079869" y="2032977"/>
                  <a:pt x="2086708" y="2045677"/>
                </a:cubicBezTo>
                <a:cubicBezTo>
                  <a:pt x="2093546" y="2058377"/>
                  <a:pt x="2118947" y="2056424"/>
                  <a:pt x="2116016" y="2086708"/>
                </a:cubicBezTo>
                <a:cubicBezTo>
                  <a:pt x="2113085" y="2116993"/>
                  <a:pt x="2083778" y="2193192"/>
                  <a:pt x="2069124" y="2227384"/>
                </a:cubicBezTo>
                <a:cubicBezTo>
                  <a:pt x="2054470" y="2261576"/>
                  <a:pt x="2054470" y="2256692"/>
                  <a:pt x="2028093" y="2291861"/>
                </a:cubicBezTo>
                <a:cubicBezTo>
                  <a:pt x="2001716" y="2327030"/>
                  <a:pt x="1954823" y="2407138"/>
                  <a:pt x="1910862" y="2438400"/>
                </a:cubicBezTo>
                <a:cubicBezTo>
                  <a:pt x="1866901" y="2469662"/>
                  <a:pt x="1820009" y="2465754"/>
                  <a:pt x="1764324" y="2479431"/>
                </a:cubicBezTo>
                <a:cubicBezTo>
                  <a:pt x="1708639" y="2493108"/>
                  <a:pt x="1627554" y="2502877"/>
                  <a:pt x="1576754" y="2520461"/>
                </a:cubicBezTo>
                <a:cubicBezTo>
                  <a:pt x="1525954" y="2538046"/>
                  <a:pt x="1492739" y="2554653"/>
                  <a:pt x="1459524" y="2584938"/>
                </a:cubicBezTo>
                <a:cubicBezTo>
                  <a:pt x="1426309" y="2615223"/>
                  <a:pt x="1397977" y="2667977"/>
                  <a:pt x="1377462" y="2702169"/>
                </a:cubicBezTo>
                <a:cubicBezTo>
                  <a:pt x="1356947" y="2736361"/>
                  <a:pt x="1363785" y="2752969"/>
                  <a:pt x="1336431" y="2790092"/>
                </a:cubicBezTo>
                <a:cubicBezTo>
                  <a:pt x="1309077" y="2827215"/>
                  <a:pt x="1248508" y="2894623"/>
                  <a:pt x="1213339" y="2924908"/>
                </a:cubicBezTo>
                <a:cubicBezTo>
                  <a:pt x="1178170" y="2955193"/>
                  <a:pt x="1173285" y="2952262"/>
                  <a:pt x="1125416" y="2971800"/>
                </a:cubicBezTo>
                <a:cubicBezTo>
                  <a:pt x="1077547" y="2991338"/>
                  <a:pt x="978878" y="3017715"/>
                  <a:pt x="926124" y="3042138"/>
                </a:cubicBezTo>
                <a:cubicBezTo>
                  <a:pt x="873370" y="3066561"/>
                  <a:pt x="847970" y="3097822"/>
                  <a:pt x="808893" y="3118338"/>
                </a:cubicBezTo>
                <a:cubicBezTo>
                  <a:pt x="769816" y="3138854"/>
                  <a:pt x="724878" y="3150577"/>
                  <a:pt x="691662" y="3165231"/>
                </a:cubicBezTo>
                <a:cubicBezTo>
                  <a:pt x="658446" y="3179885"/>
                  <a:pt x="628162" y="3183792"/>
                  <a:pt x="609600" y="3206261"/>
                </a:cubicBezTo>
                <a:cubicBezTo>
                  <a:pt x="591038" y="3228730"/>
                  <a:pt x="588108" y="3264877"/>
                  <a:pt x="580293" y="3300046"/>
                </a:cubicBezTo>
                <a:cubicBezTo>
                  <a:pt x="572478" y="3335215"/>
                  <a:pt x="561731" y="3388946"/>
                  <a:pt x="562708" y="3417277"/>
                </a:cubicBezTo>
                <a:cubicBezTo>
                  <a:pt x="563685" y="3445608"/>
                  <a:pt x="591039" y="3442677"/>
                  <a:pt x="586154" y="3470031"/>
                </a:cubicBezTo>
                <a:cubicBezTo>
                  <a:pt x="581269" y="3497385"/>
                  <a:pt x="561731" y="3542323"/>
                  <a:pt x="533400" y="3581400"/>
                </a:cubicBezTo>
                <a:cubicBezTo>
                  <a:pt x="505069" y="3620477"/>
                  <a:pt x="439616" y="3669323"/>
                  <a:pt x="416170" y="3704492"/>
                </a:cubicBezTo>
                <a:cubicBezTo>
                  <a:pt x="392724" y="3739661"/>
                  <a:pt x="398586" y="3739661"/>
                  <a:pt x="392724" y="3792415"/>
                </a:cubicBezTo>
                <a:cubicBezTo>
                  <a:pt x="386862" y="3845169"/>
                  <a:pt x="381977" y="3964354"/>
                  <a:pt x="381000" y="4021015"/>
                </a:cubicBezTo>
                <a:cubicBezTo>
                  <a:pt x="380023" y="4077676"/>
                  <a:pt x="393700" y="4097215"/>
                  <a:pt x="386862" y="4132384"/>
                </a:cubicBezTo>
                <a:cubicBezTo>
                  <a:pt x="380024" y="4167553"/>
                  <a:pt x="356578" y="4197839"/>
                  <a:pt x="339970" y="4232031"/>
                </a:cubicBezTo>
                <a:cubicBezTo>
                  <a:pt x="323362" y="4266223"/>
                  <a:pt x="304801" y="4306277"/>
                  <a:pt x="287216" y="4337538"/>
                </a:cubicBezTo>
                <a:cubicBezTo>
                  <a:pt x="269631" y="4368799"/>
                  <a:pt x="258885" y="4393223"/>
                  <a:pt x="234462" y="4419600"/>
                </a:cubicBezTo>
                <a:cubicBezTo>
                  <a:pt x="210039" y="4445977"/>
                  <a:pt x="169985" y="4466492"/>
                  <a:pt x="140677" y="4495800"/>
                </a:cubicBezTo>
                <a:cubicBezTo>
                  <a:pt x="111369" y="4525108"/>
                  <a:pt x="82062" y="4571023"/>
                  <a:pt x="58616" y="4595446"/>
                </a:cubicBezTo>
                <a:cubicBezTo>
                  <a:pt x="35170" y="4619869"/>
                  <a:pt x="0" y="4642338"/>
                  <a:pt x="0" y="4642338"/>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 name="フリーフォーム: 図形 6">
            <a:extLst>
              <a:ext uri="{FF2B5EF4-FFF2-40B4-BE49-F238E27FC236}">
                <a16:creationId xmlns:a16="http://schemas.microsoft.com/office/drawing/2014/main" id="{A02A3476-F6FB-42A3-B4D0-EA0E9894A926}"/>
              </a:ext>
            </a:extLst>
          </p:cNvPr>
          <p:cNvSpPr/>
          <p:nvPr/>
        </p:nvSpPr>
        <p:spPr>
          <a:xfrm>
            <a:off x="996950" y="5286375"/>
            <a:ext cx="1147763" cy="1103313"/>
          </a:xfrm>
          <a:custGeom>
            <a:avLst/>
            <a:gdLst>
              <a:gd name="connsiteX0" fmla="*/ 1148861 w 1148861"/>
              <a:gd name="connsiteY0" fmla="*/ 0 h 1101969"/>
              <a:gd name="connsiteX1" fmla="*/ 1031630 w 1148861"/>
              <a:gd name="connsiteY1" fmla="*/ 134815 h 1101969"/>
              <a:gd name="connsiteX2" fmla="*/ 926123 w 1148861"/>
              <a:gd name="connsiteY2" fmla="*/ 199292 h 1101969"/>
              <a:gd name="connsiteX3" fmla="*/ 867507 w 1148861"/>
              <a:gd name="connsiteY3" fmla="*/ 304800 h 1101969"/>
              <a:gd name="connsiteX4" fmla="*/ 785446 w 1148861"/>
              <a:gd name="connsiteY4" fmla="*/ 381000 h 1101969"/>
              <a:gd name="connsiteX5" fmla="*/ 709246 w 1148861"/>
              <a:gd name="connsiteY5" fmla="*/ 451338 h 1101969"/>
              <a:gd name="connsiteX6" fmla="*/ 580292 w 1148861"/>
              <a:gd name="connsiteY6" fmla="*/ 474784 h 1101969"/>
              <a:gd name="connsiteX7" fmla="*/ 433753 w 1148861"/>
              <a:gd name="connsiteY7" fmla="*/ 492369 h 1101969"/>
              <a:gd name="connsiteX8" fmla="*/ 381000 w 1148861"/>
              <a:gd name="connsiteY8" fmla="*/ 574430 h 1101969"/>
              <a:gd name="connsiteX9" fmla="*/ 404446 w 1148861"/>
              <a:gd name="connsiteY9" fmla="*/ 662354 h 1101969"/>
              <a:gd name="connsiteX10" fmla="*/ 515815 w 1148861"/>
              <a:gd name="connsiteY10" fmla="*/ 697523 h 1101969"/>
              <a:gd name="connsiteX11" fmla="*/ 562707 w 1148861"/>
              <a:gd name="connsiteY11" fmla="*/ 756138 h 1101969"/>
              <a:gd name="connsiteX12" fmla="*/ 539261 w 1148861"/>
              <a:gd name="connsiteY12" fmla="*/ 838200 h 1101969"/>
              <a:gd name="connsiteX13" fmla="*/ 474784 w 1148861"/>
              <a:gd name="connsiteY13" fmla="*/ 902677 h 1101969"/>
              <a:gd name="connsiteX14" fmla="*/ 334107 w 1148861"/>
              <a:gd name="connsiteY14" fmla="*/ 908538 h 1101969"/>
              <a:gd name="connsiteX15" fmla="*/ 240323 w 1148861"/>
              <a:gd name="connsiteY15" fmla="*/ 855784 h 1101969"/>
              <a:gd name="connsiteX16" fmla="*/ 134815 w 1148861"/>
              <a:gd name="connsiteY16" fmla="*/ 785446 h 1101969"/>
              <a:gd name="connsiteX17" fmla="*/ 52753 w 1148861"/>
              <a:gd name="connsiteY17" fmla="*/ 756138 h 1101969"/>
              <a:gd name="connsiteX18" fmla="*/ 11723 w 1148861"/>
              <a:gd name="connsiteY18" fmla="*/ 808892 h 1101969"/>
              <a:gd name="connsiteX19" fmla="*/ 52753 w 1148861"/>
              <a:gd name="connsiteY19" fmla="*/ 931984 h 1101969"/>
              <a:gd name="connsiteX20" fmla="*/ 23446 w 1148861"/>
              <a:gd name="connsiteY20" fmla="*/ 1031630 h 1101969"/>
              <a:gd name="connsiteX21" fmla="*/ 0 w 1148861"/>
              <a:gd name="connsiteY21" fmla="*/ 1101969 h 110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8861" h="1101969">
                <a:moveTo>
                  <a:pt x="1148861" y="0"/>
                </a:moveTo>
                <a:cubicBezTo>
                  <a:pt x="1108807" y="50800"/>
                  <a:pt x="1068753" y="101600"/>
                  <a:pt x="1031630" y="134815"/>
                </a:cubicBezTo>
                <a:cubicBezTo>
                  <a:pt x="994507" y="168030"/>
                  <a:pt x="953477" y="170961"/>
                  <a:pt x="926123" y="199292"/>
                </a:cubicBezTo>
                <a:cubicBezTo>
                  <a:pt x="898769" y="227623"/>
                  <a:pt x="890953" y="274515"/>
                  <a:pt x="867507" y="304800"/>
                </a:cubicBezTo>
                <a:cubicBezTo>
                  <a:pt x="844061" y="335085"/>
                  <a:pt x="785446" y="381000"/>
                  <a:pt x="785446" y="381000"/>
                </a:cubicBezTo>
                <a:cubicBezTo>
                  <a:pt x="759069" y="405423"/>
                  <a:pt x="743438" y="435707"/>
                  <a:pt x="709246" y="451338"/>
                </a:cubicBezTo>
                <a:cubicBezTo>
                  <a:pt x="675054" y="466969"/>
                  <a:pt x="626207" y="467946"/>
                  <a:pt x="580292" y="474784"/>
                </a:cubicBezTo>
                <a:cubicBezTo>
                  <a:pt x="534377" y="481622"/>
                  <a:pt x="466968" y="475761"/>
                  <a:pt x="433753" y="492369"/>
                </a:cubicBezTo>
                <a:cubicBezTo>
                  <a:pt x="400538" y="508977"/>
                  <a:pt x="385884" y="546099"/>
                  <a:pt x="381000" y="574430"/>
                </a:cubicBezTo>
                <a:cubicBezTo>
                  <a:pt x="376116" y="602761"/>
                  <a:pt x="381977" y="641839"/>
                  <a:pt x="404446" y="662354"/>
                </a:cubicBezTo>
                <a:cubicBezTo>
                  <a:pt x="426915" y="682869"/>
                  <a:pt x="489438" y="681892"/>
                  <a:pt x="515815" y="697523"/>
                </a:cubicBezTo>
                <a:cubicBezTo>
                  <a:pt x="542192" y="713154"/>
                  <a:pt x="558799" y="732692"/>
                  <a:pt x="562707" y="756138"/>
                </a:cubicBezTo>
                <a:cubicBezTo>
                  <a:pt x="566615" y="779584"/>
                  <a:pt x="553915" y="813777"/>
                  <a:pt x="539261" y="838200"/>
                </a:cubicBezTo>
                <a:cubicBezTo>
                  <a:pt x="524607" y="862623"/>
                  <a:pt x="508976" y="890954"/>
                  <a:pt x="474784" y="902677"/>
                </a:cubicBezTo>
                <a:cubicBezTo>
                  <a:pt x="440592" y="914400"/>
                  <a:pt x="373184" y="916353"/>
                  <a:pt x="334107" y="908538"/>
                </a:cubicBezTo>
                <a:cubicBezTo>
                  <a:pt x="295030" y="900723"/>
                  <a:pt x="273538" y="876299"/>
                  <a:pt x="240323" y="855784"/>
                </a:cubicBezTo>
                <a:cubicBezTo>
                  <a:pt x="207108" y="835269"/>
                  <a:pt x="166077" y="802054"/>
                  <a:pt x="134815" y="785446"/>
                </a:cubicBezTo>
                <a:cubicBezTo>
                  <a:pt x="103553" y="768838"/>
                  <a:pt x="73268" y="752230"/>
                  <a:pt x="52753" y="756138"/>
                </a:cubicBezTo>
                <a:cubicBezTo>
                  <a:pt x="32238" y="760046"/>
                  <a:pt x="11723" y="779584"/>
                  <a:pt x="11723" y="808892"/>
                </a:cubicBezTo>
                <a:cubicBezTo>
                  <a:pt x="11723" y="838200"/>
                  <a:pt x="50799" y="894861"/>
                  <a:pt x="52753" y="931984"/>
                </a:cubicBezTo>
                <a:cubicBezTo>
                  <a:pt x="54707" y="969107"/>
                  <a:pt x="32238" y="1003299"/>
                  <a:pt x="23446" y="1031630"/>
                </a:cubicBezTo>
                <a:cubicBezTo>
                  <a:pt x="14654" y="1059961"/>
                  <a:pt x="7327" y="1080965"/>
                  <a:pt x="0" y="1101969"/>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 name="フリーフォーム: 図形 7">
            <a:extLst>
              <a:ext uri="{FF2B5EF4-FFF2-40B4-BE49-F238E27FC236}">
                <a16:creationId xmlns:a16="http://schemas.microsoft.com/office/drawing/2014/main" id="{D83978A7-6F15-4530-8B58-8642D7727571}"/>
              </a:ext>
            </a:extLst>
          </p:cNvPr>
          <p:cNvSpPr/>
          <p:nvPr/>
        </p:nvSpPr>
        <p:spPr>
          <a:xfrm>
            <a:off x="2432050" y="4976813"/>
            <a:ext cx="1214438" cy="1466850"/>
          </a:xfrm>
          <a:custGeom>
            <a:avLst/>
            <a:gdLst>
              <a:gd name="connsiteX0" fmla="*/ 1213339 w 1213339"/>
              <a:gd name="connsiteY0" fmla="*/ 1459523 h 1466855"/>
              <a:gd name="connsiteX1" fmla="*/ 1131277 w 1213339"/>
              <a:gd name="connsiteY1" fmla="*/ 1459523 h 1466855"/>
              <a:gd name="connsiteX2" fmla="*/ 1025770 w 1213339"/>
              <a:gd name="connsiteY2" fmla="*/ 1383323 h 1466855"/>
              <a:gd name="connsiteX3" fmla="*/ 949570 w 1213339"/>
              <a:gd name="connsiteY3" fmla="*/ 1254369 h 1466855"/>
              <a:gd name="connsiteX4" fmla="*/ 914400 w 1213339"/>
              <a:gd name="connsiteY4" fmla="*/ 1125416 h 1466855"/>
              <a:gd name="connsiteX5" fmla="*/ 844062 w 1213339"/>
              <a:gd name="connsiteY5" fmla="*/ 1066800 h 1466855"/>
              <a:gd name="connsiteX6" fmla="*/ 791308 w 1213339"/>
              <a:gd name="connsiteY6" fmla="*/ 978877 h 1466855"/>
              <a:gd name="connsiteX7" fmla="*/ 820616 w 1213339"/>
              <a:gd name="connsiteY7" fmla="*/ 890954 h 1466855"/>
              <a:gd name="connsiteX8" fmla="*/ 756139 w 1213339"/>
              <a:gd name="connsiteY8" fmla="*/ 808892 h 1466855"/>
              <a:gd name="connsiteX9" fmla="*/ 703385 w 1213339"/>
              <a:gd name="connsiteY9" fmla="*/ 767862 h 1466855"/>
              <a:gd name="connsiteX10" fmla="*/ 650631 w 1213339"/>
              <a:gd name="connsiteY10" fmla="*/ 709246 h 1466855"/>
              <a:gd name="connsiteX11" fmla="*/ 621324 w 1213339"/>
              <a:gd name="connsiteY11" fmla="*/ 545123 h 1466855"/>
              <a:gd name="connsiteX12" fmla="*/ 621324 w 1213339"/>
              <a:gd name="connsiteY12" fmla="*/ 463062 h 1466855"/>
              <a:gd name="connsiteX13" fmla="*/ 521677 w 1213339"/>
              <a:gd name="connsiteY13" fmla="*/ 398585 h 1466855"/>
              <a:gd name="connsiteX14" fmla="*/ 451339 w 1213339"/>
              <a:gd name="connsiteY14" fmla="*/ 398585 h 1466855"/>
              <a:gd name="connsiteX15" fmla="*/ 363416 w 1213339"/>
              <a:gd name="connsiteY15" fmla="*/ 357554 h 1466855"/>
              <a:gd name="connsiteX16" fmla="*/ 234462 w 1213339"/>
              <a:gd name="connsiteY16" fmla="*/ 234462 h 1466855"/>
              <a:gd name="connsiteX17" fmla="*/ 164124 w 1213339"/>
              <a:gd name="connsiteY17" fmla="*/ 169985 h 1466855"/>
              <a:gd name="connsiteX18" fmla="*/ 111370 w 1213339"/>
              <a:gd name="connsiteY18" fmla="*/ 123092 h 1466855"/>
              <a:gd name="connsiteX19" fmla="*/ 52754 w 1213339"/>
              <a:gd name="connsiteY19" fmla="*/ 70339 h 1466855"/>
              <a:gd name="connsiteX20" fmla="*/ 0 w 1213339"/>
              <a:gd name="connsiteY20" fmla="*/ 0 h 146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3339" h="1466855">
                <a:moveTo>
                  <a:pt x="1213339" y="1459523"/>
                </a:moveTo>
                <a:cubicBezTo>
                  <a:pt x="1187938" y="1465873"/>
                  <a:pt x="1162538" y="1472223"/>
                  <a:pt x="1131277" y="1459523"/>
                </a:cubicBezTo>
                <a:cubicBezTo>
                  <a:pt x="1100015" y="1446823"/>
                  <a:pt x="1056054" y="1417515"/>
                  <a:pt x="1025770" y="1383323"/>
                </a:cubicBezTo>
                <a:cubicBezTo>
                  <a:pt x="995485" y="1349131"/>
                  <a:pt x="968132" y="1297353"/>
                  <a:pt x="949570" y="1254369"/>
                </a:cubicBezTo>
                <a:cubicBezTo>
                  <a:pt x="931008" y="1211384"/>
                  <a:pt x="931985" y="1156677"/>
                  <a:pt x="914400" y="1125416"/>
                </a:cubicBezTo>
                <a:cubicBezTo>
                  <a:pt x="896815" y="1094155"/>
                  <a:pt x="864577" y="1091223"/>
                  <a:pt x="844062" y="1066800"/>
                </a:cubicBezTo>
                <a:cubicBezTo>
                  <a:pt x="823547" y="1042377"/>
                  <a:pt x="795216" y="1008185"/>
                  <a:pt x="791308" y="978877"/>
                </a:cubicBezTo>
                <a:cubicBezTo>
                  <a:pt x="787400" y="949569"/>
                  <a:pt x="826477" y="919285"/>
                  <a:pt x="820616" y="890954"/>
                </a:cubicBezTo>
                <a:cubicBezTo>
                  <a:pt x="814754" y="862623"/>
                  <a:pt x="775677" y="829407"/>
                  <a:pt x="756139" y="808892"/>
                </a:cubicBezTo>
                <a:cubicBezTo>
                  <a:pt x="736600" y="788377"/>
                  <a:pt x="720970" y="784470"/>
                  <a:pt x="703385" y="767862"/>
                </a:cubicBezTo>
                <a:cubicBezTo>
                  <a:pt x="685800" y="751254"/>
                  <a:pt x="664308" y="746369"/>
                  <a:pt x="650631" y="709246"/>
                </a:cubicBezTo>
                <a:cubicBezTo>
                  <a:pt x="636954" y="672123"/>
                  <a:pt x="626208" y="586154"/>
                  <a:pt x="621324" y="545123"/>
                </a:cubicBezTo>
                <a:cubicBezTo>
                  <a:pt x="616439" y="504092"/>
                  <a:pt x="637932" y="487485"/>
                  <a:pt x="621324" y="463062"/>
                </a:cubicBezTo>
                <a:cubicBezTo>
                  <a:pt x="604716" y="438639"/>
                  <a:pt x="550008" y="409331"/>
                  <a:pt x="521677" y="398585"/>
                </a:cubicBezTo>
                <a:cubicBezTo>
                  <a:pt x="493346" y="387839"/>
                  <a:pt x="477716" y="405423"/>
                  <a:pt x="451339" y="398585"/>
                </a:cubicBezTo>
                <a:cubicBezTo>
                  <a:pt x="424962" y="391747"/>
                  <a:pt x="399562" y="384908"/>
                  <a:pt x="363416" y="357554"/>
                </a:cubicBezTo>
                <a:cubicBezTo>
                  <a:pt x="327270" y="330200"/>
                  <a:pt x="267677" y="265723"/>
                  <a:pt x="234462" y="234462"/>
                </a:cubicBezTo>
                <a:cubicBezTo>
                  <a:pt x="201247" y="203200"/>
                  <a:pt x="184639" y="188547"/>
                  <a:pt x="164124" y="169985"/>
                </a:cubicBezTo>
                <a:cubicBezTo>
                  <a:pt x="143609" y="151423"/>
                  <a:pt x="111370" y="123092"/>
                  <a:pt x="111370" y="123092"/>
                </a:cubicBezTo>
                <a:cubicBezTo>
                  <a:pt x="92808" y="106484"/>
                  <a:pt x="71316" y="90854"/>
                  <a:pt x="52754" y="70339"/>
                </a:cubicBezTo>
                <a:cubicBezTo>
                  <a:pt x="34192" y="49824"/>
                  <a:pt x="17096" y="24912"/>
                  <a:pt x="0" y="0"/>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 name="フリーフォーム: 図形 8">
            <a:extLst>
              <a:ext uri="{FF2B5EF4-FFF2-40B4-BE49-F238E27FC236}">
                <a16:creationId xmlns:a16="http://schemas.microsoft.com/office/drawing/2014/main" id="{04E4405C-7F8F-4740-A666-6CBF5DDFE207}"/>
              </a:ext>
            </a:extLst>
          </p:cNvPr>
          <p:cNvSpPr/>
          <p:nvPr/>
        </p:nvSpPr>
        <p:spPr>
          <a:xfrm>
            <a:off x="2462213" y="4559300"/>
            <a:ext cx="1311275" cy="396875"/>
          </a:xfrm>
          <a:custGeom>
            <a:avLst/>
            <a:gdLst>
              <a:gd name="connsiteX0" fmla="*/ 0 w 1311966"/>
              <a:gd name="connsiteY0" fmla="*/ 397565 h 397565"/>
              <a:gd name="connsiteX1" fmla="*/ 43070 w 1311966"/>
              <a:gd name="connsiteY1" fmla="*/ 357809 h 397565"/>
              <a:gd name="connsiteX2" fmla="*/ 62948 w 1311966"/>
              <a:gd name="connsiteY2" fmla="*/ 304800 h 397565"/>
              <a:gd name="connsiteX3" fmla="*/ 109331 w 1311966"/>
              <a:gd name="connsiteY3" fmla="*/ 291548 h 397565"/>
              <a:gd name="connsiteX4" fmla="*/ 162339 w 1311966"/>
              <a:gd name="connsiteY4" fmla="*/ 215348 h 397565"/>
              <a:gd name="connsiteX5" fmla="*/ 208722 w 1311966"/>
              <a:gd name="connsiteY5" fmla="*/ 142461 h 397565"/>
              <a:gd name="connsiteX6" fmla="*/ 271670 w 1311966"/>
              <a:gd name="connsiteY6" fmla="*/ 115956 h 397565"/>
              <a:gd name="connsiteX7" fmla="*/ 337931 w 1311966"/>
              <a:gd name="connsiteY7" fmla="*/ 99391 h 397565"/>
              <a:gd name="connsiteX8" fmla="*/ 410818 w 1311966"/>
              <a:gd name="connsiteY8" fmla="*/ 139148 h 397565"/>
              <a:gd name="connsiteX9" fmla="*/ 453887 w 1311966"/>
              <a:gd name="connsiteY9" fmla="*/ 192156 h 397565"/>
              <a:gd name="connsiteX10" fmla="*/ 500270 w 1311966"/>
              <a:gd name="connsiteY10" fmla="*/ 175591 h 397565"/>
              <a:gd name="connsiteX11" fmla="*/ 596348 w 1311966"/>
              <a:gd name="connsiteY11" fmla="*/ 228600 h 397565"/>
              <a:gd name="connsiteX12" fmla="*/ 682487 w 1311966"/>
              <a:gd name="connsiteY12" fmla="*/ 255104 h 397565"/>
              <a:gd name="connsiteX13" fmla="*/ 755374 w 1311966"/>
              <a:gd name="connsiteY13" fmla="*/ 195469 h 397565"/>
              <a:gd name="connsiteX14" fmla="*/ 841513 w 1311966"/>
              <a:gd name="connsiteY14" fmla="*/ 162339 h 397565"/>
              <a:gd name="connsiteX15" fmla="*/ 937592 w 1311966"/>
              <a:gd name="connsiteY15" fmla="*/ 162339 h 397565"/>
              <a:gd name="connsiteX16" fmla="*/ 1056861 w 1311966"/>
              <a:gd name="connsiteY16" fmla="*/ 139148 h 397565"/>
              <a:gd name="connsiteX17" fmla="*/ 1116496 w 1311966"/>
              <a:gd name="connsiteY17" fmla="*/ 96078 h 397565"/>
              <a:gd name="connsiteX18" fmla="*/ 1212574 w 1311966"/>
              <a:gd name="connsiteY18" fmla="*/ 62948 h 397565"/>
              <a:gd name="connsiteX19" fmla="*/ 1311966 w 1311966"/>
              <a:gd name="connsiteY19" fmla="*/ 0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11966" h="397565">
                <a:moveTo>
                  <a:pt x="0" y="397565"/>
                </a:moveTo>
                <a:cubicBezTo>
                  <a:pt x="16289" y="385417"/>
                  <a:pt x="32579" y="373270"/>
                  <a:pt x="43070" y="357809"/>
                </a:cubicBezTo>
                <a:cubicBezTo>
                  <a:pt x="53561" y="342348"/>
                  <a:pt x="51905" y="315843"/>
                  <a:pt x="62948" y="304800"/>
                </a:cubicBezTo>
                <a:cubicBezTo>
                  <a:pt x="73991" y="293757"/>
                  <a:pt x="92766" y="306457"/>
                  <a:pt x="109331" y="291548"/>
                </a:cubicBezTo>
                <a:cubicBezTo>
                  <a:pt x="125896" y="276639"/>
                  <a:pt x="145774" y="240196"/>
                  <a:pt x="162339" y="215348"/>
                </a:cubicBezTo>
                <a:cubicBezTo>
                  <a:pt x="178904" y="190500"/>
                  <a:pt x="190500" y="159026"/>
                  <a:pt x="208722" y="142461"/>
                </a:cubicBezTo>
                <a:cubicBezTo>
                  <a:pt x="226944" y="125896"/>
                  <a:pt x="250135" y="123134"/>
                  <a:pt x="271670" y="115956"/>
                </a:cubicBezTo>
                <a:cubicBezTo>
                  <a:pt x="293205" y="108778"/>
                  <a:pt x="314740" y="95526"/>
                  <a:pt x="337931" y="99391"/>
                </a:cubicBezTo>
                <a:cubicBezTo>
                  <a:pt x="361122" y="103256"/>
                  <a:pt x="391492" y="123687"/>
                  <a:pt x="410818" y="139148"/>
                </a:cubicBezTo>
                <a:cubicBezTo>
                  <a:pt x="430144" y="154609"/>
                  <a:pt x="438978" y="186082"/>
                  <a:pt x="453887" y="192156"/>
                </a:cubicBezTo>
                <a:cubicBezTo>
                  <a:pt x="468796" y="198230"/>
                  <a:pt x="476527" y="169517"/>
                  <a:pt x="500270" y="175591"/>
                </a:cubicBezTo>
                <a:cubicBezTo>
                  <a:pt x="524014" y="181665"/>
                  <a:pt x="565979" y="215348"/>
                  <a:pt x="596348" y="228600"/>
                </a:cubicBezTo>
                <a:cubicBezTo>
                  <a:pt x="626718" y="241852"/>
                  <a:pt x="655983" y="260626"/>
                  <a:pt x="682487" y="255104"/>
                </a:cubicBezTo>
                <a:cubicBezTo>
                  <a:pt x="708991" y="249582"/>
                  <a:pt x="728870" y="210930"/>
                  <a:pt x="755374" y="195469"/>
                </a:cubicBezTo>
                <a:cubicBezTo>
                  <a:pt x="781878" y="180008"/>
                  <a:pt x="811143" y="167861"/>
                  <a:pt x="841513" y="162339"/>
                </a:cubicBezTo>
                <a:cubicBezTo>
                  <a:pt x="871883" y="156817"/>
                  <a:pt x="901701" y="166204"/>
                  <a:pt x="937592" y="162339"/>
                </a:cubicBezTo>
                <a:cubicBezTo>
                  <a:pt x="973483" y="158474"/>
                  <a:pt x="1027044" y="150192"/>
                  <a:pt x="1056861" y="139148"/>
                </a:cubicBezTo>
                <a:cubicBezTo>
                  <a:pt x="1086678" y="128104"/>
                  <a:pt x="1090544" y="108778"/>
                  <a:pt x="1116496" y="96078"/>
                </a:cubicBezTo>
                <a:cubicBezTo>
                  <a:pt x="1142448" y="83378"/>
                  <a:pt x="1179996" y="78961"/>
                  <a:pt x="1212574" y="62948"/>
                </a:cubicBezTo>
                <a:cubicBezTo>
                  <a:pt x="1245152" y="46935"/>
                  <a:pt x="1278559" y="23467"/>
                  <a:pt x="1311966" y="0"/>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 name="フリーフォーム: 図形 10">
            <a:extLst>
              <a:ext uri="{FF2B5EF4-FFF2-40B4-BE49-F238E27FC236}">
                <a16:creationId xmlns:a16="http://schemas.microsoft.com/office/drawing/2014/main" id="{5B566841-87A7-43D4-BA4E-E57D39F733B4}"/>
              </a:ext>
            </a:extLst>
          </p:cNvPr>
          <p:cNvSpPr/>
          <p:nvPr/>
        </p:nvSpPr>
        <p:spPr>
          <a:xfrm>
            <a:off x="4032250" y="3108325"/>
            <a:ext cx="1136650" cy="1009650"/>
          </a:xfrm>
          <a:custGeom>
            <a:avLst/>
            <a:gdLst>
              <a:gd name="connsiteX0" fmla="*/ 0 w 1136374"/>
              <a:gd name="connsiteY0" fmla="*/ 6197 h 1010049"/>
              <a:gd name="connsiteX1" fmla="*/ 145774 w 1136374"/>
              <a:gd name="connsiteY1" fmla="*/ 2884 h 1010049"/>
              <a:gd name="connsiteX2" fmla="*/ 221974 w 1136374"/>
              <a:gd name="connsiteY2" fmla="*/ 42640 h 1010049"/>
              <a:gd name="connsiteX3" fmla="*/ 281609 w 1136374"/>
              <a:gd name="connsiteY3" fmla="*/ 92336 h 1010049"/>
              <a:gd name="connsiteX4" fmla="*/ 371061 w 1136374"/>
              <a:gd name="connsiteY4" fmla="*/ 145345 h 1010049"/>
              <a:gd name="connsiteX5" fmla="*/ 410817 w 1136374"/>
              <a:gd name="connsiteY5" fmla="*/ 208293 h 1010049"/>
              <a:gd name="connsiteX6" fmla="*/ 440635 w 1136374"/>
              <a:gd name="connsiteY6" fmla="*/ 291119 h 1010049"/>
              <a:gd name="connsiteX7" fmla="*/ 566530 w 1136374"/>
              <a:gd name="connsiteY7" fmla="*/ 364006 h 1010049"/>
              <a:gd name="connsiteX8" fmla="*/ 583096 w 1136374"/>
              <a:gd name="connsiteY8" fmla="*/ 516406 h 1010049"/>
              <a:gd name="connsiteX9" fmla="*/ 675861 w 1136374"/>
              <a:gd name="connsiteY9" fmla="*/ 721814 h 1010049"/>
              <a:gd name="connsiteX10" fmla="*/ 692426 w 1136374"/>
              <a:gd name="connsiteY10" fmla="*/ 817893 h 1010049"/>
              <a:gd name="connsiteX11" fmla="*/ 775252 w 1136374"/>
              <a:gd name="connsiteY11" fmla="*/ 864275 h 1010049"/>
              <a:gd name="connsiteX12" fmla="*/ 858078 w 1136374"/>
              <a:gd name="connsiteY12" fmla="*/ 907345 h 1010049"/>
              <a:gd name="connsiteX13" fmla="*/ 987287 w 1136374"/>
              <a:gd name="connsiteY13" fmla="*/ 947101 h 1010049"/>
              <a:gd name="connsiteX14" fmla="*/ 1089991 w 1136374"/>
              <a:gd name="connsiteY14" fmla="*/ 993484 h 1010049"/>
              <a:gd name="connsiteX15" fmla="*/ 1136374 w 1136374"/>
              <a:gd name="connsiteY15" fmla="*/ 1010049 h 101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6374" h="1010049">
                <a:moveTo>
                  <a:pt x="0" y="6197"/>
                </a:moveTo>
                <a:cubicBezTo>
                  <a:pt x="54389" y="1503"/>
                  <a:pt x="108778" y="-3190"/>
                  <a:pt x="145774" y="2884"/>
                </a:cubicBezTo>
                <a:cubicBezTo>
                  <a:pt x="182770" y="8958"/>
                  <a:pt x="199335" y="27731"/>
                  <a:pt x="221974" y="42640"/>
                </a:cubicBezTo>
                <a:cubicBezTo>
                  <a:pt x="244613" y="57549"/>
                  <a:pt x="256761" y="75219"/>
                  <a:pt x="281609" y="92336"/>
                </a:cubicBezTo>
                <a:cubicBezTo>
                  <a:pt x="306457" y="109454"/>
                  <a:pt x="349526" y="126019"/>
                  <a:pt x="371061" y="145345"/>
                </a:cubicBezTo>
                <a:cubicBezTo>
                  <a:pt x="392596" y="164671"/>
                  <a:pt x="399221" y="183997"/>
                  <a:pt x="410817" y="208293"/>
                </a:cubicBezTo>
                <a:cubicBezTo>
                  <a:pt x="422413" y="232589"/>
                  <a:pt x="414683" y="265167"/>
                  <a:pt x="440635" y="291119"/>
                </a:cubicBezTo>
                <a:cubicBezTo>
                  <a:pt x="466587" y="317071"/>
                  <a:pt x="542786" y="326458"/>
                  <a:pt x="566530" y="364006"/>
                </a:cubicBezTo>
                <a:cubicBezTo>
                  <a:pt x="590274" y="401554"/>
                  <a:pt x="564874" y="456771"/>
                  <a:pt x="583096" y="516406"/>
                </a:cubicBezTo>
                <a:cubicBezTo>
                  <a:pt x="601318" y="576041"/>
                  <a:pt x="657639" y="671566"/>
                  <a:pt x="675861" y="721814"/>
                </a:cubicBezTo>
                <a:cubicBezTo>
                  <a:pt x="694083" y="772062"/>
                  <a:pt x="675861" y="794150"/>
                  <a:pt x="692426" y="817893"/>
                </a:cubicBezTo>
                <a:cubicBezTo>
                  <a:pt x="708991" y="841636"/>
                  <a:pt x="747643" y="849366"/>
                  <a:pt x="775252" y="864275"/>
                </a:cubicBezTo>
                <a:cubicBezTo>
                  <a:pt x="802861" y="879184"/>
                  <a:pt x="822739" y="893541"/>
                  <a:pt x="858078" y="907345"/>
                </a:cubicBezTo>
                <a:cubicBezTo>
                  <a:pt x="893417" y="921149"/>
                  <a:pt x="948635" y="932745"/>
                  <a:pt x="987287" y="947101"/>
                </a:cubicBezTo>
                <a:cubicBezTo>
                  <a:pt x="1025939" y="961457"/>
                  <a:pt x="1065143" y="982993"/>
                  <a:pt x="1089991" y="993484"/>
                </a:cubicBezTo>
                <a:cubicBezTo>
                  <a:pt x="1114839" y="1003975"/>
                  <a:pt x="1125606" y="1007012"/>
                  <a:pt x="1136374" y="1010049"/>
                </a:cubicBezTo>
              </a:path>
            </a:pathLst>
          </a:custGeom>
          <a:noFill/>
          <a:ln w="571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0" name="フリーフォーム: 図形 109">
            <a:extLst>
              <a:ext uri="{FF2B5EF4-FFF2-40B4-BE49-F238E27FC236}">
                <a16:creationId xmlns:a16="http://schemas.microsoft.com/office/drawing/2014/main" id="{1850D193-D26D-4609-80F9-1C3380E0BB0C}"/>
              </a:ext>
            </a:extLst>
          </p:cNvPr>
          <p:cNvSpPr/>
          <p:nvPr/>
        </p:nvSpPr>
        <p:spPr>
          <a:xfrm>
            <a:off x="1876425" y="931863"/>
            <a:ext cx="4737100" cy="7678737"/>
          </a:xfrm>
          <a:custGeom>
            <a:avLst/>
            <a:gdLst>
              <a:gd name="connsiteX0" fmla="*/ 4918364 w 6459682"/>
              <a:gd name="connsiteY0" fmla="*/ 34636 h 11395364"/>
              <a:gd name="connsiteX1" fmla="*/ 5403273 w 6459682"/>
              <a:gd name="connsiteY1" fmla="*/ 381000 h 11395364"/>
              <a:gd name="connsiteX2" fmla="*/ 5593773 w 6459682"/>
              <a:gd name="connsiteY2" fmla="*/ 762000 h 11395364"/>
              <a:gd name="connsiteX3" fmla="*/ 5766955 w 6459682"/>
              <a:gd name="connsiteY3" fmla="*/ 1229591 h 11395364"/>
              <a:gd name="connsiteX4" fmla="*/ 6113319 w 6459682"/>
              <a:gd name="connsiteY4" fmla="*/ 1575955 h 11395364"/>
              <a:gd name="connsiteX5" fmla="*/ 6234546 w 6459682"/>
              <a:gd name="connsiteY5" fmla="*/ 1818409 h 11395364"/>
              <a:gd name="connsiteX6" fmla="*/ 6217228 w 6459682"/>
              <a:gd name="connsiteY6" fmla="*/ 2130136 h 11395364"/>
              <a:gd name="connsiteX7" fmla="*/ 6217228 w 6459682"/>
              <a:gd name="connsiteY7" fmla="*/ 2372591 h 11395364"/>
              <a:gd name="connsiteX8" fmla="*/ 6269182 w 6459682"/>
              <a:gd name="connsiteY8" fmla="*/ 2632364 h 11395364"/>
              <a:gd name="connsiteX9" fmla="*/ 6286500 w 6459682"/>
              <a:gd name="connsiteY9" fmla="*/ 2788227 h 11395364"/>
              <a:gd name="connsiteX10" fmla="*/ 6338455 w 6459682"/>
              <a:gd name="connsiteY10" fmla="*/ 3099955 h 11395364"/>
              <a:gd name="connsiteX11" fmla="*/ 6407728 w 6459682"/>
              <a:gd name="connsiteY11" fmla="*/ 3255818 h 11395364"/>
              <a:gd name="connsiteX12" fmla="*/ 6338455 w 6459682"/>
              <a:gd name="connsiteY12" fmla="*/ 3480955 h 11395364"/>
              <a:gd name="connsiteX13" fmla="*/ 6459682 w 6459682"/>
              <a:gd name="connsiteY13" fmla="*/ 3688773 h 11395364"/>
              <a:gd name="connsiteX14" fmla="*/ 6459682 w 6459682"/>
              <a:gd name="connsiteY14" fmla="*/ 3810000 h 11395364"/>
              <a:gd name="connsiteX15" fmla="*/ 6442364 w 6459682"/>
              <a:gd name="connsiteY15" fmla="*/ 4000500 h 11395364"/>
              <a:gd name="connsiteX16" fmla="*/ 6269182 w 6459682"/>
              <a:gd name="connsiteY16" fmla="*/ 4225636 h 11395364"/>
              <a:gd name="connsiteX17" fmla="*/ 6113319 w 6459682"/>
              <a:gd name="connsiteY17" fmla="*/ 4312227 h 11395364"/>
              <a:gd name="connsiteX18" fmla="*/ 6026728 w 6459682"/>
              <a:gd name="connsiteY18" fmla="*/ 4381500 h 11395364"/>
              <a:gd name="connsiteX19" fmla="*/ 5784273 w 6459682"/>
              <a:gd name="connsiteY19" fmla="*/ 4623955 h 11395364"/>
              <a:gd name="connsiteX20" fmla="*/ 5697682 w 6459682"/>
              <a:gd name="connsiteY20" fmla="*/ 4727864 h 11395364"/>
              <a:gd name="connsiteX21" fmla="*/ 5628409 w 6459682"/>
              <a:gd name="connsiteY21" fmla="*/ 4918364 h 11395364"/>
              <a:gd name="connsiteX22" fmla="*/ 5680364 w 6459682"/>
              <a:gd name="connsiteY22" fmla="*/ 5212773 h 11395364"/>
              <a:gd name="connsiteX23" fmla="*/ 5611091 w 6459682"/>
              <a:gd name="connsiteY23" fmla="*/ 5403273 h 11395364"/>
              <a:gd name="connsiteX24" fmla="*/ 5611091 w 6459682"/>
              <a:gd name="connsiteY24" fmla="*/ 5507182 h 11395364"/>
              <a:gd name="connsiteX25" fmla="*/ 5593773 w 6459682"/>
              <a:gd name="connsiteY25" fmla="*/ 5732318 h 11395364"/>
              <a:gd name="connsiteX26" fmla="*/ 5628409 w 6459682"/>
              <a:gd name="connsiteY26" fmla="*/ 5922818 h 11395364"/>
              <a:gd name="connsiteX27" fmla="*/ 5766955 w 6459682"/>
              <a:gd name="connsiteY27" fmla="*/ 6044045 h 11395364"/>
              <a:gd name="connsiteX28" fmla="*/ 5818909 w 6459682"/>
              <a:gd name="connsiteY28" fmla="*/ 6165273 h 11395364"/>
              <a:gd name="connsiteX29" fmla="*/ 5749637 w 6459682"/>
              <a:gd name="connsiteY29" fmla="*/ 6494318 h 11395364"/>
              <a:gd name="connsiteX30" fmla="*/ 5645728 w 6459682"/>
              <a:gd name="connsiteY30" fmla="*/ 6650182 h 11395364"/>
              <a:gd name="connsiteX31" fmla="*/ 5680364 w 6459682"/>
              <a:gd name="connsiteY31" fmla="*/ 6806045 h 11395364"/>
              <a:gd name="connsiteX32" fmla="*/ 5611091 w 6459682"/>
              <a:gd name="connsiteY32" fmla="*/ 7048500 h 11395364"/>
              <a:gd name="connsiteX33" fmla="*/ 5403273 w 6459682"/>
              <a:gd name="connsiteY33" fmla="*/ 7239000 h 11395364"/>
              <a:gd name="connsiteX34" fmla="*/ 5230091 w 6459682"/>
              <a:gd name="connsiteY34" fmla="*/ 7290955 h 11395364"/>
              <a:gd name="connsiteX35" fmla="*/ 5178137 w 6459682"/>
              <a:gd name="connsiteY35" fmla="*/ 7394864 h 11395364"/>
              <a:gd name="connsiteX36" fmla="*/ 5126182 w 6459682"/>
              <a:gd name="connsiteY36" fmla="*/ 7637318 h 11395364"/>
              <a:gd name="connsiteX37" fmla="*/ 4572000 w 6459682"/>
              <a:gd name="connsiteY37" fmla="*/ 7723909 h 11395364"/>
              <a:gd name="connsiteX38" fmla="*/ 4346864 w 6459682"/>
              <a:gd name="connsiteY38" fmla="*/ 7862455 h 11395364"/>
              <a:gd name="connsiteX39" fmla="*/ 4087091 w 6459682"/>
              <a:gd name="connsiteY39" fmla="*/ 7949045 h 11395364"/>
              <a:gd name="connsiteX40" fmla="*/ 4000500 w 6459682"/>
              <a:gd name="connsiteY40" fmla="*/ 8139545 h 11395364"/>
              <a:gd name="connsiteX41" fmla="*/ 3861955 w 6459682"/>
              <a:gd name="connsiteY41" fmla="*/ 8295409 h 11395364"/>
              <a:gd name="connsiteX42" fmla="*/ 3602182 w 6459682"/>
              <a:gd name="connsiteY42" fmla="*/ 8468591 h 11395364"/>
              <a:gd name="connsiteX43" fmla="*/ 3342409 w 6459682"/>
              <a:gd name="connsiteY43" fmla="*/ 8745682 h 11395364"/>
              <a:gd name="connsiteX44" fmla="*/ 3273137 w 6459682"/>
              <a:gd name="connsiteY44" fmla="*/ 8988136 h 11395364"/>
              <a:gd name="connsiteX45" fmla="*/ 3273137 w 6459682"/>
              <a:gd name="connsiteY45" fmla="*/ 9161318 h 11395364"/>
              <a:gd name="connsiteX46" fmla="*/ 3169228 w 6459682"/>
              <a:gd name="connsiteY46" fmla="*/ 9490364 h 11395364"/>
              <a:gd name="connsiteX47" fmla="*/ 3099955 w 6459682"/>
              <a:gd name="connsiteY47" fmla="*/ 9836727 h 11395364"/>
              <a:gd name="connsiteX48" fmla="*/ 3048000 w 6459682"/>
              <a:gd name="connsiteY48" fmla="*/ 9975273 h 11395364"/>
              <a:gd name="connsiteX49" fmla="*/ 2944091 w 6459682"/>
              <a:gd name="connsiteY49" fmla="*/ 10200409 h 11395364"/>
              <a:gd name="connsiteX50" fmla="*/ 2944091 w 6459682"/>
              <a:gd name="connsiteY50" fmla="*/ 10200409 h 11395364"/>
              <a:gd name="connsiteX51" fmla="*/ 2857500 w 6459682"/>
              <a:gd name="connsiteY51" fmla="*/ 10598727 h 11395364"/>
              <a:gd name="connsiteX52" fmla="*/ 2649682 w 6459682"/>
              <a:gd name="connsiteY52" fmla="*/ 10668000 h 11395364"/>
              <a:gd name="connsiteX53" fmla="*/ 2372591 w 6459682"/>
              <a:gd name="connsiteY53" fmla="*/ 10737273 h 11395364"/>
              <a:gd name="connsiteX54" fmla="*/ 2164773 w 6459682"/>
              <a:gd name="connsiteY54" fmla="*/ 10789227 h 11395364"/>
              <a:gd name="connsiteX55" fmla="*/ 2130137 w 6459682"/>
              <a:gd name="connsiteY55" fmla="*/ 11239500 h 11395364"/>
              <a:gd name="connsiteX56" fmla="*/ 2130137 w 6459682"/>
              <a:gd name="connsiteY56" fmla="*/ 11239500 h 11395364"/>
              <a:gd name="connsiteX57" fmla="*/ 1679864 w 6459682"/>
              <a:gd name="connsiteY57" fmla="*/ 11360727 h 11395364"/>
              <a:gd name="connsiteX58" fmla="*/ 1454728 w 6459682"/>
              <a:gd name="connsiteY58" fmla="*/ 11395364 h 11395364"/>
              <a:gd name="connsiteX59" fmla="*/ 1264228 w 6459682"/>
              <a:gd name="connsiteY59" fmla="*/ 11343409 h 11395364"/>
              <a:gd name="connsiteX60" fmla="*/ 1091046 w 6459682"/>
              <a:gd name="connsiteY60" fmla="*/ 11291455 h 11395364"/>
              <a:gd name="connsiteX61" fmla="*/ 1056409 w 6459682"/>
              <a:gd name="connsiteY61" fmla="*/ 10945091 h 11395364"/>
              <a:gd name="connsiteX62" fmla="*/ 1004455 w 6459682"/>
              <a:gd name="connsiteY62" fmla="*/ 10685318 h 11395364"/>
              <a:gd name="connsiteX63" fmla="*/ 952500 w 6459682"/>
              <a:gd name="connsiteY63" fmla="*/ 10477500 h 11395364"/>
              <a:gd name="connsiteX64" fmla="*/ 935182 w 6459682"/>
              <a:gd name="connsiteY64" fmla="*/ 10252364 h 11395364"/>
              <a:gd name="connsiteX65" fmla="*/ 969819 w 6459682"/>
              <a:gd name="connsiteY65" fmla="*/ 10044545 h 11395364"/>
              <a:gd name="connsiteX66" fmla="*/ 987137 w 6459682"/>
              <a:gd name="connsiteY66" fmla="*/ 9819409 h 11395364"/>
              <a:gd name="connsiteX67" fmla="*/ 987137 w 6459682"/>
              <a:gd name="connsiteY67" fmla="*/ 9542318 h 11395364"/>
              <a:gd name="connsiteX68" fmla="*/ 1160319 w 6459682"/>
              <a:gd name="connsiteY68" fmla="*/ 9299864 h 11395364"/>
              <a:gd name="connsiteX69" fmla="*/ 1298864 w 6459682"/>
              <a:gd name="connsiteY69" fmla="*/ 9005455 h 11395364"/>
              <a:gd name="connsiteX70" fmla="*/ 952500 w 6459682"/>
              <a:gd name="connsiteY70" fmla="*/ 8676409 h 11395364"/>
              <a:gd name="connsiteX71" fmla="*/ 952500 w 6459682"/>
              <a:gd name="connsiteY71" fmla="*/ 8485909 h 11395364"/>
              <a:gd name="connsiteX72" fmla="*/ 969819 w 6459682"/>
              <a:gd name="connsiteY72" fmla="*/ 8156864 h 11395364"/>
              <a:gd name="connsiteX73" fmla="*/ 987137 w 6459682"/>
              <a:gd name="connsiteY73" fmla="*/ 7897091 h 11395364"/>
              <a:gd name="connsiteX74" fmla="*/ 883228 w 6459682"/>
              <a:gd name="connsiteY74" fmla="*/ 7689273 h 11395364"/>
              <a:gd name="connsiteX75" fmla="*/ 883228 w 6459682"/>
              <a:gd name="connsiteY75" fmla="*/ 7481455 h 11395364"/>
              <a:gd name="connsiteX76" fmla="*/ 883228 w 6459682"/>
              <a:gd name="connsiteY76" fmla="*/ 7256318 h 11395364"/>
              <a:gd name="connsiteX77" fmla="*/ 865909 w 6459682"/>
              <a:gd name="connsiteY77" fmla="*/ 7065818 h 11395364"/>
              <a:gd name="connsiteX78" fmla="*/ 744682 w 6459682"/>
              <a:gd name="connsiteY78" fmla="*/ 6927273 h 11395364"/>
              <a:gd name="connsiteX79" fmla="*/ 484909 w 6459682"/>
              <a:gd name="connsiteY79" fmla="*/ 6823364 h 11395364"/>
              <a:gd name="connsiteX80" fmla="*/ 294409 w 6459682"/>
              <a:gd name="connsiteY80" fmla="*/ 6754091 h 11395364"/>
              <a:gd name="connsiteX81" fmla="*/ 103909 w 6459682"/>
              <a:gd name="connsiteY81" fmla="*/ 6632864 h 11395364"/>
              <a:gd name="connsiteX82" fmla="*/ 0 w 6459682"/>
              <a:gd name="connsiteY82" fmla="*/ 6546273 h 11395364"/>
              <a:gd name="connsiteX83" fmla="*/ 86591 w 6459682"/>
              <a:gd name="connsiteY83" fmla="*/ 6390409 h 11395364"/>
              <a:gd name="connsiteX84" fmla="*/ 190500 w 6459682"/>
              <a:gd name="connsiteY84" fmla="*/ 6286500 h 11395364"/>
              <a:gd name="connsiteX85" fmla="*/ 398319 w 6459682"/>
              <a:gd name="connsiteY85" fmla="*/ 6321136 h 11395364"/>
              <a:gd name="connsiteX86" fmla="*/ 658091 w 6459682"/>
              <a:gd name="connsiteY86" fmla="*/ 6390409 h 11395364"/>
              <a:gd name="connsiteX87" fmla="*/ 813955 w 6459682"/>
              <a:gd name="connsiteY87" fmla="*/ 6234545 h 11395364"/>
              <a:gd name="connsiteX88" fmla="*/ 813955 w 6459682"/>
              <a:gd name="connsiteY88" fmla="*/ 6044045 h 11395364"/>
              <a:gd name="connsiteX89" fmla="*/ 865909 w 6459682"/>
              <a:gd name="connsiteY89" fmla="*/ 5905500 h 11395364"/>
              <a:gd name="connsiteX90" fmla="*/ 1004455 w 6459682"/>
              <a:gd name="connsiteY90" fmla="*/ 5888182 h 11395364"/>
              <a:gd name="connsiteX91" fmla="*/ 1212273 w 6459682"/>
              <a:gd name="connsiteY91" fmla="*/ 5836227 h 11395364"/>
              <a:gd name="connsiteX92" fmla="*/ 1212273 w 6459682"/>
              <a:gd name="connsiteY92" fmla="*/ 5836227 h 11395364"/>
              <a:gd name="connsiteX93" fmla="*/ 1125682 w 6459682"/>
              <a:gd name="connsiteY93" fmla="*/ 5611091 h 11395364"/>
              <a:gd name="connsiteX94" fmla="*/ 1021773 w 6459682"/>
              <a:gd name="connsiteY94" fmla="*/ 5472545 h 11395364"/>
              <a:gd name="connsiteX95" fmla="*/ 1021773 w 6459682"/>
              <a:gd name="connsiteY95" fmla="*/ 5334000 h 11395364"/>
              <a:gd name="connsiteX96" fmla="*/ 1125682 w 6459682"/>
              <a:gd name="connsiteY96" fmla="*/ 5126182 h 11395364"/>
              <a:gd name="connsiteX97" fmla="*/ 1177637 w 6459682"/>
              <a:gd name="connsiteY97" fmla="*/ 4953000 h 11395364"/>
              <a:gd name="connsiteX98" fmla="*/ 1177637 w 6459682"/>
              <a:gd name="connsiteY98" fmla="*/ 4779818 h 11395364"/>
              <a:gd name="connsiteX99" fmla="*/ 1177637 w 6459682"/>
              <a:gd name="connsiteY99" fmla="*/ 4606636 h 11395364"/>
              <a:gd name="connsiteX100" fmla="*/ 1229591 w 6459682"/>
              <a:gd name="connsiteY100" fmla="*/ 4277591 h 11395364"/>
              <a:gd name="connsiteX101" fmla="*/ 1298864 w 6459682"/>
              <a:gd name="connsiteY101" fmla="*/ 4139045 h 11395364"/>
              <a:gd name="connsiteX102" fmla="*/ 1437409 w 6459682"/>
              <a:gd name="connsiteY102" fmla="*/ 4035136 h 11395364"/>
              <a:gd name="connsiteX103" fmla="*/ 1437409 w 6459682"/>
              <a:gd name="connsiteY103" fmla="*/ 4035136 h 11395364"/>
              <a:gd name="connsiteX104" fmla="*/ 1801091 w 6459682"/>
              <a:gd name="connsiteY104" fmla="*/ 3983182 h 11395364"/>
              <a:gd name="connsiteX105" fmla="*/ 1939637 w 6459682"/>
              <a:gd name="connsiteY105" fmla="*/ 4017818 h 11395364"/>
              <a:gd name="connsiteX106" fmla="*/ 2060864 w 6459682"/>
              <a:gd name="connsiteY106" fmla="*/ 4173682 h 11395364"/>
              <a:gd name="connsiteX107" fmla="*/ 2286000 w 6459682"/>
              <a:gd name="connsiteY107" fmla="*/ 4225636 h 11395364"/>
              <a:gd name="connsiteX108" fmla="*/ 2476500 w 6459682"/>
              <a:gd name="connsiteY108" fmla="*/ 4208318 h 11395364"/>
              <a:gd name="connsiteX109" fmla="*/ 2563091 w 6459682"/>
              <a:gd name="connsiteY109" fmla="*/ 4104409 h 11395364"/>
              <a:gd name="connsiteX110" fmla="*/ 2563091 w 6459682"/>
              <a:gd name="connsiteY110" fmla="*/ 3965864 h 11395364"/>
              <a:gd name="connsiteX111" fmla="*/ 2528455 w 6459682"/>
              <a:gd name="connsiteY111" fmla="*/ 3844636 h 11395364"/>
              <a:gd name="connsiteX112" fmla="*/ 2511137 w 6459682"/>
              <a:gd name="connsiteY112" fmla="*/ 3758045 h 11395364"/>
              <a:gd name="connsiteX113" fmla="*/ 2545773 w 6459682"/>
              <a:gd name="connsiteY113" fmla="*/ 3654136 h 11395364"/>
              <a:gd name="connsiteX114" fmla="*/ 2701637 w 6459682"/>
              <a:gd name="connsiteY114" fmla="*/ 3532909 h 11395364"/>
              <a:gd name="connsiteX115" fmla="*/ 2840182 w 6459682"/>
              <a:gd name="connsiteY115" fmla="*/ 3515591 h 11395364"/>
              <a:gd name="connsiteX116" fmla="*/ 3065319 w 6459682"/>
              <a:gd name="connsiteY116" fmla="*/ 3463636 h 11395364"/>
              <a:gd name="connsiteX117" fmla="*/ 3221182 w 6459682"/>
              <a:gd name="connsiteY117" fmla="*/ 3463636 h 11395364"/>
              <a:gd name="connsiteX118" fmla="*/ 3151909 w 6459682"/>
              <a:gd name="connsiteY118" fmla="*/ 3377045 h 11395364"/>
              <a:gd name="connsiteX119" fmla="*/ 3082637 w 6459682"/>
              <a:gd name="connsiteY119" fmla="*/ 3238500 h 11395364"/>
              <a:gd name="connsiteX120" fmla="*/ 3065319 w 6459682"/>
              <a:gd name="connsiteY120" fmla="*/ 3117273 h 11395364"/>
              <a:gd name="connsiteX121" fmla="*/ 3065319 w 6459682"/>
              <a:gd name="connsiteY121" fmla="*/ 2961409 h 11395364"/>
              <a:gd name="connsiteX122" fmla="*/ 3082637 w 6459682"/>
              <a:gd name="connsiteY122" fmla="*/ 2822864 h 11395364"/>
              <a:gd name="connsiteX123" fmla="*/ 3169228 w 6459682"/>
              <a:gd name="connsiteY123" fmla="*/ 2701636 h 11395364"/>
              <a:gd name="connsiteX124" fmla="*/ 3273137 w 6459682"/>
              <a:gd name="connsiteY124" fmla="*/ 2545773 h 11395364"/>
              <a:gd name="connsiteX125" fmla="*/ 3273137 w 6459682"/>
              <a:gd name="connsiteY125" fmla="*/ 2407227 h 11395364"/>
              <a:gd name="connsiteX126" fmla="*/ 3307773 w 6459682"/>
              <a:gd name="connsiteY126" fmla="*/ 2199409 h 11395364"/>
              <a:gd name="connsiteX127" fmla="*/ 3359728 w 6459682"/>
              <a:gd name="connsiteY127" fmla="*/ 2043545 h 11395364"/>
              <a:gd name="connsiteX128" fmla="*/ 3394364 w 6459682"/>
              <a:gd name="connsiteY128" fmla="*/ 1870364 h 11395364"/>
              <a:gd name="connsiteX129" fmla="*/ 3550228 w 6459682"/>
              <a:gd name="connsiteY129" fmla="*/ 1714500 h 11395364"/>
              <a:gd name="connsiteX130" fmla="*/ 3619500 w 6459682"/>
              <a:gd name="connsiteY130" fmla="*/ 1662545 h 11395364"/>
              <a:gd name="connsiteX131" fmla="*/ 3827319 w 6459682"/>
              <a:gd name="connsiteY131" fmla="*/ 1627909 h 11395364"/>
              <a:gd name="connsiteX132" fmla="*/ 4156364 w 6459682"/>
              <a:gd name="connsiteY132" fmla="*/ 1558636 h 11395364"/>
              <a:gd name="connsiteX133" fmla="*/ 4346864 w 6459682"/>
              <a:gd name="connsiteY133" fmla="*/ 1437409 h 11395364"/>
              <a:gd name="connsiteX134" fmla="*/ 4485409 w 6459682"/>
              <a:gd name="connsiteY134" fmla="*/ 1246909 h 11395364"/>
              <a:gd name="connsiteX135" fmla="*/ 4623955 w 6459682"/>
              <a:gd name="connsiteY135" fmla="*/ 1125682 h 11395364"/>
              <a:gd name="connsiteX136" fmla="*/ 4797137 w 6459682"/>
              <a:gd name="connsiteY136" fmla="*/ 987136 h 11395364"/>
              <a:gd name="connsiteX137" fmla="*/ 4831773 w 6459682"/>
              <a:gd name="connsiteY137" fmla="*/ 796636 h 11395364"/>
              <a:gd name="connsiteX138" fmla="*/ 4797137 w 6459682"/>
              <a:gd name="connsiteY138" fmla="*/ 640773 h 11395364"/>
              <a:gd name="connsiteX139" fmla="*/ 4762500 w 6459682"/>
              <a:gd name="connsiteY139" fmla="*/ 450273 h 11395364"/>
              <a:gd name="connsiteX140" fmla="*/ 4762500 w 6459682"/>
              <a:gd name="connsiteY140" fmla="*/ 311727 h 11395364"/>
              <a:gd name="connsiteX141" fmla="*/ 4797137 w 6459682"/>
              <a:gd name="connsiteY141" fmla="*/ 121227 h 11395364"/>
              <a:gd name="connsiteX142" fmla="*/ 4831773 w 6459682"/>
              <a:gd name="connsiteY142" fmla="*/ 0 h 11395364"/>
              <a:gd name="connsiteX143" fmla="*/ 4918364 w 6459682"/>
              <a:gd name="connsiteY143" fmla="*/ 34636 h 11395364"/>
              <a:gd name="connsiteX0" fmla="*/ 4918364 w 6459682"/>
              <a:gd name="connsiteY0" fmla="*/ 34636 h 11395364"/>
              <a:gd name="connsiteX1" fmla="*/ 5403273 w 6459682"/>
              <a:gd name="connsiteY1" fmla="*/ 381000 h 11395364"/>
              <a:gd name="connsiteX2" fmla="*/ 5593773 w 6459682"/>
              <a:gd name="connsiteY2" fmla="*/ 762000 h 11395364"/>
              <a:gd name="connsiteX3" fmla="*/ 5766955 w 6459682"/>
              <a:gd name="connsiteY3" fmla="*/ 1229591 h 11395364"/>
              <a:gd name="connsiteX4" fmla="*/ 6113319 w 6459682"/>
              <a:gd name="connsiteY4" fmla="*/ 1575955 h 11395364"/>
              <a:gd name="connsiteX5" fmla="*/ 6234546 w 6459682"/>
              <a:gd name="connsiteY5" fmla="*/ 1818409 h 11395364"/>
              <a:gd name="connsiteX6" fmla="*/ 6217228 w 6459682"/>
              <a:gd name="connsiteY6" fmla="*/ 2130136 h 11395364"/>
              <a:gd name="connsiteX7" fmla="*/ 6217228 w 6459682"/>
              <a:gd name="connsiteY7" fmla="*/ 2372591 h 11395364"/>
              <a:gd name="connsiteX8" fmla="*/ 6269182 w 6459682"/>
              <a:gd name="connsiteY8" fmla="*/ 2632364 h 11395364"/>
              <a:gd name="connsiteX9" fmla="*/ 6286500 w 6459682"/>
              <a:gd name="connsiteY9" fmla="*/ 2788227 h 11395364"/>
              <a:gd name="connsiteX10" fmla="*/ 6338455 w 6459682"/>
              <a:gd name="connsiteY10" fmla="*/ 3099955 h 11395364"/>
              <a:gd name="connsiteX11" fmla="*/ 6407728 w 6459682"/>
              <a:gd name="connsiteY11" fmla="*/ 3255818 h 11395364"/>
              <a:gd name="connsiteX12" fmla="*/ 6338455 w 6459682"/>
              <a:gd name="connsiteY12" fmla="*/ 3480955 h 11395364"/>
              <a:gd name="connsiteX13" fmla="*/ 6459682 w 6459682"/>
              <a:gd name="connsiteY13" fmla="*/ 3688773 h 11395364"/>
              <a:gd name="connsiteX14" fmla="*/ 6459682 w 6459682"/>
              <a:gd name="connsiteY14" fmla="*/ 3810000 h 11395364"/>
              <a:gd name="connsiteX15" fmla="*/ 6442364 w 6459682"/>
              <a:gd name="connsiteY15" fmla="*/ 4000500 h 11395364"/>
              <a:gd name="connsiteX16" fmla="*/ 6269182 w 6459682"/>
              <a:gd name="connsiteY16" fmla="*/ 4225636 h 11395364"/>
              <a:gd name="connsiteX17" fmla="*/ 6113319 w 6459682"/>
              <a:gd name="connsiteY17" fmla="*/ 4312227 h 11395364"/>
              <a:gd name="connsiteX18" fmla="*/ 6026728 w 6459682"/>
              <a:gd name="connsiteY18" fmla="*/ 4381500 h 11395364"/>
              <a:gd name="connsiteX19" fmla="*/ 5784273 w 6459682"/>
              <a:gd name="connsiteY19" fmla="*/ 4623955 h 11395364"/>
              <a:gd name="connsiteX20" fmla="*/ 5697682 w 6459682"/>
              <a:gd name="connsiteY20" fmla="*/ 4727864 h 11395364"/>
              <a:gd name="connsiteX21" fmla="*/ 5628409 w 6459682"/>
              <a:gd name="connsiteY21" fmla="*/ 4918364 h 11395364"/>
              <a:gd name="connsiteX22" fmla="*/ 5680364 w 6459682"/>
              <a:gd name="connsiteY22" fmla="*/ 5212773 h 11395364"/>
              <a:gd name="connsiteX23" fmla="*/ 5611091 w 6459682"/>
              <a:gd name="connsiteY23" fmla="*/ 5403273 h 11395364"/>
              <a:gd name="connsiteX24" fmla="*/ 5611091 w 6459682"/>
              <a:gd name="connsiteY24" fmla="*/ 5507182 h 11395364"/>
              <a:gd name="connsiteX25" fmla="*/ 5593773 w 6459682"/>
              <a:gd name="connsiteY25" fmla="*/ 5732318 h 11395364"/>
              <a:gd name="connsiteX26" fmla="*/ 5628409 w 6459682"/>
              <a:gd name="connsiteY26" fmla="*/ 5922818 h 11395364"/>
              <a:gd name="connsiteX27" fmla="*/ 5766955 w 6459682"/>
              <a:gd name="connsiteY27" fmla="*/ 6044045 h 11395364"/>
              <a:gd name="connsiteX28" fmla="*/ 5818909 w 6459682"/>
              <a:gd name="connsiteY28" fmla="*/ 6165273 h 11395364"/>
              <a:gd name="connsiteX29" fmla="*/ 5749637 w 6459682"/>
              <a:gd name="connsiteY29" fmla="*/ 6494318 h 11395364"/>
              <a:gd name="connsiteX30" fmla="*/ 5645728 w 6459682"/>
              <a:gd name="connsiteY30" fmla="*/ 6650182 h 11395364"/>
              <a:gd name="connsiteX31" fmla="*/ 5680364 w 6459682"/>
              <a:gd name="connsiteY31" fmla="*/ 6806045 h 11395364"/>
              <a:gd name="connsiteX32" fmla="*/ 5611091 w 6459682"/>
              <a:gd name="connsiteY32" fmla="*/ 7048500 h 11395364"/>
              <a:gd name="connsiteX33" fmla="*/ 5403273 w 6459682"/>
              <a:gd name="connsiteY33" fmla="*/ 7239000 h 11395364"/>
              <a:gd name="connsiteX34" fmla="*/ 5230091 w 6459682"/>
              <a:gd name="connsiteY34" fmla="*/ 7290955 h 11395364"/>
              <a:gd name="connsiteX35" fmla="*/ 5178137 w 6459682"/>
              <a:gd name="connsiteY35" fmla="*/ 7394864 h 11395364"/>
              <a:gd name="connsiteX36" fmla="*/ 5126182 w 6459682"/>
              <a:gd name="connsiteY36" fmla="*/ 7637318 h 11395364"/>
              <a:gd name="connsiteX37" fmla="*/ 4572000 w 6459682"/>
              <a:gd name="connsiteY37" fmla="*/ 7723909 h 11395364"/>
              <a:gd name="connsiteX38" fmla="*/ 4346864 w 6459682"/>
              <a:gd name="connsiteY38" fmla="*/ 7862455 h 11395364"/>
              <a:gd name="connsiteX39" fmla="*/ 4087091 w 6459682"/>
              <a:gd name="connsiteY39" fmla="*/ 7949045 h 11395364"/>
              <a:gd name="connsiteX40" fmla="*/ 4000500 w 6459682"/>
              <a:gd name="connsiteY40" fmla="*/ 8139545 h 11395364"/>
              <a:gd name="connsiteX41" fmla="*/ 3861955 w 6459682"/>
              <a:gd name="connsiteY41" fmla="*/ 8295409 h 11395364"/>
              <a:gd name="connsiteX42" fmla="*/ 3602182 w 6459682"/>
              <a:gd name="connsiteY42" fmla="*/ 8468591 h 11395364"/>
              <a:gd name="connsiteX43" fmla="*/ 3342409 w 6459682"/>
              <a:gd name="connsiteY43" fmla="*/ 8745682 h 11395364"/>
              <a:gd name="connsiteX44" fmla="*/ 3273137 w 6459682"/>
              <a:gd name="connsiteY44" fmla="*/ 8988136 h 11395364"/>
              <a:gd name="connsiteX45" fmla="*/ 3273137 w 6459682"/>
              <a:gd name="connsiteY45" fmla="*/ 9161318 h 11395364"/>
              <a:gd name="connsiteX46" fmla="*/ 3169228 w 6459682"/>
              <a:gd name="connsiteY46" fmla="*/ 9490364 h 11395364"/>
              <a:gd name="connsiteX47" fmla="*/ 3099955 w 6459682"/>
              <a:gd name="connsiteY47" fmla="*/ 9836727 h 11395364"/>
              <a:gd name="connsiteX48" fmla="*/ 3048000 w 6459682"/>
              <a:gd name="connsiteY48" fmla="*/ 9975273 h 11395364"/>
              <a:gd name="connsiteX49" fmla="*/ 2944091 w 6459682"/>
              <a:gd name="connsiteY49" fmla="*/ 10200409 h 11395364"/>
              <a:gd name="connsiteX50" fmla="*/ 2944091 w 6459682"/>
              <a:gd name="connsiteY50" fmla="*/ 10200409 h 11395364"/>
              <a:gd name="connsiteX51" fmla="*/ 2857500 w 6459682"/>
              <a:gd name="connsiteY51" fmla="*/ 10598727 h 11395364"/>
              <a:gd name="connsiteX52" fmla="*/ 2649682 w 6459682"/>
              <a:gd name="connsiteY52" fmla="*/ 10668000 h 11395364"/>
              <a:gd name="connsiteX53" fmla="*/ 2372591 w 6459682"/>
              <a:gd name="connsiteY53" fmla="*/ 10737273 h 11395364"/>
              <a:gd name="connsiteX54" fmla="*/ 2164773 w 6459682"/>
              <a:gd name="connsiteY54" fmla="*/ 10789227 h 11395364"/>
              <a:gd name="connsiteX55" fmla="*/ 2130137 w 6459682"/>
              <a:gd name="connsiteY55" fmla="*/ 11239500 h 11395364"/>
              <a:gd name="connsiteX56" fmla="*/ 2130137 w 6459682"/>
              <a:gd name="connsiteY56" fmla="*/ 11239500 h 11395364"/>
              <a:gd name="connsiteX57" fmla="*/ 1679864 w 6459682"/>
              <a:gd name="connsiteY57" fmla="*/ 11360727 h 11395364"/>
              <a:gd name="connsiteX58" fmla="*/ 1454728 w 6459682"/>
              <a:gd name="connsiteY58" fmla="*/ 11395364 h 11395364"/>
              <a:gd name="connsiteX59" fmla="*/ 1264228 w 6459682"/>
              <a:gd name="connsiteY59" fmla="*/ 11343409 h 11395364"/>
              <a:gd name="connsiteX60" fmla="*/ 1091046 w 6459682"/>
              <a:gd name="connsiteY60" fmla="*/ 11291455 h 11395364"/>
              <a:gd name="connsiteX61" fmla="*/ 1056409 w 6459682"/>
              <a:gd name="connsiteY61" fmla="*/ 10945091 h 11395364"/>
              <a:gd name="connsiteX62" fmla="*/ 1004455 w 6459682"/>
              <a:gd name="connsiteY62" fmla="*/ 10685318 h 11395364"/>
              <a:gd name="connsiteX63" fmla="*/ 952500 w 6459682"/>
              <a:gd name="connsiteY63" fmla="*/ 10477500 h 11395364"/>
              <a:gd name="connsiteX64" fmla="*/ 935182 w 6459682"/>
              <a:gd name="connsiteY64" fmla="*/ 10252364 h 11395364"/>
              <a:gd name="connsiteX65" fmla="*/ 969819 w 6459682"/>
              <a:gd name="connsiteY65" fmla="*/ 10044545 h 11395364"/>
              <a:gd name="connsiteX66" fmla="*/ 987137 w 6459682"/>
              <a:gd name="connsiteY66" fmla="*/ 9819409 h 11395364"/>
              <a:gd name="connsiteX67" fmla="*/ 432093 w 6459682"/>
              <a:gd name="connsiteY67" fmla="*/ 9791074 h 11395364"/>
              <a:gd name="connsiteX68" fmla="*/ 1160319 w 6459682"/>
              <a:gd name="connsiteY68" fmla="*/ 9299864 h 11395364"/>
              <a:gd name="connsiteX69" fmla="*/ 1298864 w 6459682"/>
              <a:gd name="connsiteY69" fmla="*/ 9005455 h 11395364"/>
              <a:gd name="connsiteX70" fmla="*/ 952500 w 6459682"/>
              <a:gd name="connsiteY70" fmla="*/ 8676409 h 11395364"/>
              <a:gd name="connsiteX71" fmla="*/ 952500 w 6459682"/>
              <a:gd name="connsiteY71" fmla="*/ 8485909 h 11395364"/>
              <a:gd name="connsiteX72" fmla="*/ 969819 w 6459682"/>
              <a:gd name="connsiteY72" fmla="*/ 8156864 h 11395364"/>
              <a:gd name="connsiteX73" fmla="*/ 987137 w 6459682"/>
              <a:gd name="connsiteY73" fmla="*/ 7897091 h 11395364"/>
              <a:gd name="connsiteX74" fmla="*/ 883228 w 6459682"/>
              <a:gd name="connsiteY74" fmla="*/ 7689273 h 11395364"/>
              <a:gd name="connsiteX75" fmla="*/ 883228 w 6459682"/>
              <a:gd name="connsiteY75" fmla="*/ 7481455 h 11395364"/>
              <a:gd name="connsiteX76" fmla="*/ 883228 w 6459682"/>
              <a:gd name="connsiteY76" fmla="*/ 7256318 h 11395364"/>
              <a:gd name="connsiteX77" fmla="*/ 865909 w 6459682"/>
              <a:gd name="connsiteY77" fmla="*/ 7065818 h 11395364"/>
              <a:gd name="connsiteX78" fmla="*/ 744682 w 6459682"/>
              <a:gd name="connsiteY78" fmla="*/ 6927273 h 11395364"/>
              <a:gd name="connsiteX79" fmla="*/ 484909 w 6459682"/>
              <a:gd name="connsiteY79" fmla="*/ 6823364 h 11395364"/>
              <a:gd name="connsiteX80" fmla="*/ 294409 w 6459682"/>
              <a:gd name="connsiteY80" fmla="*/ 6754091 h 11395364"/>
              <a:gd name="connsiteX81" fmla="*/ 103909 w 6459682"/>
              <a:gd name="connsiteY81" fmla="*/ 6632864 h 11395364"/>
              <a:gd name="connsiteX82" fmla="*/ 0 w 6459682"/>
              <a:gd name="connsiteY82" fmla="*/ 6546273 h 11395364"/>
              <a:gd name="connsiteX83" fmla="*/ 86591 w 6459682"/>
              <a:gd name="connsiteY83" fmla="*/ 6390409 h 11395364"/>
              <a:gd name="connsiteX84" fmla="*/ 190500 w 6459682"/>
              <a:gd name="connsiteY84" fmla="*/ 6286500 h 11395364"/>
              <a:gd name="connsiteX85" fmla="*/ 398319 w 6459682"/>
              <a:gd name="connsiteY85" fmla="*/ 6321136 h 11395364"/>
              <a:gd name="connsiteX86" fmla="*/ 658091 w 6459682"/>
              <a:gd name="connsiteY86" fmla="*/ 6390409 h 11395364"/>
              <a:gd name="connsiteX87" fmla="*/ 813955 w 6459682"/>
              <a:gd name="connsiteY87" fmla="*/ 6234545 h 11395364"/>
              <a:gd name="connsiteX88" fmla="*/ 813955 w 6459682"/>
              <a:gd name="connsiteY88" fmla="*/ 6044045 h 11395364"/>
              <a:gd name="connsiteX89" fmla="*/ 865909 w 6459682"/>
              <a:gd name="connsiteY89" fmla="*/ 5905500 h 11395364"/>
              <a:gd name="connsiteX90" fmla="*/ 1004455 w 6459682"/>
              <a:gd name="connsiteY90" fmla="*/ 5888182 h 11395364"/>
              <a:gd name="connsiteX91" fmla="*/ 1212273 w 6459682"/>
              <a:gd name="connsiteY91" fmla="*/ 5836227 h 11395364"/>
              <a:gd name="connsiteX92" fmla="*/ 1212273 w 6459682"/>
              <a:gd name="connsiteY92" fmla="*/ 5836227 h 11395364"/>
              <a:gd name="connsiteX93" fmla="*/ 1125682 w 6459682"/>
              <a:gd name="connsiteY93" fmla="*/ 5611091 h 11395364"/>
              <a:gd name="connsiteX94" fmla="*/ 1021773 w 6459682"/>
              <a:gd name="connsiteY94" fmla="*/ 5472545 h 11395364"/>
              <a:gd name="connsiteX95" fmla="*/ 1021773 w 6459682"/>
              <a:gd name="connsiteY95" fmla="*/ 5334000 h 11395364"/>
              <a:gd name="connsiteX96" fmla="*/ 1125682 w 6459682"/>
              <a:gd name="connsiteY96" fmla="*/ 5126182 h 11395364"/>
              <a:gd name="connsiteX97" fmla="*/ 1177637 w 6459682"/>
              <a:gd name="connsiteY97" fmla="*/ 4953000 h 11395364"/>
              <a:gd name="connsiteX98" fmla="*/ 1177637 w 6459682"/>
              <a:gd name="connsiteY98" fmla="*/ 4779818 h 11395364"/>
              <a:gd name="connsiteX99" fmla="*/ 1177637 w 6459682"/>
              <a:gd name="connsiteY99" fmla="*/ 4606636 h 11395364"/>
              <a:gd name="connsiteX100" fmla="*/ 1229591 w 6459682"/>
              <a:gd name="connsiteY100" fmla="*/ 4277591 h 11395364"/>
              <a:gd name="connsiteX101" fmla="*/ 1298864 w 6459682"/>
              <a:gd name="connsiteY101" fmla="*/ 4139045 h 11395364"/>
              <a:gd name="connsiteX102" fmla="*/ 1437409 w 6459682"/>
              <a:gd name="connsiteY102" fmla="*/ 4035136 h 11395364"/>
              <a:gd name="connsiteX103" fmla="*/ 1437409 w 6459682"/>
              <a:gd name="connsiteY103" fmla="*/ 4035136 h 11395364"/>
              <a:gd name="connsiteX104" fmla="*/ 1801091 w 6459682"/>
              <a:gd name="connsiteY104" fmla="*/ 3983182 h 11395364"/>
              <a:gd name="connsiteX105" fmla="*/ 1939637 w 6459682"/>
              <a:gd name="connsiteY105" fmla="*/ 4017818 h 11395364"/>
              <a:gd name="connsiteX106" fmla="*/ 2060864 w 6459682"/>
              <a:gd name="connsiteY106" fmla="*/ 4173682 h 11395364"/>
              <a:gd name="connsiteX107" fmla="*/ 2286000 w 6459682"/>
              <a:gd name="connsiteY107" fmla="*/ 4225636 h 11395364"/>
              <a:gd name="connsiteX108" fmla="*/ 2476500 w 6459682"/>
              <a:gd name="connsiteY108" fmla="*/ 4208318 h 11395364"/>
              <a:gd name="connsiteX109" fmla="*/ 2563091 w 6459682"/>
              <a:gd name="connsiteY109" fmla="*/ 4104409 h 11395364"/>
              <a:gd name="connsiteX110" fmla="*/ 2563091 w 6459682"/>
              <a:gd name="connsiteY110" fmla="*/ 3965864 h 11395364"/>
              <a:gd name="connsiteX111" fmla="*/ 2528455 w 6459682"/>
              <a:gd name="connsiteY111" fmla="*/ 3844636 h 11395364"/>
              <a:gd name="connsiteX112" fmla="*/ 2511137 w 6459682"/>
              <a:gd name="connsiteY112" fmla="*/ 3758045 h 11395364"/>
              <a:gd name="connsiteX113" fmla="*/ 2545773 w 6459682"/>
              <a:gd name="connsiteY113" fmla="*/ 3654136 h 11395364"/>
              <a:gd name="connsiteX114" fmla="*/ 2701637 w 6459682"/>
              <a:gd name="connsiteY114" fmla="*/ 3532909 h 11395364"/>
              <a:gd name="connsiteX115" fmla="*/ 2840182 w 6459682"/>
              <a:gd name="connsiteY115" fmla="*/ 3515591 h 11395364"/>
              <a:gd name="connsiteX116" fmla="*/ 3065319 w 6459682"/>
              <a:gd name="connsiteY116" fmla="*/ 3463636 h 11395364"/>
              <a:gd name="connsiteX117" fmla="*/ 3221182 w 6459682"/>
              <a:gd name="connsiteY117" fmla="*/ 3463636 h 11395364"/>
              <a:gd name="connsiteX118" fmla="*/ 3151909 w 6459682"/>
              <a:gd name="connsiteY118" fmla="*/ 3377045 h 11395364"/>
              <a:gd name="connsiteX119" fmla="*/ 3082637 w 6459682"/>
              <a:gd name="connsiteY119" fmla="*/ 3238500 h 11395364"/>
              <a:gd name="connsiteX120" fmla="*/ 3065319 w 6459682"/>
              <a:gd name="connsiteY120" fmla="*/ 3117273 h 11395364"/>
              <a:gd name="connsiteX121" fmla="*/ 3065319 w 6459682"/>
              <a:gd name="connsiteY121" fmla="*/ 2961409 h 11395364"/>
              <a:gd name="connsiteX122" fmla="*/ 3082637 w 6459682"/>
              <a:gd name="connsiteY122" fmla="*/ 2822864 h 11395364"/>
              <a:gd name="connsiteX123" fmla="*/ 3169228 w 6459682"/>
              <a:gd name="connsiteY123" fmla="*/ 2701636 h 11395364"/>
              <a:gd name="connsiteX124" fmla="*/ 3273137 w 6459682"/>
              <a:gd name="connsiteY124" fmla="*/ 2545773 h 11395364"/>
              <a:gd name="connsiteX125" fmla="*/ 3273137 w 6459682"/>
              <a:gd name="connsiteY125" fmla="*/ 2407227 h 11395364"/>
              <a:gd name="connsiteX126" fmla="*/ 3307773 w 6459682"/>
              <a:gd name="connsiteY126" fmla="*/ 2199409 h 11395364"/>
              <a:gd name="connsiteX127" fmla="*/ 3359728 w 6459682"/>
              <a:gd name="connsiteY127" fmla="*/ 2043545 h 11395364"/>
              <a:gd name="connsiteX128" fmla="*/ 3394364 w 6459682"/>
              <a:gd name="connsiteY128" fmla="*/ 1870364 h 11395364"/>
              <a:gd name="connsiteX129" fmla="*/ 3550228 w 6459682"/>
              <a:gd name="connsiteY129" fmla="*/ 1714500 h 11395364"/>
              <a:gd name="connsiteX130" fmla="*/ 3619500 w 6459682"/>
              <a:gd name="connsiteY130" fmla="*/ 1662545 h 11395364"/>
              <a:gd name="connsiteX131" fmla="*/ 3827319 w 6459682"/>
              <a:gd name="connsiteY131" fmla="*/ 1627909 h 11395364"/>
              <a:gd name="connsiteX132" fmla="*/ 4156364 w 6459682"/>
              <a:gd name="connsiteY132" fmla="*/ 1558636 h 11395364"/>
              <a:gd name="connsiteX133" fmla="*/ 4346864 w 6459682"/>
              <a:gd name="connsiteY133" fmla="*/ 1437409 h 11395364"/>
              <a:gd name="connsiteX134" fmla="*/ 4485409 w 6459682"/>
              <a:gd name="connsiteY134" fmla="*/ 1246909 h 11395364"/>
              <a:gd name="connsiteX135" fmla="*/ 4623955 w 6459682"/>
              <a:gd name="connsiteY135" fmla="*/ 1125682 h 11395364"/>
              <a:gd name="connsiteX136" fmla="*/ 4797137 w 6459682"/>
              <a:gd name="connsiteY136" fmla="*/ 987136 h 11395364"/>
              <a:gd name="connsiteX137" fmla="*/ 4831773 w 6459682"/>
              <a:gd name="connsiteY137" fmla="*/ 796636 h 11395364"/>
              <a:gd name="connsiteX138" fmla="*/ 4797137 w 6459682"/>
              <a:gd name="connsiteY138" fmla="*/ 640773 h 11395364"/>
              <a:gd name="connsiteX139" fmla="*/ 4762500 w 6459682"/>
              <a:gd name="connsiteY139" fmla="*/ 450273 h 11395364"/>
              <a:gd name="connsiteX140" fmla="*/ 4762500 w 6459682"/>
              <a:gd name="connsiteY140" fmla="*/ 311727 h 11395364"/>
              <a:gd name="connsiteX141" fmla="*/ 4797137 w 6459682"/>
              <a:gd name="connsiteY141" fmla="*/ 121227 h 11395364"/>
              <a:gd name="connsiteX142" fmla="*/ 4831773 w 6459682"/>
              <a:gd name="connsiteY142" fmla="*/ 0 h 11395364"/>
              <a:gd name="connsiteX143" fmla="*/ 4918364 w 6459682"/>
              <a:gd name="connsiteY143" fmla="*/ 34636 h 11395364"/>
              <a:gd name="connsiteX0" fmla="*/ 5149456 w 6690774"/>
              <a:gd name="connsiteY0" fmla="*/ 34636 h 11395364"/>
              <a:gd name="connsiteX1" fmla="*/ 5634365 w 6690774"/>
              <a:gd name="connsiteY1" fmla="*/ 381000 h 11395364"/>
              <a:gd name="connsiteX2" fmla="*/ 5824865 w 6690774"/>
              <a:gd name="connsiteY2" fmla="*/ 762000 h 11395364"/>
              <a:gd name="connsiteX3" fmla="*/ 5998047 w 6690774"/>
              <a:gd name="connsiteY3" fmla="*/ 1229591 h 11395364"/>
              <a:gd name="connsiteX4" fmla="*/ 6344411 w 6690774"/>
              <a:gd name="connsiteY4" fmla="*/ 1575955 h 11395364"/>
              <a:gd name="connsiteX5" fmla="*/ 6465638 w 6690774"/>
              <a:gd name="connsiteY5" fmla="*/ 1818409 h 11395364"/>
              <a:gd name="connsiteX6" fmla="*/ 6448320 w 6690774"/>
              <a:gd name="connsiteY6" fmla="*/ 2130136 h 11395364"/>
              <a:gd name="connsiteX7" fmla="*/ 6448320 w 6690774"/>
              <a:gd name="connsiteY7" fmla="*/ 2372591 h 11395364"/>
              <a:gd name="connsiteX8" fmla="*/ 6500274 w 6690774"/>
              <a:gd name="connsiteY8" fmla="*/ 2632364 h 11395364"/>
              <a:gd name="connsiteX9" fmla="*/ 6517592 w 6690774"/>
              <a:gd name="connsiteY9" fmla="*/ 2788227 h 11395364"/>
              <a:gd name="connsiteX10" fmla="*/ 6569547 w 6690774"/>
              <a:gd name="connsiteY10" fmla="*/ 3099955 h 11395364"/>
              <a:gd name="connsiteX11" fmla="*/ 6638820 w 6690774"/>
              <a:gd name="connsiteY11" fmla="*/ 3255818 h 11395364"/>
              <a:gd name="connsiteX12" fmla="*/ 6569547 w 6690774"/>
              <a:gd name="connsiteY12" fmla="*/ 3480955 h 11395364"/>
              <a:gd name="connsiteX13" fmla="*/ 6690774 w 6690774"/>
              <a:gd name="connsiteY13" fmla="*/ 3688773 h 11395364"/>
              <a:gd name="connsiteX14" fmla="*/ 6690774 w 6690774"/>
              <a:gd name="connsiteY14" fmla="*/ 3810000 h 11395364"/>
              <a:gd name="connsiteX15" fmla="*/ 6673456 w 6690774"/>
              <a:gd name="connsiteY15" fmla="*/ 4000500 h 11395364"/>
              <a:gd name="connsiteX16" fmla="*/ 6500274 w 6690774"/>
              <a:gd name="connsiteY16" fmla="*/ 4225636 h 11395364"/>
              <a:gd name="connsiteX17" fmla="*/ 6344411 w 6690774"/>
              <a:gd name="connsiteY17" fmla="*/ 4312227 h 11395364"/>
              <a:gd name="connsiteX18" fmla="*/ 6257820 w 6690774"/>
              <a:gd name="connsiteY18" fmla="*/ 4381500 h 11395364"/>
              <a:gd name="connsiteX19" fmla="*/ 6015365 w 6690774"/>
              <a:gd name="connsiteY19" fmla="*/ 4623955 h 11395364"/>
              <a:gd name="connsiteX20" fmla="*/ 5928774 w 6690774"/>
              <a:gd name="connsiteY20" fmla="*/ 4727864 h 11395364"/>
              <a:gd name="connsiteX21" fmla="*/ 5859501 w 6690774"/>
              <a:gd name="connsiteY21" fmla="*/ 4918364 h 11395364"/>
              <a:gd name="connsiteX22" fmla="*/ 5911456 w 6690774"/>
              <a:gd name="connsiteY22" fmla="*/ 5212773 h 11395364"/>
              <a:gd name="connsiteX23" fmla="*/ 5842183 w 6690774"/>
              <a:gd name="connsiteY23" fmla="*/ 5403273 h 11395364"/>
              <a:gd name="connsiteX24" fmla="*/ 5842183 w 6690774"/>
              <a:gd name="connsiteY24" fmla="*/ 5507182 h 11395364"/>
              <a:gd name="connsiteX25" fmla="*/ 5824865 w 6690774"/>
              <a:gd name="connsiteY25" fmla="*/ 5732318 h 11395364"/>
              <a:gd name="connsiteX26" fmla="*/ 5859501 w 6690774"/>
              <a:gd name="connsiteY26" fmla="*/ 5922818 h 11395364"/>
              <a:gd name="connsiteX27" fmla="*/ 5998047 w 6690774"/>
              <a:gd name="connsiteY27" fmla="*/ 6044045 h 11395364"/>
              <a:gd name="connsiteX28" fmla="*/ 6050001 w 6690774"/>
              <a:gd name="connsiteY28" fmla="*/ 6165273 h 11395364"/>
              <a:gd name="connsiteX29" fmla="*/ 5980729 w 6690774"/>
              <a:gd name="connsiteY29" fmla="*/ 6494318 h 11395364"/>
              <a:gd name="connsiteX30" fmla="*/ 5876820 w 6690774"/>
              <a:gd name="connsiteY30" fmla="*/ 6650182 h 11395364"/>
              <a:gd name="connsiteX31" fmla="*/ 5911456 w 6690774"/>
              <a:gd name="connsiteY31" fmla="*/ 6806045 h 11395364"/>
              <a:gd name="connsiteX32" fmla="*/ 5842183 w 6690774"/>
              <a:gd name="connsiteY32" fmla="*/ 7048500 h 11395364"/>
              <a:gd name="connsiteX33" fmla="*/ 5634365 w 6690774"/>
              <a:gd name="connsiteY33" fmla="*/ 7239000 h 11395364"/>
              <a:gd name="connsiteX34" fmla="*/ 5461183 w 6690774"/>
              <a:gd name="connsiteY34" fmla="*/ 7290955 h 11395364"/>
              <a:gd name="connsiteX35" fmla="*/ 5409229 w 6690774"/>
              <a:gd name="connsiteY35" fmla="*/ 7394864 h 11395364"/>
              <a:gd name="connsiteX36" fmla="*/ 5357274 w 6690774"/>
              <a:gd name="connsiteY36" fmla="*/ 7637318 h 11395364"/>
              <a:gd name="connsiteX37" fmla="*/ 4803092 w 6690774"/>
              <a:gd name="connsiteY37" fmla="*/ 7723909 h 11395364"/>
              <a:gd name="connsiteX38" fmla="*/ 4577956 w 6690774"/>
              <a:gd name="connsiteY38" fmla="*/ 7862455 h 11395364"/>
              <a:gd name="connsiteX39" fmla="*/ 4318183 w 6690774"/>
              <a:gd name="connsiteY39" fmla="*/ 7949045 h 11395364"/>
              <a:gd name="connsiteX40" fmla="*/ 4231592 w 6690774"/>
              <a:gd name="connsiteY40" fmla="*/ 8139545 h 11395364"/>
              <a:gd name="connsiteX41" fmla="*/ 4093047 w 6690774"/>
              <a:gd name="connsiteY41" fmla="*/ 8295409 h 11395364"/>
              <a:gd name="connsiteX42" fmla="*/ 3833274 w 6690774"/>
              <a:gd name="connsiteY42" fmla="*/ 8468591 h 11395364"/>
              <a:gd name="connsiteX43" fmla="*/ 3573501 w 6690774"/>
              <a:gd name="connsiteY43" fmla="*/ 8745682 h 11395364"/>
              <a:gd name="connsiteX44" fmla="*/ 3504229 w 6690774"/>
              <a:gd name="connsiteY44" fmla="*/ 8988136 h 11395364"/>
              <a:gd name="connsiteX45" fmla="*/ 3504229 w 6690774"/>
              <a:gd name="connsiteY45" fmla="*/ 9161318 h 11395364"/>
              <a:gd name="connsiteX46" fmla="*/ 3400320 w 6690774"/>
              <a:gd name="connsiteY46" fmla="*/ 9490364 h 11395364"/>
              <a:gd name="connsiteX47" fmla="*/ 3331047 w 6690774"/>
              <a:gd name="connsiteY47" fmla="*/ 9836727 h 11395364"/>
              <a:gd name="connsiteX48" fmla="*/ 3279092 w 6690774"/>
              <a:gd name="connsiteY48" fmla="*/ 9975273 h 11395364"/>
              <a:gd name="connsiteX49" fmla="*/ 3175183 w 6690774"/>
              <a:gd name="connsiteY49" fmla="*/ 10200409 h 11395364"/>
              <a:gd name="connsiteX50" fmla="*/ 3175183 w 6690774"/>
              <a:gd name="connsiteY50" fmla="*/ 10200409 h 11395364"/>
              <a:gd name="connsiteX51" fmla="*/ 3088592 w 6690774"/>
              <a:gd name="connsiteY51" fmla="*/ 10598727 h 11395364"/>
              <a:gd name="connsiteX52" fmla="*/ 2880774 w 6690774"/>
              <a:gd name="connsiteY52" fmla="*/ 10668000 h 11395364"/>
              <a:gd name="connsiteX53" fmla="*/ 2603683 w 6690774"/>
              <a:gd name="connsiteY53" fmla="*/ 10737273 h 11395364"/>
              <a:gd name="connsiteX54" fmla="*/ 2395865 w 6690774"/>
              <a:gd name="connsiteY54" fmla="*/ 10789227 h 11395364"/>
              <a:gd name="connsiteX55" fmla="*/ 2361229 w 6690774"/>
              <a:gd name="connsiteY55" fmla="*/ 11239500 h 11395364"/>
              <a:gd name="connsiteX56" fmla="*/ 2361229 w 6690774"/>
              <a:gd name="connsiteY56" fmla="*/ 11239500 h 11395364"/>
              <a:gd name="connsiteX57" fmla="*/ 1910956 w 6690774"/>
              <a:gd name="connsiteY57" fmla="*/ 11360727 h 11395364"/>
              <a:gd name="connsiteX58" fmla="*/ 1685820 w 6690774"/>
              <a:gd name="connsiteY58" fmla="*/ 11395364 h 11395364"/>
              <a:gd name="connsiteX59" fmla="*/ 1495320 w 6690774"/>
              <a:gd name="connsiteY59" fmla="*/ 11343409 h 11395364"/>
              <a:gd name="connsiteX60" fmla="*/ 1322138 w 6690774"/>
              <a:gd name="connsiteY60" fmla="*/ 11291455 h 11395364"/>
              <a:gd name="connsiteX61" fmla="*/ 1287501 w 6690774"/>
              <a:gd name="connsiteY61" fmla="*/ 10945091 h 11395364"/>
              <a:gd name="connsiteX62" fmla="*/ 1235547 w 6690774"/>
              <a:gd name="connsiteY62" fmla="*/ 10685318 h 11395364"/>
              <a:gd name="connsiteX63" fmla="*/ 1183592 w 6690774"/>
              <a:gd name="connsiteY63" fmla="*/ 10477500 h 11395364"/>
              <a:gd name="connsiteX64" fmla="*/ 1166274 w 6690774"/>
              <a:gd name="connsiteY64" fmla="*/ 10252364 h 11395364"/>
              <a:gd name="connsiteX65" fmla="*/ 1200911 w 6690774"/>
              <a:gd name="connsiteY65" fmla="*/ 10044545 h 11395364"/>
              <a:gd name="connsiteX66" fmla="*/ 1218229 w 6690774"/>
              <a:gd name="connsiteY66" fmla="*/ 9819409 h 11395364"/>
              <a:gd name="connsiteX67" fmla="*/ 663185 w 6690774"/>
              <a:gd name="connsiteY67" fmla="*/ 9791074 h 11395364"/>
              <a:gd name="connsiteX68" fmla="*/ 0 w 6690774"/>
              <a:gd name="connsiteY68" fmla="*/ 9872754 h 11395364"/>
              <a:gd name="connsiteX69" fmla="*/ 1529956 w 6690774"/>
              <a:gd name="connsiteY69" fmla="*/ 9005455 h 11395364"/>
              <a:gd name="connsiteX70" fmla="*/ 1183592 w 6690774"/>
              <a:gd name="connsiteY70" fmla="*/ 8676409 h 11395364"/>
              <a:gd name="connsiteX71" fmla="*/ 1183592 w 6690774"/>
              <a:gd name="connsiteY71" fmla="*/ 8485909 h 11395364"/>
              <a:gd name="connsiteX72" fmla="*/ 1200911 w 6690774"/>
              <a:gd name="connsiteY72" fmla="*/ 8156864 h 11395364"/>
              <a:gd name="connsiteX73" fmla="*/ 1218229 w 6690774"/>
              <a:gd name="connsiteY73" fmla="*/ 7897091 h 11395364"/>
              <a:gd name="connsiteX74" fmla="*/ 1114320 w 6690774"/>
              <a:gd name="connsiteY74" fmla="*/ 7689273 h 11395364"/>
              <a:gd name="connsiteX75" fmla="*/ 1114320 w 6690774"/>
              <a:gd name="connsiteY75" fmla="*/ 7481455 h 11395364"/>
              <a:gd name="connsiteX76" fmla="*/ 1114320 w 6690774"/>
              <a:gd name="connsiteY76" fmla="*/ 7256318 h 11395364"/>
              <a:gd name="connsiteX77" fmla="*/ 1097001 w 6690774"/>
              <a:gd name="connsiteY77" fmla="*/ 7065818 h 11395364"/>
              <a:gd name="connsiteX78" fmla="*/ 975774 w 6690774"/>
              <a:gd name="connsiteY78" fmla="*/ 6927273 h 11395364"/>
              <a:gd name="connsiteX79" fmla="*/ 716001 w 6690774"/>
              <a:gd name="connsiteY79" fmla="*/ 6823364 h 11395364"/>
              <a:gd name="connsiteX80" fmla="*/ 525501 w 6690774"/>
              <a:gd name="connsiteY80" fmla="*/ 6754091 h 11395364"/>
              <a:gd name="connsiteX81" fmla="*/ 335001 w 6690774"/>
              <a:gd name="connsiteY81" fmla="*/ 6632864 h 11395364"/>
              <a:gd name="connsiteX82" fmla="*/ 231092 w 6690774"/>
              <a:gd name="connsiteY82" fmla="*/ 6546273 h 11395364"/>
              <a:gd name="connsiteX83" fmla="*/ 317683 w 6690774"/>
              <a:gd name="connsiteY83" fmla="*/ 6390409 h 11395364"/>
              <a:gd name="connsiteX84" fmla="*/ 421592 w 6690774"/>
              <a:gd name="connsiteY84" fmla="*/ 6286500 h 11395364"/>
              <a:gd name="connsiteX85" fmla="*/ 629411 w 6690774"/>
              <a:gd name="connsiteY85" fmla="*/ 6321136 h 11395364"/>
              <a:gd name="connsiteX86" fmla="*/ 889183 w 6690774"/>
              <a:gd name="connsiteY86" fmla="*/ 6390409 h 11395364"/>
              <a:gd name="connsiteX87" fmla="*/ 1045047 w 6690774"/>
              <a:gd name="connsiteY87" fmla="*/ 6234545 h 11395364"/>
              <a:gd name="connsiteX88" fmla="*/ 1045047 w 6690774"/>
              <a:gd name="connsiteY88" fmla="*/ 6044045 h 11395364"/>
              <a:gd name="connsiteX89" fmla="*/ 1097001 w 6690774"/>
              <a:gd name="connsiteY89" fmla="*/ 5905500 h 11395364"/>
              <a:gd name="connsiteX90" fmla="*/ 1235547 w 6690774"/>
              <a:gd name="connsiteY90" fmla="*/ 5888182 h 11395364"/>
              <a:gd name="connsiteX91" fmla="*/ 1443365 w 6690774"/>
              <a:gd name="connsiteY91" fmla="*/ 5836227 h 11395364"/>
              <a:gd name="connsiteX92" fmla="*/ 1443365 w 6690774"/>
              <a:gd name="connsiteY92" fmla="*/ 5836227 h 11395364"/>
              <a:gd name="connsiteX93" fmla="*/ 1356774 w 6690774"/>
              <a:gd name="connsiteY93" fmla="*/ 5611091 h 11395364"/>
              <a:gd name="connsiteX94" fmla="*/ 1252865 w 6690774"/>
              <a:gd name="connsiteY94" fmla="*/ 5472545 h 11395364"/>
              <a:gd name="connsiteX95" fmla="*/ 1252865 w 6690774"/>
              <a:gd name="connsiteY95" fmla="*/ 5334000 h 11395364"/>
              <a:gd name="connsiteX96" fmla="*/ 1356774 w 6690774"/>
              <a:gd name="connsiteY96" fmla="*/ 5126182 h 11395364"/>
              <a:gd name="connsiteX97" fmla="*/ 1408729 w 6690774"/>
              <a:gd name="connsiteY97" fmla="*/ 4953000 h 11395364"/>
              <a:gd name="connsiteX98" fmla="*/ 1408729 w 6690774"/>
              <a:gd name="connsiteY98" fmla="*/ 4779818 h 11395364"/>
              <a:gd name="connsiteX99" fmla="*/ 1408729 w 6690774"/>
              <a:gd name="connsiteY99" fmla="*/ 4606636 h 11395364"/>
              <a:gd name="connsiteX100" fmla="*/ 1460683 w 6690774"/>
              <a:gd name="connsiteY100" fmla="*/ 4277591 h 11395364"/>
              <a:gd name="connsiteX101" fmla="*/ 1529956 w 6690774"/>
              <a:gd name="connsiteY101" fmla="*/ 4139045 h 11395364"/>
              <a:gd name="connsiteX102" fmla="*/ 1668501 w 6690774"/>
              <a:gd name="connsiteY102" fmla="*/ 4035136 h 11395364"/>
              <a:gd name="connsiteX103" fmla="*/ 1668501 w 6690774"/>
              <a:gd name="connsiteY103" fmla="*/ 4035136 h 11395364"/>
              <a:gd name="connsiteX104" fmla="*/ 2032183 w 6690774"/>
              <a:gd name="connsiteY104" fmla="*/ 3983182 h 11395364"/>
              <a:gd name="connsiteX105" fmla="*/ 2170729 w 6690774"/>
              <a:gd name="connsiteY105" fmla="*/ 4017818 h 11395364"/>
              <a:gd name="connsiteX106" fmla="*/ 2291956 w 6690774"/>
              <a:gd name="connsiteY106" fmla="*/ 4173682 h 11395364"/>
              <a:gd name="connsiteX107" fmla="*/ 2517092 w 6690774"/>
              <a:gd name="connsiteY107" fmla="*/ 4225636 h 11395364"/>
              <a:gd name="connsiteX108" fmla="*/ 2707592 w 6690774"/>
              <a:gd name="connsiteY108" fmla="*/ 4208318 h 11395364"/>
              <a:gd name="connsiteX109" fmla="*/ 2794183 w 6690774"/>
              <a:gd name="connsiteY109" fmla="*/ 4104409 h 11395364"/>
              <a:gd name="connsiteX110" fmla="*/ 2794183 w 6690774"/>
              <a:gd name="connsiteY110" fmla="*/ 3965864 h 11395364"/>
              <a:gd name="connsiteX111" fmla="*/ 2759547 w 6690774"/>
              <a:gd name="connsiteY111" fmla="*/ 3844636 h 11395364"/>
              <a:gd name="connsiteX112" fmla="*/ 2742229 w 6690774"/>
              <a:gd name="connsiteY112" fmla="*/ 3758045 h 11395364"/>
              <a:gd name="connsiteX113" fmla="*/ 2776865 w 6690774"/>
              <a:gd name="connsiteY113" fmla="*/ 3654136 h 11395364"/>
              <a:gd name="connsiteX114" fmla="*/ 2932729 w 6690774"/>
              <a:gd name="connsiteY114" fmla="*/ 3532909 h 11395364"/>
              <a:gd name="connsiteX115" fmla="*/ 3071274 w 6690774"/>
              <a:gd name="connsiteY115" fmla="*/ 3515591 h 11395364"/>
              <a:gd name="connsiteX116" fmla="*/ 3296411 w 6690774"/>
              <a:gd name="connsiteY116" fmla="*/ 3463636 h 11395364"/>
              <a:gd name="connsiteX117" fmla="*/ 3452274 w 6690774"/>
              <a:gd name="connsiteY117" fmla="*/ 3463636 h 11395364"/>
              <a:gd name="connsiteX118" fmla="*/ 3383001 w 6690774"/>
              <a:gd name="connsiteY118" fmla="*/ 3377045 h 11395364"/>
              <a:gd name="connsiteX119" fmla="*/ 3313729 w 6690774"/>
              <a:gd name="connsiteY119" fmla="*/ 3238500 h 11395364"/>
              <a:gd name="connsiteX120" fmla="*/ 3296411 w 6690774"/>
              <a:gd name="connsiteY120" fmla="*/ 3117273 h 11395364"/>
              <a:gd name="connsiteX121" fmla="*/ 3296411 w 6690774"/>
              <a:gd name="connsiteY121" fmla="*/ 2961409 h 11395364"/>
              <a:gd name="connsiteX122" fmla="*/ 3313729 w 6690774"/>
              <a:gd name="connsiteY122" fmla="*/ 2822864 h 11395364"/>
              <a:gd name="connsiteX123" fmla="*/ 3400320 w 6690774"/>
              <a:gd name="connsiteY123" fmla="*/ 2701636 h 11395364"/>
              <a:gd name="connsiteX124" fmla="*/ 3504229 w 6690774"/>
              <a:gd name="connsiteY124" fmla="*/ 2545773 h 11395364"/>
              <a:gd name="connsiteX125" fmla="*/ 3504229 w 6690774"/>
              <a:gd name="connsiteY125" fmla="*/ 2407227 h 11395364"/>
              <a:gd name="connsiteX126" fmla="*/ 3538865 w 6690774"/>
              <a:gd name="connsiteY126" fmla="*/ 2199409 h 11395364"/>
              <a:gd name="connsiteX127" fmla="*/ 3590820 w 6690774"/>
              <a:gd name="connsiteY127" fmla="*/ 2043545 h 11395364"/>
              <a:gd name="connsiteX128" fmla="*/ 3625456 w 6690774"/>
              <a:gd name="connsiteY128" fmla="*/ 1870364 h 11395364"/>
              <a:gd name="connsiteX129" fmla="*/ 3781320 w 6690774"/>
              <a:gd name="connsiteY129" fmla="*/ 1714500 h 11395364"/>
              <a:gd name="connsiteX130" fmla="*/ 3850592 w 6690774"/>
              <a:gd name="connsiteY130" fmla="*/ 1662545 h 11395364"/>
              <a:gd name="connsiteX131" fmla="*/ 4058411 w 6690774"/>
              <a:gd name="connsiteY131" fmla="*/ 1627909 h 11395364"/>
              <a:gd name="connsiteX132" fmla="*/ 4387456 w 6690774"/>
              <a:gd name="connsiteY132" fmla="*/ 1558636 h 11395364"/>
              <a:gd name="connsiteX133" fmla="*/ 4577956 w 6690774"/>
              <a:gd name="connsiteY133" fmla="*/ 1437409 h 11395364"/>
              <a:gd name="connsiteX134" fmla="*/ 4716501 w 6690774"/>
              <a:gd name="connsiteY134" fmla="*/ 1246909 h 11395364"/>
              <a:gd name="connsiteX135" fmla="*/ 4855047 w 6690774"/>
              <a:gd name="connsiteY135" fmla="*/ 1125682 h 11395364"/>
              <a:gd name="connsiteX136" fmla="*/ 5028229 w 6690774"/>
              <a:gd name="connsiteY136" fmla="*/ 987136 h 11395364"/>
              <a:gd name="connsiteX137" fmla="*/ 5062865 w 6690774"/>
              <a:gd name="connsiteY137" fmla="*/ 796636 h 11395364"/>
              <a:gd name="connsiteX138" fmla="*/ 5028229 w 6690774"/>
              <a:gd name="connsiteY138" fmla="*/ 640773 h 11395364"/>
              <a:gd name="connsiteX139" fmla="*/ 4993592 w 6690774"/>
              <a:gd name="connsiteY139" fmla="*/ 450273 h 11395364"/>
              <a:gd name="connsiteX140" fmla="*/ 4993592 w 6690774"/>
              <a:gd name="connsiteY140" fmla="*/ 311727 h 11395364"/>
              <a:gd name="connsiteX141" fmla="*/ 5028229 w 6690774"/>
              <a:gd name="connsiteY141" fmla="*/ 121227 h 11395364"/>
              <a:gd name="connsiteX142" fmla="*/ 5062865 w 6690774"/>
              <a:gd name="connsiteY142" fmla="*/ 0 h 11395364"/>
              <a:gd name="connsiteX143" fmla="*/ 5149456 w 669077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1486042 w 6993224"/>
              <a:gd name="connsiteY70" fmla="*/ 8676409 h 11395364"/>
              <a:gd name="connsiteX71" fmla="*/ 1486042 w 6993224"/>
              <a:gd name="connsiteY71" fmla="*/ 8485909 h 11395364"/>
              <a:gd name="connsiteX72" fmla="*/ 1503361 w 6993224"/>
              <a:gd name="connsiteY72" fmla="*/ 8156864 h 11395364"/>
              <a:gd name="connsiteX73" fmla="*/ 1520679 w 6993224"/>
              <a:gd name="connsiteY73" fmla="*/ 7897091 h 11395364"/>
              <a:gd name="connsiteX74" fmla="*/ 1416770 w 6993224"/>
              <a:gd name="connsiteY74" fmla="*/ 768927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486042 w 6993224"/>
              <a:gd name="connsiteY71" fmla="*/ 8485909 h 11395364"/>
              <a:gd name="connsiteX72" fmla="*/ 1503361 w 6993224"/>
              <a:gd name="connsiteY72" fmla="*/ 8156864 h 11395364"/>
              <a:gd name="connsiteX73" fmla="*/ 1520679 w 6993224"/>
              <a:gd name="connsiteY73" fmla="*/ 7897091 h 11395364"/>
              <a:gd name="connsiteX74" fmla="*/ 1416770 w 6993224"/>
              <a:gd name="connsiteY74" fmla="*/ 768927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1503361 w 6993224"/>
              <a:gd name="connsiteY72" fmla="*/ 8156864 h 11395364"/>
              <a:gd name="connsiteX73" fmla="*/ 1520679 w 6993224"/>
              <a:gd name="connsiteY73" fmla="*/ 7897091 h 11395364"/>
              <a:gd name="connsiteX74" fmla="*/ 1416770 w 6993224"/>
              <a:gd name="connsiteY74" fmla="*/ 768927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393272 w 6993224"/>
              <a:gd name="connsiteY72" fmla="*/ 8104098 h 11395364"/>
              <a:gd name="connsiteX73" fmla="*/ 1520679 w 6993224"/>
              <a:gd name="connsiteY73" fmla="*/ 7897091 h 11395364"/>
              <a:gd name="connsiteX74" fmla="*/ 1416770 w 6993224"/>
              <a:gd name="connsiteY74" fmla="*/ 768927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393272 w 6993224"/>
              <a:gd name="connsiteY72" fmla="*/ 8104098 h 11395364"/>
              <a:gd name="connsiteX73" fmla="*/ 1520679 w 6993224"/>
              <a:gd name="connsiteY73" fmla="*/ 7897091 h 11395364"/>
              <a:gd name="connsiteX74" fmla="*/ 861727 w 6993224"/>
              <a:gd name="connsiteY74" fmla="*/ 727468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393272 w 6993224"/>
              <a:gd name="connsiteY72" fmla="*/ 8104098 h 11395364"/>
              <a:gd name="connsiteX73" fmla="*/ 828775 w 6993224"/>
              <a:gd name="connsiteY73" fmla="*/ 7776483 h 11395364"/>
              <a:gd name="connsiteX74" fmla="*/ 861727 w 6993224"/>
              <a:gd name="connsiteY74" fmla="*/ 727468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1416770 w 6993224"/>
              <a:gd name="connsiteY75" fmla="*/ 7481455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1416770 w 6993224"/>
              <a:gd name="connsiteY76" fmla="*/ 7256318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637451 w 6993224"/>
              <a:gd name="connsiteY81" fmla="*/ 6632864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827951 w 6993224"/>
              <a:gd name="connsiteY80" fmla="*/ 6754091 h 11395364"/>
              <a:gd name="connsiteX81" fmla="*/ 302903 w 6993224"/>
              <a:gd name="connsiteY81" fmla="*/ 6798701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1399451 w 6993224"/>
              <a:gd name="connsiteY77" fmla="*/ 7065818 h 11395364"/>
              <a:gd name="connsiteX78" fmla="*/ 1278224 w 6993224"/>
              <a:gd name="connsiteY78" fmla="*/ 6927273 h 11395364"/>
              <a:gd name="connsiteX79" fmla="*/ 1018451 w 6993224"/>
              <a:gd name="connsiteY79" fmla="*/ 6823364 h 11395364"/>
              <a:gd name="connsiteX80" fmla="*/ 599851 w 6993224"/>
              <a:gd name="connsiteY80" fmla="*/ 6950080 h 11395364"/>
              <a:gd name="connsiteX81" fmla="*/ 302903 w 6993224"/>
              <a:gd name="connsiteY81" fmla="*/ 6798701 h 11395364"/>
              <a:gd name="connsiteX82" fmla="*/ 533542 w 6993224"/>
              <a:gd name="connsiteY82" fmla="*/ 6546273 h 11395364"/>
              <a:gd name="connsiteX83" fmla="*/ 620133 w 6993224"/>
              <a:gd name="connsiteY83" fmla="*/ 6390409 h 11395364"/>
              <a:gd name="connsiteX84" fmla="*/ 724042 w 6993224"/>
              <a:gd name="connsiteY84" fmla="*/ 6286500 h 11395364"/>
              <a:gd name="connsiteX85" fmla="*/ 931861 w 6993224"/>
              <a:gd name="connsiteY85" fmla="*/ 6321136 h 11395364"/>
              <a:gd name="connsiteX86" fmla="*/ 1191633 w 6993224"/>
              <a:gd name="connsiteY86" fmla="*/ 6390409 h 11395364"/>
              <a:gd name="connsiteX87" fmla="*/ 1347497 w 6993224"/>
              <a:gd name="connsiteY87" fmla="*/ 6234545 h 11395364"/>
              <a:gd name="connsiteX88" fmla="*/ 1347497 w 6993224"/>
              <a:gd name="connsiteY88" fmla="*/ 6044045 h 11395364"/>
              <a:gd name="connsiteX89" fmla="*/ 1399451 w 6993224"/>
              <a:gd name="connsiteY89" fmla="*/ 5905500 h 11395364"/>
              <a:gd name="connsiteX90" fmla="*/ 1537997 w 6993224"/>
              <a:gd name="connsiteY90" fmla="*/ 5888182 h 11395364"/>
              <a:gd name="connsiteX91" fmla="*/ 1745815 w 6993224"/>
              <a:gd name="connsiteY91" fmla="*/ 5836227 h 11395364"/>
              <a:gd name="connsiteX92" fmla="*/ 1745815 w 6993224"/>
              <a:gd name="connsiteY92" fmla="*/ 5836227 h 11395364"/>
              <a:gd name="connsiteX93" fmla="*/ 1659224 w 6993224"/>
              <a:gd name="connsiteY93" fmla="*/ 5611091 h 11395364"/>
              <a:gd name="connsiteX94" fmla="*/ 1555315 w 6993224"/>
              <a:gd name="connsiteY94" fmla="*/ 5472545 h 11395364"/>
              <a:gd name="connsiteX95" fmla="*/ 1555315 w 6993224"/>
              <a:gd name="connsiteY95" fmla="*/ 5334000 h 11395364"/>
              <a:gd name="connsiteX96" fmla="*/ 1659224 w 6993224"/>
              <a:gd name="connsiteY96" fmla="*/ 5126182 h 11395364"/>
              <a:gd name="connsiteX97" fmla="*/ 1711179 w 6993224"/>
              <a:gd name="connsiteY97" fmla="*/ 4953000 h 11395364"/>
              <a:gd name="connsiteX98" fmla="*/ 1711179 w 6993224"/>
              <a:gd name="connsiteY98" fmla="*/ 4779818 h 11395364"/>
              <a:gd name="connsiteX99" fmla="*/ 1711179 w 6993224"/>
              <a:gd name="connsiteY99" fmla="*/ 4606636 h 11395364"/>
              <a:gd name="connsiteX100" fmla="*/ 1763133 w 6993224"/>
              <a:gd name="connsiteY100" fmla="*/ 4277591 h 11395364"/>
              <a:gd name="connsiteX101" fmla="*/ 1832406 w 6993224"/>
              <a:gd name="connsiteY101" fmla="*/ 4139045 h 11395364"/>
              <a:gd name="connsiteX102" fmla="*/ 1970951 w 6993224"/>
              <a:gd name="connsiteY102" fmla="*/ 4035136 h 11395364"/>
              <a:gd name="connsiteX103" fmla="*/ 1970951 w 6993224"/>
              <a:gd name="connsiteY103" fmla="*/ 4035136 h 11395364"/>
              <a:gd name="connsiteX104" fmla="*/ 2334633 w 6993224"/>
              <a:gd name="connsiteY104" fmla="*/ 3983182 h 11395364"/>
              <a:gd name="connsiteX105" fmla="*/ 2473179 w 6993224"/>
              <a:gd name="connsiteY105" fmla="*/ 4017818 h 11395364"/>
              <a:gd name="connsiteX106" fmla="*/ 2594406 w 6993224"/>
              <a:gd name="connsiteY106" fmla="*/ 4173682 h 11395364"/>
              <a:gd name="connsiteX107" fmla="*/ 2819542 w 6993224"/>
              <a:gd name="connsiteY107" fmla="*/ 4225636 h 11395364"/>
              <a:gd name="connsiteX108" fmla="*/ 3010042 w 6993224"/>
              <a:gd name="connsiteY108" fmla="*/ 4208318 h 11395364"/>
              <a:gd name="connsiteX109" fmla="*/ 3096633 w 6993224"/>
              <a:gd name="connsiteY109" fmla="*/ 4104409 h 11395364"/>
              <a:gd name="connsiteX110" fmla="*/ 3096633 w 6993224"/>
              <a:gd name="connsiteY110" fmla="*/ 3965864 h 11395364"/>
              <a:gd name="connsiteX111" fmla="*/ 3061997 w 6993224"/>
              <a:gd name="connsiteY111" fmla="*/ 3844636 h 11395364"/>
              <a:gd name="connsiteX112" fmla="*/ 3044679 w 6993224"/>
              <a:gd name="connsiteY112" fmla="*/ 3758045 h 11395364"/>
              <a:gd name="connsiteX113" fmla="*/ 3079315 w 6993224"/>
              <a:gd name="connsiteY113" fmla="*/ 3654136 h 11395364"/>
              <a:gd name="connsiteX114" fmla="*/ 3235179 w 6993224"/>
              <a:gd name="connsiteY114" fmla="*/ 3532909 h 11395364"/>
              <a:gd name="connsiteX115" fmla="*/ 3373724 w 6993224"/>
              <a:gd name="connsiteY115" fmla="*/ 3515591 h 11395364"/>
              <a:gd name="connsiteX116" fmla="*/ 3598861 w 6993224"/>
              <a:gd name="connsiteY116" fmla="*/ 3463636 h 11395364"/>
              <a:gd name="connsiteX117" fmla="*/ 3754724 w 6993224"/>
              <a:gd name="connsiteY117" fmla="*/ 3463636 h 11395364"/>
              <a:gd name="connsiteX118" fmla="*/ 3685451 w 6993224"/>
              <a:gd name="connsiteY118" fmla="*/ 3377045 h 11395364"/>
              <a:gd name="connsiteX119" fmla="*/ 3616179 w 6993224"/>
              <a:gd name="connsiteY119" fmla="*/ 3238500 h 11395364"/>
              <a:gd name="connsiteX120" fmla="*/ 3598861 w 6993224"/>
              <a:gd name="connsiteY120" fmla="*/ 3117273 h 11395364"/>
              <a:gd name="connsiteX121" fmla="*/ 3598861 w 6993224"/>
              <a:gd name="connsiteY121" fmla="*/ 2961409 h 11395364"/>
              <a:gd name="connsiteX122" fmla="*/ 3616179 w 6993224"/>
              <a:gd name="connsiteY122" fmla="*/ 2822864 h 11395364"/>
              <a:gd name="connsiteX123" fmla="*/ 3702770 w 6993224"/>
              <a:gd name="connsiteY123" fmla="*/ 2701636 h 11395364"/>
              <a:gd name="connsiteX124" fmla="*/ 3806679 w 6993224"/>
              <a:gd name="connsiteY124" fmla="*/ 2545773 h 11395364"/>
              <a:gd name="connsiteX125" fmla="*/ 3806679 w 6993224"/>
              <a:gd name="connsiteY125" fmla="*/ 2407227 h 11395364"/>
              <a:gd name="connsiteX126" fmla="*/ 3841315 w 6993224"/>
              <a:gd name="connsiteY126" fmla="*/ 2199409 h 11395364"/>
              <a:gd name="connsiteX127" fmla="*/ 3893270 w 6993224"/>
              <a:gd name="connsiteY127" fmla="*/ 2043545 h 11395364"/>
              <a:gd name="connsiteX128" fmla="*/ 3927906 w 6993224"/>
              <a:gd name="connsiteY128" fmla="*/ 1870364 h 11395364"/>
              <a:gd name="connsiteX129" fmla="*/ 4083770 w 6993224"/>
              <a:gd name="connsiteY129" fmla="*/ 1714500 h 11395364"/>
              <a:gd name="connsiteX130" fmla="*/ 4153042 w 6993224"/>
              <a:gd name="connsiteY130" fmla="*/ 1662545 h 11395364"/>
              <a:gd name="connsiteX131" fmla="*/ 4360861 w 6993224"/>
              <a:gd name="connsiteY131" fmla="*/ 1627909 h 11395364"/>
              <a:gd name="connsiteX132" fmla="*/ 4689906 w 6993224"/>
              <a:gd name="connsiteY132" fmla="*/ 1558636 h 11395364"/>
              <a:gd name="connsiteX133" fmla="*/ 4880406 w 6993224"/>
              <a:gd name="connsiteY133" fmla="*/ 1437409 h 11395364"/>
              <a:gd name="connsiteX134" fmla="*/ 5018951 w 6993224"/>
              <a:gd name="connsiteY134" fmla="*/ 1246909 h 11395364"/>
              <a:gd name="connsiteX135" fmla="*/ 5157497 w 6993224"/>
              <a:gd name="connsiteY135" fmla="*/ 1125682 h 11395364"/>
              <a:gd name="connsiteX136" fmla="*/ 5330679 w 6993224"/>
              <a:gd name="connsiteY136" fmla="*/ 987136 h 11395364"/>
              <a:gd name="connsiteX137" fmla="*/ 5365315 w 6993224"/>
              <a:gd name="connsiteY137" fmla="*/ 796636 h 11395364"/>
              <a:gd name="connsiteX138" fmla="*/ 5330679 w 6993224"/>
              <a:gd name="connsiteY138" fmla="*/ 640773 h 11395364"/>
              <a:gd name="connsiteX139" fmla="*/ 5296042 w 6993224"/>
              <a:gd name="connsiteY139" fmla="*/ 450273 h 11395364"/>
              <a:gd name="connsiteX140" fmla="*/ 5296042 w 6993224"/>
              <a:gd name="connsiteY140" fmla="*/ 311727 h 11395364"/>
              <a:gd name="connsiteX141" fmla="*/ 5330679 w 6993224"/>
              <a:gd name="connsiteY141" fmla="*/ 121227 h 11395364"/>
              <a:gd name="connsiteX142" fmla="*/ 5365315 w 6993224"/>
              <a:gd name="connsiteY142" fmla="*/ 0 h 11395364"/>
              <a:gd name="connsiteX143" fmla="*/ 5451906 w 6993224"/>
              <a:gd name="connsiteY143"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1399451 w 6993224"/>
              <a:gd name="connsiteY77" fmla="*/ 7065818 h 11395364"/>
              <a:gd name="connsiteX78" fmla="*/ 1278224 w 6993224"/>
              <a:gd name="connsiteY78" fmla="*/ 6927273 h 11395364"/>
              <a:gd name="connsiteX79" fmla="*/ 599851 w 6993224"/>
              <a:gd name="connsiteY79" fmla="*/ 6950080 h 11395364"/>
              <a:gd name="connsiteX80" fmla="*/ 302903 w 6993224"/>
              <a:gd name="connsiteY80" fmla="*/ 6798701 h 11395364"/>
              <a:gd name="connsiteX81" fmla="*/ 533542 w 6993224"/>
              <a:gd name="connsiteY81" fmla="*/ 6546273 h 11395364"/>
              <a:gd name="connsiteX82" fmla="*/ 620133 w 6993224"/>
              <a:gd name="connsiteY82" fmla="*/ 6390409 h 11395364"/>
              <a:gd name="connsiteX83" fmla="*/ 724042 w 6993224"/>
              <a:gd name="connsiteY83" fmla="*/ 6286500 h 11395364"/>
              <a:gd name="connsiteX84" fmla="*/ 931861 w 6993224"/>
              <a:gd name="connsiteY84" fmla="*/ 6321136 h 11395364"/>
              <a:gd name="connsiteX85" fmla="*/ 1191633 w 6993224"/>
              <a:gd name="connsiteY85" fmla="*/ 6390409 h 11395364"/>
              <a:gd name="connsiteX86" fmla="*/ 1347497 w 6993224"/>
              <a:gd name="connsiteY86" fmla="*/ 6234545 h 11395364"/>
              <a:gd name="connsiteX87" fmla="*/ 1347497 w 6993224"/>
              <a:gd name="connsiteY87" fmla="*/ 6044045 h 11395364"/>
              <a:gd name="connsiteX88" fmla="*/ 1399451 w 6993224"/>
              <a:gd name="connsiteY88" fmla="*/ 5905500 h 11395364"/>
              <a:gd name="connsiteX89" fmla="*/ 1537997 w 6993224"/>
              <a:gd name="connsiteY89" fmla="*/ 5888182 h 11395364"/>
              <a:gd name="connsiteX90" fmla="*/ 1745815 w 6993224"/>
              <a:gd name="connsiteY90" fmla="*/ 5836227 h 11395364"/>
              <a:gd name="connsiteX91" fmla="*/ 1745815 w 6993224"/>
              <a:gd name="connsiteY91" fmla="*/ 5836227 h 11395364"/>
              <a:gd name="connsiteX92" fmla="*/ 1659224 w 6993224"/>
              <a:gd name="connsiteY92" fmla="*/ 5611091 h 11395364"/>
              <a:gd name="connsiteX93" fmla="*/ 1555315 w 6993224"/>
              <a:gd name="connsiteY93" fmla="*/ 5472545 h 11395364"/>
              <a:gd name="connsiteX94" fmla="*/ 1555315 w 6993224"/>
              <a:gd name="connsiteY94" fmla="*/ 5334000 h 11395364"/>
              <a:gd name="connsiteX95" fmla="*/ 1659224 w 6993224"/>
              <a:gd name="connsiteY95" fmla="*/ 5126182 h 11395364"/>
              <a:gd name="connsiteX96" fmla="*/ 1711179 w 6993224"/>
              <a:gd name="connsiteY96" fmla="*/ 4953000 h 11395364"/>
              <a:gd name="connsiteX97" fmla="*/ 1711179 w 6993224"/>
              <a:gd name="connsiteY97" fmla="*/ 4779818 h 11395364"/>
              <a:gd name="connsiteX98" fmla="*/ 1711179 w 6993224"/>
              <a:gd name="connsiteY98" fmla="*/ 4606636 h 11395364"/>
              <a:gd name="connsiteX99" fmla="*/ 1763133 w 6993224"/>
              <a:gd name="connsiteY99" fmla="*/ 4277591 h 11395364"/>
              <a:gd name="connsiteX100" fmla="*/ 1832406 w 6993224"/>
              <a:gd name="connsiteY100" fmla="*/ 4139045 h 11395364"/>
              <a:gd name="connsiteX101" fmla="*/ 1970951 w 6993224"/>
              <a:gd name="connsiteY101" fmla="*/ 4035136 h 11395364"/>
              <a:gd name="connsiteX102" fmla="*/ 1970951 w 6993224"/>
              <a:gd name="connsiteY102" fmla="*/ 4035136 h 11395364"/>
              <a:gd name="connsiteX103" fmla="*/ 2334633 w 6993224"/>
              <a:gd name="connsiteY103" fmla="*/ 3983182 h 11395364"/>
              <a:gd name="connsiteX104" fmla="*/ 2473179 w 6993224"/>
              <a:gd name="connsiteY104" fmla="*/ 4017818 h 11395364"/>
              <a:gd name="connsiteX105" fmla="*/ 2594406 w 6993224"/>
              <a:gd name="connsiteY105" fmla="*/ 4173682 h 11395364"/>
              <a:gd name="connsiteX106" fmla="*/ 2819542 w 6993224"/>
              <a:gd name="connsiteY106" fmla="*/ 4225636 h 11395364"/>
              <a:gd name="connsiteX107" fmla="*/ 3010042 w 6993224"/>
              <a:gd name="connsiteY107" fmla="*/ 4208318 h 11395364"/>
              <a:gd name="connsiteX108" fmla="*/ 3096633 w 6993224"/>
              <a:gd name="connsiteY108" fmla="*/ 4104409 h 11395364"/>
              <a:gd name="connsiteX109" fmla="*/ 3096633 w 6993224"/>
              <a:gd name="connsiteY109" fmla="*/ 3965864 h 11395364"/>
              <a:gd name="connsiteX110" fmla="*/ 3061997 w 6993224"/>
              <a:gd name="connsiteY110" fmla="*/ 3844636 h 11395364"/>
              <a:gd name="connsiteX111" fmla="*/ 3044679 w 6993224"/>
              <a:gd name="connsiteY111" fmla="*/ 3758045 h 11395364"/>
              <a:gd name="connsiteX112" fmla="*/ 3079315 w 6993224"/>
              <a:gd name="connsiteY112" fmla="*/ 3654136 h 11395364"/>
              <a:gd name="connsiteX113" fmla="*/ 3235179 w 6993224"/>
              <a:gd name="connsiteY113" fmla="*/ 3532909 h 11395364"/>
              <a:gd name="connsiteX114" fmla="*/ 3373724 w 6993224"/>
              <a:gd name="connsiteY114" fmla="*/ 3515591 h 11395364"/>
              <a:gd name="connsiteX115" fmla="*/ 3598861 w 6993224"/>
              <a:gd name="connsiteY115" fmla="*/ 3463636 h 11395364"/>
              <a:gd name="connsiteX116" fmla="*/ 3754724 w 6993224"/>
              <a:gd name="connsiteY116" fmla="*/ 3463636 h 11395364"/>
              <a:gd name="connsiteX117" fmla="*/ 3685451 w 6993224"/>
              <a:gd name="connsiteY117" fmla="*/ 3377045 h 11395364"/>
              <a:gd name="connsiteX118" fmla="*/ 3616179 w 6993224"/>
              <a:gd name="connsiteY118" fmla="*/ 3238500 h 11395364"/>
              <a:gd name="connsiteX119" fmla="*/ 3598861 w 6993224"/>
              <a:gd name="connsiteY119" fmla="*/ 3117273 h 11395364"/>
              <a:gd name="connsiteX120" fmla="*/ 3598861 w 6993224"/>
              <a:gd name="connsiteY120" fmla="*/ 2961409 h 11395364"/>
              <a:gd name="connsiteX121" fmla="*/ 3616179 w 6993224"/>
              <a:gd name="connsiteY121" fmla="*/ 2822864 h 11395364"/>
              <a:gd name="connsiteX122" fmla="*/ 3702770 w 6993224"/>
              <a:gd name="connsiteY122" fmla="*/ 2701636 h 11395364"/>
              <a:gd name="connsiteX123" fmla="*/ 3806679 w 6993224"/>
              <a:gd name="connsiteY123" fmla="*/ 2545773 h 11395364"/>
              <a:gd name="connsiteX124" fmla="*/ 3806679 w 6993224"/>
              <a:gd name="connsiteY124" fmla="*/ 2407227 h 11395364"/>
              <a:gd name="connsiteX125" fmla="*/ 3841315 w 6993224"/>
              <a:gd name="connsiteY125" fmla="*/ 2199409 h 11395364"/>
              <a:gd name="connsiteX126" fmla="*/ 3893270 w 6993224"/>
              <a:gd name="connsiteY126" fmla="*/ 2043545 h 11395364"/>
              <a:gd name="connsiteX127" fmla="*/ 3927906 w 6993224"/>
              <a:gd name="connsiteY127" fmla="*/ 1870364 h 11395364"/>
              <a:gd name="connsiteX128" fmla="*/ 4083770 w 6993224"/>
              <a:gd name="connsiteY128" fmla="*/ 1714500 h 11395364"/>
              <a:gd name="connsiteX129" fmla="*/ 4153042 w 6993224"/>
              <a:gd name="connsiteY129" fmla="*/ 1662545 h 11395364"/>
              <a:gd name="connsiteX130" fmla="*/ 4360861 w 6993224"/>
              <a:gd name="connsiteY130" fmla="*/ 1627909 h 11395364"/>
              <a:gd name="connsiteX131" fmla="*/ 4689906 w 6993224"/>
              <a:gd name="connsiteY131" fmla="*/ 1558636 h 11395364"/>
              <a:gd name="connsiteX132" fmla="*/ 4880406 w 6993224"/>
              <a:gd name="connsiteY132" fmla="*/ 1437409 h 11395364"/>
              <a:gd name="connsiteX133" fmla="*/ 5018951 w 6993224"/>
              <a:gd name="connsiteY133" fmla="*/ 1246909 h 11395364"/>
              <a:gd name="connsiteX134" fmla="*/ 5157497 w 6993224"/>
              <a:gd name="connsiteY134" fmla="*/ 1125682 h 11395364"/>
              <a:gd name="connsiteX135" fmla="*/ 5330679 w 6993224"/>
              <a:gd name="connsiteY135" fmla="*/ 987136 h 11395364"/>
              <a:gd name="connsiteX136" fmla="*/ 5365315 w 6993224"/>
              <a:gd name="connsiteY136" fmla="*/ 796636 h 11395364"/>
              <a:gd name="connsiteX137" fmla="*/ 5330679 w 6993224"/>
              <a:gd name="connsiteY137" fmla="*/ 640773 h 11395364"/>
              <a:gd name="connsiteX138" fmla="*/ 5296042 w 6993224"/>
              <a:gd name="connsiteY138" fmla="*/ 450273 h 11395364"/>
              <a:gd name="connsiteX139" fmla="*/ 5296042 w 6993224"/>
              <a:gd name="connsiteY139" fmla="*/ 311727 h 11395364"/>
              <a:gd name="connsiteX140" fmla="*/ 5330679 w 6993224"/>
              <a:gd name="connsiteY140" fmla="*/ 121227 h 11395364"/>
              <a:gd name="connsiteX141" fmla="*/ 5365315 w 6993224"/>
              <a:gd name="connsiteY141" fmla="*/ 0 h 11395364"/>
              <a:gd name="connsiteX142" fmla="*/ 5451906 w 6993224"/>
              <a:gd name="connsiteY142"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1399451 w 6993224"/>
              <a:gd name="connsiteY77" fmla="*/ 7065818 h 11395364"/>
              <a:gd name="connsiteX78" fmla="*/ 599851 w 6993224"/>
              <a:gd name="connsiteY78" fmla="*/ 6950080 h 11395364"/>
              <a:gd name="connsiteX79" fmla="*/ 302903 w 6993224"/>
              <a:gd name="connsiteY79" fmla="*/ 6798701 h 11395364"/>
              <a:gd name="connsiteX80" fmla="*/ 533542 w 6993224"/>
              <a:gd name="connsiteY80" fmla="*/ 6546273 h 11395364"/>
              <a:gd name="connsiteX81" fmla="*/ 620133 w 6993224"/>
              <a:gd name="connsiteY81" fmla="*/ 6390409 h 11395364"/>
              <a:gd name="connsiteX82" fmla="*/ 724042 w 6993224"/>
              <a:gd name="connsiteY82" fmla="*/ 6286500 h 11395364"/>
              <a:gd name="connsiteX83" fmla="*/ 931861 w 6993224"/>
              <a:gd name="connsiteY83" fmla="*/ 6321136 h 11395364"/>
              <a:gd name="connsiteX84" fmla="*/ 1191633 w 6993224"/>
              <a:gd name="connsiteY84" fmla="*/ 6390409 h 11395364"/>
              <a:gd name="connsiteX85" fmla="*/ 1347497 w 6993224"/>
              <a:gd name="connsiteY85" fmla="*/ 6234545 h 11395364"/>
              <a:gd name="connsiteX86" fmla="*/ 1347497 w 6993224"/>
              <a:gd name="connsiteY86" fmla="*/ 6044045 h 11395364"/>
              <a:gd name="connsiteX87" fmla="*/ 1399451 w 6993224"/>
              <a:gd name="connsiteY87" fmla="*/ 5905500 h 11395364"/>
              <a:gd name="connsiteX88" fmla="*/ 1537997 w 6993224"/>
              <a:gd name="connsiteY88" fmla="*/ 5888182 h 11395364"/>
              <a:gd name="connsiteX89" fmla="*/ 1745815 w 6993224"/>
              <a:gd name="connsiteY89" fmla="*/ 5836227 h 11395364"/>
              <a:gd name="connsiteX90" fmla="*/ 1745815 w 6993224"/>
              <a:gd name="connsiteY90" fmla="*/ 5836227 h 11395364"/>
              <a:gd name="connsiteX91" fmla="*/ 1659224 w 6993224"/>
              <a:gd name="connsiteY91" fmla="*/ 5611091 h 11395364"/>
              <a:gd name="connsiteX92" fmla="*/ 1555315 w 6993224"/>
              <a:gd name="connsiteY92" fmla="*/ 5472545 h 11395364"/>
              <a:gd name="connsiteX93" fmla="*/ 1555315 w 6993224"/>
              <a:gd name="connsiteY93" fmla="*/ 5334000 h 11395364"/>
              <a:gd name="connsiteX94" fmla="*/ 1659224 w 6993224"/>
              <a:gd name="connsiteY94" fmla="*/ 5126182 h 11395364"/>
              <a:gd name="connsiteX95" fmla="*/ 1711179 w 6993224"/>
              <a:gd name="connsiteY95" fmla="*/ 4953000 h 11395364"/>
              <a:gd name="connsiteX96" fmla="*/ 1711179 w 6993224"/>
              <a:gd name="connsiteY96" fmla="*/ 4779818 h 11395364"/>
              <a:gd name="connsiteX97" fmla="*/ 1711179 w 6993224"/>
              <a:gd name="connsiteY97" fmla="*/ 4606636 h 11395364"/>
              <a:gd name="connsiteX98" fmla="*/ 1763133 w 6993224"/>
              <a:gd name="connsiteY98" fmla="*/ 4277591 h 11395364"/>
              <a:gd name="connsiteX99" fmla="*/ 1832406 w 6993224"/>
              <a:gd name="connsiteY99" fmla="*/ 4139045 h 11395364"/>
              <a:gd name="connsiteX100" fmla="*/ 1970951 w 6993224"/>
              <a:gd name="connsiteY100" fmla="*/ 4035136 h 11395364"/>
              <a:gd name="connsiteX101" fmla="*/ 1970951 w 6993224"/>
              <a:gd name="connsiteY101" fmla="*/ 4035136 h 11395364"/>
              <a:gd name="connsiteX102" fmla="*/ 2334633 w 6993224"/>
              <a:gd name="connsiteY102" fmla="*/ 3983182 h 11395364"/>
              <a:gd name="connsiteX103" fmla="*/ 2473179 w 6993224"/>
              <a:gd name="connsiteY103" fmla="*/ 4017818 h 11395364"/>
              <a:gd name="connsiteX104" fmla="*/ 2594406 w 6993224"/>
              <a:gd name="connsiteY104" fmla="*/ 4173682 h 11395364"/>
              <a:gd name="connsiteX105" fmla="*/ 2819542 w 6993224"/>
              <a:gd name="connsiteY105" fmla="*/ 4225636 h 11395364"/>
              <a:gd name="connsiteX106" fmla="*/ 3010042 w 6993224"/>
              <a:gd name="connsiteY106" fmla="*/ 4208318 h 11395364"/>
              <a:gd name="connsiteX107" fmla="*/ 3096633 w 6993224"/>
              <a:gd name="connsiteY107" fmla="*/ 4104409 h 11395364"/>
              <a:gd name="connsiteX108" fmla="*/ 3096633 w 6993224"/>
              <a:gd name="connsiteY108" fmla="*/ 3965864 h 11395364"/>
              <a:gd name="connsiteX109" fmla="*/ 3061997 w 6993224"/>
              <a:gd name="connsiteY109" fmla="*/ 3844636 h 11395364"/>
              <a:gd name="connsiteX110" fmla="*/ 3044679 w 6993224"/>
              <a:gd name="connsiteY110" fmla="*/ 3758045 h 11395364"/>
              <a:gd name="connsiteX111" fmla="*/ 3079315 w 6993224"/>
              <a:gd name="connsiteY111" fmla="*/ 3654136 h 11395364"/>
              <a:gd name="connsiteX112" fmla="*/ 3235179 w 6993224"/>
              <a:gd name="connsiteY112" fmla="*/ 3532909 h 11395364"/>
              <a:gd name="connsiteX113" fmla="*/ 3373724 w 6993224"/>
              <a:gd name="connsiteY113" fmla="*/ 3515591 h 11395364"/>
              <a:gd name="connsiteX114" fmla="*/ 3598861 w 6993224"/>
              <a:gd name="connsiteY114" fmla="*/ 3463636 h 11395364"/>
              <a:gd name="connsiteX115" fmla="*/ 3754724 w 6993224"/>
              <a:gd name="connsiteY115" fmla="*/ 3463636 h 11395364"/>
              <a:gd name="connsiteX116" fmla="*/ 3685451 w 6993224"/>
              <a:gd name="connsiteY116" fmla="*/ 3377045 h 11395364"/>
              <a:gd name="connsiteX117" fmla="*/ 3616179 w 6993224"/>
              <a:gd name="connsiteY117" fmla="*/ 3238500 h 11395364"/>
              <a:gd name="connsiteX118" fmla="*/ 3598861 w 6993224"/>
              <a:gd name="connsiteY118" fmla="*/ 3117273 h 11395364"/>
              <a:gd name="connsiteX119" fmla="*/ 3598861 w 6993224"/>
              <a:gd name="connsiteY119" fmla="*/ 2961409 h 11395364"/>
              <a:gd name="connsiteX120" fmla="*/ 3616179 w 6993224"/>
              <a:gd name="connsiteY120" fmla="*/ 2822864 h 11395364"/>
              <a:gd name="connsiteX121" fmla="*/ 3702770 w 6993224"/>
              <a:gd name="connsiteY121" fmla="*/ 2701636 h 11395364"/>
              <a:gd name="connsiteX122" fmla="*/ 3806679 w 6993224"/>
              <a:gd name="connsiteY122" fmla="*/ 2545773 h 11395364"/>
              <a:gd name="connsiteX123" fmla="*/ 3806679 w 6993224"/>
              <a:gd name="connsiteY123" fmla="*/ 2407227 h 11395364"/>
              <a:gd name="connsiteX124" fmla="*/ 3841315 w 6993224"/>
              <a:gd name="connsiteY124" fmla="*/ 2199409 h 11395364"/>
              <a:gd name="connsiteX125" fmla="*/ 3893270 w 6993224"/>
              <a:gd name="connsiteY125" fmla="*/ 2043545 h 11395364"/>
              <a:gd name="connsiteX126" fmla="*/ 3927906 w 6993224"/>
              <a:gd name="connsiteY126" fmla="*/ 1870364 h 11395364"/>
              <a:gd name="connsiteX127" fmla="*/ 4083770 w 6993224"/>
              <a:gd name="connsiteY127" fmla="*/ 1714500 h 11395364"/>
              <a:gd name="connsiteX128" fmla="*/ 4153042 w 6993224"/>
              <a:gd name="connsiteY128" fmla="*/ 1662545 h 11395364"/>
              <a:gd name="connsiteX129" fmla="*/ 4360861 w 6993224"/>
              <a:gd name="connsiteY129" fmla="*/ 1627909 h 11395364"/>
              <a:gd name="connsiteX130" fmla="*/ 4689906 w 6993224"/>
              <a:gd name="connsiteY130" fmla="*/ 1558636 h 11395364"/>
              <a:gd name="connsiteX131" fmla="*/ 4880406 w 6993224"/>
              <a:gd name="connsiteY131" fmla="*/ 1437409 h 11395364"/>
              <a:gd name="connsiteX132" fmla="*/ 5018951 w 6993224"/>
              <a:gd name="connsiteY132" fmla="*/ 1246909 h 11395364"/>
              <a:gd name="connsiteX133" fmla="*/ 5157497 w 6993224"/>
              <a:gd name="connsiteY133" fmla="*/ 1125682 h 11395364"/>
              <a:gd name="connsiteX134" fmla="*/ 5330679 w 6993224"/>
              <a:gd name="connsiteY134" fmla="*/ 987136 h 11395364"/>
              <a:gd name="connsiteX135" fmla="*/ 5365315 w 6993224"/>
              <a:gd name="connsiteY135" fmla="*/ 796636 h 11395364"/>
              <a:gd name="connsiteX136" fmla="*/ 5330679 w 6993224"/>
              <a:gd name="connsiteY136" fmla="*/ 640773 h 11395364"/>
              <a:gd name="connsiteX137" fmla="*/ 5296042 w 6993224"/>
              <a:gd name="connsiteY137" fmla="*/ 450273 h 11395364"/>
              <a:gd name="connsiteX138" fmla="*/ 5296042 w 6993224"/>
              <a:gd name="connsiteY138" fmla="*/ 311727 h 11395364"/>
              <a:gd name="connsiteX139" fmla="*/ 5330679 w 6993224"/>
              <a:gd name="connsiteY139" fmla="*/ 121227 h 11395364"/>
              <a:gd name="connsiteX140" fmla="*/ 5365315 w 6993224"/>
              <a:gd name="connsiteY140" fmla="*/ 0 h 11395364"/>
              <a:gd name="connsiteX141" fmla="*/ 5451906 w 6993224"/>
              <a:gd name="connsiteY141" fmla="*/ 34636 h 11395364"/>
              <a:gd name="connsiteX0" fmla="*/ 5451906 w 6993224"/>
              <a:gd name="connsiteY0" fmla="*/ 34636 h 11395364"/>
              <a:gd name="connsiteX1" fmla="*/ 5936815 w 6993224"/>
              <a:gd name="connsiteY1" fmla="*/ 381000 h 11395364"/>
              <a:gd name="connsiteX2" fmla="*/ 6127315 w 6993224"/>
              <a:gd name="connsiteY2" fmla="*/ 762000 h 11395364"/>
              <a:gd name="connsiteX3" fmla="*/ 6300497 w 6993224"/>
              <a:gd name="connsiteY3" fmla="*/ 1229591 h 11395364"/>
              <a:gd name="connsiteX4" fmla="*/ 6646861 w 6993224"/>
              <a:gd name="connsiteY4" fmla="*/ 1575955 h 11395364"/>
              <a:gd name="connsiteX5" fmla="*/ 6768088 w 6993224"/>
              <a:gd name="connsiteY5" fmla="*/ 1818409 h 11395364"/>
              <a:gd name="connsiteX6" fmla="*/ 6750770 w 6993224"/>
              <a:gd name="connsiteY6" fmla="*/ 2130136 h 11395364"/>
              <a:gd name="connsiteX7" fmla="*/ 6750770 w 6993224"/>
              <a:gd name="connsiteY7" fmla="*/ 2372591 h 11395364"/>
              <a:gd name="connsiteX8" fmla="*/ 6802724 w 6993224"/>
              <a:gd name="connsiteY8" fmla="*/ 2632364 h 11395364"/>
              <a:gd name="connsiteX9" fmla="*/ 6820042 w 6993224"/>
              <a:gd name="connsiteY9" fmla="*/ 2788227 h 11395364"/>
              <a:gd name="connsiteX10" fmla="*/ 6871997 w 6993224"/>
              <a:gd name="connsiteY10" fmla="*/ 3099955 h 11395364"/>
              <a:gd name="connsiteX11" fmla="*/ 6941270 w 6993224"/>
              <a:gd name="connsiteY11" fmla="*/ 3255818 h 11395364"/>
              <a:gd name="connsiteX12" fmla="*/ 6871997 w 6993224"/>
              <a:gd name="connsiteY12" fmla="*/ 3480955 h 11395364"/>
              <a:gd name="connsiteX13" fmla="*/ 6993224 w 6993224"/>
              <a:gd name="connsiteY13" fmla="*/ 3688773 h 11395364"/>
              <a:gd name="connsiteX14" fmla="*/ 6993224 w 6993224"/>
              <a:gd name="connsiteY14" fmla="*/ 3810000 h 11395364"/>
              <a:gd name="connsiteX15" fmla="*/ 6975906 w 6993224"/>
              <a:gd name="connsiteY15" fmla="*/ 4000500 h 11395364"/>
              <a:gd name="connsiteX16" fmla="*/ 6802724 w 6993224"/>
              <a:gd name="connsiteY16" fmla="*/ 4225636 h 11395364"/>
              <a:gd name="connsiteX17" fmla="*/ 6646861 w 6993224"/>
              <a:gd name="connsiteY17" fmla="*/ 4312227 h 11395364"/>
              <a:gd name="connsiteX18" fmla="*/ 6560270 w 6993224"/>
              <a:gd name="connsiteY18" fmla="*/ 4381500 h 11395364"/>
              <a:gd name="connsiteX19" fmla="*/ 6317815 w 6993224"/>
              <a:gd name="connsiteY19" fmla="*/ 4623955 h 11395364"/>
              <a:gd name="connsiteX20" fmla="*/ 6231224 w 6993224"/>
              <a:gd name="connsiteY20" fmla="*/ 4727864 h 11395364"/>
              <a:gd name="connsiteX21" fmla="*/ 6161951 w 6993224"/>
              <a:gd name="connsiteY21" fmla="*/ 4918364 h 11395364"/>
              <a:gd name="connsiteX22" fmla="*/ 6213906 w 6993224"/>
              <a:gd name="connsiteY22" fmla="*/ 5212773 h 11395364"/>
              <a:gd name="connsiteX23" fmla="*/ 6144633 w 6993224"/>
              <a:gd name="connsiteY23" fmla="*/ 5403273 h 11395364"/>
              <a:gd name="connsiteX24" fmla="*/ 6144633 w 6993224"/>
              <a:gd name="connsiteY24" fmla="*/ 5507182 h 11395364"/>
              <a:gd name="connsiteX25" fmla="*/ 6127315 w 6993224"/>
              <a:gd name="connsiteY25" fmla="*/ 5732318 h 11395364"/>
              <a:gd name="connsiteX26" fmla="*/ 6161951 w 6993224"/>
              <a:gd name="connsiteY26" fmla="*/ 5922818 h 11395364"/>
              <a:gd name="connsiteX27" fmla="*/ 6300497 w 6993224"/>
              <a:gd name="connsiteY27" fmla="*/ 6044045 h 11395364"/>
              <a:gd name="connsiteX28" fmla="*/ 6352451 w 6993224"/>
              <a:gd name="connsiteY28" fmla="*/ 6165273 h 11395364"/>
              <a:gd name="connsiteX29" fmla="*/ 6283179 w 6993224"/>
              <a:gd name="connsiteY29" fmla="*/ 6494318 h 11395364"/>
              <a:gd name="connsiteX30" fmla="*/ 6179270 w 6993224"/>
              <a:gd name="connsiteY30" fmla="*/ 6650182 h 11395364"/>
              <a:gd name="connsiteX31" fmla="*/ 6213906 w 6993224"/>
              <a:gd name="connsiteY31" fmla="*/ 6806045 h 11395364"/>
              <a:gd name="connsiteX32" fmla="*/ 6144633 w 6993224"/>
              <a:gd name="connsiteY32" fmla="*/ 7048500 h 11395364"/>
              <a:gd name="connsiteX33" fmla="*/ 5936815 w 6993224"/>
              <a:gd name="connsiteY33" fmla="*/ 7239000 h 11395364"/>
              <a:gd name="connsiteX34" fmla="*/ 5763633 w 6993224"/>
              <a:gd name="connsiteY34" fmla="*/ 7290955 h 11395364"/>
              <a:gd name="connsiteX35" fmla="*/ 5711679 w 6993224"/>
              <a:gd name="connsiteY35" fmla="*/ 7394864 h 11395364"/>
              <a:gd name="connsiteX36" fmla="*/ 5659724 w 6993224"/>
              <a:gd name="connsiteY36" fmla="*/ 7637318 h 11395364"/>
              <a:gd name="connsiteX37" fmla="*/ 5105542 w 6993224"/>
              <a:gd name="connsiteY37" fmla="*/ 7723909 h 11395364"/>
              <a:gd name="connsiteX38" fmla="*/ 4880406 w 6993224"/>
              <a:gd name="connsiteY38" fmla="*/ 7862455 h 11395364"/>
              <a:gd name="connsiteX39" fmla="*/ 4620633 w 6993224"/>
              <a:gd name="connsiteY39" fmla="*/ 7949045 h 11395364"/>
              <a:gd name="connsiteX40" fmla="*/ 4534042 w 6993224"/>
              <a:gd name="connsiteY40" fmla="*/ 8139545 h 11395364"/>
              <a:gd name="connsiteX41" fmla="*/ 4395497 w 6993224"/>
              <a:gd name="connsiteY41" fmla="*/ 8295409 h 11395364"/>
              <a:gd name="connsiteX42" fmla="*/ 4135724 w 6993224"/>
              <a:gd name="connsiteY42" fmla="*/ 8468591 h 11395364"/>
              <a:gd name="connsiteX43" fmla="*/ 3875951 w 6993224"/>
              <a:gd name="connsiteY43" fmla="*/ 8745682 h 11395364"/>
              <a:gd name="connsiteX44" fmla="*/ 3806679 w 6993224"/>
              <a:gd name="connsiteY44" fmla="*/ 8988136 h 11395364"/>
              <a:gd name="connsiteX45" fmla="*/ 3806679 w 6993224"/>
              <a:gd name="connsiteY45" fmla="*/ 9161318 h 11395364"/>
              <a:gd name="connsiteX46" fmla="*/ 3702770 w 6993224"/>
              <a:gd name="connsiteY46" fmla="*/ 9490364 h 11395364"/>
              <a:gd name="connsiteX47" fmla="*/ 3633497 w 6993224"/>
              <a:gd name="connsiteY47" fmla="*/ 9836727 h 11395364"/>
              <a:gd name="connsiteX48" fmla="*/ 3581542 w 6993224"/>
              <a:gd name="connsiteY48" fmla="*/ 9975273 h 11395364"/>
              <a:gd name="connsiteX49" fmla="*/ 3477633 w 6993224"/>
              <a:gd name="connsiteY49" fmla="*/ 10200409 h 11395364"/>
              <a:gd name="connsiteX50" fmla="*/ 3477633 w 6993224"/>
              <a:gd name="connsiteY50" fmla="*/ 10200409 h 11395364"/>
              <a:gd name="connsiteX51" fmla="*/ 3391042 w 6993224"/>
              <a:gd name="connsiteY51" fmla="*/ 10598727 h 11395364"/>
              <a:gd name="connsiteX52" fmla="*/ 3183224 w 6993224"/>
              <a:gd name="connsiteY52" fmla="*/ 10668000 h 11395364"/>
              <a:gd name="connsiteX53" fmla="*/ 2906133 w 6993224"/>
              <a:gd name="connsiteY53" fmla="*/ 10737273 h 11395364"/>
              <a:gd name="connsiteX54" fmla="*/ 2698315 w 6993224"/>
              <a:gd name="connsiteY54" fmla="*/ 10789227 h 11395364"/>
              <a:gd name="connsiteX55" fmla="*/ 2663679 w 6993224"/>
              <a:gd name="connsiteY55" fmla="*/ 11239500 h 11395364"/>
              <a:gd name="connsiteX56" fmla="*/ 2663679 w 6993224"/>
              <a:gd name="connsiteY56" fmla="*/ 11239500 h 11395364"/>
              <a:gd name="connsiteX57" fmla="*/ 2213406 w 6993224"/>
              <a:gd name="connsiteY57" fmla="*/ 11360727 h 11395364"/>
              <a:gd name="connsiteX58" fmla="*/ 1988270 w 6993224"/>
              <a:gd name="connsiteY58" fmla="*/ 11395364 h 11395364"/>
              <a:gd name="connsiteX59" fmla="*/ 1797770 w 6993224"/>
              <a:gd name="connsiteY59" fmla="*/ 11343409 h 11395364"/>
              <a:gd name="connsiteX60" fmla="*/ 1624588 w 6993224"/>
              <a:gd name="connsiteY60" fmla="*/ 11291455 h 11395364"/>
              <a:gd name="connsiteX61" fmla="*/ 1589951 w 6993224"/>
              <a:gd name="connsiteY61" fmla="*/ 10945091 h 11395364"/>
              <a:gd name="connsiteX62" fmla="*/ 1537997 w 6993224"/>
              <a:gd name="connsiteY62" fmla="*/ 10685318 h 11395364"/>
              <a:gd name="connsiteX63" fmla="*/ 1486042 w 6993224"/>
              <a:gd name="connsiteY63" fmla="*/ 10477500 h 11395364"/>
              <a:gd name="connsiteX64" fmla="*/ 1468724 w 6993224"/>
              <a:gd name="connsiteY64" fmla="*/ 10252364 h 11395364"/>
              <a:gd name="connsiteX65" fmla="*/ 1503361 w 6993224"/>
              <a:gd name="connsiteY65" fmla="*/ 10044545 h 11395364"/>
              <a:gd name="connsiteX66" fmla="*/ 1520679 w 6993224"/>
              <a:gd name="connsiteY66" fmla="*/ 9819409 h 11395364"/>
              <a:gd name="connsiteX67" fmla="*/ 965635 w 6993224"/>
              <a:gd name="connsiteY67" fmla="*/ 9791074 h 11395364"/>
              <a:gd name="connsiteX68" fmla="*/ 302450 w 6993224"/>
              <a:gd name="connsiteY68" fmla="*/ 9872754 h 11395364"/>
              <a:gd name="connsiteX69" fmla="*/ 0 w 6993224"/>
              <a:gd name="connsiteY69" fmla="*/ 9796948 h 11395364"/>
              <a:gd name="connsiteX70" fmla="*/ 3390 w 6993224"/>
              <a:gd name="connsiteY70" fmla="*/ 9173919 h 11395364"/>
              <a:gd name="connsiteX71" fmla="*/ 117440 w 6993224"/>
              <a:gd name="connsiteY71" fmla="*/ 8840197 h 11395364"/>
              <a:gd name="connsiteX72" fmla="*/ 507323 w 6993224"/>
              <a:gd name="connsiteY72" fmla="*/ 8134250 h 11395364"/>
              <a:gd name="connsiteX73" fmla="*/ 828775 w 6993224"/>
              <a:gd name="connsiteY73" fmla="*/ 7776483 h 11395364"/>
              <a:gd name="connsiteX74" fmla="*/ 861727 w 6993224"/>
              <a:gd name="connsiteY74" fmla="*/ 7274683 h 11395364"/>
              <a:gd name="connsiteX75" fmla="*/ 930157 w 6993224"/>
              <a:gd name="connsiteY75" fmla="*/ 7089479 h 11395364"/>
              <a:gd name="connsiteX76" fmla="*/ 641230 w 6993224"/>
              <a:gd name="connsiteY76" fmla="*/ 7022640 h 11395364"/>
              <a:gd name="connsiteX77" fmla="*/ 599851 w 6993224"/>
              <a:gd name="connsiteY77" fmla="*/ 6950080 h 11395364"/>
              <a:gd name="connsiteX78" fmla="*/ 302903 w 6993224"/>
              <a:gd name="connsiteY78" fmla="*/ 6798701 h 11395364"/>
              <a:gd name="connsiteX79" fmla="*/ 533542 w 6993224"/>
              <a:gd name="connsiteY79" fmla="*/ 6546273 h 11395364"/>
              <a:gd name="connsiteX80" fmla="*/ 620133 w 6993224"/>
              <a:gd name="connsiteY80" fmla="*/ 6390409 h 11395364"/>
              <a:gd name="connsiteX81" fmla="*/ 724042 w 6993224"/>
              <a:gd name="connsiteY81" fmla="*/ 6286500 h 11395364"/>
              <a:gd name="connsiteX82" fmla="*/ 931861 w 6993224"/>
              <a:gd name="connsiteY82" fmla="*/ 6321136 h 11395364"/>
              <a:gd name="connsiteX83" fmla="*/ 1191633 w 6993224"/>
              <a:gd name="connsiteY83" fmla="*/ 6390409 h 11395364"/>
              <a:gd name="connsiteX84" fmla="*/ 1347497 w 6993224"/>
              <a:gd name="connsiteY84" fmla="*/ 6234545 h 11395364"/>
              <a:gd name="connsiteX85" fmla="*/ 1347497 w 6993224"/>
              <a:gd name="connsiteY85" fmla="*/ 6044045 h 11395364"/>
              <a:gd name="connsiteX86" fmla="*/ 1399451 w 6993224"/>
              <a:gd name="connsiteY86" fmla="*/ 5905500 h 11395364"/>
              <a:gd name="connsiteX87" fmla="*/ 1537997 w 6993224"/>
              <a:gd name="connsiteY87" fmla="*/ 5888182 h 11395364"/>
              <a:gd name="connsiteX88" fmla="*/ 1745815 w 6993224"/>
              <a:gd name="connsiteY88" fmla="*/ 5836227 h 11395364"/>
              <a:gd name="connsiteX89" fmla="*/ 1745815 w 6993224"/>
              <a:gd name="connsiteY89" fmla="*/ 5836227 h 11395364"/>
              <a:gd name="connsiteX90" fmla="*/ 1659224 w 6993224"/>
              <a:gd name="connsiteY90" fmla="*/ 5611091 h 11395364"/>
              <a:gd name="connsiteX91" fmla="*/ 1555315 w 6993224"/>
              <a:gd name="connsiteY91" fmla="*/ 5472545 h 11395364"/>
              <a:gd name="connsiteX92" fmla="*/ 1555315 w 6993224"/>
              <a:gd name="connsiteY92" fmla="*/ 5334000 h 11395364"/>
              <a:gd name="connsiteX93" fmla="*/ 1659224 w 6993224"/>
              <a:gd name="connsiteY93" fmla="*/ 5126182 h 11395364"/>
              <a:gd name="connsiteX94" fmla="*/ 1711179 w 6993224"/>
              <a:gd name="connsiteY94" fmla="*/ 4953000 h 11395364"/>
              <a:gd name="connsiteX95" fmla="*/ 1711179 w 6993224"/>
              <a:gd name="connsiteY95" fmla="*/ 4779818 h 11395364"/>
              <a:gd name="connsiteX96" fmla="*/ 1711179 w 6993224"/>
              <a:gd name="connsiteY96" fmla="*/ 4606636 h 11395364"/>
              <a:gd name="connsiteX97" fmla="*/ 1763133 w 6993224"/>
              <a:gd name="connsiteY97" fmla="*/ 4277591 h 11395364"/>
              <a:gd name="connsiteX98" fmla="*/ 1832406 w 6993224"/>
              <a:gd name="connsiteY98" fmla="*/ 4139045 h 11395364"/>
              <a:gd name="connsiteX99" fmla="*/ 1970951 w 6993224"/>
              <a:gd name="connsiteY99" fmla="*/ 4035136 h 11395364"/>
              <a:gd name="connsiteX100" fmla="*/ 1970951 w 6993224"/>
              <a:gd name="connsiteY100" fmla="*/ 4035136 h 11395364"/>
              <a:gd name="connsiteX101" fmla="*/ 2334633 w 6993224"/>
              <a:gd name="connsiteY101" fmla="*/ 3983182 h 11395364"/>
              <a:gd name="connsiteX102" fmla="*/ 2473179 w 6993224"/>
              <a:gd name="connsiteY102" fmla="*/ 4017818 h 11395364"/>
              <a:gd name="connsiteX103" fmla="*/ 2594406 w 6993224"/>
              <a:gd name="connsiteY103" fmla="*/ 4173682 h 11395364"/>
              <a:gd name="connsiteX104" fmla="*/ 2819542 w 6993224"/>
              <a:gd name="connsiteY104" fmla="*/ 4225636 h 11395364"/>
              <a:gd name="connsiteX105" fmla="*/ 3010042 w 6993224"/>
              <a:gd name="connsiteY105" fmla="*/ 4208318 h 11395364"/>
              <a:gd name="connsiteX106" fmla="*/ 3096633 w 6993224"/>
              <a:gd name="connsiteY106" fmla="*/ 4104409 h 11395364"/>
              <a:gd name="connsiteX107" fmla="*/ 3096633 w 6993224"/>
              <a:gd name="connsiteY107" fmla="*/ 3965864 h 11395364"/>
              <a:gd name="connsiteX108" fmla="*/ 3061997 w 6993224"/>
              <a:gd name="connsiteY108" fmla="*/ 3844636 h 11395364"/>
              <a:gd name="connsiteX109" fmla="*/ 3044679 w 6993224"/>
              <a:gd name="connsiteY109" fmla="*/ 3758045 h 11395364"/>
              <a:gd name="connsiteX110" fmla="*/ 3079315 w 6993224"/>
              <a:gd name="connsiteY110" fmla="*/ 3654136 h 11395364"/>
              <a:gd name="connsiteX111" fmla="*/ 3235179 w 6993224"/>
              <a:gd name="connsiteY111" fmla="*/ 3532909 h 11395364"/>
              <a:gd name="connsiteX112" fmla="*/ 3373724 w 6993224"/>
              <a:gd name="connsiteY112" fmla="*/ 3515591 h 11395364"/>
              <a:gd name="connsiteX113" fmla="*/ 3598861 w 6993224"/>
              <a:gd name="connsiteY113" fmla="*/ 3463636 h 11395364"/>
              <a:gd name="connsiteX114" fmla="*/ 3754724 w 6993224"/>
              <a:gd name="connsiteY114" fmla="*/ 3463636 h 11395364"/>
              <a:gd name="connsiteX115" fmla="*/ 3685451 w 6993224"/>
              <a:gd name="connsiteY115" fmla="*/ 3377045 h 11395364"/>
              <a:gd name="connsiteX116" fmla="*/ 3616179 w 6993224"/>
              <a:gd name="connsiteY116" fmla="*/ 3238500 h 11395364"/>
              <a:gd name="connsiteX117" fmla="*/ 3598861 w 6993224"/>
              <a:gd name="connsiteY117" fmla="*/ 3117273 h 11395364"/>
              <a:gd name="connsiteX118" fmla="*/ 3598861 w 6993224"/>
              <a:gd name="connsiteY118" fmla="*/ 2961409 h 11395364"/>
              <a:gd name="connsiteX119" fmla="*/ 3616179 w 6993224"/>
              <a:gd name="connsiteY119" fmla="*/ 2822864 h 11395364"/>
              <a:gd name="connsiteX120" fmla="*/ 3702770 w 6993224"/>
              <a:gd name="connsiteY120" fmla="*/ 2701636 h 11395364"/>
              <a:gd name="connsiteX121" fmla="*/ 3806679 w 6993224"/>
              <a:gd name="connsiteY121" fmla="*/ 2545773 h 11395364"/>
              <a:gd name="connsiteX122" fmla="*/ 3806679 w 6993224"/>
              <a:gd name="connsiteY122" fmla="*/ 2407227 h 11395364"/>
              <a:gd name="connsiteX123" fmla="*/ 3841315 w 6993224"/>
              <a:gd name="connsiteY123" fmla="*/ 2199409 h 11395364"/>
              <a:gd name="connsiteX124" fmla="*/ 3893270 w 6993224"/>
              <a:gd name="connsiteY124" fmla="*/ 2043545 h 11395364"/>
              <a:gd name="connsiteX125" fmla="*/ 3927906 w 6993224"/>
              <a:gd name="connsiteY125" fmla="*/ 1870364 h 11395364"/>
              <a:gd name="connsiteX126" fmla="*/ 4083770 w 6993224"/>
              <a:gd name="connsiteY126" fmla="*/ 1714500 h 11395364"/>
              <a:gd name="connsiteX127" fmla="*/ 4153042 w 6993224"/>
              <a:gd name="connsiteY127" fmla="*/ 1662545 h 11395364"/>
              <a:gd name="connsiteX128" fmla="*/ 4360861 w 6993224"/>
              <a:gd name="connsiteY128" fmla="*/ 1627909 h 11395364"/>
              <a:gd name="connsiteX129" fmla="*/ 4689906 w 6993224"/>
              <a:gd name="connsiteY129" fmla="*/ 1558636 h 11395364"/>
              <a:gd name="connsiteX130" fmla="*/ 4880406 w 6993224"/>
              <a:gd name="connsiteY130" fmla="*/ 1437409 h 11395364"/>
              <a:gd name="connsiteX131" fmla="*/ 5018951 w 6993224"/>
              <a:gd name="connsiteY131" fmla="*/ 1246909 h 11395364"/>
              <a:gd name="connsiteX132" fmla="*/ 5157497 w 6993224"/>
              <a:gd name="connsiteY132" fmla="*/ 1125682 h 11395364"/>
              <a:gd name="connsiteX133" fmla="*/ 5330679 w 6993224"/>
              <a:gd name="connsiteY133" fmla="*/ 987136 h 11395364"/>
              <a:gd name="connsiteX134" fmla="*/ 5365315 w 6993224"/>
              <a:gd name="connsiteY134" fmla="*/ 796636 h 11395364"/>
              <a:gd name="connsiteX135" fmla="*/ 5330679 w 6993224"/>
              <a:gd name="connsiteY135" fmla="*/ 640773 h 11395364"/>
              <a:gd name="connsiteX136" fmla="*/ 5296042 w 6993224"/>
              <a:gd name="connsiteY136" fmla="*/ 450273 h 11395364"/>
              <a:gd name="connsiteX137" fmla="*/ 5296042 w 6993224"/>
              <a:gd name="connsiteY137" fmla="*/ 311727 h 11395364"/>
              <a:gd name="connsiteX138" fmla="*/ 5330679 w 6993224"/>
              <a:gd name="connsiteY138" fmla="*/ 121227 h 11395364"/>
              <a:gd name="connsiteX139" fmla="*/ 5365315 w 6993224"/>
              <a:gd name="connsiteY139" fmla="*/ 0 h 11395364"/>
              <a:gd name="connsiteX140" fmla="*/ 5451906 w 6993224"/>
              <a:gd name="connsiteY140" fmla="*/ 34636 h 11395364"/>
              <a:gd name="connsiteX0" fmla="*/ 5448516 w 6989834"/>
              <a:gd name="connsiteY0" fmla="*/ 34636 h 11395364"/>
              <a:gd name="connsiteX1" fmla="*/ 5933425 w 6989834"/>
              <a:gd name="connsiteY1" fmla="*/ 381000 h 11395364"/>
              <a:gd name="connsiteX2" fmla="*/ 6123925 w 6989834"/>
              <a:gd name="connsiteY2" fmla="*/ 762000 h 11395364"/>
              <a:gd name="connsiteX3" fmla="*/ 6297107 w 6989834"/>
              <a:gd name="connsiteY3" fmla="*/ 1229591 h 11395364"/>
              <a:gd name="connsiteX4" fmla="*/ 6643471 w 6989834"/>
              <a:gd name="connsiteY4" fmla="*/ 1575955 h 11395364"/>
              <a:gd name="connsiteX5" fmla="*/ 6764698 w 6989834"/>
              <a:gd name="connsiteY5" fmla="*/ 1818409 h 11395364"/>
              <a:gd name="connsiteX6" fmla="*/ 6747380 w 6989834"/>
              <a:gd name="connsiteY6" fmla="*/ 2130136 h 11395364"/>
              <a:gd name="connsiteX7" fmla="*/ 6747380 w 6989834"/>
              <a:gd name="connsiteY7" fmla="*/ 2372591 h 11395364"/>
              <a:gd name="connsiteX8" fmla="*/ 6799334 w 6989834"/>
              <a:gd name="connsiteY8" fmla="*/ 2632364 h 11395364"/>
              <a:gd name="connsiteX9" fmla="*/ 6816652 w 6989834"/>
              <a:gd name="connsiteY9" fmla="*/ 2788227 h 11395364"/>
              <a:gd name="connsiteX10" fmla="*/ 6868607 w 6989834"/>
              <a:gd name="connsiteY10" fmla="*/ 3099955 h 11395364"/>
              <a:gd name="connsiteX11" fmla="*/ 6937880 w 6989834"/>
              <a:gd name="connsiteY11" fmla="*/ 3255818 h 11395364"/>
              <a:gd name="connsiteX12" fmla="*/ 6868607 w 6989834"/>
              <a:gd name="connsiteY12" fmla="*/ 3480955 h 11395364"/>
              <a:gd name="connsiteX13" fmla="*/ 6989834 w 6989834"/>
              <a:gd name="connsiteY13" fmla="*/ 3688773 h 11395364"/>
              <a:gd name="connsiteX14" fmla="*/ 6989834 w 6989834"/>
              <a:gd name="connsiteY14" fmla="*/ 3810000 h 11395364"/>
              <a:gd name="connsiteX15" fmla="*/ 6972516 w 6989834"/>
              <a:gd name="connsiteY15" fmla="*/ 4000500 h 11395364"/>
              <a:gd name="connsiteX16" fmla="*/ 6799334 w 6989834"/>
              <a:gd name="connsiteY16" fmla="*/ 4225636 h 11395364"/>
              <a:gd name="connsiteX17" fmla="*/ 6643471 w 6989834"/>
              <a:gd name="connsiteY17" fmla="*/ 4312227 h 11395364"/>
              <a:gd name="connsiteX18" fmla="*/ 6556880 w 6989834"/>
              <a:gd name="connsiteY18" fmla="*/ 4381500 h 11395364"/>
              <a:gd name="connsiteX19" fmla="*/ 6314425 w 6989834"/>
              <a:gd name="connsiteY19" fmla="*/ 4623955 h 11395364"/>
              <a:gd name="connsiteX20" fmla="*/ 6227834 w 6989834"/>
              <a:gd name="connsiteY20" fmla="*/ 4727864 h 11395364"/>
              <a:gd name="connsiteX21" fmla="*/ 6158561 w 6989834"/>
              <a:gd name="connsiteY21" fmla="*/ 4918364 h 11395364"/>
              <a:gd name="connsiteX22" fmla="*/ 6210516 w 6989834"/>
              <a:gd name="connsiteY22" fmla="*/ 5212773 h 11395364"/>
              <a:gd name="connsiteX23" fmla="*/ 6141243 w 6989834"/>
              <a:gd name="connsiteY23" fmla="*/ 5403273 h 11395364"/>
              <a:gd name="connsiteX24" fmla="*/ 6141243 w 6989834"/>
              <a:gd name="connsiteY24" fmla="*/ 5507182 h 11395364"/>
              <a:gd name="connsiteX25" fmla="*/ 6123925 w 6989834"/>
              <a:gd name="connsiteY25" fmla="*/ 5732318 h 11395364"/>
              <a:gd name="connsiteX26" fmla="*/ 6158561 w 6989834"/>
              <a:gd name="connsiteY26" fmla="*/ 5922818 h 11395364"/>
              <a:gd name="connsiteX27" fmla="*/ 6297107 w 6989834"/>
              <a:gd name="connsiteY27" fmla="*/ 6044045 h 11395364"/>
              <a:gd name="connsiteX28" fmla="*/ 6349061 w 6989834"/>
              <a:gd name="connsiteY28" fmla="*/ 6165273 h 11395364"/>
              <a:gd name="connsiteX29" fmla="*/ 6279789 w 6989834"/>
              <a:gd name="connsiteY29" fmla="*/ 6494318 h 11395364"/>
              <a:gd name="connsiteX30" fmla="*/ 6175880 w 6989834"/>
              <a:gd name="connsiteY30" fmla="*/ 6650182 h 11395364"/>
              <a:gd name="connsiteX31" fmla="*/ 6210516 w 6989834"/>
              <a:gd name="connsiteY31" fmla="*/ 6806045 h 11395364"/>
              <a:gd name="connsiteX32" fmla="*/ 6141243 w 6989834"/>
              <a:gd name="connsiteY32" fmla="*/ 7048500 h 11395364"/>
              <a:gd name="connsiteX33" fmla="*/ 5933425 w 6989834"/>
              <a:gd name="connsiteY33" fmla="*/ 7239000 h 11395364"/>
              <a:gd name="connsiteX34" fmla="*/ 5760243 w 6989834"/>
              <a:gd name="connsiteY34" fmla="*/ 7290955 h 11395364"/>
              <a:gd name="connsiteX35" fmla="*/ 5708289 w 6989834"/>
              <a:gd name="connsiteY35" fmla="*/ 7394864 h 11395364"/>
              <a:gd name="connsiteX36" fmla="*/ 5656334 w 6989834"/>
              <a:gd name="connsiteY36" fmla="*/ 7637318 h 11395364"/>
              <a:gd name="connsiteX37" fmla="*/ 5102152 w 6989834"/>
              <a:gd name="connsiteY37" fmla="*/ 7723909 h 11395364"/>
              <a:gd name="connsiteX38" fmla="*/ 4877016 w 6989834"/>
              <a:gd name="connsiteY38" fmla="*/ 7862455 h 11395364"/>
              <a:gd name="connsiteX39" fmla="*/ 4617243 w 6989834"/>
              <a:gd name="connsiteY39" fmla="*/ 7949045 h 11395364"/>
              <a:gd name="connsiteX40" fmla="*/ 4530652 w 6989834"/>
              <a:gd name="connsiteY40" fmla="*/ 8139545 h 11395364"/>
              <a:gd name="connsiteX41" fmla="*/ 4392107 w 6989834"/>
              <a:gd name="connsiteY41" fmla="*/ 8295409 h 11395364"/>
              <a:gd name="connsiteX42" fmla="*/ 4132334 w 6989834"/>
              <a:gd name="connsiteY42" fmla="*/ 8468591 h 11395364"/>
              <a:gd name="connsiteX43" fmla="*/ 3872561 w 6989834"/>
              <a:gd name="connsiteY43" fmla="*/ 8745682 h 11395364"/>
              <a:gd name="connsiteX44" fmla="*/ 3803289 w 6989834"/>
              <a:gd name="connsiteY44" fmla="*/ 8988136 h 11395364"/>
              <a:gd name="connsiteX45" fmla="*/ 3803289 w 6989834"/>
              <a:gd name="connsiteY45" fmla="*/ 9161318 h 11395364"/>
              <a:gd name="connsiteX46" fmla="*/ 3699380 w 6989834"/>
              <a:gd name="connsiteY46" fmla="*/ 9490364 h 11395364"/>
              <a:gd name="connsiteX47" fmla="*/ 3630107 w 6989834"/>
              <a:gd name="connsiteY47" fmla="*/ 9836727 h 11395364"/>
              <a:gd name="connsiteX48" fmla="*/ 3578152 w 6989834"/>
              <a:gd name="connsiteY48" fmla="*/ 9975273 h 11395364"/>
              <a:gd name="connsiteX49" fmla="*/ 3474243 w 6989834"/>
              <a:gd name="connsiteY49" fmla="*/ 10200409 h 11395364"/>
              <a:gd name="connsiteX50" fmla="*/ 3474243 w 6989834"/>
              <a:gd name="connsiteY50" fmla="*/ 10200409 h 11395364"/>
              <a:gd name="connsiteX51" fmla="*/ 3387652 w 6989834"/>
              <a:gd name="connsiteY51" fmla="*/ 10598727 h 11395364"/>
              <a:gd name="connsiteX52" fmla="*/ 3179834 w 6989834"/>
              <a:gd name="connsiteY52" fmla="*/ 10668000 h 11395364"/>
              <a:gd name="connsiteX53" fmla="*/ 2902743 w 6989834"/>
              <a:gd name="connsiteY53" fmla="*/ 10737273 h 11395364"/>
              <a:gd name="connsiteX54" fmla="*/ 2694925 w 6989834"/>
              <a:gd name="connsiteY54" fmla="*/ 10789227 h 11395364"/>
              <a:gd name="connsiteX55" fmla="*/ 2660289 w 6989834"/>
              <a:gd name="connsiteY55" fmla="*/ 11239500 h 11395364"/>
              <a:gd name="connsiteX56" fmla="*/ 2660289 w 6989834"/>
              <a:gd name="connsiteY56" fmla="*/ 11239500 h 11395364"/>
              <a:gd name="connsiteX57" fmla="*/ 2210016 w 6989834"/>
              <a:gd name="connsiteY57" fmla="*/ 11360727 h 11395364"/>
              <a:gd name="connsiteX58" fmla="*/ 1984880 w 6989834"/>
              <a:gd name="connsiteY58" fmla="*/ 11395364 h 11395364"/>
              <a:gd name="connsiteX59" fmla="*/ 1794380 w 6989834"/>
              <a:gd name="connsiteY59" fmla="*/ 11343409 h 11395364"/>
              <a:gd name="connsiteX60" fmla="*/ 1621198 w 6989834"/>
              <a:gd name="connsiteY60" fmla="*/ 11291455 h 11395364"/>
              <a:gd name="connsiteX61" fmla="*/ 1586561 w 6989834"/>
              <a:gd name="connsiteY61" fmla="*/ 10945091 h 11395364"/>
              <a:gd name="connsiteX62" fmla="*/ 1534607 w 6989834"/>
              <a:gd name="connsiteY62" fmla="*/ 10685318 h 11395364"/>
              <a:gd name="connsiteX63" fmla="*/ 1482652 w 6989834"/>
              <a:gd name="connsiteY63" fmla="*/ 10477500 h 11395364"/>
              <a:gd name="connsiteX64" fmla="*/ 1465334 w 6989834"/>
              <a:gd name="connsiteY64" fmla="*/ 10252364 h 11395364"/>
              <a:gd name="connsiteX65" fmla="*/ 1499971 w 6989834"/>
              <a:gd name="connsiteY65" fmla="*/ 10044545 h 11395364"/>
              <a:gd name="connsiteX66" fmla="*/ 1517289 w 6989834"/>
              <a:gd name="connsiteY66" fmla="*/ 9819409 h 11395364"/>
              <a:gd name="connsiteX67" fmla="*/ 962245 w 6989834"/>
              <a:gd name="connsiteY67" fmla="*/ 9791074 h 11395364"/>
              <a:gd name="connsiteX68" fmla="*/ 299060 w 6989834"/>
              <a:gd name="connsiteY68" fmla="*/ 9872754 h 11395364"/>
              <a:gd name="connsiteX69" fmla="*/ 65040 w 6989834"/>
              <a:gd name="connsiteY69" fmla="*/ 9744182 h 11395364"/>
              <a:gd name="connsiteX70" fmla="*/ 0 w 6989834"/>
              <a:gd name="connsiteY70" fmla="*/ 9173919 h 11395364"/>
              <a:gd name="connsiteX71" fmla="*/ 114050 w 6989834"/>
              <a:gd name="connsiteY71" fmla="*/ 8840197 h 11395364"/>
              <a:gd name="connsiteX72" fmla="*/ 503933 w 6989834"/>
              <a:gd name="connsiteY72" fmla="*/ 8134250 h 11395364"/>
              <a:gd name="connsiteX73" fmla="*/ 825385 w 6989834"/>
              <a:gd name="connsiteY73" fmla="*/ 7776483 h 11395364"/>
              <a:gd name="connsiteX74" fmla="*/ 858337 w 6989834"/>
              <a:gd name="connsiteY74" fmla="*/ 7274683 h 11395364"/>
              <a:gd name="connsiteX75" fmla="*/ 926767 w 6989834"/>
              <a:gd name="connsiteY75" fmla="*/ 7089479 h 11395364"/>
              <a:gd name="connsiteX76" fmla="*/ 637840 w 6989834"/>
              <a:gd name="connsiteY76" fmla="*/ 7022640 h 11395364"/>
              <a:gd name="connsiteX77" fmla="*/ 596461 w 6989834"/>
              <a:gd name="connsiteY77" fmla="*/ 6950080 h 11395364"/>
              <a:gd name="connsiteX78" fmla="*/ 299513 w 6989834"/>
              <a:gd name="connsiteY78" fmla="*/ 6798701 h 11395364"/>
              <a:gd name="connsiteX79" fmla="*/ 530152 w 6989834"/>
              <a:gd name="connsiteY79" fmla="*/ 6546273 h 11395364"/>
              <a:gd name="connsiteX80" fmla="*/ 616743 w 6989834"/>
              <a:gd name="connsiteY80" fmla="*/ 6390409 h 11395364"/>
              <a:gd name="connsiteX81" fmla="*/ 720652 w 6989834"/>
              <a:gd name="connsiteY81" fmla="*/ 6286500 h 11395364"/>
              <a:gd name="connsiteX82" fmla="*/ 928471 w 6989834"/>
              <a:gd name="connsiteY82" fmla="*/ 6321136 h 11395364"/>
              <a:gd name="connsiteX83" fmla="*/ 1188243 w 6989834"/>
              <a:gd name="connsiteY83" fmla="*/ 6390409 h 11395364"/>
              <a:gd name="connsiteX84" fmla="*/ 1344107 w 6989834"/>
              <a:gd name="connsiteY84" fmla="*/ 6234545 h 11395364"/>
              <a:gd name="connsiteX85" fmla="*/ 1344107 w 6989834"/>
              <a:gd name="connsiteY85" fmla="*/ 6044045 h 11395364"/>
              <a:gd name="connsiteX86" fmla="*/ 1396061 w 6989834"/>
              <a:gd name="connsiteY86" fmla="*/ 5905500 h 11395364"/>
              <a:gd name="connsiteX87" fmla="*/ 1534607 w 6989834"/>
              <a:gd name="connsiteY87" fmla="*/ 5888182 h 11395364"/>
              <a:gd name="connsiteX88" fmla="*/ 1742425 w 6989834"/>
              <a:gd name="connsiteY88" fmla="*/ 5836227 h 11395364"/>
              <a:gd name="connsiteX89" fmla="*/ 1742425 w 6989834"/>
              <a:gd name="connsiteY89" fmla="*/ 5836227 h 11395364"/>
              <a:gd name="connsiteX90" fmla="*/ 1655834 w 6989834"/>
              <a:gd name="connsiteY90" fmla="*/ 5611091 h 11395364"/>
              <a:gd name="connsiteX91" fmla="*/ 1551925 w 6989834"/>
              <a:gd name="connsiteY91" fmla="*/ 5472545 h 11395364"/>
              <a:gd name="connsiteX92" fmla="*/ 1551925 w 6989834"/>
              <a:gd name="connsiteY92" fmla="*/ 5334000 h 11395364"/>
              <a:gd name="connsiteX93" fmla="*/ 1655834 w 6989834"/>
              <a:gd name="connsiteY93" fmla="*/ 5126182 h 11395364"/>
              <a:gd name="connsiteX94" fmla="*/ 1707789 w 6989834"/>
              <a:gd name="connsiteY94" fmla="*/ 4953000 h 11395364"/>
              <a:gd name="connsiteX95" fmla="*/ 1707789 w 6989834"/>
              <a:gd name="connsiteY95" fmla="*/ 4779818 h 11395364"/>
              <a:gd name="connsiteX96" fmla="*/ 1707789 w 6989834"/>
              <a:gd name="connsiteY96" fmla="*/ 4606636 h 11395364"/>
              <a:gd name="connsiteX97" fmla="*/ 1759743 w 6989834"/>
              <a:gd name="connsiteY97" fmla="*/ 4277591 h 11395364"/>
              <a:gd name="connsiteX98" fmla="*/ 1829016 w 6989834"/>
              <a:gd name="connsiteY98" fmla="*/ 4139045 h 11395364"/>
              <a:gd name="connsiteX99" fmla="*/ 1967561 w 6989834"/>
              <a:gd name="connsiteY99" fmla="*/ 4035136 h 11395364"/>
              <a:gd name="connsiteX100" fmla="*/ 1967561 w 6989834"/>
              <a:gd name="connsiteY100" fmla="*/ 4035136 h 11395364"/>
              <a:gd name="connsiteX101" fmla="*/ 2331243 w 6989834"/>
              <a:gd name="connsiteY101" fmla="*/ 3983182 h 11395364"/>
              <a:gd name="connsiteX102" fmla="*/ 2469789 w 6989834"/>
              <a:gd name="connsiteY102" fmla="*/ 4017818 h 11395364"/>
              <a:gd name="connsiteX103" fmla="*/ 2591016 w 6989834"/>
              <a:gd name="connsiteY103" fmla="*/ 4173682 h 11395364"/>
              <a:gd name="connsiteX104" fmla="*/ 2816152 w 6989834"/>
              <a:gd name="connsiteY104" fmla="*/ 4225636 h 11395364"/>
              <a:gd name="connsiteX105" fmla="*/ 3006652 w 6989834"/>
              <a:gd name="connsiteY105" fmla="*/ 4208318 h 11395364"/>
              <a:gd name="connsiteX106" fmla="*/ 3093243 w 6989834"/>
              <a:gd name="connsiteY106" fmla="*/ 4104409 h 11395364"/>
              <a:gd name="connsiteX107" fmla="*/ 3093243 w 6989834"/>
              <a:gd name="connsiteY107" fmla="*/ 3965864 h 11395364"/>
              <a:gd name="connsiteX108" fmla="*/ 3058607 w 6989834"/>
              <a:gd name="connsiteY108" fmla="*/ 3844636 h 11395364"/>
              <a:gd name="connsiteX109" fmla="*/ 3041289 w 6989834"/>
              <a:gd name="connsiteY109" fmla="*/ 3758045 h 11395364"/>
              <a:gd name="connsiteX110" fmla="*/ 3075925 w 6989834"/>
              <a:gd name="connsiteY110" fmla="*/ 3654136 h 11395364"/>
              <a:gd name="connsiteX111" fmla="*/ 3231789 w 6989834"/>
              <a:gd name="connsiteY111" fmla="*/ 3532909 h 11395364"/>
              <a:gd name="connsiteX112" fmla="*/ 3370334 w 6989834"/>
              <a:gd name="connsiteY112" fmla="*/ 3515591 h 11395364"/>
              <a:gd name="connsiteX113" fmla="*/ 3595471 w 6989834"/>
              <a:gd name="connsiteY113" fmla="*/ 3463636 h 11395364"/>
              <a:gd name="connsiteX114" fmla="*/ 3751334 w 6989834"/>
              <a:gd name="connsiteY114" fmla="*/ 3463636 h 11395364"/>
              <a:gd name="connsiteX115" fmla="*/ 3682061 w 6989834"/>
              <a:gd name="connsiteY115" fmla="*/ 3377045 h 11395364"/>
              <a:gd name="connsiteX116" fmla="*/ 3612789 w 6989834"/>
              <a:gd name="connsiteY116" fmla="*/ 3238500 h 11395364"/>
              <a:gd name="connsiteX117" fmla="*/ 3595471 w 6989834"/>
              <a:gd name="connsiteY117" fmla="*/ 3117273 h 11395364"/>
              <a:gd name="connsiteX118" fmla="*/ 3595471 w 6989834"/>
              <a:gd name="connsiteY118" fmla="*/ 2961409 h 11395364"/>
              <a:gd name="connsiteX119" fmla="*/ 3612789 w 6989834"/>
              <a:gd name="connsiteY119" fmla="*/ 2822864 h 11395364"/>
              <a:gd name="connsiteX120" fmla="*/ 3699380 w 6989834"/>
              <a:gd name="connsiteY120" fmla="*/ 2701636 h 11395364"/>
              <a:gd name="connsiteX121" fmla="*/ 3803289 w 6989834"/>
              <a:gd name="connsiteY121" fmla="*/ 2545773 h 11395364"/>
              <a:gd name="connsiteX122" fmla="*/ 3803289 w 6989834"/>
              <a:gd name="connsiteY122" fmla="*/ 2407227 h 11395364"/>
              <a:gd name="connsiteX123" fmla="*/ 3837925 w 6989834"/>
              <a:gd name="connsiteY123" fmla="*/ 2199409 h 11395364"/>
              <a:gd name="connsiteX124" fmla="*/ 3889880 w 6989834"/>
              <a:gd name="connsiteY124" fmla="*/ 2043545 h 11395364"/>
              <a:gd name="connsiteX125" fmla="*/ 3924516 w 6989834"/>
              <a:gd name="connsiteY125" fmla="*/ 1870364 h 11395364"/>
              <a:gd name="connsiteX126" fmla="*/ 4080380 w 6989834"/>
              <a:gd name="connsiteY126" fmla="*/ 1714500 h 11395364"/>
              <a:gd name="connsiteX127" fmla="*/ 4149652 w 6989834"/>
              <a:gd name="connsiteY127" fmla="*/ 1662545 h 11395364"/>
              <a:gd name="connsiteX128" fmla="*/ 4357471 w 6989834"/>
              <a:gd name="connsiteY128" fmla="*/ 1627909 h 11395364"/>
              <a:gd name="connsiteX129" fmla="*/ 4686516 w 6989834"/>
              <a:gd name="connsiteY129" fmla="*/ 1558636 h 11395364"/>
              <a:gd name="connsiteX130" fmla="*/ 4877016 w 6989834"/>
              <a:gd name="connsiteY130" fmla="*/ 1437409 h 11395364"/>
              <a:gd name="connsiteX131" fmla="*/ 5015561 w 6989834"/>
              <a:gd name="connsiteY131" fmla="*/ 1246909 h 11395364"/>
              <a:gd name="connsiteX132" fmla="*/ 5154107 w 6989834"/>
              <a:gd name="connsiteY132" fmla="*/ 1125682 h 11395364"/>
              <a:gd name="connsiteX133" fmla="*/ 5327289 w 6989834"/>
              <a:gd name="connsiteY133" fmla="*/ 987136 h 11395364"/>
              <a:gd name="connsiteX134" fmla="*/ 5361925 w 6989834"/>
              <a:gd name="connsiteY134" fmla="*/ 796636 h 11395364"/>
              <a:gd name="connsiteX135" fmla="*/ 5327289 w 6989834"/>
              <a:gd name="connsiteY135" fmla="*/ 640773 h 11395364"/>
              <a:gd name="connsiteX136" fmla="*/ 5292652 w 6989834"/>
              <a:gd name="connsiteY136" fmla="*/ 450273 h 11395364"/>
              <a:gd name="connsiteX137" fmla="*/ 5292652 w 6989834"/>
              <a:gd name="connsiteY137" fmla="*/ 311727 h 11395364"/>
              <a:gd name="connsiteX138" fmla="*/ 5327289 w 6989834"/>
              <a:gd name="connsiteY138" fmla="*/ 121227 h 11395364"/>
              <a:gd name="connsiteX139" fmla="*/ 5361925 w 6989834"/>
              <a:gd name="connsiteY139" fmla="*/ 0 h 11395364"/>
              <a:gd name="connsiteX140" fmla="*/ 5448516 w 698983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49010 w 6924794"/>
              <a:gd name="connsiteY71" fmla="*/ 8840197 h 11395364"/>
              <a:gd name="connsiteX72" fmla="*/ 438893 w 6924794"/>
              <a:gd name="connsiteY72" fmla="*/ 8134250 h 11395364"/>
              <a:gd name="connsiteX73" fmla="*/ 760345 w 6924794"/>
              <a:gd name="connsiteY73" fmla="*/ 7776483 h 11395364"/>
              <a:gd name="connsiteX74" fmla="*/ 793297 w 6924794"/>
              <a:gd name="connsiteY74" fmla="*/ 7274683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125044 w 6924794"/>
              <a:gd name="connsiteY71" fmla="*/ 8794970 h 11395364"/>
              <a:gd name="connsiteX72" fmla="*/ 438893 w 6924794"/>
              <a:gd name="connsiteY72" fmla="*/ 8134250 h 11395364"/>
              <a:gd name="connsiteX73" fmla="*/ 760345 w 6924794"/>
              <a:gd name="connsiteY73" fmla="*/ 7776483 h 11395364"/>
              <a:gd name="connsiteX74" fmla="*/ 793297 w 6924794"/>
              <a:gd name="connsiteY74" fmla="*/ 7274683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438893 w 6924794"/>
              <a:gd name="connsiteY72" fmla="*/ 8134250 h 11395364"/>
              <a:gd name="connsiteX73" fmla="*/ 760345 w 6924794"/>
              <a:gd name="connsiteY73" fmla="*/ 7776483 h 11395364"/>
              <a:gd name="connsiteX74" fmla="*/ 793297 w 6924794"/>
              <a:gd name="connsiteY74" fmla="*/ 7274683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484513 w 6924794"/>
              <a:gd name="connsiteY72" fmla="*/ 8156864 h 11395364"/>
              <a:gd name="connsiteX73" fmla="*/ 760345 w 6924794"/>
              <a:gd name="connsiteY73" fmla="*/ 7776483 h 11395364"/>
              <a:gd name="connsiteX74" fmla="*/ 793297 w 6924794"/>
              <a:gd name="connsiteY74" fmla="*/ 7274683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793297 w 6924794"/>
              <a:gd name="connsiteY74" fmla="*/ 7274683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861727 w 6924794"/>
              <a:gd name="connsiteY75" fmla="*/ 708947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72800 w 6924794"/>
              <a:gd name="connsiteY76" fmla="*/ 7022640 h 11395364"/>
              <a:gd name="connsiteX77" fmla="*/ 531421 w 6924794"/>
              <a:gd name="connsiteY77" fmla="*/ 695008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72800 w 6924794"/>
              <a:gd name="connsiteY76" fmla="*/ 7022640 h 11395364"/>
              <a:gd name="connsiteX77" fmla="*/ 470595 w 6924794"/>
              <a:gd name="connsiteY77" fmla="*/ 687470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52249 w 6924794"/>
              <a:gd name="connsiteY66" fmla="*/ 9819409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88006 w 6924794"/>
              <a:gd name="connsiteY76" fmla="*/ 6977413 h 11395364"/>
              <a:gd name="connsiteX77" fmla="*/ 470595 w 6924794"/>
              <a:gd name="connsiteY77" fmla="*/ 687470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82662 w 6924794"/>
              <a:gd name="connsiteY66" fmla="*/ 9691263 h 11395364"/>
              <a:gd name="connsiteX67" fmla="*/ 897205 w 6924794"/>
              <a:gd name="connsiteY67" fmla="*/ 9791074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88006 w 6924794"/>
              <a:gd name="connsiteY76" fmla="*/ 6977413 h 11395364"/>
              <a:gd name="connsiteX77" fmla="*/ 470595 w 6924794"/>
              <a:gd name="connsiteY77" fmla="*/ 687470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82662 w 6924794"/>
              <a:gd name="connsiteY66" fmla="*/ 9691263 h 11395364"/>
              <a:gd name="connsiteX67" fmla="*/ 889602 w 6924794"/>
              <a:gd name="connsiteY67" fmla="*/ 9730770 h 11395364"/>
              <a:gd name="connsiteX68" fmla="*/ 234020 w 6924794"/>
              <a:gd name="connsiteY68" fmla="*/ 9872754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88006 w 6924794"/>
              <a:gd name="connsiteY76" fmla="*/ 6977413 h 11395364"/>
              <a:gd name="connsiteX77" fmla="*/ 470595 w 6924794"/>
              <a:gd name="connsiteY77" fmla="*/ 687470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383476 w 6924794"/>
              <a:gd name="connsiteY0" fmla="*/ 34636 h 11395364"/>
              <a:gd name="connsiteX1" fmla="*/ 5868385 w 6924794"/>
              <a:gd name="connsiteY1" fmla="*/ 381000 h 11395364"/>
              <a:gd name="connsiteX2" fmla="*/ 6058885 w 6924794"/>
              <a:gd name="connsiteY2" fmla="*/ 762000 h 11395364"/>
              <a:gd name="connsiteX3" fmla="*/ 6232067 w 6924794"/>
              <a:gd name="connsiteY3" fmla="*/ 1229591 h 11395364"/>
              <a:gd name="connsiteX4" fmla="*/ 6578431 w 6924794"/>
              <a:gd name="connsiteY4" fmla="*/ 1575955 h 11395364"/>
              <a:gd name="connsiteX5" fmla="*/ 6699658 w 6924794"/>
              <a:gd name="connsiteY5" fmla="*/ 1818409 h 11395364"/>
              <a:gd name="connsiteX6" fmla="*/ 6682340 w 6924794"/>
              <a:gd name="connsiteY6" fmla="*/ 2130136 h 11395364"/>
              <a:gd name="connsiteX7" fmla="*/ 6682340 w 6924794"/>
              <a:gd name="connsiteY7" fmla="*/ 2372591 h 11395364"/>
              <a:gd name="connsiteX8" fmla="*/ 6734294 w 6924794"/>
              <a:gd name="connsiteY8" fmla="*/ 2632364 h 11395364"/>
              <a:gd name="connsiteX9" fmla="*/ 6751612 w 6924794"/>
              <a:gd name="connsiteY9" fmla="*/ 2788227 h 11395364"/>
              <a:gd name="connsiteX10" fmla="*/ 6803567 w 6924794"/>
              <a:gd name="connsiteY10" fmla="*/ 3099955 h 11395364"/>
              <a:gd name="connsiteX11" fmla="*/ 6872840 w 6924794"/>
              <a:gd name="connsiteY11" fmla="*/ 3255818 h 11395364"/>
              <a:gd name="connsiteX12" fmla="*/ 6803567 w 6924794"/>
              <a:gd name="connsiteY12" fmla="*/ 3480955 h 11395364"/>
              <a:gd name="connsiteX13" fmla="*/ 6924794 w 6924794"/>
              <a:gd name="connsiteY13" fmla="*/ 3688773 h 11395364"/>
              <a:gd name="connsiteX14" fmla="*/ 6924794 w 6924794"/>
              <a:gd name="connsiteY14" fmla="*/ 3810000 h 11395364"/>
              <a:gd name="connsiteX15" fmla="*/ 6907476 w 6924794"/>
              <a:gd name="connsiteY15" fmla="*/ 4000500 h 11395364"/>
              <a:gd name="connsiteX16" fmla="*/ 6734294 w 6924794"/>
              <a:gd name="connsiteY16" fmla="*/ 4225636 h 11395364"/>
              <a:gd name="connsiteX17" fmla="*/ 6578431 w 6924794"/>
              <a:gd name="connsiteY17" fmla="*/ 4312227 h 11395364"/>
              <a:gd name="connsiteX18" fmla="*/ 6491840 w 6924794"/>
              <a:gd name="connsiteY18" fmla="*/ 4381500 h 11395364"/>
              <a:gd name="connsiteX19" fmla="*/ 6249385 w 6924794"/>
              <a:gd name="connsiteY19" fmla="*/ 4623955 h 11395364"/>
              <a:gd name="connsiteX20" fmla="*/ 6162794 w 6924794"/>
              <a:gd name="connsiteY20" fmla="*/ 4727864 h 11395364"/>
              <a:gd name="connsiteX21" fmla="*/ 6093521 w 6924794"/>
              <a:gd name="connsiteY21" fmla="*/ 4918364 h 11395364"/>
              <a:gd name="connsiteX22" fmla="*/ 6145476 w 6924794"/>
              <a:gd name="connsiteY22" fmla="*/ 5212773 h 11395364"/>
              <a:gd name="connsiteX23" fmla="*/ 6076203 w 6924794"/>
              <a:gd name="connsiteY23" fmla="*/ 5403273 h 11395364"/>
              <a:gd name="connsiteX24" fmla="*/ 6076203 w 6924794"/>
              <a:gd name="connsiteY24" fmla="*/ 5507182 h 11395364"/>
              <a:gd name="connsiteX25" fmla="*/ 6058885 w 6924794"/>
              <a:gd name="connsiteY25" fmla="*/ 5732318 h 11395364"/>
              <a:gd name="connsiteX26" fmla="*/ 6093521 w 6924794"/>
              <a:gd name="connsiteY26" fmla="*/ 5922818 h 11395364"/>
              <a:gd name="connsiteX27" fmla="*/ 6232067 w 6924794"/>
              <a:gd name="connsiteY27" fmla="*/ 6044045 h 11395364"/>
              <a:gd name="connsiteX28" fmla="*/ 6284021 w 6924794"/>
              <a:gd name="connsiteY28" fmla="*/ 6165273 h 11395364"/>
              <a:gd name="connsiteX29" fmla="*/ 6214749 w 6924794"/>
              <a:gd name="connsiteY29" fmla="*/ 6494318 h 11395364"/>
              <a:gd name="connsiteX30" fmla="*/ 6110840 w 6924794"/>
              <a:gd name="connsiteY30" fmla="*/ 6650182 h 11395364"/>
              <a:gd name="connsiteX31" fmla="*/ 6145476 w 6924794"/>
              <a:gd name="connsiteY31" fmla="*/ 6806045 h 11395364"/>
              <a:gd name="connsiteX32" fmla="*/ 6076203 w 6924794"/>
              <a:gd name="connsiteY32" fmla="*/ 7048500 h 11395364"/>
              <a:gd name="connsiteX33" fmla="*/ 5868385 w 6924794"/>
              <a:gd name="connsiteY33" fmla="*/ 7239000 h 11395364"/>
              <a:gd name="connsiteX34" fmla="*/ 5695203 w 6924794"/>
              <a:gd name="connsiteY34" fmla="*/ 7290955 h 11395364"/>
              <a:gd name="connsiteX35" fmla="*/ 5643249 w 6924794"/>
              <a:gd name="connsiteY35" fmla="*/ 7394864 h 11395364"/>
              <a:gd name="connsiteX36" fmla="*/ 5591294 w 6924794"/>
              <a:gd name="connsiteY36" fmla="*/ 7637318 h 11395364"/>
              <a:gd name="connsiteX37" fmla="*/ 5037112 w 6924794"/>
              <a:gd name="connsiteY37" fmla="*/ 7723909 h 11395364"/>
              <a:gd name="connsiteX38" fmla="*/ 4811976 w 6924794"/>
              <a:gd name="connsiteY38" fmla="*/ 7862455 h 11395364"/>
              <a:gd name="connsiteX39" fmla="*/ 4552203 w 6924794"/>
              <a:gd name="connsiteY39" fmla="*/ 7949045 h 11395364"/>
              <a:gd name="connsiteX40" fmla="*/ 4465612 w 6924794"/>
              <a:gd name="connsiteY40" fmla="*/ 8139545 h 11395364"/>
              <a:gd name="connsiteX41" fmla="*/ 4327067 w 6924794"/>
              <a:gd name="connsiteY41" fmla="*/ 8295409 h 11395364"/>
              <a:gd name="connsiteX42" fmla="*/ 4067294 w 6924794"/>
              <a:gd name="connsiteY42" fmla="*/ 8468591 h 11395364"/>
              <a:gd name="connsiteX43" fmla="*/ 3807521 w 6924794"/>
              <a:gd name="connsiteY43" fmla="*/ 8745682 h 11395364"/>
              <a:gd name="connsiteX44" fmla="*/ 3738249 w 6924794"/>
              <a:gd name="connsiteY44" fmla="*/ 8988136 h 11395364"/>
              <a:gd name="connsiteX45" fmla="*/ 3738249 w 6924794"/>
              <a:gd name="connsiteY45" fmla="*/ 9161318 h 11395364"/>
              <a:gd name="connsiteX46" fmla="*/ 3634340 w 6924794"/>
              <a:gd name="connsiteY46" fmla="*/ 9490364 h 11395364"/>
              <a:gd name="connsiteX47" fmla="*/ 3565067 w 6924794"/>
              <a:gd name="connsiteY47" fmla="*/ 9836727 h 11395364"/>
              <a:gd name="connsiteX48" fmla="*/ 3513112 w 6924794"/>
              <a:gd name="connsiteY48" fmla="*/ 9975273 h 11395364"/>
              <a:gd name="connsiteX49" fmla="*/ 3409203 w 6924794"/>
              <a:gd name="connsiteY49" fmla="*/ 10200409 h 11395364"/>
              <a:gd name="connsiteX50" fmla="*/ 3409203 w 6924794"/>
              <a:gd name="connsiteY50" fmla="*/ 10200409 h 11395364"/>
              <a:gd name="connsiteX51" fmla="*/ 3322612 w 6924794"/>
              <a:gd name="connsiteY51" fmla="*/ 10598727 h 11395364"/>
              <a:gd name="connsiteX52" fmla="*/ 3114794 w 6924794"/>
              <a:gd name="connsiteY52" fmla="*/ 10668000 h 11395364"/>
              <a:gd name="connsiteX53" fmla="*/ 2837703 w 6924794"/>
              <a:gd name="connsiteY53" fmla="*/ 10737273 h 11395364"/>
              <a:gd name="connsiteX54" fmla="*/ 2629885 w 6924794"/>
              <a:gd name="connsiteY54" fmla="*/ 10789227 h 11395364"/>
              <a:gd name="connsiteX55" fmla="*/ 2595249 w 6924794"/>
              <a:gd name="connsiteY55" fmla="*/ 11239500 h 11395364"/>
              <a:gd name="connsiteX56" fmla="*/ 2595249 w 6924794"/>
              <a:gd name="connsiteY56" fmla="*/ 11239500 h 11395364"/>
              <a:gd name="connsiteX57" fmla="*/ 2144976 w 6924794"/>
              <a:gd name="connsiteY57" fmla="*/ 11360727 h 11395364"/>
              <a:gd name="connsiteX58" fmla="*/ 1919840 w 6924794"/>
              <a:gd name="connsiteY58" fmla="*/ 11395364 h 11395364"/>
              <a:gd name="connsiteX59" fmla="*/ 1729340 w 6924794"/>
              <a:gd name="connsiteY59" fmla="*/ 11343409 h 11395364"/>
              <a:gd name="connsiteX60" fmla="*/ 1556158 w 6924794"/>
              <a:gd name="connsiteY60" fmla="*/ 11291455 h 11395364"/>
              <a:gd name="connsiteX61" fmla="*/ 1521521 w 6924794"/>
              <a:gd name="connsiteY61" fmla="*/ 10945091 h 11395364"/>
              <a:gd name="connsiteX62" fmla="*/ 1469567 w 6924794"/>
              <a:gd name="connsiteY62" fmla="*/ 10685318 h 11395364"/>
              <a:gd name="connsiteX63" fmla="*/ 1417612 w 6924794"/>
              <a:gd name="connsiteY63" fmla="*/ 10477500 h 11395364"/>
              <a:gd name="connsiteX64" fmla="*/ 1400294 w 6924794"/>
              <a:gd name="connsiteY64" fmla="*/ 10252364 h 11395364"/>
              <a:gd name="connsiteX65" fmla="*/ 1434931 w 6924794"/>
              <a:gd name="connsiteY65" fmla="*/ 10044545 h 11395364"/>
              <a:gd name="connsiteX66" fmla="*/ 1482662 w 6924794"/>
              <a:gd name="connsiteY66" fmla="*/ 9691263 h 11395364"/>
              <a:gd name="connsiteX67" fmla="*/ 889602 w 6924794"/>
              <a:gd name="connsiteY67" fmla="*/ 9730770 h 11395364"/>
              <a:gd name="connsiteX68" fmla="*/ 234020 w 6924794"/>
              <a:gd name="connsiteY68" fmla="*/ 9842602 h 11395364"/>
              <a:gd name="connsiteX69" fmla="*/ 0 w 6924794"/>
              <a:gd name="connsiteY69" fmla="*/ 9744182 h 11395364"/>
              <a:gd name="connsiteX70" fmla="*/ 117440 w 6924794"/>
              <a:gd name="connsiteY70" fmla="*/ 9075924 h 11395364"/>
              <a:gd name="connsiteX71" fmla="*/ 269507 w 6924794"/>
              <a:gd name="connsiteY71" fmla="*/ 8553753 h 11395364"/>
              <a:gd name="connsiteX72" fmla="*/ 568149 w 6924794"/>
              <a:gd name="connsiteY72" fmla="*/ 8187016 h 11395364"/>
              <a:gd name="connsiteX73" fmla="*/ 760345 w 6924794"/>
              <a:gd name="connsiteY73" fmla="*/ 7776483 h 11395364"/>
              <a:gd name="connsiteX74" fmla="*/ 884537 w 6924794"/>
              <a:gd name="connsiteY74" fmla="*/ 7342526 h 11395364"/>
              <a:gd name="connsiteX75" fmla="*/ 975777 w 6924794"/>
              <a:gd name="connsiteY75" fmla="*/ 7127169 h 11395364"/>
              <a:gd name="connsiteX76" fmla="*/ 588006 w 6924794"/>
              <a:gd name="connsiteY76" fmla="*/ 6977413 h 11395364"/>
              <a:gd name="connsiteX77" fmla="*/ 470595 w 6924794"/>
              <a:gd name="connsiteY77" fmla="*/ 6874700 h 11395364"/>
              <a:gd name="connsiteX78" fmla="*/ 234473 w 6924794"/>
              <a:gd name="connsiteY78" fmla="*/ 6798701 h 11395364"/>
              <a:gd name="connsiteX79" fmla="*/ 465112 w 6924794"/>
              <a:gd name="connsiteY79" fmla="*/ 6546273 h 11395364"/>
              <a:gd name="connsiteX80" fmla="*/ 551703 w 6924794"/>
              <a:gd name="connsiteY80" fmla="*/ 6390409 h 11395364"/>
              <a:gd name="connsiteX81" fmla="*/ 655612 w 6924794"/>
              <a:gd name="connsiteY81" fmla="*/ 6286500 h 11395364"/>
              <a:gd name="connsiteX82" fmla="*/ 863431 w 6924794"/>
              <a:gd name="connsiteY82" fmla="*/ 6321136 h 11395364"/>
              <a:gd name="connsiteX83" fmla="*/ 1123203 w 6924794"/>
              <a:gd name="connsiteY83" fmla="*/ 6390409 h 11395364"/>
              <a:gd name="connsiteX84" fmla="*/ 1279067 w 6924794"/>
              <a:gd name="connsiteY84" fmla="*/ 6234545 h 11395364"/>
              <a:gd name="connsiteX85" fmla="*/ 1279067 w 6924794"/>
              <a:gd name="connsiteY85" fmla="*/ 6044045 h 11395364"/>
              <a:gd name="connsiteX86" fmla="*/ 1331021 w 6924794"/>
              <a:gd name="connsiteY86" fmla="*/ 5905500 h 11395364"/>
              <a:gd name="connsiteX87" fmla="*/ 1469567 w 6924794"/>
              <a:gd name="connsiteY87" fmla="*/ 5888182 h 11395364"/>
              <a:gd name="connsiteX88" fmla="*/ 1677385 w 6924794"/>
              <a:gd name="connsiteY88" fmla="*/ 5836227 h 11395364"/>
              <a:gd name="connsiteX89" fmla="*/ 1677385 w 6924794"/>
              <a:gd name="connsiteY89" fmla="*/ 5836227 h 11395364"/>
              <a:gd name="connsiteX90" fmla="*/ 1590794 w 6924794"/>
              <a:gd name="connsiteY90" fmla="*/ 5611091 h 11395364"/>
              <a:gd name="connsiteX91" fmla="*/ 1486885 w 6924794"/>
              <a:gd name="connsiteY91" fmla="*/ 5472545 h 11395364"/>
              <a:gd name="connsiteX92" fmla="*/ 1486885 w 6924794"/>
              <a:gd name="connsiteY92" fmla="*/ 5334000 h 11395364"/>
              <a:gd name="connsiteX93" fmla="*/ 1590794 w 6924794"/>
              <a:gd name="connsiteY93" fmla="*/ 5126182 h 11395364"/>
              <a:gd name="connsiteX94" fmla="*/ 1642749 w 6924794"/>
              <a:gd name="connsiteY94" fmla="*/ 4953000 h 11395364"/>
              <a:gd name="connsiteX95" fmla="*/ 1642749 w 6924794"/>
              <a:gd name="connsiteY95" fmla="*/ 4779818 h 11395364"/>
              <a:gd name="connsiteX96" fmla="*/ 1642749 w 6924794"/>
              <a:gd name="connsiteY96" fmla="*/ 4606636 h 11395364"/>
              <a:gd name="connsiteX97" fmla="*/ 1694703 w 6924794"/>
              <a:gd name="connsiteY97" fmla="*/ 4277591 h 11395364"/>
              <a:gd name="connsiteX98" fmla="*/ 1763976 w 6924794"/>
              <a:gd name="connsiteY98" fmla="*/ 4139045 h 11395364"/>
              <a:gd name="connsiteX99" fmla="*/ 1902521 w 6924794"/>
              <a:gd name="connsiteY99" fmla="*/ 4035136 h 11395364"/>
              <a:gd name="connsiteX100" fmla="*/ 1902521 w 6924794"/>
              <a:gd name="connsiteY100" fmla="*/ 4035136 h 11395364"/>
              <a:gd name="connsiteX101" fmla="*/ 2266203 w 6924794"/>
              <a:gd name="connsiteY101" fmla="*/ 3983182 h 11395364"/>
              <a:gd name="connsiteX102" fmla="*/ 2404749 w 6924794"/>
              <a:gd name="connsiteY102" fmla="*/ 4017818 h 11395364"/>
              <a:gd name="connsiteX103" fmla="*/ 2525976 w 6924794"/>
              <a:gd name="connsiteY103" fmla="*/ 4173682 h 11395364"/>
              <a:gd name="connsiteX104" fmla="*/ 2751112 w 6924794"/>
              <a:gd name="connsiteY104" fmla="*/ 4225636 h 11395364"/>
              <a:gd name="connsiteX105" fmla="*/ 2941612 w 6924794"/>
              <a:gd name="connsiteY105" fmla="*/ 4208318 h 11395364"/>
              <a:gd name="connsiteX106" fmla="*/ 3028203 w 6924794"/>
              <a:gd name="connsiteY106" fmla="*/ 4104409 h 11395364"/>
              <a:gd name="connsiteX107" fmla="*/ 3028203 w 6924794"/>
              <a:gd name="connsiteY107" fmla="*/ 3965864 h 11395364"/>
              <a:gd name="connsiteX108" fmla="*/ 2993567 w 6924794"/>
              <a:gd name="connsiteY108" fmla="*/ 3844636 h 11395364"/>
              <a:gd name="connsiteX109" fmla="*/ 2976249 w 6924794"/>
              <a:gd name="connsiteY109" fmla="*/ 3758045 h 11395364"/>
              <a:gd name="connsiteX110" fmla="*/ 3010885 w 6924794"/>
              <a:gd name="connsiteY110" fmla="*/ 3654136 h 11395364"/>
              <a:gd name="connsiteX111" fmla="*/ 3166749 w 6924794"/>
              <a:gd name="connsiteY111" fmla="*/ 3532909 h 11395364"/>
              <a:gd name="connsiteX112" fmla="*/ 3305294 w 6924794"/>
              <a:gd name="connsiteY112" fmla="*/ 3515591 h 11395364"/>
              <a:gd name="connsiteX113" fmla="*/ 3530431 w 6924794"/>
              <a:gd name="connsiteY113" fmla="*/ 3463636 h 11395364"/>
              <a:gd name="connsiteX114" fmla="*/ 3686294 w 6924794"/>
              <a:gd name="connsiteY114" fmla="*/ 3463636 h 11395364"/>
              <a:gd name="connsiteX115" fmla="*/ 3617021 w 6924794"/>
              <a:gd name="connsiteY115" fmla="*/ 3377045 h 11395364"/>
              <a:gd name="connsiteX116" fmla="*/ 3547749 w 6924794"/>
              <a:gd name="connsiteY116" fmla="*/ 3238500 h 11395364"/>
              <a:gd name="connsiteX117" fmla="*/ 3530431 w 6924794"/>
              <a:gd name="connsiteY117" fmla="*/ 3117273 h 11395364"/>
              <a:gd name="connsiteX118" fmla="*/ 3530431 w 6924794"/>
              <a:gd name="connsiteY118" fmla="*/ 2961409 h 11395364"/>
              <a:gd name="connsiteX119" fmla="*/ 3547749 w 6924794"/>
              <a:gd name="connsiteY119" fmla="*/ 2822864 h 11395364"/>
              <a:gd name="connsiteX120" fmla="*/ 3634340 w 6924794"/>
              <a:gd name="connsiteY120" fmla="*/ 2701636 h 11395364"/>
              <a:gd name="connsiteX121" fmla="*/ 3738249 w 6924794"/>
              <a:gd name="connsiteY121" fmla="*/ 2545773 h 11395364"/>
              <a:gd name="connsiteX122" fmla="*/ 3738249 w 6924794"/>
              <a:gd name="connsiteY122" fmla="*/ 2407227 h 11395364"/>
              <a:gd name="connsiteX123" fmla="*/ 3772885 w 6924794"/>
              <a:gd name="connsiteY123" fmla="*/ 2199409 h 11395364"/>
              <a:gd name="connsiteX124" fmla="*/ 3824840 w 6924794"/>
              <a:gd name="connsiteY124" fmla="*/ 2043545 h 11395364"/>
              <a:gd name="connsiteX125" fmla="*/ 3859476 w 6924794"/>
              <a:gd name="connsiteY125" fmla="*/ 1870364 h 11395364"/>
              <a:gd name="connsiteX126" fmla="*/ 4015340 w 6924794"/>
              <a:gd name="connsiteY126" fmla="*/ 1714500 h 11395364"/>
              <a:gd name="connsiteX127" fmla="*/ 4084612 w 6924794"/>
              <a:gd name="connsiteY127" fmla="*/ 1662545 h 11395364"/>
              <a:gd name="connsiteX128" fmla="*/ 4292431 w 6924794"/>
              <a:gd name="connsiteY128" fmla="*/ 1627909 h 11395364"/>
              <a:gd name="connsiteX129" fmla="*/ 4621476 w 6924794"/>
              <a:gd name="connsiteY129" fmla="*/ 1558636 h 11395364"/>
              <a:gd name="connsiteX130" fmla="*/ 4811976 w 6924794"/>
              <a:gd name="connsiteY130" fmla="*/ 1437409 h 11395364"/>
              <a:gd name="connsiteX131" fmla="*/ 4950521 w 6924794"/>
              <a:gd name="connsiteY131" fmla="*/ 1246909 h 11395364"/>
              <a:gd name="connsiteX132" fmla="*/ 5089067 w 6924794"/>
              <a:gd name="connsiteY132" fmla="*/ 1125682 h 11395364"/>
              <a:gd name="connsiteX133" fmla="*/ 5262249 w 6924794"/>
              <a:gd name="connsiteY133" fmla="*/ 987136 h 11395364"/>
              <a:gd name="connsiteX134" fmla="*/ 5296885 w 6924794"/>
              <a:gd name="connsiteY134" fmla="*/ 796636 h 11395364"/>
              <a:gd name="connsiteX135" fmla="*/ 5262249 w 6924794"/>
              <a:gd name="connsiteY135" fmla="*/ 640773 h 11395364"/>
              <a:gd name="connsiteX136" fmla="*/ 5227612 w 6924794"/>
              <a:gd name="connsiteY136" fmla="*/ 450273 h 11395364"/>
              <a:gd name="connsiteX137" fmla="*/ 5227612 w 6924794"/>
              <a:gd name="connsiteY137" fmla="*/ 311727 h 11395364"/>
              <a:gd name="connsiteX138" fmla="*/ 5262249 w 6924794"/>
              <a:gd name="connsiteY138" fmla="*/ 121227 h 11395364"/>
              <a:gd name="connsiteX139" fmla="*/ 5296885 w 6924794"/>
              <a:gd name="connsiteY139" fmla="*/ 0 h 11395364"/>
              <a:gd name="connsiteX140" fmla="*/ 5383476 w 6924794"/>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70724 w 6825951"/>
              <a:gd name="connsiteY62" fmla="*/ 10685318 h 11395364"/>
              <a:gd name="connsiteX63" fmla="*/ 1318769 w 6825951"/>
              <a:gd name="connsiteY63" fmla="*/ 10477500 h 11395364"/>
              <a:gd name="connsiteX64" fmla="*/ 1301451 w 6825951"/>
              <a:gd name="connsiteY64" fmla="*/ 10252364 h 11395364"/>
              <a:gd name="connsiteX65" fmla="*/ 1336088 w 6825951"/>
              <a:gd name="connsiteY65" fmla="*/ 10044545 h 11395364"/>
              <a:gd name="connsiteX66" fmla="*/ 1383819 w 6825951"/>
              <a:gd name="connsiteY66" fmla="*/ 9691263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318769 w 6825951"/>
              <a:gd name="connsiteY63" fmla="*/ 10477500 h 11395364"/>
              <a:gd name="connsiteX64" fmla="*/ 1301451 w 6825951"/>
              <a:gd name="connsiteY64" fmla="*/ 10252364 h 11395364"/>
              <a:gd name="connsiteX65" fmla="*/ 1336088 w 6825951"/>
              <a:gd name="connsiteY65" fmla="*/ 10044545 h 11395364"/>
              <a:gd name="connsiteX66" fmla="*/ 1383819 w 6825951"/>
              <a:gd name="connsiteY66" fmla="*/ 9691263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001078 w 6825951"/>
              <a:gd name="connsiteY63" fmla="*/ 10606736 h 11395364"/>
              <a:gd name="connsiteX64" fmla="*/ 1301451 w 6825951"/>
              <a:gd name="connsiteY64" fmla="*/ 10252364 h 11395364"/>
              <a:gd name="connsiteX65" fmla="*/ 1336088 w 6825951"/>
              <a:gd name="connsiteY65" fmla="*/ 10044545 h 11395364"/>
              <a:gd name="connsiteX66" fmla="*/ 1383819 w 6825951"/>
              <a:gd name="connsiteY66" fmla="*/ 9691263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001078 w 6825951"/>
              <a:gd name="connsiteY63" fmla="*/ 10606736 h 11395364"/>
              <a:gd name="connsiteX64" fmla="*/ 780113 w 6825951"/>
              <a:gd name="connsiteY64" fmla="*/ 10438143 h 11395364"/>
              <a:gd name="connsiteX65" fmla="*/ 1336088 w 6825951"/>
              <a:gd name="connsiteY65" fmla="*/ 10044545 h 11395364"/>
              <a:gd name="connsiteX66" fmla="*/ 1383819 w 6825951"/>
              <a:gd name="connsiteY66" fmla="*/ 9691263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001078 w 6825951"/>
              <a:gd name="connsiteY63" fmla="*/ 10606736 h 11395364"/>
              <a:gd name="connsiteX64" fmla="*/ 780113 w 6825951"/>
              <a:gd name="connsiteY64" fmla="*/ 10438143 h 11395364"/>
              <a:gd name="connsiteX65" fmla="*/ 317846 w 6825951"/>
              <a:gd name="connsiteY65" fmla="*/ 10286864 h 11395364"/>
              <a:gd name="connsiteX66" fmla="*/ 1383819 w 6825951"/>
              <a:gd name="connsiteY66" fmla="*/ 9691263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001078 w 6825951"/>
              <a:gd name="connsiteY63" fmla="*/ 10606736 h 11395364"/>
              <a:gd name="connsiteX64" fmla="*/ 780113 w 6825951"/>
              <a:gd name="connsiteY64" fmla="*/ 10438143 h 11395364"/>
              <a:gd name="connsiteX65" fmla="*/ 317846 w 6825951"/>
              <a:gd name="connsiteY65" fmla="*/ 10286864 h 11395364"/>
              <a:gd name="connsiteX66" fmla="*/ 153785 w 6825951"/>
              <a:gd name="connsiteY66" fmla="*/ 10006278 h 11395364"/>
              <a:gd name="connsiteX67" fmla="*/ 790759 w 6825951"/>
              <a:gd name="connsiteY67" fmla="*/ 9730770 h 11395364"/>
              <a:gd name="connsiteX68" fmla="*/ 135177 w 6825951"/>
              <a:gd name="connsiteY68" fmla="*/ 9842602 h 11395364"/>
              <a:gd name="connsiteX69" fmla="*/ 0 w 6825951"/>
              <a:gd name="connsiteY69" fmla="*/ 9683878 h 11395364"/>
              <a:gd name="connsiteX70" fmla="*/ 18597 w 6825951"/>
              <a:gd name="connsiteY70" fmla="*/ 9075924 h 11395364"/>
              <a:gd name="connsiteX71" fmla="*/ 170664 w 6825951"/>
              <a:gd name="connsiteY71" fmla="*/ 8553753 h 11395364"/>
              <a:gd name="connsiteX72" fmla="*/ 469306 w 6825951"/>
              <a:gd name="connsiteY72" fmla="*/ 8187016 h 11395364"/>
              <a:gd name="connsiteX73" fmla="*/ 661502 w 6825951"/>
              <a:gd name="connsiteY73" fmla="*/ 7776483 h 11395364"/>
              <a:gd name="connsiteX74" fmla="*/ 785694 w 6825951"/>
              <a:gd name="connsiteY74" fmla="*/ 7342526 h 11395364"/>
              <a:gd name="connsiteX75" fmla="*/ 876934 w 6825951"/>
              <a:gd name="connsiteY75" fmla="*/ 7127169 h 11395364"/>
              <a:gd name="connsiteX76" fmla="*/ 489163 w 6825951"/>
              <a:gd name="connsiteY76" fmla="*/ 6977413 h 11395364"/>
              <a:gd name="connsiteX77" fmla="*/ 371752 w 6825951"/>
              <a:gd name="connsiteY77" fmla="*/ 6874700 h 11395364"/>
              <a:gd name="connsiteX78" fmla="*/ 135630 w 6825951"/>
              <a:gd name="connsiteY78" fmla="*/ 6798701 h 11395364"/>
              <a:gd name="connsiteX79" fmla="*/ 366269 w 6825951"/>
              <a:gd name="connsiteY79" fmla="*/ 6546273 h 11395364"/>
              <a:gd name="connsiteX80" fmla="*/ 452860 w 6825951"/>
              <a:gd name="connsiteY80" fmla="*/ 6390409 h 11395364"/>
              <a:gd name="connsiteX81" fmla="*/ 556769 w 6825951"/>
              <a:gd name="connsiteY81" fmla="*/ 6286500 h 11395364"/>
              <a:gd name="connsiteX82" fmla="*/ 764588 w 6825951"/>
              <a:gd name="connsiteY82" fmla="*/ 6321136 h 11395364"/>
              <a:gd name="connsiteX83" fmla="*/ 1024360 w 6825951"/>
              <a:gd name="connsiteY83" fmla="*/ 6390409 h 11395364"/>
              <a:gd name="connsiteX84" fmla="*/ 1180224 w 6825951"/>
              <a:gd name="connsiteY84" fmla="*/ 6234545 h 11395364"/>
              <a:gd name="connsiteX85" fmla="*/ 1180224 w 6825951"/>
              <a:gd name="connsiteY85" fmla="*/ 6044045 h 11395364"/>
              <a:gd name="connsiteX86" fmla="*/ 1232178 w 6825951"/>
              <a:gd name="connsiteY86" fmla="*/ 5905500 h 11395364"/>
              <a:gd name="connsiteX87" fmla="*/ 1370724 w 6825951"/>
              <a:gd name="connsiteY87" fmla="*/ 5888182 h 11395364"/>
              <a:gd name="connsiteX88" fmla="*/ 1578542 w 6825951"/>
              <a:gd name="connsiteY88" fmla="*/ 5836227 h 11395364"/>
              <a:gd name="connsiteX89" fmla="*/ 1578542 w 6825951"/>
              <a:gd name="connsiteY89" fmla="*/ 5836227 h 11395364"/>
              <a:gd name="connsiteX90" fmla="*/ 1491951 w 6825951"/>
              <a:gd name="connsiteY90" fmla="*/ 5611091 h 11395364"/>
              <a:gd name="connsiteX91" fmla="*/ 1388042 w 6825951"/>
              <a:gd name="connsiteY91" fmla="*/ 5472545 h 11395364"/>
              <a:gd name="connsiteX92" fmla="*/ 1388042 w 6825951"/>
              <a:gd name="connsiteY92" fmla="*/ 5334000 h 11395364"/>
              <a:gd name="connsiteX93" fmla="*/ 1491951 w 6825951"/>
              <a:gd name="connsiteY93" fmla="*/ 5126182 h 11395364"/>
              <a:gd name="connsiteX94" fmla="*/ 1543906 w 6825951"/>
              <a:gd name="connsiteY94" fmla="*/ 4953000 h 11395364"/>
              <a:gd name="connsiteX95" fmla="*/ 1543906 w 6825951"/>
              <a:gd name="connsiteY95" fmla="*/ 4779818 h 11395364"/>
              <a:gd name="connsiteX96" fmla="*/ 1543906 w 6825951"/>
              <a:gd name="connsiteY96" fmla="*/ 4606636 h 11395364"/>
              <a:gd name="connsiteX97" fmla="*/ 1595860 w 6825951"/>
              <a:gd name="connsiteY97" fmla="*/ 4277591 h 11395364"/>
              <a:gd name="connsiteX98" fmla="*/ 1665133 w 6825951"/>
              <a:gd name="connsiteY98" fmla="*/ 4139045 h 11395364"/>
              <a:gd name="connsiteX99" fmla="*/ 1803678 w 6825951"/>
              <a:gd name="connsiteY99" fmla="*/ 4035136 h 11395364"/>
              <a:gd name="connsiteX100" fmla="*/ 1803678 w 6825951"/>
              <a:gd name="connsiteY100" fmla="*/ 4035136 h 11395364"/>
              <a:gd name="connsiteX101" fmla="*/ 2167360 w 6825951"/>
              <a:gd name="connsiteY101" fmla="*/ 3983182 h 11395364"/>
              <a:gd name="connsiteX102" fmla="*/ 2305906 w 6825951"/>
              <a:gd name="connsiteY102" fmla="*/ 4017818 h 11395364"/>
              <a:gd name="connsiteX103" fmla="*/ 2427133 w 6825951"/>
              <a:gd name="connsiteY103" fmla="*/ 4173682 h 11395364"/>
              <a:gd name="connsiteX104" fmla="*/ 2652269 w 6825951"/>
              <a:gd name="connsiteY104" fmla="*/ 4225636 h 11395364"/>
              <a:gd name="connsiteX105" fmla="*/ 2842769 w 6825951"/>
              <a:gd name="connsiteY105" fmla="*/ 4208318 h 11395364"/>
              <a:gd name="connsiteX106" fmla="*/ 2929360 w 6825951"/>
              <a:gd name="connsiteY106" fmla="*/ 4104409 h 11395364"/>
              <a:gd name="connsiteX107" fmla="*/ 2929360 w 6825951"/>
              <a:gd name="connsiteY107" fmla="*/ 3965864 h 11395364"/>
              <a:gd name="connsiteX108" fmla="*/ 2894724 w 6825951"/>
              <a:gd name="connsiteY108" fmla="*/ 3844636 h 11395364"/>
              <a:gd name="connsiteX109" fmla="*/ 2877406 w 6825951"/>
              <a:gd name="connsiteY109" fmla="*/ 3758045 h 11395364"/>
              <a:gd name="connsiteX110" fmla="*/ 2912042 w 6825951"/>
              <a:gd name="connsiteY110" fmla="*/ 3654136 h 11395364"/>
              <a:gd name="connsiteX111" fmla="*/ 3067906 w 6825951"/>
              <a:gd name="connsiteY111" fmla="*/ 3532909 h 11395364"/>
              <a:gd name="connsiteX112" fmla="*/ 3206451 w 6825951"/>
              <a:gd name="connsiteY112" fmla="*/ 3515591 h 11395364"/>
              <a:gd name="connsiteX113" fmla="*/ 3431588 w 6825951"/>
              <a:gd name="connsiteY113" fmla="*/ 3463636 h 11395364"/>
              <a:gd name="connsiteX114" fmla="*/ 3587451 w 6825951"/>
              <a:gd name="connsiteY114" fmla="*/ 3463636 h 11395364"/>
              <a:gd name="connsiteX115" fmla="*/ 3518178 w 6825951"/>
              <a:gd name="connsiteY115" fmla="*/ 3377045 h 11395364"/>
              <a:gd name="connsiteX116" fmla="*/ 3448906 w 6825951"/>
              <a:gd name="connsiteY116" fmla="*/ 3238500 h 11395364"/>
              <a:gd name="connsiteX117" fmla="*/ 3431588 w 6825951"/>
              <a:gd name="connsiteY117" fmla="*/ 3117273 h 11395364"/>
              <a:gd name="connsiteX118" fmla="*/ 3431588 w 6825951"/>
              <a:gd name="connsiteY118" fmla="*/ 2961409 h 11395364"/>
              <a:gd name="connsiteX119" fmla="*/ 3448906 w 6825951"/>
              <a:gd name="connsiteY119" fmla="*/ 2822864 h 11395364"/>
              <a:gd name="connsiteX120" fmla="*/ 3535497 w 6825951"/>
              <a:gd name="connsiteY120" fmla="*/ 2701636 h 11395364"/>
              <a:gd name="connsiteX121" fmla="*/ 3639406 w 6825951"/>
              <a:gd name="connsiteY121" fmla="*/ 2545773 h 11395364"/>
              <a:gd name="connsiteX122" fmla="*/ 3639406 w 6825951"/>
              <a:gd name="connsiteY122" fmla="*/ 2407227 h 11395364"/>
              <a:gd name="connsiteX123" fmla="*/ 3674042 w 6825951"/>
              <a:gd name="connsiteY123" fmla="*/ 2199409 h 11395364"/>
              <a:gd name="connsiteX124" fmla="*/ 3725997 w 6825951"/>
              <a:gd name="connsiteY124" fmla="*/ 2043545 h 11395364"/>
              <a:gd name="connsiteX125" fmla="*/ 3760633 w 6825951"/>
              <a:gd name="connsiteY125" fmla="*/ 1870364 h 11395364"/>
              <a:gd name="connsiteX126" fmla="*/ 3916497 w 6825951"/>
              <a:gd name="connsiteY126" fmla="*/ 1714500 h 11395364"/>
              <a:gd name="connsiteX127" fmla="*/ 3985769 w 6825951"/>
              <a:gd name="connsiteY127" fmla="*/ 1662545 h 11395364"/>
              <a:gd name="connsiteX128" fmla="*/ 4193588 w 6825951"/>
              <a:gd name="connsiteY128" fmla="*/ 1627909 h 11395364"/>
              <a:gd name="connsiteX129" fmla="*/ 4522633 w 6825951"/>
              <a:gd name="connsiteY129" fmla="*/ 1558636 h 11395364"/>
              <a:gd name="connsiteX130" fmla="*/ 4713133 w 6825951"/>
              <a:gd name="connsiteY130" fmla="*/ 1437409 h 11395364"/>
              <a:gd name="connsiteX131" fmla="*/ 4851678 w 6825951"/>
              <a:gd name="connsiteY131" fmla="*/ 1246909 h 11395364"/>
              <a:gd name="connsiteX132" fmla="*/ 4990224 w 6825951"/>
              <a:gd name="connsiteY132" fmla="*/ 1125682 h 11395364"/>
              <a:gd name="connsiteX133" fmla="*/ 5163406 w 6825951"/>
              <a:gd name="connsiteY133" fmla="*/ 987136 h 11395364"/>
              <a:gd name="connsiteX134" fmla="*/ 5198042 w 6825951"/>
              <a:gd name="connsiteY134" fmla="*/ 796636 h 11395364"/>
              <a:gd name="connsiteX135" fmla="*/ 5163406 w 6825951"/>
              <a:gd name="connsiteY135" fmla="*/ 640773 h 11395364"/>
              <a:gd name="connsiteX136" fmla="*/ 5128769 w 6825951"/>
              <a:gd name="connsiteY136" fmla="*/ 450273 h 11395364"/>
              <a:gd name="connsiteX137" fmla="*/ 5128769 w 6825951"/>
              <a:gd name="connsiteY137" fmla="*/ 311727 h 11395364"/>
              <a:gd name="connsiteX138" fmla="*/ 5163406 w 6825951"/>
              <a:gd name="connsiteY138" fmla="*/ 121227 h 11395364"/>
              <a:gd name="connsiteX139" fmla="*/ 5198042 w 6825951"/>
              <a:gd name="connsiteY139" fmla="*/ 0 h 11395364"/>
              <a:gd name="connsiteX140" fmla="*/ 5284633 w 6825951"/>
              <a:gd name="connsiteY140" fmla="*/ 34636 h 11395364"/>
              <a:gd name="connsiteX0" fmla="*/ 5284633 w 6825951"/>
              <a:gd name="connsiteY0" fmla="*/ 34636 h 11395364"/>
              <a:gd name="connsiteX1" fmla="*/ 5769542 w 6825951"/>
              <a:gd name="connsiteY1" fmla="*/ 381000 h 11395364"/>
              <a:gd name="connsiteX2" fmla="*/ 5960042 w 6825951"/>
              <a:gd name="connsiteY2" fmla="*/ 762000 h 11395364"/>
              <a:gd name="connsiteX3" fmla="*/ 6133224 w 6825951"/>
              <a:gd name="connsiteY3" fmla="*/ 1229591 h 11395364"/>
              <a:gd name="connsiteX4" fmla="*/ 6479588 w 6825951"/>
              <a:gd name="connsiteY4" fmla="*/ 1575955 h 11395364"/>
              <a:gd name="connsiteX5" fmla="*/ 6600815 w 6825951"/>
              <a:gd name="connsiteY5" fmla="*/ 1818409 h 11395364"/>
              <a:gd name="connsiteX6" fmla="*/ 6583497 w 6825951"/>
              <a:gd name="connsiteY6" fmla="*/ 2130136 h 11395364"/>
              <a:gd name="connsiteX7" fmla="*/ 6583497 w 6825951"/>
              <a:gd name="connsiteY7" fmla="*/ 2372591 h 11395364"/>
              <a:gd name="connsiteX8" fmla="*/ 6635451 w 6825951"/>
              <a:gd name="connsiteY8" fmla="*/ 2632364 h 11395364"/>
              <a:gd name="connsiteX9" fmla="*/ 6652769 w 6825951"/>
              <a:gd name="connsiteY9" fmla="*/ 2788227 h 11395364"/>
              <a:gd name="connsiteX10" fmla="*/ 6704724 w 6825951"/>
              <a:gd name="connsiteY10" fmla="*/ 3099955 h 11395364"/>
              <a:gd name="connsiteX11" fmla="*/ 6773997 w 6825951"/>
              <a:gd name="connsiteY11" fmla="*/ 3255818 h 11395364"/>
              <a:gd name="connsiteX12" fmla="*/ 6704724 w 6825951"/>
              <a:gd name="connsiteY12" fmla="*/ 3480955 h 11395364"/>
              <a:gd name="connsiteX13" fmla="*/ 6825951 w 6825951"/>
              <a:gd name="connsiteY13" fmla="*/ 3688773 h 11395364"/>
              <a:gd name="connsiteX14" fmla="*/ 6825951 w 6825951"/>
              <a:gd name="connsiteY14" fmla="*/ 3810000 h 11395364"/>
              <a:gd name="connsiteX15" fmla="*/ 6808633 w 6825951"/>
              <a:gd name="connsiteY15" fmla="*/ 4000500 h 11395364"/>
              <a:gd name="connsiteX16" fmla="*/ 6635451 w 6825951"/>
              <a:gd name="connsiteY16" fmla="*/ 4225636 h 11395364"/>
              <a:gd name="connsiteX17" fmla="*/ 6479588 w 6825951"/>
              <a:gd name="connsiteY17" fmla="*/ 4312227 h 11395364"/>
              <a:gd name="connsiteX18" fmla="*/ 6392997 w 6825951"/>
              <a:gd name="connsiteY18" fmla="*/ 4381500 h 11395364"/>
              <a:gd name="connsiteX19" fmla="*/ 6150542 w 6825951"/>
              <a:gd name="connsiteY19" fmla="*/ 4623955 h 11395364"/>
              <a:gd name="connsiteX20" fmla="*/ 6063951 w 6825951"/>
              <a:gd name="connsiteY20" fmla="*/ 4727864 h 11395364"/>
              <a:gd name="connsiteX21" fmla="*/ 5994678 w 6825951"/>
              <a:gd name="connsiteY21" fmla="*/ 4918364 h 11395364"/>
              <a:gd name="connsiteX22" fmla="*/ 6046633 w 6825951"/>
              <a:gd name="connsiteY22" fmla="*/ 5212773 h 11395364"/>
              <a:gd name="connsiteX23" fmla="*/ 5977360 w 6825951"/>
              <a:gd name="connsiteY23" fmla="*/ 5403273 h 11395364"/>
              <a:gd name="connsiteX24" fmla="*/ 5977360 w 6825951"/>
              <a:gd name="connsiteY24" fmla="*/ 5507182 h 11395364"/>
              <a:gd name="connsiteX25" fmla="*/ 5960042 w 6825951"/>
              <a:gd name="connsiteY25" fmla="*/ 5732318 h 11395364"/>
              <a:gd name="connsiteX26" fmla="*/ 5994678 w 6825951"/>
              <a:gd name="connsiteY26" fmla="*/ 5922818 h 11395364"/>
              <a:gd name="connsiteX27" fmla="*/ 6133224 w 6825951"/>
              <a:gd name="connsiteY27" fmla="*/ 6044045 h 11395364"/>
              <a:gd name="connsiteX28" fmla="*/ 6185178 w 6825951"/>
              <a:gd name="connsiteY28" fmla="*/ 6165273 h 11395364"/>
              <a:gd name="connsiteX29" fmla="*/ 6115906 w 6825951"/>
              <a:gd name="connsiteY29" fmla="*/ 6494318 h 11395364"/>
              <a:gd name="connsiteX30" fmla="*/ 6011997 w 6825951"/>
              <a:gd name="connsiteY30" fmla="*/ 6650182 h 11395364"/>
              <a:gd name="connsiteX31" fmla="*/ 6046633 w 6825951"/>
              <a:gd name="connsiteY31" fmla="*/ 6806045 h 11395364"/>
              <a:gd name="connsiteX32" fmla="*/ 5977360 w 6825951"/>
              <a:gd name="connsiteY32" fmla="*/ 7048500 h 11395364"/>
              <a:gd name="connsiteX33" fmla="*/ 5769542 w 6825951"/>
              <a:gd name="connsiteY33" fmla="*/ 7239000 h 11395364"/>
              <a:gd name="connsiteX34" fmla="*/ 5596360 w 6825951"/>
              <a:gd name="connsiteY34" fmla="*/ 7290955 h 11395364"/>
              <a:gd name="connsiteX35" fmla="*/ 5544406 w 6825951"/>
              <a:gd name="connsiteY35" fmla="*/ 7394864 h 11395364"/>
              <a:gd name="connsiteX36" fmla="*/ 5492451 w 6825951"/>
              <a:gd name="connsiteY36" fmla="*/ 7637318 h 11395364"/>
              <a:gd name="connsiteX37" fmla="*/ 4938269 w 6825951"/>
              <a:gd name="connsiteY37" fmla="*/ 7723909 h 11395364"/>
              <a:gd name="connsiteX38" fmla="*/ 4713133 w 6825951"/>
              <a:gd name="connsiteY38" fmla="*/ 7862455 h 11395364"/>
              <a:gd name="connsiteX39" fmla="*/ 4453360 w 6825951"/>
              <a:gd name="connsiteY39" fmla="*/ 7949045 h 11395364"/>
              <a:gd name="connsiteX40" fmla="*/ 4366769 w 6825951"/>
              <a:gd name="connsiteY40" fmla="*/ 8139545 h 11395364"/>
              <a:gd name="connsiteX41" fmla="*/ 4228224 w 6825951"/>
              <a:gd name="connsiteY41" fmla="*/ 8295409 h 11395364"/>
              <a:gd name="connsiteX42" fmla="*/ 3968451 w 6825951"/>
              <a:gd name="connsiteY42" fmla="*/ 8468591 h 11395364"/>
              <a:gd name="connsiteX43" fmla="*/ 3708678 w 6825951"/>
              <a:gd name="connsiteY43" fmla="*/ 8745682 h 11395364"/>
              <a:gd name="connsiteX44" fmla="*/ 3639406 w 6825951"/>
              <a:gd name="connsiteY44" fmla="*/ 8988136 h 11395364"/>
              <a:gd name="connsiteX45" fmla="*/ 3639406 w 6825951"/>
              <a:gd name="connsiteY45" fmla="*/ 9161318 h 11395364"/>
              <a:gd name="connsiteX46" fmla="*/ 3535497 w 6825951"/>
              <a:gd name="connsiteY46" fmla="*/ 9490364 h 11395364"/>
              <a:gd name="connsiteX47" fmla="*/ 3466224 w 6825951"/>
              <a:gd name="connsiteY47" fmla="*/ 9836727 h 11395364"/>
              <a:gd name="connsiteX48" fmla="*/ 3414269 w 6825951"/>
              <a:gd name="connsiteY48" fmla="*/ 9975273 h 11395364"/>
              <a:gd name="connsiteX49" fmla="*/ 3310360 w 6825951"/>
              <a:gd name="connsiteY49" fmla="*/ 10200409 h 11395364"/>
              <a:gd name="connsiteX50" fmla="*/ 3310360 w 6825951"/>
              <a:gd name="connsiteY50" fmla="*/ 10200409 h 11395364"/>
              <a:gd name="connsiteX51" fmla="*/ 3223769 w 6825951"/>
              <a:gd name="connsiteY51" fmla="*/ 10598727 h 11395364"/>
              <a:gd name="connsiteX52" fmla="*/ 3015951 w 6825951"/>
              <a:gd name="connsiteY52" fmla="*/ 10668000 h 11395364"/>
              <a:gd name="connsiteX53" fmla="*/ 2738860 w 6825951"/>
              <a:gd name="connsiteY53" fmla="*/ 10737273 h 11395364"/>
              <a:gd name="connsiteX54" fmla="*/ 2531042 w 6825951"/>
              <a:gd name="connsiteY54" fmla="*/ 10789227 h 11395364"/>
              <a:gd name="connsiteX55" fmla="*/ 2496406 w 6825951"/>
              <a:gd name="connsiteY55" fmla="*/ 11239500 h 11395364"/>
              <a:gd name="connsiteX56" fmla="*/ 2496406 w 6825951"/>
              <a:gd name="connsiteY56" fmla="*/ 11239500 h 11395364"/>
              <a:gd name="connsiteX57" fmla="*/ 2046133 w 6825951"/>
              <a:gd name="connsiteY57" fmla="*/ 11360727 h 11395364"/>
              <a:gd name="connsiteX58" fmla="*/ 1820997 w 6825951"/>
              <a:gd name="connsiteY58" fmla="*/ 11395364 h 11395364"/>
              <a:gd name="connsiteX59" fmla="*/ 1630497 w 6825951"/>
              <a:gd name="connsiteY59" fmla="*/ 11343409 h 11395364"/>
              <a:gd name="connsiteX60" fmla="*/ 1457315 w 6825951"/>
              <a:gd name="connsiteY60" fmla="*/ 11291455 h 11395364"/>
              <a:gd name="connsiteX61" fmla="*/ 1422678 w 6825951"/>
              <a:gd name="connsiteY61" fmla="*/ 10945091 h 11395364"/>
              <a:gd name="connsiteX62" fmla="*/ 1329995 w 6825951"/>
              <a:gd name="connsiteY62" fmla="*/ 10628777 h 11395364"/>
              <a:gd name="connsiteX63" fmla="*/ 1001078 w 6825951"/>
              <a:gd name="connsiteY63" fmla="*/ 10606736 h 11395364"/>
              <a:gd name="connsiteX64" fmla="*/ 780113 w 6825951"/>
              <a:gd name="connsiteY64" fmla="*/ 10438143 h 11395364"/>
              <a:gd name="connsiteX65" fmla="*/ 317846 w 6825951"/>
              <a:gd name="connsiteY65" fmla="*/ 10286864 h 11395364"/>
              <a:gd name="connsiteX66" fmla="*/ 153785 w 6825951"/>
              <a:gd name="connsiteY66" fmla="*/ 10006278 h 11395364"/>
              <a:gd name="connsiteX67" fmla="*/ 135177 w 6825951"/>
              <a:gd name="connsiteY67" fmla="*/ 9842602 h 11395364"/>
              <a:gd name="connsiteX68" fmla="*/ 0 w 6825951"/>
              <a:gd name="connsiteY68" fmla="*/ 9683878 h 11395364"/>
              <a:gd name="connsiteX69" fmla="*/ 18597 w 6825951"/>
              <a:gd name="connsiteY69" fmla="*/ 9075924 h 11395364"/>
              <a:gd name="connsiteX70" fmla="*/ 170664 w 6825951"/>
              <a:gd name="connsiteY70" fmla="*/ 8553753 h 11395364"/>
              <a:gd name="connsiteX71" fmla="*/ 469306 w 6825951"/>
              <a:gd name="connsiteY71" fmla="*/ 8187016 h 11395364"/>
              <a:gd name="connsiteX72" fmla="*/ 661502 w 6825951"/>
              <a:gd name="connsiteY72" fmla="*/ 7776483 h 11395364"/>
              <a:gd name="connsiteX73" fmla="*/ 785694 w 6825951"/>
              <a:gd name="connsiteY73" fmla="*/ 7342526 h 11395364"/>
              <a:gd name="connsiteX74" fmla="*/ 876934 w 6825951"/>
              <a:gd name="connsiteY74" fmla="*/ 7127169 h 11395364"/>
              <a:gd name="connsiteX75" fmla="*/ 489163 w 6825951"/>
              <a:gd name="connsiteY75" fmla="*/ 6977413 h 11395364"/>
              <a:gd name="connsiteX76" fmla="*/ 371752 w 6825951"/>
              <a:gd name="connsiteY76" fmla="*/ 6874700 h 11395364"/>
              <a:gd name="connsiteX77" fmla="*/ 135630 w 6825951"/>
              <a:gd name="connsiteY77" fmla="*/ 6798701 h 11395364"/>
              <a:gd name="connsiteX78" fmla="*/ 366269 w 6825951"/>
              <a:gd name="connsiteY78" fmla="*/ 6546273 h 11395364"/>
              <a:gd name="connsiteX79" fmla="*/ 452860 w 6825951"/>
              <a:gd name="connsiteY79" fmla="*/ 6390409 h 11395364"/>
              <a:gd name="connsiteX80" fmla="*/ 556769 w 6825951"/>
              <a:gd name="connsiteY80" fmla="*/ 6286500 h 11395364"/>
              <a:gd name="connsiteX81" fmla="*/ 764588 w 6825951"/>
              <a:gd name="connsiteY81" fmla="*/ 6321136 h 11395364"/>
              <a:gd name="connsiteX82" fmla="*/ 1024360 w 6825951"/>
              <a:gd name="connsiteY82" fmla="*/ 6390409 h 11395364"/>
              <a:gd name="connsiteX83" fmla="*/ 1180224 w 6825951"/>
              <a:gd name="connsiteY83" fmla="*/ 6234545 h 11395364"/>
              <a:gd name="connsiteX84" fmla="*/ 1180224 w 6825951"/>
              <a:gd name="connsiteY84" fmla="*/ 6044045 h 11395364"/>
              <a:gd name="connsiteX85" fmla="*/ 1232178 w 6825951"/>
              <a:gd name="connsiteY85" fmla="*/ 5905500 h 11395364"/>
              <a:gd name="connsiteX86" fmla="*/ 1370724 w 6825951"/>
              <a:gd name="connsiteY86" fmla="*/ 5888182 h 11395364"/>
              <a:gd name="connsiteX87" fmla="*/ 1578542 w 6825951"/>
              <a:gd name="connsiteY87" fmla="*/ 5836227 h 11395364"/>
              <a:gd name="connsiteX88" fmla="*/ 1578542 w 6825951"/>
              <a:gd name="connsiteY88" fmla="*/ 5836227 h 11395364"/>
              <a:gd name="connsiteX89" fmla="*/ 1491951 w 6825951"/>
              <a:gd name="connsiteY89" fmla="*/ 5611091 h 11395364"/>
              <a:gd name="connsiteX90" fmla="*/ 1388042 w 6825951"/>
              <a:gd name="connsiteY90" fmla="*/ 5472545 h 11395364"/>
              <a:gd name="connsiteX91" fmla="*/ 1388042 w 6825951"/>
              <a:gd name="connsiteY91" fmla="*/ 5334000 h 11395364"/>
              <a:gd name="connsiteX92" fmla="*/ 1491951 w 6825951"/>
              <a:gd name="connsiteY92" fmla="*/ 5126182 h 11395364"/>
              <a:gd name="connsiteX93" fmla="*/ 1543906 w 6825951"/>
              <a:gd name="connsiteY93" fmla="*/ 4953000 h 11395364"/>
              <a:gd name="connsiteX94" fmla="*/ 1543906 w 6825951"/>
              <a:gd name="connsiteY94" fmla="*/ 4779818 h 11395364"/>
              <a:gd name="connsiteX95" fmla="*/ 1543906 w 6825951"/>
              <a:gd name="connsiteY95" fmla="*/ 4606636 h 11395364"/>
              <a:gd name="connsiteX96" fmla="*/ 1595860 w 6825951"/>
              <a:gd name="connsiteY96" fmla="*/ 4277591 h 11395364"/>
              <a:gd name="connsiteX97" fmla="*/ 1665133 w 6825951"/>
              <a:gd name="connsiteY97" fmla="*/ 4139045 h 11395364"/>
              <a:gd name="connsiteX98" fmla="*/ 1803678 w 6825951"/>
              <a:gd name="connsiteY98" fmla="*/ 4035136 h 11395364"/>
              <a:gd name="connsiteX99" fmla="*/ 1803678 w 6825951"/>
              <a:gd name="connsiteY99" fmla="*/ 4035136 h 11395364"/>
              <a:gd name="connsiteX100" fmla="*/ 2167360 w 6825951"/>
              <a:gd name="connsiteY100" fmla="*/ 3983182 h 11395364"/>
              <a:gd name="connsiteX101" fmla="*/ 2305906 w 6825951"/>
              <a:gd name="connsiteY101" fmla="*/ 4017818 h 11395364"/>
              <a:gd name="connsiteX102" fmla="*/ 2427133 w 6825951"/>
              <a:gd name="connsiteY102" fmla="*/ 4173682 h 11395364"/>
              <a:gd name="connsiteX103" fmla="*/ 2652269 w 6825951"/>
              <a:gd name="connsiteY103" fmla="*/ 4225636 h 11395364"/>
              <a:gd name="connsiteX104" fmla="*/ 2842769 w 6825951"/>
              <a:gd name="connsiteY104" fmla="*/ 4208318 h 11395364"/>
              <a:gd name="connsiteX105" fmla="*/ 2929360 w 6825951"/>
              <a:gd name="connsiteY105" fmla="*/ 4104409 h 11395364"/>
              <a:gd name="connsiteX106" fmla="*/ 2929360 w 6825951"/>
              <a:gd name="connsiteY106" fmla="*/ 3965864 h 11395364"/>
              <a:gd name="connsiteX107" fmla="*/ 2894724 w 6825951"/>
              <a:gd name="connsiteY107" fmla="*/ 3844636 h 11395364"/>
              <a:gd name="connsiteX108" fmla="*/ 2877406 w 6825951"/>
              <a:gd name="connsiteY108" fmla="*/ 3758045 h 11395364"/>
              <a:gd name="connsiteX109" fmla="*/ 2912042 w 6825951"/>
              <a:gd name="connsiteY109" fmla="*/ 3654136 h 11395364"/>
              <a:gd name="connsiteX110" fmla="*/ 3067906 w 6825951"/>
              <a:gd name="connsiteY110" fmla="*/ 3532909 h 11395364"/>
              <a:gd name="connsiteX111" fmla="*/ 3206451 w 6825951"/>
              <a:gd name="connsiteY111" fmla="*/ 3515591 h 11395364"/>
              <a:gd name="connsiteX112" fmla="*/ 3431588 w 6825951"/>
              <a:gd name="connsiteY112" fmla="*/ 3463636 h 11395364"/>
              <a:gd name="connsiteX113" fmla="*/ 3587451 w 6825951"/>
              <a:gd name="connsiteY113" fmla="*/ 3463636 h 11395364"/>
              <a:gd name="connsiteX114" fmla="*/ 3518178 w 6825951"/>
              <a:gd name="connsiteY114" fmla="*/ 3377045 h 11395364"/>
              <a:gd name="connsiteX115" fmla="*/ 3448906 w 6825951"/>
              <a:gd name="connsiteY115" fmla="*/ 3238500 h 11395364"/>
              <a:gd name="connsiteX116" fmla="*/ 3431588 w 6825951"/>
              <a:gd name="connsiteY116" fmla="*/ 3117273 h 11395364"/>
              <a:gd name="connsiteX117" fmla="*/ 3431588 w 6825951"/>
              <a:gd name="connsiteY117" fmla="*/ 2961409 h 11395364"/>
              <a:gd name="connsiteX118" fmla="*/ 3448906 w 6825951"/>
              <a:gd name="connsiteY118" fmla="*/ 2822864 h 11395364"/>
              <a:gd name="connsiteX119" fmla="*/ 3535497 w 6825951"/>
              <a:gd name="connsiteY119" fmla="*/ 2701636 h 11395364"/>
              <a:gd name="connsiteX120" fmla="*/ 3639406 w 6825951"/>
              <a:gd name="connsiteY120" fmla="*/ 2545773 h 11395364"/>
              <a:gd name="connsiteX121" fmla="*/ 3639406 w 6825951"/>
              <a:gd name="connsiteY121" fmla="*/ 2407227 h 11395364"/>
              <a:gd name="connsiteX122" fmla="*/ 3674042 w 6825951"/>
              <a:gd name="connsiteY122" fmla="*/ 2199409 h 11395364"/>
              <a:gd name="connsiteX123" fmla="*/ 3725997 w 6825951"/>
              <a:gd name="connsiteY123" fmla="*/ 2043545 h 11395364"/>
              <a:gd name="connsiteX124" fmla="*/ 3760633 w 6825951"/>
              <a:gd name="connsiteY124" fmla="*/ 1870364 h 11395364"/>
              <a:gd name="connsiteX125" fmla="*/ 3916497 w 6825951"/>
              <a:gd name="connsiteY125" fmla="*/ 1714500 h 11395364"/>
              <a:gd name="connsiteX126" fmla="*/ 3985769 w 6825951"/>
              <a:gd name="connsiteY126" fmla="*/ 1662545 h 11395364"/>
              <a:gd name="connsiteX127" fmla="*/ 4193588 w 6825951"/>
              <a:gd name="connsiteY127" fmla="*/ 1627909 h 11395364"/>
              <a:gd name="connsiteX128" fmla="*/ 4522633 w 6825951"/>
              <a:gd name="connsiteY128" fmla="*/ 1558636 h 11395364"/>
              <a:gd name="connsiteX129" fmla="*/ 4713133 w 6825951"/>
              <a:gd name="connsiteY129" fmla="*/ 1437409 h 11395364"/>
              <a:gd name="connsiteX130" fmla="*/ 4851678 w 6825951"/>
              <a:gd name="connsiteY130" fmla="*/ 1246909 h 11395364"/>
              <a:gd name="connsiteX131" fmla="*/ 4990224 w 6825951"/>
              <a:gd name="connsiteY131" fmla="*/ 1125682 h 11395364"/>
              <a:gd name="connsiteX132" fmla="*/ 5163406 w 6825951"/>
              <a:gd name="connsiteY132" fmla="*/ 987136 h 11395364"/>
              <a:gd name="connsiteX133" fmla="*/ 5198042 w 6825951"/>
              <a:gd name="connsiteY133" fmla="*/ 796636 h 11395364"/>
              <a:gd name="connsiteX134" fmla="*/ 5163406 w 6825951"/>
              <a:gd name="connsiteY134" fmla="*/ 640773 h 11395364"/>
              <a:gd name="connsiteX135" fmla="*/ 5128769 w 6825951"/>
              <a:gd name="connsiteY135" fmla="*/ 450273 h 11395364"/>
              <a:gd name="connsiteX136" fmla="*/ 5128769 w 6825951"/>
              <a:gd name="connsiteY136" fmla="*/ 311727 h 11395364"/>
              <a:gd name="connsiteX137" fmla="*/ 5163406 w 6825951"/>
              <a:gd name="connsiteY137" fmla="*/ 121227 h 11395364"/>
              <a:gd name="connsiteX138" fmla="*/ 5198042 w 6825951"/>
              <a:gd name="connsiteY138" fmla="*/ 0 h 11395364"/>
              <a:gd name="connsiteX139" fmla="*/ 5284633 w 6825951"/>
              <a:gd name="connsiteY139" fmla="*/ 34636 h 11395364"/>
              <a:gd name="connsiteX0" fmla="*/ 5414292 w 6955610"/>
              <a:gd name="connsiteY0" fmla="*/ 34636 h 11395364"/>
              <a:gd name="connsiteX1" fmla="*/ 5899201 w 6955610"/>
              <a:gd name="connsiteY1" fmla="*/ 381000 h 11395364"/>
              <a:gd name="connsiteX2" fmla="*/ 6089701 w 6955610"/>
              <a:gd name="connsiteY2" fmla="*/ 762000 h 11395364"/>
              <a:gd name="connsiteX3" fmla="*/ 6262883 w 6955610"/>
              <a:gd name="connsiteY3" fmla="*/ 1229591 h 11395364"/>
              <a:gd name="connsiteX4" fmla="*/ 6609247 w 6955610"/>
              <a:gd name="connsiteY4" fmla="*/ 1575955 h 11395364"/>
              <a:gd name="connsiteX5" fmla="*/ 6730474 w 6955610"/>
              <a:gd name="connsiteY5" fmla="*/ 1818409 h 11395364"/>
              <a:gd name="connsiteX6" fmla="*/ 6713156 w 6955610"/>
              <a:gd name="connsiteY6" fmla="*/ 2130136 h 11395364"/>
              <a:gd name="connsiteX7" fmla="*/ 6713156 w 6955610"/>
              <a:gd name="connsiteY7" fmla="*/ 2372591 h 11395364"/>
              <a:gd name="connsiteX8" fmla="*/ 6765110 w 6955610"/>
              <a:gd name="connsiteY8" fmla="*/ 2632364 h 11395364"/>
              <a:gd name="connsiteX9" fmla="*/ 6782428 w 6955610"/>
              <a:gd name="connsiteY9" fmla="*/ 2788227 h 11395364"/>
              <a:gd name="connsiteX10" fmla="*/ 6834383 w 6955610"/>
              <a:gd name="connsiteY10" fmla="*/ 3099955 h 11395364"/>
              <a:gd name="connsiteX11" fmla="*/ 6903656 w 6955610"/>
              <a:gd name="connsiteY11" fmla="*/ 3255818 h 11395364"/>
              <a:gd name="connsiteX12" fmla="*/ 6834383 w 6955610"/>
              <a:gd name="connsiteY12" fmla="*/ 3480955 h 11395364"/>
              <a:gd name="connsiteX13" fmla="*/ 6955610 w 6955610"/>
              <a:gd name="connsiteY13" fmla="*/ 3688773 h 11395364"/>
              <a:gd name="connsiteX14" fmla="*/ 6955610 w 6955610"/>
              <a:gd name="connsiteY14" fmla="*/ 3810000 h 11395364"/>
              <a:gd name="connsiteX15" fmla="*/ 6938292 w 6955610"/>
              <a:gd name="connsiteY15" fmla="*/ 4000500 h 11395364"/>
              <a:gd name="connsiteX16" fmla="*/ 6765110 w 6955610"/>
              <a:gd name="connsiteY16" fmla="*/ 4225636 h 11395364"/>
              <a:gd name="connsiteX17" fmla="*/ 6609247 w 6955610"/>
              <a:gd name="connsiteY17" fmla="*/ 4312227 h 11395364"/>
              <a:gd name="connsiteX18" fmla="*/ 6522656 w 6955610"/>
              <a:gd name="connsiteY18" fmla="*/ 4381500 h 11395364"/>
              <a:gd name="connsiteX19" fmla="*/ 6280201 w 6955610"/>
              <a:gd name="connsiteY19" fmla="*/ 4623955 h 11395364"/>
              <a:gd name="connsiteX20" fmla="*/ 6193610 w 6955610"/>
              <a:gd name="connsiteY20" fmla="*/ 4727864 h 11395364"/>
              <a:gd name="connsiteX21" fmla="*/ 6124337 w 6955610"/>
              <a:gd name="connsiteY21" fmla="*/ 4918364 h 11395364"/>
              <a:gd name="connsiteX22" fmla="*/ 6176292 w 6955610"/>
              <a:gd name="connsiteY22" fmla="*/ 5212773 h 11395364"/>
              <a:gd name="connsiteX23" fmla="*/ 6107019 w 6955610"/>
              <a:gd name="connsiteY23" fmla="*/ 5403273 h 11395364"/>
              <a:gd name="connsiteX24" fmla="*/ 6107019 w 6955610"/>
              <a:gd name="connsiteY24" fmla="*/ 5507182 h 11395364"/>
              <a:gd name="connsiteX25" fmla="*/ 6089701 w 6955610"/>
              <a:gd name="connsiteY25" fmla="*/ 5732318 h 11395364"/>
              <a:gd name="connsiteX26" fmla="*/ 6124337 w 6955610"/>
              <a:gd name="connsiteY26" fmla="*/ 5922818 h 11395364"/>
              <a:gd name="connsiteX27" fmla="*/ 6262883 w 6955610"/>
              <a:gd name="connsiteY27" fmla="*/ 6044045 h 11395364"/>
              <a:gd name="connsiteX28" fmla="*/ 6314837 w 6955610"/>
              <a:gd name="connsiteY28" fmla="*/ 6165273 h 11395364"/>
              <a:gd name="connsiteX29" fmla="*/ 6245565 w 6955610"/>
              <a:gd name="connsiteY29" fmla="*/ 6494318 h 11395364"/>
              <a:gd name="connsiteX30" fmla="*/ 6141656 w 6955610"/>
              <a:gd name="connsiteY30" fmla="*/ 6650182 h 11395364"/>
              <a:gd name="connsiteX31" fmla="*/ 6176292 w 6955610"/>
              <a:gd name="connsiteY31" fmla="*/ 6806045 h 11395364"/>
              <a:gd name="connsiteX32" fmla="*/ 6107019 w 6955610"/>
              <a:gd name="connsiteY32" fmla="*/ 7048500 h 11395364"/>
              <a:gd name="connsiteX33" fmla="*/ 5899201 w 6955610"/>
              <a:gd name="connsiteY33" fmla="*/ 7239000 h 11395364"/>
              <a:gd name="connsiteX34" fmla="*/ 5726019 w 6955610"/>
              <a:gd name="connsiteY34" fmla="*/ 7290955 h 11395364"/>
              <a:gd name="connsiteX35" fmla="*/ 5674065 w 6955610"/>
              <a:gd name="connsiteY35" fmla="*/ 7394864 h 11395364"/>
              <a:gd name="connsiteX36" fmla="*/ 5622110 w 6955610"/>
              <a:gd name="connsiteY36" fmla="*/ 7637318 h 11395364"/>
              <a:gd name="connsiteX37" fmla="*/ 5067928 w 6955610"/>
              <a:gd name="connsiteY37" fmla="*/ 7723909 h 11395364"/>
              <a:gd name="connsiteX38" fmla="*/ 4842792 w 6955610"/>
              <a:gd name="connsiteY38" fmla="*/ 7862455 h 11395364"/>
              <a:gd name="connsiteX39" fmla="*/ 4583019 w 6955610"/>
              <a:gd name="connsiteY39" fmla="*/ 7949045 h 11395364"/>
              <a:gd name="connsiteX40" fmla="*/ 4496428 w 6955610"/>
              <a:gd name="connsiteY40" fmla="*/ 8139545 h 11395364"/>
              <a:gd name="connsiteX41" fmla="*/ 4357883 w 6955610"/>
              <a:gd name="connsiteY41" fmla="*/ 8295409 h 11395364"/>
              <a:gd name="connsiteX42" fmla="*/ 4098110 w 6955610"/>
              <a:gd name="connsiteY42" fmla="*/ 8468591 h 11395364"/>
              <a:gd name="connsiteX43" fmla="*/ 3838337 w 6955610"/>
              <a:gd name="connsiteY43" fmla="*/ 8745682 h 11395364"/>
              <a:gd name="connsiteX44" fmla="*/ 3769065 w 6955610"/>
              <a:gd name="connsiteY44" fmla="*/ 8988136 h 11395364"/>
              <a:gd name="connsiteX45" fmla="*/ 3769065 w 6955610"/>
              <a:gd name="connsiteY45" fmla="*/ 9161318 h 11395364"/>
              <a:gd name="connsiteX46" fmla="*/ 3665156 w 6955610"/>
              <a:gd name="connsiteY46" fmla="*/ 9490364 h 11395364"/>
              <a:gd name="connsiteX47" fmla="*/ 3595883 w 6955610"/>
              <a:gd name="connsiteY47" fmla="*/ 9836727 h 11395364"/>
              <a:gd name="connsiteX48" fmla="*/ 3543928 w 6955610"/>
              <a:gd name="connsiteY48" fmla="*/ 9975273 h 11395364"/>
              <a:gd name="connsiteX49" fmla="*/ 3440019 w 6955610"/>
              <a:gd name="connsiteY49" fmla="*/ 10200409 h 11395364"/>
              <a:gd name="connsiteX50" fmla="*/ 3440019 w 6955610"/>
              <a:gd name="connsiteY50" fmla="*/ 10200409 h 11395364"/>
              <a:gd name="connsiteX51" fmla="*/ 3353428 w 6955610"/>
              <a:gd name="connsiteY51" fmla="*/ 10598727 h 11395364"/>
              <a:gd name="connsiteX52" fmla="*/ 3145610 w 6955610"/>
              <a:gd name="connsiteY52" fmla="*/ 10668000 h 11395364"/>
              <a:gd name="connsiteX53" fmla="*/ 2868519 w 6955610"/>
              <a:gd name="connsiteY53" fmla="*/ 10737273 h 11395364"/>
              <a:gd name="connsiteX54" fmla="*/ 2660701 w 6955610"/>
              <a:gd name="connsiteY54" fmla="*/ 10789227 h 11395364"/>
              <a:gd name="connsiteX55" fmla="*/ 2626065 w 6955610"/>
              <a:gd name="connsiteY55" fmla="*/ 11239500 h 11395364"/>
              <a:gd name="connsiteX56" fmla="*/ 2626065 w 6955610"/>
              <a:gd name="connsiteY56" fmla="*/ 11239500 h 11395364"/>
              <a:gd name="connsiteX57" fmla="*/ 2175792 w 6955610"/>
              <a:gd name="connsiteY57" fmla="*/ 11360727 h 11395364"/>
              <a:gd name="connsiteX58" fmla="*/ 1950656 w 6955610"/>
              <a:gd name="connsiteY58" fmla="*/ 11395364 h 11395364"/>
              <a:gd name="connsiteX59" fmla="*/ 1760156 w 6955610"/>
              <a:gd name="connsiteY59" fmla="*/ 11343409 h 11395364"/>
              <a:gd name="connsiteX60" fmla="*/ 1586974 w 6955610"/>
              <a:gd name="connsiteY60" fmla="*/ 11291455 h 11395364"/>
              <a:gd name="connsiteX61" fmla="*/ 1552337 w 6955610"/>
              <a:gd name="connsiteY61" fmla="*/ 10945091 h 11395364"/>
              <a:gd name="connsiteX62" fmla="*/ 1459654 w 6955610"/>
              <a:gd name="connsiteY62" fmla="*/ 10628777 h 11395364"/>
              <a:gd name="connsiteX63" fmla="*/ 1130737 w 6955610"/>
              <a:gd name="connsiteY63" fmla="*/ 10606736 h 11395364"/>
              <a:gd name="connsiteX64" fmla="*/ 909772 w 6955610"/>
              <a:gd name="connsiteY64" fmla="*/ 10438143 h 11395364"/>
              <a:gd name="connsiteX65" fmla="*/ 447505 w 6955610"/>
              <a:gd name="connsiteY65" fmla="*/ 10286864 h 11395364"/>
              <a:gd name="connsiteX66" fmla="*/ 283444 w 6955610"/>
              <a:gd name="connsiteY66" fmla="*/ 10006278 h 11395364"/>
              <a:gd name="connsiteX67" fmla="*/ 264836 w 6955610"/>
              <a:gd name="connsiteY67" fmla="*/ 9842602 h 11395364"/>
              <a:gd name="connsiteX68" fmla="*/ 129659 w 6955610"/>
              <a:gd name="connsiteY68" fmla="*/ 9683878 h 11395364"/>
              <a:gd name="connsiteX69" fmla="*/ 0 w 6955610"/>
              <a:gd name="connsiteY69" fmla="*/ 9030691 h 11395364"/>
              <a:gd name="connsiteX70" fmla="*/ 300323 w 6955610"/>
              <a:gd name="connsiteY70" fmla="*/ 8553753 h 11395364"/>
              <a:gd name="connsiteX71" fmla="*/ 598965 w 6955610"/>
              <a:gd name="connsiteY71" fmla="*/ 8187016 h 11395364"/>
              <a:gd name="connsiteX72" fmla="*/ 791161 w 6955610"/>
              <a:gd name="connsiteY72" fmla="*/ 7776483 h 11395364"/>
              <a:gd name="connsiteX73" fmla="*/ 915353 w 6955610"/>
              <a:gd name="connsiteY73" fmla="*/ 7342526 h 11395364"/>
              <a:gd name="connsiteX74" fmla="*/ 1006593 w 6955610"/>
              <a:gd name="connsiteY74" fmla="*/ 7127169 h 11395364"/>
              <a:gd name="connsiteX75" fmla="*/ 618822 w 6955610"/>
              <a:gd name="connsiteY75" fmla="*/ 6977413 h 11395364"/>
              <a:gd name="connsiteX76" fmla="*/ 501411 w 6955610"/>
              <a:gd name="connsiteY76" fmla="*/ 6874700 h 11395364"/>
              <a:gd name="connsiteX77" fmla="*/ 265289 w 6955610"/>
              <a:gd name="connsiteY77" fmla="*/ 6798701 h 11395364"/>
              <a:gd name="connsiteX78" fmla="*/ 495928 w 6955610"/>
              <a:gd name="connsiteY78" fmla="*/ 6546273 h 11395364"/>
              <a:gd name="connsiteX79" fmla="*/ 582519 w 6955610"/>
              <a:gd name="connsiteY79" fmla="*/ 6390409 h 11395364"/>
              <a:gd name="connsiteX80" fmla="*/ 686428 w 6955610"/>
              <a:gd name="connsiteY80" fmla="*/ 6286500 h 11395364"/>
              <a:gd name="connsiteX81" fmla="*/ 894247 w 6955610"/>
              <a:gd name="connsiteY81" fmla="*/ 6321136 h 11395364"/>
              <a:gd name="connsiteX82" fmla="*/ 1154019 w 6955610"/>
              <a:gd name="connsiteY82" fmla="*/ 6390409 h 11395364"/>
              <a:gd name="connsiteX83" fmla="*/ 1309883 w 6955610"/>
              <a:gd name="connsiteY83" fmla="*/ 6234545 h 11395364"/>
              <a:gd name="connsiteX84" fmla="*/ 1309883 w 6955610"/>
              <a:gd name="connsiteY84" fmla="*/ 6044045 h 11395364"/>
              <a:gd name="connsiteX85" fmla="*/ 1361837 w 6955610"/>
              <a:gd name="connsiteY85" fmla="*/ 5905500 h 11395364"/>
              <a:gd name="connsiteX86" fmla="*/ 1500383 w 6955610"/>
              <a:gd name="connsiteY86" fmla="*/ 5888182 h 11395364"/>
              <a:gd name="connsiteX87" fmla="*/ 1708201 w 6955610"/>
              <a:gd name="connsiteY87" fmla="*/ 5836227 h 11395364"/>
              <a:gd name="connsiteX88" fmla="*/ 1708201 w 6955610"/>
              <a:gd name="connsiteY88" fmla="*/ 5836227 h 11395364"/>
              <a:gd name="connsiteX89" fmla="*/ 1621610 w 6955610"/>
              <a:gd name="connsiteY89" fmla="*/ 5611091 h 11395364"/>
              <a:gd name="connsiteX90" fmla="*/ 1517701 w 6955610"/>
              <a:gd name="connsiteY90" fmla="*/ 5472545 h 11395364"/>
              <a:gd name="connsiteX91" fmla="*/ 1517701 w 6955610"/>
              <a:gd name="connsiteY91" fmla="*/ 5334000 h 11395364"/>
              <a:gd name="connsiteX92" fmla="*/ 1621610 w 6955610"/>
              <a:gd name="connsiteY92" fmla="*/ 5126182 h 11395364"/>
              <a:gd name="connsiteX93" fmla="*/ 1673565 w 6955610"/>
              <a:gd name="connsiteY93" fmla="*/ 4953000 h 11395364"/>
              <a:gd name="connsiteX94" fmla="*/ 1673565 w 6955610"/>
              <a:gd name="connsiteY94" fmla="*/ 4779818 h 11395364"/>
              <a:gd name="connsiteX95" fmla="*/ 1673565 w 6955610"/>
              <a:gd name="connsiteY95" fmla="*/ 4606636 h 11395364"/>
              <a:gd name="connsiteX96" fmla="*/ 1725519 w 6955610"/>
              <a:gd name="connsiteY96" fmla="*/ 4277591 h 11395364"/>
              <a:gd name="connsiteX97" fmla="*/ 1794792 w 6955610"/>
              <a:gd name="connsiteY97" fmla="*/ 4139045 h 11395364"/>
              <a:gd name="connsiteX98" fmla="*/ 1933337 w 6955610"/>
              <a:gd name="connsiteY98" fmla="*/ 4035136 h 11395364"/>
              <a:gd name="connsiteX99" fmla="*/ 1933337 w 6955610"/>
              <a:gd name="connsiteY99" fmla="*/ 4035136 h 11395364"/>
              <a:gd name="connsiteX100" fmla="*/ 2297019 w 6955610"/>
              <a:gd name="connsiteY100" fmla="*/ 3983182 h 11395364"/>
              <a:gd name="connsiteX101" fmla="*/ 2435565 w 6955610"/>
              <a:gd name="connsiteY101" fmla="*/ 4017818 h 11395364"/>
              <a:gd name="connsiteX102" fmla="*/ 2556792 w 6955610"/>
              <a:gd name="connsiteY102" fmla="*/ 4173682 h 11395364"/>
              <a:gd name="connsiteX103" fmla="*/ 2781928 w 6955610"/>
              <a:gd name="connsiteY103" fmla="*/ 4225636 h 11395364"/>
              <a:gd name="connsiteX104" fmla="*/ 2972428 w 6955610"/>
              <a:gd name="connsiteY104" fmla="*/ 4208318 h 11395364"/>
              <a:gd name="connsiteX105" fmla="*/ 3059019 w 6955610"/>
              <a:gd name="connsiteY105" fmla="*/ 4104409 h 11395364"/>
              <a:gd name="connsiteX106" fmla="*/ 3059019 w 6955610"/>
              <a:gd name="connsiteY106" fmla="*/ 3965864 h 11395364"/>
              <a:gd name="connsiteX107" fmla="*/ 3024383 w 6955610"/>
              <a:gd name="connsiteY107" fmla="*/ 3844636 h 11395364"/>
              <a:gd name="connsiteX108" fmla="*/ 3007065 w 6955610"/>
              <a:gd name="connsiteY108" fmla="*/ 3758045 h 11395364"/>
              <a:gd name="connsiteX109" fmla="*/ 3041701 w 6955610"/>
              <a:gd name="connsiteY109" fmla="*/ 3654136 h 11395364"/>
              <a:gd name="connsiteX110" fmla="*/ 3197565 w 6955610"/>
              <a:gd name="connsiteY110" fmla="*/ 3532909 h 11395364"/>
              <a:gd name="connsiteX111" fmla="*/ 3336110 w 6955610"/>
              <a:gd name="connsiteY111" fmla="*/ 3515591 h 11395364"/>
              <a:gd name="connsiteX112" fmla="*/ 3561247 w 6955610"/>
              <a:gd name="connsiteY112" fmla="*/ 3463636 h 11395364"/>
              <a:gd name="connsiteX113" fmla="*/ 3717110 w 6955610"/>
              <a:gd name="connsiteY113" fmla="*/ 3463636 h 11395364"/>
              <a:gd name="connsiteX114" fmla="*/ 3647837 w 6955610"/>
              <a:gd name="connsiteY114" fmla="*/ 3377045 h 11395364"/>
              <a:gd name="connsiteX115" fmla="*/ 3578565 w 6955610"/>
              <a:gd name="connsiteY115" fmla="*/ 3238500 h 11395364"/>
              <a:gd name="connsiteX116" fmla="*/ 3561247 w 6955610"/>
              <a:gd name="connsiteY116" fmla="*/ 3117273 h 11395364"/>
              <a:gd name="connsiteX117" fmla="*/ 3561247 w 6955610"/>
              <a:gd name="connsiteY117" fmla="*/ 2961409 h 11395364"/>
              <a:gd name="connsiteX118" fmla="*/ 3578565 w 6955610"/>
              <a:gd name="connsiteY118" fmla="*/ 2822864 h 11395364"/>
              <a:gd name="connsiteX119" fmla="*/ 3665156 w 6955610"/>
              <a:gd name="connsiteY119" fmla="*/ 2701636 h 11395364"/>
              <a:gd name="connsiteX120" fmla="*/ 3769065 w 6955610"/>
              <a:gd name="connsiteY120" fmla="*/ 2545773 h 11395364"/>
              <a:gd name="connsiteX121" fmla="*/ 3769065 w 6955610"/>
              <a:gd name="connsiteY121" fmla="*/ 2407227 h 11395364"/>
              <a:gd name="connsiteX122" fmla="*/ 3803701 w 6955610"/>
              <a:gd name="connsiteY122" fmla="*/ 2199409 h 11395364"/>
              <a:gd name="connsiteX123" fmla="*/ 3855656 w 6955610"/>
              <a:gd name="connsiteY123" fmla="*/ 2043545 h 11395364"/>
              <a:gd name="connsiteX124" fmla="*/ 3890292 w 6955610"/>
              <a:gd name="connsiteY124" fmla="*/ 1870364 h 11395364"/>
              <a:gd name="connsiteX125" fmla="*/ 4046156 w 6955610"/>
              <a:gd name="connsiteY125" fmla="*/ 1714500 h 11395364"/>
              <a:gd name="connsiteX126" fmla="*/ 4115428 w 6955610"/>
              <a:gd name="connsiteY126" fmla="*/ 1662545 h 11395364"/>
              <a:gd name="connsiteX127" fmla="*/ 4323247 w 6955610"/>
              <a:gd name="connsiteY127" fmla="*/ 1627909 h 11395364"/>
              <a:gd name="connsiteX128" fmla="*/ 4652292 w 6955610"/>
              <a:gd name="connsiteY128" fmla="*/ 1558636 h 11395364"/>
              <a:gd name="connsiteX129" fmla="*/ 4842792 w 6955610"/>
              <a:gd name="connsiteY129" fmla="*/ 1437409 h 11395364"/>
              <a:gd name="connsiteX130" fmla="*/ 4981337 w 6955610"/>
              <a:gd name="connsiteY130" fmla="*/ 1246909 h 11395364"/>
              <a:gd name="connsiteX131" fmla="*/ 5119883 w 6955610"/>
              <a:gd name="connsiteY131" fmla="*/ 1125682 h 11395364"/>
              <a:gd name="connsiteX132" fmla="*/ 5293065 w 6955610"/>
              <a:gd name="connsiteY132" fmla="*/ 987136 h 11395364"/>
              <a:gd name="connsiteX133" fmla="*/ 5327701 w 6955610"/>
              <a:gd name="connsiteY133" fmla="*/ 796636 h 11395364"/>
              <a:gd name="connsiteX134" fmla="*/ 5293065 w 6955610"/>
              <a:gd name="connsiteY134" fmla="*/ 640773 h 11395364"/>
              <a:gd name="connsiteX135" fmla="*/ 5258428 w 6955610"/>
              <a:gd name="connsiteY135" fmla="*/ 450273 h 11395364"/>
              <a:gd name="connsiteX136" fmla="*/ 5258428 w 6955610"/>
              <a:gd name="connsiteY136" fmla="*/ 311727 h 11395364"/>
              <a:gd name="connsiteX137" fmla="*/ 5293065 w 6955610"/>
              <a:gd name="connsiteY137" fmla="*/ 121227 h 11395364"/>
              <a:gd name="connsiteX138" fmla="*/ 5327701 w 6955610"/>
              <a:gd name="connsiteY138" fmla="*/ 0 h 11395364"/>
              <a:gd name="connsiteX139" fmla="*/ 5414292 w 6955610"/>
              <a:gd name="connsiteY139" fmla="*/ 34636 h 11395364"/>
              <a:gd name="connsiteX0" fmla="*/ 5478506 w 7019824"/>
              <a:gd name="connsiteY0" fmla="*/ 34636 h 11395364"/>
              <a:gd name="connsiteX1" fmla="*/ 5963415 w 7019824"/>
              <a:gd name="connsiteY1" fmla="*/ 381000 h 11395364"/>
              <a:gd name="connsiteX2" fmla="*/ 6153915 w 7019824"/>
              <a:gd name="connsiteY2" fmla="*/ 762000 h 11395364"/>
              <a:gd name="connsiteX3" fmla="*/ 6327097 w 7019824"/>
              <a:gd name="connsiteY3" fmla="*/ 1229591 h 11395364"/>
              <a:gd name="connsiteX4" fmla="*/ 6673461 w 7019824"/>
              <a:gd name="connsiteY4" fmla="*/ 1575955 h 11395364"/>
              <a:gd name="connsiteX5" fmla="*/ 6794688 w 7019824"/>
              <a:gd name="connsiteY5" fmla="*/ 1818409 h 11395364"/>
              <a:gd name="connsiteX6" fmla="*/ 6777370 w 7019824"/>
              <a:gd name="connsiteY6" fmla="*/ 2130136 h 11395364"/>
              <a:gd name="connsiteX7" fmla="*/ 6777370 w 7019824"/>
              <a:gd name="connsiteY7" fmla="*/ 2372591 h 11395364"/>
              <a:gd name="connsiteX8" fmla="*/ 6829324 w 7019824"/>
              <a:gd name="connsiteY8" fmla="*/ 2632364 h 11395364"/>
              <a:gd name="connsiteX9" fmla="*/ 6846642 w 7019824"/>
              <a:gd name="connsiteY9" fmla="*/ 2788227 h 11395364"/>
              <a:gd name="connsiteX10" fmla="*/ 6898597 w 7019824"/>
              <a:gd name="connsiteY10" fmla="*/ 3099955 h 11395364"/>
              <a:gd name="connsiteX11" fmla="*/ 6967870 w 7019824"/>
              <a:gd name="connsiteY11" fmla="*/ 3255818 h 11395364"/>
              <a:gd name="connsiteX12" fmla="*/ 6898597 w 7019824"/>
              <a:gd name="connsiteY12" fmla="*/ 3480955 h 11395364"/>
              <a:gd name="connsiteX13" fmla="*/ 7019824 w 7019824"/>
              <a:gd name="connsiteY13" fmla="*/ 3688773 h 11395364"/>
              <a:gd name="connsiteX14" fmla="*/ 7019824 w 7019824"/>
              <a:gd name="connsiteY14" fmla="*/ 3810000 h 11395364"/>
              <a:gd name="connsiteX15" fmla="*/ 7002506 w 7019824"/>
              <a:gd name="connsiteY15" fmla="*/ 4000500 h 11395364"/>
              <a:gd name="connsiteX16" fmla="*/ 6829324 w 7019824"/>
              <a:gd name="connsiteY16" fmla="*/ 4225636 h 11395364"/>
              <a:gd name="connsiteX17" fmla="*/ 6673461 w 7019824"/>
              <a:gd name="connsiteY17" fmla="*/ 4312227 h 11395364"/>
              <a:gd name="connsiteX18" fmla="*/ 6586870 w 7019824"/>
              <a:gd name="connsiteY18" fmla="*/ 4381500 h 11395364"/>
              <a:gd name="connsiteX19" fmla="*/ 6344415 w 7019824"/>
              <a:gd name="connsiteY19" fmla="*/ 4623955 h 11395364"/>
              <a:gd name="connsiteX20" fmla="*/ 6257824 w 7019824"/>
              <a:gd name="connsiteY20" fmla="*/ 4727864 h 11395364"/>
              <a:gd name="connsiteX21" fmla="*/ 6188551 w 7019824"/>
              <a:gd name="connsiteY21" fmla="*/ 4918364 h 11395364"/>
              <a:gd name="connsiteX22" fmla="*/ 6240506 w 7019824"/>
              <a:gd name="connsiteY22" fmla="*/ 5212773 h 11395364"/>
              <a:gd name="connsiteX23" fmla="*/ 6171233 w 7019824"/>
              <a:gd name="connsiteY23" fmla="*/ 5403273 h 11395364"/>
              <a:gd name="connsiteX24" fmla="*/ 6171233 w 7019824"/>
              <a:gd name="connsiteY24" fmla="*/ 5507182 h 11395364"/>
              <a:gd name="connsiteX25" fmla="*/ 6153915 w 7019824"/>
              <a:gd name="connsiteY25" fmla="*/ 5732318 h 11395364"/>
              <a:gd name="connsiteX26" fmla="*/ 6188551 w 7019824"/>
              <a:gd name="connsiteY26" fmla="*/ 5922818 h 11395364"/>
              <a:gd name="connsiteX27" fmla="*/ 6327097 w 7019824"/>
              <a:gd name="connsiteY27" fmla="*/ 6044045 h 11395364"/>
              <a:gd name="connsiteX28" fmla="*/ 6379051 w 7019824"/>
              <a:gd name="connsiteY28" fmla="*/ 6165273 h 11395364"/>
              <a:gd name="connsiteX29" fmla="*/ 6309779 w 7019824"/>
              <a:gd name="connsiteY29" fmla="*/ 6494318 h 11395364"/>
              <a:gd name="connsiteX30" fmla="*/ 6205870 w 7019824"/>
              <a:gd name="connsiteY30" fmla="*/ 6650182 h 11395364"/>
              <a:gd name="connsiteX31" fmla="*/ 6240506 w 7019824"/>
              <a:gd name="connsiteY31" fmla="*/ 6806045 h 11395364"/>
              <a:gd name="connsiteX32" fmla="*/ 6171233 w 7019824"/>
              <a:gd name="connsiteY32" fmla="*/ 7048500 h 11395364"/>
              <a:gd name="connsiteX33" fmla="*/ 5963415 w 7019824"/>
              <a:gd name="connsiteY33" fmla="*/ 7239000 h 11395364"/>
              <a:gd name="connsiteX34" fmla="*/ 5790233 w 7019824"/>
              <a:gd name="connsiteY34" fmla="*/ 7290955 h 11395364"/>
              <a:gd name="connsiteX35" fmla="*/ 5738279 w 7019824"/>
              <a:gd name="connsiteY35" fmla="*/ 7394864 h 11395364"/>
              <a:gd name="connsiteX36" fmla="*/ 5686324 w 7019824"/>
              <a:gd name="connsiteY36" fmla="*/ 7637318 h 11395364"/>
              <a:gd name="connsiteX37" fmla="*/ 5132142 w 7019824"/>
              <a:gd name="connsiteY37" fmla="*/ 7723909 h 11395364"/>
              <a:gd name="connsiteX38" fmla="*/ 4907006 w 7019824"/>
              <a:gd name="connsiteY38" fmla="*/ 7862455 h 11395364"/>
              <a:gd name="connsiteX39" fmla="*/ 4647233 w 7019824"/>
              <a:gd name="connsiteY39" fmla="*/ 7949045 h 11395364"/>
              <a:gd name="connsiteX40" fmla="*/ 4560642 w 7019824"/>
              <a:gd name="connsiteY40" fmla="*/ 8139545 h 11395364"/>
              <a:gd name="connsiteX41" fmla="*/ 4422097 w 7019824"/>
              <a:gd name="connsiteY41" fmla="*/ 8295409 h 11395364"/>
              <a:gd name="connsiteX42" fmla="*/ 4162324 w 7019824"/>
              <a:gd name="connsiteY42" fmla="*/ 8468591 h 11395364"/>
              <a:gd name="connsiteX43" fmla="*/ 3902551 w 7019824"/>
              <a:gd name="connsiteY43" fmla="*/ 8745682 h 11395364"/>
              <a:gd name="connsiteX44" fmla="*/ 3833279 w 7019824"/>
              <a:gd name="connsiteY44" fmla="*/ 8988136 h 11395364"/>
              <a:gd name="connsiteX45" fmla="*/ 3833279 w 7019824"/>
              <a:gd name="connsiteY45" fmla="*/ 9161318 h 11395364"/>
              <a:gd name="connsiteX46" fmla="*/ 3729370 w 7019824"/>
              <a:gd name="connsiteY46" fmla="*/ 9490364 h 11395364"/>
              <a:gd name="connsiteX47" fmla="*/ 3660097 w 7019824"/>
              <a:gd name="connsiteY47" fmla="*/ 9836727 h 11395364"/>
              <a:gd name="connsiteX48" fmla="*/ 3608142 w 7019824"/>
              <a:gd name="connsiteY48" fmla="*/ 9975273 h 11395364"/>
              <a:gd name="connsiteX49" fmla="*/ 3504233 w 7019824"/>
              <a:gd name="connsiteY49" fmla="*/ 10200409 h 11395364"/>
              <a:gd name="connsiteX50" fmla="*/ 3504233 w 7019824"/>
              <a:gd name="connsiteY50" fmla="*/ 10200409 h 11395364"/>
              <a:gd name="connsiteX51" fmla="*/ 3417642 w 7019824"/>
              <a:gd name="connsiteY51" fmla="*/ 10598727 h 11395364"/>
              <a:gd name="connsiteX52" fmla="*/ 3209824 w 7019824"/>
              <a:gd name="connsiteY52" fmla="*/ 10668000 h 11395364"/>
              <a:gd name="connsiteX53" fmla="*/ 2932733 w 7019824"/>
              <a:gd name="connsiteY53" fmla="*/ 10737273 h 11395364"/>
              <a:gd name="connsiteX54" fmla="*/ 2724915 w 7019824"/>
              <a:gd name="connsiteY54" fmla="*/ 10789227 h 11395364"/>
              <a:gd name="connsiteX55" fmla="*/ 2690279 w 7019824"/>
              <a:gd name="connsiteY55" fmla="*/ 11239500 h 11395364"/>
              <a:gd name="connsiteX56" fmla="*/ 2690279 w 7019824"/>
              <a:gd name="connsiteY56" fmla="*/ 11239500 h 11395364"/>
              <a:gd name="connsiteX57" fmla="*/ 2240006 w 7019824"/>
              <a:gd name="connsiteY57" fmla="*/ 11360727 h 11395364"/>
              <a:gd name="connsiteX58" fmla="*/ 2014870 w 7019824"/>
              <a:gd name="connsiteY58" fmla="*/ 11395364 h 11395364"/>
              <a:gd name="connsiteX59" fmla="*/ 1824370 w 7019824"/>
              <a:gd name="connsiteY59" fmla="*/ 11343409 h 11395364"/>
              <a:gd name="connsiteX60" fmla="*/ 1651188 w 7019824"/>
              <a:gd name="connsiteY60" fmla="*/ 11291455 h 11395364"/>
              <a:gd name="connsiteX61" fmla="*/ 1616551 w 7019824"/>
              <a:gd name="connsiteY61" fmla="*/ 10945091 h 11395364"/>
              <a:gd name="connsiteX62" fmla="*/ 1523868 w 7019824"/>
              <a:gd name="connsiteY62" fmla="*/ 10628777 h 11395364"/>
              <a:gd name="connsiteX63" fmla="*/ 1194951 w 7019824"/>
              <a:gd name="connsiteY63" fmla="*/ 10606736 h 11395364"/>
              <a:gd name="connsiteX64" fmla="*/ 973986 w 7019824"/>
              <a:gd name="connsiteY64" fmla="*/ 10438143 h 11395364"/>
              <a:gd name="connsiteX65" fmla="*/ 511719 w 7019824"/>
              <a:gd name="connsiteY65" fmla="*/ 10286864 h 11395364"/>
              <a:gd name="connsiteX66" fmla="*/ 347658 w 7019824"/>
              <a:gd name="connsiteY66" fmla="*/ 10006278 h 11395364"/>
              <a:gd name="connsiteX67" fmla="*/ 329050 w 7019824"/>
              <a:gd name="connsiteY67" fmla="*/ 9842602 h 11395364"/>
              <a:gd name="connsiteX68" fmla="*/ 0 w 7019824"/>
              <a:gd name="connsiteY68" fmla="*/ 9661263 h 11395364"/>
              <a:gd name="connsiteX69" fmla="*/ 64214 w 7019824"/>
              <a:gd name="connsiteY69" fmla="*/ 9030691 h 11395364"/>
              <a:gd name="connsiteX70" fmla="*/ 364537 w 7019824"/>
              <a:gd name="connsiteY70" fmla="*/ 8553753 h 11395364"/>
              <a:gd name="connsiteX71" fmla="*/ 663179 w 7019824"/>
              <a:gd name="connsiteY71" fmla="*/ 8187016 h 11395364"/>
              <a:gd name="connsiteX72" fmla="*/ 855375 w 7019824"/>
              <a:gd name="connsiteY72" fmla="*/ 7776483 h 11395364"/>
              <a:gd name="connsiteX73" fmla="*/ 979567 w 7019824"/>
              <a:gd name="connsiteY73" fmla="*/ 7342526 h 11395364"/>
              <a:gd name="connsiteX74" fmla="*/ 1070807 w 7019824"/>
              <a:gd name="connsiteY74" fmla="*/ 7127169 h 11395364"/>
              <a:gd name="connsiteX75" fmla="*/ 683036 w 7019824"/>
              <a:gd name="connsiteY75" fmla="*/ 6977413 h 11395364"/>
              <a:gd name="connsiteX76" fmla="*/ 565625 w 7019824"/>
              <a:gd name="connsiteY76" fmla="*/ 6874700 h 11395364"/>
              <a:gd name="connsiteX77" fmla="*/ 329503 w 7019824"/>
              <a:gd name="connsiteY77" fmla="*/ 6798701 h 11395364"/>
              <a:gd name="connsiteX78" fmla="*/ 560142 w 7019824"/>
              <a:gd name="connsiteY78" fmla="*/ 6546273 h 11395364"/>
              <a:gd name="connsiteX79" fmla="*/ 646733 w 7019824"/>
              <a:gd name="connsiteY79" fmla="*/ 6390409 h 11395364"/>
              <a:gd name="connsiteX80" fmla="*/ 750642 w 7019824"/>
              <a:gd name="connsiteY80" fmla="*/ 6286500 h 11395364"/>
              <a:gd name="connsiteX81" fmla="*/ 958461 w 7019824"/>
              <a:gd name="connsiteY81" fmla="*/ 6321136 h 11395364"/>
              <a:gd name="connsiteX82" fmla="*/ 1218233 w 7019824"/>
              <a:gd name="connsiteY82" fmla="*/ 6390409 h 11395364"/>
              <a:gd name="connsiteX83" fmla="*/ 1374097 w 7019824"/>
              <a:gd name="connsiteY83" fmla="*/ 6234545 h 11395364"/>
              <a:gd name="connsiteX84" fmla="*/ 1374097 w 7019824"/>
              <a:gd name="connsiteY84" fmla="*/ 6044045 h 11395364"/>
              <a:gd name="connsiteX85" fmla="*/ 1426051 w 7019824"/>
              <a:gd name="connsiteY85" fmla="*/ 5905500 h 11395364"/>
              <a:gd name="connsiteX86" fmla="*/ 1564597 w 7019824"/>
              <a:gd name="connsiteY86" fmla="*/ 5888182 h 11395364"/>
              <a:gd name="connsiteX87" fmla="*/ 1772415 w 7019824"/>
              <a:gd name="connsiteY87" fmla="*/ 5836227 h 11395364"/>
              <a:gd name="connsiteX88" fmla="*/ 1772415 w 7019824"/>
              <a:gd name="connsiteY88" fmla="*/ 5836227 h 11395364"/>
              <a:gd name="connsiteX89" fmla="*/ 1685824 w 7019824"/>
              <a:gd name="connsiteY89" fmla="*/ 5611091 h 11395364"/>
              <a:gd name="connsiteX90" fmla="*/ 1581915 w 7019824"/>
              <a:gd name="connsiteY90" fmla="*/ 5472545 h 11395364"/>
              <a:gd name="connsiteX91" fmla="*/ 1581915 w 7019824"/>
              <a:gd name="connsiteY91" fmla="*/ 5334000 h 11395364"/>
              <a:gd name="connsiteX92" fmla="*/ 1685824 w 7019824"/>
              <a:gd name="connsiteY92" fmla="*/ 5126182 h 11395364"/>
              <a:gd name="connsiteX93" fmla="*/ 1737779 w 7019824"/>
              <a:gd name="connsiteY93" fmla="*/ 4953000 h 11395364"/>
              <a:gd name="connsiteX94" fmla="*/ 1737779 w 7019824"/>
              <a:gd name="connsiteY94" fmla="*/ 4779818 h 11395364"/>
              <a:gd name="connsiteX95" fmla="*/ 1737779 w 7019824"/>
              <a:gd name="connsiteY95" fmla="*/ 4606636 h 11395364"/>
              <a:gd name="connsiteX96" fmla="*/ 1789733 w 7019824"/>
              <a:gd name="connsiteY96" fmla="*/ 4277591 h 11395364"/>
              <a:gd name="connsiteX97" fmla="*/ 1859006 w 7019824"/>
              <a:gd name="connsiteY97" fmla="*/ 4139045 h 11395364"/>
              <a:gd name="connsiteX98" fmla="*/ 1997551 w 7019824"/>
              <a:gd name="connsiteY98" fmla="*/ 4035136 h 11395364"/>
              <a:gd name="connsiteX99" fmla="*/ 1997551 w 7019824"/>
              <a:gd name="connsiteY99" fmla="*/ 4035136 h 11395364"/>
              <a:gd name="connsiteX100" fmla="*/ 2361233 w 7019824"/>
              <a:gd name="connsiteY100" fmla="*/ 3983182 h 11395364"/>
              <a:gd name="connsiteX101" fmla="*/ 2499779 w 7019824"/>
              <a:gd name="connsiteY101" fmla="*/ 4017818 h 11395364"/>
              <a:gd name="connsiteX102" fmla="*/ 2621006 w 7019824"/>
              <a:gd name="connsiteY102" fmla="*/ 4173682 h 11395364"/>
              <a:gd name="connsiteX103" fmla="*/ 2846142 w 7019824"/>
              <a:gd name="connsiteY103" fmla="*/ 4225636 h 11395364"/>
              <a:gd name="connsiteX104" fmla="*/ 3036642 w 7019824"/>
              <a:gd name="connsiteY104" fmla="*/ 4208318 h 11395364"/>
              <a:gd name="connsiteX105" fmla="*/ 3123233 w 7019824"/>
              <a:gd name="connsiteY105" fmla="*/ 4104409 h 11395364"/>
              <a:gd name="connsiteX106" fmla="*/ 3123233 w 7019824"/>
              <a:gd name="connsiteY106" fmla="*/ 3965864 h 11395364"/>
              <a:gd name="connsiteX107" fmla="*/ 3088597 w 7019824"/>
              <a:gd name="connsiteY107" fmla="*/ 3844636 h 11395364"/>
              <a:gd name="connsiteX108" fmla="*/ 3071279 w 7019824"/>
              <a:gd name="connsiteY108" fmla="*/ 3758045 h 11395364"/>
              <a:gd name="connsiteX109" fmla="*/ 3105915 w 7019824"/>
              <a:gd name="connsiteY109" fmla="*/ 3654136 h 11395364"/>
              <a:gd name="connsiteX110" fmla="*/ 3261779 w 7019824"/>
              <a:gd name="connsiteY110" fmla="*/ 3532909 h 11395364"/>
              <a:gd name="connsiteX111" fmla="*/ 3400324 w 7019824"/>
              <a:gd name="connsiteY111" fmla="*/ 3515591 h 11395364"/>
              <a:gd name="connsiteX112" fmla="*/ 3625461 w 7019824"/>
              <a:gd name="connsiteY112" fmla="*/ 3463636 h 11395364"/>
              <a:gd name="connsiteX113" fmla="*/ 3781324 w 7019824"/>
              <a:gd name="connsiteY113" fmla="*/ 3463636 h 11395364"/>
              <a:gd name="connsiteX114" fmla="*/ 3712051 w 7019824"/>
              <a:gd name="connsiteY114" fmla="*/ 3377045 h 11395364"/>
              <a:gd name="connsiteX115" fmla="*/ 3642779 w 7019824"/>
              <a:gd name="connsiteY115" fmla="*/ 3238500 h 11395364"/>
              <a:gd name="connsiteX116" fmla="*/ 3625461 w 7019824"/>
              <a:gd name="connsiteY116" fmla="*/ 3117273 h 11395364"/>
              <a:gd name="connsiteX117" fmla="*/ 3625461 w 7019824"/>
              <a:gd name="connsiteY117" fmla="*/ 2961409 h 11395364"/>
              <a:gd name="connsiteX118" fmla="*/ 3642779 w 7019824"/>
              <a:gd name="connsiteY118" fmla="*/ 2822864 h 11395364"/>
              <a:gd name="connsiteX119" fmla="*/ 3729370 w 7019824"/>
              <a:gd name="connsiteY119" fmla="*/ 2701636 h 11395364"/>
              <a:gd name="connsiteX120" fmla="*/ 3833279 w 7019824"/>
              <a:gd name="connsiteY120" fmla="*/ 2545773 h 11395364"/>
              <a:gd name="connsiteX121" fmla="*/ 3833279 w 7019824"/>
              <a:gd name="connsiteY121" fmla="*/ 2407227 h 11395364"/>
              <a:gd name="connsiteX122" fmla="*/ 3867915 w 7019824"/>
              <a:gd name="connsiteY122" fmla="*/ 2199409 h 11395364"/>
              <a:gd name="connsiteX123" fmla="*/ 3919870 w 7019824"/>
              <a:gd name="connsiteY123" fmla="*/ 2043545 h 11395364"/>
              <a:gd name="connsiteX124" fmla="*/ 3954506 w 7019824"/>
              <a:gd name="connsiteY124" fmla="*/ 1870364 h 11395364"/>
              <a:gd name="connsiteX125" fmla="*/ 4110370 w 7019824"/>
              <a:gd name="connsiteY125" fmla="*/ 1714500 h 11395364"/>
              <a:gd name="connsiteX126" fmla="*/ 4179642 w 7019824"/>
              <a:gd name="connsiteY126" fmla="*/ 1662545 h 11395364"/>
              <a:gd name="connsiteX127" fmla="*/ 4387461 w 7019824"/>
              <a:gd name="connsiteY127" fmla="*/ 1627909 h 11395364"/>
              <a:gd name="connsiteX128" fmla="*/ 4716506 w 7019824"/>
              <a:gd name="connsiteY128" fmla="*/ 1558636 h 11395364"/>
              <a:gd name="connsiteX129" fmla="*/ 4907006 w 7019824"/>
              <a:gd name="connsiteY129" fmla="*/ 1437409 h 11395364"/>
              <a:gd name="connsiteX130" fmla="*/ 5045551 w 7019824"/>
              <a:gd name="connsiteY130" fmla="*/ 1246909 h 11395364"/>
              <a:gd name="connsiteX131" fmla="*/ 5184097 w 7019824"/>
              <a:gd name="connsiteY131" fmla="*/ 1125682 h 11395364"/>
              <a:gd name="connsiteX132" fmla="*/ 5357279 w 7019824"/>
              <a:gd name="connsiteY132" fmla="*/ 987136 h 11395364"/>
              <a:gd name="connsiteX133" fmla="*/ 5391915 w 7019824"/>
              <a:gd name="connsiteY133" fmla="*/ 796636 h 11395364"/>
              <a:gd name="connsiteX134" fmla="*/ 5357279 w 7019824"/>
              <a:gd name="connsiteY134" fmla="*/ 640773 h 11395364"/>
              <a:gd name="connsiteX135" fmla="*/ 5322642 w 7019824"/>
              <a:gd name="connsiteY135" fmla="*/ 450273 h 11395364"/>
              <a:gd name="connsiteX136" fmla="*/ 5322642 w 7019824"/>
              <a:gd name="connsiteY136" fmla="*/ 311727 h 11395364"/>
              <a:gd name="connsiteX137" fmla="*/ 5357279 w 7019824"/>
              <a:gd name="connsiteY137" fmla="*/ 121227 h 11395364"/>
              <a:gd name="connsiteX138" fmla="*/ 5391915 w 7019824"/>
              <a:gd name="connsiteY138" fmla="*/ 0 h 11395364"/>
              <a:gd name="connsiteX139" fmla="*/ 5478506 w 7019824"/>
              <a:gd name="connsiteY139" fmla="*/ 34636 h 11395364"/>
              <a:gd name="connsiteX0" fmla="*/ 5548607 w 7089925"/>
              <a:gd name="connsiteY0" fmla="*/ 34636 h 11395364"/>
              <a:gd name="connsiteX1" fmla="*/ 6033516 w 7089925"/>
              <a:gd name="connsiteY1" fmla="*/ 381000 h 11395364"/>
              <a:gd name="connsiteX2" fmla="*/ 6224016 w 7089925"/>
              <a:gd name="connsiteY2" fmla="*/ 762000 h 11395364"/>
              <a:gd name="connsiteX3" fmla="*/ 6397198 w 7089925"/>
              <a:gd name="connsiteY3" fmla="*/ 1229591 h 11395364"/>
              <a:gd name="connsiteX4" fmla="*/ 6743562 w 7089925"/>
              <a:gd name="connsiteY4" fmla="*/ 1575955 h 11395364"/>
              <a:gd name="connsiteX5" fmla="*/ 6864789 w 7089925"/>
              <a:gd name="connsiteY5" fmla="*/ 1818409 h 11395364"/>
              <a:gd name="connsiteX6" fmla="*/ 6847471 w 7089925"/>
              <a:gd name="connsiteY6" fmla="*/ 2130136 h 11395364"/>
              <a:gd name="connsiteX7" fmla="*/ 6847471 w 7089925"/>
              <a:gd name="connsiteY7" fmla="*/ 2372591 h 11395364"/>
              <a:gd name="connsiteX8" fmla="*/ 6899425 w 7089925"/>
              <a:gd name="connsiteY8" fmla="*/ 2632364 h 11395364"/>
              <a:gd name="connsiteX9" fmla="*/ 6916743 w 7089925"/>
              <a:gd name="connsiteY9" fmla="*/ 2788227 h 11395364"/>
              <a:gd name="connsiteX10" fmla="*/ 6968698 w 7089925"/>
              <a:gd name="connsiteY10" fmla="*/ 3099955 h 11395364"/>
              <a:gd name="connsiteX11" fmla="*/ 7037971 w 7089925"/>
              <a:gd name="connsiteY11" fmla="*/ 3255818 h 11395364"/>
              <a:gd name="connsiteX12" fmla="*/ 6968698 w 7089925"/>
              <a:gd name="connsiteY12" fmla="*/ 3480955 h 11395364"/>
              <a:gd name="connsiteX13" fmla="*/ 7089925 w 7089925"/>
              <a:gd name="connsiteY13" fmla="*/ 3688773 h 11395364"/>
              <a:gd name="connsiteX14" fmla="*/ 7089925 w 7089925"/>
              <a:gd name="connsiteY14" fmla="*/ 3810000 h 11395364"/>
              <a:gd name="connsiteX15" fmla="*/ 7072607 w 7089925"/>
              <a:gd name="connsiteY15" fmla="*/ 4000500 h 11395364"/>
              <a:gd name="connsiteX16" fmla="*/ 6899425 w 7089925"/>
              <a:gd name="connsiteY16" fmla="*/ 4225636 h 11395364"/>
              <a:gd name="connsiteX17" fmla="*/ 6743562 w 7089925"/>
              <a:gd name="connsiteY17" fmla="*/ 4312227 h 11395364"/>
              <a:gd name="connsiteX18" fmla="*/ 6656971 w 7089925"/>
              <a:gd name="connsiteY18" fmla="*/ 4381500 h 11395364"/>
              <a:gd name="connsiteX19" fmla="*/ 6414516 w 7089925"/>
              <a:gd name="connsiteY19" fmla="*/ 4623955 h 11395364"/>
              <a:gd name="connsiteX20" fmla="*/ 6327925 w 7089925"/>
              <a:gd name="connsiteY20" fmla="*/ 4727864 h 11395364"/>
              <a:gd name="connsiteX21" fmla="*/ 6258652 w 7089925"/>
              <a:gd name="connsiteY21" fmla="*/ 4918364 h 11395364"/>
              <a:gd name="connsiteX22" fmla="*/ 6310607 w 7089925"/>
              <a:gd name="connsiteY22" fmla="*/ 5212773 h 11395364"/>
              <a:gd name="connsiteX23" fmla="*/ 6241334 w 7089925"/>
              <a:gd name="connsiteY23" fmla="*/ 5403273 h 11395364"/>
              <a:gd name="connsiteX24" fmla="*/ 6241334 w 7089925"/>
              <a:gd name="connsiteY24" fmla="*/ 5507182 h 11395364"/>
              <a:gd name="connsiteX25" fmla="*/ 6224016 w 7089925"/>
              <a:gd name="connsiteY25" fmla="*/ 5732318 h 11395364"/>
              <a:gd name="connsiteX26" fmla="*/ 6258652 w 7089925"/>
              <a:gd name="connsiteY26" fmla="*/ 5922818 h 11395364"/>
              <a:gd name="connsiteX27" fmla="*/ 6397198 w 7089925"/>
              <a:gd name="connsiteY27" fmla="*/ 6044045 h 11395364"/>
              <a:gd name="connsiteX28" fmla="*/ 6449152 w 7089925"/>
              <a:gd name="connsiteY28" fmla="*/ 6165273 h 11395364"/>
              <a:gd name="connsiteX29" fmla="*/ 6379880 w 7089925"/>
              <a:gd name="connsiteY29" fmla="*/ 6494318 h 11395364"/>
              <a:gd name="connsiteX30" fmla="*/ 6275971 w 7089925"/>
              <a:gd name="connsiteY30" fmla="*/ 6650182 h 11395364"/>
              <a:gd name="connsiteX31" fmla="*/ 6310607 w 7089925"/>
              <a:gd name="connsiteY31" fmla="*/ 6806045 h 11395364"/>
              <a:gd name="connsiteX32" fmla="*/ 6241334 w 7089925"/>
              <a:gd name="connsiteY32" fmla="*/ 7048500 h 11395364"/>
              <a:gd name="connsiteX33" fmla="*/ 6033516 w 7089925"/>
              <a:gd name="connsiteY33" fmla="*/ 7239000 h 11395364"/>
              <a:gd name="connsiteX34" fmla="*/ 5860334 w 7089925"/>
              <a:gd name="connsiteY34" fmla="*/ 7290955 h 11395364"/>
              <a:gd name="connsiteX35" fmla="*/ 5808380 w 7089925"/>
              <a:gd name="connsiteY35" fmla="*/ 7394864 h 11395364"/>
              <a:gd name="connsiteX36" fmla="*/ 5756425 w 7089925"/>
              <a:gd name="connsiteY36" fmla="*/ 7637318 h 11395364"/>
              <a:gd name="connsiteX37" fmla="*/ 5202243 w 7089925"/>
              <a:gd name="connsiteY37" fmla="*/ 7723909 h 11395364"/>
              <a:gd name="connsiteX38" fmla="*/ 4977107 w 7089925"/>
              <a:gd name="connsiteY38" fmla="*/ 7862455 h 11395364"/>
              <a:gd name="connsiteX39" fmla="*/ 4717334 w 7089925"/>
              <a:gd name="connsiteY39" fmla="*/ 7949045 h 11395364"/>
              <a:gd name="connsiteX40" fmla="*/ 4630743 w 7089925"/>
              <a:gd name="connsiteY40" fmla="*/ 8139545 h 11395364"/>
              <a:gd name="connsiteX41" fmla="*/ 4492198 w 7089925"/>
              <a:gd name="connsiteY41" fmla="*/ 8295409 h 11395364"/>
              <a:gd name="connsiteX42" fmla="*/ 4232425 w 7089925"/>
              <a:gd name="connsiteY42" fmla="*/ 8468591 h 11395364"/>
              <a:gd name="connsiteX43" fmla="*/ 3972652 w 7089925"/>
              <a:gd name="connsiteY43" fmla="*/ 8745682 h 11395364"/>
              <a:gd name="connsiteX44" fmla="*/ 3903380 w 7089925"/>
              <a:gd name="connsiteY44" fmla="*/ 8988136 h 11395364"/>
              <a:gd name="connsiteX45" fmla="*/ 3903380 w 7089925"/>
              <a:gd name="connsiteY45" fmla="*/ 9161318 h 11395364"/>
              <a:gd name="connsiteX46" fmla="*/ 3799471 w 7089925"/>
              <a:gd name="connsiteY46" fmla="*/ 9490364 h 11395364"/>
              <a:gd name="connsiteX47" fmla="*/ 3730198 w 7089925"/>
              <a:gd name="connsiteY47" fmla="*/ 9836727 h 11395364"/>
              <a:gd name="connsiteX48" fmla="*/ 3678243 w 7089925"/>
              <a:gd name="connsiteY48" fmla="*/ 9975273 h 11395364"/>
              <a:gd name="connsiteX49" fmla="*/ 3574334 w 7089925"/>
              <a:gd name="connsiteY49" fmla="*/ 10200409 h 11395364"/>
              <a:gd name="connsiteX50" fmla="*/ 3574334 w 7089925"/>
              <a:gd name="connsiteY50" fmla="*/ 10200409 h 11395364"/>
              <a:gd name="connsiteX51" fmla="*/ 3487743 w 7089925"/>
              <a:gd name="connsiteY51" fmla="*/ 10598727 h 11395364"/>
              <a:gd name="connsiteX52" fmla="*/ 3279925 w 7089925"/>
              <a:gd name="connsiteY52" fmla="*/ 10668000 h 11395364"/>
              <a:gd name="connsiteX53" fmla="*/ 3002834 w 7089925"/>
              <a:gd name="connsiteY53" fmla="*/ 10737273 h 11395364"/>
              <a:gd name="connsiteX54" fmla="*/ 2795016 w 7089925"/>
              <a:gd name="connsiteY54" fmla="*/ 10789227 h 11395364"/>
              <a:gd name="connsiteX55" fmla="*/ 2760380 w 7089925"/>
              <a:gd name="connsiteY55" fmla="*/ 11239500 h 11395364"/>
              <a:gd name="connsiteX56" fmla="*/ 2760380 w 7089925"/>
              <a:gd name="connsiteY56" fmla="*/ 11239500 h 11395364"/>
              <a:gd name="connsiteX57" fmla="*/ 2310107 w 7089925"/>
              <a:gd name="connsiteY57" fmla="*/ 11360727 h 11395364"/>
              <a:gd name="connsiteX58" fmla="*/ 2084971 w 7089925"/>
              <a:gd name="connsiteY58" fmla="*/ 11395364 h 11395364"/>
              <a:gd name="connsiteX59" fmla="*/ 1894471 w 7089925"/>
              <a:gd name="connsiteY59" fmla="*/ 11343409 h 11395364"/>
              <a:gd name="connsiteX60" fmla="*/ 1721289 w 7089925"/>
              <a:gd name="connsiteY60" fmla="*/ 11291455 h 11395364"/>
              <a:gd name="connsiteX61" fmla="*/ 1686652 w 7089925"/>
              <a:gd name="connsiteY61" fmla="*/ 10945091 h 11395364"/>
              <a:gd name="connsiteX62" fmla="*/ 1593969 w 7089925"/>
              <a:gd name="connsiteY62" fmla="*/ 10628777 h 11395364"/>
              <a:gd name="connsiteX63" fmla="*/ 1265052 w 7089925"/>
              <a:gd name="connsiteY63" fmla="*/ 10606736 h 11395364"/>
              <a:gd name="connsiteX64" fmla="*/ 1044087 w 7089925"/>
              <a:gd name="connsiteY64" fmla="*/ 10438143 h 11395364"/>
              <a:gd name="connsiteX65" fmla="*/ 581820 w 7089925"/>
              <a:gd name="connsiteY65" fmla="*/ 10286864 h 11395364"/>
              <a:gd name="connsiteX66" fmla="*/ 417759 w 7089925"/>
              <a:gd name="connsiteY66" fmla="*/ 10006278 h 11395364"/>
              <a:gd name="connsiteX67" fmla="*/ 0 w 7089925"/>
              <a:gd name="connsiteY67" fmla="*/ 10113998 h 11395364"/>
              <a:gd name="connsiteX68" fmla="*/ 70101 w 7089925"/>
              <a:gd name="connsiteY68" fmla="*/ 9661263 h 11395364"/>
              <a:gd name="connsiteX69" fmla="*/ 134315 w 7089925"/>
              <a:gd name="connsiteY69" fmla="*/ 9030691 h 11395364"/>
              <a:gd name="connsiteX70" fmla="*/ 434638 w 7089925"/>
              <a:gd name="connsiteY70" fmla="*/ 8553753 h 11395364"/>
              <a:gd name="connsiteX71" fmla="*/ 733280 w 7089925"/>
              <a:gd name="connsiteY71" fmla="*/ 8187016 h 11395364"/>
              <a:gd name="connsiteX72" fmla="*/ 925476 w 7089925"/>
              <a:gd name="connsiteY72" fmla="*/ 7776483 h 11395364"/>
              <a:gd name="connsiteX73" fmla="*/ 1049668 w 7089925"/>
              <a:gd name="connsiteY73" fmla="*/ 7342526 h 11395364"/>
              <a:gd name="connsiteX74" fmla="*/ 1140908 w 7089925"/>
              <a:gd name="connsiteY74" fmla="*/ 7127169 h 11395364"/>
              <a:gd name="connsiteX75" fmla="*/ 753137 w 7089925"/>
              <a:gd name="connsiteY75" fmla="*/ 6977413 h 11395364"/>
              <a:gd name="connsiteX76" fmla="*/ 635726 w 7089925"/>
              <a:gd name="connsiteY76" fmla="*/ 6874700 h 11395364"/>
              <a:gd name="connsiteX77" fmla="*/ 399604 w 7089925"/>
              <a:gd name="connsiteY77" fmla="*/ 6798701 h 11395364"/>
              <a:gd name="connsiteX78" fmla="*/ 630243 w 7089925"/>
              <a:gd name="connsiteY78" fmla="*/ 6546273 h 11395364"/>
              <a:gd name="connsiteX79" fmla="*/ 716834 w 7089925"/>
              <a:gd name="connsiteY79" fmla="*/ 6390409 h 11395364"/>
              <a:gd name="connsiteX80" fmla="*/ 820743 w 7089925"/>
              <a:gd name="connsiteY80" fmla="*/ 6286500 h 11395364"/>
              <a:gd name="connsiteX81" fmla="*/ 1028562 w 7089925"/>
              <a:gd name="connsiteY81" fmla="*/ 6321136 h 11395364"/>
              <a:gd name="connsiteX82" fmla="*/ 1288334 w 7089925"/>
              <a:gd name="connsiteY82" fmla="*/ 6390409 h 11395364"/>
              <a:gd name="connsiteX83" fmla="*/ 1444198 w 7089925"/>
              <a:gd name="connsiteY83" fmla="*/ 6234545 h 11395364"/>
              <a:gd name="connsiteX84" fmla="*/ 1444198 w 7089925"/>
              <a:gd name="connsiteY84" fmla="*/ 6044045 h 11395364"/>
              <a:gd name="connsiteX85" fmla="*/ 1496152 w 7089925"/>
              <a:gd name="connsiteY85" fmla="*/ 5905500 h 11395364"/>
              <a:gd name="connsiteX86" fmla="*/ 1634698 w 7089925"/>
              <a:gd name="connsiteY86" fmla="*/ 5888182 h 11395364"/>
              <a:gd name="connsiteX87" fmla="*/ 1842516 w 7089925"/>
              <a:gd name="connsiteY87" fmla="*/ 5836227 h 11395364"/>
              <a:gd name="connsiteX88" fmla="*/ 1842516 w 7089925"/>
              <a:gd name="connsiteY88" fmla="*/ 5836227 h 11395364"/>
              <a:gd name="connsiteX89" fmla="*/ 1755925 w 7089925"/>
              <a:gd name="connsiteY89" fmla="*/ 5611091 h 11395364"/>
              <a:gd name="connsiteX90" fmla="*/ 1652016 w 7089925"/>
              <a:gd name="connsiteY90" fmla="*/ 5472545 h 11395364"/>
              <a:gd name="connsiteX91" fmla="*/ 1652016 w 7089925"/>
              <a:gd name="connsiteY91" fmla="*/ 5334000 h 11395364"/>
              <a:gd name="connsiteX92" fmla="*/ 1755925 w 7089925"/>
              <a:gd name="connsiteY92" fmla="*/ 5126182 h 11395364"/>
              <a:gd name="connsiteX93" fmla="*/ 1807880 w 7089925"/>
              <a:gd name="connsiteY93" fmla="*/ 4953000 h 11395364"/>
              <a:gd name="connsiteX94" fmla="*/ 1807880 w 7089925"/>
              <a:gd name="connsiteY94" fmla="*/ 4779818 h 11395364"/>
              <a:gd name="connsiteX95" fmla="*/ 1807880 w 7089925"/>
              <a:gd name="connsiteY95" fmla="*/ 4606636 h 11395364"/>
              <a:gd name="connsiteX96" fmla="*/ 1859834 w 7089925"/>
              <a:gd name="connsiteY96" fmla="*/ 4277591 h 11395364"/>
              <a:gd name="connsiteX97" fmla="*/ 1929107 w 7089925"/>
              <a:gd name="connsiteY97" fmla="*/ 4139045 h 11395364"/>
              <a:gd name="connsiteX98" fmla="*/ 2067652 w 7089925"/>
              <a:gd name="connsiteY98" fmla="*/ 4035136 h 11395364"/>
              <a:gd name="connsiteX99" fmla="*/ 2067652 w 7089925"/>
              <a:gd name="connsiteY99" fmla="*/ 4035136 h 11395364"/>
              <a:gd name="connsiteX100" fmla="*/ 2431334 w 7089925"/>
              <a:gd name="connsiteY100" fmla="*/ 3983182 h 11395364"/>
              <a:gd name="connsiteX101" fmla="*/ 2569880 w 7089925"/>
              <a:gd name="connsiteY101" fmla="*/ 4017818 h 11395364"/>
              <a:gd name="connsiteX102" fmla="*/ 2691107 w 7089925"/>
              <a:gd name="connsiteY102" fmla="*/ 4173682 h 11395364"/>
              <a:gd name="connsiteX103" fmla="*/ 2916243 w 7089925"/>
              <a:gd name="connsiteY103" fmla="*/ 4225636 h 11395364"/>
              <a:gd name="connsiteX104" fmla="*/ 3106743 w 7089925"/>
              <a:gd name="connsiteY104" fmla="*/ 4208318 h 11395364"/>
              <a:gd name="connsiteX105" fmla="*/ 3193334 w 7089925"/>
              <a:gd name="connsiteY105" fmla="*/ 4104409 h 11395364"/>
              <a:gd name="connsiteX106" fmla="*/ 3193334 w 7089925"/>
              <a:gd name="connsiteY106" fmla="*/ 3965864 h 11395364"/>
              <a:gd name="connsiteX107" fmla="*/ 3158698 w 7089925"/>
              <a:gd name="connsiteY107" fmla="*/ 3844636 h 11395364"/>
              <a:gd name="connsiteX108" fmla="*/ 3141380 w 7089925"/>
              <a:gd name="connsiteY108" fmla="*/ 3758045 h 11395364"/>
              <a:gd name="connsiteX109" fmla="*/ 3176016 w 7089925"/>
              <a:gd name="connsiteY109" fmla="*/ 3654136 h 11395364"/>
              <a:gd name="connsiteX110" fmla="*/ 3331880 w 7089925"/>
              <a:gd name="connsiteY110" fmla="*/ 3532909 h 11395364"/>
              <a:gd name="connsiteX111" fmla="*/ 3470425 w 7089925"/>
              <a:gd name="connsiteY111" fmla="*/ 3515591 h 11395364"/>
              <a:gd name="connsiteX112" fmla="*/ 3695562 w 7089925"/>
              <a:gd name="connsiteY112" fmla="*/ 3463636 h 11395364"/>
              <a:gd name="connsiteX113" fmla="*/ 3851425 w 7089925"/>
              <a:gd name="connsiteY113" fmla="*/ 3463636 h 11395364"/>
              <a:gd name="connsiteX114" fmla="*/ 3782152 w 7089925"/>
              <a:gd name="connsiteY114" fmla="*/ 3377045 h 11395364"/>
              <a:gd name="connsiteX115" fmla="*/ 3712880 w 7089925"/>
              <a:gd name="connsiteY115" fmla="*/ 3238500 h 11395364"/>
              <a:gd name="connsiteX116" fmla="*/ 3695562 w 7089925"/>
              <a:gd name="connsiteY116" fmla="*/ 3117273 h 11395364"/>
              <a:gd name="connsiteX117" fmla="*/ 3695562 w 7089925"/>
              <a:gd name="connsiteY117" fmla="*/ 2961409 h 11395364"/>
              <a:gd name="connsiteX118" fmla="*/ 3712880 w 7089925"/>
              <a:gd name="connsiteY118" fmla="*/ 2822864 h 11395364"/>
              <a:gd name="connsiteX119" fmla="*/ 3799471 w 7089925"/>
              <a:gd name="connsiteY119" fmla="*/ 2701636 h 11395364"/>
              <a:gd name="connsiteX120" fmla="*/ 3903380 w 7089925"/>
              <a:gd name="connsiteY120" fmla="*/ 2545773 h 11395364"/>
              <a:gd name="connsiteX121" fmla="*/ 3903380 w 7089925"/>
              <a:gd name="connsiteY121" fmla="*/ 2407227 h 11395364"/>
              <a:gd name="connsiteX122" fmla="*/ 3938016 w 7089925"/>
              <a:gd name="connsiteY122" fmla="*/ 2199409 h 11395364"/>
              <a:gd name="connsiteX123" fmla="*/ 3989971 w 7089925"/>
              <a:gd name="connsiteY123" fmla="*/ 2043545 h 11395364"/>
              <a:gd name="connsiteX124" fmla="*/ 4024607 w 7089925"/>
              <a:gd name="connsiteY124" fmla="*/ 1870364 h 11395364"/>
              <a:gd name="connsiteX125" fmla="*/ 4180471 w 7089925"/>
              <a:gd name="connsiteY125" fmla="*/ 1714500 h 11395364"/>
              <a:gd name="connsiteX126" fmla="*/ 4249743 w 7089925"/>
              <a:gd name="connsiteY126" fmla="*/ 1662545 h 11395364"/>
              <a:gd name="connsiteX127" fmla="*/ 4457562 w 7089925"/>
              <a:gd name="connsiteY127" fmla="*/ 1627909 h 11395364"/>
              <a:gd name="connsiteX128" fmla="*/ 4786607 w 7089925"/>
              <a:gd name="connsiteY128" fmla="*/ 1558636 h 11395364"/>
              <a:gd name="connsiteX129" fmla="*/ 4977107 w 7089925"/>
              <a:gd name="connsiteY129" fmla="*/ 1437409 h 11395364"/>
              <a:gd name="connsiteX130" fmla="*/ 5115652 w 7089925"/>
              <a:gd name="connsiteY130" fmla="*/ 1246909 h 11395364"/>
              <a:gd name="connsiteX131" fmla="*/ 5254198 w 7089925"/>
              <a:gd name="connsiteY131" fmla="*/ 1125682 h 11395364"/>
              <a:gd name="connsiteX132" fmla="*/ 5427380 w 7089925"/>
              <a:gd name="connsiteY132" fmla="*/ 987136 h 11395364"/>
              <a:gd name="connsiteX133" fmla="*/ 5462016 w 7089925"/>
              <a:gd name="connsiteY133" fmla="*/ 796636 h 11395364"/>
              <a:gd name="connsiteX134" fmla="*/ 5427380 w 7089925"/>
              <a:gd name="connsiteY134" fmla="*/ 640773 h 11395364"/>
              <a:gd name="connsiteX135" fmla="*/ 5392743 w 7089925"/>
              <a:gd name="connsiteY135" fmla="*/ 450273 h 11395364"/>
              <a:gd name="connsiteX136" fmla="*/ 5392743 w 7089925"/>
              <a:gd name="connsiteY136" fmla="*/ 311727 h 11395364"/>
              <a:gd name="connsiteX137" fmla="*/ 5427380 w 7089925"/>
              <a:gd name="connsiteY137" fmla="*/ 121227 h 11395364"/>
              <a:gd name="connsiteX138" fmla="*/ 5462016 w 7089925"/>
              <a:gd name="connsiteY138" fmla="*/ 0 h 11395364"/>
              <a:gd name="connsiteX139" fmla="*/ 5548607 w 7089925"/>
              <a:gd name="connsiteY139" fmla="*/ 34636 h 11395364"/>
              <a:gd name="connsiteX0" fmla="*/ 5548607 w 7089925"/>
              <a:gd name="connsiteY0" fmla="*/ 34636 h 11395364"/>
              <a:gd name="connsiteX1" fmla="*/ 6033516 w 7089925"/>
              <a:gd name="connsiteY1" fmla="*/ 381000 h 11395364"/>
              <a:gd name="connsiteX2" fmla="*/ 6224016 w 7089925"/>
              <a:gd name="connsiteY2" fmla="*/ 762000 h 11395364"/>
              <a:gd name="connsiteX3" fmla="*/ 6397198 w 7089925"/>
              <a:gd name="connsiteY3" fmla="*/ 1229591 h 11395364"/>
              <a:gd name="connsiteX4" fmla="*/ 6743562 w 7089925"/>
              <a:gd name="connsiteY4" fmla="*/ 1575955 h 11395364"/>
              <a:gd name="connsiteX5" fmla="*/ 6864789 w 7089925"/>
              <a:gd name="connsiteY5" fmla="*/ 1818409 h 11395364"/>
              <a:gd name="connsiteX6" fmla="*/ 6847471 w 7089925"/>
              <a:gd name="connsiteY6" fmla="*/ 2130136 h 11395364"/>
              <a:gd name="connsiteX7" fmla="*/ 6847471 w 7089925"/>
              <a:gd name="connsiteY7" fmla="*/ 2372591 h 11395364"/>
              <a:gd name="connsiteX8" fmla="*/ 6899425 w 7089925"/>
              <a:gd name="connsiteY8" fmla="*/ 2632364 h 11395364"/>
              <a:gd name="connsiteX9" fmla="*/ 6916743 w 7089925"/>
              <a:gd name="connsiteY9" fmla="*/ 2788227 h 11395364"/>
              <a:gd name="connsiteX10" fmla="*/ 6968698 w 7089925"/>
              <a:gd name="connsiteY10" fmla="*/ 3099955 h 11395364"/>
              <a:gd name="connsiteX11" fmla="*/ 7037971 w 7089925"/>
              <a:gd name="connsiteY11" fmla="*/ 3255818 h 11395364"/>
              <a:gd name="connsiteX12" fmla="*/ 6968698 w 7089925"/>
              <a:gd name="connsiteY12" fmla="*/ 3480955 h 11395364"/>
              <a:gd name="connsiteX13" fmla="*/ 7089925 w 7089925"/>
              <a:gd name="connsiteY13" fmla="*/ 3688773 h 11395364"/>
              <a:gd name="connsiteX14" fmla="*/ 7089925 w 7089925"/>
              <a:gd name="connsiteY14" fmla="*/ 3810000 h 11395364"/>
              <a:gd name="connsiteX15" fmla="*/ 7072607 w 7089925"/>
              <a:gd name="connsiteY15" fmla="*/ 4000500 h 11395364"/>
              <a:gd name="connsiteX16" fmla="*/ 6899425 w 7089925"/>
              <a:gd name="connsiteY16" fmla="*/ 4225636 h 11395364"/>
              <a:gd name="connsiteX17" fmla="*/ 6743562 w 7089925"/>
              <a:gd name="connsiteY17" fmla="*/ 4312227 h 11395364"/>
              <a:gd name="connsiteX18" fmla="*/ 6656971 w 7089925"/>
              <a:gd name="connsiteY18" fmla="*/ 4381500 h 11395364"/>
              <a:gd name="connsiteX19" fmla="*/ 6414516 w 7089925"/>
              <a:gd name="connsiteY19" fmla="*/ 4623955 h 11395364"/>
              <a:gd name="connsiteX20" fmla="*/ 6327925 w 7089925"/>
              <a:gd name="connsiteY20" fmla="*/ 4727864 h 11395364"/>
              <a:gd name="connsiteX21" fmla="*/ 6258652 w 7089925"/>
              <a:gd name="connsiteY21" fmla="*/ 4918364 h 11395364"/>
              <a:gd name="connsiteX22" fmla="*/ 6310607 w 7089925"/>
              <a:gd name="connsiteY22" fmla="*/ 5212773 h 11395364"/>
              <a:gd name="connsiteX23" fmla="*/ 6241334 w 7089925"/>
              <a:gd name="connsiteY23" fmla="*/ 5403273 h 11395364"/>
              <a:gd name="connsiteX24" fmla="*/ 6241334 w 7089925"/>
              <a:gd name="connsiteY24" fmla="*/ 5507182 h 11395364"/>
              <a:gd name="connsiteX25" fmla="*/ 6224016 w 7089925"/>
              <a:gd name="connsiteY25" fmla="*/ 5732318 h 11395364"/>
              <a:gd name="connsiteX26" fmla="*/ 6258652 w 7089925"/>
              <a:gd name="connsiteY26" fmla="*/ 5922818 h 11395364"/>
              <a:gd name="connsiteX27" fmla="*/ 6397198 w 7089925"/>
              <a:gd name="connsiteY27" fmla="*/ 6044045 h 11395364"/>
              <a:gd name="connsiteX28" fmla="*/ 6449152 w 7089925"/>
              <a:gd name="connsiteY28" fmla="*/ 6165273 h 11395364"/>
              <a:gd name="connsiteX29" fmla="*/ 6379880 w 7089925"/>
              <a:gd name="connsiteY29" fmla="*/ 6494318 h 11395364"/>
              <a:gd name="connsiteX30" fmla="*/ 6275971 w 7089925"/>
              <a:gd name="connsiteY30" fmla="*/ 6650182 h 11395364"/>
              <a:gd name="connsiteX31" fmla="*/ 6310607 w 7089925"/>
              <a:gd name="connsiteY31" fmla="*/ 6806045 h 11395364"/>
              <a:gd name="connsiteX32" fmla="*/ 6241334 w 7089925"/>
              <a:gd name="connsiteY32" fmla="*/ 7048500 h 11395364"/>
              <a:gd name="connsiteX33" fmla="*/ 6033516 w 7089925"/>
              <a:gd name="connsiteY33" fmla="*/ 7239000 h 11395364"/>
              <a:gd name="connsiteX34" fmla="*/ 5860334 w 7089925"/>
              <a:gd name="connsiteY34" fmla="*/ 7290955 h 11395364"/>
              <a:gd name="connsiteX35" fmla="*/ 5808380 w 7089925"/>
              <a:gd name="connsiteY35" fmla="*/ 7394864 h 11395364"/>
              <a:gd name="connsiteX36" fmla="*/ 5756425 w 7089925"/>
              <a:gd name="connsiteY36" fmla="*/ 7637318 h 11395364"/>
              <a:gd name="connsiteX37" fmla="*/ 5202243 w 7089925"/>
              <a:gd name="connsiteY37" fmla="*/ 7723909 h 11395364"/>
              <a:gd name="connsiteX38" fmla="*/ 4977107 w 7089925"/>
              <a:gd name="connsiteY38" fmla="*/ 7862455 h 11395364"/>
              <a:gd name="connsiteX39" fmla="*/ 4717334 w 7089925"/>
              <a:gd name="connsiteY39" fmla="*/ 7949045 h 11395364"/>
              <a:gd name="connsiteX40" fmla="*/ 4630743 w 7089925"/>
              <a:gd name="connsiteY40" fmla="*/ 8139545 h 11395364"/>
              <a:gd name="connsiteX41" fmla="*/ 4492198 w 7089925"/>
              <a:gd name="connsiteY41" fmla="*/ 8295409 h 11395364"/>
              <a:gd name="connsiteX42" fmla="*/ 4232425 w 7089925"/>
              <a:gd name="connsiteY42" fmla="*/ 8468591 h 11395364"/>
              <a:gd name="connsiteX43" fmla="*/ 3972652 w 7089925"/>
              <a:gd name="connsiteY43" fmla="*/ 8745682 h 11395364"/>
              <a:gd name="connsiteX44" fmla="*/ 3903380 w 7089925"/>
              <a:gd name="connsiteY44" fmla="*/ 8988136 h 11395364"/>
              <a:gd name="connsiteX45" fmla="*/ 3903380 w 7089925"/>
              <a:gd name="connsiteY45" fmla="*/ 9161318 h 11395364"/>
              <a:gd name="connsiteX46" fmla="*/ 3799471 w 7089925"/>
              <a:gd name="connsiteY46" fmla="*/ 9490364 h 11395364"/>
              <a:gd name="connsiteX47" fmla="*/ 3730198 w 7089925"/>
              <a:gd name="connsiteY47" fmla="*/ 9836727 h 11395364"/>
              <a:gd name="connsiteX48" fmla="*/ 3678243 w 7089925"/>
              <a:gd name="connsiteY48" fmla="*/ 9975273 h 11395364"/>
              <a:gd name="connsiteX49" fmla="*/ 3574334 w 7089925"/>
              <a:gd name="connsiteY49" fmla="*/ 10200409 h 11395364"/>
              <a:gd name="connsiteX50" fmla="*/ 3574334 w 7089925"/>
              <a:gd name="connsiteY50" fmla="*/ 10200409 h 11395364"/>
              <a:gd name="connsiteX51" fmla="*/ 3487743 w 7089925"/>
              <a:gd name="connsiteY51" fmla="*/ 10598727 h 11395364"/>
              <a:gd name="connsiteX52" fmla="*/ 3279925 w 7089925"/>
              <a:gd name="connsiteY52" fmla="*/ 10668000 h 11395364"/>
              <a:gd name="connsiteX53" fmla="*/ 3002834 w 7089925"/>
              <a:gd name="connsiteY53" fmla="*/ 10737273 h 11395364"/>
              <a:gd name="connsiteX54" fmla="*/ 2795016 w 7089925"/>
              <a:gd name="connsiteY54" fmla="*/ 10789227 h 11395364"/>
              <a:gd name="connsiteX55" fmla="*/ 2760380 w 7089925"/>
              <a:gd name="connsiteY55" fmla="*/ 11239500 h 11395364"/>
              <a:gd name="connsiteX56" fmla="*/ 2760380 w 7089925"/>
              <a:gd name="connsiteY56" fmla="*/ 11239500 h 11395364"/>
              <a:gd name="connsiteX57" fmla="*/ 2310107 w 7089925"/>
              <a:gd name="connsiteY57" fmla="*/ 11360727 h 11395364"/>
              <a:gd name="connsiteX58" fmla="*/ 2084971 w 7089925"/>
              <a:gd name="connsiteY58" fmla="*/ 11395364 h 11395364"/>
              <a:gd name="connsiteX59" fmla="*/ 1894471 w 7089925"/>
              <a:gd name="connsiteY59" fmla="*/ 11343409 h 11395364"/>
              <a:gd name="connsiteX60" fmla="*/ 1721289 w 7089925"/>
              <a:gd name="connsiteY60" fmla="*/ 11291455 h 11395364"/>
              <a:gd name="connsiteX61" fmla="*/ 1686652 w 7089925"/>
              <a:gd name="connsiteY61" fmla="*/ 10945091 h 11395364"/>
              <a:gd name="connsiteX62" fmla="*/ 1593969 w 7089925"/>
              <a:gd name="connsiteY62" fmla="*/ 10628777 h 11395364"/>
              <a:gd name="connsiteX63" fmla="*/ 1265052 w 7089925"/>
              <a:gd name="connsiteY63" fmla="*/ 10606736 h 11395364"/>
              <a:gd name="connsiteX64" fmla="*/ 1044087 w 7089925"/>
              <a:gd name="connsiteY64" fmla="*/ 10438143 h 11395364"/>
              <a:gd name="connsiteX65" fmla="*/ 581820 w 7089925"/>
              <a:gd name="connsiteY65" fmla="*/ 10286864 h 11395364"/>
              <a:gd name="connsiteX66" fmla="*/ 337930 w 7089925"/>
              <a:gd name="connsiteY66" fmla="*/ 10334216 h 11395364"/>
              <a:gd name="connsiteX67" fmla="*/ 0 w 7089925"/>
              <a:gd name="connsiteY67" fmla="*/ 10113998 h 11395364"/>
              <a:gd name="connsiteX68" fmla="*/ 70101 w 7089925"/>
              <a:gd name="connsiteY68" fmla="*/ 9661263 h 11395364"/>
              <a:gd name="connsiteX69" fmla="*/ 134315 w 7089925"/>
              <a:gd name="connsiteY69" fmla="*/ 9030691 h 11395364"/>
              <a:gd name="connsiteX70" fmla="*/ 434638 w 7089925"/>
              <a:gd name="connsiteY70" fmla="*/ 8553753 h 11395364"/>
              <a:gd name="connsiteX71" fmla="*/ 733280 w 7089925"/>
              <a:gd name="connsiteY71" fmla="*/ 8187016 h 11395364"/>
              <a:gd name="connsiteX72" fmla="*/ 925476 w 7089925"/>
              <a:gd name="connsiteY72" fmla="*/ 7776483 h 11395364"/>
              <a:gd name="connsiteX73" fmla="*/ 1049668 w 7089925"/>
              <a:gd name="connsiteY73" fmla="*/ 7342526 h 11395364"/>
              <a:gd name="connsiteX74" fmla="*/ 1140908 w 7089925"/>
              <a:gd name="connsiteY74" fmla="*/ 7127169 h 11395364"/>
              <a:gd name="connsiteX75" fmla="*/ 753137 w 7089925"/>
              <a:gd name="connsiteY75" fmla="*/ 6977413 h 11395364"/>
              <a:gd name="connsiteX76" fmla="*/ 635726 w 7089925"/>
              <a:gd name="connsiteY76" fmla="*/ 6874700 h 11395364"/>
              <a:gd name="connsiteX77" fmla="*/ 399604 w 7089925"/>
              <a:gd name="connsiteY77" fmla="*/ 6798701 h 11395364"/>
              <a:gd name="connsiteX78" fmla="*/ 630243 w 7089925"/>
              <a:gd name="connsiteY78" fmla="*/ 6546273 h 11395364"/>
              <a:gd name="connsiteX79" fmla="*/ 716834 w 7089925"/>
              <a:gd name="connsiteY79" fmla="*/ 6390409 h 11395364"/>
              <a:gd name="connsiteX80" fmla="*/ 820743 w 7089925"/>
              <a:gd name="connsiteY80" fmla="*/ 6286500 h 11395364"/>
              <a:gd name="connsiteX81" fmla="*/ 1028562 w 7089925"/>
              <a:gd name="connsiteY81" fmla="*/ 6321136 h 11395364"/>
              <a:gd name="connsiteX82" fmla="*/ 1288334 w 7089925"/>
              <a:gd name="connsiteY82" fmla="*/ 6390409 h 11395364"/>
              <a:gd name="connsiteX83" fmla="*/ 1444198 w 7089925"/>
              <a:gd name="connsiteY83" fmla="*/ 6234545 h 11395364"/>
              <a:gd name="connsiteX84" fmla="*/ 1444198 w 7089925"/>
              <a:gd name="connsiteY84" fmla="*/ 6044045 h 11395364"/>
              <a:gd name="connsiteX85" fmla="*/ 1496152 w 7089925"/>
              <a:gd name="connsiteY85" fmla="*/ 5905500 h 11395364"/>
              <a:gd name="connsiteX86" fmla="*/ 1634698 w 7089925"/>
              <a:gd name="connsiteY86" fmla="*/ 5888182 h 11395364"/>
              <a:gd name="connsiteX87" fmla="*/ 1842516 w 7089925"/>
              <a:gd name="connsiteY87" fmla="*/ 5836227 h 11395364"/>
              <a:gd name="connsiteX88" fmla="*/ 1842516 w 7089925"/>
              <a:gd name="connsiteY88" fmla="*/ 5836227 h 11395364"/>
              <a:gd name="connsiteX89" fmla="*/ 1755925 w 7089925"/>
              <a:gd name="connsiteY89" fmla="*/ 5611091 h 11395364"/>
              <a:gd name="connsiteX90" fmla="*/ 1652016 w 7089925"/>
              <a:gd name="connsiteY90" fmla="*/ 5472545 h 11395364"/>
              <a:gd name="connsiteX91" fmla="*/ 1652016 w 7089925"/>
              <a:gd name="connsiteY91" fmla="*/ 5334000 h 11395364"/>
              <a:gd name="connsiteX92" fmla="*/ 1755925 w 7089925"/>
              <a:gd name="connsiteY92" fmla="*/ 5126182 h 11395364"/>
              <a:gd name="connsiteX93" fmla="*/ 1807880 w 7089925"/>
              <a:gd name="connsiteY93" fmla="*/ 4953000 h 11395364"/>
              <a:gd name="connsiteX94" fmla="*/ 1807880 w 7089925"/>
              <a:gd name="connsiteY94" fmla="*/ 4779818 h 11395364"/>
              <a:gd name="connsiteX95" fmla="*/ 1807880 w 7089925"/>
              <a:gd name="connsiteY95" fmla="*/ 4606636 h 11395364"/>
              <a:gd name="connsiteX96" fmla="*/ 1859834 w 7089925"/>
              <a:gd name="connsiteY96" fmla="*/ 4277591 h 11395364"/>
              <a:gd name="connsiteX97" fmla="*/ 1929107 w 7089925"/>
              <a:gd name="connsiteY97" fmla="*/ 4139045 h 11395364"/>
              <a:gd name="connsiteX98" fmla="*/ 2067652 w 7089925"/>
              <a:gd name="connsiteY98" fmla="*/ 4035136 h 11395364"/>
              <a:gd name="connsiteX99" fmla="*/ 2067652 w 7089925"/>
              <a:gd name="connsiteY99" fmla="*/ 4035136 h 11395364"/>
              <a:gd name="connsiteX100" fmla="*/ 2431334 w 7089925"/>
              <a:gd name="connsiteY100" fmla="*/ 3983182 h 11395364"/>
              <a:gd name="connsiteX101" fmla="*/ 2569880 w 7089925"/>
              <a:gd name="connsiteY101" fmla="*/ 4017818 h 11395364"/>
              <a:gd name="connsiteX102" fmla="*/ 2691107 w 7089925"/>
              <a:gd name="connsiteY102" fmla="*/ 4173682 h 11395364"/>
              <a:gd name="connsiteX103" fmla="*/ 2916243 w 7089925"/>
              <a:gd name="connsiteY103" fmla="*/ 4225636 h 11395364"/>
              <a:gd name="connsiteX104" fmla="*/ 3106743 w 7089925"/>
              <a:gd name="connsiteY104" fmla="*/ 4208318 h 11395364"/>
              <a:gd name="connsiteX105" fmla="*/ 3193334 w 7089925"/>
              <a:gd name="connsiteY105" fmla="*/ 4104409 h 11395364"/>
              <a:gd name="connsiteX106" fmla="*/ 3193334 w 7089925"/>
              <a:gd name="connsiteY106" fmla="*/ 3965864 h 11395364"/>
              <a:gd name="connsiteX107" fmla="*/ 3158698 w 7089925"/>
              <a:gd name="connsiteY107" fmla="*/ 3844636 h 11395364"/>
              <a:gd name="connsiteX108" fmla="*/ 3141380 w 7089925"/>
              <a:gd name="connsiteY108" fmla="*/ 3758045 h 11395364"/>
              <a:gd name="connsiteX109" fmla="*/ 3176016 w 7089925"/>
              <a:gd name="connsiteY109" fmla="*/ 3654136 h 11395364"/>
              <a:gd name="connsiteX110" fmla="*/ 3331880 w 7089925"/>
              <a:gd name="connsiteY110" fmla="*/ 3532909 h 11395364"/>
              <a:gd name="connsiteX111" fmla="*/ 3470425 w 7089925"/>
              <a:gd name="connsiteY111" fmla="*/ 3515591 h 11395364"/>
              <a:gd name="connsiteX112" fmla="*/ 3695562 w 7089925"/>
              <a:gd name="connsiteY112" fmla="*/ 3463636 h 11395364"/>
              <a:gd name="connsiteX113" fmla="*/ 3851425 w 7089925"/>
              <a:gd name="connsiteY113" fmla="*/ 3463636 h 11395364"/>
              <a:gd name="connsiteX114" fmla="*/ 3782152 w 7089925"/>
              <a:gd name="connsiteY114" fmla="*/ 3377045 h 11395364"/>
              <a:gd name="connsiteX115" fmla="*/ 3712880 w 7089925"/>
              <a:gd name="connsiteY115" fmla="*/ 3238500 h 11395364"/>
              <a:gd name="connsiteX116" fmla="*/ 3695562 w 7089925"/>
              <a:gd name="connsiteY116" fmla="*/ 3117273 h 11395364"/>
              <a:gd name="connsiteX117" fmla="*/ 3695562 w 7089925"/>
              <a:gd name="connsiteY117" fmla="*/ 2961409 h 11395364"/>
              <a:gd name="connsiteX118" fmla="*/ 3712880 w 7089925"/>
              <a:gd name="connsiteY118" fmla="*/ 2822864 h 11395364"/>
              <a:gd name="connsiteX119" fmla="*/ 3799471 w 7089925"/>
              <a:gd name="connsiteY119" fmla="*/ 2701636 h 11395364"/>
              <a:gd name="connsiteX120" fmla="*/ 3903380 w 7089925"/>
              <a:gd name="connsiteY120" fmla="*/ 2545773 h 11395364"/>
              <a:gd name="connsiteX121" fmla="*/ 3903380 w 7089925"/>
              <a:gd name="connsiteY121" fmla="*/ 2407227 h 11395364"/>
              <a:gd name="connsiteX122" fmla="*/ 3938016 w 7089925"/>
              <a:gd name="connsiteY122" fmla="*/ 2199409 h 11395364"/>
              <a:gd name="connsiteX123" fmla="*/ 3989971 w 7089925"/>
              <a:gd name="connsiteY123" fmla="*/ 2043545 h 11395364"/>
              <a:gd name="connsiteX124" fmla="*/ 4024607 w 7089925"/>
              <a:gd name="connsiteY124" fmla="*/ 1870364 h 11395364"/>
              <a:gd name="connsiteX125" fmla="*/ 4180471 w 7089925"/>
              <a:gd name="connsiteY125" fmla="*/ 1714500 h 11395364"/>
              <a:gd name="connsiteX126" fmla="*/ 4249743 w 7089925"/>
              <a:gd name="connsiteY126" fmla="*/ 1662545 h 11395364"/>
              <a:gd name="connsiteX127" fmla="*/ 4457562 w 7089925"/>
              <a:gd name="connsiteY127" fmla="*/ 1627909 h 11395364"/>
              <a:gd name="connsiteX128" fmla="*/ 4786607 w 7089925"/>
              <a:gd name="connsiteY128" fmla="*/ 1558636 h 11395364"/>
              <a:gd name="connsiteX129" fmla="*/ 4977107 w 7089925"/>
              <a:gd name="connsiteY129" fmla="*/ 1437409 h 11395364"/>
              <a:gd name="connsiteX130" fmla="*/ 5115652 w 7089925"/>
              <a:gd name="connsiteY130" fmla="*/ 1246909 h 11395364"/>
              <a:gd name="connsiteX131" fmla="*/ 5254198 w 7089925"/>
              <a:gd name="connsiteY131" fmla="*/ 1125682 h 11395364"/>
              <a:gd name="connsiteX132" fmla="*/ 5427380 w 7089925"/>
              <a:gd name="connsiteY132" fmla="*/ 987136 h 11395364"/>
              <a:gd name="connsiteX133" fmla="*/ 5462016 w 7089925"/>
              <a:gd name="connsiteY133" fmla="*/ 796636 h 11395364"/>
              <a:gd name="connsiteX134" fmla="*/ 5427380 w 7089925"/>
              <a:gd name="connsiteY134" fmla="*/ 640773 h 11395364"/>
              <a:gd name="connsiteX135" fmla="*/ 5392743 w 7089925"/>
              <a:gd name="connsiteY135" fmla="*/ 450273 h 11395364"/>
              <a:gd name="connsiteX136" fmla="*/ 5392743 w 7089925"/>
              <a:gd name="connsiteY136" fmla="*/ 311727 h 11395364"/>
              <a:gd name="connsiteX137" fmla="*/ 5427380 w 7089925"/>
              <a:gd name="connsiteY137" fmla="*/ 121227 h 11395364"/>
              <a:gd name="connsiteX138" fmla="*/ 5462016 w 7089925"/>
              <a:gd name="connsiteY138" fmla="*/ 0 h 11395364"/>
              <a:gd name="connsiteX139" fmla="*/ 5548607 w 7089925"/>
              <a:gd name="connsiteY139" fmla="*/ 34636 h 11395364"/>
              <a:gd name="connsiteX0" fmla="*/ 5548607 w 7089925"/>
              <a:gd name="connsiteY0" fmla="*/ 34636 h 11395364"/>
              <a:gd name="connsiteX1" fmla="*/ 6033516 w 7089925"/>
              <a:gd name="connsiteY1" fmla="*/ 381000 h 11395364"/>
              <a:gd name="connsiteX2" fmla="*/ 6224016 w 7089925"/>
              <a:gd name="connsiteY2" fmla="*/ 762000 h 11395364"/>
              <a:gd name="connsiteX3" fmla="*/ 6397198 w 7089925"/>
              <a:gd name="connsiteY3" fmla="*/ 1229591 h 11395364"/>
              <a:gd name="connsiteX4" fmla="*/ 6743562 w 7089925"/>
              <a:gd name="connsiteY4" fmla="*/ 1575955 h 11395364"/>
              <a:gd name="connsiteX5" fmla="*/ 6864789 w 7089925"/>
              <a:gd name="connsiteY5" fmla="*/ 1818409 h 11395364"/>
              <a:gd name="connsiteX6" fmla="*/ 6847471 w 7089925"/>
              <a:gd name="connsiteY6" fmla="*/ 2130136 h 11395364"/>
              <a:gd name="connsiteX7" fmla="*/ 6847471 w 7089925"/>
              <a:gd name="connsiteY7" fmla="*/ 2372591 h 11395364"/>
              <a:gd name="connsiteX8" fmla="*/ 6899425 w 7089925"/>
              <a:gd name="connsiteY8" fmla="*/ 2632364 h 11395364"/>
              <a:gd name="connsiteX9" fmla="*/ 6916743 w 7089925"/>
              <a:gd name="connsiteY9" fmla="*/ 2788227 h 11395364"/>
              <a:gd name="connsiteX10" fmla="*/ 6968698 w 7089925"/>
              <a:gd name="connsiteY10" fmla="*/ 3099955 h 11395364"/>
              <a:gd name="connsiteX11" fmla="*/ 7037971 w 7089925"/>
              <a:gd name="connsiteY11" fmla="*/ 3255818 h 11395364"/>
              <a:gd name="connsiteX12" fmla="*/ 6968698 w 7089925"/>
              <a:gd name="connsiteY12" fmla="*/ 3480955 h 11395364"/>
              <a:gd name="connsiteX13" fmla="*/ 7089925 w 7089925"/>
              <a:gd name="connsiteY13" fmla="*/ 3688773 h 11395364"/>
              <a:gd name="connsiteX14" fmla="*/ 7089925 w 7089925"/>
              <a:gd name="connsiteY14" fmla="*/ 3810000 h 11395364"/>
              <a:gd name="connsiteX15" fmla="*/ 7072607 w 7089925"/>
              <a:gd name="connsiteY15" fmla="*/ 4000500 h 11395364"/>
              <a:gd name="connsiteX16" fmla="*/ 6899425 w 7089925"/>
              <a:gd name="connsiteY16" fmla="*/ 4225636 h 11395364"/>
              <a:gd name="connsiteX17" fmla="*/ 6743562 w 7089925"/>
              <a:gd name="connsiteY17" fmla="*/ 4312227 h 11395364"/>
              <a:gd name="connsiteX18" fmla="*/ 6656971 w 7089925"/>
              <a:gd name="connsiteY18" fmla="*/ 4381500 h 11395364"/>
              <a:gd name="connsiteX19" fmla="*/ 6414516 w 7089925"/>
              <a:gd name="connsiteY19" fmla="*/ 4623955 h 11395364"/>
              <a:gd name="connsiteX20" fmla="*/ 6327925 w 7089925"/>
              <a:gd name="connsiteY20" fmla="*/ 4727864 h 11395364"/>
              <a:gd name="connsiteX21" fmla="*/ 6258652 w 7089925"/>
              <a:gd name="connsiteY21" fmla="*/ 4918364 h 11395364"/>
              <a:gd name="connsiteX22" fmla="*/ 6310607 w 7089925"/>
              <a:gd name="connsiteY22" fmla="*/ 5212773 h 11395364"/>
              <a:gd name="connsiteX23" fmla="*/ 6241334 w 7089925"/>
              <a:gd name="connsiteY23" fmla="*/ 5403273 h 11395364"/>
              <a:gd name="connsiteX24" fmla="*/ 6241334 w 7089925"/>
              <a:gd name="connsiteY24" fmla="*/ 5507182 h 11395364"/>
              <a:gd name="connsiteX25" fmla="*/ 6224016 w 7089925"/>
              <a:gd name="connsiteY25" fmla="*/ 5732318 h 11395364"/>
              <a:gd name="connsiteX26" fmla="*/ 6258652 w 7089925"/>
              <a:gd name="connsiteY26" fmla="*/ 5922818 h 11395364"/>
              <a:gd name="connsiteX27" fmla="*/ 6397198 w 7089925"/>
              <a:gd name="connsiteY27" fmla="*/ 6044045 h 11395364"/>
              <a:gd name="connsiteX28" fmla="*/ 6449152 w 7089925"/>
              <a:gd name="connsiteY28" fmla="*/ 6165273 h 11395364"/>
              <a:gd name="connsiteX29" fmla="*/ 6379880 w 7089925"/>
              <a:gd name="connsiteY29" fmla="*/ 6494318 h 11395364"/>
              <a:gd name="connsiteX30" fmla="*/ 6275971 w 7089925"/>
              <a:gd name="connsiteY30" fmla="*/ 6650182 h 11395364"/>
              <a:gd name="connsiteX31" fmla="*/ 6310607 w 7089925"/>
              <a:gd name="connsiteY31" fmla="*/ 6806045 h 11395364"/>
              <a:gd name="connsiteX32" fmla="*/ 6241334 w 7089925"/>
              <a:gd name="connsiteY32" fmla="*/ 7048500 h 11395364"/>
              <a:gd name="connsiteX33" fmla="*/ 6033516 w 7089925"/>
              <a:gd name="connsiteY33" fmla="*/ 7239000 h 11395364"/>
              <a:gd name="connsiteX34" fmla="*/ 5860334 w 7089925"/>
              <a:gd name="connsiteY34" fmla="*/ 7290955 h 11395364"/>
              <a:gd name="connsiteX35" fmla="*/ 5808380 w 7089925"/>
              <a:gd name="connsiteY35" fmla="*/ 7394864 h 11395364"/>
              <a:gd name="connsiteX36" fmla="*/ 5756425 w 7089925"/>
              <a:gd name="connsiteY36" fmla="*/ 7637318 h 11395364"/>
              <a:gd name="connsiteX37" fmla="*/ 5202243 w 7089925"/>
              <a:gd name="connsiteY37" fmla="*/ 7723909 h 11395364"/>
              <a:gd name="connsiteX38" fmla="*/ 4977107 w 7089925"/>
              <a:gd name="connsiteY38" fmla="*/ 7862455 h 11395364"/>
              <a:gd name="connsiteX39" fmla="*/ 4717334 w 7089925"/>
              <a:gd name="connsiteY39" fmla="*/ 7949045 h 11395364"/>
              <a:gd name="connsiteX40" fmla="*/ 4630743 w 7089925"/>
              <a:gd name="connsiteY40" fmla="*/ 8139545 h 11395364"/>
              <a:gd name="connsiteX41" fmla="*/ 4492198 w 7089925"/>
              <a:gd name="connsiteY41" fmla="*/ 8295409 h 11395364"/>
              <a:gd name="connsiteX42" fmla="*/ 4232425 w 7089925"/>
              <a:gd name="connsiteY42" fmla="*/ 8468591 h 11395364"/>
              <a:gd name="connsiteX43" fmla="*/ 3972652 w 7089925"/>
              <a:gd name="connsiteY43" fmla="*/ 8745682 h 11395364"/>
              <a:gd name="connsiteX44" fmla="*/ 3903380 w 7089925"/>
              <a:gd name="connsiteY44" fmla="*/ 8988136 h 11395364"/>
              <a:gd name="connsiteX45" fmla="*/ 3903380 w 7089925"/>
              <a:gd name="connsiteY45" fmla="*/ 9161318 h 11395364"/>
              <a:gd name="connsiteX46" fmla="*/ 3799471 w 7089925"/>
              <a:gd name="connsiteY46" fmla="*/ 9490364 h 11395364"/>
              <a:gd name="connsiteX47" fmla="*/ 3730198 w 7089925"/>
              <a:gd name="connsiteY47" fmla="*/ 9836727 h 11395364"/>
              <a:gd name="connsiteX48" fmla="*/ 3678243 w 7089925"/>
              <a:gd name="connsiteY48" fmla="*/ 9975273 h 11395364"/>
              <a:gd name="connsiteX49" fmla="*/ 3574334 w 7089925"/>
              <a:gd name="connsiteY49" fmla="*/ 10200409 h 11395364"/>
              <a:gd name="connsiteX50" fmla="*/ 3574334 w 7089925"/>
              <a:gd name="connsiteY50" fmla="*/ 10200409 h 11395364"/>
              <a:gd name="connsiteX51" fmla="*/ 3487743 w 7089925"/>
              <a:gd name="connsiteY51" fmla="*/ 10598727 h 11395364"/>
              <a:gd name="connsiteX52" fmla="*/ 3279925 w 7089925"/>
              <a:gd name="connsiteY52" fmla="*/ 10668000 h 11395364"/>
              <a:gd name="connsiteX53" fmla="*/ 3002834 w 7089925"/>
              <a:gd name="connsiteY53" fmla="*/ 10737273 h 11395364"/>
              <a:gd name="connsiteX54" fmla="*/ 2795016 w 7089925"/>
              <a:gd name="connsiteY54" fmla="*/ 10789227 h 11395364"/>
              <a:gd name="connsiteX55" fmla="*/ 2760380 w 7089925"/>
              <a:gd name="connsiteY55" fmla="*/ 11239500 h 11395364"/>
              <a:gd name="connsiteX56" fmla="*/ 2760380 w 7089925"/>
              <a:gd name="connsiteY56" fmla="*/ 11239500 h 11395364"/>
              <a:gd name="connsiteX57" fmla="*/ 2310107 w 7089925"/>
              <a:gd name="connsiteY57" fmla="*/ 11360727 h 11395364"/>
              <a:gd name="connsiteX58" fmla="*/ 2084971 w 7089925"/>
              <a:gd name="connsiteY58" fmla="*/ 11395364 h 11395364"/>
              <a:gd name="connsiteX59" fmla="*/ 1894471 w 7089925"/>
              <a:gd name="connsiteY59" fmla="*/ 11343409 h 11395364"/>
              <a:gd name="connsiteX60" fmla="*/ 1721289 w 7089925"/>
              <a:gd name="connsiteY60" fmla="*/ 11291455 h 11395364"/>
              <a:gd name="connsiteX61" fmla="*/ 1686652 w 7089925"/>
              <a:gd name="connsiteY61" fmla="*/ 10945091 h 11395364"/>
              <a:gd name="connsiteX62" fmla="*/ 1593969 w 7089925"/>
              <a:gd name="connsiteY62" fmla="*/ 10628777 h 11395364"/>
              <a:gd name="connsiteX63" fmla="*/ 1265052 w 7089925"/>
              <a:gd name="connsiteY63" fmla="*/ 10606736 h 11395364"/>
              <a:gd name="connsiteX64" fmla="*/ 1044087 w 7089925"/>
              <a:gd name="connsiteY64" fmla="*/ 10438143 h 11395364"/>
              <a:gd name="connsiteX65" fmla="*/ 723471 w 7089925"/>
              <a:gd name="connsiteY65" fmla="*/ 10339460 h 11395364"/>
              <a:gd name="connsiteX66" fmla="*/ 581820 w 7089925"/>
              <a:gd name="connsiteY66" fmla="*/ 10286864 h 11395364"/>
              <a:gd name="connsiteX67" fmla="*/ 337930 w 7089925"/>
              <a:gd name="connsiteY67" fmla="*/ 10334216 h 11395364"/>
              <a:gd name="connsiteX68" fmla="*/ 0 w 7089925"/>
              <a:gd name="connsiteY68" fmla="*/ 10113998 h 11395364"/>
              <a:gd name="connsiteX69" fmla="*/ 70101 w 7089925"/>
              <a:gd name="connsiteY69" fmla="*/ 9661263 h 11395364"/>
              <a:gd name="connsiteX70" fmla="*/ 134315 w 7089925"/>
              <a:gd name="connsiteY70" fmla="*/ 9030691 h 11395364"/>
              <a:gd name="connsiteX71" fmla="*/ 434638 w 7089925"/>
              <a:gd name="connsiteY71" fmla="*/ 8553753 h 11395364"/>
              <a:gd name="connsiteX72" fmla="*/ 733280 w 7089925"/>
              <a:gd name="connsiteY72" fmla="*/ 8187016 h 11395364"/>
              <a:gd name="connsiteX73" fmla="*/ 925476 w 7089925"/>
              <a:gd name="connsiteY73" fmla="*/ 7776483 h 11395364"/>
              <a:gd name="connsiteX74" fmla="*/ 1049668 w 7089925"/>
              <a:gd name="connsiteY74" fmla="*/ 7342526 h 11395364"/>
              <a:gd name="connsiteX75" fmla="*/ 1140908 w 7089925"/>
              <a:gd name="connsiteY75" fmla="*/ 7127169 h 11395364"/>
              <a:gd name="connsiteX76" fmla="*/ 753137 w 7089925"/>
              <a:gd name="connsiteY76" fmla="*/ 6977413 h 11395364"/>
              <a:gd name="connsiteX77" fmla="*/ 635726 w 7089925"/>
              <a:gd name="connsiteY77" fmla="*/ 6874700 h 11395364"/>
              <a:gd name="connsiteX78" fmla="*/ 399604 w 7089925"/>
              <a:gd name="connsiteY78" fmla="*/ 6798701 h 11395364"/>
              <a:gd name="connsiteX79" fmla="*/ 630243 w 7089925"/>
              <a:gd name="connsiteY79" fmla="*/ 6546273 h 11395364"/>
              <a:gd name="connsiteX80" fmla="*/ 716834 w 7089925"/>
              <a:gd name="connsiteY80" fmla="*/ 6390409 h 11395364"/>
              <a:gd name="connsiteX81" fmla="*/ 820743 w 7089925"/>
              <a:gd name="connsiteY81" fmla="*/ 6286500 h 11395364"/>
              <a:gd name="connsiteX82" fmla="*/ 1028562 w 7089925"/>
              <a:gd name="connsiteY82" fmla="*/ 6321136 h 11395364"/>
              <a:gd name="connsiteX83" fmla="*/ 1288334 w 7089925"/>
              <a:gd name="connsiteY83" fmla="*/ 6390409 h 11395364"/>
              <a:gd name="connsiteX84" fmla="*/ 1444198 w 7089925"/>
              <a:gd name="connsiteY84" fmla="*/ 6234545 h 11395364"/>
              <a:gd name="connsiteX85" fmla="*/ 1444198 w 7089925"/>
              <a:gd name="connsiteY85" fmla="*/ 6044045 h 11395364"/>
              <a:gd name="connsiteX86" fmla="*/ 1496152 w 7089925"/>
              <a:gd name="connsiteY86" fmla="*/ 5905500 h 11395364"/>
              <a:gd name="connsiteX87" fmla="*/ 1634698 w 7089925"/>
              <a:gd name="connsiteY87" fmla="*/ 5888182 h 11395364"/>
              <a:gd name="connsiteX88" fmla="*/ 1842516 w 7089925"/>
              <a:gd name="connsiteY88" fmla="*/ 5836227 h 11395364"/>
              <a:gd name="connsiteX89" fmla="*/ 1842516 w 7089925"/>
              <a:gd name="connsiteY89" fmla="*/ 5836227 h 11395364"/>
              <a:gd name="connsiteX90" fmla="*/ 1755925 w 7089925"/>
              <a:gd name="connsiteY90" fmla="*/ 5611091 h 11395364"/>
              <a:gd name="connsiteX91" fmla="*/ 1652016 w 7089925"/>
              <a:gd name="connsiteY91" fmla="*/ 5472545 h 11395364"/>
              <a:gd name="connsiteX92" fmla="*/ 1652016 w 7089925"/>
              <a:gd name="connsiteY92" fmla="*/ 5334000 h 11395364"/>
              <a:gd name="connsiteX93" fmla="*/ 1755925 w 7089925"/>
              <a:gd name="connsiteY93" fmla="*/ 5126182 h 11395364"/>
              <a:gd name="connsiteX94" fmla="*/ 1807880 w 7089925"/>
              <a:gd name="connsiteY94" fmla="*/ 4953000 h 11395364"/>
              <a:gd name="connsiteX95" fmla="*/ 1807880 w 7089925"/>
              <a:gd name="connsiteY95" fmla="*/ 4779818 h 11395364"/>
              <a:gd name="connsiteX96" fmla="*/ 1807880 w 7089925"/>
              <a:gd name="connsiteY96" fmla="*/ 4606636 h 11395364"/>
              <a:gd name="connsiteX97" fmla="*/ 1859834 w 7089925"/>
              <a:gd name="connsiteY97" fmla="*/ 4277591 h 11395364"/>
              <a:gd name="connsiteX98" fmla="*/ 1929107 w 7089925"/>
              <a:gd name="connsiteY98" fmla="*/ 4139045 h 11395364"/>
              <a:gd name="connsiteX99" fmla="*/ 2067652 w 7089925"/>
              <a:gd name="connsiteY99" fmla="*/ 4035136 h 11395364"/>
              <a:gd name="connsiteX100" fmla="*/ 2067652 w 7089925"/>
              <a:gd name="connsiteY100" fmla="*/ 4035136 h 11395364"/>
              <a:gd name="connsiteX101" fmla="*/ 2431334 w 7089925"/>
              <a:gd name="connsiteY101" fmla="*/ 3983182 h 11395364"/>
              <a:gd name="connsiteX102" fmla="*/ 2569880 w 7089925"/>
              <a:gd name="connsiteY102" fmla="*/ 4017818 h 11395364"/>
              <a:gd name="connsiteX103" fmla="*/ 2691107 w 7089925"/>
              <a:gd name="connsiteY103" fmla="*/ 4173682 h 11395364"/>
              <a:gd name="connsiteX104" fmla="*/ 2916243 w 7089925"/>
              <a:gd name="connsiteY104" fmla="*/ 4225636 h 11395364"/>
              <a:gd name="connsiteX105" fmla="*/ 3106743 w 7089925"/>
              <a:gd name="connsiteY105" fmla="*/ 4208318 h 11395364"/>
              <a:gd name="connsiteX106" fmla="*/ 3193334 w 7089925"/>
              <a:gd name="connsiteY106" fmla="*/ 4104409 h 11395364"/>
              <a:gd name="connsiteX107" fmla="*/ 3193334 w 7089925"/>
              <a:gd name="connsiteY107" fmla="*/ 3965864 h 11395364"/>
              <a:gd name="connsiteX108" fmla="*/ 3158698 w 7089925"/>
              <a:gd name="connsiteY108" fmla="*/ 3844636 h 11395364"/>
              <a:gd name="connsiteX109" fmla="*/ 3141380 w 7089925"/>
              <a:gd name="connsiteY109" fmla="*/ 3758045 h 11395364"/>
              <a:gd name="connsiteX110" fmla="*/ 3176016 w 7089925"/>
              <a:gd name="connsiteY110" fmla="*/ 3654136 h 11395364"/>
              <a:gd name="connsiteX111" fmla="*/ 3331880 w 7089925"/>
              <a:gd name="connsiteY111" fmla="*/ 3532909 h 11395364"/>
              <a:gd name="connsiteX112" fmla="*/ 3470425 w 7089925"/>
              <a:gd name="connsiteY112" fmla="*/ 3515591 h 11395364"/>
              <a:gd name="connsiteX113" fmla="*/ 3695562 w 7089925"/>
              <a:gd name="connsiteY113" fmla="*/ 3463636 h 11395364"/>
              <a:gd name="connsiteX114" fmla="*/ 3851425 w 7089925"/>
              <a:gd name="connsiteY114" fmla="*/ 3463636 h 11395364"/>
              <a:gd name="connsiteX115" fmla="*/ 3782152 w 7089925"/>
              <a:gd name="connsiteY115" fmla="*/ 3377045 h 11395364"/>
              <a:gd name="connsiteX116" fmla="*/ 3712880 w 7089925"/>
              <a:gd name="connsiteY116" fmla="*/ 3238500 h 11395364"/>
              <a:gd name="connsiteX117" fmla="*/ 3695562 w 7089925"/>
              <a:gd name="connsiteY117" fmla="*/ 3117273 h 11395364"/>
              <a:gd name="connsiteX118" fmla="*/ 3695562 w 7089925"/>
              <a:gd name="connsiteY118" fmla="*/ 2961409 h 11395364"/>
              <a:gd name="connsiteX119" fmla="*/ 3712880 w 7089925"/>
              <a:gd name="connsiteY119" fmla="*/ 2822864 h 11395364"/>
              <a:gd name="connsiteX120" fmla="*/ 3799471 w 7089925"/>
              <a:gd name="connsiteY120" fmla="*/ 2701636 h 11395364"/>
              <a:gd name="connsiteX121" fmla="*/ 3903380 w 7089925"/>
              <a:gd name="connsiteY121" fmla="*/ 2545773 h 11395364"/>
              <a:gd name="connsiteX122" fmla="*/ 3903380 w 7089925"/>
              <a:gd name="connsiteY122" fmla="*/ 2407227 h 11395364"/>
              <a:gd name="connsiteX123" fmla="*/ 3938016 w 7089925"/>
              <a:gd name="connsiteY123" fmla="*/ 2199409 h 11395364"/>
              <a:gd name="connsiteX124" fmla="*/ 3989971 w 7089925"/>
              <a:gd name="connsiteY124" fmla="*/ 2043545 h 11395364"/>
              <a:gd name="connsiteX125" fmla="*/ 4024607 w 7089925"/>
              <a:gd name="connsiteY125" fmla="*/ 1870364 h 11395364"/>
              <a:gd name="connsiteX126" fmla="*/ 4180471 w 7089925"/>
              <a:gd name="connsiteY126" fmla="*/ 1714500 h 11395364"/>
              <a:gd name="connsiteX127" fmla="*/ 4249743 w 7089925"/>
              <a:gd name="connsiteY127" fmla="*/ 1662545 h 11395364"/>
              <a:gd name="connsiteX128" fmla="*/ 4457562 w 7089925"/>
              <a:gd name="connsiteY128" fmla="*/ 1627909 h 11395364"/>
              <a:gd name="connsiteX129" fmla="*/ 4786607 w 7089925"/>
              <a:gd name="connsiteY129" fmla="*/ 1558636 h 11395364"/>
              <a:gd name="connsiteX130" fmla="*/ 4977107 w 7089925"/>
              <a:gd name="connsiteY130" fmla="*/ 1437409 h 11395364"/>
              <a:gd name="connsiteX131" fmla="*/ 5115652 w 7089925"/>
              <a:gd name="connsiteY131" fmla="*/ 1246909 h 11395364"/>
              <a:gd name="connsiteX132" fmla="*/ 5254198 w 7089925"/>
              <a:gd name="connsiteY132" fmla="*/ 1125682 h 11395364"/>
              <a:gd name="connsiteX133" fmla="*/ 5427380 w 7089925"/>
              <a:gd name="connsiteY133" fmla="*/ 987136 h 11395364"/>
              <a:gd name="connsiteX134" fmla="*/ 5462016 w 7089925"/>
              <a:gd name="connsiteY134" fmla="*/ 796636 h 11395364"/>
              <a:gd name="connsiteX135" fmla="*/ 5427380 w 7089925"/>
              <a:gd name="connsiteY135" fmla="*/ 640773 h 11395364"/>
              <a:gd name="connsiteX136" fmla="*/ 5392743 w 7089925"/>
              <a:gd name="connsiteY136" fmla="*/ 450273 h 11395364"/>
              <a:gd name="connsiteX137" fmla="*/ 5392743 w 7089925"/>
              <a:gd name="connsiteY137" fmla="*/ 311727 h 11395364"/>
              <a:gd name="connsiteX138" fmla="*/ 5427380 w 7089925"/>
              <a:gd name="connsiteY138" fmla="*/ 121227 h 11395364"/>
              <a:gd name="connsiteX139" fmla="*/ 5462016 w 7089925"/>
              <a:gd name="connsiteY139" fmla="*/ 0 h 11395364"/>
              <a:gd name="connsiteX140" fmla="*/ 5548607 w 7089925"/>
              <a:gd name="connsiteY140" fmla="*/ 34636 h 1139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7089925" h="11395364">
                <a:moveTo>
                  <a:pt x="5548607" y="34636"/>
                </a:moveTo>
                <a:lnTo>
                  <a:pt x="6033516" y="381000"/>
                </a:lnTo>
                <a:lnTo>
                  <a:pt x="6224016" y="762000"/>
                </a:lnTo>
                <a:lnTo>
                  <a:pt x="6397198" y="1229591"/>
                </a:lnTo>
                <a:lnTo>
                  <a:pt x="6743562" y="1575955"/>
                </a:lnTo>
                <a:lnTo>
                  <a:pt x="6864789" y="1818409"/>
                </a:lnTo>
                <a:lnTo>
                  <a:pt x="6847471" y="2130136"/>
                </a:lnTo>
                <a:lnTo>
                  <a:pt x="6847471" y="2372591"/>
                </a:lnTo>
                <a:lnTo>
                  <a:pt x="6899425" y="2632364"/>
                </a:lnTo>
                <a:lnTo>
                  <a:pt x="6916743" y="2788227"/>
                </a:lnTo>
                <a:lnTo>
                  <a:pt x="6968698" y="3099955"/>
                </a:lnTo>
                <a:lnTo>
                  <a:pt x="7037971" y="3255818"/>
                </a:lnTo>
                <a:lnTo>
                  <a:pt x="6968698" y="3480955"/>
                </a:lnTo>
                <a:lnTo>
                  <a:pt x="7089925" y="3688773"/>
                </a:lnTo>
                <a:lnTo>
                  <a:pt x="7089925" y="3810000"/>
                </a:lnTo>
                <a:lnTo>
                  <a:pt x="7072607" y="4000500"/>
                </a:lnTo>
                <a:lnTo>
                  <a:pt x="6899425" y="4225636"/>
                </a:lnTo>
                <a:lnTo>
                  <a:pt x="6743562" y="4312227"/>
                </a:lnTo>
                <a:lnTo>
                  <a:pt x="6656971" y="4381500"/>
                </a:lnTo>
                <a:lnTo>
                  <a:pt x="6414516" y="4623955"/>
                </a:lnTo>
                <a:lnTo>
                  <a:pt x="6327925" y="4727864"/>
                </a:lnTo>
                <a:lnTo>
                  <a:pt x="6258652" y="4918364"/>
                </a:lnTo>
                <a:lnTo>
                  <a:pt x="6310607" y="5212773"/>
                </a:lnTo>
                <a:lnTo>
                  <a:pt x="6241334" y="5403273"/>
                </a:lnTo>
                <a:lnTo>
                  <a:pt x="6241334" y="5507182"/>
                </a:lnTo>
                <a:lnTo>
                  <a:pt x="6224016" y="5732318"/>
                </a:lnTo>
                <a:lnTo>
                  <a:pt x="6258652" y="5922818"/>
                </a:lnTo>
                <a:lnTo>
                  <a:pt x="6397198" y="6044045"/>
                </a:lnTo>
                <a:lnTo>
                  <a:pt x="6449152" y="6165273"/>
                </a:lnTo>
                <a:lnTo>
                  <a:pt x="6379880" y="6494318"/>
                </a:lnTo>
                <a:lnTo>
                  <a:pt x="6275971" y="6650182"/>
                </a:lnTo>
                <a:lnTo>
                  <a:pt x="6310607" y="6806045"/>
                </a:lnTo>
                <a:lnTo>
                  <a:pt x="6241334" y="7048500"/>
                </a:lnTo>
                <a:lnTo>
                  <a:pt x="6033516" y="7239000"/>
                </a:lnTo>
                <a:lnTo>
                  <a:pt x="5860334" y="7290955"/>
                </a:lnTo>
                <a:lnTo>
                  <a:pt x="5808380" y="7394864"/>
                </a:lnTo>
                <a:lnTo>
                  <a:pt x="5756425" y="7637318"/>
                </a:lnTo>
                <a:lnTo>
                  <a:pt x="5202243" y="7723909"/>
                </a:lnTo>
                <a:lnTo>
                  <a:pt x="4977107" y="7862455"/>
                </a:lnTo>
                <a:lnTo>
                  <a:pt x="4717334" y="7949045"/>
                </a:lnTo>
                <a:lnTo>
                  <a:pt x="4630743" y="8139545"/>
                </a:lnTo>
                <a:lnTo>
                  <a:pt x="4492198" y="8295409"/>
                </a:lnTo>
                <a:lnTo>
                  <a:pt x="4232425" y="8468591"/>
                </a:lnTo>
                <a:lnTo>
                  <a:pt x="3972652" y="8745682"/>
                </a:lnTo>
                <a:lnTo>
                  <a:pt x="3903380" y="8988136"/>
                </a:lnTo>
                <a:lnTo>
                  <a:pt x="3903380" y="9161318"/>
                </a:lnTo>
                <a:lnTo>
                  <a:pt x="3799471" y="9490364"/>
                </a:lnTo>
                <a:lnTo>
                  <a:pt x="3730198" y="9836727"/>
                </a:lnTo>
                <a:lnTo>
                  <a:pt x="3678243" y="9975273"/>
                </a:lnTo>
                <a:lnTo>
                  <a:pt x="3574334" y="10200409"/>
                </a:lnTo>
                <a:lnTo>
                  <a:pt x="3574334" y="10200409"/>
                </a:lnTo>
                <a:lnTo>
                  <a:pt x="3487743" y="10598727"/>
                </a:lnTo>
                <a:lnTo>
                  <a:pt x="3279925" y="10668000"/>
                </a:lnTo>
                <a:lnTo>
                  <a:pt x="3002834" y="10737273"/>
                </a:lnTo>
                <a:lnTo>
                  <a:pt x="2795016" y="10789227"/>
                </a:lnTo>
                <a:lnTo>
                  <a:pt x="2760380" y="11239500"/>
                </a:lnTo>
                <a:lnTo>
                  <a:pt x="2760380" y="11239500"/>
                </a:lnTo>
                <a:lnTo>
                  <a:pt x="2310107" y="11360727"/>
                </a:lnTo>
                <a:lnTo>
                  <a:pt x="2084971" y="11395364"/>
                </a:lnTo>
                <a:lnTo>
                  <a:pt x="1894471" y="11343409"/>
                </a:lnTo>
                <a:lnTo>
                  <a:pt x="1721289" y="11291455"/>
                </a:lnTo>
                <a:lnTo>
                  <a:pt x="1686652" y="10945091"/>
                </a:lnTo>
                <a:lnTo>
                  <a:pt x="1593969" y="10628777"/>
                </a:lnTo>
                <a:lnTo>
                  <a:pt x="1265052" y="10606736"/>
                </a:lnTo>
                <a:lnTo>
                  <a:pt x="1044087" y="10438143"/>
                </a:lnTo>
                <a:cubicBezTo>
                  <a:pt x="918208" y="10393941"/>
                  <a:pt x="849350" y="10383662"/>
                  <a:pt x="723471" y="10339460"/>
                </a:cubicBezTo>
                <a:lnTo>
                  <a:pt x="581820" y="10286864"/>
                </a:lnTo>
                <a:lnTo>
                  <a:pt x="337930" y="10334216"/>
                </a:lnTo>
                <a:lnTo>
                  <a:pt x="0" y="10113998"/>
                </a:lnTo>
                <a:lnTo>
                  <a:pt x="70101" y="9661263"/>
                </a:lnTo>
                <a:lnTo>
                  <a:pt x="134315" y="9030691"/>
                </a:lnTo>
                <a:lnTo>
                  <a:pt x="434638" y="8553753"/>
                </a:lnTo>
                <a:lnTo>
                  <a:pt x="733280" y="8187016"/>
                </a:lnTo>
                <a:lnTo>
                  <a:pt x="925476" y="7776483"/>
                </a:lnTo>
                <a:lnTo>
                  <a:pt x="1049668" y="7342526"/>
                </a:lnTo>
                <a:lnTo>
                  <a:pt x="1140908" y="7127169"/>
                </a:lnTo>
                <a:lnTo>
                  <a:pt x="753137" y="6977413"/>
                </a:lnTo>
                <a:lnTo>
                  <a:pt x="635726" y="6874700"/>
                </a:lnTo>
                <a:lnTo>
                  <a:pt x="399604" y="6798701"/>
                </a:lnTo>
                <a:lnTo>
                  <a:pt x="630243" y="6546273"/>
                </a:lnTo>
                <a:lnTo>
                  <a:pt x="716834" y="6390409"/>
                </a:lnTo>
                <a:lnTo>
                  <a:pt x="820743" y="6286500"/>
                </a:lnTo>
                <a:lnTo>
                  <a:pt x="1028562" y="6321136"/>
                </a:lnTo>
                <a:lnTo>
                  <a:pt x="1288334" y="6390409"/>
                </a:lnTo>
                <a:lnTo>
                  <a:pt x="1444198" y="6234545"/>
                </a:lnTo>
                <a:lnTo>
                  <a:pt x="1444198" y="6044045"/>
                </a:lnTo>
                <a:lnTo>
                  <a:pt x="1496152" y="5905500"/>
                </a:lnTo>
                <a:lnTo>
                  <a:pt x="1634698" y="5888182"/>
                </a:lnTo>
                <a:lnTo>
                  <a:pt x="1842516" y="5836227"/>
                </a:lnTo>
                <a:lnTo>
                  <a:pt x="1842516" y="5836227"/>
                </a:lnTo>
                <a:lnTo>
                  <a:pt x="1755925" y="5611091"/>
                </a:lnTo>
                <a:lnTo>
                  <a:pt x="1652016" y="5472545"/>
                </a:lnTo>
                <a:lnTo>
                  <a:pt x="1652016" y="5334000"/>
                </a:lnTo>
                <a:lnTo>
                  <a:pt x="1755925" y="5126182"/>
                </a:lnTo>
                <a:lnTo>
                  <a:pt x="1807880" y="4953000"/>
                </a:lnTo>
                <a:lnTo>
                  <a:pt x="1807880" y="4779818"/>
                </a:lnTo>
                <a:lnTo>
                  <a:pt x="1807880" y="4606636"/>
                </a:lnTo>
                <a:lnTo>
                  <a:pt x="1859834" y="4277591"/>
                </a:lnTo>
                <a:lnTo>
                  <a:pt x="1929107" y="4139045"/>
                </a:lnTo>
                <a:lnTo>
                  <a:pt x="2067652" y="4035136"/>
                </a:lnTo>
                <a:lnTo>
                  <a:pt x="2067652" y="4035136"/>
                </a:lnTo>
                <a:lnTo>
                  <a:pt x="2431334" y="3983182"/>
                </a:lnTo>
                <a:lnTo>
                  <a:pt x="2569880" y="4017818"/>
                </a:lnTo>
                <a:lnTo>
                  <a:pt x="2691107" y="4173682"/>
                </a:lnTo>
                <a:lnTo>
                  <a:pt x="2916243" y="4225636"/>
                </a:lnTo>
                <a:lnTo>
                  <a:pt x="3106743" y="4208318"/>
                </a:lnTo>
                <a:lnTo>
                  <a:pt x="3193334" y="4104409"/>
                </a:lnTo>
                <a:lnTo>
                  <a:pt x="3193334" y="3965864"/>
                </a:lnTo>
                <a:lnTo>
                  <a:pt x="3158698" y="3844636"/>
                </a:lnTo>
                <a:lnTo>
                  <a:pt x="3141380" y="3758045"/>
                </a:lnTo>
                <a:lnTo>
                  <a:pt x="3176016" y="3654136"/>
                </a:lnTo>
                <a:lnTo>
                  <a:pt x="3331880" y="3532909"/>
                </a:lnTo>
                <a:lnTo>
                  <a:pt x="3470425" y="3515591"/>
                </a:lnTo>
                <a:lnTo>
                  <a:pt x="3695562" y="3463636"/>
                </a:lnTo>
                <a:lnTo>
                  <a:pt x="3851425" y="3463636"/>
                </a:lnTo>
                <a:lnTo>
                  <a:pt x="3782152" y="3377045"/>
                </a:lnTo>
                <a:lnTo>
                  <a:pt x="3712880" y="3238500"/>
                </a:lnTo>
                <a:lnTo>
                  <a:pt x="3695562" y="3117273"/>
                </a:lnTo>
                <a:lnTo>
                  <a:pt x="3695562" y="2961409"/>
                </a:lnTo>
                <a:lnTo>
                  <a:pt x="3712880" y="2822864"/>
                </a:lnTo>
                <a:lnTo>
                  <a:pt x="3799471" y="2701636"/>
                </a:lnTo>
                <a:lnTo>
                  <a:pt x="3903380" y="2545773"/>
                </a:lnTo>
                <a:lnTo>
                  <a:pt x="3903380" y="2407227"/>
                </a:lnTo>
                <a:lnTo>
                  <a:pt x="3938016" y="2199409"/>
                </a:lnTo>
                <a:lnTo>
                  <a:pt x="3989971" y="2043545"/>
                </a:lnTo>
                <a:lnTo>
                  <a:pt x="4024607" y="1870364"/>
                </a:lnTo>
                <a:lnTo>
                  <a:pt x="4180471" y="1714500"/>
                </a:lnTo>
                <a:lnTo>
                  <a:pt x="4249743" y="1662545"/>
                </a:lnTo>
                <a:lnTo>
                  <a:pt x="4457562" y="1627909"/>
                </a:lnTo>
                <a:lnTo>
                  <a:pt x="4786607" y="1558636"/>
                </a:lnTo>
                <a:lnTo>
                  <a:pt x="4977107" y="1437409"/>
                </a:lnTo>
                <a:lnTo>
                  <a:pt x="5115652" y="1246909"/>
                </a:lnTo>
                <a:lnTo>
                  <a:pt x="5254198" y="1125682"/>
                </a:lnTo>
                <a:lnTo>
                  <a:pt x="5427380" y="987136"/>
                </a:lnTo>
                <a:lnTo>
                  <a:pt x="5462016" y="796636"/>
                </a:lnTo>
                <a:lnTo>
                  <a:pt x="5427380" y="640773"/>
                </a:lnTo>
                <a:lnTo>
                  <a:pt x="5392743" y="450273"/>
                </a:lnTo>
                <a:lnTo>
                  <a:pt x="5392743" y="311727"/>
                </a:lnTo>
                <a:lnTo>
                  <a:pt x="5427380" y="121227"/>
                </a:lnTo>
                <a:lnTo>
                  <a:pt x="5462016" y="0"/>
                </a:lnTo>
                <a:lnTo>
                  <a:pt x="5548607" y="34636"/>
                </a:lnTo>
                <a:close/>
              </a:path>
            </a:pathLst>
          </a:custGeom>
          <a:noFill/>
          <a:ln w="571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defRPr/>
            </a:pPr>
            <a:endParaRPr lang="ja-JP" altLang="en-US"/>
          </a:p>
        </p:txBody>
      </p:sp>
      <p:cxnSp>
        <p:nvCxnSpPr>
          <p:cNvPr id="120" name="直線矢印コネクタ 119">
            <a:extLst>
              <a:ext uri="{FF2B5EF4-FFF2-40B4-BE49-F238E27FC236}">
                <a16:creationId xmlns:a16="http://schemas.microsoft.com/office/drawing/2014/main" id="{8CB8394B-696A-499D-88CA-8E463B97B099}"/>
              </a:ext>
            </a:extLst>
          </p:cNvPr>
          <p:cNvCxnSpPr>
            <a:cxnSpLocks/>
          </p:cNvCxnSpPr>
          <p:nvPr/>
        </p:nvCxnSpPr>
        <p:spPr bwMode="auto">
          <a:xfrm flipH="1">
            <a:off x="3660775" y="6134100"/>
            <a:ext cx="201613" cy="119063"/>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00" name="Text Box 12">
            <a:extLst>
              <a:ext uri="{FF2B5EF4-FFF2-40B4-BE49-F238E27FC236}">
                <a16:creationId xmlns:a16="http://schemas.microsoft.com/office/drawing/2014/main" id="{3751B5A9-3A38-4CBA-AD2C-08F5508326E0}"/>
              </a:ext>
            </a:extLst>
          </p:cNvPr>
          <p:cNvSpPr txBox="1">
            <a:spLocks noChangeArrowheads="1"/>
          </p:cNvSpPr>
          <p:nvPr/>
        </p:nvSpPr>
        <p:spPr bwMode="auto">
          <a:xfrm>
            <a:off x="3743325" y="5929313"/>
            <a:ext cx="306388" cy="327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pPr>
            <a:r>
              <a:rPr lang="ja-JP" altLang="en-US" sz="1400" b="1">
                <a:latin typeface="Meiryo UI" panose="020B0604030504040204" pitchFamily="50" charset="-128"/>
                <a:ea typeface="Meiryo UI" panose="020B0604030504040204" pitchFamily="50" charset="-128"/>
              </a:rPr>
              <a:t>①</a:t>
            </a:r>
          </a:p>
        </p:txBody>
      </p:sp>
      <p:sp>
        <p:nvSpPr>
          <p:cNvPr id="6201" name="Text Box 12">
            <a:extLst>
              <a:ext uri="{FF2B5EF4-FFF2-40B4-BE49-F238E27FC236}">
                <a16:creationId xmlns:a16="http://schemas.microsoft.com/office/drawing/2014/main" id="{3D5B0C96-B242-40A5-9597-86E876996BCB}"/>
              </a:ext>
            </a:extLst>
          </p:cNvPr>
          <p:cNvSpPr txBox="1">
            <a:spLocks noChangeArrowheads="1"/>
          </p:cNvSpPr>
          <p:nvPr/>
        </p:nvSpPr>
        <p:spPr bwMode="auto">
          <a:xfrm>
            <a:off x="2246313" y="6975475"/>
            <a:ext cx="307975" cy="327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50000"/>
              </a:spcBef>
              <a:buFontTx/>
              <a:buNone/>
            </a:pPr>
            <a:r>
              <a:rPr lang="ja-JP" altLang="en-US" sz="1400" b="1">
                <a:latin typeface="Meiryo UI" panose="020B0604030504040204" pitchFamily="50" charset="-128"/>
                <a:ea typeface="Meiryo UI" panose="020B0604030504040204" pitchFamily="50" charset="-128"/>
              </a:rPr>
              <a:t>②</a:t>
            </a:r>
          </a:p>
        </p:txBody>
      </p:sp>
      <p:cxnSp>
        <p:nvCxnSpPr>
          <p:cNvPr id="125" name="直線矢印コネクタ 124">
            <a:extLst>
              <a:ext uri="{FF2B5EF4-FFF2-40B4-BE49-F238E27FC236}">
                <a16:creationId xmlns:a16="http://schemas.microsoft.com/office/drawing/2014/main" id="{7F88D141-D649-4F4B-AABA-85293A2FCFDC}"/>
              </a:ext>
            </a:extLst>
          </p:cNvPr>
          <p:cNvCxnSpPr>
            <a:cxnSpLocks/>
          </p:cNvCxnSpPr>
          <p:nvPr/>
        </p:nvCxnSpPr>
        <p:spPr bwMode="auto">
          <a:xfrm flipV="1">
            <a:off x="2493963" y="7004050"/>
            <a:ext cx="144462" cy="115888"/>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グゼクティブ">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gradFill>
          <a:gsLst>
            <a:gs pos="0">
              <a:schemeClr val="bg1">
                <a:lumMod val="50000"/>
              </a:schemeClr>
            </a:gs>
            <a:gs pos="50000">
              <a:schemeClr val="bg1"/>
            </a:gs>
            <a:gs pos="100000">
              <a:schemeClr val="bg1">
                <a:lumMod val="50000"/>
              </a:schemeClr>
            </a:gs>
          </a:gsLst>
          <a:lin ang="5400000" scaled="0"/>
        </a:gradFill>
      </a:spPr>
      <a:bodyPr lIns="77280" tIns="38640" rIns="77280" bIns="38640">
        <a:spAutoFit/>
      </a:bodyPr>
      <a:lstStyle>
        <a:defPPr>
          <a:defRPr sz="2600" dirty="0">
            <a:latin typeface="HGP創英角ｺﾞｼｯｸUB" pitchFamily="50" charset="-128"/>
            <a:ea typeface="HGP創英角ｺﾞｼｯｸUB" pitchFamily="50" charset="-128"/>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Austin</Template>
  <TotalTime>0</TotalTime>
  <Words>2269</Words>
  <Application>Microsoft Office PowerPoint</Application>
  <PresentationFormat>ユーザー設定</PresentationFormat>
  <Paragraphs>548</Paragraphs>
  <Slides>8</Slides>
  <Notes>5</Notes>
  <HiddenSlides>0</HiddenSlides>
  <MMClips>0</MMClips>
  <ScaleCrop>false</ScaleCrop>
  <HeadingPairs>
    <vt:vector size="8" baseType="variant">
      <vt:variant>
        <vt:lpstr>使用されているフォント</vt:lpstr>
      </vt:variant>
      <vt:variant>
        <vt:i4>9</vt:i4>
      </vt:variant>
      <vt:variant>
        <vt:lpstr>テーマ</vt:lpstr>
      </vt:variant>
      <vt:variant>
        <vt:i4>1</vt:i4>
      </vt:variant>
      <vt:variant>
        <vt:lpstr>埋め込まれた OLE サーバー</vt:lpstr>
      </vt:variant>
      <vt:variant>
        <vt:i4>1</vt:i4>
      </vt:variant>
      <vt:variant>
        <vt:lpstr>スライド タイトル</vt:lpstr>
      </vt:variant>
      <vt:variant>
        <vt:i4>8</vt:i4>
      </vt:variant>
    </vt:vector>
  </HeadingPairs>
  <TitlesOfParts>
    <vt:vector size="19" baseType="lpstr">
      <vt:lpstr>BIZ UDPゴシック</vt:lpstr>
      <vt:lpstr>Meiryo UI</vt:lpstr>
      <vt:lpstr>ＭＳ Ｐゴシック</vt:lpstr>
      <vt:lpstr>ＭＳ Ｐ明朝</vt:lpstr>
      <vt:lpstr>ＭＳ ゴシック</vt:lpstr>
      <vt:lpstr>メイリオ</vt:lpstr>
      <vt:lpstr>Arial</vt:lpstr>
      <vt:lpstr>Calibri</vt:lpstr>
      <vt:lpstr>Century</vt:lpstr>
      <vt:lpstr>Office ​​テーマ</vt:lpstr>
      <vt:lpstr>Worksheet</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2025-10-10T01:52:53Z</dcterms:created>
  <dcterms:modified xsi:type="dcterms:W3CDTF">2025-10-15T01:53:03Z</dcterms:modified>
</cp:coreProperties>
</file>